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 id="2147483687" r:id="rId2"/>
  </p:sldMasterIdLst>
  <p:notesMasterIdLst>
    <p:notesMasterId r:id="rId29"/>
  </p:notesMasterIdLst>
  <p:sldIdLst>
    <p:sldId id="571" r:id="rId3"/>
    <p:sldId id="257" r:id="rId4"/>
    <p:sldId id="319" r:id="rId5"/>
    <p:sldId id="312" r:id="rId6"/>
    <p:sldId id="313" r:id="rId7"/>
    <p:sldId id="314" r:id="rId8"/>
    <p:sldId id="316" r:id="rId9"/>
    <p:sldId id="317" r:id="rId10"/>
    <p:sldId id="318" r:id="rId11"/>
    <p:sldId id="326" r:id="rId12"/>
    <p:sldId id="332" r:id="rId13"/>
    <p:sldId id="333" r:id="rId14"/>
    <p:sldId id="335" r:id="rId15"/>
    <p:sldId id="334" r:id="rId16"/>
    <p:sldId id="320" r:id="rId17"/>
    <p:sldId id="322" r:id="rId18"/>
    <p:sldId id="323" r:id="rId19"/>
    <p:sldId id="324" r:id="rId20"/>
    <p:sldId id="325" r:id="rId21"/>
    <p:sldId id="315" r:id="rId22"/>
    <p:sldId id="327" r:id="rId23"/>
    <p:sldId id="328" r:id="rId24"/>
    <p:sldId id="329" r:id="rId25"/>
    <p:sldId id="330" r:id="rId26"/>
    <p:sldId id="331" r:id="rId27"/>
    <p:sldId id="269" r:id="rId28"/>
  </p:sldIdLst>
  <p:sldSz cx="9144000" cy="5143500" type="screen16x9"/>
  <p:notesSz cx="6858000" cy="9144000"/>
  <p:embeddedFontLst>
    <p:embeddedFont>
      <p:font typeface="Commissioner" panose="020B0604020202020204" charset="0"/>
      <p:regular r:id="rId30"/>
      <p:bold r:id="rId31"/>
    </p:embeddedFont>
    <p:embeddedFont>
      <p:font typeface="Londrina Solid" panose="020B0604020202020204" charset="0"/>
      <p:regular r:id="rId32"/>
    </p:embeddedFont>
    <p:embeddedFont>
      <p:font typeface="Nunito" pitchFamily="2" charset="0"/>
      <p:regular r:id="rId33"/>
      <p:bold r:id="rId34"/>
      <p:italic r:id="rId35"/>
      <p:boldItalic r:id="rId36"/>
    </p:embeddedFont>
    <p:embeddedFont>
      <p:font typeface="Nunito Light" pitchFamily="2" charset="0"/>
      <p:regular r:id="rId37"/>
      <p: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2473"/>
    <a:srgbClr val="0B6F31"/>
    <a:srgbClr val="FF5050"/>
    <a:srgbClr val="0F898F"/>
    <a:srgbClr val="92D050"/>
    <a:srgbClr val="2E1197"/>
    <a:srgbClr val="FF2D2D"/>
    <a:srgbClr val="FFCC66"/>
    <a:srgbClr val="FCDE3F"/>
    <a:srgbClr val="FFFE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6954C-ABF0-4AEA-8113-7BB5B7BFEEC9}" v="5" dt="2024-09-05T18:39:57.577"/>
  </p1510:revLst>
</p1510:revInfo>
</file>

<file path=ppt/tableStyles.xml><?xml version="1.0" encoding="utf-8"?>
<a:tblStyleLst xmlns:a="http://schemas.openxmlformats.org/drawingml/2006/main" def="{4760C1DB-B9F9-4FE1-B746-B903817BF2D7}">
  <a:tblStyle styleId="{4760C1DB-B9F9-4FE1-B746-B903817BF2D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71C8DFB-38EE-444E-B376-CDC40595A2D8}"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1" autoAdjust="0"/>
    <p:restoredTop sz="94291" autoAdjust="0"/>
  </p:normalViewPr>
  <p:slideViewPr>
    <p:cSldViewPr snapToGrid="0">
      <p:cViewPr varScale="1">
        <p:scale>
          <a:sx n="105" d="100"/>
          <a:sy n="105" d="100"/>
        </p:scale>
        <p:origin x="917"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font" Target="fonts/font13.fntdata"/><Relationship Id="rId47"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o Helio mulato da silva" userId="6575ae7fa28e3d68" providerId="LiveId" clId="{C2F6954C-ABF0-4AEA-8113-7BB5B7BFEEC9}"/>
    <pc:docChg chg="undo custSel addSld delSld modSld">
      <pc:chgData name="Joao Helio mulato da silva" userId="6575ae7fa28e3d68" providerId="LiveId" clId="{C2F6954C-ABF0-4AEA-8113-7BB5B7BFEEC9}" dt="2024-09-05T18:40:18.445" v="36" actId="14100"/>
      <pc:docMkLst>
        <pc:docMk/>
      </pc:docMkLst>
      <pc:sldChg chg="del">
        <pc:chgData name="Joao Helio mulato da silva" userId="6575ae7fa28e3d68" providerId="LiveId" clId="{C2F6954C-ABF0-4AEA-8113-7BB5B7BFEEC9}" dt="2024-09-05T18:39:42.604" v="17" actId="47"/>
        <pc:sldMkLst>
          <pc:docMk/>
          <pc:sldMk cId="0" sldId="256"/>
        </pc:sldMkLst>
      </pc:sldChg>
      <pc:sldChg chg="addSp modSp mod">
        <pc:chgData name="Joao Helio mulato da silva" userId="6575ae7fa28e3d68" providerId="LiveId" clId="{C2F6954C-ABF0-4AEA-8113-7BB5B7BFEEC9}" dt="2024-09-05T18:40:18.445" v="36" actId="14100"/>
        <pc:sldMkLst>
          <pc:docMk/>
          <pc:sldMk cId="0" sldId="257"/>
        </pc:sldMkLst>
        <pc:spChg chg="add mod">
          <ac:chgData name="Joao Helio mulato da silva" userId="6575ae7fa28e3d68" providerId="LiveId" clId="{C2F6954C-ABF0-4AEA-8113-7BB5B7BFEEC9}" dt="2024-09-05T18:40:18.445" v="36" actId="14100"/>
          <ac:spMkLst>
            <pc:docMk/>
            <pc:sldMk cId="0" sldId="257"/>
            <ac:spMk id="3" creationId="{DC97A60D-8AD4-17F7-92D4-0B9007AA2166}"/>
          </ac:spMkLst>
        </pc:spChg>
        <pc:spChg chg="mod">
          <ac:chgData name="Joao Helio mulato da silva" userId="6575ae7fa28e3d68" providerId="LiveId" clId="{C2F6954C-ABF0-4AEA-8113-7BB5B7BFEEC9}" dt="2024-09-05T18:40:05.792" v="26" actId="21"/>
          <ac:spMkLst>
            <pc:docMk/>
            <pc:sldMk cId="0" sldId="257"/>
            <ac:spMk id="5" creationId="{3A8D268E-F56E-2E59-8B4E-8D2676F9A0CF}"/>
          </ac:spMkLst>
        </pc:spChg>
        <pc:spChg chg="mod">
          <ac:chgData name="Joao Helio mulato da silva" userId="6575ae7fa28e3d68" providerId="LiveId" clId="{C2F6954C-ABF0-4AEA-8113-7BB5B7BFEEC9}" dt="2024-09-05T18:40:01.974" v="25" actId="1076"/>
          <ac:spMkLst>
            <pc:docMk/>
            <pc:sldMk cId="0" sldId="257"/>
            <ac:spMk id="8" creationId="{04341E0D-F9B3-D13C-D81C-EA42A9197C58}"/>
          </ac:spMkLst>
        </pc:spChg>
        <pc:spChg chg="mod">
          <ac:chgData name="Joao Helio mulato da silva" userId="6575ae7fa28e3d68" providerId="LiveId" clId="{C2F6954C-ABF0-4AEA-8113-7BB5B7BFEEC9}" dt="2024-09-05T18:40:01.974" v="25" actId="1076"/>
          <ac:spMkLst>
            <pc:docMk/>
            <pc:sldMk cId="0" sldId="257"/>
            <ac:spMk id="9" creationId="{64668891-AB55-FC38-C59D-68CB1C2AB348}"/>
          </ac:spMkLst>
        </pc:spChg>
        <pc:spChg chg="mod">
          <ac:chgData name="Joao Helio mulato da silva" userId="6575ae7fa28e3d68" providerId="LiveId" clId="{C2F6954C-ABF0-4AEA-8113-7BB5B7BFEEC9}" dt="2024-09-05T18:40:01.974" v="25" actId="1076"/>
          <ac:spMkLst>
            <pc:docMk/>
            <pc:sldMk cId="0" sldId="257"/>
            <ac:spMk id="10" creationId="{B24CEA16-A690-FEB9-FD38-978318CAFF85}"/>
          </ac:spMkLst>
        </pc:spChg>
        <pc:spChg chg="mod">
          <ac:chgData name="Joao Helio mulato da silva" userId="6575ae7fa28e3d68" providerId="LiveId" clId="{C2F6954C-ABF0-4AEA-8113-7BB5B7BFEEC9}" dt="2024-09-05T18:40:01.974" v="25" actId="1076"/>
          <ac:spMkLst>
            <pc:docMk/>
            <pc:sldMk cId="0" sldId="257"/>
            <ac:spMk id="11" creationId="{E6CC7E5C-51E1-AF6C-46F7-759AE47FF7D6}"/>
          </ac:spMkLst>
        </pc:spChg>
        <pc:spChg chg="mod">
          <ac:chgData name="Joao Helio mulato da silva" userId="6575ae7fa28e3d68" providerId="LiveId" clId="{C2F6954C-ABF0-4AEA-8113-7BB5B7BFEEC9}" dt="2024-09-05T18:40:01.974" v="25" actId="1076"/>
          <ac:spMkLst>
            <pc:docMk/>
            <pc:sldMk cId="0" sldId="257"/>
            <ac:spMk id="12" creationId="{9C9BDF95-D2E1-6E1D-FB9C-27AC6EFFF755}"/>
          </ac:spMkLst>
        </pc:spChg>
        <pc:spChg chg="mod">
          <ac:chgData name="Joao Helio mulato da silva" userId="6575ae7fa28e3d68" providerId="LiveId" clId="{C2F6954C-ABF0-4AEA-8113-7BB5B7BFEEC9}" dt="2024-09-05T18:40:01.974" v="25" actId="1076"/>
          <ac:spMkLst>
            <pc:docMk/>
            <pc:sldMk cId="0" sldId="257"/>
            <ac:spMk id="13" creationId="{7922A0A5-5D3D-6569-4B4E-4BDF512BA171}"/>
          </ac:spMkLst>
        </pc:spChg>
        <pc:spChg chg="mod">
          <ac:chgData name="Joao Helio mulato da silva" userId="6575ae7fa28e3d68" providerId="LiveId" clId="{C2F6954C-ABF0-4AEA-8113-7BB5B7BFEEC9}" dt="2024-09-05T18:40:01.974" v="25" actId="1076"/>
          <ac:spMkLst>
            <pc:docMk/>
            <pc:sldMk cId="0" sldId="257"/>
            <ac:spMk id="14" creationId="{C22BE9E0-3195-BEB1-CD59-494A67DF79BB}"/>
          </ac:spMkLst>
        </pc:spChg>
        <pc:spChg chg="mod">
          <ac:chgData name="Joao Helio mulato da silva" userId="6575ae7fa28e3d68" providerId="LiveId" clId="{C2F6954C-ABF0-4AEA-8113-7BB5B7BFEEC9}" dt="2024-09-05T18:40:01.974" v="25" actId="1076"/>
          <ac:spMkLst>
            <pc:docMk/>
            <pc:sldMk cId="0" sldId="257"/>
            <ac:spMk id="15" creationId="{0B351F90-C52D-060F-56FC-5E2616A469BA}"/>
          </ac:spMkLst>
        </pc:spChg>
        <pc:spChg chg="mod">
          <ac:chgData name="Joao Helio mulato da silva" userId="6575ae7fa28e3d68" providerId="LiveId" clId="{C2F6954C-ABF0-4AEA-8113-7BB5B7BFEEC9}" dt="2024-09-05T18:40:01.974" v="25" actId="1076"/>
          <ac:spMkLst>
            <pc:docMk/>
            <pc:sldMk cId="0" sldId="257"/>
            <ac:spMk id="16" creationId="{FF7B0313-6E09-F41D-A2F0-C30C70B39E1F}"/>
          </ac:spMkLst>
        </pc:spChg>
      </pc:sldChg>
      <pc:sldChg chg="modSp add del mod setBg">
        <pc:chgData name="Joao Helio mulato da silva" userId="6575ae7fa28e3d68" providerId="LiveId" clId="{C2F6954C-ABF0-4AEA-8113-7BB5B7BFEEC9}" dt="2024-09-05T18:39:29.866" v="16" actId="14100"/>
        <pc:sldMkLst>
          <pc:docMk/>
          <pc:sldMk cId="1909735909" sldId="571"/>
        </pc:sldMkLst>
        <pc:spChg chg="mod">
          <ac:chgData name="Joao Helio mulato da silva" userId="6575ae7fa28e3d68" providerId="LiveId" clId="{C2F6954C-ABF0-4AEA-8113-7BB5B7BFEEC9}" dt="2024-09-05T18:39:21.854" v="13" actId="20577"/>
          <ac:spMkLst>
            <pc:docMk/>
            <pc:sldMk cId="1909735909" sldId="571"/>
            <ac:spMk id="2" creationId="{BF82134C-08D6-B770-AA1E-1275F89D2B1C}"/>
          </ac:spMkLst>
        </pc:spChg>
        <pc:spChg chg="mod">
          <ac:chgData name="Joao Helio mulato da silva" userId="6575ae7fa28e3d68" providerId="LiveId" clId="{C2F6954C-ABF0-4AEA-8113-7BB5B7BFEEC9}" dt="2024-09-05T18:39:29.866" v="16" actId="14100"/>
          <ac:spMkLst>
            <pc:docMk/>
            <pc:sldMk cId="1909735909" sldId="571"/>
            <ac:spMk id="6" creationId="{9651C34A-D963-5450-CC9C-D74D838BD6AE}"/>
          </ac:spMkLst>
        </pc:spChg>
      </pc:sldChg>
      <pc:sldMasterChg chg="delSldLayout">
        <pc:chgData name="Joao Helio mulato da silva" userId="6575ae7fa28e3d68" providerId="LiveId" clId="{C2F6954C-ABF0-4AEA-8113-7BB5B7BFEEC9}" dt="2024-09-05T18:39:42.604" v="17" actId="47"/>
        <pc:sldMasterMkLst>
          <pc:docMk/>
          <pc:sldMasterMk cId="0" sldId="2147483686"/>
        </pc:sldMasterMkLst>
        <pc:sldLayoutChg chg="del">
          <pc:chgData name="Joao Helio mulato da silva" userId="6575ae7fa28e3d68" providerId="LiveId" clId="{C2F6954C-ABF0-4AEA-8113-7BB5B7BFEEC9}" dt="2024-09-05T18:39:42.604" v="17" actId="47"/>
          <pc:sldLayoutMkLst>
            <pc:docMk/>
            <pc:sldMasterMk cId="0" sldId="2147483686"/>
            <pc:sldLayoutMk cId="0" sldId="214748364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44460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69988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227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1183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7807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7259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1631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9129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6671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280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6465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5098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318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754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8012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2641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590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751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4694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461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717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5852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559b30a0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559b30a0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6506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54dda1946d_6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8" name="Google Shape;1098;g54dda1946d_6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5"/>
        <p:cNvGrpSpPr/>
        <p:nvPr/>
      </p:nvGrpSpPr>
      <p:grpSpPr>
        <a:xfrm>
          <a:off x="0" y="0"/>
          <a:ext cx="0" cy="0"/>
          <a:chOff x="0" y="0"/>
          <a:chExt cx="0" cy="0"/>
        </a:xfrm>
      </p:grpSpPr>
      <p:sp>
        <p:nvSpPr>
          <p:cNvPr id="36" name="Google Shape;36;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7" name="Google Shape;37;p4"/>
          <p:cNvSpPr txBox="1">
            <a:spLocks noGrp="1"/>
          </p:cNvSpPr>
          <p:nvPr>
            <p:ph type="body" idx="1"/>
          </p:nvPr>
        </p:nvSpPr>
        <p:spPr>
          <a:xfrm>
            <a:off x="874325" y="1215750"/>
            <a:ext cx="7395300" cy="359100"/>
          </a:xfrm>
          <a:prstGeom prst="rect">
            <a:avLst/>
          </a:prstGeom>
          <a:solidFill>
            <a:schemeClr val="lt2"/>
          </a:solidFill>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Font typeface="Nunito Light"/>
              <a:buChar char="●"/>
              <a:defRPr/>
            </a:lvl1pPr>
            <a:lvl2pPr marL="914400" lvl="1" indent="-317500" algn="ctr" rtl="0">
              <a:lnSpc>
                <a:spcPct val="100000"/>
              </a:lnSpc>
              <a:spcBef>
                <a:spcPts val="0"/>
              </a:spcBef>
              <a:spcAft>
                <a:spcPts val="0"/>
              </a:spcAft>
              <a:buSzPts val="1400"/>
              <a:buFont typeface="Nunito Light"/>
              <a:buChar char="○"/>
              <a:defRPr/>
            </a:lvl2pPr>
            <a:lvl3pPr marL="1371600" lvl="2" indent="-317500" algn="ctr" rtl="0">
              <a:lnSpc>
                <a:spcPct val="100000"/>
              </a:lnSpc>
              <a:spcBef>
                <a:spcPts val="0"/>
              </a:spcBef>
              <a:spcAft>
                <a:spcPts val="0"/>
              </a:spcAft>
              <a:buSzPts val="1400"/>
              <a:buFont typeface="Nunito Light"/>
              <a:buChar char="■"/>
              <a:defRPr/>
            </a:lvl3pPr>
            <a:lvl4pPr marL="1828800" lvl="3" indent="-317500" algn="ctr" rtl="0">
              <a:lnSpc>
                <a:spcPct val="100000"/>
              </a:lnSpc>
              <a:spcBef>
                <a:spcPts val="0"/>
              </a:spcBef>
              <a:spcAft>
                <a:spcPts val="0"/>
              </a:spcAft>
              <a:buSzPts val="1400"/>
              <a:buFont typeface="Nunito Light"/>
              <a:buChar char="●"/>
              <a:defRPr/>
            </a:lvl4pPr>
            <a:lvl5pPr marL="2286000" lvl="4" indent="-317500" algn="ctr" rtl="0">
              <a:lnSpc>
                <a:spcPct val="100000"/>
              </a:lnSpc>
              <a:spcBef>
                <a:spcPts val="0"/>
              </a:spcBef>
              <a:spcAft>
                <a:spcPts val="0"/>
              </a:spcAft>
              <a:buSzPts val="1400"/>
              <a:buFont typeface="Nunito Light"/>
              <a:buChar char="○"/>
              <a:defRPr/>
            </a:lvl5pPr>
            <a:lvl6pPr marL="2743200" lvl="5" indent="-317500" algn="ctr" rtl="0">
              <a:lnSpc>
                <a:spcPct val="100000"/>
              </a:lnSpc>
              <a:spcBef>
                <a:spcPts val="0"/>
              </a:spcBef>
              <a:spcAft>
                <a:spcPts val="0"/>
              </a:spcAft>
              <a:buSzPts val="1400"/>
              <a:buFont typeface="Nunito Light"/>
              <a:buChar char="■"/>
              <a:defRPr/>
            </a:lvl6pPr>
            <a:lvl7pPr marL="3200400" lvl="6" indent="-317500" algn="ctr" rtl="0">
              <a:lnSpc>
                <a:spcPct val="100000"/>
              </a:lnSpc>
              <a:spcBef>
                <a:spcPts val="0"/>
              </a:spcBef>
              <a:spcAft>
                <a:spcPts val="0"/>
              </a:spcAft>
              <a:buSzPts val="1400"/>
              <a:buFont typeface="Nunito Light"/>
              <a:buChar char="●"/>
              <a:defRPr/>
            </a:lvl7pPr>
            <a:lvl8pPr marL="3657600" lvl="7" indent="-317500" algn="ctr" rtl="0">
              <a:lnSpc>
                <a:spcPct val="100000"/>
              </a:lnSpc>
              <a:spcBef>
                <a:spcPts val="0"/>
              </a:spcBef>
              <a:spcAft>
                <a:spcPts val="0"/>
              </a:spcAft>
              <a:buSzPts val="1400"/>
              <a:buFont typeface="Nunito Light"/>
              <a:buChar char="○"/>
              <a:defRPr/>
            </a:lvl8pPr>
            <a:lvl9pPr marL="4114800" lvl="8" indent="-317500" algn="ctr" rtl="0">
              <a:lnSpc>
                <a:spcPct val="100000"/>
              </a:lnSpc>
              <a:spcBef>
                <a:spcPts val="0"/>
              </a:spcBef>
              <a:spcAft>
                <a:spcPts val="0"/>
              </a:spcAft>
              <a:buSzPts val="1400"/>
              <a:buFont typeface="Nunito Light"/>
              <a:buChar char="■"/>
              <a:defRPr/>
            </a:lvl9pPr>
          </a:lstStyle>
          <a:p>
            <a:endParaRPr/>
          </a:p>
        </p:txBody>
      </p:sp>
      <p:grpSp>
        <p:nvGrpSpPr>
          <p:cNvPr id="38" name="Google Shape;38;p4"/>
          <p:cNvGrpSpPr/>
          <p:nvPr/>
        </p:nvGrpSpPr>
        <p:grpSpPr>
          <a:xfrm>
            <a:off x="-1202659" y="-1385798"/>
            <a:ext cx="11549298" cy="3296067"/>
            <a:chOff x="-1202659" y="-1385798"/>
            <a:chExt cx="11549298" cy="3296067"/>
          </a:xfrm>
        </p:grpSpPr>
        <p:grpSp>
          <p:nvGrpSpPr>
            <p:cNvPr id="39" name="Google Shape;39;p4"/>
            <p:cNvGrpSpPr/>
            <p:nvPr/>
          </p:nvGrpSpPr>
          <p:grpSpPr>
            <a:xfrm rot="3726944" flipH="1">
              <a:off x="-1238442" y="-558596"/>
              <a:ext cx="2860391" cy="1641662"/>
              <a:chOff x="2660700" y="1158075"/>
              <a:chExt cx="2974800" cy="1707325"/>
            </a:xfrm>
          </p:grpSpPr>
          <p:sp>
            <p:nvSpPr>
              <p:cNvPr id="40" name="Google Shape;40;p4"/>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4"/>
            <p:cNvGrpSpPr/>
            <p:nvPr/>
          </p:nvGrpSpPr>
          <p:grpSpPr>
            <a:xfrm rot="-3726944">
              <a:off x="7522033" y="-558596"/>
              <a:ext cx="2860391" cy="1641662"/>
              <a:chOff x="2660700" y="1158075"/>
              <a:chExt cx="2974800" cy="1707325"/>
            </a:xfrm>
          </p:grpSpPr>
          <p:sp>
            <p:nvSpPr>
              <p:cNvPr id="44" name="Google Shape;44;p4"/>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1"/>
        <p:cNvGrpSpPr/>
        <p:nvPr/>
      </p:nvGrpSpPr>
      <p:grpSpPr>
        <a:xfrm>
          <a:off x="0" y="0"/>
          <a:ext cx="0" cy="0"/>
          <a:chOff x="0" y="0"/>
          <a:chExt cx="0" cy="0"/>
        </a:xfrm>
      </p:grpSpPr>
      <p:sp>
        <p:nvSpPr>
          <p:cNvPr id="112" name="Google Shape;112;p10"/>
          <p:cNvSpPr txBox="1">
            <a:spLocks noGrp="1"/>
          </p:cNvSpPr>
          <p:nvPr>
            <p:ph type="title"/>
          </p:nvPr>
        </p:nvSpPr>
        <p:spPr>
          <a:xfrm>
            <a:off x="720000" y="4014450"/>
            <a:ext cx="7704000" cy="572700"/>
          </a:xfrm>
          <a:prstGeom prst="rect">
            <a:avLst/>
          </a:prstGeom>
          <a:solidFill>
            <a:schemeClr val="accent1"/>
          </a:solidFill>
        </p:spPr>
        <p:txBody>
          <a:bodyPr spcFirstLastPara="1" wrap="square" lIns="91425" tIns="91425" rIns="91425" bIns="91425" anchor="t" anchorCtr="0">
            <a:noAutofit/>
          </a:bodyPr>
          <a:lstStyle>
            <a:lvl1pPr lvl="0" algn="ctr" rtl="0">
              <a:spcBef>
                <a:spcPts val="0"/>
              </a:spcBef>
              <a:spcAft>
                <a:spcPts val="0"/>
              </a:spcAft>
              <a:buSzPts val="3500"/>
              <a:buNone/>
              <a:defRPr sz="24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99"/>
        <p:cNvGrpSpPr/>
        <p:nvPr/>
      </p:nvGrpSpPr>
      <p:grpSpPr>
        <a:xfrm>
          <a:off x="0" y="0"/>
          <a:ext cx="0" cy="0"/>
          <a:chOff x="0" y="0"/>
          <a:chExt cx="0" cy="0"/>
        </a:xfrm>
      </p:grpSpPr>
      <p:grpSp>
        <p:nvGrpSpPr>
          <p:cNvPr id="500" name="Google Shape;500;p36"/>
          <p:cNvGrpSpPr/>
          <p:nvPr/>
        </p:nvGrpSpPr>
        <p:grpSpPr>
          <a:xfrm>
            <a:off x="-1233830" y="-67494"/>
            <a:ext cx="11611645" cy="2721586"/>
            <a:chOff x="-1233830" y="-67494"/>
            <a:chExt cx="11611645" cy="2721586"/>
          </a:xfrm>
        </p:grpSpPr>
        <p:grpSp>
          <p:nvGrpSpPr>
            <p:cNvPr id="501" name="Google Shape;501;p36"/>
            <p:cNvGrpSpPr/>
            <p:nvPr/>
          </p:nvGrpSpPr>
          <p:grpSpPr>
            <a:xfrm rot="1545138">
              <a:off x="7302624" y="472412"/>
              <a:ext cx="2860585" cy="1641774"/>
              <a:chOff x="2660700" y="1158075"/>
              <a:chExt cx="2974800" cy="1707325"/>
            </a:xfrm>
          </p:grpSpPr>
          <p:sp>
            <p:nvSpPr>
              <p:cNvPr id="502" name="Google Shape;502;p36"/>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6"/>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6"/>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36"/>
            <p:cNvGrpSpPr/>
            <p:nvPr/>
          </p:nvGrpSpPr>
          <p:grpSpPr>
            <a:xfrm rot="-1545138" flipH="1">
              <a:off x="-1019226" y="472412"/>
              <a:ext cx="2860585" cy="1641774"/>
              <a:chOff x="2660700" y="1158075"/>
              <a:chExt cx="2974800" cy="1707325"/>
            </a:xfrm>
          </p:grpSpPr>
          <p:sp>
            <p:nvSpPr>
              <p:cNvPr id="506" name="Google Shape;506;p36"/>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6"/>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6"/>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09"/>
        <p:cNvGrpSpPr/>
        <p:nvPr/>
      </p:nvGrpSpPr>
      <p:grpSpPr>
        <a:xfrm>
          <a:off x="0" y="0"/>
          <a:ext cx="0" cy="0"/>
          <a:chOff x="0" y="0"/>
          <a:chExt cx="0" cy="0"/>
        </a:xfrm>
      </p:grpSpPr>
      <p:grpSp>
        <p:nvGrpSpPr>
          <p:cNvPr id="510" name="Google Shape;510;p37"/>
          <p:cNvGrpSpPr/>
          <p:nvPr/>
        </p:nvGrpSpPr>
        <p:grpSpPr>
          <a:xfrm>
            <a:off x="-747929" y="-1173396"/>
            <a:ext cx="10639853" cy="7056457"/>
            <a:chOff x="-747929" y="-1173396"/>
            <a:chExt cx="10639853" cy="7056457"/>
          </a:xfrm>
        </p:grpSpPr>
        <p:grpSp>
          <p:nvGrpSpPr>
            <p:cNvPr id="511" name="Google Shape;511;p37"/>
            <p:cNvGrpSpPr/>
            <p:nvPr/>
          </p:nvGrpSpPr>
          <p:grpSpPr>
            <a:xfrm rot="-1661383" flipH="1">
              <a:off x="-530298" y="3670873"/>
              <a:ext cx="2860317" cy="1641620"/>
              <a:chOff x="2660700" y="1158075"/>
              <a:chExt cx="2974800" cy="1707325"/>
            </a:xfrm>
          </p:grpSpPr>
          <p:sp>
            <p:nvSpPr>
              <p:cNvPr id="512" name="Google Shape;512;p37"/>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7"/>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7"/>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37"/>
            <p:cNvGrpSpPr/>
            <p:nvPr/>
          </p:nvGrpSpPr>
          <p:grpSpPr>
            <a:xfrm rot="1661383">
              <a:off x="6813977" y="3670873"/>
              <a:ext cx="2860317" cy="1641620"/>
              <a:chOff x="2660700" y="1158075"/>
              <a:chExt cx="2974800" cy="1707325"/>
            </a:xfrm>
          </p:grpSpPr>
          <p:sp>
            <p:nvSpPr>
              <p:cNvPr id="516" name="Google Shape;516;p37"/>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7"/>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7"/>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37"/>
            <p:cNvGrpSpPr/>
            <p:nvPr/>
          </p:nvGrpSpPr>
          <p:grpSpPr>
            <a:xfrm rot="-9138617">
              <a:off x="-530298" y="-602827"/>
              <a:ext cx="2860317" cy="1641620"/>
              <a:chOff x="2660700" y="1158075"/>
              <a:chExt cx="2974800" cy="1707325"/>
            </a:xfrm>
          </p:grpSpPr>
          <p:sp>
            <p:nvSpPr>
              <p:cNvPr id="520" name="Google Shape;520;p37"/>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7"/>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7"/>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 name="Google Shape;523;p37"/>
            <p:cNvGrpSpPr/>
            <p:nvPr/>
          </p:nvGrpSpPr>
          <p:grpSpPr>
            <a:xfrm rot="9138617" flipH="1">
              <a:off x="6813977" y="-602827"/>
              <a:ext cx="2860317" cy="1641620"/>
              <a:chOff x="2660700" y="1158075"/>
              <a:chExt cx="2974800" cy="1707325"/>
            </a:xfrm>
          </p:grpSpPr>
          <p:sp>
            <p:nvSpPr>
              <p:cNvPr id="524" name="Google Shape;524;p37"/>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7"/>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7"/>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F41EC0-39BE-D8A2-9BC5-CFEF8DEBCE42}"/>
              </a:ext>
            </a:extLst>
          </p:cNvPr>
          <p:cNvSpPr>
            <a:spLocks noGrp="1"/>
          </p:cNvSpPr>
          <p:nvPr>
            <p:ph type="ctrTitle"/>
          </p:nvPr>
        </p:nvSpPr>
        <p:spPr>
          <a:xfrm>
            <a:off x="1143000" y="841772"/>
            <a:ext cx="6858000" cy="1790700"/>
          </a:xfrm>
        </p:spPr>
        <p:txBody>
          <a:bodyPr anchor="b"/>
          <a:lstStyle>
            <a:lvl1pPr algn="ctr">
              <a:defRPr sz="4500"/>
            </a:lvl1pPr>
          </a:lstStyle>
          <a:p>
            <a:r>
              <a:rPr lang="pt-BR"/>
              <a:t>Clique para editar o título Mestre</a:t>
            </a:r>
          </a:p>
        </p:txBody>
      </p:sp>
      <p:sp>
        <p:nvSpPr>
          <p:cNvPr id="3" name="Subtítulo 2">
            <a:extLst>
              <a:ext uri="{FF2B5EF4-FFF2-40B4-BE49-F238E27FC236}">
                <a16:creationId xmlns:a16="http://schemas.microsoft.com/office/drawing/2014/main" id="{89A9D13D-4374-A624-969C-E90995C5A47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824CBF2-4F74-F682-A968-B356F316B15A}"/>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594FBE92-50C2-7E25-B67E-317F2EA1004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AFC310F-E248-8B77-207F-D1054088F6DD}"/>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2567516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BD040-8390-7372-2E2B-DA7DA427CCB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8E878D-1628-E78E-04A1-75BC86D974C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3597EC3-DC57-222D-DE65-402B7270F6B3}"/>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1030DC69-90A9-6076-F0D7-BAB127A2BC7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12BFB5D-2CF5-571A-1B40-27D74EF18787}"/>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2967673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02D955-BE92-CE91-B375-EA7AE29F6890}"/>
              </a:ext>
            </a:extLst>
          </p:cNvPr>
          <p:cNvSpPr>
            <a:spLocks noGrp="1"/>
          </p:cNvSpPr>
          <p:nvPr>
            <p:ph type="title"/>
          </p:nvPr>
        </p:nvSpPr>
        <p:spPr>
          <a:xfrm>
            <a:off x="623888" y="1282304"/>
            <a:ext cx="7886700" cy="2139553"/>
          </a:xfrm>
        </p:spPr>
        <p:txBody>
          <a:bodyPr anchor="b"/>
          <a:lstStyle>
            <a:lvl1pPr>
              <a:defRPr sz="4500"/>
            </a:lvl1pPr>
          </a:lstStyle>
          <a:p>
            <a:r>
              <a:rPr lang="pt-BR"/>
              <a:t>Clique para editar o título Mestre</a:t>
            </a:r>
          </a:p>
        </p:txBody>
      </p:sp>
      <p:sp>
        <p:nvSpPr>
          <p:cNvPr id="3" name="Espaço Reservado para Texto 2">
            <a:extLst>
              <a:ext uri="{FF2B5EF4-FFF2-40B4-BE49-F238E27FC236}">
                <a16:creationId xmlns:a16="http://schemas.microsoft.com/office/drawing/2014/main" id="{1D2FAC9F-C9BC-7B58-A812-A68572E10B5B}"/>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4C9BBE8F-9F95-070C-A5E2-BC36F56FCB68}"/>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09E70A19-ECC2-A0BF-2AA3-46277504138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DF7A52D-087B-0ABE-0ACE-86DBC39ABD08}"/>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2403179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7CAACD-65A8-82A6-287D-960A17C3299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F0F85AF-E029-6D77-1B6C-A8CC6E0D659C}"/>
              </a:ext>
            </a:extLst>
          </p:cNvPr>
          <p:cNvSpPr>
            <a:spLocks noGrp="1"/>
          </p:cNvSpPr>
          <p:nvPr>
            <p:ph sz="half" idx="1"/>
          </p:nvPr>
        </p:nvSpPr>
        <p:spPr>
          <a:xfrm>
            <a:off x="6286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9A41AC83-9739-B8A5-48BF-508E0FA8C5B2}"/>
              </a:ext>
            </a:extLst>
          </p:cNvPr>
          <p:cNvSpPr>
            <a:spLocks noGrp="1"/>
          </p:cNvSpPr>
          <p:nvPr>
            <p:ph sz="half" idx="2"/>
          </p:nvPr>
        </p:nvSpPr>
        <p:spPr>
          <a:xfrm>
            <a:off x="46291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9B7B04D-EA4B-3744-9480-8565692DA9E0}"/>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6" name="Espaço Reservado para Rodapé 5">
            <a:extLst>
              <a:ext uri="{FF2B5EF4-FFF2-40B4-BE49-F238E27FC236}">
                <a16:creationId xmlns:a16="http://schemas.microsoft.com/office/drawing/2014/main" id="{0EBFCE02-40C0-0329-84FA-C06F1B99B92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B8DA0C9-189D-F8AD-3860-83B2913C7814}"/>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1178938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BE695D-B0F7-4EC0-2DCC-AAEE9A9CD1B2}"/>
              </a:ext>
            </a:extLst>
          </p:cNvPr>
          <p:cNvSpPr>
            <a:spLocks noGrp="1"/>
          </p:cNvSpPr>
          <p:nvPr>
            <p:ph type="title"/>
          </p:nvPr>
        </p:nvSpPr>
        <p:spPr>
          <a:xfrm>
            <a:off x="629841" y="273844"/>
            <a:ext cx="7886700" cy="994172"/>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370DD658-8463-A154-48CF-210F66784C5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41B1F5CF-46FA-AB4A-5C62-BFE3015D8EB5}"/>
              </a:ext>
            </a:extLst>
          </p:cNvPr>
          <p:cNvSpPr>
            <a:spLocks noGrp="1"/>
          </p:cNvSpPr>
          <p:nvPr>
            <p:ph sz="half" idx="2"/>
          </p:nvPr>
        </p:nvSpPr>
        <p:spPr>
          <a:xfrm>
            <a:off x="629842" y="1878806"/>
            <a:ext cx="3868340"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7070359-688B-CD17-2D57-F5CC50AA06F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CD1D2B3-8BF5-3D51-9F40-660BAD783B8B}"/>
              </a:ext>
            </a:extLst>
          </p:cNvPr>
          <p:cNvSpPr>
            <a:spLocks noGrp="1"/>
          </p:cNvSpPr>
          <p:nvPr>
            <p:ph sz="quarter" idx="4"/>
          </p:nvPr>
        </p:nvSpPr>
        <p:spPr>
          <a:xfrm>
            <a:off x="4629150" y="1878806"/>
            <a:ext cx="3887391"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3BF8930-2B54-2F86-ACD7-926AB355187E}"/>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8" name="Espaço Reservado para Rodapé 7">
            <a:extLst>
              <a:ext uri="{FF2B5EF4-FFF2-40B4-BE49-F238E27FC236}">
                <a16:creationId xmlns:a16="http://schemas.microsoft.com/office/drawing/2014/main" id="{BE60E92F-3335-C771-376A-86C3F8AE5BE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3F98798-B8C0-C81C-2BAE-9D754A1F3CA2}"/>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83288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105BBC-66E2-2E95-AB93-41703152359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68A5E05-90C0-36E7-0787-8BC428282537}"/>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4" name="Espaço Reservado para Rodapé 3">
            <a:extLst>
              <a:ext uri="{FF2B5EF4-FFF2-40B4-BE49-F238E27FC236}">
                <a16:creationId xmlns:a16="http://schemas.microsoft.com/office/drawing/2014/main" id="{D324AB07-6902-9205-7B27-088D8D578DC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1CD4624-BE57-5702-9B5B-ABD10B4B260B}"/>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2749804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A4A1C8D-C189-B2E9-0A3F-BE0B5D680461}"/>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3" name="Espaço Reservado para Rodapé 2">
            <a:extLst>
              <a:ext uri="{FF2B5EF4-FFF2-40B4-BE49-F238E27FC236}">
                <a16:creationId xmlns:a16="http://schemas.microsoft.com/office/drawing/2014/main" id="{0EBB0756-1062-6A07-2AC8-66830CB5A14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D7B7454-8A91-7BFC-D5B5-BBB93D4899E4}"/>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1657782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73C5A-A7A9-EB98-262A-CAFE5ECCE9AD}"/>
              </a:ext>
            </a:extLst>
          </p:cNvPr>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5109DAA-EE00-CE6C-28FD-78F7B84F360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58C01A7-9F3A-48F0-5D1F-1F9F6E9FC78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026AC51-AEAD-8317-AFB8-ED851F0B6447}"/>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6" name="Espaço Reservado para Rodapé 5">
            <a:extLst>
              <a:ext uri="{FF2B5EF4-FFF2-40B4-BE49-F238E27FC236}">
                <a16:creationId xmlns:a16="http://schemas.microsoft.com/office/drawing/2014/main" id="{B9C74D46-C24C-08B5-0C08-2A8590128C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F2ED17-BE73-2856-5287-60469A49131C}"/>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3114902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58ABAF-D773-2F49-2773-69B448B14FCC}"/>
              </a:ext>
            </a:extLst>
          </p:cNvPr>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p>
        </p:txBody>
      </p:sp>
      <p:sp>
        <p:nvSpPr>
          <p:cNvPr id="3" name="Espaço Reservado para Imagem 2">
            <a:extLst>
              <a:ext uri="{FF2B5EF4-FFF2-40B4-BE49-F238E27FC236}">
                <a16:creationId xmlns:a16="http://schemas.microsoft.com/office/drawing/2014/main" id="{282358AB-8798-FDA5-EAD9-9A83A19FC050}"/>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a:extLst>
              <a:ext uri="{FF2B5EF4-FFF2-40B4-BE49-F238E27FC236}">
                <a16:creationId xmlns:a16="http://schemas.microsoft.com/office/drawing/2014/main" id="{9465680D-C4E6-5281-40A2-359D8265889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2E1B557-ECB9-EB81-AB5D-3A31BB6DD4DE}"/>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6" name="Espaço Reservado para Rodapé 5">
            <a:extLst>
              <a:ext uri="{FF2B5EF4-FFF2-40B4-BE49-F238E27FC236}">
                <a16:creationId xmlns:a16="http://schemas.microsoft.com/office/drawing/2014/main" id="{E59B5CE1-A230-99BE-2B32-D163E628703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84E8E12-C8FD-940D-F553-D3B364CC4244}"/>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1240667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D53C13-1E99-4805-339E-C687E9528B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5AE77BD5-93F4-84F1-A651-6C7EF1A0044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E688304-F72A-5FC2-DC17-D3018D884E17}"/>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6C8B27FC-E0B2-249A-989E-E3710B52A7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E62F24B-199C-9638-EC27-84B3AC15917E}"/>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3250020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B37B9A6-B05D-D05E-6B6F-C79A3ABEE4D3}"/>
              </a:ext>
            </a:extLst>
          </p:cNvPr>
          <p:cNvSpPr>
            <a:spLocks noGrp="1"/>
          </p:cNvSpPr>
          <p:nvPr>
            <p:ph type="title" orient="vert"/>
          </p:nvPr>
        </p:nvSpPr>
        <p:spPr>
          <a:xfrm>
            <a:off x="6543675" y="273844"/>
            <a:ext cx="1971675" cy="4358879"/>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56E9A18-1D17-91A3-4728-3B666BA15BBC}"/>
              </a:ext>
            </a:extLst>
          </p:cNvPr>
          <p:cNvSpPr>
            <a:spLocks noGrp="1"/>
          </p:cNvSpPr>
          <p:nvPr>
            <p:ph type="body" orient="vert" idx="1"/>
          </p:nvPr>
        </p:nvSpPr>
        <p:spPr>
          <a:xfrm>
            <a:off x="628650" y="273844"/>
            <a:ext cx="5800725" cy="43588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BAE0A46-9DF5-4065-DC5D-F41D5DD482D7}"/>
              </a:ext>
            </a:extLst>
          </p:cNvPr>
          <p:cNvSpPr>
            <a:spLocks noGrp="1"/>
          </p:cNvSpPr>
          <p:nvPr>
            <p:ph type="dt" sz="half" idx="10"/>
          </p:nvPr>
        </p:nvSpPr>
        <p:spPr/>
        <p:txBody>
          <a:body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B3C29A71-E43C-8255-4C78-D2273404409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1F880C2-DAFE-DB46-5F82-AC7135E7BD37}"/>
              </a:ext>
            </a:extLst>
          </p:cNvPr>
          <p:cNvSpPr>
            <a:spLocks noGrp="1"/>
          </p:cNvSpPr>
          <p:nvPr>
            <p:ph type="sldNum" sz="quarter" idx="12"/>
          </p:nvPr>
        </p:nvSpPr>
        <p:spPr/>
        <p:txBody>
          <a:bodyPr/>
          <a:lstStyle/>
          <a:p>
            <a:fld id="{ED1A8EF4-00D2-4F68-B4BA-189573FC92FB}" type="slidenum">
              <a:rPr lang="pt-BR" smtClean="0"/>
              <a:t>‹nº›</a:t>
            </a:fld>
            <a:endParaRPr lang="pt-BR"/>
          </a:p>
        </p:txBody>
      </p:sp>
    </p:spTree>
    <p:extLst>
      <p:ext uri="{BB962C8B-B14F-4D97-AF65-F5344CB8AC3E}">
        <p14:creationId xmlns:p14="http://schemas.microsoft.com/office/powerpoint/2010/main" val="42797277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Londrina Solid"/>
              <a:buNone/>
              <a:defRPr sz="3500">
                <a:solidFill>
                  <a:schemeClr val="dk1"/>
                </a:solidFill>
                <a:latin typeface="Londrina Solid"/>
                <a:ea typeface="Londrina Solid"/>
                <a:cs typeface="Londrina Solid"/>
                <a:sym typeface="Londrina Solid"/>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1pPr>
            <a:lvl2pPr marL="914400" lvl="1"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2pPr>
            <a:lvl3pPr marL="1371600" lvl="2"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3pPr>
            <a:lvl4pPr marL="1828800" lvl="3"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4pPr>
            <a:lvl5pPr marL="2286000" lvl="4"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5pPr>
            <a:lvl6pPr marL="2743200" lvl="5"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6pPr>
            <a:lvl7pPr marL="3200400" lvl="6"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7pPr>
            <a:lvl8pPr marL="3657600" lvl="7" indent="-317500">
              <a:lnSpc>
                <a:spcPct val="100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8pPr>
            <a:lvl9pPr marL="4114800" lvl="8" indent="-317500">
              <a:lnSpc>
                <a:spcPct val="100000"/>
              </a:lnSpc>
              <a:spcBef>
                <a:spcPts val="1600"/>
              </a:spcBef>
              <a:spcAft>
                <a:spcPts val="1600"/>
              </a:spcAft>
              <a:buClr>
                <a:schemeClr val="dk1"/>
              </a:buClr>
              <a:buSzPts val="1400"/>
              <a:buFont typeface="Commissioner"/>
              <a:buChar char="■"/>
              <a:defRPr>
                <a:solidFill>
                  <a:schemeClr val="dk1"/>
                </a:solidFill>
                <a:latin typeface="Commissioner"/>
                <a:ea typeface="Commissioner"/>
                <a:cs typeface="Commissioner"/>
                <a:sym typeface="Commissioner"/>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6" r:id="rId2"/>
    <p:sldLayoutId id="2147483658" r:id="rId3"/>
    <p:sldLayoutId id="2147483682" r:id="rId4"/>
    <p:sldLayoutId id="214748368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266BF29-D68A-240C-EC55-F216A84A9B0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3E3EDE5-6546-B15E-A04B-FC397390A33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5C6A4D0-CFE5-6C61-CE1A-1D4C14CB85B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B8A7EA7-DEF6-4338-8346-E025C972D554}" type="datetimeFigureOut">
              <a:rPr lang="pt-BR" smtClean="0"/>
              <a:t>05/09/2024</a:t>
            </a:fld>
            <a:endParaRPr lang="pt-BR"/>
          </a:p>
        </p:txBody>
      </p:sp>
      <p:sp>
        <p:nvSpPr>
          <p:cNvPr id="5" name="Espaço Reservado para Rodapé 4">
            <a:extLst>
              <a:ext uri="{FF2B5EF4-FFF2-40B4-BE49-F238E27FC236}">
                <a16:creationId xmlns:a16="http://schemas.microsoft.com/office/drawing/2014/main" id="{589DF98E-3F9A-D9AD-7AC3-B2ADFECF18B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7ED3C6D-5894-7FD6-EC1E-1A3539245DA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D1A8EF4-00D2-4F68-B4BA-189573FC92FB}" type="slidenum">
              <a:rPr lang="pt-BR" smtClean="0"/>
              <a:t>‹nº›</a:t>
            </a:fld>
            <a:endParaRPr lang="pt-BR"/>
          </a:p>
        </p:txBody>
      </p:sp>
    </p:spTree>
    <p:extLst>
      <p:ext uri="{BB962C8B-B14F-4D97-AF65-F5344CB8AC3E}">
        <p14:creationId xmlns:p14="http://schemas.microsoft.com/office/powerpoint/2010/main" val="232525923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9.gif"/><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82134C-08D6-B770-AA1E-1275F89D2B1C}"/>
              </a:ext>
            </a:extLst>
          </p:cNvPr>
          <p:cNvSpPr>
            <a:spLocks noGrp="1"/>
          </p:cNvSpPr>
          <p:nvPr>
            <p:ph type="ctrTitle"/>
          </p:nvPr>
        </p:nvSpPr>
        <p:spPr>
          <a:xfrm>
            <a:off x="2415294" y="1167327"/>
            <a:ext cx="5161936" cy="1404423"/>
          </a:xfrm>
          <a:solidFill>
            <a:schemeClr val="bg1"/>
          </a:solidFill>
        </p:spPr>
        <p:txBody>
          <a:bodyPr>
            <a:normAutofit fontScale="90000"/>
          </a:bodyPr>
          <a:lstStyle/>
          <a:p>
            <a:pPr algn="l"/>
            <a:r>
              <a:rPr lang="pt-BR" sz="5400" b="1" dirty="0">
                <a:latin typeface="Nunito" pitchFamily="2" charset="0"/>
              </a:rPr>
              <a:t>Região Nordeste do Brasil </a:t>
            </a:r>
          </a:p>
        </p:txBody>
      </p:sp>
      <p:sp>
        <p:nvSpPr>
          <p:cNvPr id="3" name="Subtítulo 2">
            <a:extLst>
              <a:ext uri="{FF2B5EF4-FFF2-40B4-BE49-F238E27FC236}">
                <a16:creationId xmlns:a16="http://schemas.microsoft.com/office/drawing/2014/main" id="{D6E61F55-88D4-A948-0E3E-111374E2DAC8}"/>
              </a:ext>
            </a:extLst>
          </p:cNvPr>
          <p:cNvSpPr>
            <a:spLocks noGrp="1"/>
          </p:cNvSpPr>
          <p:nvPr>
            <p:ph type="subTitle" idx="1"/>
          </p:nvPr>
        </p:nvSpPr>
        <p:spPr>
          <a:xfrm>
            <a:off x="2518288" y="2471223"/>
            <a:ext cx="3867764" cy="343015"/>
          </a:xfrm>
          <a:solidFill>
            <a:schemeClr val="bg1"/>
          </a:solidFill>
        </p:spPr>
        <p:txBody>
          <a:bodyPr/>
          <a:lstStyle/>
          <a:p>
            <a:pPr algn="l"/>
            <a:r>
              <a:rPr lang="pt-BR" dirty="0"/>
              <a:t> </a:t>
            </a:r>
          </a:p>
        </p:txBody>
      </p:sp>
      <p:sp>
        <p:nvSpPr>
          <p:cNvPr id="6" name="Retângulo: Cantos Arredondados 5">
            <a:extLst>
              <a:ext uri="{FF2B5EF4-FFF2-40B4-BE49-F238E27FC236}">
                <a16:creationId xmlns:a16="http://schemas.microsoft.com/office/drawing/2014/main" id="{9651C34A-D963-5450-CC9C-D74D838BD6AE}"/>
              </a:ext>
            </a:extLst>
          </p:cNvPr>
          <p:cNvSpPr/>
          <p:nvPr/>
        </p:nvSpPr>
        <p:spPr>
          <a:xfrm>
            <a:off x="172311" y="4738657"/>
            <a:ext cx="1170260" cy="2985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pt-BR" sz="1350" kern="1200" dirty="0">
                <a:solidFill>
                  <a:prstClr val="black"/>
                </a:solidFill>
                <a:latin typeface="Nunito" pitchFamily="2" charset="0"/>
              </a:rPr>
              <a:t>AULA 016</a:t>
            </a:r>
          </a:p>
        </p:txBody>
      </p:sp>
    </p:spTree>
    <p:extLst>
      <p:ext uri="{BB962C8B-B14F-4D97-AF65-F5344CB8AC3E}">
        <p14:creationId xmlns:p14="http://schemas.microsoft.com/office/powerpoint/2010/main" val="1909735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5" name="CaixaDeTexto 4">
            <a:extLst>
              <a:ext uri="{FF2B5EF4-FFF2-40B4-BE49-F238E27FC236}">
                <a16:creationId xmlns:a16="http://schemas.microsoft.com/office/drawing/2014/main" id="{3A8D268E-F56E-2E59-8B4E-8D2676F9A0CF}"/>
              </a:ext>
            </a:extLst>
          </p:cNvPr>
          <p:cNvSpPr txBox="1"/>
          <p:nvPr/>
        </p:nvSpPr>
        <p:spPr>
          <a:xfrm>
            <a:off x="855412" y="2333662"/>
            <a:ext cx="4255874" cy="2031325"/>
          </a:xfrm>
          <a:prstGeom prst="rect">
            <a:avLst/>
          </a:prstGeom>
          <a:noFill/>
        </p:spPr>
        <p:txBody>
          <a:bodyPr wrap="square">
            <a:spAutoFit/>
          </a:bodyPr>
          <a:lstStyle/>
          <a:p>
            <a:pPr algn="ctr"/>
            <a:r>
              <a:rPr lang="pt-BR" sz="1800" dirty="0">
                <a:latin typeface="Commissioner" panose="020B0604020202020204" charset="0"/>
              </a:rPr>
              <a:t>é composta por 9 estados, Em seu território há uma grande diferenciação de características físicas, refletindo diretamente nas atividades econômicas e sociais da população. </a:t>
            </a:r>
          </a:p>
          <a:p>
            <a:pPr algn="ctr"/>
            <a:r>
              <a:rPr lang="pt-BR" sz="1800" dirty="0">
                <a:latin typeface="Commissioner" panose="020B0604020202020204" charset="0"/>
              </a:rPr>
              <a:t>Essa região é muita rica em belezas naturais e diversidade cultural. </a:t>
            </a:r>
          </a:p>
        </p:txBody>
      </p:sp>
      <p:sp>
        <p:nvSpPr>
          <p:cNvPr id="8" name="Freeform 8">
            <a:extLst>
              <a:ext uri="{FF2B5EF4-FFF2-40B4-BE49-F238E27FC236}">
                <a16:creationId xmlns:a16="http://schemas.microsoft.com/office/drawing/2014/main" id="{04341E0D-F9B3-D13C-D81C-EA42A9197C58}"/>
              </a:ext>
            </a:extLst>
          </p:cNvPr>
          <p:cNvSpPr>
            <a:spLocks/>
          </p:cNvSpPr>
          <p:nvPr/>
        </p:nvSpPr>
        <p:spPr bwMode="auto">
          <a:xfrm>
            <a:off x="6606066" y="3413162"/>
            <a:ext cx="228600" cy="266700"/>
          </a:xfrm>
          <a:custGeom>
            <a:avLst/>
            <a:gdLst>
              <a:gd name="T0" fmla="*/ 209550 w 60"/>
              <a:gd name="T1" fmla="*/ 114300 h 70"/>
              <a:gd name="T2" fmla="*/ 205740 w 60"/>
              <a:gd name="T3" fmla="*/ 102870 h 70"/>
              <a:gd name="T4" fmla="*/ 194310 w 60"/>
              <a:gd name="T5" fmla="*/ 95250 h 70"/>
              <a:gd name="T6" fmla="*/ 163830 w 60"/>
              <a:gd name="T7" fmla="*/ 80010 h 70"/>
              <a:gd name="T8" fmla="*/ 163830 w 60"/>
              <a:gd name="T9" fmla="*/ 60960 h 70"/>
              <a:gd name="T10" fmla="*/ 30480 w 60"/>
              <a:gd name="T11" fmla="*/ 0 h 70"/>
              <a:gd name="T12" fmla="*/ 30480 w 60"/>
              <a:gd name="T13" fmla="*/ 49530 h 70"/>
              <a:gd name="T14" fmla="*/ 38100 w 60"/>
              <a:gd name="T15" fmla="*/ 57150 h 70"/>
              <a:gd name="T16" fmla="*/ 49530 w 60"/>
              <a:gd name="T17" fmla="*/ 68580 h 70"/>
              <a:gd name="T18" fmla="*/ 53340 w 60"/>
              <a:gd name="T19" fmla="*/ 87630 h 70"/>
              <a:gd name="T20" fmla="*/ 45720 w 60"/>
              <a:gd name="T21" fmla="*/ 114300 h 70"/>
              <a:gd name="T22" fmla="*/ 49530 w 60"/>
              <a:gd name="T23" fmla="*/ 152400 h 70"/>
              <a:gd name="T24" fmla="*/ 38100 w 60"/>
              <a:gd name="T25" fmla="*/ 160020 h 70"/>
              <a:gd name="T26" fmla="*/ 26670 w 60"/>
              <a:gd name="T27" fmla="*/ 156210 h 70"/>
              <a:gd name="T28" fmla="*/ 0 w 60"/>
              <a:gd name="T29" fmla="*/ 152400 h 70"/>
              <a:gd name="T30" fmla="*/ 0 w 60"/>
              <a:gd name="T31" fmla="*/ 167640 h 70"/>
              <a:gd name="T32" fmla="*/ 0 w 60"/>
              <a:gd name="T33" fmla="*/ 186690 h 70"/>
              <a:gd name="T34" fmla="*/ 11430 w 60"/>
              <a:gd name="T35" fmla="*/ 190500 h 70"/>
              <a:gd name="T36" fmla="*/ 19050 w 60"/>
              <a:gd name="T37" fmla="*/ 201930 h 70"/>
              <a:gd name="T38" fmla="*/ 30480 w 60"/>
              <a:gd name="T39" fmla="*/ 228600 h 70"/>
              <a:gd name="T40" fmla="*/ 41910 w 60"/>
              <a:gd name="T41" fmla="*/ 247650 h 70"/>
              <a:gd name="T42" fmla="*/ 57150 w 60"/>
              <a:gd name="T43" fmla="*/ 266700 h 70"/>
              <a:gd name="T44" fmla="*/ 76200 w 60"/>
              <a:gd name="T45" fmla="*/ 262890 h 70"/>
              <a:gd name="T46" fmla="*/ 99060 w 60"/>
              <a:gd name="T47" fmla="*/ 251460 h 70"/>
              <a:gd name="T48" fmla="*/ 118110 w 60"/>
              <a:gd name="T49" fmla="*/ 247650 h 70"/>
              <a:gd name="T50" fmla="*/ 118110 w 60"/>
              <a:gd name="T51" fmla="*/ 240030 h 70"/>
              <a:gd name="T52" fmla="*/ 129540 w 60"/>
              <a:gd name="T53" fmla="*/ 228600 h 70"/>
              <a:gd name="T54" fmla="*/ 137160 w 60"/>
              <a:gd name="T55" fmla="*/ 213360 h 70"/>
              <a:gd name="T56" fmla="*/ 144780 w 60"/>
              <a:gd name="T57" fmla="*/ 198120 h 70"/>
              <a:gd name="T58" fmla="*/ 148590 w 60"/>
              <a:gd name="T59" fmla="*/ 190500 h 70"/>
              <a:gd name="T60" fmla="*/ 148590 w 60"/>
              <a:gd name="T61" fmla="*/ 171450 h 70"/>
              <a:gd name="T62" fmla="*/ 156210 w 60"/>
              <a:gd name="T63" fmla="*/ 175260 h 70"/>
              <a:gd name="T64" fmla="*/ 167640 w 60"/>
              <a:gd name="T65" fmla="*/ 171450 h 70"/>
              <a:gd name="T66" fmla="*/ 182880 w 60"/>
              <a:gd name="T67" fmla="*/ 156210 h 70"/>
              <a:gd name="T68" fmla="*/ 201930 w 60"/>
              <a:gd name="T69" fmla="*/ 140970 h 70"/>
              <a:gd name="T70" fmla="*/ 220980 w 60"/>
              <a:gd name="T71" fmla="*/ 133350 h 70"/>
              <a:gd name="T72" fmla="*/ 228600 w 60"/>
              <a:gd name="T73" fmla="*/ 129540 h 70"/>
              <a:gd name="T74" fmla="*/ 224790 w 60"/>
              <a:gd name="T75" fmla="*/ 118110 h 70"/>
              <a:gd name="T76" fmla="*/ 209550 w 60"/>
              <a:gd name="T77" fmla="*/ 114300 h 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 h="70">
                <a:moveTo>
                  <a:pt x="55" y="30"/>
                </a:moveTo>
                <a:cubicBezTo>
                  <a:pt x="55" y="30"/>
                  <a:pt x="55" y="27"/>
                  <a:pt x="54" y="27"/>
                </a:cubicBezTo>
                <a:cubicBezTo>
                  <a:pt x="53" y="26"/>
                  <a:pt x="52" y="25"/>
                  <a:pt x="51" y="25"/>
                </a:cubicBezTo>
                <a:cubicBezTo>
                  <a:pt x="50" y="25"/>
                  <a:pt x="43" y="22"/>
                  <a:pt x="43" y="21"/>
                </a:cubicBezTo>
                <a:cubicBezTo>
                  <a:pt x="43" y="20"/>
                  <a:pt x="43" y="16"/>
                  <a:pt x="43" y="16"/>
                </a:cubicBezTo>
                <a:cubicBezTo>
                  <a:pt x="8" y="0"/>
                  <a:pt x="8" y="0"/>
                  <a:pt x="8" y="0"/>
                </a:cubicBezTo>
                <a:cubicBezTo>
                  <a:pt x="8" y="13"/>
                  <a:pt x="8" y="13"/>
                  <a:pt x="8" y="13"/>
                </a:cubicBezTo>
                <a:cubicBezTo>
                  <a:pt x="8" y="13"/>
                  <a:pt x="10" y="14"/>
                  <a:pt x="10" y="15"/>
                </a:cubicBezTo>
                <a:cubicBezTo>
                  <a:pt x="11" y="15"/>
                  <a:pt x="13" y="17"/>
                  <a:pt x="13" y="18"/>
                </a:cubicBezTo>
                <a:cubicBezTo>
                  <a:pt x="13" y="18"/>
                  <a:pt x="14" y="23"/>
                  <a:pt x="14" y="23"/>
                </a:cubicBezTo>
                <a:cubicBezTo>
                  <a:pt x="12" y="30"/>
                  <a:pt x="12" y="30"/>
                  <a:pt x="12" y="30"/>
                </a:cubicBezTo>
                <a:cubicBezTo>
                  <a:pt x="13" y="40"/>
                  <a:pt x="13" y="40"/>
                  <a:pt x="13" y="40"/>
                </a:cubicBezTo>
                <a:cubicBezTo>
                  <a:pt x="13" y="40"/>
                  <a:pt x="11" y="41"/>
                  <a:pt x="10" y="42"/>
                </a:cubicBezTo>
                <a:cubicBezTo>
                  <a:pt x="10" y="42"/>
                  <a:pt x="7" y="41"/>
                  <a:pt x="7" y="41"/>
                </a:cubicBezTo>
                <a:cubicBezTo>
                  <a:pt x="0" y="40"/>
                  <a:pt x="0" y="40"/>
                  <a:pt x="0" y="40"/>
                </a:cubicBezTo>
                <a:cubicBezTo>
                  <a:pt x="0" y="40"/>
                  <a:pt x="0" y="43"/>
                  <a:pt x="0" y="44"/>
                </a:cubicBezTo>
                <a:cubicBezTo>
                  <a:pt x="0" y="45"/>
                  <a:pt x="0" y="48"/>
                  <a:pt x="0" y="49"/>
                </a:cubicBezTo>
                <a:cubicBezTo>
                  <a:pt x="0" y="49"/>
                  <a:pt x="3" y="50"/>
                  <a:pt x="3" y="50"/>
                </a:cubicBezTo>
                <a:cubicBezTo>
                  <a:pt x="3" y="50"/>
                  <a:pt x="5" y="53"/>
                  <a:pt x="5" y="53"/>
                </a:cubicBezTo>
                <a:cubicBezTo>
                  <a:pt x="6" y="54"/>
                  <a:pt x="8" y="60"/>
                  <a:pt x="8" y="60"/>
                </a:cubicBezTo>
                <a:cubicBezTo>
                  <a:pt x="8" y="61"/>
                  <a:pt x="11" y="65"/>
                  <a:pt x="11" y="65"/>
                </a:cubicBezTo>
                <a:cubicBezTo>
                  <a:pt x="12" y="66"/>
                  <a:pt x="15" y="70"/>
                  <a:pt x="15" y="70"/>
                </a:cubicBezTo>
                <a:cubicBezTo>
                  <a:pt x="15" y="70"/>
                  <a:pt x="19" y="69"/>
                  <a:pt x="20" y="69"/>
                </a:cubicBezTo>
                <a:cubicBezTo>
                  <a:pt x="20" y="69"/>
                  <a:pt x="26" y="66"/>
                  <a:pt x="26" y="66"/>
                </a:cubicBezTo>
                <a:cubicBezTo>
                  <a:pt x="31" y="65"/>
                  <a:pt x="31" y="65"/>
                  <a:pt x="31" y="65"/>
                </a:cubicBezTo>
                <a:cubicBezTo>
                  <a:pt x="31" y="64"/>
                  <a:pt x="31" y="63"/>
                  <a:pt x="31" y="63"/>
                </a:cubicBezTo>
                <a:cubicBezTo>
                  <a:pt x="31" y="62"/>
                  <a:pt x="33" y="61"/>
                  <a:pt x="34" y="60"/>
                </a:cubicBezTo>
                <a:cubicBezTo>
                  <a:pt x="35" y="59"/>
                  <a:pt x="36" y="56"/>
                  <a:pt x="36" y="56"/>
                </a:cubicBezTo>
                <a:cubicBezTo>
                  <a:pt x="36" y="55"/>
                  <a:pt x="37" y="53"/>
                  <a:pt x="38" y="52"/>
                </a:cubicBezTo>
                <a:cubicBezTo>
                  <a:pt x="38" y="51"/>
                  <a:pt x="39" y="51"/>
                  <a:pt x="39" y="50"/>
                </a:cubicBezTo>
                <a:cubicBezTo>
                  <a:pt x="39" y="49"/>
                  <a:pt x="38" y="46"/>
                  <a:pt x="39" y="45"/>
                </a:cubicBezTo>
                <a:cubicBezTo>
                  <a:pt x="40" y="45"/>
                  <a:pt x="41" y="45"/>
                  <a:pt x="41" y="46"/>
                </a:cubicBezTo>
                <a:cubicBezTo>
                  <a:pt x="41" y="46"/>
                  <a:pt x="43" y="46"/>
                  <a:pt x="44" y="45"/>
                </a:cubicBezTo>
                <a:cubicBezTo>
                  <a:pt x="45" y="44"/>
                  <a:pt x="47" y="42"/>
                  <a:pt x="48" y="41"/>
                </a:cubicBezTo>
                <a:cubicBezTo>
                  <a:pt x="50" y="40"/>
                  <a:pt x="51" y="38"/>
                  <a:pt x="53" y="37"/>
                </a:cubicBezTo>
                <a:cubicBezTo>
                  <a:pt x="55" y="36"/>
                  <a:pt x="57" y="36"/>
                  <a:pt x="58" y="35"/>
                </a:cubicBezTo>
                <a:cubicBezTo>
                  <a:pt x="59" y="35"/>
                  <a:pt x="60" y="35"/>
                  <a:pt x="60" y="34"/>
                </a:cubicBezTo>
                <a:cubicBezTo>
                  <a:pt x="60" y="33"/>
                  <a:pt x="59" y="31"/>
                  <a:pt x="59" y="31"/>
                </a:cubicBezTo>
                <a:lnTo>
                  <a:pt x="55" y="30"/>
                </a:lnTo>
                <a:close/>
              </a:path>
            </a:pathLst>
          </a:custGeom>
          <a:solidFill>
            <a:srgbClr val="FCDE3F"/>
          </a:solidFill>
          <a:ln w="7938" cap="rnd">
            <a:solidFill>
              <a:schemeClr val="accent1"/>
            </a:solidFill>
            <a:prstDash val="solid"/>
            <a:round/>
            <a:headEnd/>
            <a:tailEnd/>
          </a:ln>
        </p:spPr>
        <p:txBody>
          <a:bodyPr/>
          <a:lstStyle/>
          <a:p>
            <a:endParaRPr lang="ru-RU"/>
          </a:p>
        </p:txBody>
      </p:sp>
      <p:sp>
        <p:nvSpPr>
          <p:cNvPr id="9" name="Freeform 13">
            <a:extLst>
              <a:ext uri="{FF2B5EF4-FFF2-40B4-BE49-F238E27FC236}">
                <a16:creationId xmlns:a16="http://schemas.microsoft.com/office/drawing/2014/main" id="{64668891-AB55-FC38-C59D-68CB1C2AB348}"/>
              </a:ext>
            </a:extLst>
          </p:cNvPr>
          <p:cNvSpPr>
            <a:spLocks/>
          </p:cNvSpPr>
          <p:nvPr/>
        </p:nvSpPr>
        <p:spPr bwMode="auto">
          <a:xfrm>
            <a:off x="6560028" y="2809912"/>
            <a:ext cx="460375" cy="274637"/>
          </a:xfrm>
          <a:custGeom>
            <a:avLst/>
            <a:gdLst>
              <a:gd name="T0" fmla="*/ 448961 w 121"/>
              <a:gd name="T1" fmla="*/ 186906 h 72"/>
              <a:gd name="T2" fmla="*/ 437546 w 121"/>
              <a:gd name="T3" fmla="*/ 141133 h 72"/>
              <a:gd name="T4" fmla="*/ 407108 w 121"/>
              <a:gd name="T5" fmla="*/ 64845 h 72"/>
              <a:gd name="T6" fmla="*/ 315794 w 121"/>
              <a:gd name="T7" fmla="*/ 34330 h 72"/>
              <a:gd name="T8" fmla="*/ 285356 w 121"/>
              <a:gd name="T9" fmla="*/ 34330 h 72"/>
              <a:gd name="T10" fmla="*/ 243504 w 121"/>
              <a:gd name="T11" fmla="*/ 34330 h 72"/>
              <a:gd name="T12" fmla="*/ 235895 w 121"/>
              <a:gd name="T13" fmla="*/ 38144 h 72"/>
              <a:gd name="T14" fmla="*/ 182628 w 121"/>
              <a:gd name="T15" fmla="*/ 15258 h 72"/>
              <a:gd name="T16" fmla="*/ 125557 w 121"/>
              <a:gd name="T17" fmla="*/ 11443 h 72"/>
              <a:gd name="T18" fmla="*/ 95119 w 121"/>
              <a:gd name="T19" fmla="*/ 68659 h 72"/>
              <a:gd name="T20" fmla="*/ 68486 w 121"/>
              <a:gd name="T21" fmla="*/ 106803 h 72"/>
              <a:gd name="T22" fmla="*/ 57071 w 121"/>
              <a:gd name="T23" fmla="*/ 137319 h 72"/>
              <a:gd name="T24" fmla="*/ 34243 w 121"/>
              <a:gd name="T25" fmla="*/ 160205 h 72"/>
              <a:gd name="T26" fmla="*/ 7610 w 121"/>
              <a:gd name="T27" fmla="*/ 175463 h 72"/>
              <a:gd name="T28" fmla="*/ 11414 w 121"/>
              <a:gd name="T29" fmla="*/ 194535 h 72"/>
              <a:gd name="T30" fmla="*/ 57071 w 121"/>
              <a:gd name="T31" fmla="*/ 217421 h 72"/>
              <a:gd name="T32" fmla="*/ 102728 w 121"/>
              <a:gd name="T33" fmla="*/ 190720 h 72"/>
              <a:gd name="T34" fmla="*/ 140776 w 121"/>
              <a:gd name="T35" fmla="*/ 164019 h 72"/>
              <a:gd name="T36" fmla="*/ 178823 w 121"/>
              <a:gd name="T37" fmla="*/ 164019 h 72"/>
              <a:gd name="T38" fmla="*/ 152190 w 121"/>
              <a:gd name="T39" fmla="*/ 194535 h 72"/>
              <a:gd name="T40" fmla="*/ 136971 w 121"/>
              <a:gd name="T41" fmla="*/ 240307 h 72"/>
              <a:gd name="T42" fmla="*/ 159800 w 121"/>
              <a:gd name="T43" fmla="*/ 244122 h 72"/>
              <a:gd name="T44" fmla="*/ 194042 w 121"/>
              <a:gd name="T45" fmla="*/ 244122 h 72"/>
              <a:gd name="T46" fmla="*/ 220676 w 121"/>
              <a:gd name="T47" fmla="*/ 240307 h 72"/>
              <a:gd name="T48" fmla="*/ 235895 w 121"/>
              <a:gd name="T49" fmla="*/ 274637 h 72"/>
              <a:gd name="T50" fmla="*/ 262528 w 121"/>
              <a:gd name="T51" fmla="*/ 232679 h 72"/>
              <a:gd name="T52" fmla="*/ 258723 w 121"/>
              <a:gd name="T53" fmla="*/ 213607 h 72"/>
              <a:gd name="T54" fmla="*/ 277747 w 121"/>
              <a:gd name="T55" fmla="*/ 186906 h 72"/>
              <a:gd name="T56" fmla="*/ 311990 w 121"/>
              <a:gd name="T57" fmla="*/ 209792 h 72"/>
              <a:gd name="T58" fmla="*/ 376670 w 121"/>
              <a:gd name="T59" fmla="*/ 209792 h 72"/>
              <a:gd name="T60" fmla="*/ 429937 w 121"/>
              <a:gd name="T61" fmla="*/ 221235 h 72"/>
              <a:gd name="T62" fmla="*/ 448961 w 121"/>
              <a:gd name="T63" fmla="*/ 198349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1" h="72">
                <a:moveTo>
                  <a:pt x="118" y="52"/>
                </a:moveTo>
                <a:cubicBezTo>
                  <a:pt x="118" y="52"/>
                  <a:pt x="118" y="50"/>
                  <a:pt x="118" y="49"/>
                </a:cubicBezTo>
                <a:cubicBezTo>
                  <a:pt x="118" y="47"/>
                  <a:pt x="117" y="44"/>
                  <a:pt x="117" y="43"/>
                </a:cubicBezTo>
                <a:cubicBezTo>
                  <a:pt x="116" y="42"/>
                  <a:pt x="115" y="38"/>
                  <a:pt x="115" y="37"/>
                </a:cubicBezTo>
                <a:cubicBezTo>
                  <a:pt x="115" y="36"/>
                  <a:pt x="113" y="30"/>
                  <a:pt x="113" y="29"/>
                </a:cubicBezTo>
                <a:cubicBezTo>
                  <a:pt x="113" y="28"/>
                  <a:pt x="110" y="20"/>
                  <a:pt x="107" y="17"/>
                </a:cubicBezTo>
                <a:cubicBezTo>
                  <a:pt x="104" y="14"/>
                  <a:pt x="97" y="9"/>
                  <a:pt x="93" y="9"/>
                </a:cubicBezTo>
                <a:cubicBezTo>
                  <a:pt x="90" y="9"/>
                  <a:pt x="83" y="9"/>
                  <a:pt x="83" y="9"/>
                </a:cubicBezTo>
                <a:cubicBezTo>
                  <a:pt x="83" y="9"/>
                  <a:pt x="81" y="10"/>
                  <a:pt x="80" y="10"/>
                </a:cubicBezTo>
                <a:cubicBezTo>
                  <a:pt x="79" y="10"/>
                  <a:pt x="76" y="10"/>
                  <a:pt x="75" y="9"/>
                </a:cubicBezTo>
                <a:cubicBezTo>
                  <a:pt x="74" y="9"/>
                  <a:pt x="70" y="9"/>
                  <a:pt x="69" y="9"/>
                </a:cubicBezTo>
                <a:cubicBezTo>
                  <a:pt x="68" y="9"/>
                  <a:pt x="64" y="9"/>
                  <a:pt x="64" y="9"/>
                </a:cubicBezTo>
                <a:cubicBezTo>
                  <a:pt x="64" y="11"/>
                  <a:pt x="64" y="11"/>
                  <a:pt x="64" y="11"/>
                </a:cubicBezTo>
                <a:cubicBezTo>
                  <a:pt x="64" y="11"/>
                  <a:pt x="63" y="11"/>
                  <a:pt x="62" y="10"/>
                </a:cubicBezTo>
                <a:cubicBezTo>
                  <a:pt x="60" y="9"/>
                  <a:pt x="59" y="7"/>
                  <a:pt x="57" y="6"/>
                </a:cubicBezTo>
                <a:cubicBezTo>
                  <a:pt x="56" y="5"/>
                  <a:pt x="49" y="5"/>
                  <a:pt x="48" y="4"/>
                </a:cubicBezTo>
                <a:cubicBezTo>
                  <a:pt x="46" y="4"/>
                  <a:pt x="45" y="2"/>
                  <a:pt x="44" y="0"/>
                </a:cubicBezTo>
                <a:cubicBezTo>
                  <a:pt x="39" y="1"/>
                  <a:pt x="33" y="3"/>
                  <a:pt x="33" y="3"/>
                </a:cubicBezTo>
                <a:cubicBezTo>
                  <a:pt x="32" y="3"/>
                  <a:pt x="28" y="8"/>
                  <a:pt x="28" y="9"/>
                </a:cubicBezTo>
                <a:cubicBezTo>
                  <a:pt x="27" y="9"/>
                  <a:pt x="25" y="17"/>
                  <a:pt x="25" y="18"/>
                </a:cubicBezTo>
                <a:cubicBezTo>
                  <a:pt x="25" y="18"/>
                  <a:pt x="22" y="24"/>
                  <a:pt x="22" y="24"/>
                </a:cubicBezTo>
                <a:cubicBezTo>
                  <a:pt x="22" y="25"/>
                  <a:pt x="18" y="27"/>
                  <a:pt x="18" y="28"/>
                </a:cubicBezTo>
                <a:cubicBezTo>
                  <a:pt x="17" y="28"/>
                  <a:pt x="19" y="31"/>
                  <a:pt x="19" y="31"/>
                </a:cubicBezTo>
                <a:cubicBezTo>
                  <a:pt x="15" y="36"/>
                  <a:pt x="15" y="36"/>
                  <a:pt x="15" y="36"/>
                </a:cubicBezTo>
                <a:cubicBezTo>
                  <a:pt x="13" y="38"/>
                  <a:pt x="13" y="38"/>
                  <a:pt x="13" y="38"/>
                </a:cubicBezTo>
                <a:cubicBezTo>
                  <a:pt x="9" y="42"/>
                  <a:pt x="9" y="42"/>
                  <a:pt x="9" y="42"/>
                </a:cubicBezTo>
                <a:cubicBezTo>
                  <a:pt x="6" y="42"/>
                  <a:pt x="6" y="42"/>
                  <a:pt x="6" y="42"/>
                </a:cubicBezTo>
                <a:cubicBezTo>
                  <a:pt x="6" y="42"/>
                  <a:pt x="3" y="45"/>
                  <a:pt x="2" y="46"/>
                </a:cubicBezTo>
                <a:cubicBezTo>
                  <a:pt x="1" y="47"/>
                  <a:pt x="0" y="49"/>
                  <a:pt x="0" y="49"/>
                </a:cubicBezTo>
                <a:cubicBezTo>
                  <a:pt x="3" y="51"/>
                  <a:pt x="3" y="51"/>
                  <a:pt x="3" y="51"/>
                </a:cubicBezTo>
                <a:cubicBezTo>
                  <a:pt x="7" y="54"/>
                  <a:pt x="7" y="54"/>
                  <a:pt x="7" y="54"/>
                </a:cubicBezTo>
                <a:cubicBezTo>
                  <a:pt x="15" y="57"/>
                  <a:pt x="15" y="57"/>
                  <a:pt x="15" y="57"/>
                </a:cubicBezTo>
                <a:cubicBezTo>
                  <a:pt x="15" y="57"/>
                  <a:pt x="20" y="55"/>
                  <a:pt x="21" y="54"/>
                </a:cubicBezTo>
                <a:cubicBezTo>
                  <a:pt x="23" y="53"/>
                  <a:pt x="27" y="50"/>
                  <a:pt x="27" y="50"/>
                </a:cubicBezTo>
                <a:cubicBezTo>
                  <a:pt x="27" y="49"/>
                  <a:pt x="30" y="44"/>
                  <a:pt x="30" y="44"/>
                </a:cubicBezTo>
                <a:cubicBezTo>
                  <a:pt x="30" y="44"/>
                  <a:pt x="37" y="43"/>
                  <a:pt x="37" y="43"/>
                </a:cubicBezTo>
                <a:cubicBezTo>
                  <a:pt x="38" y="42"/>
                  <a:pt x="44" y="40"/>
                  <a:pt x="44" y="40"/>
                </a:cubicBezTo>
                <a:cubicBezTo>
                  <a:pt x="44" y="40"/>
                  <a:pt x="47" y="43"/>
                  <a:pt x="47" y="43"/>
                </a:cubicBezTo>
                <a:cubicBezTo>
                  <a:pt x="48" y="44"/>
                  <a:pt x="45" y="47"/>
                  <a:pt x="45" y="48"/>
                </a:cubicBezTo>
                <a:cubicBezTo>
                  <a:pt x="44" y="48"/>
                  <a:pt x="40" y="51"/>
                  <a:pt x="40" y="51"/>
                </a:cubicBezTo>
                <a:cubicBezTo>
                  <a:pt x="40" y="51"/>
                  <a:pt x="38" y="56"/>
                  <a:pt x="38" y="56"/>
                </a:cubicBezTo>
                <a:cubicBezTo>
                  <a:pt x="36" y="63"/>
                  <a:pt x="36" y="63"/>
                  <a:pt x="36" y="63"/>
                </a:cubicBezTo>
                <a:cubicBezTo>
                  <a:pt x="38" y="62"/>
                  <a:pt x="38" y="62"/>
                  <a:pt x="38" y="62"/>
                </a:cubicBezTo>
                <a:cubicBezTo>
                  <a:pt x="42" y="64"/>
                  <a:pt x="42" y="64"/>
                  <a:pt x="42" y="64"/>
                </a:cubicBezTo>
                <a:cubicBezTo>
                  <a:pt x="42" y="64"/>
                  <a:pt x="47" y="67"/>
                  <a:pt x="47" y="67"/>
                </a:cubicBezTo>
                <a:cubicBezTo>
                  <a:pt x="47" y="66"/>
                  <a:pt x="51" y="64"/>
                  <a:pt x="51" y="64"/>
                </a:cubicBezTo>
                <a:cubicBezTo>
                  <a:pt x="52" y="63"/>
                  <a:pt x="53" y="66"/>
                  <a:pt x="53" y="66"/>
                </a:cubicBezTo>
                <a:cubicBezTo>
                  <a:pt x="53" y="67"/>
                  <a:pt x="58" y="63"/>
                  <a:pt x="58" y="63"/>
                </a:cubicBezTo>
                <a:cubicBezTo>
                  <a:pt x="58" y="63"/>
                  <a:pt x="61" y="68"/>
                  <a:pt x="62" y="69"/>
                </a:cubicBezTo>
                <a:cubicBezTo>
                  <a:pt x="62" y="70"/>
                  <a:pt x="62" y="72"/>
                  <a:pt x="62" y="72"/>
                </a:cubicBezTo>
                <a:cubicBezTo>
                  <a:pt x="62" y="72"/>
                  <a:pt x="69" y="66"/>
                  <a:pt x="69" y="65"/>
                </a:cubicBezTo>
                <a:cubicBezTo>
                  <a:pt x="69" y="64"/>
                  <a:pt x="69" y="62"/>
                  <a:pt x="69" y="61"/>
                </a:cubicBezTo>
                <a:cubicBezTo>
                  <a:pt x="69" y="61"/>
                  <a:pt x="71" y="60"/>
                  <a:pt x="71" y="59"/>
                </a:cubicBezTo>
                <a:cubicBezTo>
                  <a:pt x="71" y="59"/>
                  <a:pt x="68" y="56"/>
                  <a:pt x="68" y="56"/>
                </a:cubicBezTo>
                <a:cubicBezTo>
                  <a:pt x="70" y="51"/>
                  <a:pt x="70" y="51"/>
                  <a:pt x="70" y="51"/>
                </a:cubicBezTo>
                <a:cubicBezTo>
                  <a:pt x="73" y="49"/>
                  <a:pt x="73" y="49"/>
                  <a:pt x="73" y="49"/>
                </a:cubicBezTo>
                <a:cubicBezTo>
                  <a:pt x="73" y="49"/>
                  <a:pt x="76" y="52"/>
                  <a:pt x="76" y="52"/>
                </a:cubicBezTo>
                <a:cubicBezTo>
                  <a:pt x="76" y="53"/>
                  <a:pt x="82" y="55"/>
                  <a:pt x="82" y="55"/>
                </a:cubicBezTo>
                <a:cubicBezTo>
                  <a:pt x="83" y="56"/>
                  <a:pt x="89" y="56"/>
                  <a:pt x="89" y="56"/>
                </a:cubicBezTo>
                <a:cubicBezTo>
                  <a:pt x="89" y="56"/>
                  <a:pt x="99" y="55"/>
                  <a:pt x="99" y="55"/>
                </a:cubicBezTo>
                <a:cubicBezTo>
                  <a:pt x="100" y="55"/>
                  <a:pt x="105" y="56"/>
                  <a:pt x="105" y="57"/>
                </a:cubicBezTo>
                <a:cubicBezTo>
                  <a:pt x="106" y="57"/>
                  <a:pt x="113" y="58"/>
                  <a:pt x="113" y="58"/>
                </a:cubicBezTo>
                <a:cubicBezTo>
                  <a:pt x="121" y="56"/>
                  <a:pt x="121" y="56"/>
                  <a:pt x="121" y="56"/>
                </a:cubicBezTo>
                <a:cubicBezTo>
                  <a:pt x="121" y="55"/>
                  <a:pt x="118" y="53"/>
                  <a:pt x="118" y="52"/>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10" name="Freeform 16">
            <a:extLst>
              <a:ext uri="{FF2B5EF4-FFF2-40B4-BE49-F238E27FC236}">
                <a16:creationId xmlns:a16="http://schemas.microsoft.com/office/drawing/2014/main" id="{B24CEA16-A690-FEB9-FD38-978318CAFF85}"/>
              </a:ext>
            </a:extLst>
          </p:cNvPr>
          <p:cNvSpPr>
            <a:spLocks/>
          </p:cNvSpPr>
          <p:nvPr/>
        </p:nvSpPr>
        <p:spPr bwMode="auto">
          <a:xfrm>
            <a:off x="5620228" y="2547974"/>
            <a:ext cx="708025" cy="1042987"/>
          </a:xfrm>
          <a:custGeom>
            <a:avLst/>
            <a:gdLst>
              <a:gd name="T0" fmla="*/ 658539 w 186"/>
              <a:gd name="T1" fmla="*/ 475815 h 274"/>
              <a:gd name="T2" fmla="*/ 639506 w 186"/>
              <a:gd name="T3" fmla="*/ 304522 h 274"/>
              <a:gd name="T4" fmla="*/ 609054 w 186"/>
              <a:gd name="T5" fmla="*/ 247424 h 274"/>
              <a:gd name="T6" fmla="*/ 620474 w 186"/>
              <a:gd name="T7" fmla="*/ 190326 h 274"/>
              <a:gd name="T8" fmla="*/ 597634 w 186"/>
              <a:gd name="T9" fmla="*/ 144648 h 274"/>
              <a:gd name="T10" fmla="*/ 582408 w 186"/>
              <a:gd name="T11" fmla="*/ 102776 h 274"/>
              <a:gd name="T12" fmla="*/ 597634 w 186"/>
              <a:gd name="T13" fmla="*/ 45678 h 274"/>
              <a:gd name="T14" fmla="*/ 563375 w 186"/>
              <a:gd name="T15" fmla="*/ 22839 h 274"/>
              <a:gd name="T16" fmla="*/ 529115 w 186"/>
              <a:gd name="T17" fmla="*/ 0 h 274"/>
              <a:gd name="T18" fmla="*/ 521502 w 186"/>
              <a:gd name="T19" fmla="*/ 41872 h 274"/>
              <a:gd name="T20" fmla="*/ 475823 w 186"/>
              <a:gd name="T21" fmla="*/ 87550 h 274"/>
              <a:gd name="T22" fmla="*/ 418724 w 186"/>
              <a:gd name="T23" fmla="*/ 110389 h 274"/>
              <a:gd name="T24" fmla="*/ 380659 w 186"/>
              <a:gd name="T25" fmla="*/ 182713 h 274"/>
              <a:gd name="T26" fmla="*/ 388272 w 186"/>
              <a:gd name="T27" fmla="*/ 232198 h 274"/>
              <a:gd name="T28" fmla="*/ 407305 w 186"/>
              <a:gd name="T29" fmla="*/ 315941 h 274"/>
              <a:gd name="T30" fmla="*/ 365432 w 186"/>
              <a:gd name="T31" fmla="*/ 407298 h 274"/>
              <a:gd name="T32" fmla="*/ 399692 w 186"/>
              <a:gd name="T33" fmla="*/ 475815 h 274"/>
              <a:gd name="T34" fmla="*/ 346399 w 186"/>
              <a:gd name="T35" fmla="*/ 513880 h 274"/>
              <a:gd name="T36" fmla="*/ 296914 w 186"/>
              <a:gd name="T37" fmla="*/ 502461 h 274"/>
              <a:gd name="T38" fmla="*/ 209362 w 186"/>
              <a:gd name="T39" fmla="*/ 555752 h 274"/>
              <a:gd name="T40" fmla="*/ 159877 w 186"/>
              <a:gd name="T41" fmla="*/ 590011 h 274"/>
              <a:gd name="T42" fmla="*/ 98971 w 186"/>
              <a:gd name="T43" fmla="*/ 612850 h 274"/>
              <a:gd name="T44" fmla="*/ 41872 w 186"/>
              <a:gd name="T45" fmla="*/ 688980 h 274"/>
              <a:gd name="T46" fmla="*/ 0 w 186"/>
              <a:gd name="T47" fmla="*/ 776530 h 274"/>
              <a:gd name="T48" fmla="*/ 15226 w 186"/>
              <a:gd name="T49" fmla="*/ 845048 h 274"/>
              <a:gd name="T50" fmla="*/ 19033 w 186"/>
              <a:gd name="T51" fmla="*/ 928791 h 274"/>
              <a:gd name="T52" fmla="*/ 30453 w 186"/>
              <a:gd name="T53" fmla="*/ 955437 h 274"/>
              <a:gd name="T54" fmla="*/ 72325 w 186"/>
              <a:gd name="T55" fmla="*/ 966857 h 274"/>
              <a:gd name="T56" fmla="*/ 95165 w 186"/>
              <a:gd name="T57" fmla="*/ 1020148 h 274"/>
              <a:gd name="T58" fmla="*/ 148457 w 186"/>
              <a:gd name="T59" fmla="*/ 1039180 h 274"/>
              <a:gd name="T60" fmla="*/ 197942 w 186"/>
              <a:gd name="T61" fmla="*/ 997309 h 274"/>
              <a:gd name="T62" fmla="*/ 243622 w 186"/>
              <a:gd name="T63" fmla="*/ 985889 h 274"/>
              <a:gd name="T64" fmla="*/ 281687 w 186"/>
              <a:gd name="T65" fmla="*/ 936404 h 274"/>
              <a:gd name="T66" fmla="*/ 274074 w 186"/>
              <a:gd name="T67" fmla="*/ 890726 h 274"/>
              <a:gd name="T68" fmla="*/ 315947 w 186"/>
              <a:gd name="T69" fmla="*/ 829822 h 274"/>
              <a:gd name="T70" fmla="*/ 357819 w 186"/>
              <a:gd name="T71" fmla="*/ 845048 h 274"/>
              <a:gd name="T72" fmla="*/ 411111 w 186"/>
              <a:gd name="T73" fmla="*/ 871694 h 274"/>
              <a:gd name="T74" fmla="*/ 491050 w 186"/>
              <a:gd name="T75" fmla="*/ 826015 h 274"/>
              <a:gd name="T76" fmla="*/ 548148 w 186"/>
              <a:gd name="T77" fmla="*/ 799370 h 274"/>
              <a:gd name="T78" fmla="*/ 593827 w 186"/>
              <a:gd name="T79" fmla="*/ 757498 h 274"/>
              <a:gd name="T80" fmla="*/ 639506 w 186"/>
              <a:gd name="T81" fmla="*/ 727046 h 274"/>
              <a:gd name="T82" fmla="*/ 669959 w 186"/>
              <a:gd name="T83" fmla="*/ 696594 h 274"/>
              <a:gd name="T84" fmla="*/ 681379 w 186"/>
              <a:gd name="T85" fmla="*/ 643302 h 274"/>
              <a:gd name="T86" fmla="*/ 666153 w 186"/>
              <a:gd name="T87" fmla="*/ 609044 h 274"/>
              <a:gd name="T88" fmla="*/ 696605 w 186"/>
              <a:gd name="T89" fmla="*/ 578591 h 274"/>
              <a:gd name="T90" fmla="*/ 708025 w 186"/>
              <a:gd name="T91" fmla="*/ 513880 h 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6" h="274">
                <a:moveTo>
                  <a:pt x="180" y="133"/>
                </a:moveTo>
                <a:cubicBezTo>
                  <a:pt x="174" y="130"/>
                  <a:pt x="174" y="130"/>
                  <a:pt x="174" y="130"/>
                </a:cubicBezTo>
                <a:cubicBezTo>
                  <a:pt x="174" y="130"/>
                  <a:pt x="173" y="126"/>
                  <a:pt x="173" y="125"/>
                </a:cubicBezTo>
                <a:cubicBezTo>
                  <a:pt x="173" y="125"/>
                  <a:pt x="173" y="117"/>
                  <a:pt x="173" y="117"/>
                </a:cubicBezTo>
                <a:cubicBezTo>
                  <a:pt x="168" y="109"/>
                  <a:pt x="168" y="109"/>
                  <a:pt x="168" y="109"/>
                </a:cubicBezTo>
                <a:cubicBezTo>
                  <a:pt x="168" y="80"/>
                  <a:pt x="168" y="80"/>
                  <a:pt x="168" y="80"/>
                </a:cubicBezTo>
                <a:cubicBezTo>
                  <a:pt x="158" y="73"/>
                  <a:pt x="158" y="73"/>
                  <a:pt x="158" y="73"/>
                </a:cubicBezTo>
                <a:cubicBezTo>
                  <a:pt x="158" y="73"/>
                  <a:pt x="157" y="71"/>
                  <a:pt x="158" y="70"/>
                </a:cubicBezTo>
                <a:cubicBezTo>
                  <a:pt x="158" y="70"/>
                  <a:pt x="160" y="65"/>
                  <a:pt x="160" y="65"/>
                </a:cubicBezTo>
                <a:cubicBezTo>
                  <a:pt x="158" y="61"/>
                  <a:pt x="158" y="61"/>
                  <a:pt x="158" y="61"/>
                </a:cubicBezTo>
                <a:cubicBezTo>
                  <a:pt x="158" y="61"/>
                  <a:pt x="160" y="57"/>
                  <a:pt x="160" y="56"/>
                </a:cubicBezTo>
                <a:cubicBezTo>
                  <a:pt x="160" y="55"/>
                  <a:pt x="163" y="51"/>
                  <a:pt x="163" y="50"/>
                </a:cubicBezTo>
                <a:cubicBezTo>
                  <a:pt x="163" y="50"/>
                  <a:pt x="163" y="43"/>
                  <a:pt x="163" y="43"/>
                </a:cubicBezTo>
                <a:cubicBezTo>
                  <a:pt x="163" y="43"/>
                  <a:pt x="158" y="43"/>
                  <a:pt x="158" y="43"/>
                </a:cubicBezTo>
                <a:cubicBezTo>
                  <a:pt x="157" y="42"/>
                  <a:pt x="157" y="38"/>
                  <a:pt x="157" y="38"/>
                </a:cubicBezTo>
                <a:cubicBezTo>
                  <a:pt x="157" y="37"/>
                  <a:pt x="158" y="34"/>
                  <a:pt x="158" y="34"/>
                </a:cubicBezTo>
                <a:cubicBezTo>
                  <a:pt x="158" y="34"/>
                  <a:pt x="155" y="30"/>
                  <a:pt x="155" y="30"/>
                </a:cubicBezTo>
                <a:cubicBezTo>
                  <a:pt x="155" y="29"/>
                  <a:pt x="153" y="27"/>
                  <a:pt x="153" y="27"/>
                </a:cubicBezTo>
                <a:cubicBezTo>
                  <a:pt x="153" y="27"/>
                  <a:pt x="155" y="24"/>
                  <a:pt x="155" y="24"/>
                </a:cubicBezTo>
                <a:cubicBezTo>
                  <a:pt x="155" y="24"/>
                  <a:pt x="152" y="21"/>
                  <a:pt x="152" y="21"/>
                </a:cubicBezTo>
                <a:cubicBezTo>
                  <a:pt x="157" y="12"/>
                  <a:pt x="157" y="12"/>
                  <a:pt x="157" y="12"/>
                </a:cubicBezTo>
                <a:cubicBezTo>
                  <a:pt x="156" y="6"/>
                  <a:pt x="156" y="6"/>
                  <a:pt x="156" y="6"/>
                </a:cubicBezTo>
                <a:cubicBezTo>
                  <a:pt x="155" y="6"/>
                  <a:pt x="155" y="6"/>
                  <a:pt x="154" y="6"/>
                </a:cubicBezTo>
                <a:cubicBezTo>
                  <a:pt x="153" y="6"/>
                  <a:pt x="149" y="6"/>
                  <a:pt x="148" y="6"/>
                </a:cubicBezTo>
                <a:cubicBezTo>
                  <a:pt x="147" y="6"/>
                  <a:pt x="145" y="5"/>
                  <a:pt x="144" y="4"/>
                </a:cubicBezTo>
                <a:cubicBezTo>
                  <a:pt x="143" y="3"/>
                  <a:pt x="142" y="1"/>
                  <a:pt x="141" y="1"/>
                </a:cubicBezTo>
                <a:cubicBezTo>
                  <a:pt x="140" y="0"/>
                  <a:pt x="140" y="0"/>
                  <a:pt x="139" y="0"/>
                </a:cubicBezTo>
                <a:cubicBezTo>
                  <a:pt x="138" y="3"/>
                  <a:pt x="138" y="3"/>
                  <a:pt x="138" y="3"/>
                </a:cubicBezTo>
                <a:cubicBezTo>
                  <a:pt x="140" y="7"/>
                  <a:pt x="140" y="7"/>
                  <a:pt x="140" y="7"/>
                </a:cubicBezTo>
                <a:cubicBezTo>
                  <a:pt x="137" y="11"/>
                  <a:pt x="137" y="11"/>
                  <a:pt x="137" y="11"/>
                </a:cubicBezTo>
                <a:cubicBezTo>
                  <a:pt x="134" y="14"/>
                  <a:pt x="134" y="14"/>
                  <a:pt x="134" y="14"/>
                </a:cubicBezTo>
                <a:cubicBezTo>
                  <a:pt x="130" y="16"/>
                  <a:pt x="130" y="16"/>
                  <a:pt x="130" y="16"/>
                </a:cubicBezTo>
                <a:cubicBezTo>
                  <a:pt x="130" y="16"/>
                  <a:pt x="125" y="23"/>
                  <a:pt x="125" y="23"/>
                </a:cubicBezTo>
                <a:cubicBezTo>
                  <a:pt x="125" y="24"/>
                  <a:pt x="120" y="23"/>
                  <a:pt x="120" y="23"/>
                </a:cubicBezTo>
                <a:cubicBezTo>
                  <a:pt x="115" y="23"/>
                  <a:pt x="115" y="23"/>
                  <a:pt x="115" y="23"/>
                </a:cubicBezTo>
                <a:cubicBezTo>
                  <a:pt x="115" y="23"/>
                  <a:pt x="111" y="27"/>
                  <a:pt x="110" y="29"/>
                </a:cubicBezTo>
                <a:cubicBezTo>
                  <a:pt x="110" y="30"/>
                  <a:pt x="110" y="34"/>
                  <a:pt x="110" y="35"/>
                </a:cubicBezTo>
                <a:cubicBezTo>
                  <a:pt x="110" y="36"/>
                  <a:pt x="106" y="42"/>
                  <a:pt x="105" y="43"/>
                </a:cubicBezTo>
                <a:cubicBezTo>
                  <a:pt x="105" y="44"/>
                  <a:pt x="100" y="48"/>
                  <a:pt x="100" y="48"/>
                </a:cubicBezTo>
                <a:cubicBezTo>
                  <a:pt x="100" y="48"/>
                  <a:pt x="100" y="52"/>
                  <a:pt x="100" y="54"/>
                </a:cubicBezTo>
                <a:cubicBezTo>
                  <a:pt x="100" y="55"/>
                  <a:pt x="104" y="57"/>
                  <a:pt x="105" y="58"/>
                </a:cubicBezTo>
                <a:cubicBezTo>
                  <a:pt x="105" y="58"/>
                  <a:pt x="102" y="61"/>
                  <a:pt x="102" y="61"/>
                </a:cubicBezTo>
                <a:cubicBezTo>
                  <a:pt x="102" y="62"/>
                  <a:pt x="100" y="66"/>
                  <a:pt x="100" y="66"/>
                </a:cubicBezTo>
                <a:cubicBezTo>
                  <a:pt x="100" y="66"/>
                  <a:pt x="105" y="74"/>
                  <a:pt x="105" y="74"/>
                </a:cubicBezTo>
                <a:cubicBezTo>
                  <a:pt x="105" y="75"/>
                  <a:pt x="107" y="83"/>
                  <a:pt x="107" y="83"/>
                </a:cubicBezTo>
                <a:cubicBezTo>
                  <a:pt x="107" y="83"/>
                  <a:pt x="102" y="90"/>
                  <a:pt x="101" y="91"/>
                </a:cubicBezTo>
                <a:cubicBezTo>
                  <a:pt x="101" y="92"/>
                  <a:pt x="96" y="95"/>
                  <a:pt x="96" y="95"/>
                </a:cubicBezTo>
                <a:cubicBezTo>
                  <a:pt x="96" y="95"/>
                  <a:pt x="96" y="106"/>
                  <a:pt x="96" y="107"/>
                </a:cubicBezTo>
                <a:cubicBezTo>
                  <a:pt x="96" y="109"/>
                  <a:pt x="98" y="112"/>
                  <a:pt x="98" y="112"/>
                </a:cubicBezTo>
                <a:cubicBezTo>
                  <a:pt x="98" y="113"/>
                  <a:pt x="104" y="118"/>
                  <a:pt x="104" y="118"/>
                </a:cubicBezTo>
                <a:cubicBezTo>
                  <a:pt x="104" y="118"/>
                  <a:pt x="105" y="124"/>
                  <a:pt x="105" y="125"/>
                </a:cubicBezTo>
                <a:cubicBezTo>
                  <a:pt x="105" y="125"/>
                  <a:pt x="103" y="127"/>
                  <a:pt x="102" y="128"/>
                </a:cubicBezTo>
                <a:cubicBezTo>
                  <a:pt x="101" y="129"/>
                  <a:pt x="100" y="133"/>
                  <a:pt x="100" y="133"/>
                </a:cubicBezTo>
                <a:cubicBezTo>
                  <a:pt x="100" y="133"/>
                  <a:pt x="91" y="135"/>
                  <a:pt x="91" y="135"/>
                </a:cubicBezTo>
                <a:cubicBezTo>
                  <a:pt x="90" y="135"/>
                  <a:pt x="84" y="137"/>
                  <a:pt x="84" y="137"/>
                </a:cubicBezTo>
                <a:cubicBezTo>
                  <a:pt x="84" y="137"/>
                  <a:pt x="80" y="134"/>
                  <a:pt x="80" y="134"/>
                </a:cubicBezTo>
                <a:cubicBezTo>
                  <a:pt x="79" y="134"/>
                  <a:pt x="78" y="132"/>
                  <a:pt x="78" y="132"/>
                </a:cubicBezTo>
                <a:cubicBezTo>
                  <a:pt x="64" y="134"/>
                  <a:pt x="64" y="134"/>
                  <a:pt x="64" y="134"/>
                </a:cubicBezTo>
                <a:cubicBezTo>
                  <a:pt x="64" y="134"/>
                  <a:pt x="62" y="137"/>
                  <a:pt x="62" y="138"/>
                </a:cubicBezTo>
                <a:cubicBezTo>
                  <a:pt x="62" y="139"/>
                  <a:pt x="55" y="146"/>
                  <a:pt x="55" y="146"/>
                </a:cubicBezTo>
                <a:cubicBezTo>
                  <a:pt x="49" y="148"/>
                  <a:pt x="49" y="148"/>
                  <a:pt x="49" y="148"/>
                </a:cubicBezTo>
                <a:cubicBezTo>
                  <a:pt x="46" y="153"/>
                  <a:pt x="46" y="153"/>
                  <a:pt x="46" y="153"/>
                </a:cubicBezTo>
                <a:cubicBezTo>
                  <a:pt x="42" y="155"/>
                  <a:pt x="42" y="155"/>
                  <a:pt x="42" y="155"/>
                </a:cubicBezTo>
                <a:cubicBezTo>
                  <a:pt x="39" y="155"/>
                  <a:pt x="39" y="155"/>
                  <a:pt x="39" y="155"/>
                </a:cubicBezTo>
                <a:cubicBezTo>
                  <a:pt x="39" y="155"/>
                  <a:pt x="34" y="158"/>
                  <a:pt x="33" y="159"/>
                </a:cubicBezTo>
                <a:cubicBezTo>
                  <a:pt x="32" y="159"/>
                  <a:pt x="26" y="160"/>
                  <a:pt x="26" y="161"/>
                </a:cubicBezTo>
                <a:cubicBezTo>
                  <a:pt x="25" y="161"/>
                  <a:pt x="18" y="164"/>
                  <a:pt x="18" y="164"/>
                </a:cubicBezTo>
                <a:cubicBezTo>
                  <a:pt x="18" y="164"/>
                  <a:pt x="15" y="171"/>
                  <a:pt x="14" y="172"/>
                </a:cubicBezTo>
                <a:cubicBezTo>
                  <a:pt x="14" y="174"/>
                  <a:pt x="12" y="180"/>
                  <a:pt x="11" y="181"/>
                </a:cubicBezTo>
                <a:cubicBezTo>
                  <a:pt x="11" y="183"/>
                  <a:pt x="10" y="188"/>
                  <a:pt x="10" y="188"/>
                </a:cubicBezTo>
                <a:cubicBezTo>
                  <a:pt x="10" y="189"/>
                  <a:pt x="7" y="196"/>
                  <a:pt x="7" y="197"/>
                </a:cubicBezTo>
                <a:cubicBezTo>
                  <a:pt x="6" y="197"/>
                  <a:pt x="0" y="204"/>
                  <a:pt x="0" y="204"/>
                </a:cubicBezTo>
                <a:cubicBezTo>
                  <a:pt x="0" y="204"/>
                  <a:pt x="1" y="209"/>
                  <a:pt x="1" y="210"/>
                </a:cubicBezTo>
                <a:cubicBezTo>
                  <a:pt x="2" y="210"/>
                  <a:pt x="1" y="216"/>
                  <a:pt x="1" y="217"/>
                </a:cubicBezTo>
                <a:cubicBezTo>
                  <a:pt x="1" y="218"/>
                  <a:pt x="4" y="222"/>
                  <a:pt x="4" y="222"/>
                </a:cubicBezTo>
                <a:cubicBezTo>
                  <a:pt x="4" y="223"/>
                  <a:pt x="5" y="225"/>
                  <a:pt x="5" y="226"/>
                </a:cubicBezTo>
                <a:cubicBezTo>
                  <a:pt x="5" y="226"/>
                  <a:pt x="5" y="227"/>
                  <a:pt x="5" y="228"/>
                </a:cubicBezTo>
                <a:cubicBezTo>
                  <a:pt x="5" y="228"/>
                  <a:pt x="5" y="244"/>
                  <a:pt x="5" y="244"/>
                </a:cubicBezTo>
                <a:cubicBezTo>
                  <a:pt x="2" y="250"/>
                  <a:pt x="2" y="250"/>
                  <a:pt x="2" y="250"/>
                </a:cubicBezTo>
                <a:cubicBezTo>
                  <a:pt x="2" y="253"/>
                  <a:pt x="2" y="253"/>
                  <a:pt x="2" y="253"/>
                </a:cubicBezTo>
                <a:cubicBezTo>
                  <a:pt x="8" y="251"/>
                  <a:pt x="8" y="251"/>
                  <a:pt x="8" y="251"/>
                </a:cubicBezTo>
                <a:cubicBezTo>
                  <a:pt x="8" y="251"/>
                  <a:pt x="11" y="247"/>
                  <a:pt x="11" y="247"/>
                </a:cubicBezTo>
                <a:cubicBezTo>
                  <a:pt x="11" y="247"/>
                  <a:pt x="16" y="250"/>
                  <a:pt x="16" y="250"/>
                </a:cubicBezTo>
                <a:cubicBezTo>
                  <a:pt x="16" y="251"/>
                  <a:pt x="18" y="253"/>
                  <a:pt x="19" y="254"/>
                </a:cubicBezTo>
                <a:cubicBezTo>
                  <a:pt x="19" y="255"/>
                  <a:pt x="18" y="262"/>
                  <a:pt x="18" y="262"/>
                </a:cubicBezTo>
                <a:cubicBezTo>
                  <a:pt x="18" y="262"/>
                  <a:pt x="21" y="264"/>
                  <a:pt x="21" y="265"/>
                </a:cubicBezTo>
                <a:cubicBezTo>
                  <a:pt x="21" y="265"/>
                  <a:pt x="24" y="267"/>
                  <a:pt x="25" y="268"/>
                </a:cubicBezTo>
                <a:cubicBezTo>
                  <a:pt x="25" y="268"/>
                  <a:pt x="31" y="271"/>
                  <a:pt x="31" y="271"/>
                </a:cubicBezTo>
                <a:cubicBezTo>
                  <a:pt x="32" y="272"/>
                  <a:pt x="34" y="274"/>
                  <a:pt x="34" y="274"/>
                </a:cubicBezTo>
                <a:cubicBezTo>
                  <a:pt x="35" y="274"/>
                  <a:pt x="39" y="274"/>
                  <a:pt x="39" y="273"/>
                </a:cubicBezTo>
                <a:cubicBezTo>
                  <a:pt x="39" y="273"/>
                  <a:pt x="43" y="269"/>
                  <a:pt x="43" y="269"/>
                </a:cubicBezTo>
                <a:cubicBezTo>
                  <a:pt x="43" y="269"/>
                  <a:pt x="44" y="268"/>
                  <a:pt x="45" y="267"/>
                </a:cubicBezTo>
                <a:cubicBezTo>
                  <a:pt x="46" y="266"/>
                  <a:pt x="51" y="262"/>
                  <a:pt x="52" y="262"/>
                </a:cubicBezTo>
                <a:cubicBezTo>
                  <a:pt x="52" y="262"/>
                  <a:pt x="55" y="263"/>
                  <a:pt x="56" y="263"/>
                </a:cubicBezTo>
                <a:cubicBezTo>
                  <a:pt x="56" y="264"/>
                  <a:pt x="60" y="265"/>
                  <a:pt x="60" y="265"/>
                </a:cubicBezTo>
                <a:cubicBezTo>
                  <a:pt x="60" y="265"/>
                  <a:pt x="63" y="259"/>
                  <a:pt x="64" y="259"/>
                </a:cubicBezTo>
                <a:cubicBezTo>
                  <a:pt x="64" y="258"/>
                  <a:pt x="68" y="258"/>
                  <a:pt x="69" y="258"/>
                </a:cubicBezTo>
                <a:cubicBezTo>
                  <a:pt x="69" y="257"/>
                  <a:pt x="70" y="253"/>
                  <a:pt x="71" y="252"/>
                </a:cubicBezTo>
                <a:cubicBezTo>
                  <a:pt x="71" y="250"/>
                  <a:pt x="73" y="247"/>
                  <a:pt x="74" y="246"/>
                </a:cubicBezTo>
                <a:cubicBezTo>
                  <a:pt x="74" y="246"/>
                  <a:pt x="76" y="245"/>
                  <a:pt x="76" y="244"/>
                </a:cubicBezTo>
                <a:cubicBezTo>
                  <a:pt x="76" y="243"/>
                  <a:pt x="77" y="238"/>
                  <a:pt x="76" y="237"/>
                </a:cubicBezTo>
                <a:cubicBezTo>
                  <a:pt x="76" y="237"/>
                  <a:pt x="72" y="234"/>
                  <a:pt x="72" y="234"/>
                </a:cubicBezTo>
                <a:cubicBezTo>
                  <a:pt x="71" y="234"/>
                  <a:pt x="70" y="229"/>
                  <a:pt x="70" y="229"/>
                </a:cubicBezTo>
                <a:cubicBezTo>
                  <a:pt x="71" y="228"/>
                  <a:pt x="73" y="226"/>
                  <a:pt x="74" y="225"/>
                </a:cubicBezTo>
                <a:cubicBezTo>
                  <a:pt x="75" y="224"/>
                  <a:pt x="83" y="218"/>
                  <a:pt x="83" y="218"/>
                </a:cubicBezTo>
                <a:cubicBezTo>
                  <a:pt x="83" y="218"/>
                  <a:pt x="87" y="218"/>
                  <a:pt x="88" y="219"/>
                </a:cubicBezTo>
                <a:cubicBezTo>
                  <a:pt x="88" y="219"/>
                  <a:pt x="90" y="223"/>
                  <a:pt x="90" y="223"/>
                </a:cubicBezTo>
                <a:cubicBezTo>
                  <a:pt x="90" y="223"/>
                  <a:pt x="94" y="222"/>
                  <a:pt x="94" y="222"/>
                </a:cubicBezTo>
                <a:cubicBezTo>
                  <a:pt x="95" y="222"/>
                  <a:pt x="98" y="222"/>
                  <a:pt x="98" y="222"/>
                </a:cubicBezTo>
                <a:cubicBezTo>
                  <a:pt x="98" y="222"/>
                  <a:pt x="103" y="226"/>
                  <a:pt x="104" y="227"/>
                </a:cubicBezTo>
                <a:cubicBezTo>
                  <a:pt x="104" y="227"/>
                  <a:pt x="108" y="229"/>
                  <a:pt x="108" y="229"/>
                </a:cubicBezTo>
                <a:cubicBezTo>
                  <a:pt x="116" y="225"/>
                  <a:pt x="116" y="225"/>
                  <a:pt x="116" y="225"/>
                </a:cubicBezTo>
                <a:cubicBezTo>
                  <a:pt x="123" y="219"/>
                  <a:pt x="123" y="219"/>
                  <a:pt x="123" y="219"/>
                </a:cubicBezTo>
                <a:cubicBezTo>
                  <a:pt x="129" y="217"/>
                  <a:pt x="129" y="217"/>
                  <a:pt x="129" y="217"/>
                </a:cubicBezTo>
                <a:cubicBezTo>
                  <a:pt x="138" y="217"/>
                  <a:pt x="138" y="217"/>
                  <a:pt x="138" y="217"/>
                </a:cubicBezTo>
                <a:cubicBezTo>
                  <a:pt x="138" y="217"/>
                  <a:pt x="139" y="213"/>
                  <a:pt x="140" y="213"/>
                </a:cubicBezTo>
                <a:cubicBezTo>
                  <a:pt x="140" y="212"/>
                  <a:pt x="143" y="210"/>
                  <a:pt x="144" y="210"/>
                </a:cubicBezTo>
                <a:cubicBezTo>
                  <a:pt x="145" y="209"/>
                  <a:pt x="149" y="208"/>
                  <a:pt x="149" y="207"/>
                </a:cubicBezTo>
                <a:cubicBezTo>
                  <a:pt x="149" y="207"/>
                  <a:pt x="154" y="199"/>
                  <a:pt x="154" y="199"/>
                </a:cubicBezTo>
                <a:cubicBezTo>
                  <a:pt x="156" y="199"/>
                  <a:pt x="156" y="199"/>
                  <a:pt x="156" y="199"/>
                </a:cubicBezTo>
                <a:cubicBezTo>
                  <a:pt x="157" y="198"/>
                  <a:pt x="157" y="197"/>
                  <a:pt x="157" y="197"/>
                </a:cubicBezTo>
                <a:cubicBezTo>
                  <a:pt x="158" y="196"/>
                  <a:pt x="165" y="191"/>
                  <a:pt x="165" y="191"/>
                </a:cubicBezTo>
                <a:cubicBezTo>
                  <a:pt x="168" y="191"/>
                  <a:pt x="168" y="191"/>
                  <a:pt x="168" y="191"/>
                </a:cubicBezTo>
                <a:cubicBezTo>
                  <a:pt x="168" y="191"/>
                  <a:pt x="170" y="187"/>
                  <a:pt x="170" y="187"/>
                </a:cubicBezTo>
                <a:cubicBezTo>
                  <a:pt x="171" y="187"/>
                  <a:pt x="173" y="188"/>
                  <a:pt x="173" y="187"/>
                </a:cubicBezTo>
                <a:cubicBezTo>
                  <a:pt x="173" y="186"/>
                  <a:pt x="175" y="183"/>
                  <a:pt x="176" y="183"/>
                </a:cubicBezTo>
                <a:cubicBezTo>
                  <a:pt x="176" y="182"/>
                  <a:pt x="179" y="181"/>
                  <a:pt x="179" y="181"/>
                </a:cubicBezTo>
                <a:cubicBezTo>
                  <a:pt x="179" y="181"/>
                  <a:pt x="181" y="177"/>
                  <a:pt x="181" y="175"/>
                </a:cubicBezTo>
                <a:cubicBezTo>
                  <a:pt x="181" y="174"/>
                  <a:pt x="179" y="169"/>
                  <a:pt x="179" y="169"/>
                </a:cubicBezTo>
                <a:cubicBezTo>
                  <a:pt x="179" y="169"/>
                  <a:pt x="176" y="167"/>
                  <a:pt x="176" y="167"/>
                </a:cubicBezTo>
                <a:cubicBezTo>
                  <a:pt x="176" y="166"/>
                  <a:pt x="178" y="164"/>
                  <a:pt x="178" y="164"/>
                </a:cubicBezTo>
                <a:cubicBezTo>
                  <a:pt x="178" y="163"/>
                  <a:pt x="175" y="161"/>
                  <a:pt x="175" y="160"/>
                </a:cubicBezTo>
                <a:cubicBezTo>
                  <a:pt x="175" y="159"/>
                  <a:pt x="176" y="157"/>
                  <a:pt x="176" y="157"/>
                </a:cubicBezTo>
                <a:cubicBezTo>
                  <a:pt x="176" y="157"/>
                  <a:pt x="178" y="157"/>
                  <a:pt x="178" y="157"/>
                </a:cubicBezTo>
                <a:cubicBezTo>
                  <a:pt x="178" y="156"/>
                  <a:pt x="183" y="152"/>
                  <a:pt x="183" y="152"/>
                </a:cubicBezTo>
                <a:cubicBezTo>
                  <a:pt x="184" y="144"/>
                  <a:pt x="184" y="144"/>
                  <a:pt x="184" y="144"/>
                </a:cubicBezTo>
                <a:cubicBezTo>
                  <a:pt x="186" y="139"/>
                  <a:pt x="186" y="139"/>
                  <a:pt x="186" y="139"/>
                </a:cubicBezTo>
                <a:cubicBezTo>
                  <a:pt x="186" y="135"/>
                  <a:pt x="186" y="135"/>
                  <a:pt x="186" y="135"/>
                </a:cubicBezTo>
                <a:lnTo>
                  <a:pt x="180" y="133"/>
                </a:lnTo>
                <a:close/>
              </a:path>
            </a:pathLst>
          </a:custGeom>
          <a:solidFill>
            <a:srgbClr val="FCDE3F"/>
          </a:solidFill>
          <a:ln w="7938" cap="rnd">
            <a:solidFill>
              <a:schemeClr val="accent1"/>
            </a:solidFill>
            <a:prstDash val="solid"/>
            <a:round/>
            <a:headEnd/>
            <a:tailEnd/>
          </a:ln>
        </p:spPr>
        <p:txBody>
          <a:bodyPr/>
          <a:lstStyle/>
          <a:p>
            <a:endParaRPr lang="ru-RU" dirty="0"/>
          </a:p>
        </p:txBody>
      </p:sp>
      <p:sp>
        <p:nvSpPr>
          <p:cNvPr id="11" name="Freeform 17">
            <a:extLst>
              <a:ext uri="{FF2B5EF4-FFF2-40B4-BE49-F238E27FC236}">
                <a16:creationId xmlns:a16="http://schemas.microsoft.com/office/drawing/2014/main" id="{E6CC7E5C-51E1-AF6C-46F7-759AE47FF7D6}"/>
              </a:ext>
            </a:extLst>
          </p:cNvPr>
          <p:cNvSpPr>
            <a:spLocks/>
          </p:cNvSpPr>
          <p:nvPr/>
        </p:nvSpPr>
        <p:spPr bwMode="auto">
          <a:xfrm>
            <a:off x="6213953" y="3127412"/>
            <a:ext cx="825500" cy="277812"/>
          </a:xfrm>
          <a:custGeom>
            <a:avLst/>
            <a:gdLst>
              <a:gd name="T0" fmla="*/ 825500 w 217"/>
              <a:gd name="T1" fmla="*/ 34251 h 73"/>
              <a:gd name="T2" fmla="*/ 787459 w 217"/>
              <a:gd name="T3" fmla="*/ 15223 h 73"/>
              <a:gd name="T4" fmla="*/ 734200 w 217"/>
              <a:gd name="T5" fmla="*/ 26640 h 73"/>
              <a:gd name="T6" fmla="*/ 642901 w 217"/>
              <a:gd name="T7" fmla="*/ 60890 h 73"/>
              <a:gd name="T8" fmla="*/ 612468 w 217"/>
              <a:gd name="T9" fmla="*/ 79919 h 73"/>
              <a:gd name="T10" fmla="*/ 574426 w 217"/>
              <a:gd name="T11" fmla="*/ 117975 h 73"/>
              <a:gd name="T12" fmla="*/ 528776 w 217"/>
              <a:gd name="T13" fmla="*/ 91335 h 73"/>
              <a:gd name="T14" fmla="*/ 524972 w 217"/>
              <a:gd name="T15" fmla="*/ 53279 h 73"/>
              <a:gd name="T16" fmla="*/ 543993 w 217"/>
              <a:gd name="T17" fmla="*/ 7611 h 73"/>
              <a:gd name="T18" fmla="*/ 483127 w 217"/>
              <a:gd name="T19" fmla="*/ 15223 h 73"/>
              <a:gd name="T20" fmla="*/ 384219 w 217"/>
              <a:gd name="T21" fmla="*/ 64696 h 73"/>
              <a:gd name="T22" fmla="*/ 330961 w 217"/>
              <a:gd name="T23" fmla="*/ 45668 h 73"/>
              <a:gd name="T24" fmla="*/ 277703 w 217"/>
              <a:gd name="T25" fmla="*/ 60890 h 73"/>
              <a:gd name="T26" fmla="*/ 235857 w 217"/>
              <a:gd name="T27" fmla="*/ 26640 h 73"/>
              <a:gd name="T28" fmla="*/ 186403 w 217"/>
              <a:gd name="T29" fmla="*/ 3806 h 73"/>
              <a:gd name="T30" fmla="*/ 129341 w 217"/>
              <a:gd name="T31" fmla="*/ 3806 h 73"/>
              <a:gd name="T32" fmla="*/ 83691 w 217"/>
              <a:gd name="T33" fmla="*/ 19028 h 73"/>
              <a:gd name="T34" fmla="*/ 83691 w 217"/>
              <a:gd name="T35" fmla="*/ 45668 h 73"/>
              <a:gd name="T36" fmla="*/ 95104 w 217"/>
              <a:gd name="T37" fmla="*/ 87530 h 73"/>
              <a:gd name="T38" fmla="*/ 64671 w 217"/>
              <a:gd name="T39" fmla="*/ 133198 h 73"/>
              <a:gd name="T40" fmla="*/ 34237 w 217"/>
              <a:gd name="T41" fmla="*/ 148420 h 73"/>
              <a:gd name="T42" fmla="*/ 19021 w 217"/>
              <a:gd name="T43" fmla="*/ 178865 h 73"/>
              <a:gd name="T44" fmla="*/ 53258 w 217"/>
              <a:gd name="T45" fmla="*/ 197893 h 73"/>
              <a:gd name="T46" fmla="*/ 83691 w 217"/>
              <a:gd name="T47" fmla="*/ 235950 h 73"/>
              <a:gd name="T48" fmla="*/ 72279 w 217"/>
              <a:gd name="T49" fmla="*/ 274006 h 73"/>
              <a:gd name="T50" fmla="*/ 125537 w 217"/>
              <a:gd name="T51" fmla="*/ 258784 h 73"/>
              <a:gd name="T52" fmla="*/ 152166 w 217"/>
              <a:gd name="T53" fmla="*/ 232144 h 73"/>
              <a:gd name="T54" fmla="*/ 178795 w 217"/>
              <a:gd name="T55" fmla="*/ 197893 h 73"/>
              <a:gd name="T56" fmla="*/ 224445 w 217"/>
              <a:gd name="T57" fmla="*/ 171254 h 73"/>
              <a:gd name="T58" fmla="*/ 266290 w 217"/>
              <a:gd name="T59" fmla="*/ 178865 h 73"/>
              <a:gd name="T60" fmla="*/ 311940 w 217"/>
              <a:gd name="T61" fmla="*/ 190282 h 73"/>
              <a:gd name="T62" fmla="*/ 334765 w 217"/>
              <a:gd name="T63" fmla="*/ 216922 h 73"/>
              <a:gd name="T64" fmla="*/ 357590 w 217"/>
              <a:gd name="T65" fmla="*/ 216922 h 73"/>
              <a:gd name="T66" fmla="*/ 376611 w 217"/>
              <a:gd name="T67" fmla="*/ 232144 h 73"/>
              <a:gd name="T68" fmla="*/ 418456 w 217"/>
              <a:gd name="T69" fmla="*/ 239756 h 73"/>
              <a:gd name="T70" fmla="*/ 460302 w 217"/>
              <a:gd name="T71" fmla="*/ 216922 h 73"/>
              <a:gd name="T72" fmla="*/ 490735 w 217"/>
              <a:gd name="T73" fmla="*/ 224533 h 73"/>
              <a:gd name="T74" fmla="*/ 528776 w 217"/>
              <a:gd name="T75" fmla="*/ 251172 h 73"/>
              <a:gd name="T76" fmla="*/ 563014 w 217"/>
              <a:gd name="T77" fmla="*/ 251172 h 73"/>
              <a:gd name="T78" fmla="*/ 616272 w 217"/>
              <a:gd name="T79" fmla="*/ 247367 h 73"/>
              <a:gd name="T80" fmla="*/ 650509 w 217"/>
              <a:gd name="T81" fmla="*/ 224533 h 73"/>
              <a:gd name="T82" fmla="*/ 677138 w 217"/>
              <a:gd name="T83" fmla="*/ 205505 h 73"/>
              <a:gd name="T84" fmla="*/ 734200 w 217"/>
              <a:gd name="T85" fmla="*/ 194088 h 73"/>
              <a:gd name="T86" fmla="*/ 791263 w 217"/>
              <a:gd name="T87" fmla="*/ 186477 h 73"/>
              <a:gd name="T88" fmla="*/ 806479 w 217"/>
              <a:gd name="T89" fmla="*/ 137003 h 73"/>
              <a:gd name="T90" fmla="*/ 821696 w 217"/>
              <a:gd name="T91" fmla="*/ 95141 h 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73">
                <a:moveTo>
                  <a:pt x="216" y="18"/>
                </a:moveTo>
                <a:cubicBezTo>
                  <a:pt x="216" y="17"/>
                  <a:pt x="217" y="16"/>
                  <a:pt x="217" y="15"/>
                </a:cubicBezTo>
                <a:cubicBezTo>
                  <a:pt x="217" y="14"/>
                  <a:pt x="217" y="10"/>
                  <a:pt x="217" y="9"/>
                </a:cubicBezTo>
                <a:cubicBezTo>
                  <a:pt x="217" y="9"/>
                  <a:pt x="216" y="9"/>
                  <a:pt x="216" y="8"/>
                </a:cubicBezTo>
                <a:cubicBezTo>
                  <a:pt x="212" y="8"/>
                  <a:pt x="212" y="8"/>
                  <a:pt x="212" y="8"/>
                </a:cubicBezTo>
                <a:cubicBezTo>
                  <a:pt x="207" y="4"/>
                  <a:pt x="207" y="4"/>
                  <a:pt x="207" y="4"/>
                </a:cubicBezTo>
                <a:cubicBezTo>
                  <a:pt x="207" y="4"/>
                  <a:pt x="203" y="3"/>
                  <a:pt x="203" y="3"/>
                </a:cubicBezTo>
                <a:cubicBezTo>
                  <a:pt x="202" y="3"/>
                  <a:pt x="198" y="4"/>
                  <a:pt x="198" y="5"/>
                </a:cubicBezTo>
                <a:cubicBezTo>
                  <a:pt x="197" y="5"/>
                  <a:pt x="193" y="7"/>
                  <a:pt x="193" y="7"/>
                </a:cubicBezTo>
                <a:cubicBezTo>
                  <a:pt x="192" y="12"/>
                  <a:pt x="192" y="12"/>
                  <a:pt x="192" y="12"/>
                </a:cubicBezTo>
                <a:cubicBezTo>
                  <a:pt x="180" y="17"/>
                  <a:pt x="180" y="17"/>
                  <a:pt x="180" y="17"/>
                </a:cubicBezTo>
                <a:cubicBezTo>
                  <a:pt x="169" y="16"/>
                  <a:pt x="169" y="16"/>
                  <a:pt x="169" y="16"/>
                </a:cubicBezTo>
                <a:cubicBezTo>
                  <a:pt x="169" y="16"/>
                  <a:pt x="167" y="17"/>
                  <a:pt x="166" y="17"/>
                </a:cubicBezTo>
                <a:cubicBezTo>
                  <a:pt x="166" y="17"/>
                  <a:pt x="163" y="18"/>
                  <a:pt x="162" y="19"/>
                </a:cubicBezTo>
                <a:cubicBezTo>
                  <a:pt x="162" y="19"/>
                  <a:pt x="161" y="21"/>
                  <a:pt x="161" y="21"/>
                </a:cubicBezTo>
                <a:cubicBezTo>
                  <a:pt x="161" y="21"/>
                  <a:pt x="156" y="24"/>
                  <a:pt x="155" y="24"/>
                </a:cubicBezTo>
                <a:cubicBezTo>
                  <a:pt x="155" y="24"/>
                  <a:pt x="155" y="28"/>
                  <a:pt x="155" y="28"/>
                </a:cubicBezTo>
                <a:cubicBezTo>
                  <a:pt x="155" y="29"/>
                  <a:pt x="152" y="31"/>
                  <a:pt x="151" y="31"/>
                </a:cubicBezTo>
                <a:cubicBezTo>
                  <a:pt x="151" y="31"/>
                  <a:pt x="144" y="35"/>
                  <a:pt x="144" y="34"/>
                </a:cubicBezTo>
                <a:cubicBezTo>
                  <a:pt x="143" y="34"/>
                  <a:pt x="138" y="31"/>
                  <a:pt x="138" y="30"/>
                </a:cubicBezTo>
                <a:cubicBezTo>
                  <a:pt x="139" y="29"/>
                  <a:pt x="139" y="24"/>
                  <a:pt x="139" y="24"/>
                </a:cubicBezTo>
                <a:cubicBezTo>
                  <a:pt x="139" y="24"/>
                  <a:pt x="133" y="22"/>
                  <a:pt x="133" y="22"/>
                </a:cubicBezTo>
                <a:cubicBezTo>
                  <a:pt x="133" y="22"/>
                  <a:pt x="137" y="19"/>
                  <a:pt x="137" y="18"/>
                </a:cubicBezTo>
                <a:cubicBezTo>
                  <a:pt x="138" y="18"/>
                  <a:pt x="138" y="14"/>
                  <a:pt x="138" y="14"/>
                </a:cubicBezTo>
                <a:cubicBezTo>
                  <a:pt x="139" y="9"/>
                  <a:pt x="139" y="9"/>
                  <a:pt x="139" y="9"/>
                </a:cubicBezTo>
                <a:cubicBezTo>
                  <a:pt x="144" y="6"/>
                  <a:pt x="144" y="6"/>
                  <a:pt x="144" y="6"/>
                </a:cubicBezTo>
                <a:cubicBezTo>
                  <a:pt x="143" y="2"/>
                  <a:pt x="143" y="2"/>
                  <a:pt x="143" y="2"/>
                </a:cubicBezTo>
                <a:cubicBezTo>
                  <a:pt x="138" y="0"/>
                  <a:pt x="138" y="0"/>
                  <a:pt x="138" y="0"/>
                </a:cubicBezTo>
                <a:cubicBezTo>
                  <a:pt x="138" y="0"/>
                  <a:pt x="133" y="0"/>
                  <a:pt x="132" y="0"/>
                </a:cubicBezTo>
                <a:cubicBezTo>
                  <a:pt x="131" y="0"/>
                  <a:pt x="127" y="4"/>
                  <a:pt x="127" y="4"/>
                </a:cubicBezTo>
                <a:cubicBezTo>
                  <a:pt x="126" y="4"/>
                  <a:pt x="116" y="12"/>
                  <a:pt x="116" y="13"/>
                </a:cubicBezTo>
                <a:cubicBezTo>
                  <a:pt x="115" y="14"/>
                  <a:pt x="108" y="17"/>
                  <a:pt x="107" y="17"/>
                </a:cubicBezTo>
                <a:cubicBezTo>
                  <a:pt x="107" y="17"/>
                  <a:pt x="102" y="17"/>
                  <a:pt x="101" y="17"/>
                </a:cubicBezTo>
                <a:cubicBezTo>
                  <a:pt x="101" y="16"/>
                  <a:pt x="98" y="14"/>
                  <a:pt x="98" y="14"/>
                </a:cubicBezTo>
                <a:cubicBezTo>
                  <a:pt x="98" y="14"/>
                  <a:pt x="93" y="14"/>
                  <a:pt x="93" y="14"/>
                </a:cubicBezTo>
                <a:cubicBezTo>
                  <a:pt x="92" y="14"/>
                  <a:pt x="87" y="12"/>
                  <a:pt x="87" y="12"/>
                </a:cubicBezTo>
                <a:cubicBezTo>
                  <a:pt x="86" y="11"/>
                  <a:pt x="81" y="13"/>
                  <a:pt x="81" y="14"/>
                </a:cubicBezTo>
                <a:cubicBezTo>
                  <a:pt x="80" y="14"/>
                  <a:pt x="77" y="18"/>
                  <a:pt x="77" y="18"/>
                </a:cubicBezTo>
                <a:cubicBezTo>
                  <a:pt x="76" y="18"/>
                  <a:pt x="74" y="17"/>
                  <a:pt x="73" y="16"/>
                </a:cubicBezTo>
                <a:cubicBezTo>
                  <a:pt x="73" y="16"/>
                  <a:pt x="68" y="13"/>
                  <a:pt x="68" y="12"/>
                </a:cubicBezTo>
                <a:cubicBezTo>
                  <a:pt x="67" y="12"/>
                  <a:pt x="63" y="11"/>
                  <a:pt x="63" y="11"/>
                </a:cubicBezTo>
                <a:cubicBezTo>
                  <a:pt x="63" y="11"/>
                  <a:pt x="62" y="8"/>
                  <a:pt x="62" y="7"/>
                </a:cubicBezTo>
                <a:cubicBezTo>
                  <a:pt x="61" y="7"/>
                  <a:pt x="58" y="7"/>
                  <a:pt x="58" y="7"/>
                </a:cubicBezTo>
                <a:cubicBezTo>
                  <a:pt x="58" y="7"/>
                  <a:pt x="56" y="4"/>
                  <a:pt x="55" y="4"/>
                </a:cubicBezTo>
                <a:cubicBezTo>
                  <a:pt x="55" y="3"/>
                  <a:pt x="50" y="1"/>
                  <a:pt x="49" y="1"/>
                </a:cubicBezTo>
                <a:cubicBezTo>
                  <a:pt x="48" y="1"/>
                  <a:pt x="43" y="2"/>
                  <a:pt x="42" y="3"/>
                </a:cubicBezTo>
                <a:cubicBezTo>
                  <a:pt x="41" y="3"/>
                  <a:pt x="37" y="3"/>
                  <a:pt x="37" y="3"/>
                </a:cubicBezTo>
                <a:cubicBezTo>
                  <a:pt x="34" y="1"/>
                  <a:pt x="34" y="1"/>
                  <a:pt x="34" y="1"/>
                </a:cubicBezTo>
                <a:cubicBezTo>
                  <a:pt x="30" y="2"/>
                  <a:pt x="30" y="2"/>
                  <a:pt x="30" y="2"/>
                </a:cubicBezTo>
                <a:cubicBezTo>
                  <a:pt x="27" y="0"/>
                  <a:pt x="27" y="0"/>
                  <a:pt x="27" y="0"/>
                </a:cubicBezTo>
                <a:cubicBezTo>
                  <a:pt x="27" y="0"/>
                  <a:pt x="22" y="4"/>
                  <a:pt x="22" y="5"/>
                </a:cubicBezTo>
                <a:cubicBezTo>
                  <a:pt x="22" y="5"/>
                  <a:pt x="20" y="5"/>
                  <a:pt x="20" y="5"/>
                </a:cubicBezTo>
                <a:cubicBezTo>
                  <a:pt x="20" y="5"/>
                  <a:pt x="19" y="7"/>
                  <a:pt x="19" y="8"/>
                </a:cubicBezTo>
                <a:cubicBezTo>
                  <a:pt x="19" y="9"/>
                  <a:pt x="22" y="11"/>
                  <a:pt x="22" y="12"/>
                </a:cubicBezTo>
                <a:cubicBezTo>
                  <a:pt x="22" y="12"/>
                  <a:pt x="20" y="14"/>
                  <a:pt x="20" y="15"/>
                </a:cubicBezTo>
                <a:cubicBezTo>
                  <a:pt x="20" y="15"/>
                  <a:pt x="23" y="17"/>
                  <a:pt x="23" y="17"/>
                </a:cubicBezTo>
                <a:cubicBezTo>
                  <a:pt x="23" y="17"/>
                  <a:pt x="25" y="22"/>
                  <a:pt x="25" y="23"/>
                </a:cubicBezTo>
                <a:cubicBezTo>
                  <a:pt x="25" y="25"/>
                  <a:pt x="23" y="29"/>
                  <a:pt x="23" y="29"/>
                </a:cubicBezTo>
                <a:cubicBezTo>
                  <a:pt x="23" y="29"/>
                  <a:pt x="20" y="30"/>
                  <a:pt x="20" y="31"/>
                </a:cubicBezTo>
                <a:cubicBezTo>
                  <a:pt x="19" y="31"/>
                  <a:pt x="17" y="34"/>
                  <a:pt x="17" y="35"/>
                </a:cubicBezTo>
                <a:cubicBezTo>
                  <a:pt x="17" y="36"/>
                  <a:pt x="15" y="35"/>
                  <a:pt x="14" y="35"/>
                </a:cubicBezTo>
                <a:cubicBezTo>
                  <a:pt x="14" y="35"/>
                  <a:pt x="12" y="39"/>
                  <a:pt x="12" y="39"/>
                </a:cubicBezTo>
                <a:cubicBezTo>
                  <a:pt x="9" y="39"/>
                  <a:pt x="9" y="39"/>
                  <a:pt x="9" y="39"/>
                </a:cubicBezTo>
                <a:cubicBezTo>
                  <a:pt x="9" y="39"/>
                  <a:pt x="2" y="44"/>
                  <a:pt x="1" y="45"/>
                </a:cubicBezTo>
                <a:cubicBezTo>
                  <a:pt x="1" y="45"/>
                  <a:pt x="1" y="46"/>
                  <a:pt x="0" y="47"/>
                </a:cubicBezTo>
                <a:cubicBezTo>
                  <a:pt x="5" y="47"/>
                  <a:pt x="5" y="47"/>
                  <a:pt x="5" y="47"/>
                </a:cubicBezTo>
                <a:cubicBezTo>
                  <a:pt x="7" y="48"/>
                  <a:pt x="7" y="48"/>
                  <a:pt x="7" y="48"/>
                </a:cubicBezTo>
                <a:cubicBezTo>
                  <a:pt x="7" y="48"/>
                  <a:pt x="8" y="50"/>
                  <a:pt x="8" y="51"/>
                </a:cubicBezTo>
                <a:cubicBezTo>
                  <a:pt x="8" y="51"/>
                  <a:pt x="14" y="52"/>
                  <a:pt x="14" y="52"/>
                </a:cubicBezTo>
                <a:cubicBezTo>
                  <a:pt x="14" y="52"/>
                  <a:pt x="15" y="55"/>
                  <a:pt x="15" y="56"/>
                </a:cubicBezTo>
                <a:cubicBezTo>
                  <a:pt x="15" y="56"/>
                  <a:pt x="16" y="59"/>
                  <a:pt x="16" y="60"/>
                </a:cubicBezTo>
                <a:cubicBezTo>
                  <a:pt x="17" y="60"/>
                  <a:pt x="21" y="62"/>
                  <a:pt x="22" y="62"/>
                </a:cubicBezTo>
                <a:cubicBezTo>
                  <a:pt x="22" y="62"/>
                  <a:pt x="21" y="64"/>
                  <a:pt x="21" y="65"/>
                </a:cubicBezTo>
                <a:cubicBezTo>
                  <a:pt x="21" y="65"/>
                  <a:pt x="19" y="68"/>
                  <a:pt x="19" y="69"/>
                </a:cubicBezTo>
                <a:cubicBezTo>
                  <a:pt x="19" y="70"/>
                  <a:pt x="19" y="72"/>
                  <a:pt x="19" y="72"/>
                </a:cubicBezTo>
                <a:cubicBezTo>
                  <a:pt x="26" y="73"/>
                  <a:pt x="26" y="73"/>
                  <a:pt x="26" y="73"/>
                </a:cubicBezTo>
                <a:cubicBezTo>
                  <a:pt x="30" y="69"/>
                  <a:pt x="30" y="69"/>
                  <a:pt x="30" y="69"/>
                </a:cubicBezTo>
                <a:cubicBezTo>
                  <a:pt x="30" y="69"/>
                  <a:pt x="33" y="69"/>
                  <a:pt x="33" y="68"/>
                </a:cubicBezTo>
                <a:cubicBezTo>
                  <a:pt x="33" y="68"/>
                  <a:pt x="33" y="64"/>
                  <a:pt x="33" y="63"/>
                </a:cubicBezTo>
                <a:cubicBezTo>
                  <a:pt x="33" y="61"/>
                  <a:pt x="33" y="60"/>
                  <a:pt x="34" y="60"/>
                </a:cubicBezTo>
                <a:cubicBezTo>
                  <a:pt x="34" y="60"/>
                  <a:pt x="40" y="61"/>
                  <a:pt x="40" y="61"/>
                </a:cubicBezTo>
                <a:cubicBezTo>
                  <a:pt x="40" y="61"/>
                  <a:pt x="42" y="61"/>
                  <a:pt x="42" y="60"/>
                </a:cubicBezTo>
                <a:cubicBezTo>
                  <a:pt x="42" y="60"/>
                  <a:pt x="46" y="57"/>
                  <a:pt x="46" y="57"/>
                </a:cubicBezTo>
                <a:cubicBezTo>
                  <a:pt x="46" y="56"/>
                  <a:pt x="47" y="52"/>
                  <a:pt x="47" y="52"/>
                </a:cubicBezTo>
                <a:cubicBezTo>
                  <a:pt x="47" y="52"/>
                  <a:pt x="52" y="51"/>
                  <a:pt x="52" y="51"/>
                </a:cubicBezTo>
                <a:cubicBezTo>
                  <a:pt x="52" y="51"/>
                  <a:pt x="54" y="47"/>
                  <a:pt x="54" y="47"/>
                </a:cubicBezTo>
                <a:cubicBezTo>
                  <a:pt x="54" y="47"/>
                  <a:pt x="59" y="45"/>
                  <a:pt x="59" y="45"/>
                </a:cubicBezTo>
                <a:cubicBezTo>
                  <a:pt x="59" y="45"/>
                  <a:pt x="64" y="42"/>
                  <a:pt x="64" y="42"/>
                </a:cubicBezTo>
                <a:cubicBezTo>
                  <a:pt x="64" y="42"/>
                  <a:pt x="68" y="44"/>
                  <a:pt x="68" y="44"/>
                </a:cubicBezTo>
                <a:cubicBezTo>
                  <a:pt x="68" y="45"/>
                  <a:pt x="70" y="47"/>
                  <a:pt x="70" y="47"/>
                </a:cubicBezTo>
                <a:cubicBezTo>
                  <a:pt x="74" y="48"/>
                  <a:pt x="74" y="48"/>
                  <a:pt x="74" y="48"/>
                </a:cubicBezTo>
                <a:cubicBezTo>
                  <a:pt x="74" y="48"/>
                  <a:pt x="76" y="49"/>
                  <a:pt x="77" y="49"/>
                </a:cubicBezTo>
                <a:cubicBezTo>
                  <a:pt x="77" y="49"/>
                  <a:pt x="82" y="49"/>
                  <a:pt x="82" y="50"/>
                </a:cubicBezTo>
                <a:cubicBezTo>
                  <a:pt x="82" y="50"/>
                  <a:pt x="85" y="51"/>
                  <a:pt x="85" y="51"/>
                </a:cubicBezTo>
                <a:cubicBezTo>
                  <a:pt x="86" y="52"/>
                  <a:pt x="88" y="56"/>
                  <a:pt x="88" y="56"/>
                </a:cubicBezTo>
                <a:cubicBezTo>
                  <a:pt x="88" y="57"/>
                  <a:pt x="88" y="57"/>
                  <a:pt x="88" y="57"/>
                </a:cubicBezTo>
                <a:cubicBezTo>
                  <a:pt x="92" y="52"/>
                  <a:pt x="92" y="52"/>
                  <a:pt x="92" y="52"/>
                </a:cubicBezTo>
                <a:cubicBezTo>
                  <a:pt x="92" y="52"/>
                  <a:pt x="94" y="52"/>
                  <a:pt x="94" y="52"/>
                </a:cubicBezTo>
                <a:cubicBezTo>
                  <a:pt x="94" y="52"/>
                  <a:pt x="94" y="57"/>
                  <a:pt x="94" y="57"/>
                </a:cubicBezTo>
                <a:cubicBezTo>
                  <a:pt x="96" y="59"/>
                  <a:pt x="96" y="59"/>
                  <a:pt x="96" y="59"/>
                </a:cubicBezTo>
                <a:cubicBezTo>
                  <a:pt x="99" y="58"/>
                  <a:pt x="99" y="58"/>
                  <a:pt x="99" y="58"/>
                </a:cubicBezTo>
                <a:cubicBezTo>
                  <a:pt x="99" y="61"/>
                  <a:pt x="99" y="61"/>
                  <a:pt x="99" y="61"/>
                </a:cubicBezTo>
                <a:cubicBezTo>
                  <a:pt x="99" y="61"/>
                  <a:pt x="101" y="65"/>
                  <a:pt x="101" y="65"/>
                </a:cubicBezTo>
                <a:cubicBezTo>
                  <a:pt x="101" y="65"/>
                  <a:pt x="101" y="66"/>
                  <a:pt x="101" y="67"/>
                </a:cubicBezTo>
                <a:cubicBezTo>
                  <a:pt x="110" y="63"/>
                  <a:pt x="110" y="63"/>
                  <a:pt x="110" y="63"/>
                </a:cubicBezTo>
                <a:cubicBezTo>
                  <a:pt x="115" y="54"/>
                  <a:pt x="115" y="54"/>
                  <a:pt x="115" y="54"/>
                </a:cubicBezTo>
                <a:cubicBezTo>
                  <a:pt x="120" y="54"/>
                  <a:pt x="120" y="54"/>
                  <a:pt x="120" y="54"/>
                </a:cubicBezTo>
                <a:cubicBezTo>
                  <a:pt x="121" y="57"/>
                  <a:pt x="121" y="57"/>
                  <a:pt x="121" y="57"/>
                </a:cubicBezTo>
                <a:cubicBezTo>
                  <a:pt x="125" y="56"/>
                  <a:pt x="125" y="56"/>
                  <a:pt x="125" y="56"/>
                </a:cubicBezTo>
                <a:cubicBezTo>
                  <a:pt x="127" y="56"/>
                  <a:pt x="127" y="56"/>
                  <a:pt x="127" y="56"/>
                </a:cubicBezTo>
                <a:cubicBezTo>
                  <a:pt x="129" y="59"/>
                  <a:pt x="129" y="59"/>
                  <a:pt x="129" y="59"/>
                </a:cubicBezTo>
                <a:cubicBezTo>
                  <a:pt x="134" y="62"/>
                  <a:pt x="134" y="62"/>
                  <a:pt x="134" y="62"/>
                </a:cubicBezTo>
                <a:cubicBezTo>
                  <a:pt x="136" y="66"/>
                  <a:pt x="136" y="66"/>
                  <a:pt x="136" y="66"/>
                </a:cubicBezTo>
                <a:cubicBezTo>
                  <a:pt x="139" y="66"/>
                  <a:pt x="139" y="66"/>
                  <a:pt x="139" y="66"/>
                </a:cubicBezTo>
                <a:cubicBezTo>
                  <a:pt x="141" y="68"/>
                  <a:pt x="141" y="68"/>
                  <a:pt x="141" y="68"/>
                </a:cubicBezTo>
                <a:cubicBezTo>
                  <a:pt x="145" y="69"/>
                  <a:pt x="145" y="69"/>
                  <a:pt x="145" y="69"/>
                </a:cubicBezTo>
                <a:cubicBezTo>
                  <a:pt x="148" y="66"/>
                  <a:pt x="148" y="66"/>
                  <a:pt x="148" y="66"/>
                </a:cubicBezTo>
                <a:cubicBezTo>
                  <a:pt x="148" y="66"/>
                  <a:pt x="152" y="67"/>
                  <a:pt x="153" y="68"/>
                </a:cubicBezTo>
                <a:cubicBezTo>
                  <a:pt x="154" y="68"/>
                  <a:pt x="158" y="68"/>
                  <a:pt x="158" y="68"/>
                </a:cubicBezTo>
                <a:cubicBezTo>
                  <a:pt x="158" y="68"/>
                  <a:pt x="162" y="65"/>
                  <a:pt x="162" y="65"/>
                </a:cubicBezTo>
                <a:cubicBezTo>
                  <a:pt x="163" y="65"/>
                  <a:pt x="166" y="65"/>
                  <a:pt x="166" y="65"/>
                </a:cubicBezTo>
                <a:cubicBezTo>
                  <a:pt x="166" y="64"/>
                  <a:pt x="169" y="63"/>
                  <a:pt x="169" y="63"/>
                </a:cubicBezTo>
                <a:cubicBezTo>
                  <a:pt x="169" y="62"/>
                  <a:pt x="171" y="59"/>
                  <a:pt x="171" y="59"/>
                </a:cubicBezTo>
                <a:cubicBezTo>
                  <a:pt x="173" y="59"/>
                  <a:pt x="173" y="59"/>
                  <a:pt x="173" y="59"/>
                </a:cubicBezTo>
                <a:cubicBezTo>
                  <a:pt x="173" y="55"/>
                  <a:pt x="173" y="55"/>
                  <a:pt x="173" y="55"/>
                </a:cubicBezTo>
                <a:cubicBezTo>
                  <a:pt x="173" y="55"/>
                  <a:pt x="178" y="54"/>
                  <a:pt x="178" y="54"/>
                </a:cubicBezTo>
                <a:cubicBezTo>
                  <a:pt x="179" y="54"/>
                  <a:pt x="184" y="55"/>
                  <a:pt x="184" y="55"/>
                </a:cubicBezTo>
                <a:cubicBezTo>
                  <a:pt x="185" y="55"/>
                  <a:pt x="190" y="53"/>
                  <a:pt x="190" y="53"/>
                </a:cubicBezTo>
                <a:cubicBezTo>
                  <a:pt x="191" y="52"/>
                  <a:pt x="193" y="51"/>
                  <a:pt x="193" y="51"/>
                </a:cubicBezTo>
                <a:cubicBezTo>
                  <a:pt x="205" y="55"/>
                  <a:pt x="205" y="55"/>
                  <a:pt x="205" y="55"/>
                </a:cubicBezTo>
                <a:cubicBezTo>
                  <a:pt x="205" y="55"/>
                  <a:pt x="206" y="54"/>
                  <a:pt x="206" y="54"/>
                </a:cubicBezTo>
                <a:cubicBezTo>
                  <a:pt x="206" y="53"/>
                  <a:pt x="207" y="50"/>
                  <a:pt x="208" y="49"/>
                </a:cubicBezTo>
                <a:cubicBezTo>
                  <a:pt x="208" y="48"/>
                  <a:pt x="208" y="47"/>
                  <a:pt x="209" y="46"/>
                </a:cubicBezTo>
                <a:cubicBezTo>
                  <a:pt x="209" y="45"/>
                  <a:pt x="210" y="42"/>
                  <a:pt x="211" y="41"/>
                </a:cubicBezTo>
                <a:cubicBezTo>
                  <a:pt x="212" y="40"/>
                  <a:pt x="212" y="36"/>
                  <a:pt x="212" y="36"/>
                </a:cubicBezTo>
                <a:cubicBezTo>
                  <a:pt x="212" y="36"/>
                  <a:pt x="211" y="34"/>
                  <a:pt x="212" y="33"/>
                </a:cubicBezTo>
                <a:cubicBezTo>
                  <a:pt x="213" y="31"/>
                  <a:pt x="214" y="29"/>
                  <a:pt x="214" y="28"/>
                </a:cubicBezTo>
                <a:cubicBezTo>
                  <a:pt x="215" y="27"/>
                  <a:pt x="215" y="26"/>
                  <a:pt x="216" y="25"/>
                </a:cubicBezTo>
                <a:cubicBezTo>
                  <a:pt x="216" y="24"/>
                  <a:pt x="217" y="22"/>
                  <a:pt x="217" y="21"/>
                </a:cubicBezTo>
                <a:cubicBezTo>
                  <a:pt x="217" y="20"/>
                  <a:pt x="216" y="18"/>
                  <a:pt x="216" y="18"/>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12" name="Freeform 18">
            <a:extLst>
              <a:ext uri="{FF2B5EF4-FFF2-40B4-BE49-F238E27FC236}">
                <a16:creationId xmlns:a16="http://schemas.microsoft.com/office/drawing/2014/main" id="{9C9BDF95-D2E1-6E1D-FB9C-27AC6EFFF755}"/>
              </a:ext>
            </a:extLst>
          </p:cNvPr>
          <p:cNvSpPr>
            <a:spLocks/>
          </p:cNvSpPr>
          <p:nvPr/>
        </p:nvSpPr>
        <p:spPr bwMode="auto">
          <a:xfrm>
            <a:off x="6533041" y="2962312"/>
            <a:ext cx="514350" cy="298450"/>
          </a:xfrm>
          <a:custGeom>
            <a:avLst/>
            <a:gdLst>
              <a:gd name="T0" fmla="*/ 502920 w 135"/>
              <a:gd name="T1" fmla="*/ 133920 h 78"/>
              <a:gd name="T2" fmla="*/ 487680 w 135"/>
              <a:gd name="T3" fmla="*/ 88004 h 78"/>
              <a:gd name="T4" fmla="*/ 457200 w 135"/>
              <a:gd name="T5" fmla="*/ 68873 h 78"/>
              <a:gd name="T6" fmla="*/ 403860 w 135"/>
              <a:gd name="T7" fmla="*/ 57394 h 78"/>
              <a:gd name="T8" fmla="*/ 339090 w 135"/>
              <a:gd name="T9" fmla="*/ 57394 h 78"/>
              <a:gd name="T10" fmla="*/ 304800 w 135"/>
              <a:gd name="T11" fmla="*/ 34437 h 78"/>
              <a:gd name="T12" fmla="*/ 285750 w 135"/>
              <a:gd name="T13" fmla="*/ 61221 h 78"/>
              <a:gd name="T14" fmla="*/ 289560 w 135"/>
              <a:gd name="T15" fmla="*/ 80352 h 78"/>
              <a:gd name="T16" fmla="*/ 262890 w 135"/>
              <a:gd name="T17" fmla="*/ 122441 h 78"/>
              <a:gd name="T18" fmla="*/ 247650 w 135"/>
              <a:gd name="T19" fmla="*/ 88004 h 78"/>
              <a:gd name="T20" fmla="*/ 220980 w 135"/>
              <a:gd name="T21" fmla="*/ 91831 h 78"/>
              <a:gd name="T22" fmla="*/ 186690 w 135"/>
              <a:gd name="T23" fmla="*/ 91831 h 78"/>
              <a:gd name="T24" fmla="*/ 163830 w 135"/>
              <a:gd name="T25" fmla="*/ 88004 h 78"/>
              <a:gd name="T26" fmla="*/ 179070 w 135"/>
              <a:gd name="T27" fmla="*/ 42089 h 78"/>
              <a:gd name="T28" fmla="*/ 205740 w 135"/>
              <a:gd name="T29" fmla="*/ 11479 h 78"/>
              <a:gd name="T30" fmla="*/ 167640 w 135"/>
              <a:gd name="T31" fmla="*/ 11479 h 78"/>
              <a:gd name="T32" fmla="*/ 129540 w 135"/>
              <a:gd name="T33" fmla="*/ 38263 h 78"/>
              <a:gd name="T34" fmla="*/ 83820 w 135"/>
              <a:gd name="T35" fmla="*/ 65047 h 78"/>
              <a:gd name="T36" fmla="*/ 38100 w 135"/>
              <a:gd name="T37" fmla="*/ 42089 h 78"/>
              <a:gd name="T38" fmla="*/ 19050 w 135"/>
              <a:gd name="T39" fmla="*/ 91831 h 78"/>
              <a:gd name="T40" fmla="*/ 0 w 135"/>
              <a:gd name="T41" fmla="*/ 114788 h 78"/>
              <a:gd name="T42" fmla="*/ 26670 w 135"/>
              <a:gd name="T43" fmla="*/ 156878 h 78"/>
              <a:gd name="T44" fmla="*/ 15240 w 135"/>
              <a:gd name="T45" fmla="*/ 187488 h 78"/>
              <a:gd name="T46" fmla="*/ 34290 w 135"/>
              <a:gd name="T47" fmla="*/ 218098 h 78"/>
              <a:gd name="T48" fmla="*/ 64770 w 135"/>
              <a:gd name="T49" fmla="*/ 229577 h 78"/>
              <a:gd name="T50" fmla="*/ 121920 w 135"/>
              <a:gd name="T51" fmla="*/ 214272 h 78"/>
              <a:gd name="T52" fmla="*/ 182880 w 135"/>
              <a:gd name="T53" fmla="*/ 164530 h 78"/>
              <a:gd name="T54" fmla="*/ 224790 w 135"/>
              <a:gd name="T55" fmla="*/ 172183 h 78"/>
              <a:gd name="T56" fmla="*/ 209550 w 135"/>
              <a:gd name="T57" fmla="*/ 198967 h 78"/>
              <a:gd name="T58" fmla="*/ 201930 w 135"/>
              <a:gd name="T59" fmla="*/ 233403 h 78"/>
              <a:gd name="T60" fmla="*/ 209550 w 135"/>
              <a:gd name="T61" fmla="*/ 256361 h 78"/>
              <a:gd name="T62" fmla="*/ 228600 w 135"/>
              <a:gd name="T63" fmla="*/ 294624 h 78"/>
              <a:gd name="T64" fmla="*/ 270510 w 135"/>
              <a:gd name="T65" fmla="*/ 271666 h 78"/>
              <a:gd name="T66" fmla="*/ 293370 w 135"/>
              <a:gd name="T67" fmla="*/ 244882 h 78"/>
              <a:gd name="T68" fmla="*/ 312420 w 135"/>
              <a:gd name="T69" fmla="*/ 229577 h 78"/>
              <a:gd name="T70" fmla="*/ 365760 w 135"/>
              <a:gd name="T71" fmla="*/ 229577 h 78"/>
              <a:gd name="T72" fmla="*/ 415290 w 135"/>
              <a:gd name="T73" fmla="*/ 191314 h 78"/>
              <a:gd name="T74" fmla="*/ 453390 w 135"/>
              <a:gd name="T75" fmla="*/ 176009 h 78"/>
              <a:gd name="T76" fmla="*/ 487680 w 135"/>
              <a:gd name="T77" fmla="*/ 195140 h 78"/>
              <a:gd name="T78" fmla="*/ 506730 w 135"/>
              <a:gd name="T79" fmla="*/ 191314 h 78"/>
              <a:gd name="T80" fmla="*/ 510540 w 135"/>
              <a:gd name="T81" fmla="*/ 149225 h 7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78">
                <a:moveTo>
                  <a:pt x="134" y="39"/>
                </a:moveTo>
                <a:cubicBezTo>
                  <a:pt x="133" y="38"/>
                  <a:pt x="132" y="37"/>
                  <a:pt x="132" y="35"/>
                </a:cubicBezTo>
                <a:cubicBezTo>
                  <a:pt x="132" y="34"/>
                  <a:pt x="130" y="30"/>
                  <a:pt x="130" y="29"/>
                </a:cubicBezTo>
                <a:cubicBezTo>
                  <a:pt x="129" y="28"/>
                  <a:pt x="128" y="25"/>
                  <a:pt x="128" y="23"/>
                </a:cubicBezTo>
                <a:cubicBezTo>
                  <a:pt x="128" y="22"/>
                  <a:pt x="129" y="16"/>
                  <a:pt x="128" y="16"/>
                </a:cubicBezTo>
                <a:cubicBezTo>
                  <a:pt x="120" y="18"/>
                  <a:pt x="120" y="18"/>
                  <a:pt x="120" y="18"/>
                </a:cubicBezTo>
                <a:cubicBezTo>
                  <a:pt x="120" y="18"/>
                  <a:pt x="113" y="17"/>
                  <a:pt x="112" y="17"/>
                </a:cubicBezTo>
                <a:cubicBezTo>
                  <a:pt x="112" y="16"/>
                  <a:pt x="107" y="15"/>
                  <a:pt x="106" y="15"/>
                </a:cubicBezTo>
                <a:cubicBezTo>
                  <a:pt x="106" y="15"/>
                  <a:pt x="96" y="16"/>
                  <a:pt x="96" y="16"/>
                </a:cubicBezTo>
                <a:cubicBezTo>
                  <a:pt x="96" y="16"/>
                  <a:pt x="90" y="16"/>
                  <a:pt x="89" y="15"/>
                </a:cubicBezTo>
                <a:cubicBezTo>
                  <a:pt x="89" y="15"/>
                  <a:pt x="83" y="13"/>
                  <a:pt x="83" y="12"/>
                </a:cubicBezTo>
                <a:cubicBezTo>
                  <a:pt x="83" y="12"/>
                  <a:pt x="80" y="9"/>
                  <a:pt x="80" y="9"/>
                </a:cubicBezTo>
                <a:cubicBezTo>
                  <a:pt x="77" y="11"/>
                  <a:pt x="77" y="11"/>
                  <a:pt x="77" y="11"/>
                </a:cubicBezTo>
                <a:cubicBezTo>
                  <a:pt x="75" y="16"/>
                  <a:pt x="75" y="16"/>
                  <a:pt x="75" y="16"/>
                </a:cubicBezTo>
                <a:cubicBezTo>
                  <a:pt x="75" y="16"/>
                  <a:pt x="78" y="19"/>
                  <a:pt x="78" y="19"/>
                </a:cubicBezTo>
                <a:cubicBezTo>
                  <a:pt x="78" y="20"/>
                  <a:pt x="76" y="21"/>
                  <a:pt x="76" y="21"/>
                </a:cubicBezTo>
                <a:cubicBezTo>
                  <a:pt x="76" y="22"/>
                  <a:pt x="76" y="24"/>
                  <a:pt x="76" y="25"/>
                </a:cubicBezTo>
                <a:cubicBezTo>
                  <a:pt x="76" y="26"/>
                  <a:pt x="69" y="32"/>
                  <a:pt x="69" y="32"/>
                </a:cubicBezTo>
                <a:cubicBezTo>
                  <a:pt x="69" y="32"/>
                  <a:pt x="69" y="30"/>
                  <a:pt x="69" y="29"/>
                </a:cubicBezTo>
                <a:cubicBezTo>
                  <a:pt x="68" y="28"/>
                  <a:pt x="65" y="23"/>
                  <a:pt x="65" y="23"/>
                </a:cubicBezTo>
                <a:cubicBezTo>
                  <a:pt x="65" y="23"/>
                  <a:pt x="60" y="27"/>
                  <a:pt x="60" y="26"/>
                </a:cubicBezTo>
                <a:cubicBezTo>
                  <a:pt x="60" y="26"/>
                  <a:pt x="59" y="23"/>
                  <a:pt x="58" y="24"/>
                </a:cubicBezTo>
                <a:cubicBezTo>
                  <a:pt x="58" y="24"/>
                  <a:pt x="54" y="26"/>
                  <a:pt x="54" y="27"/>
                </a:cubicBezTo>
                <a:cubicBezTo>
                  <a:pt x="54" y="27"/>
                  <a:pt x="49" y="24"/>
                  <a:pt x="49" y="24"/>
                </a:cubicBezTo>
                <a:cubicBezTo>
                  <a:pt x="45" y="22"/>
                  <a:pt x="45" y="22"/>
                  <a:pt x="45" y="22"/>
                </a:cubicBezTo>
                <a:cubicBezTo>
                  <a:pt x="43" y="23"/>
                  <a:pt x="43" y="23"/>
                  <a:pt x="43" y="23"/>
                </a:cubicBezTo>
                <a:cubicBezTo>
                  <a:pt x="45" y="16"/>
                  <a:pt x="45" y="16"/>
                  <a:pt x="45" y="16"/>
                </a:cubicBezTo>
                <a:cubicBezTo>
                  <a:pt x="45" y="16"/>
                  <a:pt x="47" y="11"/>
                  <a:pt x="47" y="11"/>
                </a:cubicBezTo>
                <a:cubicBezTo>
                  <a:pt x="47" y="11"/>
                  <a:pt x="51" y="8"/>
                  <a:pt x="52" y="8"/>
                </a:cubicBezTo>
                <a:cubicBezTo>
                  <a:pt x="52" y="7"/>
                  <a:pt x="55" y="4"/>
                  <a:pt x="54" y="3"/>
                </a:cubicBezTo>
                <a:cubicBezTo>
                  <a:pt x="54" y="3"/>
                  <a:pt x="51" y="0"/>
                  <a:pt x="51" y="0"/>
                </a:cubicBezTo>
                <a:cubicBezTo>
                  <a:pt x="51" y="0"/>
                  <a:pt x="45" y="2"/>
                  <a:pt x="44" y="3"/>
                </a:cubicBezTo>
                <a:cubicBezTo>
                  <a:pt x="44" y="3"/>
                  <a:pt x="37" y="4"/>
                  <a:pt x="37" y="4"/>
                </a:cubicBezTo>
                <a:cubicBezTo>
                  <a:pt x="37" y="4"/>
                  <a:pt x="34" y="9"/>
                  <a:pt x="34" y="10"/>
                </a:cubicBezTo>
                <a:cubicBezTo>
                  <a:pt x="34" y="10"/>
                  <a:pt x="30" y="13"/>
                  <a:pt x="28" y="14"/>
                </a:cubicBezTo>
                <a:cubicBezTo>
                  <a:pt x="27" y="15"/>
                  <a:pt x="22" y="17"/>
                  <a:pt x="22" y="17"/>
                </a:cubicBezTo>
                <a:cubicBezTo>
                  <a:pt x="14" y="14"/>
                  <a:pt x="14" y="14"/>
                  <a:pt x="14" y="14"/>
                </a:cubicBezTo>
                <a:cubicBezTo>
                  <a:pt x="10" y="11"/>
                  <a:pt x="10" y="11"/>
                  <a:pt x="10" y="11"/>
                </a:cubicBezTo>
                <a:cubicBezTo>
                  <a:pt x="10" y="11"/>
                  <a:pt x="5" y="18"/>
                  <a:pt x="5" y="19"/>
                </a:cubicBezTo>
                <a:cubicBezTo>
                  <a:pt x="5" y="19"/>
                  <a:pt x="5" y="23"/>
                  <a:pt x="5" y="24"/>
                </a:cubicBezTo>
                <a:cubicBezTo>
                  <a:pt x="4" y="24"/>
                  <a:pt x="5" y="27"/>
                  <a:pt x="5" y="28"/>
                </a:cubicBezTo>
                <a:cubicBezTo>
                  <a:pt x="4" y="28"/>
                  <a:pt x="0" y="30"/>
                  <a:pt x="0" y="30"/>
                </a:cubicBezTo>
                <a:cubicBezTo>
                  <a:pt x="0" y="30"/>
                  <a:pt x="4" y="35"/>
                  <a:pt x="4" y="36"/>
                </a:cubicBezTo>
                <a:cubicBezTo>
                  <a:pt x="4" y="37"/>
                  <a:pt x="6" y="41"/>
                  <a:pt x="7" y="41"/>
                </a:cubicBezTo>
                <a:cubicBezTo>
                  <a:pt x="7" y="41"/>
                  <a:pt x="8" y="45"/>
                  <a:pt x="8" y="45"/>
                </a:cubicBezTo>
                <a:cubicBezTo>
                  <a:pt x="4" y="49"/>
                  <a:pt x="4" y="49"/>
                  <a:pt x="4" y="49"/>
                </a:cubicBezTo>
                <a:cubicBezTo>
                  <a:pt x="3" y="55"/>
                  <a:pt x="3" y="55"/>
                  <a:pt x="3" y="55"/>
                </a:cubicBezTo>
                <a:cubicBezTo>
                  <a:pt x="3" y="55"/>
                  <a:pt x="8" y="57"/>
                  <a:pt x="9" y="57"/>
                </a:cubicBezTo>
                <a:cubicBezTo>
                  <a:pt x="9" y="57"/>
                  <a:pt x="14" y="57"/>
                  <a:pt x="14" y="57"/>
                </a:cubicBezTo>
                <a:cubicBezTo>
                  <a:pt x="14" y="57"/>
                  <a:pt x="17" y="59"/>
                  <a:pt x="17" y="60"/>
                </a:cubicBezTo>
                <a:cubicBezTo>
                  <a:pt x="18" y="60"/>
                  <a:pt x="23" y="60"/>
                  <a:pt x="23" y="60"/>
                </a:cubicBezTo>
                <a:cubicBezTo>
                  <a:pt x="24" y="60"/>
                  <a:pt x="31" y="57"/>
                  <a:pt x="32" y="56"/>
                </a:cubicBezTo>
                <a:cubicBezTo>
                  <a:pt x="32" y="55"/>
                  <a:pt x="42" y="47"/>
                  <a:pt x="43" y="47"/>
                </a:cubicBezTo>
                <a:cubicBezTo>
                  <a:pt x="43" y="47"/>
                  <a:pt x="47" y="43"/>
                  <a:pt x="48" y="43"/>
                </a:cubicBezTo>
                <a:cubicBezTo>
                  <a:pt x="49" y="43"/>
                  <a:pt x="54" y="43"/>
                  <a:pt x="54" y="43"/>
                </a:cubicBezTo>
                <a:cubicBezTo>
                  <a:pt x="59" y="45"/>
                  <a:pt x="59" y="45"/>
                  <a:pt x="59" y="45"/>
                </a:cubicBezTo>
                <a:cubicBezTo>
                  <a:pt x="60" y="49"/>
                  <a:pt x="60" y="49"/>
                  <a:pt x="60" y="49"/>
                </a:cubicBezTo>
                <a:cubicBezTo>
                  <a:pt x="55" y="52"/>
                  <a:pt x="55" y="52"/>
                  <a:pt x="55" y="52"/>
                </a:cubicBezTo>
                <a:cubicBezTo>
                  <a:pt x="54" y="57"/>
                  <a:pt x="54" y="57"/>
                  <a:pt x="54" y="57"/>
                </a:cubicBezTo>
                <a:cubicBezTo>
                  <a:pt x="54" y="57"/>
                  <a:pt x="54" y="61"/>
                  <a:pt x="53" y="61"/>
                </a:cubicBezTo>
                <a:cubicBezTo>
                  <a:pt x="53" y="62"/>
                  <a:pt x="49" y="65"/>
                  <a:pt x="49" y="65"/>
                </a:cubicBezTo>
                <a:cubicBezTo>
                  <a:pt x="49" y="65"/>
                  <a:pt x="55" y="67"/>
                  <a:pt x="55" y="67"/>
                </a:cubicBezTo>
                <a:cubicBezTo>
                  <a:pt x="55" y="67"/>
                  <a:pt x="55" y="72"/>
                  <a:pt x="54" y="73"/>
                </a:cubicBezTo>
                <a:cubicBezTo>
                  <a:pt x="54" y="74"/>
                  <a:pt x="59" y="77"/>
                  <a:pt x="60" y="77"/>
                </a:cubicBezTo>
                <a:cubicBezTo>
                  <a:pt x="60" y="78"/>
                  <a:pt x="67" y="74"/>
                  <a:pt x="67" y="74"/>
                </a:cubicBezTo>
                <a:cubicBezTo>
                  <a:pt x="68" y="74"/>
                  <a:pt x="71" y="72"/>
                  <a:pt x="71" y="71"/>
                </a:cubicBezTo>
                <a:cubicBezTo>
                  <a:pt x="71" y="71"/>
                  <a:pt x="71" y="67"/>
                  <a:pt x="71" y="67"/>
                </a:cubicBezTo>
                <a:cubicBezTo>
                  <a:pt x="72" y="67"/>
                  <a:pt x="77" y="64"/>
                  <a:pt x="77" y="64"/>
                </a:cubicBezTo>
                <a:cubicBezTo>
                  <a:pt x="77" y="64"/>
                  <a:pt x="78" y="62"/>
                  <a:pt x="78" y="62"/>
                </a:cubicBezTo>
                <a:cubicBezTo>
                  <a:pt x="79" y="61"/>
                  <a:pt x="82" y="60"/>
                  <a:pt x="82" y="60"/>
                </a:cubicBezTo>
                <a:cubicBezTo>
                  <a:pt x="83" y="60"/>
                  <a:pt x="85" y="59"/>
                  <a:pt x="85" y="59"/>
                </a:cubicBezTo>
                <a:cubicBezTo>
                  <a:pt x="96" y="60"/>
                  <a:pt x="96" y="60"/>
                  <a:pt x="96" y="60"/>
                </a:cubicBezTo>
                <a:cubicBezTo>
                  <a:pt x="108" y="55"/>
                  <a:pt x="108" y="55"/>
                  <a:pt x="108" y="55"/>
                </a:cubicBezTo>
                <a:cubicBezTo>
                  <a:pt x="109" y="50"/>
                  <a:pt x="109" y="50"/>
                  <a:pt x="109" y="50"/>
                </a:cubicBezTo>
                <a:cubicBezTo>
                  <a:pt x="109" y="50"/>
                  <a:pt x="113" y="48"/>
                  <a:pt x="114" y="48"/>
                </a:cubicBezTo>
                <a:cubicBezTo>
                  <a:pt x="114" y="47"/>
                  <a:pt x="118" y="46"/>
                  <a:pt x="119" y="46"/>
                </a:cubicBezTo>
                <a:cubicBezTo>
                  <a:pt x="119" y="46"/>
                  <a:pt x="123" y="47"/>
                  <a:pt x="123" y="47"/>
                </a:cubicBezTo>
                <a:cubicBezTo>
                  <a:pt x="128" y="51"/>
                  <a:pt x="128" y="51"/>
                  <a:pt x="128" y="51"/>
                </a:cubicBezTo>
                <a:cubicBezTo>
                  <a:pt x="132" y="51"/>
                  <a:pt x="132" y="51"/>
                  <a:pt x="132" y="51"/>
                </a:cubicBezTo>
                <a:cubicBezTo>
                  <a:pt x="132" y="51"/>
                  <a:pt x="133" y="51"/>
                  <a:pt x="133" y="50"/>
                </a:cubicBezTo>
                <a:cubicBezTo>
                  <a:pt x="133" y="49"/>
                  <a:pt x="134" y="49"/>
                  <a:pt x="134" y="46"/>
                </a:cubicBezTo>
                <a:cubicBezTo>
                  <a:pt x="134" y="44"/>
                  <a:pt x="135" y="41"/>
                  <a:pt x="134" y="39"/>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13" name="Freeform 23">
            <a:extLst>
              <a:ext uri="{FF2B5EF4-FFF2-40B4-BE49-F238E27FC236}">
                <a16:creationId xmlns:a16="http://schemas.microsoft.com/office/drawing/2014/main" id="{7922A0A5-5D3D-6569-4B4E-4BDF512BA171}"/>
              </a:ext>
            </a:extLst>
          </p:cNvPr>
          <p:cNvSpPr>
            <a:spLocks/>
          </p:cNvSpPr>
          <p:nvPr/>
        </p:nvSpPr>
        <p:spPr bwMode="auto">
          <a:xfrm>
            <a:off x="5299553" y="2333662"/>
            <a:ext cx="852488" cy="1177925"/>
          </a:xfrm>
          <a:custGeom>
            <a:avLst/>
            <a:gdLst>
              <a:gd name="T0" fmla="*/ 814431 w 224"/>
              <a:gd name="T1" fmla="*/ 209663 h 309"/>
              <a:gd name="T2" fmla="*/ 734510 w 224"/>
              <a:gd name="T3" fmla="*/ 194415 h 309"/>
              <a:gd name="T4" fmla="*/ 654589 w 224"/>
              <a:gd name="T5" fmla="*/ 163918 h 309"/>
              <a:gd name="T6" fmla="*/ 635560 w 224"/>
              <a:gd name="T7" fmla="*/ 190603 h 309"/>
              <a:gd name="T8" fmla="*/ 608920 w 224"/>
              <a:gd name="T9" fmla="*/ 175355 h 309"/>
              <a:gd name="T10" fmla="*/ 589891 w 224"/>
              <a:gd name="T11" fmla="*/ 182979 h 309"/>
              <a:gd name="T12" fmla="*/ 528999 w 224"/>
              <a:gd name="T13" fmla="*/ 221099 h 309"/>
              <a:gd name="T14" fmla="*/ 563251 w 224"/>
              <a:gd name="T15" fmla="*/ 182979 h 309"/>
              <a:gd name="T16" fmla="*/ 528999 w 224"/>
              <a:gd name="T17" fmla="*/ 190603 h 309"/>
              <a:gd name="T18" fmla="*/ 521388 w 224"/>
              <a:gd name="T19" fmla="*/ 232535 h 309"/>
              <a:gd name="T20" fmla="*/ 475719 w 224"/>
              <a:gd name="T21" fmla="*/ 282092 h 309"/>
              <a:gd name="T22" fmla="*/ 479525 w 224"/>
              <a:gd name="T23" fmla="*/ 263032 h 309"/>
              <a:gd name="T24" fmla="*/ 494748 w 224"/>
              <a:gd name="T25" fmla="*/ 213475 h 309"/>
              <a:gd name="T26" fmla="*/ 528999 w 224"/>
              <a:gd name="T27" fmla="*/ 160106 h 309"/>
              <a:gd name="T28" fmla="*/ 498553 w 224"/>
              <a:gd name="T29" fmla="*/ 156294 h 309"/>
              <a:gd name="T30" fmla="*/ 487136 w 224"/>
              <a:gd name="T31" fmla="*/ 156294 h 309"/>
              <a:gd name="T32" fmla="*/ 509971 w 224"/>
              <a:gd name="T33" fmla="*/ 102925 h 309"/>
              <a:gd name="T34" fmla="*/ 487136 w 224"/>
              <a:gd name="T35" fmla="*/ 76241 h 309"/>
              <a:gd name="T36" fmla="*/ 460496 w 224"/>
              <a:gd name="T37" fmla="*/ 49557 h 309"/>
              <a:gd name="T38" fmla="*/ 411021 w 224"/>
              <a:gd name="T39" fmla="*/ 68617 h 309"/>
              <a:gd name="T40" fmla="*/ 395798 w 224"/>
              <a:gd name="T41" fmla="*/ 41933 h 309"/>
              <a:gd name="T42" fmla="*/ 361546 w 224"/>
              <a:gd name="T43" fmla="*/ 30496 h 309"/>
              <a:gd name="T44" fmla="*/ 304460 w 224"/>
              <a:gd name="T45" fmla="*/ 0 h 309"/>
              <a:gd name="T46" fmla="*/ 293043 w 224"/>
              <a:gd name="T47" fmla="*/ 95301 h 309"/>
              <a:gd name="T48" fmla="*/ 258791 w 224"/>
              <a:gd name="T49" fmla="*/ 167730 h 309"/>
              <a:gd name="T50" fmla="*/ 235957 w 224"/>
              <a:gd name="T51" fmla="*/ 205851 h 309"/>
              <a:gd name="T52" fmla="*/ 232151 w 224"/>
              <a:gd name="T53" fmla="*/ 259220 h 309"/>
              <a:gd name="T54" fmla="*/ 144619 w 224"/>
              <a:gd name="T55" fmla="*/ 404078 h 309"/>
              <a:gd name="T56" fmla="*/ 3806 w 224"/>
              <a:gd name="T57" fmla="*/ 522252 h 309"/>
              <a:gd name="T58" fmla="*/ 83727 w 224"/>
              <a:gd name="T59" fmla="*/ 548936 h 309"/>
              <a:gd name="T60" fmla="*/ 129396 w 224"/>
              <a:gd name="T61" fmla="*/ 720478 h 309"/>
              <a:gd name="T62" fmla="*/ 121784 w 224"/>
              <a:gd name="T63" fmla="*/ 796719 h 309"/>
              <a:gd name="T64" fmla="*/ 186482 w 224"/>
              <a:gd name="T65" fmla="*/ 892021 h 309"/>
              <a:gd name="T66" fmla="*/ 251180 w 224"/>
              <a:gd name="T67" fmla="*/ 922517 h 309"/>
              <a:gd name="T68" fmla="*/ 178870 w 224"/>
              <a:gd name="T69" fmla="*/ 1014007 h 309"/>
              <a:gd name="T70" fmla="*/ 239762 w 224"/>
              <a:gd name="T71" fmla="*/ 1063563 h 309"/>
              <a:gd name="T72" fmla="*/ 254985 w 224"/>
              <a:gd name="T73" fmla="*/ 1124556 h 309"/>
              <a:gd name="T74" fmla="*/ 315877 w 224"/>
              <a:gd name="T75" fmla="*/ 1177925 h 309"/>
              <a:gd name="T76" fmla="*/ 338712 w 224"/>
              <a:gd name="T77" fmla="*/ 1082624 h 309"/>
              <a:gd name="T78" fmla="*/ 323489 w 224"/>
              <a:gd name="T79" fmla="*/ 1014007 h 309"/>
              <a:gd name="T80" fmla="*/ 361546 w 224"/>
              <a:gd name="T81" fmla="*/ 903457 h 309"/>
              <a:gd name="T82" fmla="*/ 445273 w 224"/>
              <a:gd name="T83" fmla="*/ 819592 h 309"/>
              <a:gd name="T84" fmla="*/ 506165 w 224"/>
              <a:gd name="T85" fmla="*/ 777659 h 309"/>
              <a:gd name="T86" fmla="*/ 616532 w 224"/>
              <a:gd name="T87" fmla="*/ 716666 h 309"/>
              <a:gd name="T88" fmla="*/ 700258 w 224"/>
              <a:gd name="T89" fmla="*/ 720478 h 309"/>
              <a:gd name="T90" fmla="*/ 692647 w 224"/>
              <a:gd name="T91" fmla="*/ 640425 h 309"/>
              <a:gd name="T92" fmla="*/ 726898 w 224"/>
              <a:gd name="T93" fmla="*/ 529876 h 309"/>
              <a:gd name="T94" fmla="*/ 719287 w 224"/>
              <a:gd name="T95" fmla="*/ 434574 h 309"/>
              <a:gd name="T96" fmla="*/ 738316 w 224"/>
              <a:gd name="T97" fmla="*/ 346897 h 309"/>
              <a:gd name="T98" fmla="*/ 795402 w 224"/>
              <a:gd name="T99" fmla="*/ 301152 h 309"/>
              <a:gd name="T100" fmla="*/ 852488 w 224"/>
              <a:gd name="T101" fmla="*/ 240159 h 3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4" h="309">
                <a:moveTo>
                  <a:pt x="222" y="59"/>
                </a:moveTo>
                <a:cubicBezTo>
                  <a:pt x="223" y="56"/>
                  <a:pt x="223" y="56"/>
                  <a:pt x="223" y="56"/>
                </a:cubicBezTo>
                <a:cubicBezTo>
                  <a:pt x="221" y="55"/>
                  <a:pt x="219" y="55"/>
                  <a:pt x="218" y="55"/>
                </a:cubicBezTo>
                <a:cubicBezTo>
                  <a:pt x="216" y="55"/>
                  <a:pt x="214" y="55"/>
                  <a:pt x="214" y="55"/>
                </a:cubicBezTo>
                <a:cubicBezTo>
                  <a:pt x="213" y="56"/>
                  <a:pt x="211" y="56"/>
                  <a:pt x="211" y="56"/>
                </a:cubicBezTo>
                <a:cubicBezTo>
                  <a:pt x="210" y="56"/>
                  <a:pt x="209" y="56"/>
                  <a:pt x="207" y="56"/>
                </a:cubicBezTo>
                <a:cubicBezTo>
                  <a:pt x="206" y="56"/>
                  <a:pt x="199" y="55"/>
                  <a:pt x="198" y="55"/>
                </a:cubicBezTo>
                <a:cubicBezTo>
                  <a:pt x="196" y="55"/>
                  <a:pt x="194" y="51"/>
                  <a:pt x="193" y="51"/>
                </a:cubicBezTo>
                <a:cubicBezTo>
                  <a:pt x="192" y="50"/>
                  <a:pt x="190" y="50"/>
                  <a:pt x="188" y="49"/>
                </a:cubicBezTo>
                <a:cubicBezTo>
                  <a:pt x="185" y="48"/>
                  <a:pt x="184" y="49"/>
                  <a:pt x="182" y="47"/>
                </a:cubicBezTo>
                <a:cubicBezTo>
                  <a:pt x="181" y="46"/>
                  <a:pt x="179" y="45"/>
                  <a:pt x="177" y="44"/>
                </a:cubicBezTo>
                <a:cubicBezTo>
                  <a:pt x="176" y="43"/>
                  <a:pt x="172" y="43"/>
                  <a:pt x="172" y="43"/>
                </a:cubicBezTo>
                <a:cubicBezTo>
                  <a:pt x="171" y="43"/>
                  <a:pt x="170" y="44"/>
                  <a:pt x="170" y="44"/>
                </a:cubicBezTo>
                <a:cubicBezTo>
                  <a:pt x="169" y="45"/>
                  <a:pt x="169" y="46"/>
                  <a:pt x="169" y="47"/>
                </a:cubicBezTo>
                <a:cubicBezTo>
                  <a:pt x="170" y="48"/>
                  <a:pt x="171" y="49"/>
                  <a:pt x="170" y="50"/>
                </a:cubicBezTo>
                <a:cubicBezTo>
                  <a:pt x="170" y="50"/>
                  <a:pt x="168" y="51"/>
                  <a:pt x="167" y="50"/>
                </a:cubicBezTo>
                <a:cubicBezTo>
                  <a:pt x="167" y="50"/>
                  <a:pt x="167" y="48"/>
                  <a:pt x="166" y="48"/>
                </a:cubicBezTo>
                <a:cubicBezTo>
                  <a:pt x="166" y="48"/>
                  <a:pt x="164" y="48"/>
                  <a:pt x="164" y="48"/>
                </a:cubicBezTo>
                <a:cubicBezTo>
                  <a:pt x="163" y="48"/>
                  <a:pt x="161" y="48"/>
                  <a:pt x="160" y="47"/>
                </a:cubicBezTo>
                <a:cubicBezTo>
                  <a:pt x="160" y="47"/>
                  <a:pt x="159" y="47"/>
                  <a:pt x="160" y="46"/>
                </a:cubicBezTo>
                <a:cubicBezTo>
                  <a:pt x="160" y="45"/>
                  <a:pt x="161" y="45"/>
                  <a:pt x="160" y="44"/>
                </a:cubicBezTo>
                <a:cubicBezTo>
                  <a:pt x="160" y="44"/>
                  <a:pt x="158" y="44"/>
                  <a:pt x="158" y="44"/>
                </a:cubicBezTo>
                <a:cubicBezTo>
                  <a:pt x="158" y="44"/>
                  <a:pt x="156" y="45"/>
                  <a:pt x="155" y="45"/>
                </a:cubicBezTo>
                <a:cubicBezTo>
                  <a:pt x="155" y="46"/>
                  <a:pt x="155" y="48"/>
                  <a:pt x="155" y="48"/>
                </a:cubicBezTo>
                <a:cubicBezTo>
                  <a:pt x="155" y="49"/>
                  <a:pt x="153" y="50"/>
                  <a:pt x="152" y="50"/>
                </a:cubicBezTo>
                <a:cubicBezTo>
                  <a:pt x="151" y="51"/>
                  <a:pt x="150" y="55"/>
                  <a:pt x="149" y="55"/>
                </a:cubicBezTo>
                <a:cubicBezTo>
                  <a:pt x="148" y="56"/>
                  <a:pt x="144" y="58"/>
                  <a:pt x="144" y="58"/>
                </a:cubicBezTo>
                <a:cubicBezTo>
                  <a:pt x="144" y="58"/>
                  <a:pt x="139" y="58"/>
                  <a:pt x="139" y="58"/>
                </a:cubicBezTo>
                <a:cubicBezTo>
                  <a:pt x="142" y="55"/>
                  <a:pt x="142" y="55"/>
                  <a:pt x="142" y="55"/>
                </a:cubicBezTo>
                <a:cubicBezTo>
                  <a:pt x="146" y="54"/>
                  <a:pt x="146" y="54"/>
                  <a:pt x="146" y="54"/>
                </a:cubicBezTo>
                <a:cubicBezTo>
                  <a:pt x="146" y="54"/>
                  <a:pt x="147" y="52"/>
                  <a:pt x="147" y="51"/>
                </a:cubicBezTo>
                <a:cubicBezTo>
                  <a:pt x="147" y="51"/>
                  <a:pt x="148" y="49"/>
                  <a:pt x="148" y="48"/>
                </a:cubicBezTo>
                <a:cubicBezTo>
                  <a:pt x="148" y="48"/>
                  <a:pt x="148" y="46"/>
                  <a:pt x="147" y="46"/>
                </a:cubicBezTo>
                <a:cubicBezTo>
                  <a:pt x="146" y="46"/>
                  <a:pt x="145" y="46"/>
                  <a:pt x="144" y="46"/>
                </a:cubicBezTo>
                <a:cubicBezTo>
                  <a:pt x="143" y="47"/>
                  <a:pt x="141" y="48"/>
                  <a:pt x="140" y="48"/>
                </a:cubicBezTo>
                <a:cubicBezTo>
                  <a:pt x="139" y="49"/>
                  <a:pt x="139" y="49"/>
                  <a:pt x="139" y="50"/>
                </a:cubicBezTo>
                <a:cubicBezTo>
                  <a:pt x="139" y="51"/>
                  <a:pt x="139" y="52"/>
                  <a:pt x="138" y="53"/>
                </a:cubicBezTo>
                <a:cubicBezTo>
                  <a:pt x="138" y="54"/>
                  <a:pt x="137" y="55"/>
                  <a:pt x="137" y="55"/>
                </a:cubicBezTo>
                <a:cubicBezTo>
                  <a:pt x="137" y="56"/>
                  <a:pt x="136" y="58"/>
                  <a:pt x="137" y="58"/>
                </a:cubicBezTo>
                <a:cubicBezTo>
                  <a:pt x="137" y="58"/>
                  <a:pt x="137" y="60"/>
                  <a:pt x="137" y="61"/>
                </a:cubicBezTo>
                <a:cubicBezTo>
                  <a:pt x="137" y="61"/>
                  <a:pt x="137" y="62"/>
                  <a:pt x="136" y="63"/>
                </a:cubicBezTo>
                <a:cubicBezTo>
                  <a:pt x="136" y="65"/>
                  <a:pt x="134" y="67"/>
                  <a:pt x="133" y="67"/>
                </a:cubicBezTo>
                <a:cubicBezTo>
                  <a:pt x="133" y="67"/>
                  <a:pt x="128" y="71"/>
                  <a:pt x="128" y="71"/>
                </a:cubicBezTo>
                <a:cubicBezTo>
                  <a:pt x="127" y="72"/>
                  <a:pt x="125" y="74"/>
                  <a:pt x="125" y="74"/>
                </a:cubicBezTo>
                <a:cubicBezTo>
                  <a:pt x="125" y="75"/>
                  <a:pt x="125" y="76"/>
                  <a:pt x="125" y="77"/>
                </a:cubicBezTo>
                <a:cubicBezTo>
                  <a:pt x="125" y="77"/>
                  <a:pt x="124" y="75"/>
                  <a:pt x="124" y="75"/>
                </a:cubicBezTo>
                <a:cubicBezTo>
                  <a:pt x="124" y="75"/>
                  <a:pt x="124" y="72"/>
                  <a:pt x="124" y="71"/>
                </a:cubicBezTo>
                <a:cubicBezTo>
                  <a:pt x="125" y="70"/>
                  <a:pt x="126" y="69"/>
                  <a:pt x="126" y="69"/>
                </a:cubicBezTo>
                <a:cubicBezTo>
                  <a:pt x="127" y="69"/>
                  <a:pt x="128" y="67"/>
                  <a:pt x="128" y="67"/>
                </a:cubicBezTo>
                <a:cubicBezTo>
                  <a:pt x="128" y="67"/>
                  <a:pt x="128" y="64"/>
                  <a:pt x="129" y="63"/>
                </a:cubicBezTo>
                <a:cubicBezTo>
                  <a:pt x="129" y="62"/>
                  <a:pt x="128" y="60"/>
                  <a:pt x="129" y="58"/>
                </a:cubicBezTo>
                <a:cubicBezTo>
                  <a:pt x="129" y="57"/>
                  <a:pt x="129" y="57"/>
                  <a:pt x="130" y="56"/>
                </a:cubicBezTo>
                <a:cubicBezTo>
                  <a:pt x="130" y="54"/>
                  <a:pt x="131" y="53"/>
                  <a:pt x="131" y="52"/>
                </a:cubicBezTo>
                <a:cubicBezTo>
                  <a:pt x="132" y="50"/>
                  <a:pt x="134" y="48"/>
                  <a:pt x="134" y="47"/>
                </a:cubicBezTo>
                <a:cubicBezTo>
                  <a:pt x="135" y="46"/>
                  <a:pt x="137" y="45"/>
                  <a:pt x="137" y="44"/>
                </a:cubicBezTo>
                <a:cubicBezTo>
                  <a:pt x="138" y="44"/>
                  <a:pt x="139" y="43"/>
                  <a:pt x="139" y="42"/>
                </a:cubicBezTo>
                <a:cubicBezTo>
                  <a:pt x="139" y="42"/>
                  <a:pt x="138" y="41"/>
                  <a:pt x="138" y="40"/>
                </a:cubicBezTo>
                <a:cubicBezTo>
                  <a:pt x="138" y="40"/>
                  <a:pt x="136" y="38"/>
                  <a:pt x="136" y="38"/>
                </a:cubicBezTo>
                <a:cubicBezTo>
                  <a:pt x="136" y="38"/>
                  <a:pt x="134" y="37"/>
                  <a:pt x="133" y="38"/>
                </a:cubicBezTo>
                <a:cubicBezTo>
                  <a:pt x="133" y="38"/>
                  <a:pt x="132" y="40"/>
                  <a:pt x="131" y="41"/>
                </a:cubicBezTo>
                <a:cubicBezTo>
                  <a:pt x="130" y="42"/>
                  <a:pt x="129" y="43"/>
                  <a:pt x="129" y="44"/>
                </a:cubicBezTo>
                <a:cubicBezTo>
                  <a:pt x="128" y="45"/>
                  <a:pt x="127" y="46"/>
                  <a:pt x="126" y="46"/>
                </a:cubicBezTo>
                <a:cubicBezTo>
                  <a:pt x="126" y="46"/>
                  <a:pt x="126" y="44"/>
                  <a:pt x="127" y="43"/>
                </a:cubicBezTo>
                <a:cubicBezTo>
                  <a:pt x="127" y="42"/>
                  <a:pt x="128" y="42"/>
                  <a:pt x="128" y="41"/>
                </a:cubicBezTo>
                <a:cubicBezTo>
                  <a:pt x="128" y="41"/>
                  <a:pt x="128" y="39"/>
                  <a:pt x="128" y="38"/>
                </a:cubicBezTo>
                <a:cubicBezTo>
                  <a:pt x="129" y="38"/>
                  <a:pt x="130" y="37"/>
                  <a:pt x="131" y="36"/>
                </a:cubicBezTo>
                <a:cubicBezTo>
                  <a:pt x="131" y="35"/>
                  <a:pt x="135" y="33"/>
                  <a:pt x="135" y="32"/>
                </a:cubicBezTo>
                <a:cubicBezTo>
                  <a:pt x="135" y="32"/>
                  <a:pt x="134" y="29"/>
                  <a:pt x="134" y="27"/>
                </a:cubicBezTo>
                <a:cubicBezTo>
                  <a:pt x="133" y="26"/>
                  <a:pt x="132" y="25"/>
                  <a:pt x="130" y="24"/>
                </a:cubicBezTo>
                <a:cubicBezTo>
                  <a:pt x="128" y="24"/>
                  <a:pt x="126" y="24"/>
                  <a:pt x="126" y="22"/>
                </a:cubicBezTo>
                <a:cubicBezTo>
                  <a:pt x="126" y="21"/>
                  <a:pt x="126" y="20"/>
                  <a:pt x="126" y="20"/>
                </a:cubicBezTo>
                <a:cubicBezTo>
                  <a:pt x="128" y="20"/>
                  <a:pt x="128" y="20"/>
                  <a:pt x="128" y="20"/>
                </a:cubicBezTo>
                <a:cubicBezTo>
                  <a:pt x="128" y="20"/>
                  <a:pt x="128" y="18"/>
                  <a:pt x="128" y="18"/>
                </a:cubicBezTo>
                <a:cubicBezTo>
                  <a:pt x="127" y="17"/>
                  <a:pt x="126" y="17"/>
                  <a:pt x="125" y="16"/>
                </a:cubicBezTo>
                <a:cubicBezTo>
                  <a:pt x="125" y="15"/>
                  <a:pt x="124" y="13"/>
                  <a:pt x="123" y="13"/>
                </a:cubicBezTo>
                <a:cubicBezTo>
                  <a:pt x="123" y="13"/>
                  <a:pt x="121" y="12"/>
                  <a:pt x="121" y="13"/>
                </a:cubicBezTo>
                <a:cubicBezTo>
                  <a:pt x="120" y="14"/>
                  <a:pt x="119" y="16"/>
                  <a:pt x="119" y="16"/>
                </a:cubicBezTo>
                <a:cubicBezTo>
                  <a:pt x="118" y="16"/>
                  <a:pt x="117" y="14"/>
                  <a:pt x="116" y="14"/>
                </a:cubicBezTo>
                <a:cubicBezTo>
                  <a:pt x="116" y="14"/>
                  <a:pt x="113" y="14"/>
                  <a:pt x="112" y="14"/>
                </a:cubicBezTo>
                <a:cubicBezTo>
                  <a:pt x="112" y="15"/>
                  <a:pt x="108" y="18"/>
                  <a:pt x="108" y="18"/>
                </a:cubicBezTo>
                <a:cubicBezTo>
                  <a:pt x="108" y="18"/>
                  <a:pt x="106" y="16"/>
                  <a:pt x="106" y="15"/>
                </a:cubicBezTo>
                <a:cubicBezTo>
                  <a:pt x="107" y="14"/>
                  <a:pt x="107" y="12"/>
                  <a:pt x="107" y="12"/>
                </a:cubicBezTo>
                <a:cubicBezTo>
                  <a:pt x="107" y="11"/>
                  <a:pt x="109" y="9"/>
                  <a:pt x="107" y="10"/>
                </a:cubicBezTo>
                <a:cubicBezTo>
                  <a:pt x="106" y="10"/>
                  <a:pt x="106" y="11"/>
                  <a:pt x="104" y="11"/>
                </a:cubicBezTo>
                <a:cubicBezTo>
                  <a:pt x="103" y="11"/>
                  <a:pt x="103" y="9"/>
                  <a:pt x="103" y="9"/>
                </a:cubicBezTo>
                <a:cubicBezTo>
                  <a:pt x="103" y="9"/>
                  <a:pt x="102" y="8"/>
                  <a:pt x="102" y="8"/>
                </a:cubicBezTo>
                <a:cubicBezTo>
                  <a:pt x="101" y="8"/>
                  <a:pt x="100" y="10"/>
                  <a:pt x="99" y="9"/>
                </a:cubicBezTo>
                <a:cubicBezTo>
                  <a:pt x="98" y="9"/>
                  <a:pt x="97" y="9"/>
                  <a:pt x="95" y="8"/>
                </a:cubicBezTo>
                <a:cubicBezTo>
                  <a:pt x="93" y="6"/>
                  <a:pt x="91" y="4"/>
                  <a:pt x="90" y="4"/>
                </a:cubicBezTo>
                <a:cubicBezTo>
                  <a:pt x="89" y="3"/>
                  <a:pt x="88" y="2"/>
                  <a:pt x="87" y="2"/>
                </a:cubicBezTo>
                <a:cubicBezTo>
                  <a:pt x="86" y="2"/>
                  <a:pt x="82" y="2"/>
                  <a:pt x="82" y="2"/>
                </a:cubicBezTo>
                <a:cubicBezTo>
                  <a:pt x="82" y="2"/>
                  <a:pt x="81" y="1"/>
                  <a:pt x="80" y="0"/>
                </a:cubicBezTo>
                <a:cubicBezTo>
                  <a:pt x="78" y="20"/>
                  <a:pt x="78" y="20"/>
                  <a:pt x="78" y="20"/>
                </a:cubicBezTo>
                <a:cubicBezTo>
                  <a:pt x="75" y="21"/>
                  <a:pt x="75" y="21"/>
                  <a:pt x="75" y="21"/>
                </a:cubicBezTo>
                <a:cubicBezTo>
                  <a:pt x="72" y="23"/>
                  <a:pt x="72" y="23"/>
                  <a:pt x="72" y="23"/>
                </a:cubicBezTo>
                <a:cubicBezTo>
                  <a:pt x="77" y="25"/>
                  <a:pt x="77" y="25"/>
                  <a:pt x="77" y="25"/>
                </a:cubicBezTo>
                <a:cubicBezTo>
                  <a:pt x="76" y="33"/>
                  <a:pt x="76" y="33"/>
                  <a:pt x="76" y="33"/>
                </a:cubicBezTo>
                <a:cubicBezTo>
                  <a:pt x="74" y="37"/>
                  <a:pt x="74" y="37"/>
                  <a:pt x="74" y="37"/>
                </a:cubicBezTo>
                <a:cubicBezTo>
                  <a:pt x="69" y="39"/>
                  <a:pt x="69" y="39"/>
                  <a:pt x="69" y="39"/>
                </a:cubicBezTo>
                <a:cubicBezTo>
                  <a:pt x="69" y="39"/>
                  <a:pt x="68" y="44"/>
                  <a:pt x="68" y="44"/>
                </a:cubicBezTo>
                <a:cubicBezTo>
                  <a:pt x="68" y="45"/>
                  <a:pt x="70" y="46"/>
                  <a:pt x="70" y="46"/>
                </a:cubicBezTo>
                <a:cubicBezTo>
                  <a:pt x="67" y="50"/>
                  <a:pt x="67" y="50"/>
                  <a:pt x="67" y="50"/>
                </a:cubicBezTo>
                <a:cubicBezTo>
                  <a:pt x="62" y="52"/>
                  <a:pt x="62" y="52"/>
                  <a:pt x="62" y="52"/>
                </a:cubicBezTo>
                <a:cubicBezTo>
                  <a:pt x="62" y="54"/>
                  <a:pt x="62" y="54"/>
                  <a:pt x="62" y="54"/>
                </a:cubicBezTo>
                <a:cubicBezTo>
                  <a:pt x="62" y="54"/>
                  <a:pt x="63" y="56"/>
                  <a:pt x="63" y="56"/>
                </a:cubicBezTo>
                <a:cubicBezTo>
                  <a:pt x="64" y="57"/>
                  <a:pt x="64" y="59"/>
                  <a:pt x="64" y="59"/>
                </a:cubicBezTo>
                <a:cubicBezTo>
                  <a:pt x="61" y="61"/>
                  <a:pt x="61" y="61"/>
                  <a:pt x="61" y="61"/>
                </a:cubicBezTo>
                <a:cubicBezTo>
                  <a:pt x="61" y="61"/>
                  <a:pt x="61" y="68"/>
                  <a:pt x="61" y="68"/>
                </a:cubicBezTo>
                <a:cubicBezTo>
                  <a:pt x="61" y="69"/>
                  <a:pt x="48" y="82"/>
                  <a:pt x="48" y="82"/>
                </a:cubicBezTo>
                <a:cubicBezTo>
                  <a:pt x="48" y="91"/>
                  <a:pt x="48" y="91"/>
                  <a:pt x="48" y="91"/>
                </a:cubicBezTo>
                <a:cubicBezTo>
                  <a:pt x="39" y="100"/>
                  <a:pt x="39" y="100"/>
                  <a:pt x="39" y="100"/>
                </a:cubicBezTo>
                <a:cubicBezTo>
                  <a:pt x="38" y="106"/>
                  <a:pt x="38" y="106"/>
                  <a:pt x="38" y="106"/>
                </a:cubicBezTo>
                <a:cubicBezTo>
                  <a:pt x="29" y="117"/>
                  <a:pt x="29" y="117"/>
                  <a:pt x="29" y="117"/>
                </a:cubicBezTo>
                <a:cubicBezTo>
                  <a:pt x="23" y="117"/>
                  <a:pt x="23" y="117"/>
                  <a:pt x="23" y="117"/>
                </a:cubicBezTo>
                <a:cubicBezTo>
                  <a:pt x="0" y="135"/>
                  <a:pt x="0" y="135"/>
                  <a:pt x="0" y="135"/>
                </a:cubicBezTo>
                <a:cubicBezTo>
                  <a:pt x="1" y="137"/>
                  <a:pt x="1" y="137"/>
                  <a:pt x="1" y="137"/>
                </a:cubicBezTo>
                <a:cubicBezTo>
                  <a:pt x="1" y="137"/>
                  <a:pt x="8" y="137"/>
                  <a:pt x="8" y="137"/>
                </a:cubicBezTo>
                <a:cubicBezTo>
                  <a:pt x="8" y="137"/>
                  <a:pt x="11" y="140"/>
                  <a:pt x="11" y="140"/>
                </a:cubicBezTo>
                <a:cubicBezTo>
                  <a:pt x="20" y="140"/>
                  <a:pt x="20" y="140"/>
                  <a:pt x="20" y="140"/>
                </a:cubicBezTo>
                <a:cubicBezTo>
                  <a:pt x="22" y="144"/>
                  <a:pt x="22" y="144"/>
                  <a:pt x="22" y="144"/>
                </a:cubicBezTo>
                <a:cubicBezTo>
                  <a:pt x="25" y="145"/>
                  <a:pt x="25" y="145"/>
                  <a:pt x="25" y="145"/>
                </a:cubicBezTo>
                <a:cubicBezTo>
                  <a:pt x="34" y="150"/>
                  <a:pt x="34" y="150"/>
                  <a:pt x="34" y="150"/>
                </a:cubicBezTo>
                <a:cubicBezTo>
                  <a:pt x="37" y="179"/>
                  <a:pt x="37" y="179"/>
                  <a:pt x="37" y="179"/>
                </a:cubicBezTo>
                <a:cubicBezTo>
                  <a:pt x="37" y="179"/>
                  <a:pt x="34" y="189"/>
                  <a:pt x="34" y="189"/>
                </a:cubicBezTo>
                <a:cubicBezTo>
                  <a:pt x="34" y="190"/>
                  <a:pt x="32" y="198"/>
                  <a:pt x="32" y="198"/>
                </a:cubicBezTo>
                <a:cubicBezTo>
                  <a:pt x="32" y="198"/>
                  <a:pt x="26" y="204"/>
                  <a:pt x="26" y="204"/>
                </a:cubicBezTo>
                <a:cubicBezTo>
                  <a:pt x="26" y="205"/>
                  <a:pt x="27" y="208"/>
                  <a:pt x="27" y="208"/>
                </a:cubicBezTo>
                <a:cubicBezTo>
                  <a:pt x="27" y="208"/>
                  <a:pt x="32" y="208"/>
                  <a:pt x="32" y="209"/>
                </a:cubicBezTo>
                <a:cubicBezTo>
                  <a:pt x="32" y="209"/>
                  <a:pt x="34" y="210"/>
                  <a:pt x="34" y="210"/>
                </a:cubicBezTo>
                <a:cubicBezTo>
                  <a:pt x="30" y="213"/>
                  <a:pt x="30" y="213"/>
                  <a:pt x="30" y="213"/>
                </a:cubicBezTo>
                <a:cubicBezTo>
                  <a:pt x="30" y="213"/>
                  <a:pt x="37" y="218"/>
                  <a:pt x="38" y="219"/>
                </a:cubicBezTo>
                <a:cubicBezTo>
                  <a:pt x="38" y="219"/>
                  <a:pt x="49" y="234"/>
                  <a:pt x="49" y="234"/>
                </a:cubicBezTo>
                <a:cubicBezTo>
                  <a:pt x="58" y="229"/>
                  <a:pt x="58" y="229"/>
                  <a:pt x="58" y="229"/>
                </a:cubicBezTo>
                <a:cubicBezTo>
                  <a:pt x="58" y="229"/>
                  <a:pt x="62" y="227"/>
                  <a:pt x="63" y="228"/>
                </a:cubicBezTo>
                <a:cubicBezTo>
                  <a:pt x="64" y="228"/>
                  <a:pt x="68" y="232"/>
                  <a:pt x="68" y="232"/>
                </a:cubicBezTo>
                <a:cubicBezTo>
                  <a:pt x="66" y="242"/>
                  <a:pt x="66" y="242"/>
                  <a:pt x="66" y="242"/>
                </a:cubicBezTo>
                <a:cubicBezTo>
                  <a:pt x="56" y="244"/>
                  <a:pt x="56" y="244"/>
                  <a:pt x="56" y="244"/>
                </a:cubicBezTo>
                <a:cubicBezTo>
                  <a:pt x="56" y="244"/>
                  <a:pt x="53" y="252"/>
                  <a:pt x="53" y="253"/>
                </a:cubicBezTo>
                <a:cubicBezTo>
                  <a:pt x="53" y="253"/>
                  <a:pt x="54" y="258"/>
                  <a:pt x="54" y="258"/>
                </a:cubicBezTo>
                <a:cubicBezTo>
                  <a:pt x="47" y="266"/>
                  <a:pt x="47" y="266"/>
                  <a:pt x="47" y="266"/>
                </a:cubicBezTo>
                <a:cubicBezTo>
                  <a:pt x="47" y="266"/>
                  <a:pt x="54" y="270"/>
                  <a:pt x="54" y="270"/>
                </a:cubicBezTo>
                <a:cubicBezTo>
                  <a:pt x="55" y="271"/>
                  <a:pt x="55" y="273"/>
                  <a:pt x="56" y="274"/>
                </a:cubicBezTo>
                <a:cubicBezTo>
                  <a:pt x="56" y="276"/>
                  <a:pt x="56" y="278"/>
                  <a:pt x="57" y="279"/>
                </a:cubicBezTo>
                <a:cubicBezTo>
                  <a:pt x="57" y="280"/>
                  <a:pt x="63" y="279"/>
                  <a:pt x="63" y="279"/>
                </a:cubicBezTo>
                <a:cubicBezTo>
                  <a:pt x="64" y="279"/>
                  <a:pt x="66" y="283"/>
                  <a:pt x="66" y="283"/>
                </a:cubicBezTo>
                <a:cubicBezTo>
                  <a:pt x="66" y="284"/>
                  <a:pt x="64" y="286"/>
                  <a:pt x="64" y="287"/>
                </a:cubicBezTo>
                <a:cubicBezTo>
                  <a:pt x="64" y="287"/>
                  <a:pt x="63" y="290"/>
                  <a:pt x="63" y="291"/>
                </a:cubicBezTo>
                <a:cubicBezTo>
                  <a:pt x="63" y="291"/>
                  <a:pt x="66" y="294"/>
                  <a:pt x="67" y="295"/>
                </a:cubicBezTo>
                <a:cubicBezTo>
                  <a:pt x="68" y="295"/>
                  <a:pt x="69" y="299"/>
                  <a:pt x="69" y="299"/>
                </a:cubicBezTo>
                <a:cubicBezTo>
                  <a:pt x="69" y="300"/>
                  <a:pt x="70" y="305"/>
                  <a:pt x="70" y="305"/>
                </a:cubicBezTo>
                <a:cubicBezTo>
                  <a:pt x="80" y="305"/>
                  <a:pt x="80" y="305"/>
                  <a:pt x="80" y="305"/>
                </a:cubicBezTo>
                <a:cubicBezTo>
                  <a:pt x="83" y="309"/>
                  <a:pt x="83" y="309"/>
                  <a:pt x="83" y="309"/>
                </a:cubicBezTo>
                <a:cubicBezTo>
                  <a:pt x="86" y="309"/>
                  <a:pt x="86" y="309"/>
                  <a:pt x="86" y="309"/>
                </a:cubicBezTo>
                <a:cubicBezTo>
                  <a:pt x="86" y="306"/>
                  <a:pt x="86" y="306"/>
                  <a:pt x="86" y="306"/>
                </a:cubicBezTo>
                <a:cubicBezTo>
                  <a:pt x="89" y="300"/>
                  <a:pt x="89" y="300"/>
                  <a:pt x="89" y="300"/>
                </a:cubicBezTo>
                <a:cubicBezTo>
                  <a:pt x="89" y="300"/>
                  <a:pt x="89" y="284"/>
                  <a:pt x="89" y="284"/>
                </a:cubicBezTo>
                <a:cubicBezTo>
                  <a:pt x="89" y="283"/>
                  <a:pt x="89" y="282"/>
                  <a:pt x="89" y="282"/>
                </a:cubicBezTo>
                <a:cubicBezTo>
                  <a:pt x="89" y="281"/>
                  <a:pt x="88" y="279"/>
                  <a:pt x="88" y="278"/>
                </a:cubicBezTo>
                <a:cubicBezTo>
                  <a:pt x="88" y="278"/>
                  <a:pt x="85" y="274"/>
                  <a:pt x="85" y="273"/>
                </a:cubicBezTo>
                <a:cubicBezTo>
                  <a:pt x="85" y="272"/>
                  <a:pt x="86" y="266"/>
                  <a:pt x="85" y="266"/>
                </a:cubicBezTo>
                <a:cubicBezTo>
                  <a:pt x="85" y="265"/>
                  <a:pt x="84" y="260"/>
                  <a:pt x="84" y="260"/>
                </a:cubicBezTo>
                <a:cubicBezTo>
                  <a:pt x="84" y="260"/>
                  <a:pt x="90" y="253"/>
                  <a:pt x="91" y="253"/>
                </a:cubicBezTo>
                <a:cubicBezTo>
                  <a:pt x="91" y="252"/>
                  <a:pt x="94" y="245"/>
                  <a:pt x="94" y="244"/>
                </a:cubicBezTo>
                <a:cubicBezTo>
                  <a:pt x="94" y="244"/>
                  <a:pt x="95" y="239"/>
                  <a:pt x="95" y="237"/>
                </a:cubicBezTo>
                <a:cubicBezTo>
                  <a:pt x="96" y="236"/>
                  <a:pt x="98" y="230"/>
                  <a:pt x="98" y="228"/>
                </a:cubicBezTo>
                <a:cubicBezTo>
                  <a:pt x="99" y="227"/>
                  <a:pt x="102" y="220"/>
                  <a:pt x="102" y="220"/>
                </a:cubicBezTo>
                <a:cubicBezTo>
                  <a:pt x="102" y="220"/>
                  <a:pt x="109" y="217"/>
                  <a:pt x="110" y="217"/>
                </a:cubicBezTo>
                <a:cubicBezTo>
                  <a:pt x="110" y="216"/>
                  <a:pt x="116" y="215"/>
                  <a:pt x="117" y="215"/>
                </a:cubicBezTo>
                <a:cubicBezTo>
                  <a:pt x="118" y="214"/>
                  <a:pt x="123" y="211"/>
                  <a:pt x="123" y="211"/>
                </a:cubicBezTo>
                <a:cubicBezTo>
                  <a:pt x="126" y="211"/>
                  <a:pt x="126" y="211"/>
                  <a:pt x="126" y="211"/>
                </a:cubicBezTo>
                <a:cubicBezTo>
                  <a:pt x="130" y="209"/>
                  <a:pt x="130" y="209"/>
                  <a:pt x="130" y="209"/>
                </a:cubicBezTo>
                <a:cubicBezTo>
                  <a:pt x="133" y="204"/>
                  <a:pt x="133" y="204"/>
                  <a:pt x="133" y="204"/>
                </a:cubicBezTo>
                <a:cubicBezTo>
                  <a:pt x="139" y="202"/>
                  <a:pt x="139" y="202"/>
                  <a:pt x="139" y="202"/>
                </a:cubicBezTo>
                <a:cubicBezTo>
                  <a:pt x="139" y="202"/>
                  <a:pt x="146" y="195"/>
                  <a:pt x="146" y="194"/>
                </a:cubicBezTo>
                <a:cubicBezTo>
                  <a:pt x="146" y="193"/>
                  <a:pt x="148" y="190"/>
                  <a:pt x="148" y="190"/>
                </a:cubicBezTo>
                <a:cubicBezTo>
                  <a:pt x="162" y="188"/>
                  <a:pt x="162" y="188"/>
                  <a:pt x="162" y="188"/>
                </a:cubicBezTo>
                <a:cubicBezTo>
                  <a:pt x="162" y="188"/>
                  <a:pt x="163" y="190"/>
                  <a:pt x="164" y="190"/>
                </a:cubicBezTo>
                <a:cubicBezTo>
                  <a:pt x="164" y="190"/>
                  <a:pt x="168" y="193"/>
                  <a:pt x="168" y="193"/>
                </a:cubicBezTo>
                <a:cubicBezTo>
                  <a:pt x="168" y="193"/>
                  <a:pt x="174" y="191"/>
                  <a:pt x="175" y="191"/>
                </a:cubicBezTo>
                <a:cubicBezTo>
                  <a:pt x="175" y="191"/>
                  <a:pt x="184" y="189"/>
                  <a:pt x="184" y="189"/>
                </a:cubicBezTo>
                <a:cubicBezTo>
                  <a:pt x="184" y="189"/>
                  <a:pt x="185" y="185"/>
                  <a:pt x="186" y="184"/>
                </a:cubicBezTo>
                <a:cubicBezTo>
                  <a:pt x="187" y="183"/>
                  <a:pt x="189" y="181"/>
                  <a:pt x="189" y="181"/>
                </a:cubicBezTo>
                <a:cubicBezTo>
                  <a:pt x="189" y="180"/>
                  <a:pt x="188" y="174"/>
                  <a:pt x="188" y="174"/>
                </a:cubicBezTo>
                <a:cubicBezTo>
                  <a:pt x="188" y="174"/>
                  <a:pt x="182" y="169"/>
                  <a:pt x="182" y="168"/>
                </a:cubicBezTo>
                <a:cubicBezTo>
                  <a:pt x="182" y="168"/>
                  <a:pt x="180" y="165"/>
                  <a:pt x="180" y="163"/>
                </a:cubicBezTo>
                <a:cubicBezTo>
                  <a:pt x="180" y="162"/>
                  <a:pt x="180" y="151"/>
                  <a:pt x="180" y="151"/>
                </a:cubicBezTo>
                <a:cubicBezTo>
                  <a:pt x="180" y="151"/>
                  <a:pt x="185" y="148"/>
                  <a:pt x="185" y="147"/>
                </a:cubicBezTo>
                <a:cubicBezTo>
                  <a:pt x="186" y="146"/>
                  <a:pt x="191" y="139"/>
                  <a:pt x="191" y="139"/>
                </a:cubicBezTo>
                <a:cubicBezTo>
                  <a:pt x="191" y="139"/>
                  <a:pt x="189" y="131"/>
                  <a:pt x="189" y="130"/>
                </a:cubicBezTo>
                <a:cubicBezTo>
                  <a:pt x="189" y="130"/>
                  <a:pt x="184" y="122"/>
                  <a:pt x="184" y="122"/>
                </a:cubicBezTo>
                <a:cubicBezTo>
                  <a:pt x="184" y="122"/>
                  <a:pt x="186" y="118"/>
                  <a:pt x="186" y="117"/>
                </a:cubicBezTo>
                <a:cubicBezTo>
                  <a:pt x="186" y="117"/>
                  <a:pt x="189" y="114"/>
                  <a:pt x="189" y="114"/>
                </a:cubicBezTo>
                <a:cubicBezTo>
                  <a:pt x="188" y="113"/>
                  <a:pt x="184" y="111"/>
                  <a:pt x="184" y="110"/>
                </a:cubicBezTo>
                <a:cubicBezTo>
                  <a:pt x="184" y="108"/>
                  <a:pt x="184" y="104"/>
                  <a:pt x="184" y="104"/>
                </a:cubicBezTo>
                <a:cubicBezTo>
                  <a:pt x="184" y="104"/>
                  <a:pt x="189" y="100"/>
                  <a:pt x="189" y="99"/>
                </a:cubicBezTo>
                <a:cubicBezTo>
                  <a:pt x="190" y="98"/>
                  <a:pt x="194" y="92"/>
                  <a:pt x="194" y="91"/>
                </a:cubicBezTo>
                <a:cubicBezTo>
                  <a:pt x="194" y="90"/>
                  <a:pt x="194" y="86"/>
                  <a:pt x="194" y="85"/>
                </a:cubicBezTo>
                <a:cubicBezTo>
                  <a:pt x="195" y="83"/>
                  <a:pt x="199" y="79"/>
                  <a:pt x="199" y="79"/>
                </a:cubicBezTo>
                <a:cubicBezTo>
                  <a:pt x="204" y="79"/>
                  <a:pt x="204" y="79"/>
                  <a:pt x="204" y="79"/>
                </a:cubicBezTo>
                <a:cubicBezTo>
                  <a:pt x="204" y="79"/>
                  <a:pt x="209" y="80"/>
                  <a:pt x="209" y="79"/>
                </a:cubicBezTo>
                <a:cubicBezTo>
                  <a:pt x="209" y="79"/>
                  <a:pt x="214" y="72"/>
                  <a:pt x="214" y="72"/>
                </a:cubicBezTo>
                <a:cubicBezTo>
                  <a:pt x="218" y="70"/>
                  <a:pt x="218" y="70"/>
                  <a:pt x="218" y="70"/>
                </a:cubicBezTo>
                <a:cubicBezTo>
                  <a:pt x="221" y="67"/>
                  <a:pt x="221" y="67"/>
                  <a:pt x="221" y="67"/>
                </a:cubicBezTo>
                <a:cubicBezTo>
                  <a:pt x="224" y="63"/>
                  <a:pt x="224" y="63"/>
                  <a:pt x="224" y="63"/>
                </a:cubicBezTo>
                <a:lnTo>
                  <a:pt x="222" y="59"/>
                </a:lnTo>
                <a:close/>
              </a:path>
            </a:pathLst>
          </a:custGeom>
          <a:solidFill>
            <a:srgbClr val="FCDE3F"/>
          </a:solidFill>
          <a:ln w="7938" cap="rnd">
            <a:solidFill>
              <a:schemeClr val="accent1"/>
            </a:solidFill>
            <a:prstDash val="solid"/>
            <a:round/>
            <a:headEnd/>
            <a:tailEnd/>
          </a:ln>
        </p:spPr>
        <p:txBody>
          <a:bodyPr/>
          <a:lstStyle/>
          <a:p>
            <a:endParaRPr lang="ru-RU"/>
          </a:p>
        </p:txBody>
      </p:sp>
      <p:sp>
        <p:nvSpPr>
          <p:cNvPr id="14" name="Freeform 27">
            <a:extLst>
              <a:ext uri="{FF2B5EF4-FFF2-40B4-BE49-F238E27FC236}">
                <a16:creationId xmlns:a16="http://schemas.microsoft.com/office/drawing/2014/main" id="{C22BE9E0-3195-BEB1-CD59-494A67DF79BB}"/>
              </a:ext>
            </a:extLst>
          </p:cNvPr>
          <p:cNvSpPr>
            <a:spLocks/>
          </p:cNvSpPr>
          <p:nvPr/>
        </p:nvSpPr>
        <p:spPr bwMode="auto">
          <a:xfrm>
            <a:off x="6198078" y="2559087"/>
            <a:ext cx="530225" cy="636587"/>
          </a:xfrm>
          <a:custGeom>
            <a:avLst/>
            <a:gdLst>
              <a:gd name="T0" fmla="*/ 495894 w 139"/>
              <a:gd name="T1" fmla="*/ 228714 h 167"/>
              <a:gd name="T2" fmla="*/ 415788 w 139"/>
              <a:gd name="T3" fmla="*/ 156288 h 167"/>
              <a:gd name="T4" fmla="*/ 370013 w 139"/>
              <a:gd name="T5" fmla="*/ 114357 h 167"/>
              <a:gd name="T6" fmla="*/ 324238 w 139"/>
              <a:gd name="T7" fmla="*/ 83862 h 167"/>
              <a:gd name="T8" fmla="*/ 278463 w 139"/>
              <a:gd name="T9" fmla="*/ 53367 h 167"/>
              <a:gd name="T10" fmla="*/ 232689 w 139"/>
              <a:gd name="T11" fmla="*/ 34307 h 167"/>
              <a:gd name="T12" fmla="*/ 209801 w 139"/>
              <a:gd name="T13" fmla="*/ 19059 h 167"/>
              <a:gd name="T14" fmla="*/ 190728 w 139"/>
              <a:gd name="T15" fmla="*/ 0 h 167"/>
              <a:gd name="T16" fmla="*/ 91550 w 139"/>
              <a:gd name="T17" fmla="*/ 0 h 167"/>
              <a:gd name="T18" fmla="*/ 19073 w 139"/>
              <a:gd name="T19" fmla="*/ 7624 h 167"/>
              <a:gd name="T20" fmla="*/ 19073 w 139"/>
              <a:gd name="T21" fmla="*/ 34307 h 167"/>
              <a:gd name="T22" fmla="*/ 11444 w 139"/>
              <a:gd name="T23" fmla="*/ 80050 h 167"/>
              <a:gd name="T24" fmla="*/ 11444 w 139"/>
              <a:gd name="T25" fmla="*/ 102921 h 167"/>
              <a:gd name="T26" fmla="*/ 19073 w 139"/>
              <a:gd name="T27" fmla="*/ 133416 h 167"/>
              <a:gd name="T28" fmla="*/ 41960 w 139"/>
              <a:gd name="T29" fmla="*/ 152476 h 167"/>
              <a:gd name="T30" fmla="*/ 30517 w 139"/>
              <a:gd name="T31" fmla="*/ 202031 h 167"/>
              <a:gd name="T32" fmla="*/ 30517 w 139"/>
              <a:gd name="T33" fmla="*/ 236338 h 167"/>
              <a:gd name="T34" fmla="*/ 22887 w 139"/>
              <a:gd name="T35" fmla="*/ 266833 h 167"/>
              <a:gd name="T36" fmla="*/ 61033 w 139"/>
              <a:gd name="T37" fmla="*/ 404061 h 167"/>
              <a:gd name="T38" fmla="*/ 80106 w 139"/>
              <a:gd name="T39" fmla="*/ 465052 h 167"/>
              <a:gd name="T40" fmla="*/ 106808 w 139"/>
              <a:gd name="T41" fmla="*/ 495547 h 167"/>
              <a:gd name="T42" fmla="*/ 129695 w 139"/>
              <a:gd name="T43" fmla="*/ 518418 h 167"/>
              <a:gd name="T44" fmla="*/ 118252 w 139"/>
              <a:gd name="T45" fmla="*/ 567973 h 167"/>
              <a:gd name="T46" fmla="*/ 144954 w 139"/>
              <a:gd name="T47" fmla="*/ 571785 h 167"/>
              <a:gd name="T48" fmla="*/ 175470 w 139"/>
              <a:gd name="T49" fmla="*/ 579409 h 167"/>
              <a:gd name="T50" fmla="*/ 225060 w 139"/>
              <a:gd name="T51" fmla="*/ 583220 h 167"/>
              <a:gd name="T52" fmla="*/ 251762 w 139"/>
              <a:gd name="T53" fmla="*/ 594656 h 167"/>
              <a:gd name="T54" fmla="*/ 274649 w 139"/>
              <a:gd name="T55" fmla="*/ 613716 h 167"/>
              <a:gd name="T56" fmla="*/ 308980 w 139"/>
              <a:gd name="T57" fmla="*/ 636587 h 167"/>
              <a:gd name="T58" fmla="*/ 347126 w 139"/>
              <a:gd name="T59" fmla="*/ 613716 h 167"/>
              <a:gd name="T60" fmla="*/ 366199 w 139"/>
              <a:gd name="T61" fmla="*/ 575597 h 167"/>
              <a:gd name="T62" fmla="*/ 350940 w 139"/>
              <a:gd name="T63" fmla="*/ 541290 h 167"/>
              <a:gd name="T64" fmla="*/ 354755 w 139"/>
              <a:gd name="T65" fmla="*/ 510794 h 167"/>
              <a:gd name="T66" fmla="*/ 354755 w 139"/>
              <a:gd name="T67" fmla="*/ 476487 h 167"/>
              <a:gd name="T68" fmla="*/ 362384 w 139"/>
              <a:gd name="T69" fmla="*/ 438368 h 167"/>
              <a:gd name="T70" fmla="*/ 385271 w 139"/>
              <a:gd name="T71" fmla="*/ 411685 h 167"/>
              <a:gd name="T72" fmla="*/ 411973 w 139"/>
              <a:gd name="T73" fmla="*/ 396437 h 167"/>
              <a:gd name="T74" fmla="*/ 434861 w 139"/>
              <a:gd name="T75" fmla="*/ 369754 h 167"/>
              <a:gd name="T76" fmla="*/ 446304 w 139"/>
              <a:gd name="T77" fmla="*/ 343071 h 167"/>
              <a:gd name="T78" fmla="*/ 469192 w 139"/>
              <a:gd name="T79" fmla="*/ 285892 h 167"/>
              <a:gd name="T80" fmla="*/ 530225 w 139"/>
              <a:gd name="T81" fmla="*/ 251585 h 1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167">
                <a:moveTo>
                  <a:pt x="137" y="65"/>
                </a:moveTo>
                <a:cubicBezTo>
                  <a:pt x="136" y="64"/>
                  <a:pt x="133" y="61"/>
                  <a:pt x="130" y="60"/>
                </a:cubicBezTo>
                <a:cubicBezTo>
                  <a:pt x="128" y="60"/>
                  <a:pt x="119" y="52"/>
                  <a:pt x="118" y="51"/>
                </a:cubicBezTo>
                <a:cubicBezTo>
                  <a:pt x="117" y="50"/>
                  <a:pt x="110" y="42"/>
                  <a:pt x="109" y="41"/>
                </a:cubicBezTo>
                <a:cubicBezTo>
                  <a:pt x="107" y="40"/>
                  <a:pt x="103" y="36"/>
                  <a:pt x="102" y="34"/>
                </a:cubicBezTo>
                <a:cubicBezTo>
                  <a:pt x="101" y="33"/>
                  <a:pt x="98" y="30"/>
                  <a:pt x="97" y="30"/>
                </a:cubicBezTo>
                <a:cubicBezTo>
                  <a:pt x="95" y="29"/>
                  <a:pt x="93" y="29"/>
                  <a:pt x="91" y="28"/>
                </a:cubicBezTo>
                <a:cubicBezTo>
                  <a:pt x="89" y="26"/>
                  <a:pt x="87" y="23"/>
                  <a:pt x="85" y="22"/>
                </a:cubicBezTo>
                <a:cubicBezTo>
                  <a:pt x="84" y="20"/>
                  <a:pt x="81" y="20"/>
                  <a:pt x="79" y="19"/>
                </a:cubicBezTo>
                <a:cubicBezTo>
                  <a:pt x="77" y="18"/>
                  <a:pt x="77" y="17"/>
                  <a:pt x="73" y="14"/>
                </a:cubicBezTo>
                <a:cubicBezTo>
                  <a:pt x="70" y="11"/>
                  <a:pt x="66" y="12"/>
                  <a:pt x="65" y="11"/>
                </a:cubicBezTo>
                <a:cubicBezTo>
                  <a:pt x="64" y="11"/>
                  <a:pt x="61" y="9"/>
                  <a:pt x="61" y="9"/>
                </a:cubicBezTo>
                <a:cubicBezTo>
                  <a:pt x="60" y="9"/>
                  <a:pt x="61" y="7"/>
                  <a:pt x="60" y="6"/>
                </a:cubicBezTo>
                <a:cubicBezTo>
                  <a:pt x="59" y="6"/>
                  <a:pt x="56" y="5"/>
                  <a:pt x="55" y="5"/>
                </a:cubicBezTo>
                <a:cubicBezTo>
                  <a:pt x="55" y="4"/>
                  <a:pt x="53" y="3"/>
                  <a:pt x="53" y="2"/>
                </a:cubicBezTo>
                <a:cubicBezTo>
                  <a:pt x="52" y="2"/>
                  <a:pt x="50" y="0"/>
                  <a:pt x="50" y="0"/>
                </a:cubicBezTo>
                <a:cubicBezTo>
                  <a:pt x="50" y="0"/>
                  <a:pt x="33" y="0"/>
                  <a:pt x="31" y="0"/>
                </a:cubicBezTo>
                <a:cubicBezTo>
                  <a:pt x="30" y="0"/>
                  <a:pt x="24" y="0"/>
                  <a:pt x="24" y="0"/>
                </a:cubicBezTo>
                <a:cubicBezTo>
                  <a:pt x="24" y="0"/>
                  <a:pt x="21" y="2"/>
                  <a:pt x="20" y="2"/>
                </a:cubicBezTo>
                <a:cubicBezTo>
                  <a:pt x="19" y="2"/>
                  <a:pt x="5" y="2"/>
                  <a:pt x="5" y="2"/>
                </a:cubicBezTo>
                <a:cubicBezTo>
                  <a:pt x="5" y="2"/>
                  <a:pt x="5" y="3"/>
                  <a:pt x="4" y="3"/>
                </a:cubicBezTo>
                <a:cubicBezTo>
                  <a:pt x="5" y="9"/>
                  <a:pt x="5" y="9"/>
                  <a:pt x="5" y="9"/>
                </a:cubicBezTo>
                <a:cubicBezTo>
                  <a:pt x="0" y="18"/>
                  <a:pt x="0" y="18"/>
                  <a:pt x="0" y="18"/>
                </a:cubicBezTo>
                <a:cubicBezTo>
                  <a:pt x="0" y="18"/>
                  <a:pt x="3" y="21"/>
                  <a:pt x="3" y="21"/>
                </a:cubicBezTo>
                <a:cubicBezTo>
                  <a:pt x="3" y="21"/>
                  <a:pt x="1" y="24"/>
                  <a:pt x="1" y="24"/>
                </a:cubicBezTo>
                <a:cubicBezTo>
                  <a:pt x="1" y="24"/>
                  <a:pt x="3" y="26"/>
                  <a:pt x="3" y="27"/>
                </a:cubicBezTo>
                <a:cubicBezTo>
                  <a:pt x="3" y="27"/>
                  <a:pt x="6" y="31"/>
                  <a:pt x="6" y="31"/>
                </a:cubicBezTo>
                <a:cubicBezTo>
                  <a:pt x="6" y="31"/>
                  <a:pt x="5" y="34"/>
                  <a:pt x="5" y="35"/>
                </a:cubicBezTo>
                <a:cubicBezTo>
                  <a:pt x="5" y="35"/>
                  <a:pt x="5" y="39"/>
                  <a:pt x="6" y="40"/>
                </a:cubicBezTo>
                <a:cubicBezTo>
                  <a:pt x="6" y="40"/>
                  <a:pt x="11" y="40"/>
                  <a:pt x="11" y="40"/>
                </a:cubicBezTo>
                <a:cubicBezTo>
                  <a:pt x="11" y="40"/>
                  <a:pt x="11" y="47"/>
                  <a:pt x="11" y="47"/>
                </a:cubicBezTo>
                <a:cubicBezTo>
                  <a:pt x="11" y="48"/>
                  <a:pt x="8" y="52"/>
                  <a:pt x="8" y="53"/>
                </a:cubicBezTo>
                <a:cubicBezTo>
                  <a:pt x="8" y="54"/>
                  <a:pt x="6" y="58"/>
                  <a:pt x="6" y="58"/>
                </a:cubicBezTo>
                <a:cubicBezTo>
                  <a:pt x="8" y="62"/>
                  <a:pt x="8" y="62"/>
                  <a:pt x="8" y="62"/>
                </a:cubicBezTo>
                <a:cubicBezTo>
                  <a:pt x="8" y="62"/>
                  <a:pt x="6" y="67"/>
                  <a:pt x="6" y="67"/>
                </a:cubicBezTo>
                <a:cubicBezTo>
                  <a:pt x="5" y="68"/>
                  <a:pt x="6" y="70"/>
                  <a:pt x="6" y="70"/>
                </a:cubicBezTo>
                <a:cubicBezTo>
                  <a:pt x="16" y="77"/>
                  <a:pt x="16" y="77"/>
                  <a:pt x="16" y="77"/>
                </a:cubicBezTo>
                <a:cubicBezTo>
                  <a:pt x="16" y="106"/>
                  <a:pt x="16" y="106"/>
                  <a:pt x="16" y="106"/>
                </a:cubicBezTo>
                <a:cubicBezTo>
                  <a:pt x="21" y="114"/>
                  <a:pt x="21" y="114"/>
                  <a:pt x="21" y="114"/>
                </a:cubicBezTo>
                <a:cubicBezTo>
                  <a:pt x="21" y="114"/>
                  <a:pt x="21" y="122"/>
                  <a:pt x="21" y="122"/>
                </a:cubicBezTo>
                <a:cubicBezTo>
                  <a:pt x="21" y="123"/>
                  <a:pt x="22" y="127"/>
                  <a:pt x="22" y="127"/>
                </a:cubicBezTo>
                <a:cubicBezTo>
                  <a:pt x="28" y="130"/>
                  <a:pt x="28" y="130"/>
                  <a:pt x="28" y="130"/>
                </a:cubicBezTo>
                <a:cubicBezTo>
                  <a:pt x="34" y="132"/>
                  <a:pt x="34" y="132"/>
                  <a:pt x="34" y="132"/>
                </a:cubicBezTo>
                <a:cubicBezTo>
                  <a:pt x="34" y="136"/>
                  <a:pt x="34" y="136"/>
                  <a:pt x="34" y="136"/>
                </a:cubicBezTo>
                <a:cubicBezTo>
                  <a:pt x="32" y="141"/>
                  <a:pt x="32" y="141"/>
                  <a:pt x="32" y="141"/>
                </a:cubicBezTo>
                <a:cubicBezTo>
                  <a:pt x="31" y="149"/>
                  <a:pt x="31" y="149"/>
                  <a:pt x="31" y="149"/>
                </a:cubicBezTo>
                <a:cubicBezTo>
                  <a:pt x="34" y="151"/>
                  <a:pt x="34" y="151"/>
                  <a:pt x="34" y="151"/>
                </a:cubicBezTo>
                <a:cubicBezTo>
                  <a:pt x="38" y="150"/>
                  <a:pt x="38" y="150"/>
                  <a:pt x="38" y="150"/>
                </a:cubicBezTo>
                <a:cubicBezTo>
                  <a:pt x="41" y="152"/>
                  <a:pt x="41" y="152"/>
                  <a:pt x="41" y="152"/>
                </a:cubicBezTo>
                <a:cubicBezTo>
                  <a:pt x="41" y="152"/>
                  <a:pt x="45" y="152"/>
                  <a:pt x="46" y="152"/>
                </a:cubicBezTo>
                <a:cubicBezTo>
                  <a:pt x="47" y="151"/>
                  <a:pt x="52" y="150"/>
                  <a:pt x="53" y="150"/>
                </a:cubicBezTo>
                <a:cubicBezTo>
                  <a:pt x="54" y="150"/>
                  <a:pt x="59" y="152"/>
                  <a:pt x="59" y="153"/>
                </a:cubicBezTo>
                <a:cubicBezTo>
                  <a:pt x="60" y="153"/>
                  <a:pt x="62" y="156"/>
                  <a:pt x="62" y="156"/>
                </a:cubicBezTo>
                <a:cubicBezTo>
                  <a:pt x="62" y="156"/>
                  <a:pt x="65" y="156"/>
                  <a:pt x="66" y="156"/>
                </a:cubicBezTo>
                <a:cubicBezTo>
                  <a:pt x="66" y="157"/>
                  <a:pt x="67" y="160"/>
                  <a:pt x="67" y="160"/>
                </a:cubicBezTo>
                <a:cubicBezTo>
                  <a:pt x="67" y="160"/>
                  <a:pt x="71" y="161"/>
                  <a:pt x="72" y="161"/>
                </a:cubicBezTo>
                <a:cubicBezTo>
                  <a:pt x="72" y="162"/>
                  <a:pt x="77" y="165"/>
                  <a:pt x="77" y="165"/>
                </a:cubicBezTo>
                <a:cubicBezTo>
                  <a:pt x="78" y="166"/>
                  <a:pt x="80" y="167"/>
                  <a:pt x="81" y="167"/>
                </a:cubicBezTo>
                <a:cubicBezTo>
                  <a:pt x="81" y="167"/>
                  <a:pt x="84" y="163"/>
                  <a:pt x="85" y="163"/>
                </a:cubicBezTo>
                <a:cubicBezTo>
                  <a:pt x="85" y="162"/>
                  <a:pt x="90" y="160"/>
                  <a:pt x="91" y="161"/>
                </a:cubicBezTo>
                <a:cubicBezTo>
                  <a:pt x="92" y="155"/>
                  <a:pt x="92" y="155"/>
                  <a:pt x="92" y="155"/>
                </a:cubicBezTo>
                <a:cubicBezTo>
                  <a:pt x="96" y="151"/>
                  <a:pt x="96" y="151"/>
                  <a:pt x="96" y="151"/>
                </a:cubicBezTo>
                <a:cubicBezTo>
                  <a:pt x="96" y="151"/>
                  <a:pt x="95" y="147"/>
                  <a:pt x="95" y="147"/>
                </a:cubicBezTo>
                <a:cubicBezTo>
                  <a:pt x="94" y="147"/>
                  <a:pt x="92" y="143"/>
                  <a:pt x="92" y="142"/>
                </a:cubicBezTo>
                <a:cubicBezTo>
                  <a:pt x="92" y="141"/>
                  <a:pt x="88" y="136"/>
                  <a:pt x="88" y="136"/>
                </a:cubicBezTo>
                <a:cubicBezTo>
                  <a:pt x="88" y="136"/>
                  <a:pt x="92" y="134"/>
                  <a:pt x="93" y="134"/>
                </a:cubicBezTo>
                <a:cubicBezTo>
                  <a:pt x="93" y="133"/>
                  <a:pt x="92" y="130"/>
                  <a:pt x="93" y="130"/>
                </a:cubicBezTo>
                <a:cubicBezTo>
                  <a:pt x="93" y="129"/>
                  <a:pt x="93" y="125"/>
                  <a:pt x="93" y="125"/>
                </a:cubicBezTo>
                <a:cubicBezTo>
                  <a:pt x="93" y="124"/>
                  <a:pt x="98" y="117"/>
                  <a:pt x="98" y="117"/>
                </a:cubicBezTo>
                <a:cubicBezTo>
                  <a:pt x="95" y="115"/>
                  <a:pt x="95" y="115"/>
                  <a:pt x="95" y="115"/>
                </a:cubicBezTo>
                <a:cubicBezTo>
                  <a:pt x="95" y="115"/>
                  <a:pt x="96" y="113"/>
                  <a:pt x="97" y="112"/>
                </a:cubicBezTo>
                <a:cubicBezTo>
                  <a:pt x="98" y="111"/>
                  <a:pt x="101" y="108"/>
                  <a:pt x="101" y="108"/>
                </a:cubicBezTo>
                <a:cubicBezTo>
                  <a:pt x="104" y="108"/>
                  <a:pt x="104" y="108"/>
                  <a:pt x="104" y="108"/>
                </a:cubicBezTo>
                <a:cubicBezTo>
                  <a:pt x="108" y="104"/>
                  <a:pt x="108" y="104"/>
                  <a:pt x="108" y="104"/>
                </a:cubicBezTo>
                <a:cubicBezTo>
                  <a:pt x="110" y="102"/>
                  <a:pt x="110" y="102"/>
                  <a:pt x="110" y="102"/>
                </a:cubicBezTo>
                <a:cubicBezTo>
                  <a:pt x="114" y="97"/>
                  <a:pt x="114" y="97"/>
                  <a:pt x="114" y="97"/>
                </a:cubicBezTo>
                <a:cubicBezTo>
                  <a:pt x="114" y="97"/>
                  <a:pt x="112" y="94"/>
                  <a:pt x="113" y="94"/>
                </a:cubicBezTo>
                <a:cubicBezTo>
                  <a:pt x="113" y="93"/>
                  <a:pt x="117" y="91"/>
                  <a:pt x="117" y="90"/>
                </a:cubicBezTo>
                <a:cubicBezTo>
                  <a:pt x="117" y="90"/>
                  <a:pt x="120" y="84"/>
                  <a:pt x="120" y="84"/>
                </a:cubicBezTo>
                <a:cubicBezTo>
                  <a:pt x="120" y="83"/>
                  <a:pt x="122" y="75"/>
                  <a:pt x="123" y="75"/>
                </a:cubicBezTo>
                <a:cubicBezTo>
                  <a:pt x="123" y="74"/>
                  <a:pt x="127" y="69"/>
                  <a:pt x="128" y="69"/>
                </a:cubicBezTo>
                <a:cubicBezTo>
                  <a:pt x="128" y="69"/>
                  <a:pt x="134" y="67"/>
                  <a:pt x="139" y="66"/>
                </a:cubicBezTo>
                <a:cubicBezTo>
                  <a:pt x="138" y="66"/>
                  <a:pt x="138" y="65"/>
                  <a:pt x="137" y="65"/>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15" name="Freeform 28">
            <a:extLst>
              <a:ext uri="{FF2B5EF4-FFF2-40B4-BE49-F238E27FC236}">
                <a16:creationId xmlns:a16="http://schemas.microsoft.com/office/drawing/2014/main" id="{0B351F90-C52D-060F-56FC-5E2616A469BA}"/>
              </a:ext>
            </a:extLst>
          </p:cNvPr>
          <p:cNvSpPr>
            <a:spLocks/>
          </p:cNvSpPr>
          <p:nvPr/>
        </p:nvSpPr>
        <p:spPr bwMode="auto">
          <a:xfrm>
            <a:off x="5539265" y="3286162"/>
            <a:ext cx="1188000" cy="1281112"/>
          </a:xfrm>
          <a:custGeom>
            <a:avLst/>
            <a:gdLst>
              <a:gd name="T0" fmla="*/ 1085268 w 311"/>
              <a:gd name="T1" fmla="*/ 327904 h 336"/>
              <a:gd name="T2" fmla="*/ 1092884 w 311"/>
              <a:gd name="T3" fmla="*/ 282150 h 336"/>
              <a:gd name="T4" fmla="*/ 1115732 w 311"/>
              <a:gd name="T5" fmla="*/ 194455 h 336"/>
              <a:gd name="T6" fmla="*/ 1062420 w 311"/>
              <a:gd name="T7" fmla="*/ 106759 h 336"/>
              <a:gd name="T8" fmla="*/ 1031957 w 311"/>
              <a:gd name="T9" fmla="*/ 57193 h 336"/>
              <a:gd name="T10" fmla="*/ 997685 w 311"/>
              <a:gd name="T11" fmla="*/ 34316 h 336"/>
              <a:gd name="T12" fmla="*/ 932950 w 311"/>
              <a:gd name="T13" fmla="*/ 7626 h 336"/>
              <a:gd name="T14" fmla="*/ 852983 w 311"/>
              <a:gd name="T15" fmla="*/ 38128 h 336"/>
              <a:gd name="T16" fmla="*/ 799671 w 311"/>
              <a:gd name="T17" fmla="*/ 80070 h 336"/>
              <a:gd name="T18" fmla="*/ 746360 w 311"/>
              <a:gd name="T19" fmla="*/ 102947 h 336"/>
              <a:gd name="T20" fmla="*/ 727320 w 311"/>
              <a:gd name="T21" fmla="*/ 38128 h 336"/>
              <a:gd name="T22" fmla="*/ 647353 w 311"/>
              <a:gd name="T23" fmla="*/ 49567 h 336"/>
              <a:gd name="T24" fmla="*/ 548346 w 311"/>
              <a:gd name="T25" fmla="*/ 95321 h 336"/>
              <a:gd name="T26" fmla="*/ 437915 w 311"/>
              <a:gd name="T27" fmla="*/ 106759 h 336"/>
              <a:gd name="T28" fmla="*/ 346524 w 311"/>
              <a:gd name="T29" fmla="*/ 133449 h 336"/>
              <a:gd name="T30" fmla="*/ 350332 w 311"/>
              <a:gd name="T31" fmla="*/ 221144 h 336"/>
              <a:gd name="T32" fmla="*/ 277981 w 311"/>
              <a:gd name="T33" fmla="*/ 259273 h 336"/>
              <a:gd name="T34" fmla="*/ 198014 w 311"/>
              <a:gd name="T35" fmla="*/ 293588 h 336"/>
              <a:gd name="T36" fmla="*/ 140894 w 311"/>
              <a:gd name="T37" fmla="*/ 213519 h 336"/>
              <a:gd name="T38" fmla="*/ 57119 w 311"/>
              <a:gd name="T39" fmla="*/ 266898 h 336"/>
              <a:gd name="T40" fmla="*/ 11424 w 311"/>
              <a:gd name="T41" fmla="*/ 377471 h 336"/>
              <a:gd name="T42" fmla="*/ 49503 w 311"/>
              <a:gd name="T43" fmla="*/ 438476 h 336"/>
              <a:gd name="T44" fmla="*/ 45695 w 311"/>
              <a:gd name="T45" fmla="*/ 522358 h 336"/>
              <a:gd name="T46" fmla="*/ 38080 w 311"/>
              <a:gd name="T47" fmla="*/ 598615 h 336"/>
              <a:gd name="T48" fmla="*/ 45695 w 311"/>
              <a:gd name="T49" fmla="*/ 663433 h 336"/>
              <a:gd name="T50" fmla="*/ 68543 w 311"/>
              <a:gd name="T51" fmla="*/ 728251 h 336"/>
              <a:gd name="T52" fmla="*/ 68543 w 311"/>
              <a:gd name="T53" fmla="*/ 823572 h 336"/>
              <a:gd name="T54" fmla="*/ 114239 w 311"/>
              <a:gd name="T55" fmla="*/ 854075 h 336"/>
              <a:gd name="T56" fmla="*/ 247517 w 311"/>
              <a:gd name="T57" fmla="*/ 754941 h 336"/>
              <a:gd name="T58" fmla="*/ 357948 w 311"/>
              <a:gd name="T59" fmla="*/ 762567 h 336"/>
              <a:gd name="T60" fmla="*/ 411259 w 311"/>
              <a:gd name="T61" fmla="*/ 796882 h 336"/>
              <a:gd name="T62" fmla="*/ 559770 w 311"/>
              <a:gd name="T63" fmla="*/ 850262 h 336"/>
              <a:gd name="T64" fmla="*/ 666393 w 311"/>
              <a:gd name="T65" fmla="*/ 930331 h 336"/>
              <a:gd name="T66" fmla="*/ 746360 w 311"/>
              <a:gd name="T67" fmla="*/ 930331 h 336"/>
              <a:gd name="T68" fmla="*/ 818711 w 311"/>
              <a:gd name="T69" fmla="*/ 953208 h 336"/>
              <a:gd name="T70" fmla="*/ 826327 w 311"/>
              <a:gd name="T71" fmla="*/ 1025652 h 336"/>
              <a:gd name="T72" fmla="*/ 799671 w 311"/>
              <a:gd name="T73" fmla="*/ 1090470 h 336"/>
              <a:gd name="T74" fmla="*/ 784439 w 311"/>
              <a:gd name="T75" fmla="*/ 1178166 h 336"/>
              <a:gd name="T76" fmla="*/ 894870 w 311"/>
              <a:gd name="T77" fmla="*/ 1258235 h 336"/>
              <a:gd name="T78" fmla="*/ 932950 w 311"/>
              <a:gd name="T79" fmla="*/ 1201043 h 336"/>
              <a:gd name="T80" fmla="*/ 940566 w 311"/>
              <a:gd name="T81" fmla="*/ 1128599 h 336"/>
              <a:gd name="T82" fmla="*/ 959605 w 311"/>
              <a:gd name="T83" fmla="*/ 1044716 h 336"/>
              <a:gd name="T84" fmla="*/ 974837 w 311"/>
              <a:gd name="T85" fmla="*/ 979898 h 336"/>
              <a:gd name="T86" fmla="*/ 971029 w 311"/>
              <a:gd name="T87" fmla="*/ 899829 h 336"/>
              <a:gd name="T88" fmla="*/ 959605 w 311"/>
              <a:gd name="T89" fmla="*/ 800695 h 336"/>
              <a:gd name="T90" fmla="*/ 971029 w 311"/>
              <a:gd name="T91" fmla="*/ 724438 h 336"/>
              <a:gd name="T92" fmla="*/ 963413 w 311"/>
              <a:gd name="T93" fmla="*/ 686310 h 336"/>
              <a:gd name="T94" fmla="*/ 974837 w 311"/>
              <a:gd name="T95" fmla="*/ 610053 h 336"/>
              <a:gd name="T96" fmla="*/ 1009109 w 311"/>
              <a:gd name="T97" fmla="*/ 568112 h 336"/>
              <a:gd name="T98" fmla="*/ 1009109 w 311"/>
              <a:gd name="T99" fmla="*/ 529984 h 336"/>
              <a:gd name="T100" fmla="*/ 1035765 w 311"/>
              <a:gd name="T101" fmla="*/ 549048 h 336"/>
              <a:gd name="T102" fmla="*/ 1039573 w 311"/>
              <a:gd name="T103" fmla="*/ 579551 h 336"/>
              <a:gd name="T104" fmla="*/ 1153811 w 311"/>
              <a:gd name="T105" fmla="*/ 427037 h 336"/>
              <a:gd name="T106" fmla="*/ 1142387 w 311"/>
              <a:gd name="T107" fmla="*/ 388909 h 3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11" h="336">
                <a:moveTo>
                  <a:pt x="300" y="102"/>
                </a:moveTo>
                <a:cubicBezTo>
                  <a:pt x="299" y="102"/>
                  <a:pt x="295" y="103"/>
                  <a:pt x="295" y="103"/>
                </a:cubicBezTo>
                <a:cubicBezTo>
                  <a:pt x="295" y="103"/>
                  <a:pt x="292" y="99"/>
                  <a:pt x="291" y="98"/>
                </a:cubicBezTo>
                <a:cubicBezTo>
                  <a:pt x="291" y="98"/>
                  <a:pt x="288" y="94"/>
                  <a:pt x="288" y="93"/>
                </a:cubicBezTo>
                <a:cubicBezTo>
                  <a:pt x="288" y="93"/>
                  <a:pt x="286" y="87"/>
                  <a:pt x="285" y="86"/>
                </a:cubicBezTo>
                <a:cubicBezTo>
                  <a:pt x="285" y="86"/>
                  <a:pt x="283" y="83"/>
                  <a:pt x="283" y="83"/>
                </a:cubicBezTo>
                <a:cubicBezTo>
                  <a:pt x="283" y="83"/>
                  <a:pt x="280" y="82"/>
                  <a:pt x="280" y="82"/>
                </a:cubicBezTo>
                <a:cubicBezTo>
                  <a:pt x="280" y="81"/>
                  <a:pt x="280" y="78"/>
                  <a:pt x="280" y="77"/>
                </a:cubicBezTo>
                <a:cubicBezTo>
                  <a:pt x="280" y="76"/>
                  <a:pt x="280" y="73"/>
                  <a:pt x="280" y="73"/>
                </a:cubicBezTo>
                <a:cubicBezTo>
                  <a:pt x="287" y="74"/>
                  <a:pt x="287" y="74"/>
                  <a:pt x="287" y="74"/>
                </a:cubicBezTo>
                <a:cubicBezTo>
                  <a:pt x="287" y="74"/>
                  <a:pt x="290" y="75"/>
                  <a:pt x="290" y="75"/>
                </a:cubicBezTo>
                <a:cubicBezTo>
                  <a:pt x="291" y="74"/>
                  <a:pt x="293" y="73"/>
                  <a:pt x="293" y="73"/>
                </a:cubicBezTo>
                <a:cubicBezTo>
                  <a:pt x="292" y="63"/>
                  <a:pt x="292" y="63"/>
                  <a:pt x="292" y="63"/>
                </a:cubicBezTo>
                <a:cubicBezTo>
                  <a:pt x="294" y="56"/>
                  <a:pt x="294" y="56"/>
                  <a:pt x="294" y="56"/>
                </a:cubicBezTo>
                <a:cubicBezTo>
                  <a:pt x="294" y="56"/>
                  <a:pt x="293" y="51"/>
                  <a:pt x="293" y="51"/>
                </a:cubicBezTo>
                <a:cubicBezTo>
                  <a:pt x="293" y="50"/>
                  <a:pt x="291" y="48"/>
                  <a:pt x="290" y="48"/>
                </a:cubicBezTo>
                <a:cubicBezTo>
                  <a:pt x="290" y="47"/>
                  <a:pt x="288" y="46"/>
                  <a:pt x="288" y="46"/>
                </a:cubicBezTo>
                <a:cubicBezTo>
                  <a:pt x="288" y="33"/>
                  <a:pt x="288" y="33"/>
                  <a:pt x="288" y="33"/>
                </a:cubicBezTo>
                <a:cubicBezTo>
                  <a:pt x="288" y="33"/>
                  <a:pt x="284" y="32"/>
                  <a:pt x="284" y="31"/>
                </a:cubicBezTo>
                <a:cubicBezTo>
                  <a:pt x="284" y="31"/>
                  <a:pt x="279" y="28"/>
                  <a:pt x="279" y="28"/>
                </a:cubicBezTo>
                <a:cubicBezTo>
                  <a:pt x="279" y="28"/>
                  <a:pt x="278" y="24"/>
                  <a:pt x="278" y="23"/>
                </a:cubicBezTo>
                <a:cubicBezTo>
                  <a:pt x="278" y="23"/>
                  <a:pt x="276" y="19"/>
                  <a:pt x="276" y="19"/>
                </a:cubicBezTo>
                <a:cubicBezTo>
                  <a:pt x="276" y="16"/>
                  <a:pt x="276" y="16"/>
                  <a:pt x="276" y="16"/>
                </a:cubicBezTo>
                <a:cubicBezTo>
                  <a:pt x="273" y="17"/>
                  <a:pt x="273" y="17"/>
                  <a:pt x="273" y="17"/>
                </a:cubicBezTo>
                <a:cubicBezTo>
                  <a:pt x="271" y="15"/>
                  <a:pt x="271" y="15"/>
                  <a:pt x="271" y="15"/>
                </a:cubicBezTo>
                <a:cubicBezTo>
                  <a:pt x="271" y="15"/>
                  <a:pt x="271" y="10"/>
                  <a:pt x="271" y="10"/>
                </a:cubicBezTo>
                <a:cubicBezTo>
                  <a:pt x="271" y="10"/>
                  <a:pt x="269" y="10"/>
                  <a:pt x="269" y="10"/>
                </a:cubicBezTo>
                <a:cubicBezTo>
                  <a:pt x="265" y="15"/>
                  <a:pt x="265" y="15"/>
                  <a:pt x="265" y="15"/>
                </a:cubicBezTo>
                <a:cubicBezTo>
                  <a:pt x="265" y="14"/>
                  <a:pt x="265" y="14"/>
                  <a:pt x="265" y="14"/>
                </a:cubicBezTo>
                <a:cubicBezTo>
                  <a:pt x="265" y="14"/>
                  <a:pt x="263" y="10"/>
                  <a:pt x="262" y="9"/>
                </a:cubicBezTo>
                <a:cubicBezTo>
                  <a:pt x="262" y="9"/>
                  <a:pt x="259" y="8"/>
                  <a:pt x="259" y="8"/>
                </a:cubicBezTo>
                <a:cubicBezTo>
                  <a:pt x="259" y="7"/>
                  <a:pt x="254" y="7"/>
                  <a:pt x="254" y="7"/>
                </a:cubicBezTo>
                <a:cubicBezTo>
                  <a:pt x="253" y="7"/>
                  <a:pt x="251" y="6"/>
                  <a:pt x="251" y="6"/>
                </a:cubicBezTo>
                <a:cubicBezTo>
                  <a:pt x="247" y="5"/>
                  <a:pt x="247" y="5"/>
                  <a:pt x="247" y="5"/>
                </a:cubicBezTo>
                <a:cubicBezTo>
                  <a:pt x="247" y="5"/>
                  <a:pt x="245" y="3"/>
                  <a:pt x="245" y="2"/>
                </a:cubicBezTo>
                <a:cubicBezTo>
                  <a:pt x="245" y="2"/>
                  <a:pt x="241" y="0"/>
                  <a:pt x="241" y="0"/>
                </a:cubicBezTo>
                <a:cubicBezTo>
                  <a:pt x="241" y="0"/>
                  <a:pt x="236" y="3"/>
                  <a:pt x="236" y="3"/>
                </a:cubicBezTo>
                <a:cubicBezTo>
                  <a:pt x="236" y="3"/>
                  <a:pt x="231" y="5"/>
                  <a:pt x="231" y="5"/>
                </a:cubicBezTo>
                <a:cubicBezTo>
                  <a:pt x="231" y="5"/>
                  <a:pt x="229" y="9"/>
                  <a:pt x="229" y="9"/>
                </a:cubicBezTo>
                <a:cubicBezTo>
                  <a:pt x="229" y="9"/>
                  <a:pt x="224" y="10"/>
                  <a:pt x="224" y="10"/>
                </a:cubicBezTo>
                <a:cubicBezTo>
                  <a:pt x="224" y="10"/>
                  <a:pt x="223" y="14"/>
                  <a:pt x="223" y="15"/>
                </a:cubicBezTo>
                <a:cubicBezTo>
                  <a:pt x="223" y="15"/>
                  <a:pt x="219" y="18"/>
                  <a:pt x="219" y="18"/>
                </a:cubicBezTo>
                <a:cubicBezTo>
                  <a:pt x="219" y="19"/>
                  <a:pt x="217" y="19"/>
                  <a:pt x="217" y="19"/>
                </a:cubicBezTo>
                <a:cubicBezTo>
                  <a:pt x="217" y="19"/>
                  <a:pt x="211" y="18"/>
                  <a:pt x="211" y="18"/>
                </a:cubicBezTo>
                <a:cubicBezTo>
                  <a:pt x="210" y="18"/>
                  <a:pt x="210" y="19"/>
                  <a:pt x="210" y="21"/>
                </a:cubicBezTo>
                <a:cubicBezTo>
                  <a:pt x="210" y="22"/>
                  <a:pt x="210" y="26"/>
                  <a:pt x="210" y="26"/>
                </a:cubicBezTo>
                <a:cubicBezTo>
                  <a:pt x="210" y="27"/>
                  <a:pt x="207" y="27"/>
                  <a:pt x="207" y="27"/>
                </a:cubicBezTo>
                <a:cubicBezTo>
                  <a:pt x="203" y="31"/>
                  <a:pt x="203" y="31"/>
                  <a:pt x="203" y="31"/>
                </a:cubicBezTo>
                <a:cubicBezTo>
                  <a:pt x="196" y="30"/>
                  <a:pt x="196" y="30"/>
                  <a:pt x="196" y="30"/>
                </a:cubicBezTo>
                <a:cubicBezTo>
                  <a:pt x="196" y="30"/>
                  <a:pt x="196" y="28"/>
                  <a:pt x="196" y="27"/>
                </a:cubicBezTo>
                <a:cubicBezTo>
                  <a:pt x="196" y="26"/>
                  <a:pt x="198" y="23"/>
                  <a:pt x="198" y="23"/>
                </a:cubicBezTo>
                <a:cubicBezTo>
                  <a:pt x="198" y="22"/>
                  <a:pt x="199" y="20"/>
                  <a:pt x="199" y="20"/>
                </a:cubicBezTo>
                <a:cubicBezTo>
                  <a:pt x="198" y="20"/>
                  <a:pt x="194" y="18"/>
                  <a:pt x="193" y="18"/>
                </a:cubicBezTo>
                <a:cubicBezTo>
                  <a:pt x="193" y="17"/>
                  <a:pt x="192" y="14"/>
                  <a:pt x="192" y="14"/>
                </a:cubicBezTo>
                <a:cubicBezTo>
                  <a:pt x="192" y="13"/>
                  <a:pt x="191" y="10"/>
                  <a:pt x="191" y="10"/>
                </a:cubicBezTo>
                <a:cubicBezTo>
                  <a:pt x="191" y="10"/>
                  <a:pt x="185" y="9"/>
                  <a:pt x="185" y="9"/>
                </a:cubicBezTo>
                <a:cubicBezTo>
                  <a:pt x="185" y="8"/>
                  <a:pt x="184" y="6"/>
                  <a:pt x="184" y="6"/>
                </a:cubicBezTo>
                <a:cubicBezTo>
                  <a:pt x="182" y="5"/>
                  <a:pt x="182" y="5"/>
                  <a:pt x="182" y="5"/>
                </a:cubicBezTo>
                <a:cubicBezTo>
                  <a:pt x="175" y="5"/>
                  <a:pt x="175" y="5"/>
                  <a:pt x="175" y="5"/>
                </a:cubicBezTo>
                <a:cubicBezTo>
                  <a:pt x="175" y="5"/>
                  <a:pt x="170" y="13"/>
                  <a:pt x="170" y="13"/>
                </a:cubicBezTo>
                <a:cubicBezTo>
                  <a:pt x="170" y="14"/>
                  <a:pt x="166" y="15"/>
                  <a:pt x="165" y="16"/>
                </a:cubicBezTo>
                <a:cubicBezTo>
                  <a:pt x="164" y="16"/>
                  <a:pt x="161" y="18"/>
                  <a:pt x="161" y="19"/>
                </a:cubicBezTo>
                <a:cubicBezTo>
                  <a:pt x="160" y="19"/>
                  <a:pt x="159" y="23"/>
                  <a:pt x="159" y="23"/>
                </a:cubicBezTo>
                <a:cubicBezTo>
                  <a:pt x="150" y="23"/>
                  <a:pt x="150" y="23"/>
                  <a:pt x="150" y="23"/>
                </a:cubicBezTo>
                <a:cubicBezTo>
                  <a:pt x="144" y="25"/>
                  <a:pt x="144" y="25"/>
                  <a:pt x="144" y="25"/>
                </a:cubicBezTo>
                <a:cubicBezTo>
                  <a:pt x="137" y="31"/>
                  <a:pt x="137" y="31"/>
                  <a:pt x="137" y="31"/>
                </a:cubicBezTo>
                <a:cubicBezTo>
                  <a:pt x="129" y="35"/>
                  <a:pt x="129" y="35"/>
                  <a:pt x="129" y="35"/>
                </a:cubicBezTo>
                <a:cubicBezTo>
                  <a:pt x="129" y="35"/>
                  <a:pt x="125" y="33"/>
                  <a:pt x="125" y="33"/>
                </a:cubicBezTo>
                <a:cubicBezTo>
                  <a:pt x="124" y="32"/>
                  <a:pt x="119" y="28"/>
                  <a:pt x="119" y="28"/>
                </a:cubicBezTo>
                <a:cubicBezTo>
                  <a:pt x="119" y="28"/>
                  <a:pt x="116" y="28"/>
                  <a:pt x="115" y="28"/>
                </a:cubicBezTo>
                <a:cubicBezTo>
                  <a:pt x="115" y="28"/>
                  <a:pt x="111" y="29"/>
                  <a:pt x="111" y="29"/>
                </a:cubicBezTo>
                <a:cubicBezTo>
                  <a:pt x="111" y="29"/>
                  <a:pt x="109" y="25"/>
                  <a:pt x="109" y="25"/>
                </a:cubicBezTo>
                <a:cubicBezTo>
                  <a:pt x="108" y="24"/>
                  <a:pt x="104" y="24"/>
                  <a:pt x="104" y="24"/>
                </a:cubicBezTo>
                <a:cubicBezTo>
                  <a:pt x="104" y="24"/>
                  <a:pt x="96" y="30"/>
                  <a:pt x="95" y="31"/>
                </a:cubicBezTo>
                <a:cubicBezTo>
                  <a:pt x="94" y="32"/>
                  <a:pt x="92" y="34"/>
                  <a:pt x="91" y="35"/>
                </a:cubicBezTo>
                <a:cubicBezTo>
                  <a:pt x="91" y="35"/>
                  <a:pt x="92" y="40"/>
                  <a:pt x="93" y="40"/>
                </a:cubicBezTo>
                <a:cubicBezTo>
                  <a:pt x="93" y="40"/>
                  <a:pt x="97" y="43"/>
                  <a:pt x="97" y="43"/>
                </a:cubicBezTo>
                <a:cubicBezTo>
                  <a:pt x="98" y="44"/>
                  <a:pt x="97" y="49"/>
                  <a:pt x="97" y="50"/>
                </a:cubicBezTo>
                <a:cubicBezTo>
                  <a:pt x="97" y="51"/>
                  <a:pt x="95" y="52"/>
                  <a:pt x="95" y="52"/>
                </a:cubicBezTo>
                <a:cubicBezTo>
                  <a:pt x="94" y="53"/>
                  <a:pt x="92" y="56"/>
                  <a:pt x="92" y="58"/>
                </a:cubicBezTo>
                <a:cubicBezTo>
                  <a:pt x="91" y="59"/>
                  <a:pt x="90" y="63"/>
                  <a:pt x="90" y="64"/>
                </a:cubicBezTo>
                <a:cubicBezTo>
                  <a:pt x="89" y="64"/>
                  <a:pt x="85" y="64"/>
                  <a:pt x="85" y="65"/>
                </a:cubicBezTo>
                <a:cubicBezTo>
                  <a:pt x="84" y="65"/>
                  <a:pt x="81" y="71"/>
                  <a:pt x="81" y="71"/>
                </a:cubicBezTo>
                <a:cubicBezTo>
                  <a:pt x="81" y="71"/>
                  <a:pt x="77" y="70"/>
                  <a:pt x="77" y="69"/>
                </a:cubicBezTo>
                <a:cubicBezTo>
                  <a:pt x="76" y="69"/>
                  <a:pt x="73" y="68"/>
                  <a:pt x="73" y="68"/>
                </a:cubicBezTo>
                <a:cubicBezTo>
                  <a:pt x="72" y="68"/>
                  <a:pt x="67" y="72"/>
                  <a:pt x="66" y="73"/>
                </a:cubicBezTo>
                <a:cubicBezTo>
                  <a:pt x="65" y="74"/>
                  <a:pt x="64" y="75"/>
                  <a:pt x="64" y="75"/>
                </a:cubicBezTo>
                <a:cubicBezTo>
                  <a:pt x="64" y="75"/>
                  <a:pt x="60" y="79"/>
                  <a:pt x="60" y="79"/>
                </a:cubicBezTo>
                <a:cubicBezTo>
                  <a:pt x="60" y="80"/>
                  <a:pt x="56" y="80"/>
                  <a:pt x="55" y="80"/>
                </a:cubicBezTo>
                <a:cubicBezTo>
                  <a:pt x="55" y="80"/>
                  <a:pt x="53" y="78"/>
                  <a:pt x="52" y="77"/>
                </a:cubicBezTo>
                <a:cubicBezTo>
                  <a:pt x="52" y="77"/>
                  <a:pt x="46" y="74"/>
                  <a:pt x="46" y="74"/>
                </a:cubicBezTo>
                <a:cubicBezTo>
                  <a:pt x="45" y="73"/>
                  <a:pt x="42" y="71"/>
                  <a:pt x="42" y="71"/>
                </a:cubicBezTo>
                <a:cubicBezTo>
                  <a:pt x="42" y="70"/>
                  <a:pt x="39" y="68"/>
                  <a:pt x="39" y="68"/>
                </a:cubicBezTo>
                <a:cubicBezTo>
                  <a:pt x="39" y="68"/>
                  <a:pt x="40" y="61"/>
                  <a:pt x="40" y="60"/>
                </a:cubicBezTo>
                <a:cubicBezTo>
                  <a:pt x="39" y="59"/>
                  <a:pt x="37" y="57"/>
                  <a:pt x="37" y="56"/>
                </a:cubicBezTo>
                <a:cubicBezTo>
                  <a:pt x="37" y="56"/>
                  <a:pt x="32" y="53"/>
                  <a:pt x="32" y="53"/>
                </a:cubicBezTo>
                <a:cubicBezTo>
                  <a:pt x="32" y="53"/>
                  <a:pt x="29" y="57"/>
                  <a:pt x="29" y="57"/>
                </a:cubicBezTo>
                <a:cubicBezTo>
                  <a:pt x="29" y="58"/>
                  <a:pt x="29" y="60"/>
                  <a:pt x="29" y="60"/>
                </a:cubicBezTo>
                <a:cubicBezTo>
                  <a:pt x="18" y="69"/>
                  <a:pt x="18" y="69"/>
                  <a:pt x="18" y="69"/>
                </a:cubicBezTo>
                <a:cubicBezTo>
                  <a:pt x="15" y="70"/>
                  <a:pt x="15" y="70"/>
                  <a:pt x="15" y="70"/>
                </a:cubicBezTo>
                <a:cubicBezTo>
                  <a:pt x="15" y="70"/>
                  <a:pt x="12" y="76"/>
                  <a:pt x="12" y="76"/>
                </a:cubicBezTo>
                <a:cubicBezTo>
                  <a:pt x="12" y="77"/>
                  <a:pt x="9" y="80"/>
                  <a:pt x="9" y="81"/>
                </a:cubicBezTo>
                <a:cubicBezTo>
                  <a:pt x="9" y="82"/>
                  <a:pt x="5" y="88"/>
                  <a:pt x="5" y="88"/>
                </a:cubicBezTo>
                <a:cubicBezTo>
                  <a:pt x="5" y="89"/>
                  <a:pt x="0" y="92"/>
                  <a:pt x="0" y="93"/>
                </a:cubicBezTo>
                <a:cubicBezTo>
                  <a:pt x="0" y="93"/>
                  <a:pt x="3" y="98"/>
                  <a:pt x="3" y="99"/>
                </a:cubicBezTo>
                <a:cubicBezTo>
                  <a:pt x="4" y="100"/>
                  <a:pt x="8" y="101"/>
                  <a:pt x="8" y="101"/>
                </a:cubicBezTo>
                <a:cubicBezTo>
                  <a:pt x="13" y="104"/>
                  <a:pt x="13" y="104"/>
                  <a:pt x="13" y="104"/>
                </a:cubicBezTo>
                <a:cubicBezTo>
                  <a:pt x="13" y="104"/>
                  <a:pt x="10" y="107"/>
                  <a:pt x="10" y="108"/>
                </a:cubicBezTo>
                <a:cubicBezTo>
                  <a:pt x="9" y="108"/>
                  <a:pt x="8" y="113"/>
                  <a:pt x="8" y="113"/>
                </a:cubicBezTo>
                <a:cubicBezTo>
                  <a:pt x="13" y="115"/>
                  <a:pt x="13" y="115"/>
                  <a:pt x="13" y="115"/>
                </a:cubicBezTo>
                <a:cubicBezTo>
                  <a:pt x="13" y="115"/>
                  <a:pt x="7" y="118"/>
                  <a:pt x="7" y="119"/>
                </a:cubicBezTo>
                <a:cubicBezTo>
                  <a:pt x="7" y="119"/>
                  <a:pt x="8" y="123"/>
                  <a:pt x="8" y="124"/>
                </a:cubicBezTo>
                <a:cubicBezTo>
                  <a:pt x="8" y="124"/>
                  <a:pt x="10" y="131"/>
                  <a:pt x="10" y="131"/>
                </a:cubicBezTo>
                <a:cubicBezTo>
                  <a:pt x="11" y="132"/>
                  <a:pt x="15" y="135"/>
                  <a:pt x="15" y="135"/>
                </a:cubicBezTo>
                <a:cubicBezTo>
                  <a:pt x="15" y="135"/>
                  <a:pt x="12" y="136"/>
                  <a:pt x="12" y="137"/>
                </a:cubicBezTo>
                <a:cubicBezTo>
                  <a:pt x="12" y="138"/>
                  <a:pt x="11" y="143"/>
                  <a:pt x="11" y="144"/>
                </a:cubicBezTo>
                <a:cubicBezTo>
                  <a:pt x="11" y="144"/>
                  <a:pt x="10" y="150"/>
                  <a:pt x="10" y="150"/>
                </a:cubicBezTo>
                <a:cubicBezTo>
                  <a:pt x="16" y="149"/>
                  <a:pt x="16" y="149"/>
                  <a:pt x="16" y="149"/>
                </a:cubicBezTo>
                <a:cubicBezTo>
                  <a:pt x="12" y="152"/>
                  <a:pt x="12" y="152"/>
                  <a:pt x="12" y="152"/>
                </a:cubicBezTo>
                <a:cubicBezTo>
                  <a:pt x="12" y="152"/>
                  <a:pt x="10" y="156"/>
                  <a:pt x="10" y="157"/>
                </a:cubicBezTo>
                <a:cubicBezTo>
                  <a:pt x="10" y="157"/>
                  <a:pt x="11" y="162"/>
                  <a:pt x="11" y="162"/>
                </a:cubicBezTo>
                <a:cubicBezTo>
                  <a:pt x="16" y="163"/>
                  <a:pt x="16" y="163"/>
                  <a:pt x="16" y="163"/>
                </a:cubicBezTo>
                <a:cubicBezTo>
                  <a:pt x="16" y="163"/>
                  <a:pt x="12" y="167"/>
                  <a:pt x="12" y="167"/>
                </a:cubicBezTo>
                <a:cubicBezTo>
                  <a:pt x="12" y="168"/>
                  <a:pt x="14" y="172"/>
                  <a:pt x="14" y="172"/>
                </a:cubicBezTo>
                <a:cubicBezTo>
                  <a:pt x="15" y="173"/>
                  <a:pt x="12" y="174"/>
                  <a:pt x="12" y="174"/>
                </a:cubicBezTo>
                <a:cubicBezTo>
                  <a:pt x="12" y="175"/>
                  <a:pt x="11" y="177"/>
                  <a:pt x="11" y="178"/>
                </a:cubicBezTo>
                <a:cubicBezTo>
                  <a:pt x="12" y="179"/>
                  <a:pt x="12" y="182"/>
                  <a:pt x="13" y="183"/>
                </a:cubicBezTo>
                <a:cubicBezTo>
                  <a:pt x="14" y="184"/>
                  <a:pt x="11" y="186"/>
                  <a:pt x="11" y="187"/>
                </a:cubicBezTo>
                <a:cubicBezTo>
                  <a:pt x="11" y="187"/>
                  <a:pt x="13" y="190"/>
                  <a:pt x="13" y="190"/>
                </a:cubicBezTo>
                <a:cubicBezTo>
                  <a:pt x="18" y="191"/>
                  <a:pt x="18" y="191"/>
                  <a:pt x="18" y="191"/>
                </a:cubicBezTo>
                <a:cubicBezTo>
                  <a:pt x="18" y="191"/>
                  <a:pt x="22" y="196"/>
                  <a:pt x="23" y="196"/>
                </a:cubicBezTo>
                <a:cubicBezTo>
                  <a:pt x="24" y="197"/>
                  <a:pt x="23" y="200"/>
                  <a:pt x="23" y="200"/>
                </a:cubicBezTo>
                <a:cubicBezTo>
                  <a:pt x="23" y="200"/>
                  <a:pt x="20" y="202"/>
                  <a:pt x="20" y="202"/>
                </a:cubicBezTo>
                <a:cubicBezTo>
                  <a:pt x="20" y="203"/>
                  <a:pt x="21" y="206"/>
                  <a:pt x="21" y="206"/>
                </a:cubicBezTo>
                <a:cubicBezTo>
                  <a:pt x="18" y="216"/>
                  <a:pt x="18" y="216"/>
                  <a:pt x="18" y="216"/>
                </a:cubicBezTo>
                <a:cubicBezTo>
                  <a:pt x="18" y="216"/>
                  <a:pt x="22" y="220"/>
                  <a:pt x="22" y="220"/>
                </a:cubicBezTo>
                <a:cubicBezTo>
                  <a:pt x="22" y="221"/>
                  <a:pt x="16" y="226"/>
                  <a:pt x="16" y="226"/>
                </a:cubicBezTo>
                <a:cubicBezTo>
                  <a:pt x="16" y="226"/>
                  <a:pt x="18" y="228"/>
                  <a:pt x="18" y="228"/>
                </a:cubicBezTo>
                <a:cubicBezTo>
                  <a:pt x="19" y="228"/>
                  <a:pt x="23" y="225"/>
                  <a:pt x="24" y="225"/>
                </a:cubicBezTo>
                <a:cubicBezTo>
                  <a:pt x="24" y="224"/>
                  <a:pt x="30" y="224"/>
                  <a:pt x="30" y="224"/>
                </a:cubicBezTo>
                <a:cubicBezTo>
                  <a:pt x="31" y="223"/>
                  <a:pt x="34" y="219"/>
                  <a:pt x="34" y="219"/>
                </a:cubicBezTo>
                <a:cubicBezTo>
                  <a:pt x="35" y="219"/>
                  <a:pt x="39" y="218"/>
                  <a:pt x="40" y="217"/>
                </a:cubicBezTo>
                <a:cubicBezTo>
                  <a:pt x="41" y="217"/>
                  <a:pt x="45" y="211"/>
                  <a:pt x="45" y="211"/>
                </a:cubicBezTo>
                <a:cubicBezTo>
                  <a:pt x="45" y="211"/>
                  <a:pt x="51" y="211"/>
                  <a:pt x="52" y="211"/>
                </a:cubicBezTo>
                <a:cubicBezTo>
                  <a:pt x="53" y="211"/>
                  <a:pt x="65" y="199"/>
                  <a:pt x="65" y="198"/>
                </a:cubicBezTo>
                <a:cubicBezTo>
                  <a:pt x="66" y="198"/>
                  <a:pt x="72" y="197"/>
                  <a:pt x="72" y="197"/>
                </a:cubicBezTo>
                <a:cubicBezTo>
                  <a:pt x="79" y="194"/>
                  <a:pt x="79" y="194"/>
                  <a:pt x="79" y="194"/>
                </a:cubicBezTo>
                <a:cubicBezTo>
                  <a:pt x="88" y="197"/>
                  <a:pt x="88" y="197"/>
                  <a:pt x="88" y="197"/>
                </a:cubicBezTo>
                <a:cubicBezTo>
                  <a:pt x="91" y="196"/>
                  <a:pt x="91" y="196"/>
                  <a:pt x="91" y="196"/>
                </a:cubicBezTo>
                <a:cubicBezTo>
                  <a:pt x="91" y="196"/>
                  <a:pt x="94" y="199"/>
                  <a:pt x="94" y="200"/>
                </a:cubicBezTo>
                <a:cubicBezTo>
                  <a:pt x="94" y="200"/>
                  <a:pt x="90" y="205"/>
                  <a:pt x="90" y="206"/>
                </a:cubicBezTo>
                <a:cubicBezTo>
                  <a:pt x="90" y="206"/>
                  <a:pt x="92" y="209"/>
                  <a:pt x="93" y="210"/>
                </a:cubicBezTo>
                <a:cubicBezTo>
                  <a:pt x="94" y="211"/>
                  <a:pt x="98" y="211"/>
                  <a:pt x="99" y="211"/>
                </a:cubicBezTo>
                <a:cubicBezTo>
                  <a:pt x="100" y="211"/>
                  <a:pt x="103" y="214"/>
                  <a:pt x="103" y="214"/>
                </a:cubicBezTo>
                <a:cubicBezTo>
                  <a:pt x="103" y="214"/>
                  <a:pt x="107" y="210"/>
                  <a:pt x="108" y="209"/>
                </a:cubicBezTo>
                <a:cubicBezTo>
                  <a:pt x="110" y="209"/>
                  <a:pt x="115" y="207"/>
                  <a:pt x="115" y="207"/>
                </a:cubicBezTo>
                <a:cubicBezTo>
                  <a:pt x="115" y="207"/>
                  <a:pt x="121" y="209"/>
                  <a:pt x="122" y="210"/>
                </a:cubicBezTo>
                <a:cubicBezTo>
                  <a:pt x="123" y="211"/>
                  <a:pt x="131" y="216"/>
                  <a:pt x="132" y="217"/>
                </a:cubicBezTo>
                <a:cubicBezTo>
                  <a:pt x="133" y="218"/>
                  <a:pt x="140" y="223"/>
                  <a:pt x="142" y="223"/>
                </a:cubicBezTo>
                <a:cubicBezTo>
                  <a:pt x="143" y="224"/>
                  <a:pt x="147" y="223"/>
                  <a:pt x="147" y="223"/>
                </a:cubicBezTo>
                <a:cubicBezTo>
                  <a:pt x="148" y="224"/>
                  <a:pt x="152" y="227"/>
                  <a:pt x="152" y="227"/>
                </a:cubicBezTo>
                <a:cubicBezTo>
                  <a:pt x="157" y="224"/>
                  <a:pt x="157" y="224"/>
                  <a:pt x="157" y="224"/>
                </a:cubicBezTo>
                <a:cubicBezTo>
                  <a:pt x="162" y="224"/>
                  <a:pt x="162" y="224"/>
                  <a:pt x="162" y="224"/>
                </a:cubicBezTo>
                <a:cubicBezTo>
                  <a:pt x="177" y="239"/>
                  <a:pt x="177" y="239"/>
                  <a:pt x="177" y="239"/>
                </a:cubicBezTo>
                <a:cubicBezTo>
                  <a:pt x="177" y="239"/>
                  <a:pt x="175" y="243"/>
                  <a:pt x="175" y="244"/>
                </a:cubicBezTo>
                <a:cubicBezTo>
                  <a:pt x="175" y="244"/>
                  <a:pt x="177" y="246"/>
                  <a:pt x="178" y="247"/>
                </a:cubicBezTo>
                <a:cubicBezTo>
                  <a:pt x="178" y="247"/>
                  <a:pt x="182" y="247"/>
                  <a:pt x="183" y="247"/>
                </a:cubicBezTo>
                <a:cubicBezTo>
                  <a:pt x="184" y="246"/>
                  <a:pt x="187" y="243"/>
                  <a:pt x="187" y="243"/>
                </a:cubicBezTo>
                <a:cubicBezTo>
                  <a:pt x="190" y="245"/>
                  <a:pt x="190" y="245"/>
                  <a:pt x="190" y="245"/>
                </a:cubicBezTo>
                <a:cubicBezTo>
                  <a:pt x="190" y="245"/>
                  <a:pt x="195" y="244"/>
                  <a:pt x="196" y="244"/>
                </a:cubicBezTo>
                <a:cubicBezTo>
                  <a:pt x="196" y="244"/>
                  <a:pt x="200" y="247"/>
                  <a:pt x="200" y="247"/>
                </a:cubicBezTo>
                <a:cubicBezTo>
                  <a:pt x="201" y="248"/>
                  <a:pt x="203" y="247"/>
                  <a:pt x="203" y="247"/>
                </a:cubicBezTo>
                <a:cubicBezTo>
                  <a:pt x="207" y="248"/>
                  <a:pt x="207" y="248"/>
                  <a:pt x="207" y="248"/>
                </a:cubicBezTo>
                <a:cubicBezTo>
                  <a:pt x="210" y="248"/>
                  <a:pt x="210" y="248"/>
                  <a:pt x="210" y="248"/>
                </a:cubicBezTo>
                <a:cubicBezTo>
                  <a:pt x="210" y="248"/>
                  <a:pt x="215" y="249"/>
                  <a:pt x="215" y="250"/>
                </a:cubicBezTo>
                <a:cubicBezTo>
                  <a:pt x="215" y="250"/>
                  <a:pt x="218" y="251"/>
                  <a:pt x="218" y="252"/>
                </a:cubicBezTo>
                <a:cubicBezTo>
                  <a:pt x="218" y="252"/>
                  <a:pt x="225" y="258"/>
                  <a:pt x="225" y="258"/>
                </a:cubicBezTo>
                <a:cubicBezTo>
                  <a:pt x="225" y="259"/>
                  <a:pt x="224" y="262"/>
                  <a:pt x="224" y="263"/>
                </a:cubicBezTo>
                <a:cubicBezTo>
                  <a:pt x="223" y="264"/>
                  <a:pt x="220" y="268"/>
                  <a:pt x="220" y="269"/>
                </a:cubicBezTo>
                <a:cubicBezTo>
                  <a:pt x="220" y="270"/>
                  <a:pt x="217" y="269"/>
                  <a:pt x="217" y="269"/>
                </a:cubicBezTo>
                <a:cubicBezTo>
                  <a:pt x="217" y="269"/>
                  <a:pt x="216" y="275"/>
                  <a:pt x="215" y="275"/>
                </a:cubicBezTo>
                <a:cubicBezTo>
                  <a:pt x="215" y="276"/>
                  <a:pt x="211" y="275"/>
                  <a:pt x="211" y="275"/>
                </a:cubicBezTo>
                <a:cubicBezTo>
                  <a:pt x="211" y="275"/>
                  <a:pt x="210" y="280"/>
                  <a:pt x="210" y="280"/>
                </a:cubicBezTo>
                <a:cubicBezTo>
                  <a:pt x="210" y="281"/>
                  <a:pt x="212" y="283"/>
                  <a:pt x="212" y="283"/>
                </a:cubicBezTo>
                <a:cubicBezTo>
                  <a:pt x="210" y="286"/>
                  <a:pt x="210" y="286"/>
                  <a:pt x="210" y="286"/>
                </a:cubicBezTo>
                <a:cubicBezTo>
                  <a:pt x="204" y="286"/>
                  <a:pt x="204" y="286"/>
                  <a:pt x="204" y="286"/>
                </a:cubicBezTo>
                <a:cubicBezTo>
                  <a:pt x="204" y="286"/>
                  <a:pt x="200" y="292"/>
                  <a:pt x="200" y="293"/>
                </a:cubicBezTo>
                <a:cubicBezTo>
                  <a:pt x="200" y="294"/>
                  <a:pt x="202" y="299"/>
                  <a:pt x="202" y="299"/>
                </a:cubicBezTo>
                <a:cubicBezTo>
                  <a:pt x="202" y="300"/>
                  <a:pt x="200" y="303"/>
                  <a:pt x="200" y="303"/>
                </a:cubicBezTo>
                <a:cubicBezTo>
                  <a:pt x="200" y="303"/>
                  <a:pt x="205" y="308"/>
                  <a:pt x="206" y="309"/>
                </a:cubicBezTo>
                <a:cubicBezTo>
                  <a:pt x="207" y="310"/>
                  <a:pt x="214" y="317"/>
                  <a:pt x="214" y="317"/>
                </a:cubicBezTo>
                <a:cubicBezTo>
                  <a:pt x="213" y="323"/>
                  <a:pt x="213" y="323"/>
                  <a:pt x="213" y="323"/>
                </a:cubicBezTo>
                <a:cubicBezTo>
                  <a:pt x="232" y="336"/>
                  <a:pt x="232" y="336"/>
                  <a:pt x="232" y="336"/>
                </a:cubicBezTo>
                <a:cubicBezTo>
                  <a:pt x="232" y="335"/>
                  <a:pt x="232" y="335"/>
                  <a:pt x="233" y="334"/>
                </a:cubicBezTo>
                <a:cubicBezTo>
                  <a:pt x="233" y="333"/>
                  <a:pt x="234" y="331"/>
                  <a:pt x="235" y="330"/>
                </a:cubicBezTo>
                <a:cubicBezTo>
                  <a:pt x="236" y="328"/>
                  <a:pt x="238" y="326"/>
                  <a:pt x="238" y="325"/>
                </a:cubicBezTo>
                <a:cubicBezTo>
                  <a:pt x="239" y="325"/>
                  <a:pt x="240" y="323"/>
                  <a:pt x="241" y="322"/>
                </a:cubicBezTo>
                <a:cubicBezTo>
                  <a:pt x="243" y="322"/>
                  <a:pt x="244" y="320"/>
                  <a:pt x="245" y="320"/>
                </a:cubicBezTo>
                <a:cubicBezTo>
                  <a:pt x="246" y="320"/>
                  <a:pt x="247" y="318"/>
                  <a:pt x="247" y="318"/>
                </a:cubicBezTo>
                <a:cubicBezTo>
                  <a:pt x="247" y="317"/>
                  <a:pt x="245" y="316"/>
                  <a:pt x="245" y="315"/>
                </a:cubicBezTo>
                <a:cubicBezTo>
                  <a:pt x="245" y="315"/>
                  <a:pt x="245" y="314"/>
                  <a:pt x="246" y="314"/>
                </a:cubicBezTo>
                <a:cubicBezTo>
                  <a:pt x="246" y="314"/>
                  <a:pt x="248" y="315"/>
                  <a:pt x="248" y="314"/>
                </a:cubicBezTo>
                <a:cubicBezTo>
                  <a:pt x="248" y="314"/>
                  <a:pt x="248" y="309"/>
                  <a:pt x="248" y="309"/>
                </a:cubicBezTo>
                <a:cubicBezTo>
                  <a:pt x="248" y="308"/>
                  <a:pt x="248" y="305"/>
                  <a:pt x="248" y="304"/>
                </a:cubicBezTo>
                <a:cubicBezTo>
                  <a:pt x="248" y="303"/>
                  <a:pt x="247" y="296"/>
                  <a:pt x="247" y="296"/>
                </a:cubicBezTo>
                <a:cubicBezTo>
                  <a:pt x="247" y="296"/>
                  <a:pt x="248" y="293"/>
                  <a:pt x="248" y="292"/>
                </a:cubicBezTo>
                <a:cubicBezTo>
                  <a:pt x="248" y="291"/>
                  <a:pt x="248" y="289"/>
                  <a:pt x="249" y="288"/>
                </a:cubicBezTo>
                <a:cubicBezTo>
                  <a:pt x="249" y="287"/>
                  <a:pt x="250" y="283"/>
                  <a:pt x="250" y="282"/>
                </a:cubicBezTo>
                <a:cubicBezTo>
                  <a:pt x="250" y="281"/>
                  <a:pt x="251" y="280"/>
                  <a:pt x="251" y="280"/>
                </a:cubicBezTo>
                <a:cubicBezTo>
                  <a:pt x="252" y="279"/>
                  <a:pt x="252" y="274"/>
                  <a:pt x="252" y="274"/>
                </a:cubicBezTo>
                <a:cubicBezTo>
                  <a:pt x="253" y="273"/>
                  <a:pt x="253" y="269"/>
                  <a:pt x="253" y="268"/>
                </a:cubicBezTo>
                <a:cubicBezTo>
                  <a:pt x="253" y="267"/>
                  <a:pt x="254" y="266"/>
                  <a:pt x="254" y="265"/>
                </a:cubicBezTo>
                <a:cubicBezTo>
                  <a:pt x="254" y="264"/>
                  <a:pt x="253" y="264"/>
                  <a:pt x="254" y="263"/>
                </a:cubicBezTo>
                <a:cubicBezTo>
                  <a:pt x="255" y="262"/>
                  <a:pt x="255" y="261"/>
                  <a:pt x="256" y="260"/>
                </a:cubicBezTo>
                <a:cubicBezTo>
                  <a:pt x="256" y="259"/>
                  <a:pt x="256" y="258"/>
                  <a:pt x="256" y="257"/>
                </a:cubicBezTo>
                <a:cubicBezTo>
                  <a:pt x="257" y="256"/>
                  <a:pt x="257" y="255"/>
                  <a:pt x="258" y="254"/>
                </a:cubicBezTo>
                <a:cubicBezTo>
                  <a:pt x="258" y="253"/>
                  <a:pt x="259" y="251"/>
                  <a:pt x="259" y="250"/>
                </a:cubicBezTo>
                <a:cubicBezTo>
                  <a:pt x="259" y="250"/>
                  <a:pt x="259" y="249"/>
                  <a:pt x="258" y="247"/>
                </a:cubicBezTo>
                <a:cubicBezTo>
                  <a:pt x="258" y="246"/>
                  <a:pt x="257" y="245"/>
                  <a:pt x="257" y="243"/>
                </a:cubicBezTo>
                <a:cubicBezTo>
                  <a:pt x="256" y="242"/>
                  <a:pt x="256" y="238"/>
                  <a:pt x="255" y="236"/>
                </a:cubicBezTo>
                <a:cubicBezTo>
                  <a:pt x="255" y="234"/>
                  <a:pt x="255" y="232"/>
                  <a:pt x="255" y="230"/>
                </a:cubicBezTo>
                <a:cubicBezTo>
                  <a:pt x="254" y="229"/>
                  <a:pt x="254" y="226"/>
                  <a:pt x="254" y="225"/>
                </a:cubicBezTo>
                <a:cubicBezTo>
                  <a:pt x="254" y="223"/>
                  <a:pt x="255" y="220"/>
                  <a:pt x="255" y="218"/>
                </a:cubicBezTo>
                <a:cubicBezTo>
                  <a:pt x="254" y="217"/>
                  <a:pt x="254" y="215"/>
                  <a:pt x="253" y="214"/>
                </a:cubicBezTo>
                <a:cubicBezTo>
                  <a:pt x="253" y="213"/>
                  <a:pt x="252" y="211"/>
                  <a:pt x="252" y="210"/>
                </a:cubicBezTo>
                <a:cubicBezTo>
                  <a:pt x="252" y="209"/>
                  <a:pt x="252" y="208"/>
                  <a:pt x="253" y="207"/>
                </a:cubicBezTo>
                <a:cubicBezTo>
                  <a:pt x="253" y="206"/>
                  <a:pt x="253" y="202"/>
                  <a:pt x="253" y="202"/>
                </a:cubicBezTo>
                <a:cubicBezTo>
                  <a:pt x="254" y="201"/>
                  <a:pt x="254" y="200"/>
                  <a:pt x="254" y="199"/>
                </a:cubicBezTo>
                <a:cubicBezTo>
                  <a:pt x="254" y="198"/>
                  <a:pt x="254" y="196"/>
                  <a:pt x="254" y="194"/>
                </a:cubicBezTo>
                <a:cubicBezTo>
                  <a:pt x="254" y="192"/>
                  <a:pt x="255" y="190"/>
                  <a:pt x="255" y="190"/>
                </a:cubicBezTo>
                <a:cubicBezTo>
                  <a:pt x="255" y="189"/>
                  <a:pt x="255" y="187"/>
                  <a:pt x="255" y="186"/>
                </a:cubicBezTo>
                <a:cubicBezTo>
                  <a:pt x="256" y="185"/>
                  <a:pt x="256" y="183"/>
                  <a:pt x="256" y="183"/>
                </a:cubicBezTo>
                <a:cubicBezTo>
                  <a:pt x="255" y="183"/>
                  <a:pt x="254" y="183"/>
                  <a:pt x="254" y="184"/>
                </a:cubicBezTo>
                <a:cubicBezTo>
                  <a:pt x="254" y="185"/>
                  <a:pt x="252" y="186"/>
                  <a:pt x="252" y="184"/>
                </a:cubicBezTo>
                <a:cubicBezTo>
                  <a:pt x="251" y="183"/>
                  <a:pt x="253" y="181"/>
                  <a:pt x="253" y="180"/>
                </a:cubicBezTo>
                <a:cubicBezTo>
                  <a:pt x="254" y="179"/>
                  <a:pt x="254" y="176"/>
                  <a:pt x="255" y="175"/>
                </a:cubicBezTo>
                <a:cubicBezTo>
                  <a:pt x="256" y="174"/>
                  <a:pt x="257" y="173"/>
                  <a:pt x="257" y="172"/>
                </a:cubicBezTo>
                <a:cubicBezTo>
                  <a:pt x="257" y="170"/>
                  <a:pt x="258" y="168"/>
                  <a:pt x="257" y="167"/>
                </a:cubicBezTo>
                <a:cubicBezTo>
                  <a:pt x="257" y="166"/>
                  <a:pt x="256" y="165"/>
                  <a:pt x="256" y="164"/>
                </a:cubicBezTo>
                <a:cubicBezTo>
                  <a:pt x="256" y="163"/>
                  <a:pt x="256" y="161"/>
                  <a:pt x="256" y="160"/>
                </a:cubicBezTo>
                <a:cubicBezTo>
                  <a:pt x="256" y="160"/>
                  <a:pt x="259" y="158"/>
                  <a:pt x="260" y="158"/>
                </a:cubicBezTo>
                <a:cubicBezTo>
                  <a:pt x="260" y="157"/>
                  <a:pt x="261" y="157"/>
                  <a:pt x="262" y="156"/>
                </a:cubicBezTo>
                <a:cubicBezTo>
                  <a:pt x="263" y="155"/>
                  <a:pt x="265" y="154"/>
                  <a:pt x="265" y="153"/>
                </a:cubicBezTo>
                <a:cubicBezTo>
                  <a:pt x="266" y="153"/>
                  <a:pt x="267" y="150"/>
                  <a:pt x="267" y="150"/>
                </a:cubicBezTo>
                <a:cubicBezTo>
                  <a:pt x="267" y="149"/>
                  <a:pt x="266" y="149"/>
                  <a:pt x="265" y="149"/>
                </a:cubicBezTo>
                <a:cubicBezTo>
                  <a:pt x="264" y="149"/>
                  <a:pt x="262" y="149"/>
                  <a:pt x="262" y="148"/>
                </a:cubicBezTo>
                <a:cubicBezTo>
                  <a:pt x="262" y="148"/>
                  <a:pt x="262" y="147"/>
                  <a:pt x="262" y="146"/>
                </a:cubicBezTo>
                <a:cubicBezTo>
                  <a:pt x="262" y="145"/>
                  <a:pt x="263" y="144"/>
                  <a:pt x="263" y="143"/>
                </a:cubicBezTo>
                <a:cubicBezTo>
                  <a:pt x="263" y="142"/>
                  <a:pt x="263" y="141"/>
                  <a:pt x="263" y="140"/>
                </a:cubicBezTo>
                <a:cubicBezTo>
                  <a:pt x="264" y="140"/>
                  <a:pt x="264" y="139"/>
                  <a:pt x="265" y="139"/>
                </a:cubicBezTo>
                <a:cubicBezTo>
                  <a:pt x="265" y="140"/>
                  <a:pt x="266" y="141"/>
                  <a:pt x="266" y="141"/>
                </a:cubicBezTo>
                <a:cubicBezTo>
                  <a:pt x="266" y="142"/>
                  <a:pt x="266" y="143"/>
                  <a:pt x="267" y="143"/>
                </a:cubicBezTo>
                <a:cubicBezTo>
                  <a:pt x="268" y="143"/>
                  <a:pt x="269" y="144"/>
                  <a:pt x="270" y="143"/>
                </a:cubicBezTo>
                <a:cubicBezTo>
                  <a:pt x="270" y="142"/>
                  <a:pt x="271" y="141"/>
                  <a:pt x="271" y="142"/>
                </a:cubicBezTo>
                <a:cubicBezTo>
                  <a:pt x="272" y="142"/>
                  <a:pt x="272" y="143"/>
                  <a:pt x="272" y="144"/>
                </a:cubicBezTo>
                <a:cubicBezTo>
                  <a:pt x="272" y="144"/>
                  <a:pt x="272" y="145"/>
                  <a:pt x="272" y="146"/>
                </a:cubicBezTo>
                <a:cubicBezTo>
                  <a:pt x="271" y="147"/>
                  <a:pt x="271" y="149"/>
                  <a:pt x="271" y="149"/>
                </a:cubicBezTo>
                <a:cubicBezTo>
                  <a:pt x="270" y="149"/>
                  <a:pt x="269" y="150"/>
                  <a:pt x="270" y="150"/>
                </a:cubicBezTo>
                <a:cubicBezTo>
                  <a:pt x="270" y="151"/>
                  <a:pt x="270" y="152"/>
                  <a:pt x="271" y="152"/>
                </a:cubicBezTo>
                <a:cubicBezTo>
                  <a:pt x="272" y="152"/>
                  <a:pt x="273" y="153"/>
                  <a:pt x="273" y="152"/>
                </a:cubicBezTo>
                <a:cubicBezTo>
                  <a:pt x="274" y="151"/>
                  <a:pt x="280" y="146"/>
                  <a:pt x="281" y="145"/>
                </a:cubicBezTo>
                <a:cubicBezTo>
                  <a:pt x="283" y="143"/>
                  <a:pt x="285" y="141"/>
                  <a:pt x="286" y="140"/>
                </a:cubicBezTo>
                <a:cubicBezTo>
                  <a:pt x="288" y="138"/>
                  <a:pt x="289" y="135"/>
                  <a:pt x="291" y="133"/>
                </a:cubicBezTo>
                <a:cubicBezTo>
                  <a:pt x="292" y="131"/>
                  <a:pt x="297" y="123"/>
                  <a:pt x="297" y="123"/>
                </a:cubicBezTo>
                <a:cubicBezTo>
                  <a:pt x="297" y="122"/>
                  <a:pt x="302" y="113"/>
                  <a:pt x="303" y="112"/>
                </a:cubicBezTo>
                <a:cubicBezTo>
                  <a:pt x="303" y="110"/>
                  <a:pt x="304" y="107"/>
                  <a:pt x="305" y="106"/>
                </a:cubicBezTo>
                <a:cubicBezTo>
                  <a:pt x="307" y="104"/>
                  <a:pt x="310" y="99"/>
                  <a:pt x="311" y="99"/>
                </a:cubicBezTo>
                <a:cubicBezTo>
                  <a:pt x="311" y="99"/>
                  <a:pt x="311" y="98"/>
                  <a:pt x="311" y="98"/>
                </a:cubicBezTo>
                <a:cubicBezTo>
                  <a:pt x="306" y="99"/>
                  <a:pt x="306" y="99"/>
                  <a:pt x="306" y="99"/>
                </a:cubicBezTo>
                <a:cubicBezTo>
                  <a:pt x="306" y="99"/>
                  <a:pt x="300" y="102"/>
                  <a:pt x="300" y="102"/>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16" name="Freeform 31">
            <a:extLst>
              <a:ext uri="{FF2B5EF4-FFF2-40B4-BE49-F238E27FC236}">
                <a16:creationId xmlns:a16="http://schemas.microsoft.com/office/drawing/2014/main" id="{FF7B0313-6E09-F41D-A2F0-C30C70B39E1F}"/>
              </a:ext>
            </a:extLst>
          </p:cNvPr>
          <p:cNvSpPr>
            <a:spLocks/>
          </p:cNvSpPr>
          <p:nvPr/>
        </p:nvSpPr>
        <p:spPr bwMode="auto">
          <a:xfrm>
            <a:off x="6598128" y="3321087"/>
            <a:ext cx="395288" cy="220662"/>
          </a:xfrm>
          <a:custGeom>
            <a:avLst/>
            <a:gdLst>
              <a:gd name="T0" fmla="*/ 338275 w 104"/>
              <a:gd name="T1" fmla="*/ 7609 h 58"/>
              <a:gd name="T2" fmla="*/ 315470 w 104"/>
              <a:gd name="T3" fmla="*/ 15218 h 58"/>
              <a:gd name="T4" fmla="*/ 292665 w 104"/>
              <a:gd name="T5" fmla="*/ 11414 h 58"/>
              <a:gd name="T6" fmla="*/ 273661 w 104"/>
              <a:gd name="T7" fmla="*/ 15218 h 58"/>
              <a:gd name="T8" fmla="*/ 273661 w 104"/>
              <a:gd name="T9" fmla="*/ 30436 h 58"/>
              <a:gd name="T10" fmla="*/ 266059 w 104"/>
              <a:gd name="T11" fmla="*/ 30436 h 58"/>
              <a:gd name="T12" fmla="*/ 258458 w 104"/>
              <a:gd name="T13" fmla="*/ 45654 h 58"/>
              <a:gd name="T14" fmla="*/ 247055 w 104"/>
              <a:gd name="T15" fmla="*/ 53263 h 58"/>
              <a:gd name="T16" fmla="*/ 231852 w 104"/>
              <a:gd name="T17" fmla="*/ 53263 h 58"/>
              <a:gd name="T18" fmla="*/ 216648 w 104"/>
              <a:gd name="T19" fmla="*/ 64677 h 58"/>
              <a:gd name="T20" fmla="*/ 197644 w 104"/>
              <a:gd name="T21" fmla="*/ 64677 h 58"/>
              <a:gd name="T22" fmla="*/ 178640 w 104"/>
              <a:gd name="T23" fmla="*/ 57068 h 58"/>
              <a:gd name="T24" fmla="*/ 167237 w 104"/>
              <a:gd name="T25" fmla="*/ 68481 h 58"/>
              <a:gd name="T26" fmla="*/ 152034 w 104"/>
              <a:gd name="T27" fmla="*/ 64677 h 58"/>
              <a:gd name="T28" fmla="*/ 144432 w 104"/>
              <a:gd name="T29" fmla="*/ 57068 h 58"/>
              <a:gd name="T30" fmla="*/ 133030 w 104"/>
              <a:gd name="T31" fmla="*/ 57068 h 58"/>
              <a:gd name="T32" fmla="*/ 125428 w 104"/>
              <a:gd name="T33" fmla="*/ 41850 h 58"/>
              <a:gd name="T34" fmla="*/ 106424 w 104"/>
              <a:gd name="T35" fmla="*/ 30436 h 58"/>
              <a:gd name="T36" fmla="*/ 98822 w 104"/>
              <a:gd name="T37" fmla="*/ 19023 h 58"/>
              <a:gd name="T38" fmla="*/ 91220 w 104"/>
              <a:gd name="T39" fmla="*/ 19023 h 58"/>
              <a:gd name="T40" fmla="*/ 76017 w 104"/>
              <a:gd name="T41" fmla="*/ 22827 h 58"/>
              <a:gd name="T42" fmla="*/ 72216 w 104"/>
              <a:gd name="T43" fmla="*/ 11414 h 58"/>
              <a:gd name="T44" fmla="*/ 53212 w 104"/>
              <a:gd name="T45" fmla="*/ 11414 h 58"/>
              <a:gd name="T46" fmla="*/ 34208 w 104"/>
              <a:gd name="T47" fmla="*/ 45654 h 58"/>
              <a:gd name="T48" fmla="*/ 0 w 104"/>
              <a:gd name="T49" fmla="*/ 60872 h 58"/>
              <a:gd name="T50" fmla="*/ 3801 w 104"/>
              <a:gd name="T51" fmla="*/ 72286 h 58"/>
              <a:gd name="T52" fmla="*/ 22805 w 104"/>
              <a:gd name="T53" fmla="*/ 83699 h 58"/>
              <a:gd name="T54" fmla="*/ 38008 w 104"/>
              <a:gd name="T55" fmla="*/ 91308 h 58"/>
              <a:gd name="T56" fmla="*/ 171038 w 104"/>
              <a:gd name="T57" fmla="*/ 152181 h 58"/>
              <a:gd name="T58" fmla="*/ 171038 w 104"/>
              <a:gd name="T59" fmla="*/ 171203 h 58"/>
              <a:gd name="T60" fmla="*/ 201445 w 104"/>
              <a:gd name="T61" fmla="*/ 186421 h 58"/>
              <a:gd name="T62" fmla="*/ 212847 w 104"/>
              <a:gd name="T63" fmla="*/ 194030 h 58"/>
              <a:gd name="T64" fmla="*/ 216648 w 104"/>
              <a:gd name="T65" fmla="*/ 205444 h 58"/>
              <a:gd name="T66" fmla="*/ 231852 w 104"/>
              <a:gd name="T67" fmla="*/ 209248 h 58"/>
              <a:gd name="T68" fmla="*/ 235652 w 104"/>
              <a:gd name="T69" fmla="*/ 220662 h 58"/>
              <a:gd name="T70" fmla="*/ 247055 w 104"/>
              <a:gd name="T71" fmla="*/ 213053 h 58"/>
              <a:gd name="T72" fmla="*/ 254657 w 104"/>
              <a:gd name="T73" fmla="*/ 194030 h 58"/>
              <a:gd name="T74" fmla="*/ 281263 w 104"/>
              <a:gd name="T75" fmla="*/ 171203 h 58"/>
              <a:gd name="T76" fmla="*/ 296466 w 104"/>
              <a:gd name="T77" fmla="*/ 152181 h 58"/>
              <a:gd name="T78" fmla="*/ 315470 w 104"/>
              <a:gd name="T79" fmla="*/ 117940 h 58"/>
              <a:gd name="T80" fmla="*/ 330674 w 104"/>
              <a:gd name="T81" fmla="*/ 110331 h 58"/>
              <a:gd name="T82" fmla="*/ 338275 w 104"/>
              <a:gd name="T83" fmla="*/ 95113 h 58"/>
              <a:gd name="T84" fmla="*/ 353479 w 104"/>
              <a:gd name="T85" fmla="*/ 83699 h 58"/>
              <a:gd name="T86" fmla="*/ 357280 w 104"/>
              <a:gd name="T87" fmla="*/ 72286 h 58"/>
              <a:gd name="T88" fmla="*/ 368682 w 104"/>
              <a:gd name="T89" fmla="*/ 64677 h 58"/>
              <a:gd name="T90" fmla="*/ 380085 w 104"/>
              <a:gd name="T91" fmla="*/ 49459 h 58"/>
              <a:gd name="T92" fmla="*/ 387686 w 104"/>
              <a:gd name="T93" fmla="*/ 30436 h 58"/>
              <a:gd name="T94" fmla="*/ 395288 w 104"/>
              <a:gd name="T95" fmla="*/ 15218 h 58"/>
              <a:gd name="T96" fmla="*/ 349678 w 104"/>
              <a:gd name="T97" fmla="*/ 0 h 58"/>
              <a:gd name="T98" fmla="*/ 338275 w 104"/>
              <a:gd name="T99" fmla="*/ 7609 h 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4" h="58">
                <a:moveTo>
                  <a:pt x="89" y="2"/>
                </a:moveTo>
                <a:cubicBezTo>
                  <a:pt x="89" y="2"/>
                  <a:pt x="84" y="4"/>
                  <a:pt x="83" y="4"/>
                </a:cubicBezTo>
                <a:cubicBezTo>
                  <a:pt x="83" y="4"/>
                  <a:pt x="78" y="3"/>
                  <a:pt x="77" y="3"/>
                </a:cubicBezTo>
                <a:cubicBezTo>
                  <a:pt x="77" y="3"/>
                  <a:pt x="72" y="4"/>
                  <a:pt x="72" y="4"/>
                </a:cubicBezTo>
                <a:cubicBezTo>
                  <a:pt x="72" y="8"/>
                  <a:pt x="72" y="8"/>
                  <a:pt x="72" y="8"/>
                </a:cubicBezTo>
                <a:cubicBezTo>
                  <a:pt x="70" y="8"/>
                  <a:pt x="70" y="8"/>
                  <a:pt x="70" y="8"/>
                </a:cubicBezTo>
                <a:cubicBezTo>
                  <a:pt x="70" y="8"/>
                  <a:pt x="68" y="11"/>
                  <a:pt x="68" y="12"/>
                </a:cubicBezTo>
                <a:cubicBezTo>
                  <a:pt x="68" y="12"/>
                  <a:pt x="65" y="13"/>
                  <a:pt x="65" y="14"/>
                </a:cubicBezTo>
                <a:cubicBezTo>
                  <a:pt x="65" y="14"/>
                  <a:pt x="62" y="14"/>
                  <a:pt x="61" y="14"/>
                </a:cubicBezTo>
                <a:cubicBezTo>
                  <a:pt x="61" y="14"/>
                  <a:pt x="57" y="17"/>
                  <a:pt x="57" y="17"/>
                </a:cubicBezTo>
                <a:cubicBezTo>
                  <a:pt x="57" y="17"/>
                  <a:pt x="53" y="17"/>
                  <a:pt x="52" y="17"/>
                </a:cubicBezTo>
                <a:cubicBezTo>
                  <a:pt x="51" y="16"/>
                  <a:pt x="47" y="15"/>
                  <a:pt x="47" y="15"/>
                </a:cubicBezTo>
                <a:cubicBezTo>
                  <a:pt x="44" y="18"/>
                  <a:pt x="44" y="18"/>
                  <a:pt x="44" y="18"/>
                </a:cubicBezTo>
                <a:cubicBezTo>
                  <a:pt x="40" y="17"/>
                  <a:pt x="40" y="17"/>
                  <a:pt x="40" y="17"/>
                </a:cubicBezTo>
                <a:cubicBezTo>
                  <a:pt x="38" y="15"/>
                  <a:pt x="38" y="15"/>
                  <a:pt x="38" y="15"/>
                </a:cubicBezTo>
                <a:cubicBezTo>
                  <a:pt x="35" y="15"/>
                  <a:pt x="35" y="15"/>
                  <a:pt x="35" y="15"/>
                </a:cubicBezTo>
                <a:cubicBezTo>
                  <a:pt x="33" y="11"/>
                  <a:pt x="33" y="11"/>
                  <a:pt x="33" y="11"/>
                </a:cubicBezTo>
                <a:cubicBezTo>
                  <a:pt x="28" y="8"/>
                  <a:pt x="28" y="8"/>
                  <a:pt x="28" y="8"/>
                </a:cubicBezTo>
                <a:cubicBezTo>
                  <a:pt x="26" y="5"/>
                  <a:pt x="26" y="5"/>
                  <a:pt x="26" y="5"/>
                </a:cubicBezTo>
                <a:cubicBezTo>
                  <a:pt x="24" y="5"/>
                  <a:pt x="24" y="5"/>
                  <a:pt x="24" y="5"/>
                </a:cubicBezTo>
                <a:cubicBezTo>
                  <a:pt x="20" y="6"/>
                  <a:pt x="20" y="6"/>
                  <a:pt x="20" y="6"/>
                </a:cubicBezTo>
                <a:cubicBezTo>
                  <a:pt x="19" y="3"/>
                  <a:pt x="19" y="3"/>
                  <a:pt x="19" y="3"/>
                </a:cubicBezTo>
                <a:cubicBezTo>
                  <a:pt x="14" y="3"/>
                  <a:pt x="14" y="3"/>
                  <a:pt x="14" y="3"/>
                </a:cubicBezTo>
                <a:cubicBezTo>
                  <a:pt x="9" y="12"/>
                  <a:pt x="9" y="12"/>
                  <a:pt x="9" y="12"/>
                </a:cubicBezTo>
                <a:cubicBezTo>
                  <a:pt x="0" y="16"/>
                  <a:pt x="0" y="16"/>
                  <a:pt x="0" y="16"/>
                </a:cubicBezTo>
                <a:cubicBezTo>
                  <a:pt x="1" y="17"/>
                  <a:pt x="1" y="19"/>
                  <a:pt x="1" y="19"/>
                </a:cubicBezTo>
                <a:cubicBezTo>
                  <a:pt x="1" y="19"/>
                  <a:pt x="6" y="22"/>
                  <a:pt x="6" y="22"/>
                </a:cubicBezTo>
                <a:cubicBezTo>
                  <a:pt x="6" y="23"/>
                  <a:pt x="10" y="24"/>
                  <a:pt x="10" y="24"/>
                </a:cubicBezTo>
                <a:cubicBezTo>
                  <a:pt x="45" y="40"/>
                  <a:pt x="45" y="40"/>
                  <a:pt x="45" y="40"/>
                </a:cubicBezTo>
                <a:cubicBezTo>
                  <a:pt x="45" y="40"/>
                  <a:pt x="45" y="44"/>
                  <a:pt x="45" y="45"/>
                </a:cubicBezTo>
                <a:cubicBezTo>
                  <a:pt x="45" y="46"/>
                  <a:pt x="52" y="49"/>
                  <a:pt x="53" y="49"/>
                </a:cubicBezTo>
                <a:cubicBezTo>
                  <a:pt x="54" y="49"/>
                  <a:pt x="55" y="50"/>
                  <a:pt x="56" y="51"/>
                </a:cubicBezTo>
                <a:cubicBezTo>
                  <a:pt x="57" y="51"/>
                  <a:pt x="57" y="54"/>
                  <a:pt x="57" y="54"/>
                </a:cubicBezTo>
                <a:cubicBezTo>
                  <a:pt x="61" y="55"/>
                  <a:pt x="61" y="55"/>
                  <a:pt x="61" y="55"/>
                </a:cubicBezTo>
                <a:cubicBezTo>
                  <a:pt x="61" y="55"/>
                  <a:pt x="62" y="57"/>
                  <a:pt x="62" y="58"/>
                </a:cubicBezTo>
                <a:cubicBezTo>
                  <a:pt x="63" y="58"/>
                  <a:pt x="64" y="57"/>
                  <a:pt x="65" y="56"/>
                </a:cubicBezTo>
                <a:cubicBezTo>
                  <a:pt x="66" y="55"/>
                  <a:pt x="65" y="53"/>
                  <a:pt x="67" y="51"/>
                </a:cubicBezTo>
                <a:cubicBezTo>
                  <a:pt x="68" y="49"/>
                  <a:pt x="72" y="46"/>
                  <a:pt x="74" y="45"/>
                </a:cubicBezTo>
                <a:cubicBezTo>
                  <a:pt x="75" y="44"/>
                  <a:pt x="77" y="41"/>
                  <a:pt x="78" y="40"/>
                </a:cubicBezTo>
                <a:cubicBezTo>
                  <a:pt x="79" y="38"/>
                  <a:pt x="82" y="32"/>
                  <a:pt x="83" y="31"/>
                </a:cubicBezTo>
                <a:cubicBezTo>
                  <a:pt x="84" y="31"/>
                  <a:pt x="87" y="29"/>
                  <a:pt x="87" y="29"/>
                </a:cubicBezTo>
                <a:cubicBezTo>
                  <a:pt x="87" y="29"/>
                  <a:pt x="88" y="26"/>
                  <a:pt x="89" y="25"/>
                </a:cubicBezTo>
                <a:cubicBezTo>
                  <a:pt x="90" y="24"/>
                  <a:pt x="92" y="22"/>
                  <a:pt x="93" y="22"/>
                </a:cubicBezTo>
                <a:cubicBezTo>
                  <a:pt x="93" y="21"/>
                  <a:pt x="94" y="20"/>
                  <a:pt x="94" y="19"/>
                </a:cubicBezTo>
                <a:cubicBezTo>
                  <a:pt x="95" y="19"/>
                  <a:pt x="96" y="18"/>
                  <a:pt x="97" y="17"/>
                </a:cubicBezTo>
                <a:cubicBezTo>
                  <a:pt x="97" y="16"/>
                  <a:pt x="99" y="14"/>
                  <a:pt x="100" y="13"/>
                </a:cubicBezTo>
                <a:cubicBezTo>
                  <a:pt x="101" y="12"/>
                  <a:pt x="100" y="9"/>
                  <a:pt x="102" y="8"/>
                </a:cubicBezTo>
                <a:cubicBezTo>
                  <a:pt x="103" y="6"/>
                  <a:pt x="104" y="5"/>
                  <a:pt x="104" y="4"/>
                </a:cubicBezTo>
                <a:cubicBezTo>
                  <a:pt x="92" y="0"/>
                  <a:pt x="92" y="0"/>
                  <a:pt x="92" y="0"/>
                </a:cubicBezTo>
                <a:cubicBezTo>
                  <a:pt x="92" y="0"/>
                  <a:pt x="90" y="1"/>
                  <a:pt x="89" y="2"/>
                </a:cubicBezTo>
                <a:close/>
              </a:path>
            </a:pathLst>
          </a:custGeom>
          <a:solidFill>
            <a:srgbClr val="FCDE3F"/>
          </a:solidFill>
          <a:ln w="7938" cap="rnd">
            <a:solidFill>
              <a:schemeClr val="accent1"/>
            </a:solidFill>
            <a:prstDash val="solid"/>
            <a:round/>
            <a:headEnd/>
            <a:tailEnd/>
          </a:ln>
        </p:spPr>
        <p:txBody>
          <a:bodyPr/>
          <a:lstStyle/>
          <a:p>
            <a:endParaRPr lang="ru-RU"/>
          </a:p>
        </p:txBody>
      </p:sp>
      <p:sp>
        <p:nvSpPr>
          <p:cNvPr id="3" name="CaixaDeTexto 2">
            <a:extLst>
              <a:ext uri="{FF2B5EF4-FFF2-40B4-BE49-F238E27FC236}">
                <a16:creationId xmlns:a16="http://schemas.microsoft.com/office/drawing/2014/main" id="{DC97A60D-8AD4-17F7-92D4-0B9007AA2166}"/>
              </a:ext>
            </a:extLst>
          </p:cNvPr>
          <p:cNvSpPr txBox="1"/>
          <p:nvPr/>
        </p:nvSpPr>
        <p:spPr>
          <a:xfrm>
            <a:off x="1255058" y="516903"/>
            <a:ext cx="3316942" cy="523220"/>
          </a:xfrm>
          <a:prstGeom prst="rect">
            <a:avLst/>
          </a:prstGeom>
          <a:noFill/>
        </p:spPr>
        <p:txBody>
          <a:bodyPr wrap="square">
            <a:spAutoFit/>
          </a:bodyPr>
          <a:lstStyle/>
          <a:p>
            <a:r>
              <a:rPr lang="pt-BR" sz="2800" dirty="0">
                <a:latin typeface="Roboto" panose="02000000000000000000" pitchFamily="2" charset="0"/>
                <a:ea typeface="Roboto" panose="02000000000000000000" pitchFamily="2" charset="0"/>
              </a:rPr>
              <a:t> A região Nordeste </a:t>
            </a: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7000">
                                      <p:stCondLst>
                                        <p:cond delay="200"/>
                                      </p:stCondLst>
                                      <p:childTnLst>
                                        <p:set>
                                          <p:cBhvr>
                                            <p:cTn id="6" dur="1" fill="hold">
                                              <p:stCondLst>
                                                <p:cond delay="0"/>
                                              </p:stCondLst>
                                            </p:cTn>
                                            <p:tgtEl>
                                              <p:spTgt spid="15"/>
                                            </p:tgtEl>
                                            <p:attrNameLst>
                                              <p:attrName>style.visibility</p:attrName>
                                            </p:attrNameLst>
                                          </p:cBhvr>
                                          <p:to>
                                            <p:strVal val="visible"/>
                                          </p:to>
                                        </p:set>
                                        <p:anim calcmode="lin" valueType="num" p14:bounceEnd="67000">
                                          <p:cBhvr additive="base">
                                            <p:cTn id="7" dur="1000" fill="hold"/>
                                            <p:tgtEl>
                                              <p:spTgt spid="15"/>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7000">
                                      <p:stCondLst>
                                        <p:cond delay="300"/>
                                      </p:stCondLst>
                                      <p:childTnLst>
                                        <p:set>
                                          <p:cBhvr>
                                            <p:cTn id="10" dur="1" fill="hold">
                                              <p:stCondLst>
                                                <p:cond delay="0"/>
                                              </p:stCondLst>
                                            </p:cTn>
                                            <p:tgtEl>
                                              <p:spTgt spid="13"/>
                                            </p:tgtEl>
                                            <p:attrNameLst>
                                              <p:attrName>style.visibility</p:attrName>
                                            </p:attrNameLst>
                                          </p:cBhvr>
                                          <p:to>
                                            <p:strVal val="visible"/>
                                          </p:to>
                                        </p:set>
                                        <p:anim calcmode="lin" valueType="num" p14:bounceEnd="67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67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7000">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14:bounceEnd="67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7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67000">
                                          <p:cBhvr additive="base">
                                            <p:cTn id="19"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20" dur="10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7000">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14:bounceEnd="67000">
                                          <p:cBhvr additive="base">
                                            <p:cTn id="23" dur="1000" fill="hold"/>
                                            <p:tgtEl>
                                              <p:spTgt spid="16"/>
                                            </p:tgtEl>
                                            <p:attrNameLst>
                                              <p:attrName>ppt_x</p:attrName>
                                            </p:attrNameLst>
                                          </p:cBhvr>
                                          <p:tavLst>
                                            <p:tav tm="0">
                                              <p:val>
                                                <p:strVal val="#ppt_x"/>
                                              </p:val>
                                            </p:tav>
                                            <p:tav tm="100000">
                                              <p:val>
                                                <p:strVal val="#ppt_x"/>
                                              </p:val>
                                            </p:tav>
                                          </p:tavLst>
                                        </p:anim>
                                        <p:anim calcmode="lin" valueType="num" p14:bounceEnd="67000">
                                          <p:cBhvr additive="base">
                                            <p:cTn id="24" dur="10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7000">
                                      <p:stCondLst>
                                        <p:cond delay="700"/>
                                      </p:stCondLst>
                                      <p:childTnLst>
                                        <p:set>
                                          <p:cBhvr>
                                            <p:cTn id="26" dur="1" fill="hold">
                                              <p:stCondLst>
                                                <p:cond delay="0"/>
                                              </p:stCondLst>
                                            </p:cTn>
                                            <p:tgtEl>
                                              <p:spTgt spid="11"/>
                                            </p:tgtEl>
                                            <p:attrNameLst>
                                              <p:attrName>style.visibility</p:attrName>
                                            </p:attrNameLst>
                                          </p:cBhvr>
                                          <p:to>
                                            <p:strVal val="visible"/>
                                          </p:to>
                                        </p:set>
                                        <p:anim calcmode="lin" valueType="num" p14:bounceEnd="67000">
                                          <p:cBhvr additive="base">
                                            <p:cTn id="27" dur="1000" fill="hold"/>
                                            <p:tgtEl>
                                              <p:spTgt spid="11"/>
                                            </p:tgtEl>
                                            <p:attrNameLst>
                                              <p:attrName>ppt_x</p:attrName>
                                            </p:attrNameLst>
                                          </p:cBhvr>
                                          <p:tavLst>
                                            <p:tav tm="0">
                                              <p:val>
                                                <p:strVal val="#ppt_x"/>
                                              </p:val>
                                            </p:tav>
                                            <p:tav tm="100000">
                                              <p:val>
                                                <p:strVal val="#ppt_x"/>
                                              </p:val>
                                            </p:tav>
                                          </p:tavLst>
                                        </p:anim>
                                        <p:anim calcmode="lin" valueType="num" p14:bounceEnd="67000">
                                          <p:cBhvr additive="base">
                                            <p:cTn id="28" dur="1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7000">
                                      <p:stCondLst>
                                        <p:cond delay="800"/>
                                      </p:stCondLst>
                                      <p:childTnLst>
                                        <p:set>
                                          <p:cBhvr>
                                            <p:cTn id="30" dur="1" fill="hold">
                                              <p:stCondLst>
                                                <p:cond delay="0"/>
                                              </p:stCondLst>
                                            </p:cTn>
                                            <p:tgtEl>
                                              <p:spTgt spid="12"/>
                                            </p:tgtEl>
                                            <p:attrNameLst>
                                              <p:attrName>style.visibility</p:attrName>
                                            </p:attrNameLst>
                                          </p:cBhvr>
                                          <p:to>
                                            <p:strVal val="visible"/>
                                          </p:to>
                                        </p:set>
                                        <p:anim calcmode="lin" valueType="num" p14:bounceEnd="67000">
                                          <p:cBhvr additive="base">
                                            <p:cTn id="31" dur="1000" fill="hold"/>
                                            <p:tgtEl>
                                              <p:spTgt spid="12"/>
                                            </p:tgtEl>
                                            <p:attrNameLst>
                                              <p:attrName>ppt_x</p:attrName>
                                            </p:attrNameLst>
                                          </p:cBhvr>
                                          <p:tavLst>
                                            <p:tav tm="0">
                                              <p:val>
                                                <p:strVal val="#ppt_x"/>
                                              </p:val>
                                            </p:tav>
                                            <p:tav tm="100000">
                                              <p:val>
                                                <p:strVal val="#ppt_x"/>
                                              </p:val>
                                            </p:tav>
                                          </p:tavLst>
                                        </p:anim>
                                        <p:anim calcmode="lin" valueType="num" p14:bounceEnd="67000">
                                          <p:cBhvr additive="base">
                                            <p:cTn id="32" dur="10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14:presetBounceEnd="67000">
                                      <p:stCondLst>
                                        <p:cond delay="900"/>
                                      </p:stCondLst>
                                      <p:childTnLst>
                                        <p:set>
                                          <p:cBhvr>
                                            <p:cTn id="34" dur="1" fill="hold">
                                              <p:stCondLst>
                                                <p:cond delay="0"/>
                                              </p:stCondLst>
                                            </p:cTn>
                                            <p:tgtEl>
                                              <p:spTgt spid="9"/>
                                            </p:tgtEl>
                                            <p:attrNameLst>
                                              <p:attrName>style.visibility</p:attrName>
                                            </p:attrNameLst>
                                          </p:cBhvr>
                                          <p:to>
                                            <p:strVal val="visible"/>
                                          </p:to>
                                        </p:set>
                                        <p:anim calcmode="lin" valueType="num" p14:bounceEnd="67000">
                                          <p:cBhvr additive="base">
                                            <p:cTn id="35" dur="1000" fill="hold"/>
                                            <p:tgtEl>
                                              <p:spTgt spid="9"/>
                                            </p:tgtEl>
                                            <p:attrNameLst>
                                              <p:attrName>ppt_x</p:attrName>
                                            </p:attrNameLst>
                                          </p:cBhvr>
                                          <p:tavLst>
                                            <p:tav tm="0">
                                              <p:val>
                                                <p:strVal val="#ppt_x"/>
                                              </p:val>
                                            </p:tav>
                                            <p:tav tm="100000">
                                              <p:val>
                                                <p:strVal val="#ppt_x"/>
                                              </p:val>
                                            </p:tav>
                                          </p:tavLst>
                                        </p:anim>
                                        <p:anim calcmode="lin" valueType="num" p14:bounceEnd="67000">
                                          <p:cBhvr additive="base">
                                            <p:cTn id="36" dur="10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14:presetBounceEnd="67000">
                                      <p:stCondLst>
                                        <p:cond delay="1000"/>
                                      </p:stCondLst>
                                      <p:childTnLst>
                                        <p:set>
                                          <p:cBhvr>
                                            <p:cTn id="38" dur="1" fill="hold">
                                              <p:stCondLst>
                                                <p:cond delay="0"/>
                                              </p:stCondLst>
                                            </p:cTn>
                                            <p:tgtEl>
                                              <p:spTgt spid="14"/>
                                            </p:tgtEl>
                                            <p:attrNameLst>
                                              <p:attrName>style.visibility</p:attrName>
                                            </p:attrNameLst>
                                          </p:cBhvr>
                                          <p:to>
                                            <p:strVal val="visible"/>
                                          </p:to>
                                        </p:set>
                                        <p:anim calcmode="lin" valueType="num" p14:bounceEnd="67000">
                                          <p:cBhvr additive="base">
                                            <p:cTn id="39" dur="1000" fill="hold"/>
                                            <p:tgtEl>
                                              <p:spTgt spid="14"/>
                                            </p:tgtEl>
                                            <p:attrNameLst>
                                              <p:attrName>ppt_x</p:attrName>
                                            </p:attrNameLst>
                                          </p:cBhvr>
                                          <p:tavLst>
                                            <p:tav tm="0">
                                              <p:val>
                                                <p:strVal val="#ppt_x"/>
                                              </p:val>
                                            </p:tav>
                                            <p:tav tm="100000">
                                              <p:val>
                                                <p:strVal val="#ppt_x"/>
                                              </p:val>
                                            </p:tav>
                                          </p:tavLst>
                                        </p:anim>
                                        <p:anim calcmode="lin" valueType="num" p14:bounceEnd="67000">
                                          <p:cBhvr additive="base">
                                            <p:cTn id="40" dur="10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3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ppt_x"/>
                                              </p:val>
                                            </p:tav>
                                            <p:tav tm="100000">
                                              <p:val>
                                                <p:strVal val="#ppt_x"/>
                                              </p:val>
                                            </p:tav>
                                          </p:tavLst>
                                        </p:anim>
                                        <p:anim calcmode="lin" valueType="num">
                                          <p:cBhvr additive="base">
                                            <p:cTn id="20" dur="10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ppt_x"/>
                                              </p:val>
                                            </p:tav>
                                            <p:tav tm="100000">
                                              <p:val>
                                                <p:strVal val="#ppt_x"/>
                                              </p:val>
                                            </p:tav>
                                          </p:tavLst>
                                        </p:anim>
                                        <p:anim calcmode="lin" valueType="num">
                                          <p:cBhvr additive="base">
                                            <p:cTn id="24" dur="10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7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000" fill="hold"/>
                                            <p:tgtEl>
                                              <p:spTgt spid="12"/>
                                            </p:tgtEl>
                                            <p:attrNameLst>
                                              <p:attrName>ppt_x</p:attrName>
                                            </p:attrNameLst>
                                          </p:cBhvr>
                                          <p:tavLst>
                                            <p:tav tm="0">
                                              <p:val>
                                                <p:strVal val="#ppt_x"/>
                                              </p:val>
                                            </p:tav>
                                            <p:tav tm="100000">
                                              <p:val>
                                                <p:strVal val="#ppt_x"/>
                                              </p:val>
                                            </p:tav>
                                          </p:tavLst>
                                        </p:anim>
                                        <p:anim calcmode="lin" valueType="num">
                                          <p:cBhvr additive="base">
                                            <p:cTn id="32" dur="10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9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000" fill="hold"/>
                                            <p:tgtEl>
                                              <p:spTgt spid="9"/>
                                            </p:tgtEl>
                                            <p:attrNameLst>
                                              <p:attrName>ppt_x</p:attrName>
                                            </p:attrNameLst>
                                          </p:cBhvr>
                                          <p:tavLst>
                                            <p:tav tm="0">
                                              <p:val>
                                                <p:strVal val="#ppt_x"/>
                                              </p:val>
                                            </p:tav>
                                            <p:tav tm="100000">
                                              <p:val>
                                                <p:strVal val="#ppt_x"/>
                                              </p:val>
                                            </p:tav>
                                          </p:tavLst>
                                        </p:anim>
                                        <p:anim calcmode="lin" valueType="num">
                                          <p:cBhvr additive="base">
                                            <p:cTn id="36" dur="10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5" name="CaixaDeTexto 4">
            <a:extLst>
              <a:ext uri="{FF2B5EF4-FFF2-40B4-BE49-F238E27FC236}">
                <a16:creationId xmlns:a16="http://schemas.microsoft.com/office/drawing/2014/main" id="{3A8D268E-F56E-2E59-8B4E-8D2676F9A0CF}"/>
              </a:ext>
            </a:extLst>
          </p:cNvPr>
          <p:cNvSpPr txBox="1"/>
          <p:nvPr/>
        </p:nvSpPr>
        <p:spPr>
          <a:xfrm>
            <a:off x="664469" y="937901"/>
            <a:ext cx="7852694" cy="1200329"/>
          </a:xfrm>
          <a:prstGeom prst="rect">
            <a:avLst/>
          </a:prstGeom>
          <a:noFill/>
        </p:spPr>
        <p:txBody>
          <a:bodyPr wrap="square">
            <a:spAutoFit/>
          </a:bodyPr>
          <a:lstStyle/>
          <a:p>
            <a:pPr algn="ctr"/>
            <a:r>
              <a:rPr lang="pt-BR" sz="1800" dirty="0"/>
              <a:t> A r</a:t>
            </a:r>
            <a:r>
              <a:rPr lang="pt-BR" sz="1800" dirty="0">
                <a:latin typeface="Commissioner" panose="020B0604020202020204" charset="0"/>
              </a:rPr>
              <a:t>egião Nordeste do Brasil tem, em sua composição territorial, nove estados brasileiros e área de 1.558.000 km², correspondente a </a:t>
            </a:r>
            <a:r>
              <a:rPr lang="pt-BR" sz="1800" b="1" dirty="0">
                <a:solidFill>
                  <a:srgbClr val="062473"/>
                </a:solidFill>
                <a:latin typeface="Commissioner" panose="020B0604020202020204" charset="0"/>
              </a:rPr>
              <a:t>18%</a:t>
            </a:r>
            <a:r>
              <a:rPr lang="pt-BR" sz="1800" dirty="0">
                <a:latin typeface="Commissioner" panose="020B0604020202020204" charset="0"/>
              </a:rPr>
              <a:t> do território do Brasil. Sua população já é de quase 60 milhões de habitantes.</a:t>
            </a:r>
          </a:p>
          <a:p>
            <a:pPr algn="ctr"/>
            <a:endParaRPr lang="pt-BR" sz="1800" dirty="0">
              <a:latin typeface="Commissioner" panose="020B0604020202020204" charset="0"/>
            </a:endParaRPr>
          </a:p>
        </p:txBody>
      </p:sp>
      <p:sp>
        <p:nvSpPr>
          <p:cNvPr id="3" name="CaixaDeTexto 2">
            <a:extLst>
              <a:ext uri="{FF2B5EF4-FFF2-40B4-BE49-F238E27FC236}">
                <a16:creationId xmlns:a16="http://schemas.microsoft.com/office/drawing/2014/main" id="{D8DA6CD4-7941-7681-5DB0-231BB9EFFAA0}"/>
              </a:ext>
            </a:extLst>
          </p:cNvPr>
          <p:cNvSpPr txBox="1"/>
          <p:nvPr/>
        </p:nvSpPr>
        <p:spPr>
          <a:xfrm>
            <a:off x="667027" y="2689355"/>
            <a:ext cx="5623426" cy="1200329"/>
          </a:xfrm>
          <a:prstGeom prst="rect">
            <a:avLst/>
          </a:prstGeom>
          <a:noFill/>
        </p:spPr>
        <p:txBody>
          <a:bodyPr wrap="square">
            <a:spAutoFit/>
          </a:bodyPr>
          <a:lstStyle/>
          <a:p>
            <a:pPr algn="just"/>
            <a:r>
              <a:rPr lang="pt-BR" sz="1800" dirty="0">
                <a:latin typeface="Commissioner" panose="020B0604020202020204" charset="0"/>
              </a:rPr>
              <a:t>Todos os estados do Nordeste são banhados pelo oceano Atlântico e possuem suas capitais no litoral, com exceção de Teresina, que se encontra no centro do Piauí.</a:t>
            </a:r>
          </a:p>
        </p:txBody>
      </p:sp>
      <p:sp>
        <p:nvSpPr>
          <p:cNvPr id="4" name="Forma Livre: Forma 3">
            <a:extLst>
              <a:ext uri="{FF2B5EF4-FFF2-40B4-BE49-F238E27FC236}">
                <a16:creationId xmlns:a16="http://schemas.microsoft.com/office/drawing/2014/main" id="{258676D1-CEBE-58A0-EEC1-5B63900B4A95}"/>
              </a:ext>
            </a:extLst>
          </p:cNvPr>
          <p:cNvSpPr/>
          <p:nvPr/>
        </p:nvSpPr>
        <p:spPr>
          <a:xfrm>
            <a:off x="7943306" y="3376958"/>
            <a:ext cx="515899" cy="290990"/>
          </a:xfrm>
          <a:custGeom>
            <a:avLst/>
            <a:gdLst>
              <a:gd name="connsiteX0" fmla="*/ 0 w 515899"/>
              <a:gd name="connsiteY0" fmla="*/ 88655 h 290990"/>
              <a:gd name="connsiteX1" fmla="*/ 5690 w 515899"/>
              <a:gd name="connsiteY1" fmla="*/ 82999 h 290990"/>
              <a:gd name="connsiteX2" fmla="*/ 9118 w 515899"/>
              <a:gd name="connsiteY2" fmla="*/ 81832 h 290990"/>
              <a:gd name="connsiteX3" fmla="*/ 13641 w 515899"/>
              <a:gd name="connsiteY3" fmla="*/ 77308 h 290990"/>
              <a:gd name="connsiteX4" fmla="*/ 13641 w 515899"/>
              <a:gd name="connsiteY4" fmla="*/ 75045 h 290990"/>
              <a:gd name="connsiteX5" fmla="*/ 13641 w 515899"/>
              <a:gd name="connsiteY5" fmla="*/ 73879 h 290990"/>
              <a:gd name="connsiteX6" fmla="*/ 15903 w 515899"/>
              <a:gd name="connsiteY6" fmla="*/ 69354 h 290990"/>
              <a:gd name="connsiteX7" fmla="*/ 19331 w 515899"/>
              <a:gd name="connsiteY7" fmla="*/ 65925 h 290990"/>
              <a:gd name="connsiteX8" fmla="*/ 22724 w 515899"/>
              <a:gd name="connsiteY8" fmla="*/ 62532 h 290990"/>
              <a:gd name="connsiteX9" fmla="*/ 23890 w 515899"/>
              <a:gd name="connsiteY9" fmla="*/ 61401 h 290990"/>
              <a:gd name="connsiteX10" fmla="*/ 26152 w 515899"/>
              <a:gd name="connsiteY10" fmla="*/ 61401 h 290990"/>
              <a:gd name="connsiteX11" fmla="*/ 28414 w 515899"/>
              <a:gd name="connsiteY11" fmla="*/ 61401 h 290990"/>
              <a:gd name="connsiteX12" fmla="*/ 30675 w 515899"/>
              <a:gd name="connsiteY12" fmla="*/ 60234 h 290990"/>
              <a:gd name="connsiteX13" fmla="*/ 31842 w 515899"/>
              <a:gd name="connsiteY13" fmla="*/ 60234 h 290990"/>
              <a:gd name="connsiteX14" fmla="*/ 34104 w 515899"/>
              <a:gd name="connsiteY14" fmla="*/ 60234 h 290990"/>
              <a:gd name="connsiteX15" fmla="*/ 35234 w 515899"/>
              <a:gd name="connsiteY15" fmla="*/ 57972 h 290990"/>
              <a:gd name="connsiteX16" fmla="*/ 37496 w 515899"/>
              <a:gd name="connsiteY16" fmla="*/ 57972 h 290990"/>
              <a:gd name="connsiteX17" fmla="*/ 39793 w 515899"/>
              <a:gd name="connsiteY17" fmla="*/ 57972 h 290990"/>
              <a:gd name="connsiteX18" fmla="*/ 40924 w 515899"/>
              <a:gd name="connsiteY18" fmla="*/ 57972 h 290990"/>
              <a:gd name="connsiteX19" fmla="*/ 43186 w 515899"/>
              <a:gd name="connsiteY19" fmla="*/ 56841 h 290990"/>
              <a:gd name="connsiteX20" fmla="*/ 44317 w 515899"/>
              <a:gd name="connsiteY20" fmla="*/ 53447 h 290990"/>
              <a:gd name="connsiteX21" fmla="*/ 46614 w 515899"/>
              <a:gd name="connsiteY21" fmla="*/ 51150 h 290990"/>
              <a:gd name="connsiteX22" fmla="*/ 46614 w 515899"/>
              <a:gd name="connsiteY22" fmla="*/ 50018 h 290990"/>
              <a:gd name="connsiteX23" fmla="*/ 47745 w 515899"/>
              <a:gd name="connsiteY23" fmla="*/ 48887 h 290990"/>
              <a:gd name="connsiteX24" fmla="*/ 48876 w 515899"/>
              <a:gd name="connsiteY24" fmla="*/ 47756 h 290990"/>
              <a:gd name="connsiteX25" fmla="*/ 50007 w 515899"/>
              <a:gd name="connsiteY25" fmla="*/ 45494 h 290990"/>
              <a:gd name="connsiteX26" fmla="*/ 54566 w 515899"/>
              <a:gd name="connsiteY26" fmla="*/ 40934 h 290990"/>
              <a:gd name="connsiteX27" fmla="*/ 55697 w 515899"/>
              <a:gd name="connsiteY27" fmla="*/ 38671 h 290990"/>
              <a:gd name="connsiteX28" fmla="*/ 57958 w 515899"/>
              <a:gd name="connsiteY28" fmla="*/ 37505 h 290990"/>
              <a:gd name="connsiteX29" fmla="*/ 59089 w 515899"/>
              <a:gd name="connsiteY29" fmla="*/ 38671 h 290990"/>
              <a:gd name="connsiteX30" fmla="*/ 60220 w 515899"/>
              <a:gd name="connsiteY30" fmla="*/ 35243 h 290990"/>
              <a:gd name="connsiteX31" fmla="*/ 60220 w 515899"/>
              <a:gd name="connsiteY31" fmla="*/ 34111 h 290990"/>
              <a:gd name="connsiteX32" fmla="*/ 62517 w 515899"/>
              <a:gd name="connsiteY32" fmla="*/ 32980 h 290990"/>
              <a:gd name="connsiteX33" fmla="*/ 64779 w 515899"/>
              <a:gd name="connsiteY33" fmla="*/ 30683 h 290990"/>
              <a:gd name="connsiteX34" fmla="*/ 65910 w 515899"/>
              <a:gd name="connsiteY34" fmla="*/ 28420 h 290990"/>
              <a:gd name="connsiteX35" fmla="*/ 67041 w 515899"/>
              <a:gd name="connsiteY35" fmla="*/ 27289 h 290990"/>
              <a:gd name="connsiteX36" fmla="*/ 68207 w 515899"/>
              <a:gd name="connsiteY36" fmla="*/ 20467 h 290990"/>
              <a:gd name="connsiteX37" fmla="*/ 67041 w 515899"/>
              <a:gd name="connsiteY37" fmla="*/ 19336 h 290990"/>
              <a:gd name="connsiteX38" fmla="*/ 69338 w 515899"/>
              <a:gd name="connsiteY38" fmla="*/ 17073 h 290990"/>
              <a:gd name="connsiteX39" fmla="*/ 69338 w 515899"/>
              <a:gd name="connsiteY39" fmla="*/ 14776 h 290990"/>
              <a:gd name="connsiteX40" fmla="*/ 68207 w 515899"/>
              <a:gd name="connsiteY40" fmla="*/ 13645 h 290990"/>
              <a:gd name="connsiteX41" fmla="*/ 71600 w 515899"/>
              <a:gd name="connsiteY41" fmla="*/ 11382 h 290990"/>
              <a:gd name="connsiteX42" fmla="*/ 72731 w 515899"/>
              <a:gd name="connsiteY42" fmla="*/ 11382 h 290990"/>
              <a:gd name="connsiteX43" fmla="*/ 76159 w 515899"/>
              <a:gd name="connsiteY43" fmla="*/ 7953 h 290990"/>
              <a:gd name="connsiteX44" fmla="*/ 77290 w 515899"/>
              <a:gd name="connsiteY44" fmla="*/ 7953 h 290990"/>
              <a:gd name="connsiteX45" fmla="*/ 78420 w 515899"/>
              <a:gd name="connsiteY45" fmla="*/ 7953 h 290990"/>
              <a:gd name="connsiteX46" fmla="*/ 79551 w 515899"/>
              <a:gd name="connsiteY46" fmla="*/ 6822 h 290990"/>
              <a:gd name="connsiteX47" fmla="*/ 81813 w 515899"/>
              <a:gd name="connsiteY47" fmla="*/ 9120 h 290990"/>
              <a:gd name="connsiteX48" fmla="*/ 81813 w 515899"/>
              <a:gd name="connsiteY48" fmla="*/ 11382 h 290990"/>
              <a:gd name="connsiteX49" fmla="*/ 82944 w 515899"/>
              <a:gd name="connsiteY49" fmla="*/ 12513 h 290990"/>
              <a:gd name="connsiteX50" fmla="*/ 84110 w 515899"/>
              <a:gd name="connsiteY50" fmla="*/ 12513 h 290990"/>
              <a:gd name="connsiteX51" fmla="*/ 84110 w 515899"/>
              <a:gd name="connsiteY51" fmla="*/ 13645 h 290990"/>
              <a:gd name="connsiteX52" fmla="*/ 85241 w 515899"/>
              <a:gd name="connsiteY52" fmla="*/ 14776 h 290990"/>
              <a:gd name="connsiteX53" fmla="*/ 86372 w 515899"/>
              <a:gd name="connsiteY53" fmla="*/ 17073 h 290990"/>
              <a:gd name="connsiteX54" fmla="*/ 88634 w 515899"/>
              <a:gd name="connsiteY54" fmla="*/ 19336 h 290990"/>
              <a:gd name="connsiteX55" fmla="*/ 88634 w 515899"/>
              <a:gd name="connsiteY55" fmla="*/ 20467 h 290990"/>
              <a:gd name="connsiteX56" fmla="*/ 89765 w 515899"/>
              <a:gd name="connsiteY56" fmla="*/ 22729 h 290990"/>
              <a:gd name="connsiteX57" fmla="*/ 92062 w 515899"/>
              <a:gd name="connsiteY57" fmla="*/ 23896 h 290990"/>
              <a:gd name="connsiteX58" fmla="*/ 92062 w 515899"/>
              <a:gd name="connsiteY58" fmla="*/ 26158 h 290990"/>
              <a:gd name="connsiteX59" fmla="*/ 92062 w 515899"/>
              <a:gd name="connsiteY59" fmla="*/ 27289 h 290990"/>
              <a:gd name="connsiteX60" fmla="*/ 90931 w 515899"/>
              <a:gd name="connsiteY60" fmla="*/ 28420 h 290990"/>
              <a:gd name="connsiteX61" fmla="*/ 89765 w 515899"/>
              <a:gd name="connsiteY61" fmla="*/ 29552 h 290990"/>
              <a:gd name="connsiteX62" fmla="*/ 89765 w 515899"/>
              <a:gd name="connsiteY62" fmla="*/ 30683 h 290990"/>
              <a:gd name="connsiteX63" fmla="*/ 92062 w 515899"/>
              <a:gd name="connsiteY63" fmla="*/ 29552 h 290990"/>
              <a:gd name="connsiteX64" fmla="*/ 92062 w 515899"/>
              <a:gd name="connsiteY64" fmla="*/ 31849 h 290990"/>
              <a:gd name="connsiteX65" fmla="*/ 96585 w 515899"/>
              <a:gd name="connsiteY65" fmla="*/ 29552 h 290990"/>
              <a:gd name="connsiteX66" fmla="*/ 96585 w 515899"/>
              <a:gd name="connsiteY66" fmla="*/ 30683 h 290990"/>
              <a:gd name="connsiteX67" fmla="*/ 95455 w 515899"/>
              <a:gd name="connsiteY67" fmla="*/ 31849 h 290990"/>
              <a:gd name="connsiteX68" fmla="*/ 96585 w 515899"/>
              <a:gd name="connsiteY68" fmla="*/ 32980 h 290990"/>
              <a:gd name="connsiteX69" fmla="*/ 98883 w 515899"/>
              <a:gd name="connsiteY69" fmla="*/ 34111 h 290990"/>
              <a:gd name="connsiteX70" fmla="*/ 103406 w 515899"/>
              <a:gd name="connsiteY70" fmla="*/ 34111 h 290990"/>
              <a:gd name="connsiteX71" fmla="*/ 104537 w 515899"/>
              <a:gd name="connsiteY71" fmla="*/ 32980 h 290990"/>
              <a:gd name="connsiteX72" fmla="*/ 103406 w 515899"/>
              <a:gd name="connsiteY72" fmla="*/ 31849 h 290990"/>
              <a:gd name="connsiteX73" fmla="*/ 104537 w 515899"/>
              <a:gd name="connsiteY73" fmla="*/ 29552 h 290990"/>
              <a:gd name="connsiteX74" fmla="*/ 106834 w 515899"/>
              <a:gd name="connsiteY74" fmla="*/ 27289 h 290990"/>
              <a:gd name="connsiteX75" fmla="*/ 109096 w 515899"/>
              <a:gd name="connsiteY75" fmla="*/ 26158 h 290990"/>
              <a:gd name="connsiteX76" fmla="*/ 112489 w 515899"/>
              <a:gd name="connsiteY76" fmla="*/ 27289 h 290990"/>
              <a:gd name="connsiteX77" fmla="*/ 115917 w 515899"/>
              <a:gd name="connsiteY77" fmla="*/ 23896 h 290990"/>
              <a:gd name="connsiteX78" fmla="*/ 118178 w 515899"/>
              <a:gd name="connsiteY78" fmla="*/ 25027 h 290990"/>
              <a:gd name="connsiteX79" fmla="*/ 119309 w 515899"/>
              <a:gd name="connsiteY79" fmla="*/ 25027 h 290990"/>
              <a:gd name="connsiteX80" fmla="*/ 121606 w 515899"/>
              <a:gd name="connsiteY80" fmla="*/ 26158 h 290990"/>
              <a:gd name="connsiteX81" fmla="*/ 124999 w 515899"/>
              <a:gd name="connsiteY81" fmla="*/ 26158 h 290990"/>
              <a:gd name="connsiteX82" fmla="*/ 124999 w 515899"/>
              <a:gd name="connsiteY82" fmla="*/ 27289 h 290990"/>
              <a:gd name="connsiteX83" fmla="*/ 124999 w 515899"/>
              <a:gd name="connsiteY83" fmla="*/ 30683 h 290990"/>
              <a:gd name="connsiteX84" fmla="*/ 123868 w 515899"/>
              <a:gd name="connsiteY84" fmla="*/ 31849 h 290990"/>
              <a:gd name="connsiteX85" fmla="*/ 128427 w 515899"/>
              <a:gd name="connsiteY85" fmla="*/ 36374 h 290990"/>
              <a:gd name="connsiteX86" fmla="*/ 131820 w 515899"/>
              <a:gd name="connsiteY86" fmla="*/ 36374 h 290990"/>
              <a:gd name="connsiteX87" fmla="*/ 134082 w 515899"/>
              <a:gd name="connsiteY87" fmla="*/ 36374 h 290990"/>
              <a:gd name="connsiteX88" fmla="*/ 137510 w 515899"/>
              <a:gd name="connsiteY88" fmla="*/ 38671 h 290990"/>
              <a:gd name="connsiteX89" fmla="*/ 139771 w 515899"/>
              <a:gd name="connsiteY89" fmla="*/ 40934 h 290990"/>
              <a:gd name="connsiteX90" fmla="*/ 151151 w 515899"/>
              <a:gd name="connsiteY90" fmla="*/ 45494 h 290990"/>
              <a:gd name="connsiteX91" fmla="*/ 152282 w 515899"/>
              <a:gd name="connsiteY91" fmla="*/ 47756 h 290990"/>
              <a:gd name="connsiteX92" fmla="*/ 154544 w 515899"/>
              <a:gd name="connsiteY92" fmla="*/ 47756 h 290990"/>
              <a:gd name="connsiteX93" fmla="*/ 154544 w 515899"/>
              <a:gd name="connsiteY93" fmla="*/ 48887 h 290990"/>
              <a:gd name="connsiteX94" fmla="*/ 154544 w 515899"/>
              <a:gd name="connsiteY94" fmla="*/ 50018 h 290990"/>
              <a:gd name="connsiteX95" fmla="*/ 156806 w 515899"/>
              <a:gd name="connsiteY95" fmla="*/ 52281 h 290990"/>
              <a:gd name="connsiteX96" fmla="*/ 160234 w 515899"/>
              <a:gd name="connsiteY96" fmla="*/ 56841 h 290990"/>
              <a:gd name="connsiteX97" fmla="*/ 162495 w 515899"/>
              <a:gd name="connsiteY97" fmla="*/ 59103 h 290990"/>
              <a:gd name="connsiteX98" fmla="*/ 163626 w 515899"/>
              <a:gd name="connsiteY98" fmla="*/ 60234 h 290990"/>
              <a:gd name="connsiteX99" fmla="*/ 165923 w 515899"/>
              <a:gd name="connsiteY99" fmla="*/ 62532 h 290990"/>
              <a:gd name="connsiteX100" fmla="*/ 165923 w 515899"/>
              <a:gd name="connsiteY100" fmla="*/ 63663 h 290990"/>
              <a:gd name="connsiteX101" fmla="*/ 165923 w 515899"/>
              <a:gd name="connsiteY101" fmla="*/ 64794 h 290990"/>
              <a:gd name="connsiteX102" fmla="*/ 167054 w 515899"/>
              <a:gd name="connsiteY102" fmla="*/ 67056 h 290990"/>
              <a:gd name="connsiteX103" fmla="*/ 168185 w 515899"/>
              <a:gd name="connsiteY103" fmla="*/ 67056 h 290990"/>
              <a:gd name="connsiteX104" fmla="*/ 168185 w 515899"/>
              <a:gd name="connsiteY104" fmla="*/ 69354 h 290990"/>
              <a:gd name="connsiteX105" fmla="*/ 168185 w 515899"/>
              <a:gd name="connsiteY105" fmla="*/ 70485 h 290990"/>
              <a:gd name="connsiteX106" fmla="*/ 168185 w 515899"/>
              <a:gd name="connsiteY106" fmla="*/ 71616 h 290990"/>
              <a:gd name="connsiteX107" fmla="*/ 168185 w 515899"/>
              <a:gd name="connsiteY107" fmla="*/ 72748 h 290990"/>
              <a:gd name="connsiteX108" fmla="*/ 171578 w 515899"/>
              <a:gd name="connsiteY108" fmla="*/ 69354 h 290990"/>
              <a:gd name="connsiteX109" fmla="*/ 173875 w 515899"/>
              <a:gd name="connsiteY109" fmla="*/ 68223 h 290990"/>
              <a:gd name="connsiteX110" fmla="*/ 180696 w 515899"/>
              <a:gd name="connsiteY110" fmla="*/ 72748 h 290990"/>
              <a:gd name="connsiteX111" fmla="*/ 178399 w 515899"/>
              <a:gd name="connsiteY111" fmla="*/ 75045 h 290990"/>
              <a:gd name="connsiteX112" fmla="*/ 178399 w 515899"/>
              <a:gd name="connsiteY112" fmla="*/ 77308 h 290990"/>
              <a:gd name="connsiteX113" fmla="*/ 178399 w 515899"/>
              <a:gd name="connsiteY113" fmla="*/ 78439 h 290990"/>
              <a:gd name="connsiteX114" fmla="*/ 179529 w 515899"/>
              <a:gd name="connsiteY114" fmla="*/ 79570 h 290990"/>
              <a:gd name="connsiteX115" fmla="*/ 182957 w 515899"/>
              <a:gd name="connsiteY115" fmla="*/ 77308 h 290990"/>
              <a:gd name="connsiteX116" fmla="*/ 185219 w 515899"/>
              <a:gd name="connsiteY116" fmla="*/ 76176 h 290990"/>
              <a:gd name="connsiteX117" fmla="*/ 187516 w 515899"/>
              <a:gd name="connsiteY117" fmla="*/ 72748 h 290990"/>
              <a:gd name="connsiteX118" fmla="*/ 188647 w 515899"/>
              <a:gd name="connsiteY118" fmla="*/ 72748 h 290990"/>
              <a:gd name="connsiteX119" fmla="*/ 193171 w 515899"/>
              <a:gd name="connsiteY119" fmla="*/ 75045 h 290990"/>
              <a:gd name="connsiteX120" fmla="*/ 194337 w 515899"/>
              <a:gd name="connsiteY120" fmla="*/ 76176 h 290990"/>
              <a:gd name="connsiteX121" fmla="*/ 197730 w 515899"/>
              <a:gd name="connsiteY121" fmla="*/ 80701 h 290990"/>
              <a:gd name="connsiteX122" fmla="*/ 196599 w 515899"/>
              <a:gd name="connsiteY122" fmla="*/ 84130 h 290990"/>
              <a:gd name="connsiteX123" fmla="*/ 197730 w 515899"/>
              <a:gd name="connsiteY123" fmla="*/ 86392 h 290990"/>
              <a:gd name="connsiteX124" fmla="*/ 197730 w 515899"/>
              <a:gd name="connsiteY124" fmla="*/ 84130 h 290990"/>
              <a:gd name="connsiteX125" fmla="*/ 198861 w 515899"/>
              <a:gd name="connsiteY125" fmla="*/ 86392 h 290990"/>
              <a:gd name="connsiteX126" fmla="*/ 203420 w 515899"/>
              <a:gd name="connsiteY126" fmla="*/ 86392 h 290990"/>
              <a:gd name="connsiteX127" fmla="*/ 206812 w 515899"/>
              <a:gd name="connsiteY127" fmla="*/ 92083 h 290990"/>
              <a:gd name="connsiteX128" fmla="*/ 211371 w 515899"/>
              <a:gd name="connsiteY128" fmla="*/ 94346 h 290990"/>
              <a:gd name="connsiteX129" fmla="*/ 214764 w 515899"/>
              <a:gd name="connsiteY129" fmla="*/ 97774 h 290990"/>
              <a:gd name="connsiteX130" fmla="*/ 215895 w 515899"/>
              <a:gd name="connsiteY130" fmla="*/ 97774 h 290990"/>
              <a:gd name="connsiteX131" fmla="*/ 217061 w 515899"/>
              <a:gd name="connsiteY131" fmla="*/ 96608 h 290990"/>
              <a:gd name="connsiteX132" fmla="*/ 218192 w 515899"/>
              <a:gd name="connsiteY132" fmla="*/ 96608 h 290990"/>
              <a:gd name="connsiteX133" fmla="*/ 218192 w 515899"/>
              <a:gd name="connsiteY133" fmla="*/ 95477 h 290990"/>
              <a:gd name="connsiteX134" fmla="*/ 217061 w 515899"/>
              <a:gd name="connsiteY134" fmla="*/ 94346 h 290990"/>
              <a:gd name="connsiteX135" fmla="*/ 217061 w 515899"/>
              <a:gd name="connsiteY135" fmla="*/ 92083 h 290990"/>
              <a:gd name="connsiteX136" fmla="*/ 220454 w 515899"/>
              <a:gd name="connsiteY136" fmla="*/ 89786 h 290990"/>
              <a:gd name="connsiteX137" fmla="*/ 220454 w 515899"/>
              <a:gd name="connsiteY137" fmla="*/ 88655 h 290990"/>
              <a:gd name="connsiteX138" fmla="*/ 219323 w 515899"/>
              <a:gd name="connsiteY138" fmla="*/ 87523 h 290990"/>
              <a:gd name="connsiteX139" fmla="*/ 221585 w 515899"/>
              <a:gd name="connsiteY139" fmla="*/ 82999 h 290990"/>
              <a:gd name="connsiteX140" fmla="*/ 223882 w 515899"/>
              <a:gd name="connsiteY140" fmla="*/ 80701 h 290990"/>
              <a:gd name="connsiteX141" fmla="*/ 225013 w 515899"/>
              <a:gd name="connsiteY141" fmla="*/ 80701 h 290990"/>
              <a:gd name="connsiteX142" fmla="*/ 228405 w 515899"/>
              <a:gd name="connsiteY142" fmla="*/ 79570 h 290990"/>
              <a:gd name="connsiteX143" fmla="*/ 227274 w 515899"/>
              <a:gd name="connsiteY143" fmla="*/ 79570 h 290990"/>
              <a:gd name="connsiteX144" fmla="*/ 228405 w 515899"/>
              <a:gd name="connsiteY144" fmla="*/ 78439 h 290990"/>
              <a:gd name="connsiteX145" fmla="*/ 231833 w 515899"/>
              <a:gd name="connsiteY145" fmla="*/ 78439 h 290990"/>
              <a:gd name="connsiteX146" fmla="*/ 232964 w 515899"/>
              <a:gd name="connsiteY146" fmla="*/ 79570 h 290990"/>
              <a:gd name="connsiteX147" fmla="*/ 234095 w 515899"/>
              <a:gd name="connsiteY147" fmla="*/ 81832 h 290990"/>
              <a:gd name="connsiteX148" fmla="*/ 240916 w 515899"/>
              <a:gd name="connsiteY148" fmla="*/ 81832 h 290990"/>
              <a:gd name="connsiteX149" fmla="*/ 247736 w 515899"/>
              <a:gd name="connsiteY149" fmla="*/ 78439 h 290990"/>
              <a:gd name="connsiteX150" fmla="*/ 257950 w 515899"/>
              <a:gd name="connsiteY150" fmla="*/ 79570 h 290990"/>
              <a:gd name="connsiteX151" fmla="*/ 260212 w 515899"/>
              <a:gd name="connsiteY151" fmla="*/ 80701 h 290990"/>
              <a:gd name="connsiteX152" fmla="*/ 263640 w 515899"/>
              <a:gd name="connsiteY152" fmla="*/ 85261 h 290990"/>
              <a:gd name="connsiteX153" fmla="*/ 265901 w 515899"/>
              <a:gd name="connsiteY153" fmla="*/ 86392 h 290990"/>
              <a:gd name="connsiteX154" fmla="*/ 265901 w 515899"/>
              <a:gd name="connsiteY154" fmla="*/ 85261 h 290990"/>
              <a:gd name="connsiteX155" fmla="*/ 267032 w 515899"/>
              <a:gd name="connsiteY155" fmla="*/ 86392 h 290990"/>
              <a:gd name="connsiteX156" fmla="*/ 268163 w 515899"/>
              <a:gd name="connsiteY156" fmla="*/ 86392 h 290990"/>
              <a:gd name="connsiteX157" fmla="*/ 268163 w 515899"/>
              <a:gd name="connsiteY157" fmla="*/ 87523 h 290990"/>
              <a:gd name="connsiteX158" fmla="*/ 269329 w 515899"/>
              <a:gd name="connsiteY158" fmla="*/ 88655 h 290990"/>
              <a:gd name="connsiteX159" fmla="*/ 270460 w 515899"/>
              <a:gd name="connsiteY159" fmla="*/ 87523 h 290990"/>
              <a:gd name="connsiteX160" fmla="*/ 270460 w 515899"/>
              <a:gd name="connsiteY160" fmla="*/ 88655 h 290990"/>
              <a:gd name="connsiteX161" fmla="*/ 271591 w 515899"/>
              <a:gd name="connsiteY161" fmla="*/ 87523 h 290990"/>
              <a:gd name="connsiteX162" fmla="*/ 271591 w 515899"/>
              <a:gd name="connsiteY162" fmla="*/ 88655 h 290990"/>
              <a:gd name="connsiteX163" fmla="*/ 272722 w 515899"/>
              <a:gd name="connsiteY163" fmla="*/ 88655 h 290990"/>
              <a:gd name="connsiteX164" fmla="*/ 272722 w 515899"/>
              <a:gd name="connsiteY164" fmla="*/ 89786 h 290990"/>
              <a:gd name="connsiteX165" fmla="*/ 272722 w 515899"/>
              <a:gd name="connsiteY165" fmla="*/ 90952 h 290990"/>
              <a:gd name="connsiteX166" fmla="*/ 274984 w 515899"/>
              <a:gd name="connsiteY166" fmla="*/ 89786 h 290990"/>
              <a:gd name="connsiteX167" fmla="*/ 276150 w 515899"/>
              <a:gd name="connsiteY167" fmla="*/ 89786 h 290990"/>
              <a:gd name="connsiteX168" fmla="*/ 278412 w 515899"/>
              <a:gd name="connsiteY168" fmla="*/ 88655 h 290990"/>
              <a:gd name="connsiteX169" fmla="*/ 279543 w 515899"/>
              <a:gd name="connsiteY169" fmla="*/ 88655 h 290990"/>
              <a:gd name="connsiteX170" fmla="*/ 279543 w 515899"/>
              <a:gd name="connsiteY170" fmla="*/ 87523 h 290990"/>
              <a:gd name="connsiteX171" fmla="*/ 279543 w 515899"/>
              <a:gd name="connsiteY171" fmla="*/ 86392 h 290990"/>
              <a:gd name="connsiteX172" fmla="*/ 278412 w 515899"/>
              <a:gd name="connsiteY172" fmla="*/ 86392 h 290990"/>
              <a:gd name="connsiteX173" fmla="*/ 278412 w 515899"/>
              <a:gd name="connsiteY173" fmla="*/ 81832 h 290990"/>
              <a:gd name="connsiteX174" fmla="*/ 289756 w 515899"/>
              <a:gd name="connsiteY174" fmla="*/ 78439 h 290990"/>
              <a:gd name="connsiteX175" fmla="*/ 290922 w 515899"/>
              <a:gd name="connsiteY175" fmla="*/ 77308 h 290990"/>
              <a:gd name="connsiteX176" fmla="*/ 292053 w 515899"/>
              <a:gd name="connsiteY176" fmla="*/ 76176 h 290990"/>
              <a:gd name="connsiteX177" fmla="*/ 292053 w 515899"/>
              <a:gd name="connsiteY177" fmla="*/ 75045 h 290990"/>
              <a:gd name="connsiteX178" fmla="*/ 293184 w 515899"/>
              <a:gd name="connsiteY178" fmla="*/ 72748 h 290990"/>
              <a:gd name="connsiteX179" fmla="*/ 294315 w 515899"/>
              <a:gd name="connsiteY179" fmla="*/ 72748 h 290990"/>
              <a:gd name="connsiteX180" fmla="*/ 295446 w 515899"/>
              <a:gd name="connsiteY180" fmla="*/ 73879 h 290990"/>
              <a:gd name="connsiteX181" fmla="*/ 296577 w 515899"/>
              <a:gd name="connsiteY181" fmla="*/ 72748 h 290990"/>
              <a:gd name="connsiteX182" fmla="*/ 297708 w 515899"/>
              <a:gd name="connsiteY182" fmla="*/ 71616 h 290990"/>
              <a:gd name="connsiteX183" fmla="*/ 298874 w 515899"/>
              <a:gd name="connsiteY183" fmla="*/ 71616 h 290990"/>
              <a:gd name="connsiteX184" fmla="*/ 298874 w 515899"/>
              <a:gd name="connsiteY184" fmla="*/ 70485 h 290990"/>
              <a:gd name="connsiteX185" fmla="*/ 301136 w 515899"/>
              <a:gd name="connsiteY185" fmla="*/ 69354 h 290990"/>
              <a:gd name="connsiteX186" fmla="*/ 301136 w 515899"/>
              <a:gd name="connsiteY186" fmla="*/ 68223 h 290990"/>
              <a:gd name="connsiteX187" fmla="*/ 303398 w 515899"/>
              <a:gd name="connsiteY187" fmla="*/ 68223 h 290990"/>
              <a:gd name="connsiteX188" fmla="*/ 303398 w 515899"/>
              <a:gd name="connsiteY188" fmla="*/ 70485 h 290990"/>
              <a:gd name="connsiteX189" fmla="*/ 304529 w 515899"/>
              <a:gd name="connsiteY189" fmla="*/ 71616 h 290990"/>
              <a:gd name="connsiteX190" fmla="*/ 305695 w 515899"/>
              <a:gd name="connsiteY190" fmla="*/ 69354 h 290990"/>
              <a:gd name="connsiteX191" fmla="*/ 306826 w 515899"/>
              <a:gd name="connsiteY191" fmla="*/ 70485 h 290990"/>
              <a:gd name="connsiteX192" fmla="*/ 309087 w 515899"/>
              <a:gd name="connsiteY192" fmla="*/ 70485 h 290990"/>
              <a:gd name="connsiteX193" fmla="*/ 311349 w 515899"/>
              <a:gd name="connsiteY193" fmla="*/ 69354 h 290990"/>
              <a:gd name="connsiteX194" fmla="*/ 313646 w 515899"/>
              <a:gd name="connsiteY194" fmla="*/ 70485 h 290990"/>
              <a:gd name="connsiteX195" fmla="*/ 314777 w 515899"/>
              <a:gd name="connsiteY195" fmla="*/ 69354 h 290990"/>
              <a:gd name="connsiteX196" fmla="*/ 315908 w 515899"/>
              <a:gd name="connsiteY196" fmla="*/ 68223 h 290990"/>
              <a:gd name="connsiteX197" fmla="*/ 314777 w 515899"/>
              <a:gd name="connsiteY197" fmla="*/ 67056 h 290990"/>
              <a:gd name="connsiteX198" fmla="*/ 314777 w 515899"/>
              <a:gd name="connsiteY198" fmla="*/ 65925 h 290990"/>
              <a:gd name="connsiteX199" fmla="*/ 317039 w 515899"/>
              <a:gd name="connsiteY199" fmla="*/ 67056 h 290990"/>
              <a:gd name="connsiteX200" fmla="*/ 318170 w 515899"/>
              <a:gd name="connsiteY200" fmla="*/ 67056 h 290990"/>
              <a:gd name="connsiteX201" fmla="*/ 319301 w 515899"/>
              <a:gd name="connsiteY201" fmla="*/ 65925 h 290990"/>
              <a:gd name="connsiteX202" fmla="*/ 320467 w 515899"/>
              <a:gd name="connsiteY202" fmla="*/ 63663 h 290990"/>
              <a:gd name="connsiteX203" fmla="*/ 321598 w 515899"/>
              <a:gd name="connsiteY203" fmla="*/ 62532 h 290990"/>
              <a:gd name="connsiteX204" fmla="*/ 322729 w 515899"/>
              <a:gd name="connsiteY204" fmla="*/ 61401 h 290990"/>
              <a:gd name="connsiteX205" fmla="*/ 322729 w 515899"/>
              <a:gd name="connsiteY205" fmla="*/ 62532 h 290990"/>
              <a:gd name="connsiteX206" fmla="*/ 323860 w 515899"/>
              <a:gd name="connsiteY206" fmla="*/ 61401 h 290990"/>
              <a:gd name="connsiteX207" fmla="*/ 324991 w 515899"/>
              <a:gd name="connsiteY207" fmla="*/ 62532 h 290990"/>
              <a:gd name="connsiteX208" fmla="*/ 324991 w 515899"/>
              <a:gd name="connsiteY208" fmla="*/ 61401 h 290990"/>
              <a:gd name="connsiteX209" fmla="*/ 326122 w 515899"/>
              <a:gd name="connsiteY209" fmla="*/ 61401 h 290990"/>
              <a:gd name="connsiteX210" fmla="*/ 328419 w 515899"/>
              <a:gd name="connsiteY210" fmla="*/ 60234 h 290990"/>
              <a:gd name="connsiteX211" fmla="*/ 329550 w 515899"/>
              <a:gd name="connsiteY211" fmla="*/ 61401 h 290990"/>
              <a:gd name="connsiteX212" fmla="*/ 330680 w 515899"/>
              <a:gd name="connsiteY212" fmla="*/ 61401 h 290990"/>
              <a:gd name="connsiteX213" fmla="*/ 330680 w 515899"/>
              <a:gd name="connsiteY213" fmla="*/ 62532 h 290990"/>
              <a:gd name="connsiteX214" fmla="*/ 331811 w 515899"/>
              <a:gd name="connsiteY214" fmla="*/ 62532 h 290990"/>
              <a:gd name="connsiteX215" fmla="*/ 331811 w 515899"/>
              <a:gd name="connsiteY215" fmla="*/ 61401 h 290990"/>
              <a:gd name="connsiteX216" fmla="*/ 332942 w 515899"/>
              <a:gd name="connsiteY216" fmla="*/ 62532 h 290990"/>
              <a:gd name="connsiteX217" fmla="*/ 336370 w 515899"/>
              <a:gd name="connsiteY217" fmla="*/ 61401 h 290990"/>
              <a:gd name="connsiteX218" fmla="*/ 336370 w 515899"/>
              <a:gd name="connsiteY218" fmla="*/ 60234 h 290990"/>
              <a:gd name="connsiteX219" fmla="*/ 334073 w 515899"/>
              <a:gd name="connsiteY219" fmla="*/ 59103 h 290990"/>
              <a:gd name="connsiteX220" fmla="*/ 334073 w 515899"/>
              <a:gd name="connsiteY220" fmla="*/ 56841 h 290990"/>
              <a:gd name="connsiteX221" fmla="*/ 332942 w 515899"/>
              <a:gd name="connsiteY221" fmla="*/ 55710 h 290990"/>
              <a:gd name="connsiteX222" fmla="*/ 330680 w 515899"/>
              <a:gd name="connsiteY222" fmla="*/ 55710 h 290990"/>
              <a:gd name="connsiteX223" fmla="*/ 330680 w 515899"/>
              <a:gd name="connsiteY223" fmla="*/ 53447 h 290990"/>
              <a:gd name="connsiteX224" fmla="*/ 330680 w 515899"/>
              <a:gd name="connsiteY224" fmla="*/ 52281 h 290990"/>
              <a:gd name="connsiteX225" fmla="*/ 329550 w 515899"/>
              <a:gd name="connsiteY225" fmla="*/ 51150 h 290990"/>
              <a:gd name="connsiteX226" fmla="*/ 329550 w 515899"/>
              <a:gd name="connsiteY226" fmla="*/ 48887 h 290990"/>
              <a:gd name="connsiteX227" fmla="*/ 332942 w 515899"/>
              <a:gd name="connsiteY227" fmla="*/ 48887 h 290990"/>
              <a:gd name="connsiteX228" fmla="*/ 335239 w 515899"/>
              <a:gd name="connsiteY228" fmla="*/ 48887 h 290990"/>
              <a:gd name="connsiteX229" fmla="*/ 337501 w 515899"/>
              <a:gd name="connsiteY229" fmla="*/ 46625 h 290990"/>
              <a:gd name="connsiteX230" fmla="*/ 337501 w 515899"/>
              <a:gd name="connsiteY230" fmla="*/ 44327 h 290990"/>
              <a:gd name="connsiteX231" fmla="*/ 338632 w 515899"/>
              <a:gd name="connsiteY231" fmla="*/ 44327 h 290990"/>
              <a:gd name="connsiteX232" fmla="*/ 339763 w 515899"/>
              <a:gd name="connsiteY232" fmla="*/ 43196 h 290990"/>
              <a:gd name="connsiteX233" fmla="*/ 340894 w 515899"/>
              <a:gd name="connsiteY233" fmla="*/ 39803 h 290990"/>
              <a:gd name="connsiteX234" fmla="*/ 342025 w 515899"/>
              <a:gd name="connsiteY234" fmla="*/ 39803 h 290990"/>
              <a:gd name="connsiteX235" fmla="*/ 343191 w 515899"/>
              <a:gd name="connsiteY235" fmla="*/ 39803 h 290990"/>
              <a:gd name="connsiteX236" fmla="*/ 344322 w 515899"/>
              <a:gd name="connsiteY236" fmla="*/ 38671 h 290990"/>
              <a:gd name="connsiteX237" fmla="*/ 345453 w 515899"/>
              <a:gd name="connsiteY237" fmla="*/ 38671 h 290990"/>
              <a:gd name="connsiteX238" fmla="*/ 346584 w 515899"/>
              <a:gd name="connsiteY238" fmla="*/ 38671 h 290990"/>
              <a:gd name="connsiteX239" fmla="*/ 348845 w 515899"/>
              <a:gd name="connsiteY239" fmla="*/ 38671 h 290990"/>
              <a:gd name="connsiteX240" fmla="*/ 350012 w 515899"/>
              <a:gd name="connsiteY240" fmla="*/ 38671 h 290990"/>
              <a:gd name="connsiteX241" fmla="*/ 351143 w 515899"/>
              <a:gd name="connsiteY241" fmla="*/ 38671 h 290990"/>
              <a:gd name="connsiteX242" fmla="*/ 351143 w 515899"/>
              <a:gd name="connsiteY242" fmla="*/ 37505 h 290990"/>
              <a:gd name="connsiteX243" fmla="*/ 353404 w 515899"/>
              <a:gd name="connsiteY243" fmla="*/ 36374 h 290990"/>
              <a:gd name="connsiteX244" fmla="*/ 355666 w 515899"/>
              <a:gd name="connsiteY244" fmla="*/ 34111 h 290990"/>
              <a:gd name="connsiteX245" fmla="*/ 355666 w 515899"/>
              <a:gd name="connsiteY245" fmla="*/ 32980 h 290990"/>
              <a:gd name="connsiteX246" fmla="*/ 356797 w 515899"/>
              <a:gd name="connsiteY246" fmla="*/ 31849 h 290990"/>
              <a:gd name="connsiteX247" fmla="*/ 355666 w 515899"/>
              <a:gd name="connsiteY247" fmla="*/ 29552 h 290990"/>
              <a:gd name="connsiteX248" fmla="*/ 353404 w 515899"/>
              <a:gd name="connsiteY248" fmla="*/ 28420 h 290990"/>
              <a:gd name="connsiteX249" fmla="*/ 352273 w 515899"/>
              <a:gd name="connsiteY249" fmla="*/ 26158 h 290990"/>
              <a:gd name="connsiteX250" fmla="*/ 353404 w 515899"/>
              <a:gd name="connsiteY250" fmla="*/ 23896 h 290990"/>
              <a:gd name="connsiteX251" fmla="*/ 360225 w 515899"/>
              <a:gd name="connsiteY251" fmla="*/ 21598 h 290990"/>
              <a:gd name="connsiteX252" fmla="*/ 363618 w 515899"/>
              <a:gd name="connsiteY252" fmla="*/ 17073 h 290990"/>
              <a:gd name="connsiteX253" fmla="*/ 369308 w 515899"/>
              <a:gd name="connsiteY253" fmla="*/ 15942 h 290990"/>
              <a:gd name="connsiteX254" fmla="*/ 373866 w 515899"/>
              <a:gd name="connsiteY254" fmla="*/ 17073 h 290990"/>
              <a:gd name="connsiteX255" fmla="*/ 376128 w 515899"/>
              <a:gd name="connsiteY255" fmla="*/ 14776 h 290990"/>
              <a:gd name="connsiteX256" fmla="*/ 378390 w 515899"/>
              <a:gd name="connsiteY256" fmla="*/ 14776 h 290990"/>
              <a:gd name="connsiteX257" fmla="*/ 379556 w 515899"/>
              <a:gd name="connsiteY257" fmla="*/ 14776 h 290990"/>
              <a:gd name="connsiteX258" fmla="*/ 380687 w 515899"/>
              <a:gd name="connsiteY258" fmla="*/ 14776 h 290990"/>
              <a:gd name="connsiteX259" fmla="*/ 380687 w 515899"/>
              <a:gd name="connsiteY259" fmla="*/ 13645 h 290990"/>
              <a:gd name="connsiteX260" fmla="*/ 382949 w 515899"/>
              <a:gd name="connsiteY260" fmla="*/ 12513 h 290990"/>
              <a:gd name="connsiteX261" fmla="*/ 384080 w 515899"/>
              <a:gd name="connsiteY261" fmla="*/ 11382 h 290990"/>
              <a:gd name="connsiteX262" fmla="*/ 386342 w 515899"/>
              <a:gd name="connsiteY262" fmla="*/ 11382 h 290990"/>
              <a:gd name="connsiteX263" fmla="*/ 387508 w 515899"/>
              <a:gd name="connsiteY263" fmla="*/ 11382 h 290990"/>
              <a:gd name="connsiteX264" fmla="*/ 388639 w 515899"/>
              <a:gd name="connsiteY264" fmla="*/ 9120 h 290990"/>
              <a:gd name="connsiteX265" fmla="*/ 388639 w 515899"/>
              <a:gd name="connsiteY265" fmla="*/ 7953 h 290990"/>
              <a:gd name="connsiteX266" fmla="*/ 389770 w 515899"/>
              <a:gd name="connsiteY266" fmla="*/ 7953 h 290990"/>
              <a:gd name="connsiteX267" fmla="*/ 390901 w 515899"/>
              <a:gd name="connsiteY267" fmla="*/ 7953 h 290990"/>
              <a:gd name="connsiteX268" fmla="*/ 392031 w 515899"/>
              <a:gd name="connsiteY268" fmla="*/ 6822 h 290990"/>
              <a:gd name="connsiteX269" fmla="*/ 393162 w 515899"/>
              <a:gd name="connsiteY269" fmla="*/ 7953 h 290990"/>
              <a:gd name="connsiteX270" fmla="*/ 397721 w 515899"/>
              <a:gd name="connsiteY270" fmla="*/ 6822 h 290990"/>
              <a:gd name="connsiteX271" fmla="*/ 399983 w 515899"/>
              <a:gd name="connsiteY271" fmla="*/ 9120 h 290990"/>
              <a:gd name="connsiteX272" fmla="*/ 401114 w 515899"/>
              <a:gd name="connsiteY272" fmla="*/ 9120 h 290990"/>
              <a:gd name="connsiteX273" fmla="*/ 403411 w 515899"/>
              <a:gd name="connsiteY273" fmla="*/ 9120 h 290990"/>
              <a:gd name="connsiteX274" fmla="*/ 404542 w 515899"/>
              <a:gd name="connsiteY274" fmla="*/ 6822 h 290990"/>
              <a:gd name="connsiteX275" fmla="*/ 406804 w 515899"/>
              <a:gd name="connsiteY275" fmla="*/ 7953 h 290990"/>
              <a:gd name="connsiteX276" fmla="*/ 409066 w 515899"/>
              <a:gd name="connsiteY276" fmla="*/ 5691 h 290990"/>
              <a:gd name="connsiteX277" fmla="*/ 410232 w 515899"/>
              <a:gd name="connsiteY277" fmla="*/ 5691 h 290990"/>
              <a:gd name="connsiteX278" fmla="*/ 411363 w 515899"/>
              <a:gd name="connsiteY278" fmla="*/ 7953 h 290990"/>
              <a:gd name="connsiteX279" fmla="*/ 411363 w 515899"/>
              <a:gd name="connsiteY279" fmla="*/ 6822 h 290990"/>
              <a:gd name="connsiteX280" fmla="*/ 411363 w 515899"/>
              <a:gd name="connsiteY280" fmla="*/ 9120 h 290990"/>
              <a:gd name="connsiteX281" fmla="*/ 410232 w 515899"/>
              <a:gd name="connsiteY281" fmla="*/ 11382 h 290990"/>
              <a:gd name="connsiteX282" fmla="*/ 411363 w 515899"/>
              <a:gd name="connsiteY282" fmla="*/ 12513 h 290990"/>
              <a:gd name="connsiteX283" fmla="*/ 410232 w 515899"/>
              <a:gd name="connsiteY283" fmla="*/ 13645 h 290990"/>
              <a:gd name="connsiteX284" fmla="*/ 411363 w 515899"/>
              <a:gd name="connsiteY284" fmla="*/ 13645 h 290990"/>
              <a:gd name="connsiteX285" fmla="*/ 412494 w 515899"/>
              <a:gd name="connsiteY285" fmla="*/ 14776 h 290990"/>
              <a:gd name="connsiteX286" fmla="*/ 414755 w 515899"/>
              <a:gd name="connsiteY286" fmla="*/ 15942 h 290990"/>
              <a:gd name="connsiteX287" fmla="*/ 417052 w 515899"/>
              <a:gd name="connsiteY287" fmla="*/ 17073 h 290990"/>
              <a:gd name="connsiteX288" fmla="*/ 419314 w 515899"/>
              <a:gd name="connsiteY288" fmla="*/ 15942 h 290990"/>
              <a:gd name="connsiteX289" fmla="*/ 420445 w 515899"/>
              <a:gd name="connsiteY289" fmla="*/ 15942 h 290990"/>
              <a:gd name="connsiteX290" fmla="*/ 421576 w 515899"/>
              <a:gd name="connsiteY290" fmla="*/ 15942 h 290990"/>
              <a:gd name="connsiteX291" fmla="*/ 422707 w 515899"/>
              <a:gd name="connsiteY291" fmla="*/ 14776 h 290990"/>
              <a:gd name="connsiteX292" fmla="*/ 425004 w 515899"/>
              <a:gd name="connsiteY292" fmla="*/ 15942 h 290990"/>
              <a:gd name="connsiteX293" fmla="*/ 426135 w 515899"/>
              <a:gd name="connsiteY293" fmla="*/ 13645 h 290990"/>
              <a:gd name="connsiteX294" fmla="*/ 429528 w 515899"/>
              <a:gd name="connsiteY294" fmla="*/ 13645 h 290990"/>
              <a:gd name="connsiteX295" fmla="*/ 431825 w 515899"/>
              <a:gd name="connsiteY295" fmla="*/ 11382 h 290990"/>
              <a:gd name="connsiteX296" fmla="*/ 432956 w 515899"/>
              <a:gd name="connsiteY296" fmla="*/ 11382 h 290990"/>
              <a:gd name="connsiteX297" fmla="*/ 434087 w 515899"/>
              <a:gd name="connsiteY297" fmla="*/ 11382 h 290990"/>
              <a:gd name="connsiteX298" fmla="*/ 435217 w 515899"/>
              <a:gd name="connsiteY298" fmla="*/ 11382 h 290990"/>
              <a:gd name="connsiteX299" fmla="*/ 436348 w 515899"/>
              <a:gd name="connsiteY299" fmla="*/ 10251 h 290990"/>
              <a:gd name="connsiteX300" fmla="*/ 438610 w 515899"/>
              <a:gd name="connsiteY300" fmla="*/ 7953 h 290990"/>
              <a:gd name="connsiteX301" fmla="*/ 442038 w 515899"/>
              <a:gd name="connsiteY301" fmla="*/ 7953 h 290990"/>
              <a:gd name="connsiteX302" fmla="*/ 443169 w 515899"/>
              <a:gd name="connsiteY302" fmla="*/ 5691 h 290990"/>
              <a:gd name="connsiteX303" fmla="*/ 444300 w 515899"/>
              <a:gd name="connsiteY303" fmla="*/ 4560 h 290990"/>
              <a:gd name="connsiteX304" fmla="*/ 445431 w 515899"/>
              <a:gd name="connsiteY304" fmla="*/ 4560 h 290990"/>
              <a:gd name="connsiteX305" fmla="*/ 446597 w 515899"/>
              <a:gd name="connsiteY305" fmla="*/ 4560 h 290990"/>
              <a:gd name="connsiteX306" fmla="*/ 447728 w 515899"/>
              <a:gd name="connsiteY306" fmla="*/ 2298 h 290990"/>
              <a:gd name="connsiteX307" fmla="*/ 449990 w 515899"/>
              <a:gd name="connsiteY307" fmla="*/ 2298 h 290990"/>
              <a:gd name="connsiteX308" fmla="*/ 451121 w 515899"/>
              <a:gd name="connsiteY308" fmla="*/ 1131 h 290990"/>
              <a:gd name="connsiteX309" fmla="*/ 452252 w 515899"/>
              <a:gd name="connsiteY309" fmla="*/ 0 h 290990"/>
              <a:gd name="connsiteX310" fmla="*/ 452252 w 515899"/>
              <a:gd name="connsiteY310" fmla="*/ 2298 h 290990"/>
              <a:gd name="connsiteX311" fmla="*/ 454549 w 515899"/>
              <a:gd name="connsiteY311" fmla="*/ 0 h 290990"/>
              <a:gd name="connsiteX312" fmla="*/ 456810 w 515899"/>
              <a:gd name="connsiteY312" fmla="*/ 0 h 290990"/>
              <a:gd name="connsiteX313" fmla="*/ 456810 w 515899"/>
              <a:gd name="connsiteY313" fmla="*/ 1131 h 290990"/>
              <a:gd name="connsiteX314" fmla="*/ 457941 w 515899"/>
              <a:gd name="connsiteY314" fmla="*/ 0 h 290990"/>
              <a:gd name="connsiteX315" fmla="*/ 457941 w 515899"/>
              <a:gd name="connsiteY315" fmla="*/ 1131 h 290990"/>
              <a:gd name="connsiteX316" fmla="*/ 459072 w 515899"/>
              <a:gd name="connsiteY316" fmla="*/ 2298 h 290990"/>
              <a:gd name="connsiteX317" fmla="*/ 459072 w 515899"/>
              <a:gd name="connsiteY317" fmla="*/ 1131 h 290990"/>
              <a:gd name="connsiteX318" fmla="*/ 461369 w 515899"/>
              <a:gd name="connsiteY318" fmla="*/ 1131 h 290990"/>
              <a:gd name="connsiteX319" fmla="*/ 461369 w 515899"/>
              <a:gd name="connsiteY319" fmla="*/ 0 h 290990"/>
              <a:gd name="connsiteX320" fmla="*/ 462500 w 515899"/>
              <a:gd name="connsiteY320" fmla="*/ 0 h 290990"/>
              <a:gd name="connsiteX321" fmla="*/ 463631 w 515899"/>
              <a:gd name="connsiteY321" fmla="*/ 0 h 290990"/>
              <a:gd name="connsiteX322" fmla="*/ 464762 w 515899"/>
              <a:gd name="connsiteY322" fmla="*/ 0 h 290990"/>
              <a:gd name="connsiteX323" fmla="*/ 463631 w 515899"/>
              <a:gd name="connsiteY323" fmla="*/ 2298 h 290990"/>
              <a:gd name="connsiteX324" fmla="*/ 464762 w 515899"/>
              <a:gd name="connsiteY324" fmla="*/ 2298 h 290990"/>
              <a:gd name="connsiteX325" fmla="*/ 464762 w 515899"/>
              <a:gd name="connsiteY325" fmla="*/ 3429 h 290990"/>
              <a:gd name="connsiteX326" fmla="*/ 465893 w 515899"/>
              <a:gd name="connsiteY326" fmla="*/ 4560 h 290990"/>
              <a:gd name="connsiteX327" fmla="*/ 469321 w 515899"/>
              <a:gd name="connsiteY327" fmla="*/ 4560 h 290990"/>
              <a:gd name="connsiteX328" fmla="*/ 469321 w 515899"/>
              <a:gd name="connsiteY328" fmla="*/ 3429 h 290990"/>
              <a:gd name="connsiteX329" fmla="*/ 471583 w 515899"/>
              <a:gd name="connsiteY329" fmla="*/ 3429 h 290990"/>
              <a:gd name="connsiteX330" fmla="*/ 472714 w 515899"/>
              <a:gd name="connsiteY330" fmla="*/ 3429 h 290990"/>
              <a:gd name="connsiteX331" fmla="*/ 473845 w 515899"/>
              <a:gd name="connsiteY331" fmla="*/ 3429 h 290990"/>
              <a:gd name="connsiteX332" fmla="*/ 474975 w 515899"/>
              <a:gd name="connsiteY332" fmla="*/ 5691 h 290990"/>
              <a:gd name="connsiteX333" fmla="*/ 482927 w 515899"/>
              <a:gd name="connsiteY333" fmla="*/ 7953 h 290990"/>
              <a:gd name="connsiteX334" fmla="*/ 492045 w 515899"/>
              <a:gd name="connsiteY334" fmla="*/ 10251 h 290990"/>
              <a:gd name="connsiteX335" fmla="*/ 493176 w 515899"/>
              <a:gd name="connsiteY335" fmla="*/ 10251 h 290990"/>
              <a:gd name="connsiteX336" fmla="*/ 495438 w 515899"/>
              <a:gd name="connsiteY336" fmla="*/ 10251 h 290990"/>
              <a:gd name="connsiteX337" fmla="*/ 499996 w 515899"/>
              <a:gd name="connsiteY337" fmla="*/ 12513 h 290990"/>
              <a:gd name="connsiteX338" fmla="*/ 502258 w 515899"/>
              <a:gd name="connsiteY338" fmla="*/ 11382 h 290990"/>
              <a:gd name="connsiteX339" fmla="*/ 504520 w 515899"/>
              <a:gd name="connsiteY339" fmla="*/ 12513 h 290990"/>
              <a:gd name="connsiteX340" fmla="*/ 506817 w 515899"/>
              <a:gd name="connsiteY340" fmla="*/ 12513 h 290990"/>
              <a:gd name="connsiteX341" fmla="*/ 507948 w 515899"/>
              <a:gd name="connsiteY341" fmla="*/ 12513 h 290990"/>
              <a:gd name="connsiteX342" fmla="*/ 512472 w 515899"/>
              <a:gd name="connsiteY342" fmla="*/ 12513 h 290990"/>
              <a:gd name="connsiteX343" fmla="*/ 515900 w 515899"/>
              <a:gd name="connsiteY343" fmla="*/ 14776 h 290990"/>
              <a:gd name="connsiteX344" fmla="*/ 515900 w 515899"/>
              <a:gd name="connsiteY344" fmla="*/ 17073 h 290990"/>
              <a:gd name="connsiteX345" fmla="*/ 515900 w 515899"/>
              <a:gd name="connsiteY345" fmla="*/ 18205 h 290990"/>
              <a:gd name="connsiteX346" fmla="*/ 513638 w 515899"/>
              <a:gd name="connsiteY346" fmla="*/ 20467 h 290990"/>
              <a:gd name="connsiteX347" fmla="*/ 512472 w 515899"/>
              <a:gd name="connsiteY347" fmla="*/ 23896 h 290990"/>
              <a:gd name="connsiteX348" fmla="*/ 511341 w 515899"/>
              <a:gd name="connsiteY348" fmla="*/ 27289 h 290990"/>
              <a:gd name="connsiteX349" fmla="*/ 510210 w 515899"/>
              <a:gd name="connsiteY349" fmla="*/ 28420 h 290990"/>
              <a:gd name="connsiteX350" fmla="*/ 506817 w 515899"/>
              <a:gd name="connsiteY350" fmla="*/ 31849 h 290990"/>
              <a:gd name="connsiteX351" fmla="*/ 504520 w 515899"/>
              <a:gd name="connsiteY351" fmla="*/ 35243 h 290990"/>
              <a:gd name="connsiteX352" fmla="*/ 503389 w 515899"/>
              <a:gd name="connsiteY352" fmla="*/ 36374 h 290990"/>
              <a:gd name="connsiteX353" fmla="*/ 502258 w 515899"/>
              <a:gd name="connsiteY353" fmla="*/ 39803 h 290990"/>
              <a:gd name="connsiteX354" fmla="*/ 502258 w 515899"/>
              <a:gd name="connsiteY354" fmla="*/ 42065 h 290990"/>
              <a:gd name="connsiteX355" fmla="*/ 501127 w 515899"/>
              <a:gd name="connsiteY355" fmla="*/ 43196 h 290990"/>
              <a:gd name="connsiteX356" fmla="*/ 502258 w 515899"/>
              <a:gd name="connsiteY356" fmla="*/ 43196 h 290990"/>
              <a:gd name="connsiteX357" fmla="*/ 501127 w 515899"/>
              <a:gd name="connsiteY357" fmla="*/ 44327 h 290990"/>
              <a:gd name="connsiteX358" fmla="*/ 498866 w 515899"/>
              <a:gd name="connsiteY358" fmla="*/ 46625 h 290990"/>
              <a:gd name="connsiteX359" fmla="*/ 498866 w 515899"/>
              <a:gd name="connsiteY359" fmla="*/ 47756 h 290990"/>
              <a:gd name="connsiteX360" fmla="*/ 498866 w 515899"/>
              <a:gd name="connsiteY360" fmla="*/ 48887 h 290990"/>
              <a:gd name="connsiteX361" fmla="*/ 496568 w 515899"/>
              <a:gd name="connsiteY361" fmla="*/ 51150 h 290990"/>
              <a:gd name="connsiteX362" fmla="*/ 496568 w 515899"/>
              <a:gd name="connsiteY362" fmla="*/ 52281 h 290990"/>
              <a:gd name="connsiteX363" fmla="*/ 494307 w 515899"/>
              <a:gd name="connsiteY363" fmla="*/ 53447 h 290990"/>
              <a:gd name="connsiteX364" fmla="*/ 494307 w 515899"/>
              <a:gd name="connsiteY364" fmla="*/ 56841 h 290990"/>
              <a:gd name="connsiteX365" fmla="*/ 493176 w 515899"/>
              <a:gd name="connsiteY365" fmla="*/ 57972 h 290990"/>
              <a:gd name="connsiteX366" fmla="*/ 492045 w 515899"/>
              <a:gd name="connsiteY366" fmla="*/ 57972 h 290990"/>
              <a:gd name="connsiteX367" fmla="*/ 492045 w 515899"/>
              <a:gd name="connsiteY367" fmla="*/ 61401 h 290990"/>
              <a:gd name="connsiteX368" fmla="*/ 492045 w 515899"/>
              <a:gd name="connsiteY368" fmla="*/ 62532 h 290990"/>
              <a:gd name="connsiteX369" fmla="*/ 490914 w 515899"/>
              <a:gd name="connsiteY369" fmla="*/ 64794 h 290990"/>
              <a:gd name="connsiteX370" fmla="*/ 488617 w 515899"/>
              <a:gd name="connsiteY370" fmla="*/ 65925 h 290990"/>
              <a:gd name="connsiteX371" fmla="*/ 487486 w 515899"/>
              <a:gd name="connsiteY371" fmla="*/ 67056 h 290990"/>
              <a:gd name="connsiteX372" fmla="*/ 487486 w 515899"/>
              <a:gd name="connsiteY372" fmla="*/ 68223 h 290990"/>
              <a:gd name="connsiteX373" fmla="*/ 486355 w 515899"/>
              <a:gd name="connsiteY373" fmla="*/ 70485 h 290990"/>
              <a:gd name="connsiteX374" fmla="*/ 484093 w 515899"/>
              <a:gd name="connsiteY374" fmla="*/ 71616 h 290990"/>
              <a:gd name="connsiteX375" fmla="*/ 484093 w 515899"/>
              <a:gd name="connsiteY375" fmla="*/ 72748 h 290990"/>
              <a:gd name="connsiteX376" fmla="*/ 482927 w 515899"/>
              <a:gd name="connsiteY376" fmla="*/ 76176 h 290990"/>
              <a:gd name="connsiteX377" fmla="*/ 479534 w 515899"/>
              <a:gd name="connsiteY377" fmla="*/ 79570 h 290990"/>
              <a:gd name="connsiteX378" fmla="*/ 477273 w 515899"/>
              <a:gd name="connsiteY378" fmla="*/ 80701 h 290990"/>
              <a:gd name="connsiteX379" fmla="*/ 474975 w 515899"/>
              <a:gd name="connsiteY379" fmla="*/ 84130 h 290990"/>
              <a:gd name="connsiteX380" fmla="*/ 472714 w 515899"/>
              <a:gd name="connsiteY380" fmla="*/ 85261 h 290990"/>
              <a:gd name="connsiteX381" fmla="*/ 471583 w 515899"/>
              <a:gd name="connsiteY381" fmla="*/ 86392 h 290990"/>
              <a:gd name="connsiteX382" fmla="*/ 472714 w 515899"/>
              <a:gd name="connsiteY382" fmla="*/ 86392 h 290990"/>
              <a:gd name="connsiteX383" fmla="*/ 469321 w 515899"/>
              <a:gd name="connsiteY383" fmla="*/ 87523 h 290990"/>
              <a:gd name="connsiteX384" fmla="*/ 468155 w 515899"/>
              <a:gd name="connsiteY384" fmla="*/ 88655 h 290990"/>
              <a:gd name="connsiteX385" fmla="*/ 468155 w 515899"/>
              <a:gd name="connsiteY385" fmla="*/ 89786 h 290990"/>
              <a:gd name="connsiteX386" fmla="*/ 464762 w 515899"/>
              <a:gd name="connsiteY386" fmla="*/ 90952 h 290990"/>
              <a:gd name="connsiteX387" fmla="*/ 463631 w 515899"/>
              <a:gd name="connsiteY387" fmla="*/ 92083 h 290990"/>
              <a:gd name="connsiteX388" fmla="*/ 460203 w 515899"/>
              <a:gd name="connsiteY388" fmla="*/ 95477 h 290990"/>
              <a:gd name="connsiteX389" fmla="*/ 459072 w 515899"/>
              <a:gd name="connsiteY389" fmla="*/ 97774 h 290990"/>
              <a:gd name="connsiteX390" fmla="*/ 457941 w 515899"/>
              <a:gd name="connsiteY390" fmla="*/ 103430 h 290990"/>
              <a:gd name="connsiteX391" fmla="*/ 455680 w 515899"/>
              <a:gd name="connsiteY391" fmla="*/ 107990 h 290990"/>
              <a:gd name="connsiteX392" fmla="*/ 453382 w 515899"/>
              <a:gd name="connsiteY392" fmla="*/ 107990 h 290990"/>
              <a:gd name="connsiteX393" fmla="*/ 453382 w 515899"/>
              <a:gd name="connsiteY393" fmla="*/ 110253 h 290990"/>
              <a:gd name="connsiteX394" fmla="*/ 452252 w 515899"/>
              <a:gd name="connsiteY394" fmla="*/ 110253 h 290990"/>
              <a:gd name="connsiteX395" fmla="*/ 448859 w 515899"/>
              <a:gd name="connsiteY395" fmla="*/ 113681 h 290990"/>
              <a:gd name="connsiteX396" fmla="*/ 447728 w 515899"/>
              <a:gd name="connsiteY396" fmla="*/ 115944 h 290990"/>
              <a:gd name="connsiteX397" fmla="*/ 443169 w 515899"/>
              <a:gd name="connsiteY397" fmla="*/ 119337 h 290990"/>
              <a:gd name="connsiteX398" fmla="*/ 443169 w 515899"/>
              <a:gd name="connsiteY398" fmla="*/ 122766 h 290990"/>
              <a:gd name="connsiteX399" fmla="*/ 440907 w 515899"/>
              <a:gd name="connsiteY399" fmla="*/ 122766 h 290990"/>
              <a:gd name="connsiteX400" fmla="*/ 438610 w 515899"/>
              <a:gd name="connsiteY400" fmla="*/ 125028 h 290990"/>
              <a:gd name="connsiteX401" fmla="*/ 438610 w 515899"/>
              <a:gd name="connsiteY401" fmla="*/ 126159 h 290990"/>
              <a:gd name="connsiteX402" fmla="*/ 436348 w 515899"/>
              <a:gd name="connsiteY402" fmla="*/ 127326 h 290990"/>
              <a:gd name="connsiteX403" fmla="*/ 434087 w 515899"/>
              <a:gd name="connsiteY403" fmla="*/ 129588 h 290990"/>
              <a:gd name="connsiteX404" fmla="*/ 432956 w 515899"/>
              <a:gd name="connsiteY404" fmla="*/ 129588 h 290990"/>
              <a:gd name="connsiteX405" fmla="*/ 430659 w 515899"/>
              <a:gd name="connsiteY405" fmla="*/ 132982 h 290990"/>
              <a:gd name="connsiteX406" fmla="*/ 428397 w 515899"/>
              <a:gd name="connsiteY406" fmla="*/ 135279 h 290990"/>
              <a:gd name="connsiteX407" fmla="*/ 427266 w 515899"/>
              <a:gd name="connsiteY407" fmla="*/ 137542 h 290990"/>
              <a:gd name="connsiteX408" fmla="*/ 425004 w 515899"/>
              <a:gd name="connsiteY408" fmla="*/ 140935 h 290990"/>
              <a:gd name="connsiteX409" fmla="*/ 425004 w 515899"/>
              <a:gd name="connsiteY409" fmla="*/ 143233 h 290990"/>
              <a:gd name="connsiteX410" fmla="*/ 425004 w 515899"/>
              <a:gd name="connsiteY410" fmla="*/ 146626 h 290990"/>
              <a:gd name="connsiteX411" fmla="*/ 422707 w 515899"/>
              <a:gd name="connsiteY411" fmla="*/ 146626 h 290990"/>
              <a:gd name="connsiteX412" fmla="*/ 420445 w 515899"/>
              <a:gd name="connsiteY412" fmla="*/ 150055 h 290990"/>
              <a:gd name="connsiteX413" fmla="*/ 419314 w 515899"/>
              <a:gd name="connsiteY413" fmla="*/ 148889 h 290990"/>
              <a:gd name="connsiteX414" fmla="*/ 420445 w 515899"/>
              <a:gd name="connsiteY414" fmla="*/ 148889 h 290990"/>
              <a:gd name="connsiteX415" fmla="*/ 420445 w 515899"/>
              <a:gd name="connsiteY415" fmla="*/ 147758 h 290990"/>
              <a:gd name="connsiteX416" fmla="*/ 419314 w 515899"/>
              <a:gd name="connsiteY416" fmla="*/ 147758 h 290990"/>
              <a:gd name="connsiteX417" fmla="*/ 414755 w 515899"/>
              <a:gd name="connsiteY417" fmla="*/ 148889 h 290990"/>
              <a:gd name="connsiteX418" fmla="*/ 410232 w 515899"/>
              <a:gd name="connsiteY418" fmla="*/ 154580 h 290990"/>
              <a:gd name="connsiteX419" fmla="*/ 409066 w 515899"/>
              <a:gd name="connsiteY419" fmla="*/ 154580 h 290990"/>
              <a:gd name="connsiteX420" fmla="*/ 405673 w 515899"/>
              <a:gd name="connsiteY420" fmla="*/ 158009 h 290990"/>
              <a:gd name="connsiteX421" fmla="*/ 404542 w 515899"/>
              <a:gd name="connsiteY421" fmla="*/ 160271 h 290990"/>
              <a:gd name="connsiteX422" fmla="*/ 405673 w 515899"/>
              <a:gd name="connsiteY422" fmla="*/ 159140 h 290990"/>
              <a:gd name="connsiteX423" fmla="*/ 398852 w 515899"/>
              <a:gd name="connsiteY423" fmla="*/ 167093 h 290990"/>
              <a:gd name="connsiteX424" fmla="*/ 395459 w 515899"/>
              <a:gd name="connsiteY424" fmla="*/ 172784 h 290990"/>
              <a:gd name="connsiteX425" fmla="*/ 393162 w 515899"/>
              <a:gd name="connsiteY425" fmla="*/ 176178 h 290990"/>
              <a:gd name="connsiteX426" fmla="*/ 390901 w 515899"/>
              <a:gd name="connsiteY426" fmla="*/ 181869 h 290990"/>
              <a:gd name="connsiteX427" fmla="*/ 384080 w 515899"/>
              <a:gd name="connsiteY427" fmla="*/ 187560 h 290990"/>
              <a:gd name="connsiteX428" fmla="*/ 380687 w 515899"/>
              <a:gd name="connsiteY428" fmla="*/ 194382 h 290990"/>
              <a:gd name="connsiteX429" fmla="*/ 378390 w 515899"/>
              <a:gd name="connsiteY429" fmla="*/ 197776 h 290990"/>
              <a:gd name="connsiteX430" fmla="*/ 373866 w 515899"/>
              <a:gd name="connsiteY430" fmla="*/ 204598 h 290990"/>
              <a:gd name="connsiteX431" fmla="*/ 369308 w 515899"/>
              <a:gd name="connsiteY431" fmla="*/ 212552 h 290990"/>
              <a:gd name="connsiteX432" fmla="*/ 367046 w 515899"/>
              <a:gd name="connsiteY432" fmla="*/ 214814 h 290990"/>
              <a:gd name="connsiteX433" fmla="*/ 367046 w 515899"/>
              <a:gd name="connsiteY433" fmla="*/ 217112 h 290990"/>
              <a:gd name="connsiteX434" fmla="*/ 364784 w 515899"/>
              <a:gd name="connsiteY434" fmla="*/ 219374 h 290990"/>
              <a:gd name="connsiteX435" fmla="*/ 362487 w 515899"/>
              <a:gd name="connsiteY435" fmla="*/ 218243 h 290990"/>
              <a:gd name="connsiteX436" fmla="*/ 360225 w 515899"/>
              <a:gd name="connsiteY436" fmla="*/ 220505 h 290990"/>
              <a:gd name="connsiteX437" fmla="*/ 355666 w 515899"/>
              <a:gd name="connsiteY437" fmla="*/ 226196 h 290990"/>
              <a:gd name="connsiteX438" fmla="*/ 354535 w 515899"/>
              <a:gd name="connsiteY438" fmla="*/ 228459 h 290990"/>
              <a:gd name="connsiteX439" fmla="*/ 352273 w 515899"/>
              <a:gd name="connsiteY439" fmla="*/ 230721 h 290990"/>
              <a:gd name="connsiteX440" fmla="*/ 352273 w 515899"/>
              <a:gd name="connsiteY440" fmla="*/ 231887 h 290990"/>
              <a:gd name="connsiteX441" fmla="*/ 350012 w 515899"/>
              <a:gd name="connsiteY441" fmla="*/ 230721 h 290990"/>
              <a:gd name="connsiteX442" fmla="*/ 347715 w 515899"/>
              <a:gd name="connsiteY442" fmla="*/ 231887 h 290990"/>
              <a:gd name="connsiteX443" fmla="*/ 345453 w 515899"/>
              <a:gd name="connsiteY443" fmla="*/ 234150 h 290990"/>
              <a:gd name="connsiteX444" fmla="*/ 343191 w 515899"/>
              <a:gd name="connsiteY444" fmla="*/ 238710 h 290990"/>
              <a:gd name="connsiteX445" fmla="*/ 338632 w 515899"/>
              <a:gd name="connsiteY445" fmla="*/ 240972 h 290990"/>
              <a:gd name="connsiteX446" fmla="*/ 334073 w 515899"/>
              <a:gd name="connsiteY446" fmla="*/ 246663 h 290990"/>
              <a:gd name="connsiteX447" fmla="*/ 328419 w 515899"/>
              <a:gd name="connsiteY447" fmla="*/ 251188 h 290990"/>
              <a:gd name="connsiteX448" fmla="*/ 324991 w 515899"/>
              <a:gd name="connsiteY448" fmla="*/ 255748 h 290990"/>
              <a:gd name="connsiteX449" fmla="*/ 323860 w 515899"/>
              <a:gd name="connsiteY449" fmla="*/ 258010 h 290990"/>
              <a:gd name="connsiteX450" fmla="*/ 323860 w 515899"/>
              <a:gd name="connsiteY450" fmla="*/ 260272 h 290990"/>
              <a:gd name="connsiteX451" fmla="*/ 323860 w 515899"/>
              <a:gd name="connsiteY451" fmla="*/ 263701 h 290990"/>
              <a:gd name="connsiteX452" fmla="*/ 324991 w 515899"/>
              <a:gd name="connsiteY452" fmla="*/ 264832 h 290990"/>
              <a:gd name="connsiteX453" fmla="*/ 324991 w 515899"/>
              <a:gd name="connsiteY453" fmla="*/ 265964 h 290990"/>
              <a:gd name="connsiteX454" fmla="*/ 323860 w 515899"/>
              <a:gd name="connsiteY454" fmla="*/ 267095 h 290990"/>
              <a:gd name="connsiteX455" fmla="*/ 322729 w 515899"/>
              <a:gd name="connsiteY455" fmla="*/ 267095 h 290990"/>
              <a:gd name="connsiteX456" fmla="*/ 318170 w 515899"/>
              <a:gd name="connsiteY456" fmla="*/ 273917 h 290990"/>
              <a:gd name="connsiteX457" fmla="*/ 311349 w 515899"/>
              <a:gd name="connsiteY457" fmla="*/ 288693 h 290990"/>
              <a:gd name="connsiteX458" fmla="*/ 310218 w 515899"/>
              <a:gd name="connsiteY458" fmla="*/ 289824 h 290990"/>
              <a:gd name="connsiteX459" fmla="*/ 309087 w 515899"/>
              <a:gd name="connsiteY459" fmla="*/ 290990 h 290990"/>
              <a:gd name="connsiteX460" fmla="*/ 307957 w 515899"/>
              <a:gd name="connsiteY460" fmla="*/ 289824 h 290990"/>
              <a:gd name="connsiteX461" fmla="*/ 306826 w 515899"/>
              <a:gd name="connsiteY461" fmla="*/ 287562 h 290990"/>
              <a:gd name="connsiteX462" fmla="*/ 303398 w 515899"/>
              <a:gd name="connsiteY462" fmla="*/ 280739 h 290990"/>
              <a:gd name="connsiteX463" fmla="*/ 302267 w 515899"/>
              <a:gd name="connsiteY463" fmla="*/ 277346 h 290990"/>
              <a:gd name="connsiteX464" fmla="*/ 301136 w 515899"/>
              <a:gd name="connsiteY464" fmla="*/ 277346 h 290990"/>
              <a:gd name="connsiteX465" fmla="*/ 297708 w 515899"/>
              <a:gd name="connsiteY465" fmla="*/ 275048 h 290990"/>
              <a:gd name="connsiteX466" fmla="*/ 296577 w 515899"/>
              <a:gd name="connsiteY466" fmla="*/ 273917 h 290990"/>
              <a:gd name="connsiteX467" fmla="*/ 293184 w 515899"/>
              <a:gd name="connsiteY467" fmla="*/ 276215 h 290990"/>
              <a:gd name="connsiteX468" fmla="*/ 293184 w 515899"/>
              <a:gd name="connsiteY468" fmla="*/ 277346 h 290990"/>
              <a:gd name="connsiteX469" fmla="*/ 292053 w 515899"/>
              <a:gd name="connsiteY469" fmla="*/ 277346 h 290990"/>
              <a:gd name="connsiteX470" fmla="*/ 288625 w 515899"/>
              <a:gd name="connsiteY470" fmla="*/ 278477 h 290990"/>
              <a:gd name="connsiteX471" fmla="*/ 287494 w 515899"/>
              <a:gd name="connsiteY471" fmla="*/ 278477 h 290990"/>
              <a:gd name="connsiteX472" fmla="*/ 287494 w 515899"/>
              <a:gd name="connsiteY472" fmla="*/ 277346 h 290990"/>
              <a:gd name="connsiteX473" fmla="*/ 288625 w 515899"/>
              <a:gd name="connsiteY473" fmla="*/ 277346 h 290990"/>
              <a:gd name="connsiteX474" fmla="*/ 284102 w 515899"/>
              <a:gd name="connsiteY474" fmla="*/ 277346 h 290990"/>
              <a:gd name="connsiteX475" fmla="*/ 282971 w 515899"/>
              <a:gd name="connsiteY475" fmla="*/ 278477 h 290990"/>
              <a:gd name="connsiteX476" fmla="*/ 279543 w 515899"/>
              <a:gd name="connsiteY476" fmla="*/ 276215 h 290990"/>
              <a:gd name="connsiteX477" fmla="*/ 280674 w 515899"/>
              <a:gd name="connsiteY477" fmla="*/ 271655 h 290990"/>
              <a:gd name="connsiteX478" fmla="*/ 279543 w 515899"/>
              <a:gd name="connsiteY478" fmla="*/ 267095 h 290990"/>
              <a:gd name="connsiteX479" fmla="*/ 279543 w 515899"/>
              <a:gd name="connsiteY479" fmla="*/ 261439 h 290990"/>
              <a:gd name="connsiteX480" fmla="*/ 278412 w 515899"/>
              <a:gd name="connsiteY480" fmla="*/ 259141 h 290990"/>
              <a:gd name="connsiteX481" fmla="*/ 276150 w 515899"/>
              <a:gd name="connsiteY481" fmla="*/ 255748 h 290990"/>
              <a:gd name="connsiteX482" fmla="*/ 274984 w 515899"/>
              <a:gd name="connsiteY482" fmla="*/ 253485 h 290990"/>
              <a:gd name="connsiteX483" fmla="*/ 271591 w 515899"/>
              <a:gd name="connsiteY483" fmla="*/ 251188 h 290990"/>
              <a:gd name="connsiteX484" fmla="*/ 271591 w 515899"/>
              <a:gd name="connsiteY484" fmla="*/ 250057 h 290990"/>
              <a:gd name="connsiteX485" fmla="*/ 270460 w 515899"/>
              <a:gd name="connsiteY485" fmla="*/ 248926 h 290990"/>
              <a:gd name="connsiteX486" fmla="*/ 269329 w 515899"/>
              <a:gd name="connsiteY486" fmla="*/ 247794 h 290990"/>
              <a:gd name="connsiteX487" fmla="*/ 268163 w 515899"/>
              <a:gd name="connsiteY487" fmla="*/ 247794 h 290990"/>
              <a:gd name="connsiteX488" fmla="*/ 267032 w 515899"/>
              <a:gd name="connsiteY488" fmla="*/ 247794 h 290990"/>
              <a:gd name="connsiteX489" fmla="*/ 264771 w 515899"/>
              <a:gd name="connsiteY489" fmla="*/ 250057 h 290990"/>
              <a:gd name="connsiteX490" fmla="*/ 261378 w 515899"/>
              <a:gd name="connsiteY490" fmla="*/ 250057 h 290990"/>
              <a:gd name="connsiteX491" fmla="*/ 260212 w 515899"/>
              <a:gd name="connsiteY491" fmla="*/ 251188 h 290990"/>
              <a:gd name="connsiteX492" fmla="*/ 257950 w 515899"/>
              <a:gd name="connsiteY492" fmla="*/ 251188 h 290990"/>
              <a:gd name="connsiteX493" fmla="*/ 256819 w 515899"/>
              <a:gd name="connsiteY493" fmla="*/ 251188 h 290990"/>
              <a:gd name="connsiteX494" fmla="*/ 254557 w 515899"/>
              <a:gd name="connsiteY494" fmla="*/ 250057 h 290990"/>
              <a:gd name="connsiteX495" fmla="*/ 253426 w 515899"/>
              <a:gd name="connsiteY495" fmla="*/ 250057 h 290990"/>
              <a:gd name="connsiteX496" fmla="*/ 251129 w 515899"/>
              <a:gd name="connsiteY496" fmla="*/ 247794 h 290990"/>
              <a:gd name="connsiteX497" fmla="*/ 248867 w 515899"/>
              <a:gd name="connsiteY497" fmla="*/ 246663 h 290990"/>
              <a:gd name="connsiteX498" fmla="*/ 247736 w 515899"/>
              <a:gd name="connsiteY498" fmla="*/ 246663 h 290990"/>
              <a:gd name="connsiteX499" fmla="*/ 248867 w 515899"/>
              <a:gd name="connsiteY499" fmla="*/ 245497 h 290990"/>
              <a:gd name="connsiteX500" fmla="*/ 248867 w 515899"/>
              <a:gd name="connsiteY500" fmla="*/ 244366 h 290990"/>
              <a:gd name="connsiteX501" fmla="*/ 245439 w 515899"/>
              <a:gd name="connsiteY501" fmla="*/ 243234 h 290990"/>
              <a:gd name="connsiteX502" fmla="*/ 244308 w 515899"/>
              <a:gd name="connsiteY502" fmla="*/ 243234 h 290990"/>
              <a:gd name="connsiteX503" fmla="*/ 238619 w 515899"/>
              <a:gd name="connsiteY503" fmla="*/ 242103 h 290990"/>
              <a:gd name="connsiteX504" fmla="*/ 237488 w 515899"/>
              <a:gd name="connsiteY504" fmla="*/ 240972 h 290990"/>
              <a:gd name="connsiteX505" fmla="*/ 234095 w 515899"/>
              <a:gd name="connsiteY505" fmla="*/ 238710 h 290990"/>
              <a:gd name="connsiteX506" fmla="*/ 232964 w 515899"/>
              <a:gd name="connsiteY506" fmla="*/ 237543 h 290990"/>
              <a:gd name="connsiteX507" fmla="*/ 232964 w 515899"/>
              <a:gd name="connsiteY507" fmla="*/ 236412 h 290990"/>
              <a:gd name="connsiteX508" fmla="*/ 232964 w 515899"/>
              <a:gd name="connsiteY508" fmla="*/ 235281 h 290990"/>
              <a:gd name="connsiteX509" fmla="*/ 232964 w 515899"/>
              <a:gd name="connsiteY509" fmla="*/ 234150 h 290990"/>
              <a:gd name="connsiteX510" fmla="*/ 231833 w 515899"/>
              <a:gd name="connsiteY510" fmla="*/ 231887 h 290990"/>
              <a:gd name="connsiteX511" fmla="*/ 229536 w 515899"/>
              <a:gd name="connsiteY511" fmla="*/ 231887 h 290990"/>
              <a:gd name="connsiteX512" fmla="*/ 227274 w 515899"/>
              <a:gd name="connsiteY512" fmla="*/ 229590 h 290990"/>
              <a:gd name="connsiteX513" fmla="*/ 221585 w 515899"/>
              <a:gd name="connsiteY513" fmla="*/ 228459 h 290990"/>
              <a:gd name="connsiteX514" fmla="*/ 220454 w 515899"/>
              <a:gd name="connsiteY514" fmla="*/ 226196 h 290990"/>
              <a:gd name="connsiteX515" fmla="*/ 218192 w 515899"/>
              <a:gd name="connsiteY515" fmla="*/ 222767 h 290990"/>
              <a:gd name="connsiteX516" fmla="*/ 215895 w 515899"/>
              <a:gd name="connsiteY516" fmla="*/ 220505 h 290990"/>
              <a:gd name="connsiteX517" fmla="*/ 214764 w 515899"/>
              <a:gd name="connsiteY517" fmla="*/ 217112 h 290990"/>
              <a:gd name="connsiteX518" fmla="*/ 214764 w 515899"/>
              <a:gd name="connsiteY518" fmla="*/ 215981 h 290990"/>
              <a:gd name="connsiteX519" fmla="*/ 214764 w 515899"/>
              <a:gd name="connsiteY519" fmla="*/ 214814 h 290990"/>
              <a:gd name="connsiteX520" fmla="*/ 213633 w 515899"/>
              <a:gd name="connsiteY520" fmla="*/ 213683 h 290990"/>
              <a:gd name="connsiteX521" fmla="*/ 213633 w 515899"/>
              <a:gd name="connsiteY521" fmla="*/ 212552 h 290990"/>
              <a:gd name="connsiteX522" fmla="*/ 213633 w 515899"/>
              <a:gd name="connsiteY522" fmla="*/ 209158 h 290990"/>
              <a:gd name="connsiteX523" fmla="*/ 213633 w 515899"/>
              <a:gd name="connsiteY523" fmla="*/ 207992 h 290990"/>
              <a:gd name="connsiteX524" fmla="*/ 213633 w 515899"/>
              <a:gd name="connsiteY524" fmla="*/ 205729 h 290990"/>
              <a:gd name="connsiteX525" fmla="*/ 212502 w 515899"/>
              <a:gd name="connsiteY525" fmla="*/ 203467 h 290990"/>
              <a:gd name="connsiteX526" fmla="*/ 212502 w 515899"/>
              <a:gd name="connsiteY526" fmla="*/ 202336 h 290990"/>
              <a:gd name="connsiteX527" fmla="*/ 207943 w 515899"/>
              <a:gd name="connsiteY527" fmla="*/ 200038 h 290990"/>
              <a:gd name="connsiteX528" fmla="*/ 206812 w 515899"/>
              <a:gd name="connsiteY528" fmla="*/ 200038 h 290990"/>
              <a:gd name="connsiteX529" fmla="*/ 205681 w 515899"/>
              <a:gd name="connsiteY529" fmla="*/ 200038 h 290990"/>
              <a:gd name="connsiteX530" fmla="*/ 202289 w 515899"/>
              <a:gd name="connsiteY530" fmla="*/ 202336 h 290990"/>
              <a:gd name="connsiteX531" fmla="*/ 201122 w 515899"/>
              <a:gd name="connsiteY531" fmla="*/ 202336 h 290990"/>
              <a:gd name="connsiteX532" fmla="*/ 198861 w 515899"/>
              <a:gd name="connsiteY532" fmla="*/ 202336 h 290990"/>
              <a:gd name="connsiteX533" fmla="*/ 194337 w 515899"/>
              <a:gd name="connsiteY533" fmla="*/ 197776 h 290990"/>
              <a:gd name="connsiteX534" fmla="*/ 185219 w 515899"/>
              <a:gd name="connsiteY534" fmla="*/ 189822 h 290990"/>
              <a:gd name="connsiteX535" fmla="*/ 181827 w 515899"/>
              <a:gd name="connsiteY535" fmla="*/ 187560 h 290990"/>
              <a:gd name="connsiteX536" fmla="*/ 173875 w 515899"/>
              <a:gd name="connsiteY536" fmla="*/ 186429 h 290990"/>
              <a:gd name="connsiteX537" fmla="*/ 169316 w 515899"/>
              <a:gd name="connsiteY537" fmla="*/ 186429 h 290990"/>
              <a:gd name="connsiteX538" fmla="*/ 167054 w 515899"/>
              <a:gd name="connsiteY538" fmla="*/ 186429 h 290990"/>
              <a:gd name="connsiteX539" fmla="*/ 165923 w 515899"/>
              <a:gd name="connsiteY539" fmla="*/ 185263 h 290990"/>
              <a:gd name="connsiteX540" fmla="*/ 165923 w 515899"/>
              <a:gd name="connsiteY540" fmla="*/ 184131 h 290990"/>
              <a:gd name="connsiteX541" fmla="*/ 164792 w 515899"/>
              <a:gd name="connsiteY541" fmla="*/ 181869 h 290990"/>
              <a:gd name="connsiteX542" fmla="*/ 162495 w 515899"/>
              <a:gd name="connsiteY542" fmla="*/ 178440 h 290990"/>
              <a:gd name="connsiteX543" fmla="*/ 159103 w 515899"/>
              <a:gd name="connsiteY543" fmla="*/ 175047 h 290990"/>
              <a:gd name="connsiteX544" fmla="*/ 156806 w 515899"/>
              <a:gd name="connsiteY544" fmla="*/ 173916 h 290990"/>
              <a:gd name="connsiteX545" fmla="*/ 153413 w 515899"/>
              <a:gd name="connsiteY545" fmla="*/ 172784 h 290990"/>
              <a:gd name="connsiteX546" fmla="*/ 148854 w 515899"/>
              <a:gd name="connsiteY546" fmla="*/ 169356 h 290990"/>
              <a:gd name="connsiteX547" fmla="*/ 147723 w 515899"/>
              <a:gd name="connsiteY547" fmla="*/ 168224 h 290990"/>
              <a:gd name="connsiteX548" fmla="*/ 146592 w 515899"/>
              <a:gd name="connsiteY548" fmla="*/ 167093 h 290990"/>
              <a:gd name="connsiteX549" fmla="*/ 144330 w 515899"/>
              <a:gd name="connsiteY549" fmla="*/ 167093 h 290990"/>
              <a:gd name="connsiteX550" fmla="*/ 140902 w 515899"/>
              <a:gd name="connsiteY550" fmla="*/ 165962 h 290990"/>
              <a:gd name="connsiteX551" fmla="*/ 136379 w 515899"/>
              <a:gd name="connsiteY551" fmla="*/ 163664 h 290990"/>
              <a:gd name="connsiteX552" fmla="*/ 135248 w 515899"/>
              <a:gd name="connsiteY552" fmla="*/ 162533 h 290990"/>
              <a:gd name="connsiteX553" fmla="*/ 128427 w 515899"/>
              <a:gd name="connsiteY553" fmla="*/ 161402 h 290990"/>
              <a:gd name="connsiteX554" fmla="*/ 114786 w 515899"/>
              <a:gd name="connsiteY554" fmla="*/ 159140 h 290990"/>
              <a:gd name="connsiteX555" fmla="*/ 111358 w 515899"/>
              <a:gd name="connsiteY555" fmla="*/ 159140 h 290990"/>
              <a:gd name="connsiteX556" fmla="*/ 109096 w 515899"/>
              <a:gd name="connsiteY556" fmla="*/ 158009 h 290990"/>
              <a:gd name="connsiteX557" fmla="*/ 96585 w 515899"/>
              <a:gd name="connsiteY557" fmla="*/ 150055 h 290990"/>
              <a:gd name="connsiteX558" fmla="*/ 96585 w 515899"/>
              <a:gd name="connsiteY558" fmla="*/ 148889 h 290990"/>
              <a:gd name="connsiteX559" fmla="*/ 95455 w 515899"/>
              <a:gd name="connsiteY559" fmla="*/ 146626 h 290990"/>
              <a:gd name="connsiteX560" fmla="*/ 94324 w 515899"/>
              <a:gd name="connsiteY560" fmla="*/ 144364 h 290990"/>
              <a:gd name="connsiteX561" fmla="*/ 92062 w 515899"/>
              <a:gd name="connsiteY561" fmla="*/ 143233 h 290990"/>
              <a:gd name="connsiteX562" fmla="*/ 87503 w 515899"/>
              <a:gd name="connsiteY562" fmla="*/ 140935 h 290990"/>
              <a:gd name="connsiteX563" fmla="*/ 81813 w 515899"/>
              <a:gd name="connsiteY563" fmla="*/ 139804 h 290990"/>
              <a:gd name="connsiteX564" fmla="*/ 80682 w 515899"/>
              <a:gd name="connsiteY564" fmla="*/ 139804 h 290990"/>
              <a:gd name="connsiteX565" fmla="*/ 76159 w 515899"/>
              <a:gd name="connsiteY565" fmla="*/ 142102 h 290990"/>
              <a:gd name="connsiteX566" fmla="*/ 74992 w 515899"/>
              <a:gd name="connsiteY566" fmla="*/ 142102 h 290990"/>
              <a:gd name="connsiteX567" fmla="*/ 73862 w 515899"/>
              <a:gd name="connsiteY567" fmla="*/ 138673 h 290990"/>
              <a:gd name="connsiteX568" fmla="*/ 71600 w 515899"/>
              <a:gd name="connsiteY568" fmla="*/ 136411 h 290990"/>
              <a:gd name="connsiteX569" fmla="*/ 70469 w 515899"/>
              <a:gd name="connsiteY569" fmla="*/ 134113 h 290990"/>
              <a:gd name="connsiteX570" fmla="*/ 69338 w 515899"/>
              <a:gd name="connsiteY570" fmla="*/ 134113 h 290990"/>
              <a:gd name="connsiteX571" fmla="*/ 67041 w 515899"/>
              <a:gd name="connsiteY571" fmla="*/ 134113 h 290990"/>
              <a:gd name="connsiteX572" fmla="*/ 67041 w 515899"/>
              <a:gd name="connsiteY572" fmla="*/ 131851 h 290990"/>
              <a:gd name="connsiteX573" fmla="*/ 65910 w 515899"/>
              <a:gd name="connsiteY573" fmla="*/ 131851 h 290990"/>
              <a:gd name="connsiteX574" fmla="*/ 59089 w 515899"/>
              <a:gd name="connsiteY574" fmla="*/ 126159 h 290990"/>
              <a:gd name="connsiteX575" fmla="*/ 57958 w 515899"/>
              <a:gd name="connsiteY575" fmla="*/ 125028 h 290990"/>
              <a:gd name="connsiteX576" fmla="*/ 56827 w 515899"/>
              <a:gd name="connsiteY576" fmla="*/ 125028 h 290990"/>
              <a:gd name="connsiteX577" fmla="*/ 53435 w 515899"/>
              <a:gd name="connsiteY577" fmla="*/ 126159 h 290990"/>
              <a:gd name="connsiteX578" fmla="*/ 46614 w 515899"/>
              <a:gd name="connsiteY578" fmla="*/ 123897 h 290990"/>
              <a:gd name="connsiteX579" fmla="*/ 40924 w 515899"/>
              <a:gd name="connsiteY579" fmla="*/ 122766 h 290990"/>
              <a:gd name="connsiteX580" fmla="*/ 38662 w 515899"/>
              <a:gd name="connsiteY580" fmla="*/ 120504 h 290990"/>
              <a:gd name="connsiteX581" fmla="*/ 39793 w 515899"/>
              <a:gd name="connsiteY581" fmla="*/ 117075 h 290990"/>
              <a:gd name="connsiteX582" fmla="*/ 37496 w 515899"/>
              <a:gd name="connsiteY582" fmla="*/ 114813 h 290990"/>
              <a:gd name="connsiteX583" fmla="*/ 35234 w 515899"/>
              <a:gd name="connsiteY583" fmla="*/ 112550 h 290990"/>
              <a:gd name="connsiteX584" fmla="*/ 34104 w 515899"/>
              <a:gd name="connsiteY584" fmla="*/ 112550 h 290990"/>
              <a:gd name="connsiteX585" fmla="*/ 31842 w 515899"/>
              <a:gd name="connsiteY585" fmla="*/ 112550 h 290990"/>
              <a:gd name="connsiteX586" fmla="*/ 29545 w 515899"/>
              <a:gd name="connsiteY586" fmla="*/ 110253 h 290990"/>
              <a:gd name="connsiteX587" fmla="*/ 28414 w 515899"/>
              <a:gd name="connsiteY587" fmla="*/ 110253 h 290990"/>
              <a:gd name="connsiteX588" fmla="*/ 27283 w 515899"/>
              <a:gd name="connsiteY588" fmla="*/ 109121 h 290990"/>
              <a:gd name="connsiteX589" fmla="*/ 27283 w 515899"/>
              <a:gd name="connsiteY589" fmla="*/ 107990 h 290990"/>
              <a:gd name="connsiteX590" fmla="*/ 26152 w 515899"/>
              <a:gd name="connsiteY590" fmla="*/ 107990 h 290990"/>
              <a:gd name="connsiteX591" fmla="*/ 21593 w 515899"/>
              <a:gd name="connsiteY591" fmla="*/ 106859 h 290990"/>
              <a:gd name="connsiteX592" fmla="*/ 20462 w 515899"/>
              <a:gd name="connsiteY592" fmla="*/ 106859 h 290990"/>
              <a:gd name="connsiteX593" fmla="*/ 19331 w 515899"/>
              <a:gd name="connsiteY593" fmla="*/ 107990 h 290990"/>
              <a:gd name="connsiteX594" fmla="*/ 15903 w 515899"/>
              <a:gd name="connsiteY594" fmla="*/ 106859 h 290990"/>
              <a:gd name="connsiteX595" fmla="*/ 13641 w 515899"/>
              <a:gd name="connsiteY595" fmla="*/ 107990 h 290990"/>
              <a:gd name="connsiteX596" fmla="*/ 10249 w 515899"/>
              <a:gd name="connsiteY596" fmla="*/ 104561 h 290990"/>
              <a:gd name="connsiteX597" fmla="*/ 6821 w 515899"/>
              <a:gd name="connsiteY597" fmla="*/ 104561 h 290990"/>
              <a:gd name="connsiteX598" fmla="*/ 5690 w 515899"/>
              <a:gd name="connsiteY598" fmla="*/ 103430 h 290990"/>
              <a:gd name="connsiteX599" fmla="*/ 5690 w 515899"/>
              <a:gd name="connsiteY599" fmla="*/ 101168 h 290990"/>
              <a:gd name="connsiteX600" fmla="*/ 6821 w 515899"/>
              <a:gd name="connsiteY600" fmla="*/ 100037 h 290990"/>
              <a:gd name="connsiteX601" fmla="*/ 6821 w 515899"/>
              <a:gd name="connsiteY601" fmla="*/ 97774 h 290990"/>
              <a:gd name="connsiteX602" fmla="*/ 5690 w 515899"/>
              <a:gd name="connsiteY602" fmla="*/ 96608 h 290990"/>
              <a:gd name="connsiteX603" fmla="*/ 4559 w 515899"/>
              <a:gd name="connsiteY603" fmla="*/ 93215 h 290990"/>
              <a:gd name="connsiteX604" fmla="*/ 0 w 515899"/>
              <a:gd name="connsiteY604" fmla="*/ 88655 h 2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Lst>
            <a:rect l="l" t="t" r="r" b="b"/>
            <a:pathLst>
              <a:path w="515899" h="290990">
                <a:moveTo>
                  <a:pt x="0" y="88655"/>
                </a:moveTo>
                <a:lnTo>
                  <a:pt x="5690" y="82999"/>
                </a:lnTo>
                <a:lnTo>
                  <a:pt x="9118" y="81832"/>
                </a:lnTo>
                <a:lnTo>
                  <a:pt x="13641" y="77308"/>
                </a:lnTo>
                <a:lnTo>
                  <a:pt x="13641" y="75045"/>
                </a:lnTo>
                <a:lnTo>
                  <a:pt x="13641" y="73879"/>
                </a:lnTo>
                <a:lnTo>
                  <a:pt x="15903" y="69354"/>
                </a:lnTo>
                <a:lnTo>
                  <a:pt x="19331" y="65925"/>
                </a:lnTo>
                <a:lnTo>
                  <a:pt x="22724" y="62532"/>
                </a:lnTo>
                <a:lnTo>
                  <a:pt x="23890" y="61401"/>
                </a:lnTo>
                <a:lnTo>
                  <a:pt x="26152" y="61401"/>
                </a:lnTo>
                <a:lnTo>
                  <a:pt x="28414" y="61401"/>
                </a:lnTo>
                <a:lnTo>
                  <a:pt x="30675" y="60234"/>
                </a:lnTo>
                <a:lnTo>
                  <a:pt x="31842" y="60234"/>
                </a:lnTo>
                <a:lnTo>
                  <a:pt x="34104" y="60234"/>
                </a:lnTo>
                <a:lnTo>
                  <a:pt x="35234" y="57972"/>
                </a:lnTo>
                <a:lnTo>
                  <a:pt x="37496" y="57972"/>
                </a:lnTo>
                <a:lnTo>
                  <a:pt x="39793" y="57972"/>
                </a:lnTo>
                <a:lnTo>
                  <a:pt x="40924" y="57972"/>
                </a:lnTo>
                <a:lnTo>
                  <a:pt x="43186" y="56841"/>
                </a:lnTo>
                <a:lnTo>
                  <a:pt x="44317" y="53447"/>
                </a:lnTo>
                <a:lnTo>
                  <a:pt x="46614" y="51150"/>
                </a:lnTo>
                <a:lnTo>
                  <a:pt x="46614" y="50018"/>
                </a:lnTo>
                <a:lnTo>
                  <a:pt x="47745" y="48887"/>
                </a:lnTo>
                <a:lnTo>
                  <a:pt x="48876" y="47756"/>
                </a:lnTo>
                <a:lnTo>
                  <a:pt x="50007" y="45494"/>
                </a:lnTo>
                <a:lnTo>
                  <a:pt x="54566" y="40934"/>
                </a:lnTo>
                <a:lnTo>
                  <a:pt x="55697" y="38671"/>
                </a:lnTo>
                <a:lnTo>
                  <a:pt x="57958" y="37505"/>
                </a:lnTo>
                <a:lnTo>
                  <a:pt x="59089" y="38671"/>
                </a:lnTo>
                <a:lnTo>
                  <a:pt x="60220" y="35243"/>
                </a:lnTo>
                <a:lnTo>
                  <a:pt x="60220" y="34111"/>
                </a:lnTo>
                <a:lnTo>
                  <a:pt x="62517" y="32980"/>
                </a:lnTo>
                <a:lnTo>
                  <a:pt x="64779" y="30683"/>
                </a:lnTo>
                <a:lnTo>
                  <a:pt x="65910" y="28420"/>
                </a:lnTo>
                <a:lnTo>
                  <a:pt x="67041" y="27289"/>
                </a:lnTo>
                <a:lnTo>
                  <a:pt x="68207" y="20467"/>
                </a:lnTo>
                <a:lnTo>
                  <a:pt x="67041" y="19336"/>
                </a:lnTo>
                <a:lnTo>
                  <a:pt x="69338" y="17073"/>
                </a:lnTo>
                <a:lnTo>
                  <a:pt x="69338" y="14776"/>
                </a:lnTo>
                <a:lnTo>
                  <a:pt x="68207" y="13645"/>
                </a:lnTo>
                <a:lnTo>
                  <a:pt x="71600" y="11382"/>
                </a:lnTo>
                <a:lnTo>
                  <a:pt x="72731" y="11382"/>
                </a:lnTo>
                <a:lnTo>
                  <a:pt x="76159" y="7953"/>
                </a:lnTo>
                <a:lnTo>
                  <a:pt x="77290" y="7953"/>
                </a:lnTo>
                <a:lnTo>
                  <a:pt x="78420" y="7953"/>
                </a:lnTo>
                <a:lnTo>
                  <a:pt x="79551" y="6822"/>
                </a:lnTo>
                <a:lnTo>
                  <a:pt x="81813" y="9120"/>
                </a:lnTo>
                <a:lnTo>
                  <a:pt x="81813" y="11382"/>
                </a:lnTo>
                <a:lnTo>
                  <a:pt x="82944" y="12513"/>
                </a:lnTo>
                <a:lnTo>
                  <a:pt x="84110" y="12513"/>
                </a:lnTo>
                <a:lnTo>
                  <a:pt x="84110" y="13645"/>
                </a:lnTo>
                <a:lnTo>
                  <a:pt x="85241" y="14776"/>
                </a:lnTo>
                <a:lnTo>
                  <a:pt x="86372" y="17073"/>
                </a:lnTo>
                <a:lnTo>
                  <a:pt x="88634" y="19336"/>
                </a:lnTo>
                <a:lnTo>
                  <a:pt x="88634" y="20467"/>
                </a:lnTo>
                <a:lnTo>
                  <a:pt x="89765" y="22729"/>
                </a:lnTo>
                <a:lnTo>
                  <a:pt x="92062" y="23896"/>
                </a:lnTo>
                <a:lnTo>
                  <a:pt x="92062" y="26158"/>
                </a:lnTo>
                <a:lnTo>
                  <a:pt x="92062" y="27289"/>
                </a:lnTo>
                <a:lnTo>
                  <a:pt x="90931" y="28420"/>
                </a:lnTo>
                <a:lnTo>
                  <a:pt x="89765" y="29552"/>
                </a:lnTo>
                <a:lnTo>
                  <a:pt x="89765" y="30683"/>
                </a:lnTo>
                <a:lnTo>
                  <a:pt x="92062" y="29552"/>
                </a:lnTo>
                <a:lnTo>
                  <a:pt x="92062" y="31849"/>
                </a:lnTo>
                <a:lnTo>
                  <a:pt x="96585" y="29552"/>
                </a:lnTo>
                <a:lnTo>
                  <a:pt x="96585" y="30683"/>
                </a:lnTo>
                <a:lnTo>
                  <a:pt x="95455" y="31849"/>
                </a:lnTo>
                <a:lnTo>
                  <a:pt x="96585" y="32980"/>
                </a:lnTo>
                <a:lnTo>
                  <a:pt x="98883" y="34111"/>
                </a:lnTo>
                <a:lnTo>
                  <a:pt x="103406" y="34111"/>
                </a:lnTo>
                <a:lnTo>
                  <a:pt x="104537" y="32980"/>
                </a:lnTo>
                <a:lnTo>
                  <a:pt x="103406" y="31849"/>
                </a:lnTo>
                <a:lnTo>
                  <a:pt x="104537" y="29552"/>
                </a:lnTo>
                <a:lnTo>
                  <a:pt x="106834" y="27289"/>
                </a:lnTo>
                <a:lnTo>
                  <a:pt x="109096" y="26158"/>
                </a:lnTo>
                <a:lnTo>
                  <a:pt x="112489" y="27289"/>
                </a:lnTo>
                <a:lnTo>
                  <a:pt x="115917" y="23896"/>
                </a:lnTo>
                <a:lnTo>
                  <a:pt x="118178" y="25027"/>
                </a:lnTo>
                <a:lnTo>
                  <a:pt x="119309" y="25027"/>
                </a:lnTo>
                <a:lnTo>
                  <a:pt x="121606" y="26158"/>
                </a:lnTo>
                <a:lnTo>
                  <a:pt x="124999" y="26158"/>
                </a:lnTo>
                <a:lnTo>
                  <a:pt x="124999" y="27289"/>
                </a:lnTo>
                <a:lnTo>
                  <a:pt x="124999" y="30683"/>
                </a:lnTo>
                <a:lnTo>
                  <a:pt x="123868" y="31849"/>
                </a:lnTo>
                <a:lnTo>
                  <a:pt x="128427" y="36374"/>
                </a:lnTo>
                <a:lnTo>
                  <a:pt x="131820" y="36374"/>
                </a:lnTo>
                <a:lnTo>
                  <a:pt x="134082" y="36374"/>
                </a:lnTo>
                <a:lnTo>
                  <a:pt x="137510" y="38671"/>
                </a:lnTo>
                <a:lnTo>
                  <a:pt x="139771" y="40934"/>
                </a:lnTo>
                <a:lnTo>
                  <a:pt x="151151" y="45494"/>
                </a:lnTo>
                <a:lnTo>
                  <a:pt x="152282" y="47756"/>
                </a:lnTo>
                <a:lnTo>
                  <a:pt x="154544" y="47756"/>
                </a:lnTo>
                <a:lnTo>
                  <a:pt x="154544" y="48887"/>
                </a:lnTo>
                <a:lnTo>
                  <a:pt x="154544" y="50018"/>
                </a:lnTo>
                <a:lnTo>
                  <a:pt x="156806" y="52281"/>
                </a:lnTo>
                <a:lnTo>
                  <a:pt x="160234" y="56841"/>
                </a:lnTo>
                <a:lnTo>
                  <a:pt x="162495" y="59103"/>
                </a:lnTo>
                <a:lnTo>
                  <a:pt x="163626" y="60234"/>
                </a:lnTo>
                <a:lnTo>
                  <a:pt x="165923" y="62532"/>
                </a:lnTo>
                <a:lnTo>
                  <a:pt x="165923" y="63663"/>
                </a:lnTo>
                <a:lnTo>
                  <a:pt x="165923" y="64794"/>
                </a:lnTo>
                <a:lnTo>
                  <a:pt x="167054" y="67056"/>
                </a:lnTo>
                <a:lnTo>
                  <a:pt x="168185" y="67056"/>
                </a:lnTo>
                <a:lnTo>
                  <a:pt x="168185" y="69354"/>
                </a:lnTo>
                <a:lnTo>
                  <a:pt x="168185" y="70485"/>
                </a:lnTo>
                <a:lnTo>
                  <a:pt x="168185" y="71616"/>
                </a:lnTo>
                <a:lnTo>
                  <a:pt x="168185" y="72748"/>
                </a:lnTo>
                <a:lnTo>
                  <a:pt x="171578" y="69354"/>
                </a:lnTo>
                <a:lnTo>
                  <a:pt x="173875" y="68223"/>
                </a:lnTo>
                <a:lnTo>
                  <a:pt x="180696" y="72748"/>
                </a:lnTo>
                <a:lnTo>
                  <a:pt x="178399" y="75045"/>
                </a:lnTo>
                <a:lnTo>
                  <a:pt x="178399" y="77308"/>
                </a:lnTo>
                <a:lnTo>
                  <a:pt x="178399" y="78439"/>
                </a:lnTo>
                <a:lnTo>
                  <a:pt x="179529" y="79570"/>
                </a:lnTo>
                <a:lnTo>
                  <a:pt x="182957" y="77308"/>
                </a:lnTo>
                <a:lnTo>
                  <a:pt x="185219" y="76176"/>
                </a:lnTo>
                <a:lnTo>
                  <a:pt x="187516" y="72748"/>
                </a:lnTo>
                <a:lnTo>
                  <a:pt x="188647" y="72748"/>
                </a:lnTo>
                <a:lnTo>
                  <a:pt x="193171" y="75045"/>
                </a:lnTo>
                <a:lnTo>
                  <a:pt x="194337" y="76176"/>
                </a:lnTo>
                <a:lnTo>
                  <a:pt x="197730" y="80701"/>
                </a:lnTo>
                <a:lnTo>
                  <a:pt x="196599" y="84130"/>
                </a:lnTo>
                <a:lnTo>
                  <a:pt x="197730" y="86392"/>
                </a:lnTo>
                <a:lnTo>
                  <a:pt x="197730" y="84130"/>
                </a:lnTo>
                <a:lnTo>
                  <a:pt x="198861" y="86392"/>
                </a:lnTo>
                <a:lnTo>
                  <a:pt x="203420" y="86392"/>
                </a:lnTo>
                <a:lnTo>
                  <a:pt x="206812" y="92083"/>
                </a:lnTo>
                <a:lnTo>
                  <a:pt x="211371" y="94346"/>
                </a:lnTo>
                <a:lnTo>
                  <a:pt x="214764" y="97774"/>
                </a:lnTo>
                <a:lnTo>
                  <a:pt x="215895" y="97774"/>
                </a:lnTo>
                <a:lnTo>
                  <a:pt x="217061" y="96608"/>
                </a:lnTo>
                <a:lnTo>
                  <a:pt x="218192" y="96608"/>
                </a:lnTo>
                <a:lnTo>
                  <a:pt x="218192" y="95477"/>
                </a:lnTo>
                <a:lnTo>
                  <a:pt x="217061" y="94346"/>
                </a:lnTo>
                <a:lnTo>
                  <a:pt x="217061" y="92083"/>
                </a:lnTo>
                <a:lnTo>
                  <a:pt x="220454" y="89786"/>
                </a:lnTo>
                <a:lnTo>
                  <a:pt x="220454" y="88655"/>
                </a:lnTo>
                <a:lnTo>
                  <a:pt x="219323" y="87523"/>
                </a:lnTo>
                <a:lnTo>
                  <a:pt x="221585" y="82999"/>
                </a:lnTo>
                <a:lnTo>
                  <a:pt x="223882" y="80701"/>
                </a:lnTo>
                <a:lnTo>
                  <a:pt x="225013" y="80701"/>
                </a:lnTo>
                <a:lnTo>
                  <a:pt x="228405" y="79570"/>
                </a:lnTo>
                <a:lnTo>
                  <a:pt x="227274" y="79570"/>
                </a:lnTo>
                <a:lnTo>
                  <a:pt x="228405" y="78439"/>
                </a:lnTo>
                <a:lnTo>
                  <a:pt x="231833" y="78439"/>
                </a:lnTo>
                <a:lnTo>
                  <a:pt x="232964" y="79570"/>
                </a:lnTo>
                <a:lnTo>
                  <a:pt x="234095" y="81832"/>
                </a:lnTo>
                <a:lnTo>
                  <a:pt x="240916" y="81832"/>
                </a:lnTo>
                <a:lnTo>
                  <a:pt x="247736" y="78439"/>
                </a:lnTo>
                <a:lnTo>
                  <a:pt x="257950" y="79570"/>
                </a:lnTo>
                <a:lnTo>
                  <a:pt x="260212" y="80701"/>
                </a:lnTo>
                <a:lnTo>
                  <a:pt x="263640" y="85261"/>
                </a:lnTo>
                <a:lnTo>
                  <a:pt x="265901" y="86392"/>
                </a:lnTo>
                <a:lnTo>
                  <a:pt x="265901" y="85261"/>
                </a:lnTo>
                <a:lnTo>
                  <a:pt x="267032" y="86392"/>
                </a:lnTo>
                <a:lnTo>
                  <a:pt x="268163" y="86392"/>
                </a:lnTo>
                <a:lnTo>
                  <a:pt x="268163" y="87523"/>
                </a:lnTo>
                <a:lnTo>
                  <a:pt x="269329" y="88655"/>
                </a:lnTo>
                <a:lnTo>
                  <a:pt x="270460" y="87523"/>
                </a:lnTo>
                <a:lnTo>
                  <a:pt x="270460" y="88655"/>
                </a:lnTo>
                <a:lnTo>
                  <a:pt x="271591" y="87523"/>
                </a:lnTo>
                <a:lnTo>
                  <a:pt x="271591" y="88655"/>
                </a:lnTo>
                <a:lnTo>
                  <a:pt x="272722" y="88655"/>
                </a:lnTo>
                <a:lnTo>
                  <a:pt x="272722" y="89786"/>
                </a:lnTo>
                <a:lnTo>
                  <a:pt x="272722" y="90952"/>
                </a:lnTo>
                <a:lnTo>
                  <a:pt x="274984" y="89786"/>
                </a:lnTo>
                <a:lnTo>
                  <a:pt x="276150" y="89786"/>
                </a:lnTo>
                <a:lnTo>
                  <a:pt x="278412" y="88655"/>
                </a:lnTo>
                <a:lnTo>
                  <a:pt x="279543" y="88655"/>
                </a:lnTo>
                <a:lnTo>
                  <a:pt x="279543" y="87523"/>
                </a:lnTo>
                <a:lnTo>
                  <a:pt x="279543" y="86392"/>
                </a:lnTo>
                <a:lnTo>
                  <a:pt x="278412" y="86392"/>
                </a:lnTo>
                <a:lnTo>
                  <a:pt x="278412" y="81832"/>
                </a:lnTo>
                <a:lnTo>
                  <a:pt x="289756" y="78439"/>
                </a:lnTo>
                <a:lnTo>
                  <a:pt x="290922" y="77308"/>
                </a:lnTo>
                <a:lnTo>
                  <a:pt x="292053" y="76176"/>
                </a:lnTo>
                <a:lnTo>
                  <a:pt x="292053" y="75045"/>
                </a:lnTo>
                <a:lnTo>
                  <a:pt x="293184" y="72748"/>
                </a:lnTo>
                <a:lnTo>
                  <a:pt x="294315" y="72748"/>
                </a:lnTo>
                <a:lnTo>
                  <a:pt x="295446" y="73879"/>
                </a:lnTo>
                <a:lnTo>
                  <a:pt x="296577" y="72748"/>
                </a:lnTo>
                <a:lnTo>
                  <a:pt x="297708" y="71616"/>
                </a:lnTo>
                <a:lnTo>
                  <a:pt x="298874" y="71616"/>
                </a:lnTo>
                <a:lnTo>
                  <a:pt x="298874" y="70485"/>
                </a:lnTo>
                <a:lnTo>
                  <a:pt x="301136" y="69354"/>
                </a:lnTo>
                <a:lnTo>
                  <a:pt x="301136" y="68223"/>
                </a:lnTo>
                <a:lnTo>
                  <a:pt x="303398" y="68223"/>
                </a:lnTo>
                <a:lnTo>
                  <a:pt x="303398" y="70485"/>
                </a:lnTo>
                <a:lnTo>
                  <a:pt x="304529" y="71616"/>
                </a:lnTo>
                <a:lnTo>
                  <a:pt x="305695" y="69354"/>
                </a:lnTo>
                <a:lnTo>
                  <a:pt x="306826" y="70485"/>
                </a:lnTo>
                <a:lnTo>
                  <a:pt x="309087" y="70485"/>
                </a:lnTo>
                <a:lnTo>
                  <a:pt x="311349" y="69354"/>
                </a:lnTo>
                <a:lnTo>
                  <a:pt x="313646" y="70485"/>
                </a:lnTo>
                <a:lnTo>
                  <a:pt x="314777" y="69354"/>
                </a:lnTo>
                <a:lnTo>
                  <a:pt x="315908" y="68223"/>
                </a:lnTo>
                <a:lnTo>
                  <a:pt x="314777" y="67056"/>
                </a:lnTo>
                <a:lnTo>
                  <a:pt x="314777" y="65925"/>
                </a:lnTo>
                <a:lnTo>
                  <a:pt x="317039" y="67056"/>
                </a:lnTo>
                <a:lnTo>
                  <a:pt x="318170" y="67056"/>
                </a:lnTo>
                <a:lnTo>
                  <a:pt x="319301" y="65925"/>
                </a:lnTo>
                <a:lnTo>
                  <a:pt x="320467" y="63663"/>
                </a:lnTo>
                <a:lnTo>
                  <a:pt x="321598" y="62532"/>
                </a:lnTo>
                <a:lnTo>
                  <a:pt x="322729" y="61401"/>
                </a:lnTo>
                <a:lnTo>
                  <a:pt x="322729" y="62532"/>
                </a:lnTo>
                <a:lnTo>
                  <a:pt x="323860" y="61401"/>
                </a:lnTo>
                <a:lnTo>
                  <a:pt x="324991" y="62532"/>
                </a:lnTo>
                <a:lnTo>
                  <a:pt x="324991" y="61401"/>
                </a:lnTo>
                <a:lnTo>
                  <a:pt x="326122" y="61401"/>
                </a:lnTo>
                <a:lnTo>
                  <a:pt x="328419" y="60234"/>
                </a:lnTo>
                <a:lnTo>
                  <a:pt x="329550" y="61401"/>
                </a:lnTo>
                <a:lnTo>
                  <a:pt x="330680" y="61401"/>
                </a:lnTo>
                <a:lnTo>
                  <a:pt x="330680" y="62532"/>
                </a:lnTo>
                <a:lnTo>
                  <a:pt x="331811" y="62532"/>
                </a:lnTo>
                <a:lnTo>
                  <a:pt x="331811" y="61401"/>
                </a:lnTo>
                <a:lnTo>
                  <a:pt x="332942" y="62532"/>
                </a:lnTo>
                <a:lnTo>
                  <a:pt x="336370" y="61401"/>
                </a:lnTo>
                <a:lnTo>
                  <a:pt x="336370" y="60234"/>
                </a:lnTo>
                <a:lnTo>
                  <a:pt x="334073" y="59103"/>
                </a:lnTo>
                <a:lnTo>
                  <a:pt x="334073" y="56841"/>
                </a:lnTo>
                <a:lnTo>
                  <a:pt x="332942" y="55710"/>
                </a:lnTo>
                <a:lnTo>
                  <a:pt x="330680" y="55710"/>
                </a:lnTo>
                <a:lnTo>
                  <a:pt x="330680" y="53447"/>
                </a:lnTo>
                <a:lnTo>
                  <a:pt x="330680" y="52281"/>
                </a:lnTo>
                <a:lnTo>
                  <a:pt x="329550" y="51150"/>
                </a:lnTo>
                <a:lnTo>
                  <a:pt x="329550" y="48887"/>
                </a:lnTo>
                <a:lnTo>
                  <a:pt x="332942" y="48887"/>
                </a:lnTo>
                <a:lnTo>
                  <a:pt x="335239" y="48887"/>
                </a:lnTo>
                <a:lnTo>
                  <a:pt x="337501" y="46625"/>
                </a:lnTo>
                <a:lnTo>
                  <a:pt x="337501" y="44327"/>
                </a:lnTo>
                <a:lnTo>
                  <a:pt x="338632" y="44327"/>
                </a:lnTo>
                <a:lnTo>
                  <a:pt x="339763" y="43196"/>
                </a:lnTo>
                <a:lnTo>
                  <a:pt x="340894" y="39803"/>
                </a:lnTo>
                <a:lnTo>
                  <a:pt x="342025" y="39803"/>
                </a:lnTo>
                <a:lnTo>
                  <a:pt x="343191" y="39803"/>
                </a:lnTo>
                <a:lnTo>
                  <a:pt x="344322" y="38671"/>
                </a:lnTo>
                <a:lnTo>
                  <a:pt x="345453" y="38671"/>
                </a:lnTo>
                <a:lnTo>
                  <a:pt x="346584" y="38671"/>
                </a:lnTo>
                <a:lnTo>
                  <a:pt x="348845" y="38671"/>
                </a:lnTo>
                <a:lnTo>
                  <a:pt x="350012" y="38671"/>
                </a:lnTo>
                <a:lnTo>
                  <a:pt x="351143" y="38671"/>
                </a:lnTo>
                <a:lnTo>
                  <a:pt x="351143" y="37505"/>
                </a:lnTo>
                <a:lnTo>
                  <a:pt x="353404" y="36374"/>
                </a:lnTo>
                <a:lnTo>
                  <a:pt x="355666" y="34111"/>
                </a:lnTo>
                <a:lnTo>
                  <a:pt x="355666" y="32980"/>
                </a:lnTo>
                <a:lnTo>
                  <a:pt x="356797" y="31849"/>
                </a:lnTo>
                <a:lnTo>
                  <a:pt x="355666" y="29552"/>
                </a:lnTo>
                <a:lnTo>
                  <a:pt x="353404" y="28420"/>
                </a:lnTo>
                <a:lnTo>
                  <a:pt x="352273" y="26158"/>
                </a:lnTo>
                <a:lnTo>
                  <a:pt x="353404" y="23896"/>
                </a:lnTo>
                <a:lnTo>
                  <a:pt x="360225" y="21598"/>
                </a:lnTo>
                <a:lnTo>
                  <a:pt x="363618" y="17073"/>
                </a:lnTo>
                <a:lnTo>
                  <a:pt x="369308" y="15942"/>
                </a:lnTo>
                <a:lnTo>
                  <a:pt x="373866" y="17073"/>
                </a:lnTo>
                <a:lnTo>
                  <a:pt x="376128" y="14776"/>
                </a:lnTo>
                <a:lnTo>
                  <a:pt x="378390" y="14776"/>
                </a:lnTo>
                <a:lnTo>
                  <a:pt x="379556" y="14776"/>
                </a:lnTo>
                <a:lnTo>
                  <a:pt x="380687" y="14776"/>
                </a:lnTo>
                <a:lnTo>
                  <a:pt x="380687" y="13645"/>
                </a:lnTo>
                <a:lnTo>
                  <a:pt x="382949" y="12513"/>
                </a:lnTo>
                <a:lnTo>
                  <a:pt x="384080" y="11382"/>
                </a:lnTo>
                <a:lnTo>
                  <a:pt x="386342" y="11382"/>
                </a:lnTo>
                <a:lnTo>
                  <a:pt x="387508" y="11382"/>
                </a:lnTo>
                <a:lnTo>
                  <a:pt x="388639" y="9120"/>
                </a:lnTo>
                <a:lnTo>
                  <a:pt x="388639" y="7953"/>
                </a:lnTo>
                <a:lnTo>
                  <a:pt x="389770" y="7953"/>
                </a:lnTo>
                <a:lnTo>
                  <a:pt x="390901" y="7953"/>
                </a:lnTo>
                <a:lnTo>
                  <a:pt x="392031" y="6822"/>
                </a:lnTo>
                <a:lnTo>
                  <a:pt x="393162" y="7953"/>
                </a:lnTo>
                <a:lnTo>
                  <a:pt x="397721" y="6822"/>
                </a:lnTo>
                <a:lnTo>
                  <a:pt x="399983" y="9120"/>
                </a:lnTo>
                <a:lnTo>
                  <a:pt x="401114" y="9120"/>
                </a:lnTo>
                <a:lnTo>
                  <a:pt x="403411" y="9120"/>
                </a:lnTo>
                <a:lnTo>
                  <a:pt x="404542" y="6822"/>
                </a:lnTo>
                <a:lnTo>
                  <a:pt x="406804" y="7953"/>
                </a:lnTo>
                <a:lnTo>
                  <a:pt x="409066" y="5691"/>
                </a:lnTo>
                <a:lnTo>
                  <a:pt x="410232" y="5691"/>
                </a:lnTo>
                <a:lnTo>
                  <a:pt x="411363" y="7953"/>
                </a:lnTo>
                <a:lnTo>
                  <a:pt x="411363" y="6822"/>
                </a:lnTo>
                <a:lnTo>
                  <a:pt x="411363" y="9120"/>
                </a:lnTo>
                <a:lnTo>
                  <a:pt x="410232" y="11382"/>
                </a:lnTo>
                <a:lnTo>
                  <a:pt x="411363" y="12513"/>
                </a:lnTo>
                <a:lnTo>
                  <a:pt x="410232" y="13645"/>
                </a:lnTo>
                <a:lnTo>
                  <a:pt x="411363" y="13645"/>
                </a:lnTo>
                <a:lnTo>
                  <a:pt x="412494" y="14776"/>
                </a:lnTo>
                <a:lnTo>
                  <a:pt x="414755" y="15942"/>
                </a:lnTo>
                <a:lnTo>
                  <a:pt x="417052" y="17073"/>
                </a:lnTo>
                <a:lnTo>
                  <a:pt x="419314" y="15942"/>
                </a:lnTo>
                <a:lnTo>
                  <a:pt x="420445" y="15942"/>
                </a:lnTo>
                <a:lnTo>
                  <a:pt x="421576" y="15942"/>
                </a:lnTo>
                <a:lnTo>
                  <a:pt x="422707" y="14776"/>
                </a:lnTo>
                <a:lnTo>
                  <a:pt x="425004" y="15942"/>
                </a:lnTo>
                <a:lnTo>
                  <a:pt x="426135" y="13645"/>
                </a:lnTo>
                <a:lnTo>
                  <a:pt x="429528" y="13645"/>
                </a:lnTo>
                <a:lnTo>
                  <a:pt x="431825" y="11382"/>
                </a:lnTo>
                <a:lnTo>
                  <a:pt x="432956" y="11382"/>
                </a:lnTo>
                <a:lnTo>
                  <a:pt x="434087" y="11382"/>
                </a:lnTo>
                <a:lnTo>
                  <a:pt x="435217" y="11382"/>
                </a:lnTo>
                <a:lnTo>
                  <a:pt x="436348" y="10251"/>
                </a:lnTo>
                <a:lnTo>
                  <a:pt x="438610" y="7953"/>
                </a:lnTo>
                <a:lnTo>
                  <a:pt x="442038" y="7953"/>
                </a:lnTo>
                <a:lnTo>
                  <a:pt x="443169" y="5691"/>
                </a:lnTo>
                <a:lnTo>
                  <a:pt x="444300" y="4560"/>
                </a:lnTo>
                <a:lnTo>
                  <a:pt x="445431" y="4560"/>
                </a:lnTo>
                <a:lnTo>
                  <a:pt x="446597" y="4560"/>
                </a:lnTo>
                <a:lnTo>
                  <a:pt x="447728" y="2298"/>
                </a:lnTo>
                <a:lnTo>
                  <a:pt x="449990" y="2298"/>
                </a:lnTo>
                <a:lnTo>
                  <a:pt x="451121" y="1131"/>
                </a:lnTo>
                <a:lnTo>
                  <a:pt x="452252" y="0"/>
                </a:lnTo>
                <a:lnTo>
                  <a:pt x="452252" y="2298"/>
                </a:lnTo>
                <a:lnTo>
                  <a:pt x="454549" y="0"/>
                </a:lnTo>
                <a:lnTo>
                  <a:pt x="456810" y="0"/>
                </a:lnTo>
                <a:lnTo>
                  <a:pt x="456810" y="1131"/>
                </a:lnTo>
                <a:lnTo>
                  <a:pt x="457941" y="0"/>
                </a:lnTo>
                <a:lnTo>
                  <a:pt x="457941" y="1131"/>
                </a:lnTo>
                <a:lnTo>
                  <a:pt x="459072" y="2298"/>
                </a:lnTo>
                <a:lnTo>
                  <a:pt x="459072" y="1131"/>
                </a:lnTo>
                <a:lnTo>
                  <a:pt x="461369" y="1131"/>
                </a:lnTo>
                <a:lnTo>
                  <a:pt x="461369" y="0"/>
                </a:lnTo>
                <a:lnTo>
                  <a:pt x="462500" y="0"/>
                </a:lnTo>
                <a:lnTo>
                  <a:pt x="463631" y="0"/>
                </a:lnTo>
                <a:lnTo>
                  <a:pt x="464762" y="0"/>
                </a:lnTo>
                <a:lnTo>
                  <a:pt x="463631" y="2298"/>
                </a:lnTo>
                <a:lnTo>
                  <a:pt x="464762" y="2298"/>
                </a:lnTo>
                <a:lnTo>
                  <a:pt x="464762" y="3429"/>
                </a:lnTo>
                <a:lnTo>
                  <a:pt x="465893" y="4560"/>
                </a:lnTo>
                <a:lnTo>
                  <a:pt x="469321" y="4560"/>
                </a:lnTo>
                <a:lnTo>
                  <a:pt x="469321" y="3429"/>
                </a:lnTo>
                <a:lnTo>
                  <a:pt x="471583" y="3429"/>
                </a:lnTo>
                <a:lnTo>
                  <a:pt x="472714" y="3429"/>
                </a:lnTo>
                <a:lnTo>
                  <a:pt x="473845" y="3429"/>
                </a:lnTo>
                <a:lnTo>
                  <a:pt x="474975" y="5691"/>
                </a:lnTo>
                <a:lnTo>
                  <a:pt x="482927" y="7953"/>
                </a:lnTo>
                <a:lnTo>
                  <a:pt x="492045" y="10251"/>
                </a:lnTo>
                <a:lnTo>
                  <a:pt x="493176" y="10251"/>
                </a:lnTo>
                <a:lnTo>
                  <a:pt x="495438" y="10251"/>
                </a:lnTo>
                <a:lnTo>
                  <a:pt x="499996" y="12513"/>
                </a:lnTo>
                <a:lnTo>
                  <a:pt x="502258" y="11382"/>
                </a:lnTo>
                <a:lnTo>
                  <a:pt x="504520" y="12513"/>
                </a:lnTo>
                <a:lnTo>
                  <a:pt x="506817" y="12513"/>
                </a:lnTo>
                <a:lnTo>
                  <a:pt x="507948" y="12513"/>
                </a:lnTo>
                <a:lnTo>
                  <a:pt x="512472" y="12513"/>
                </a:lnTo>
                <a:lnTo>
                  <a:pt x="515900" y="14776"/>
                </a:lnTo>
                <a:lnTo>
                  <a:pt x="515900" y="17073"/>
                </a:lnTo>
                <a:lnTo>
                  <a:pt x="515900" y="18205"/>
                </a:lnTo>
                <a:lnTo>
                  <a:pt x="513638" y="20467"/>
                </a:lnTo>
                <a:lnTo>
                  <a:pt x="512472" y="23896"/>
                </a:lnTo>
                <a:lnTo>
                  <a:pt x="511341" y="27289"/>
                </a:lnTo>
                <a:lnTo>
                  <a:pt x="510210" y="28420"/>
                </a:lnTo>
                <a:lnTo>
                  <a:pt x="506817" y="31849"/>
                </a:lnTo>
                <a:lnTo>
                  <a:pt x="504520" y="35243"/>
                </a:lnTo>
                <a:lnTo>
                  <a:pt x="503389" y="36374"/>
                </a:lnTo>
                <a:lnTo>
                  <a:pt x="502258" y="39803"/>
                </a:lnTo>
                <a:lnTo>
                  <a:pt x="502258" y="42065"/>
                </a:lnTo>
                <a:lnTo>
                  <a:pt x="501127" y="43196"/>
                </a:lnTo>
                <a:lnTo>
                  <a:pt x="502258" y="43196"/>
                </a:lnTo>
                <a:lnTo>
                  <a:pt x="501127" y="44327"/>
                </a:lnTo>
                <a:lnTo>
                  <a:pt x="498866" y="46625"/>
                </a:lnTo>
                <a:lnTo>
                  <a:pt x="498866" y="47756"/>
                </a:lnTo>
                <a:lnTo>
                  <a:pt x="498866" y="48887"/>
                </a:lnTo>
                <a:lnTo>
                  <a:pt x="496568" y="51150"/>
                </a:lnTo>
                <a:lnTo>
                  <a:pt x="496568" y="52281"/>
                </a:lnTo>
                <a:lnTo>
                  <a:pt x="494307" y="53447"/>
                </a:lnTo>
                <a:lnTo>
                  <a:pt x="494307" y="56841"/>
                </a:lnTo>
                <a:lnTo>
                  <a:pt x="493176" y="57972"/>
                </a:lnTo>
                <a:lnTo>
                  <a:pt x="492045" y="57972"/>
                </a:lnTo>
                <a:lnTo>
                  <a:pt x="492045" y="61401"/>
                </a:lnTo>
                <a:lnTo>
                  <a:pt x="492045" y="62532"/>
                </a:lnTo>
                <a:lnTo>
                  <a:pt x="490914" y="64794"/>
                </a:lnTo>
                <a:lnTo>
                  <a:pt x="488617" y="65925"/>
                </a:lnTo>
                <a:lnTo>
                  <a:pt x="487486" y="67056"/>
                </a:lnTo>
                <a:lnTo>
                  <a:pt x="487486" y="68223"/>
                </a:lnTo>
                <a:lnTo>
                  <a:pt x="486355" y="70485"/>
                </a:lnTo>
                <a:lnTo>
                  <a:pt x="484093" y="71616"/>
                </a:lnTo>
                <a:lnTo>
                  <a:pt x="484093" y="72748"/>
                </a:lnTo>
                <a:lnTo>
                  <a:pt x="482927" y="76176"/>
                </a:lnTo>
                <a:lnTo>
                  <a:pt x="479534" y="79570"/>
                </a:lnTo>
                <a:lnTo>
                  <a:pt x="477273" y="80701"/>
                </a:lnTo>
                <a:lnTo>
                  <a:pt x="474975" y="84130"/>
                </a:lnTo>
                <a:lnTo>
                  <a:pt x="472714" y="85261"/>
                </a:lnTo>
                <a:lnTo>
                  <a:pt x="471583" y="86392"/>
                </a:lnTo>
                <a:lnTo>
                  <a:pt x="472714" y="86392"/>
                </a:lnTo>
                <a:lnTo>
                  <a:pt x="469321" y="87523"/>
                </a:lnTo>
                <a:lnTo>
                  <a:pt x="468155" y="88655"/>
                </a:lnTo>
                <a:lnTo>
                  <a:pt x="468155" y="89786"/>
                </a:lnTo>
                <a:lnTo>
                  <a:pt x="464762" y="90952"/>
                </a:lnTo>
                <a:lnTo>
                  <a:pt x="463631" y="92083"/>
                </a:lnTo>
                <a:lnTo>
                  <a:pt x="460203" y="95477"/>
                </a:lnTo>
                <a:lnTo>
                  <a:pt x="459072" y="97774"/>
                </a:lnTo>
                <a:lnTo>
                  <a:pt x="457941" y="103430"/>
                </a:lnTo>
                <a:lnTo>
                  <a:pt x="455680" y="107990"/>
                </a:lnTo>
                <a:lnTo>
                  <a:pt x="453382" y="107990"/>
                </a:lnTo>
                <a:lnTo>
                  <a:pt x="453382" y="110253"/>
                </a:lnTo>
                <a:lnTo>
                  <a:pt x="452252" y="110253"/>
                </a:lnTo>
                <a:lnTo>
                  <a:pt x="448859" y="113681"/>
                </a:lnTo>
                <a:lnTo>
                  <a:pt x="447728" y="115944"/>
                </a:lnTo>
                <a:lnTo>
                  <a:pt x="443169" y="119337"/>
                </a:lnTo>
                <a:lnTo>
                  <a:pt x="443169" y="122766"/>
                </a:lnTo>
                <a:lnTo>
                  <a:pt x="440907" y="122766"/>
                </a:lnTo>
                <a:lnTo>
                  <a:pt x="438610" y="125028"/>
                </a:lnTo>
                <a:lnTo>
                  <a:pt x="438610" y="126159"/>
                </a:lnTo>
                <a:lnTo>
                  <a:pt x="436348" y="127326"/>
                </a:lnTo>
                <a:lnTo>
                  <a:pt x="434087" y="129588"/>
                </a:lnTo>
                <a:lnTo>
                  <a:pt x="432956" y="129588"/>
                </a:lnTo>
                <a:lnTo>
                  <a:pt x="430659" y="132982"/>
                </a:lnTo>
                <a:lnTo>
                  <a:pt x="428397" y="135279"/>
                </a:lnTo>
                <a:lnTo>
                  <a:pt x="427266" y="137542"/>
                </a:lnTo>
                <a:lnTo>
                  <a:pt x="425004" y="140935"/>
                </a:lnTo>
                <a:lnTo>
                  <a:pt x="425004" y="143233"/>
                </a:lnTo>
                <a:lnTo>
                  <a:pt x="425004" y="146626"/>
                </a:lnTo>
                <a:lnTo>
                  <a:pt x="422707" y="146626"/>
                </a:lnTo>
                <a:lnTo>
                  <a:pt x="420445" y="150055"/>
                </a:lnTo>
                <a:lnTo>
                  <a:pt x="419314" y="148889"/>
                </a:lnTo>
                <a:lnTo>
                  <a:pt x="420445" y="148889"/>
                </a:lnTo>
                <a:lnTo>
                  <a:pt x="420445" y="147758"/>
                </a:lnTo>
                <a:lnTo>
                  <a:pt x="419314" y="147758"/>
                </a:lnTo>
                <a:lnTo>
                  <a:pt x="414755" y="148889"/>
                </a:lnTo>
                <a:lnTo>
                  <a:pt x="410232" y="154580"/>
                </a:lnTo>
                <a:lnTo>
                  <a:pt x="409066" y="154580"/>
                </a:lnTo>
                <a:lnTo>
                  <a:pt x="405673" y="158009"/>
                </a:lnTo>
                <a:lnTo>
                  <a:pt x="404542" y="160271"/>
                </a:lnTo>
                <a:lnTo>
                  <a:pt x="405673" y="159140"/>
                </a:lnTo>
                <a:lnTo>
                  <a:pt x="398852" y="167093"/>
                </a:lnTo>
                <a:lnTo>
                  <a:pt x="395459" y="172784"/>
                </a:lnTo>
                <a:lnTo>
                  <a:pt x="393162" y="176178"/>
                </a:lnTo>
                <a:lnTo>
                  <a:pt x="390901" y="181869"/>
                </a:lnTo>
                <a:lnTo>
                  <a:pt x="384080" y="187560"/>
                </a:lnTo>
                <a:lnTo>
                  <a:pt x="380687" y="194382"/>
                </a:lnTo>
                <a:lnTo>
                  <a:pt x="378390" y="197776"/>
                </a:lnTo>
                <a:lnTo>
                  <a:pt x="373866" y="204598"/>
                </a:lnTo>
                <a:lnTo>
                  <a:pt x="369308" y="212552"/>
                </a:lnTo>
                <a:lnTo>
                  <a:pt x="367046" y="214814"/>
                </a:lnTo>
                <a:lnTo>
                  <a:pt x="367046" y="217112"/>
                </a:lnTo>
                <a:lnTo>
                  <a:pt x="364784" y="219374"/>
                </a:lnTo>
                <a:lnTo>
                  <a:pt x="362487" y="218243"/>
                </a:lnTo>
                <a:lnTo>
                  <a:pt x="360225" y="220505"/>
                </a:lnTo>
                <a:lnTo>
                  <a:pt x="355666" y="226196"/>
                </a:lnTo>
                <a:lnTo>
                  <a:pt x="354535" y="228459"/>
                </a:lnTo>
                <a:lnTo>
                  <a:pt x="352273" y="230721"/>
                </a:lnTo>
                <a:lnTo>
                  <a:pt x="352273" y="231887"/>
                </a:lnTo>
                <a:lnTo>
                  <a:pt x="350012" y="230721"/>
                </a:lnTo>
                <a:lnTo>
                  <a:pt x="347715" y="231887"/>
                </a:lnTo>
                <a:lnTo>
                  <a:pt x="345453" y="234150"/>
                </a:lnTo>
                <a:lnTo>
                  <a:pt x="343191" y="238710"/>
                </a:lnTo>
                <a:lnTo>
                  <a:pt x="338632" y="240972"/>
                </a:lnTo>
                <a:lnTo>
                  <a:pt x="334073" y="246663"/>
                </a:lnTo>
                <a:lnTo>
                  <a:pt x="328419" y="251188"/>
                </a:lnTo>
                <a:lnTo>
                  <a:pt x="324991" y="255748"/>
                </a:lnTo>
                <a:lnTo>
                  <a:pt x="323860" y="258010"/>
                </a:lnTo>
                <a:lnTo>
                  <a:pt x="323860" y="260272"/>
                </a:lnTo>
                <a:lnTo>
                  <a:pt x="323860" y="263701"/>
                </a:lnTo>
                <a:lnTo>
                  <a:pt x="324991" y="264832"/>
                </a:lnTo>
                <a:lnTo>
                  <a:pt x="324991" y="265964"/>
                </a:lnTo>
                <a:lnTo>
                  <a:pt x="323860" y="267095"/>
                </a:lnTo>
                <a:lnTo>
                  <a:pt x="322729" y="267095"/>
                </a:lnTo>
                <a:lnTo>
                  <a:pt x="318170" y="273917"/>
                </a:lnTo>
                <a:lnTo>
                  <a:pt x="311349" y="288693"/>
                </a:lnTo>
                <a:lnTo>
                  <a:pt x="310218" y="289824"/>
                </a:lnTo>
                <a:lnTo>
                  <a:pt x="309087" y="290990"/>
                </a:lnTo>
                <a:lnTo>
                  <a:pt x="307957" y="289824"/>
                </a:lnTo>
                <a:lnTo>
                  <a:pt x="306826" y="287562"/>
                </a:lnTo>
                <a:lnTo>
                  <a:pt x="303398" y="280739"/>
                </a:lnTo>
                <a:lnTo>
                  <a:pt x="302267" y="277346"/>
                </a:lnTo>
                <a:lnTo>
                  <a:pt x="301136" y="277346"/>
                </a:lnTo>
                <a:lnTo>
                  <a:pt x="297708" y="275048"/>
                </a:lnTo>
                <a:lnTo>
                  <a:pt x="296577" y="273917"/>
                </a:lnTo>
                <a:lnTo>
                  <a:pt x="293184" y="276215"/>
                </a:lnTo>
                <a:lnTo>
                  <a:pt x="293184" y="277346"/>
                </a:lnTo>
                <a:lnTo>
                  <a:pt x="292053" y="277346"/>
                </a:lnTo>
                <a:lnTo>
                  <a:pt x="288625" y="278477"/>
                </a:lnTo>
                <a:lnTo>
                  <a:pt x="287494" y="278477"/>
                </a:lnTo>
                <a:lnTo>
                  <a:pt x="287494" y="277346"/>
                </a:lnTo>
                <a:lnTo>
                  <a:pt x="288625" y="277346"/>
                </a:lnTo>
                <a:lnTo>
                  <a:pt x="284102" y="277346"/>
                </a:lnTo>
                <a:lnTo>
                  <a:pt x="282971" y="278477"/>
                </a:lnTo>
                <a:lnTo>
                  <a:pt x="279543" y="276215"/>
                </a:lnTo>
                <a:lnTo>
                  <a:pt x="280674" y="271655"/>
                </a:lnTo>
                <a:lnTo>
                  <a:pt x="279543" y="267095"/>
                </a:lnTo>
                <a:lnTo>
                  <a:pt x="279543" y="261439"/>
                </a:lnTo>
                <a:lnTo>
                  <a:pt x="278412" y="259141"/>
                </a:lnTo>
                <a:lnTo>
                  <a:pt x="276150" y="255748"/>
                </a:lnTo>
                <a:lnTo>
                  <a:pt x="274984" y="253485"/>
                </a:lnTo>
                <a:lnTo>
                  <a:pt x="271591" y="251188"/>
                </a:lnTo>
                <a:lnTo>
                  <a:pt x="271591" y="250057"/>
                </a:lnTo>
                <a:lnTo>
                  <a:pt x="270460" y="248926"/>
                </a:lnTo>
                <a:lnTo>
                  <a:pt x="269329" y="247794"/>
                </a:lnTo>
                <a:lnTo>
                  <a:pt x="268163" y="247794"/>
                </a:lnTo>
                <a:lnTo>
                  <a:pt x="267032" y="247794"/>
                </a:lnTo>
                <a:lnTo>
                  <a:pt x="264771" y="250057"/>
                </a:lnTo>
                <a:lnTo>
                  <a:pt x="261378" y="250057"/>
                </a:lnTo>
                <a:lnTo>
                  <a:pt x="260212" y="251188"/>
                </a:lnTo>
                <a:lnTo>
                  <a:pt x="257950" y="251188"/>
                </a:lnTo>
                <a:lnTo>
                  <a:pt x="256819" y="251188"/>
                </a:lnTo>
                <a:lnTo>
                  <a:pt x="254557" y="250057"/>
                </a:lnTo>
                <a:lnTo>
                  <a:pt x="253426" y="250057"/>
                </a:lnTo>
                <a:lnTo>
                  <a:pt x="251129" y="247794"/>
                </a:lnTo>
                <a:lnTo>
                  <a:pt x="248867" y="246663"/>
                </a:lnTo>
                <a:lnTo>
                  <a:pt x="247736" y="246663"/>
                </a:lnTo>
                <a:lnTo>
                  <a:pt x="248867" y="245497"/>
                </a:lnTo>
                <a:lnTo>
                  <a:pt x="248867" y="244366"/>
                </a:lnTo>
                <a:lnTo>
                  <a:pt x="245439" y="243234"/>
                </a:lnTo>
                <a:lnTo>
                  <a:pt x="244308" y="243234"/>
                </a:lnTo>
                <a:lnTo>
                  <a:pt x="238619" y="242103"/>
                </a:lnTo>
                <a:lnTo>
                  <a:pt x="237488" y="240972"/>
                </a:lnTo>
                <a:lnTo>
                  <a:pt x="234095" y="238710"/>
                </a:lnTo>
                <a:lnTo>
                  <a:pt x="232964" y="237543"/>
                </a:lnTo>
                <a:lnTo>
                  <a:pt x="232964" y="236412"/>
                </a:lnTo>
                <a:lnTo>
                  <a:pt x="232964" y="235281"/>
                </a:lnTo>
                <a:lnTo>
                  <a:pt x="232964" y="234150"/>
                </a:lnTo>
                <a:lnTo>
                  <a:pt x="231833" y="231887"/>
                </a:lnTo>
                <a:lnTo>
                  <a:pt x="229536" y="231887"/>
                </a:lnTo>
                <a:lnTo>
                  <a:pt x="227274" y="229590"/>
                </a:lnTo>
                <a:lnTo>
                  <a:pt x="221585" y="228459"/>
                </a:lnTo>
                <a:lnTo>
                  <a:pt x="220454" y="226196"/>
                </a:lnTo>
                <a:lnTo>
                  <a:pt x="218192" y="222767"/>
                </a:lnTo>
                <a:lnTo>
                  <a:pt x="215895" y="220505"/>
                </a:lnTo>
                <a:lnTo>
                  <a:pt x="214764" y="217112"/>
                </a:lnTo>
                <a:lnTo>
                  <a:pt x="214764" y="215981"/>
                </a:lnTo>
                <a:lnTo>
                  <a:pt x="214764" y="214814"/>
                </a:lnTo>
                <a:lnTo>
                  <a:pt x="213633" y="213683"/>
                </a:lnTo>
                <a:lnTo>
                  <a:pt x="213633" y="212552"/>
                </a:lnTo>
                <a:lnTo>
                  <a:pt x="213633" y="209158"/>
                </a:lnTo>
                <a:lnTo>
                  <a:pt x="213633" y="207992"/>
                </a:lnTo>
                <a:lnTo>
                  <a:pt x="213633" y="205729"/>
                </a:lnTo>
                <a:lnTo>
                  <a:pt x="212502" y="203467"/>
                </a:lnTo>
                <a:lnTo>
                  <a:pt x="212502" y="202336"/>
                </a:lnTo>
                <a:lnTo>
                  <a:pt x="207943" y="200038"/>
                </a:lnTo>
                <a:lnTo>
                  <a:pt x="206812" y="200038"/>
                </a:lnTo>
                <a:lnTo>
                  <a:pt x="205681" y="200038"/>
                </a:lnTo>
                <a:lnTo>
                  <a:pt x="202289" y="202336"/>
                </a:lnTo>
                <a:lnTo>
                  <a:pt x="201122" y="202336"/>
                </a:lnTo>
                <a:lnTo>
                  <a:pt x="198861" y="202336"/>
                </a:lnTo>
                <a:lnTo>
                  <a:pt x="194337" y="197776"/>
                </a:lnTo>
                <a:lnTo>
                  <a:pt x="185219" y="189822"/>
                </a:lnTo>
                <a:lnTo>
                  <a:pt x="181827" y="187560"/>
                </a:lnTo>
                <a:lnTo>
                  <a:pt x="173875" y="186429"/>
                </a:lnTo>
                <a:lnTo>
                  <a:pt x="169316" y="186429"/>
                </a:lnTo>
                <a:lnTo>
                  <a:pt x="167054" y="186429"/>
                </a:lnTo>
                <a:lnTo>
                  <a:pt x="165923" y="185263"/>
                </a:lnTo>
                <a:lnTo>
                  <a:pt x="165923" y="184131"/>
                </a:lnTo>
                <a:lnTo>
                  <a:pt x="164792" y="181869"/>
                </a:lnTo>
                <a:lnTo>
                  <a:pt x="162495" y="178440"/>
                </a:lnTo>
                <a:lnTo>
                  <a:pt x="159103" y="175047"/>
                </a:lnTo>
                <a:lnTo>
                  <a:pt x="156806" y="173916"/>
                </a:lnTo>
                <a:lnTo>
                  <a:pt x="153413" y="172784"/>
                </a:lnTo>
                <a:lnTo>
                  <a:pt x="148854" y="169356"/>
                </a:lnTo>
                <a:lnTo>
                  <a:pt x="147723" y="168224"/>
                </a:lnTo>
                <a:lnTo>
                  <a:pt x="146592" y="167093"/>
                </a:lnTo>
                <a:lnTo>
                  <a:pt x="144330" y="167093"/>
                </a:lnTo>
                <a:lnTo>
                  <a:pt x="140902" y="165962"/>
                </a:lnTo>
                <a:lnTo>
                  <a:pt x="136379" y="163664"/>
                </a:lnTo>
                <a:lnTo>
                  <a:pt x="135248" y="162533"/>
                </a:lnTo>
                <a:lnTo>
                  <a:pt x="128427" y="161402"/>
                </a:lnTo>
                <a:lnTo>
                  <a:pt x="114786" y="159140"/>
                </a:lnTo>
                <a:lnTo>
                  <a:pt x="111358" y="159140"/>
                </a:lnTo>
                <a:lnTo>
                  <a:pt x="109096" y="158009"/>
                </a:lnTo>
                <a:lnTo>
                  <a:pt x="96585" y="150055"/>
                </a:lnTo>
                <a:lnTo>
                  <a:pt x="96585" y="148889"/>
                </a:lnTo>
                <a:lnTo>
                  <a:pt x="95455" y="146626"/>
                </a:lnTo>
                <a:lnTo>
                  <a:pt x="94324" y="144364"/>
                </a:lnTo>
                <a:lnTo>
                  <a:pt x="92062" y="143233"/>
                </a:lnTo>
                <a:lnTo>
                  <a:pt x="87503" y="140935"/>
                </a:lnTo>
                <a:lnTo>
                  <a:pt x="81813" y="139804"/>
                </a:lnTo>
                <a:lnTo>
                  <a:pt x="80682" y="139804"/>
                </a:lnTo>
                <a:lnTo>
                  <a:pt x="76159" y="142102"/>
                </a:lnTo>
                <a:lnTo>
                  <a:pt x="74992" y="142102"/>
                </a:lnTo>
                <a:lnTo>
                  <a:pt x="73862" y="138673"/>
                </a:lnTo>
                <a:lnTo>
                  <a:pt x="71600" y="136411"/>
                </a:lnTo>
                <a:lnTo>
                  <a:pt x="70469" y="134113"/>
                </a:lnTo>
                <a:lnTo>
                  <a:pt x="69338" y="134113"/>
                </a:lnTo>
                <a:lnTo>
                  <a:pt x="67041" y="134113"/>
                </a:lnTo>
                <a:lnTo>
                  <a:pt x="67041" y="131851"/>
                </a:lnTo>
                <a:lnTo>
                  <a:pt x="65910" y="131851"/>
                </a:lnTo>
                <a:lnTo>
                  <a:pt x="59089" y="126159"/>
                </a:lnTo>
                <a:lnTo>
                  <a:pt x="57958" y="125028"/>
                </a:lnTo>
                <a:lnTo>
                  <a:pt x="56827" y="125028"/>
                </a:lnTo>
                <a:lnTo>
                  <a:pt x="53435" y="126159"/>
                </a:lnTo>
                <a:lnTo>
                  <a:pt x="46614" y="123897"/>
                </a:lnTo>
                <a:lnTo>
                  <a:pt x="40924" y="122766"/>
                </a:lnTo>
                <a:lnTo>
                  <a:pt x="38662" y="120504"/>
                </a:lnTo>
                <a:lnTo>
                  <a:pt x="39793" y="117075"/>
                </a:lnTo>
                <a:lnTo>
                  <a:pt x="37496" y="114813"/>
                </a:lnTo>
                <a:lnTo>
                  <a:pt x="35234" y="112550"/>
                </a:lnTo>
                <a:lnTo>
                  <a:pt x="34104" y="112550"/>
                </a:lnTo>
                <a:lnTo>
                  <a:pt x="31842" y="112550"/>
                </a:lnTo>
                <a:lnTo>
                  <a:pt x="29545" y="110253"/>
                </a:lnTo>
                <a:lnTo>
                  <a:pt x="28414" y="110253"/>
                </a:lnTo>
                <a:lnTo>
                  <a:pt x="27283" y="109121"/>
                </a:lnTo>
                <a:lnTo>
                  <a:pt x="27283" y="107990"/>
                </a:lnTo>
                <a:lnTo>
                  <a:pt x="26152" y="107990"/>
                </a:lnTo>
                <a:lnTo>
                  <a:pt x="21593" y="106859"/>
                </a:lnTo>
                <a:lnTo>
                  <a:pt x="20462" y="106859"/>
                </a:lnTo>
                <a:lnTo>
                  <a:pt x="19331" y="107990"/>
                </a:lnTo>
                <a:lnTo>
                  <a:pt x="15903" y="106859"/>
                </a:lnTo>
                <a:lnTo>
                  <a:pt x="13641" y="107990"/>
                </a:lnTo>
                <a:lnTo>
                  <a:pt x="10249" y="104561"/>
                </a:lnTo>
                <a:lnTo>
                  <a:pt x="6821" y="104561"/>
                </a:lnTo>
                <a:lnTo>
                  <a:pt x="5690" y="103430"/>
                </a:lnTo>
                <a:lnTo>
                  <a:pt x="5690" y="101168"/>
                </a:lnTo>
                <a:lnTo>
                  <a:pt x="6821" y="100037"/>
                </a:lnTo>
                <a:lnTo>
                  <a:pt x="6821" y="97774"/>
                </a:lnTo>
                <a:lnTo>
                  <a:pt x="5690" y="96608"/>
                </a:lnTo>
                <a:lnTo>
                  <a:pt x="4559" y="93215"/>
                </a:lnTo>
                <a:lnTo>
                  <a:pt x="0" y="88655"/>
                </a:lnTo>
                <a:close/>
              </a:path>
            </a:pathLst>
          </a:custGeom>
          <a:solidFill>
            <a:srgbClr val="062473"/>
          </a:solidFill>
          <a:ln w="9892" cap="flat">
            <a:solidFill>
              <a:srgbClr val="FFFFFF"/>
            </a:solidFill>
            <a:prstDash val="solid"/>
            <a:miter/>
          </a:ln>
        </p:spPr>
        <p:txBody>
          <a:bodyPr rtlCol="0" anchor="ctr"/>
          <a:lstStyle/>
          <a:p>
            <a:endParaRPr lang="pt-BR"/>
          </a:p>
        </p:txBody>
      </p:sp>
      <p:sp>
        <p:nvSpPr>
          <p:cNvPr id="6" name="Forma Livre: Forma 5">
            <a:extLst>
              <a:ext uri="{FF2B5EF4-FFF2-40B4-BE49-F238E27FC236}">
                <a16:creationId xmlns:a16="http://schemas.microsoft.com/office/drawing/2014/main" id="{AC2A72C6-37A5-9848-13B4-AA580C31BB29}"/>
              </a:ext>
            </a:extLst>
          </p:cNvPr>
          <p:cNvSpPr/>
          <p:nvPr/>
        </p:nvSpPr>
        <p:spPr>
          <a:xfrm>
            <a:off x="6541104" y="3328106"/>
            <a:ext cx="1552222" cy="1694616"/>
          </a:xfrm>
          <a:custGeom>
            <a:avLst/>
            <a:gdLst>
              <a:gd name="connsiteX0" fmla="*/ 1131 w 1552222"/>
              <a:gd name="connsiteY0" fmla="*/ 478480 h 1694616"/>
              <a:gd name="connsiteX1" fmla="*/ 0 w 1552222"/>
              <a:gd name="connsiteY1" fmla="*/ 477349 h 1694616"/>
              <a:gd name="connsiteX2" fmla="*/ 0 w 1552222"/>
              <a:gd name="connsiteY2" fmla="*/ 475086 h 1694616"/>
              <a:gd name="connsiteX3" fmla="*/ 1131 w 1552222"/>
              <a:gd name="connsiteY3" fmla="*/ 475086 h 1694616"/>
              <a:gd name="connsiteX4" fmla="*/ 2262 w 1552222"/>
              <a:gd name="connsiteY4" fmla="*/ 471658 h 1694616"/>
              <a:gd name="connsiteX5" fmla="*/ 1131 w 1552222"/>
              <a:gd name="connsiteY5" fmla="*/ 469395 h 1694616"/>
              <a:gd name="connsiteX6" fmla="*/ 5690 w 1552222"/>
              <a:gd name="connsiteY6" fmla="*/ 468264 h 1694616"/>
              <a:gd name="connsiteX7" fmla="*/ 19331 w 1552222"/>
              <a:gd name="connsiteY7" fmla="*/ 461442 h 1694616"/>
              <a:gd name="connsiteX8" fmla="*/ 21593 w 1552222"/>
              <a:gd name="connsiteY8" fmla="*/ 461442 h 1694616"/>
              <a:gd name="connsiteX9" fmla="*/ 23855 w 1552222"/>
              <a:gd name="connsiteY9" fmla="*/ 458048 h 1694616"/>
              <a:gd name="connsiteX10" fmla="*/ 27283 w 1552222"/>
              <a:gd name="connsiteY10" fmla="*/ 452357 h 1694616"/>
              <a:gd name="connsiteX11" fmla="*/ 28414 w 1552222"/>
              <a:gd name="connsiteY11" fmla="*/ 440975 h 1694616"/>
              <a:gd name="connsiteX12" fmla="*/ 31806 w 1552222"/>
              <a:gd name="connsiteY12" fmla="*/ 431890 h 1694616"/>
              <a:gd name="connsiteX13" fmla="*/ 35234 w 1552222"/>
              <a:gd name="connsiteY13" fmla="*/ 428497 h 1694616"/>
              <a:gd name="connsiteX14" fmla="*/ 35234 w 1552222"/>
              <a:gd name="connsiteY14" fmla="*/ 425068 h 1694616"/>
              <a:gd name="connsiteX15" fmla="*/ 36365 w 1552222"/>
              <a:gd name="connsiteY15" fmla="*/ 425068 h 1694616"/>
              <a:gd name="connsiteX16" fmla="*/ 39758 w 1552222"/>
              <a:gd name="connsiteY16" fmla="*/ 422806 h 1694616"/>
              <a:gd name="connsiteX17" fmla="*/ 40924 w 1552222"/>
              <a:gd name="connsiteY17" fmla="*/ 420543 h 1694616"/>
              <a:gd name="connsiteX18" fmla="*/ 42055 w 1552222"/>
              <a:gd name="connsiteY18" fmla="*/ 419377 h 1694616"/>
              <a:gd name="connsiteX19" fmla="*/ 47745 w 1552222"/>
              <a:gd name="connsiteY19" fmla="*/ 415983 h 1694616"/>
              <a:gd name="connsiteX20" fmla="*/ 50007 w 1552222"/>
              <a:gd name="connsiteY20" fmla="*/ 412555 h 1694616"/>
              <a:gd name="connsiteX21" fmla="*/ 55697 w 1552222"/>
              <a:gd name="connsiteY21" fmla="*/ 409161 h 1694616"/>
              <a:gd name="connsiteX22" fmla="*/ 55697 w 1552222"/>
              <a:gd name="connsiteY22" fmla="*/ 408030 h 1694616"/>
              <a:gd name="connsiteX23" fmla="*/ 53399 w 1552222"/>
              <a:gd name="connsiteY23" fmla="*/ 403470 h 1694616"/>
              <a:gd name="connsiteX24" fmla="*/ 53399 w 1552222"/>
              <a:gd name="connsiteY24" fmla="*/ 402339 h 1694616"/>
              <a:gd name="connsiteX25" fmla="*/ 54566 w 1552222"/>
              <a:gd name="connsiteY25" fmla="*/ 398945 h 1694616"/>
              <a:gd name="connsiteX26" fmla="*/ 55697 w 1552222"/>
              <a:gd name="connsiteY26" fmla="*/ 396648 h 1694616"/>
              <a:gd name="connsiteX27" fmla="*/ 56827 w 1552222"/>
              <a:gd name="connsiteY27" fmla="*/ 395517 h 1694616"/>
              <a:gd name="connsiteX28" fmla="*/ 61351 w 1552222"/>
              <a:gd name="connsiteY28" fmla="*/ 393254 h 1694616"/>
              <a:gd name="connsiteX29" fmla="*/ 63648 w 1552222"/>
              <a:gd name="connsiteY29" fmla="*/ 392123 h 1694616"/>
              <a:gd name="connsiteX30" fmla="*/ 64779 w 1552222"/>
              <a:gd name="connsiteY30" fmla="*/ 389825 h 1694616"/>
              <a:gd name="connsiteX31" fmla="*/ 64779 w 1552222"/>
              <a:gd name="connsiteY31" fmla="*/ 385301 h 1694616"/>
              <a:gd name="connsiteX32" fmla="*/ 61351 w 1552222"/>
              <a:gd name="connsiteY32" fmla="*/ 384170 h 1694616"/>
              <a:gd name="connsiteX33" fmla="*/ 60220 w 1552222"/>
              <a:gd name="connsiteY33" fmla="*/ 384170 h 1694616"/>
              <a:gd name="connsiteX34" fmla="*/ 67041 w 1552222"/>
              <a:gd name="connsiteY34" fmla="*/ 379610 h 1694616"/>
              <a:gd name="connsiteX35" fmla="*/ 70469 w 1552222"/>
              <a:gd name="connsiteY35" fmla="*/ 377347 h 1694616"/>
              <a:gd name="connsiteX36" fmla="*/ 71600 w 1552222"/>
              <a:gd name="connsiteY36" fmla="*/ 372787 h 1694616"/>
              <a:gd name="connsiteX37" fmla="*/ 71600 w 1552222"/>
              <a:gd name="connsiteY37" fmla="*/ 371656 h 1694616"/>
              <a:gd name="connsiteX38" fmla="*/ 70469 w 1552222"/>
              <a:gd name="connsiteY38" fmla="*/ 370525 h 1694616"/>
              <a:gd name="connsiteX39" fmla="*/ 68172 w 1552222"/>
              <a:gd name="connsiteY39" fmla="*/ 367096 h 1694616"/>
              <a:gd name="connsiteX40" fmla="*/ 67041 w 1552222"/>
              <a:gd name="connsiteY40" fmla="*/ 365965 h 1694616"/>
              <a:gd name="connsiteX41" fmla="*/ 67041 w 1552222"/>
              <a:gd name="connsiteY41" fmla="*/ 364834 h 1694616"/>
              <a:gd name="connsiteX42" fmla="*/ 69303 w 1552222"/>
              <a:gd name="connsiteY42" fmla="*/ 363703 h 1694616"/>
              <a:gd name="connsiteX43" fmla="*/ 71600 w 1552222"/>
              <a:gd name="connsiteY43" fmla="*/ 362572 h 1694616"/>
              <a:gd name="connsiteX44" fmla="*/ 71600 w 1552222"/>
              <a:gd name="connsiteY44" fmla="*/ 361440 h 1694616"/>
              <a:gd name="connsiteX45" fmla="*/ 74992 w 1552222"/>
              <a:gd name="connsiteY45" fmla="*/ 360274 h 1694616"/>
              <a:gd name="connsiteX46" fmla="*/ 76123 w 1552222"/>
              <a:gd name="connsiteY46" fmla="*/ 361440 h 1694616"/>
              <a:gd name="connsiteX47" fmla="*/ 79551 w 1552222"/>
              <a:gd name="connsiteY47" fmla="*/ 360274 h 1694616"/>
              <a:gd name="connsiteX48" fmla="*/ 82944 w 1552222"/>
              <a:gd name="connsiteY48" fmla="*/ 360274 h 1694616"/>
              <a:gd name="connsiteX49" fmla="*/ 86372 w 1552222"/>
              <a:gd name="connsiteY49" fmla="*/ 356880 h 1694616"/>
              <a:gd name="connsiteX50" fmla="*/ 89765 w 1552222"/>
              <a:gd name="connsiteY50" fmla="*/ 358012 h 1694616"/>
              <a:gd name="connsiteX51" fmla="*/ 92062 w 1552222"/>
              <a:gd name="connsiteY51" fmla="*/ 356880 h 1694616"/>
              <a:gd name="connsiteX52" fmla="*/ 93193 w 1552222"/>
              <a:gd name="connsiteY52" fmla="*/ 355749 h 1694616"/>
              <a:gd name="connsiteX53" fmla="*/ 93193 w 1552222"/>
              <a:gd name="connsiteY53" fmla="*/ 352320 h 1694616"/>
              <a:gd name="connsiteX54" fmla="*/ 97716 w 1552222"/>
              <a:gd name="connsiteY54" fmla="*/ 351189 h 1694616"/>
              <a:gd name="connsiteX55" fmla="*/ 98847 w 1552222"/>
              <a:gd name="connsiteY55" fmla="*/ 346629 h 1694616"/>
              <a:gd name="connsiteX56" fmla="*/ 100013 w 1552222"/>
              <a:gd name="connsiteY56" fmla="*/ 345498 h 1694616"/>
              <a:gd name="connsiteX57" fmla="*/ 103406 w 1552222"/>
              <a:gd name="connsiteY57" fmla="*/ 345498 h 1694616"/>
              <a:gd name="connsiteX58" fmla="*/ 105668 w 1552222"/>
              <a:gd name="connsiteY58" fmla="*/ 344367 h 1694616"/>
              <a:gd name="connsiteX59" fmla="*/ 107965 w 1552222"/>
              <a:gd name="connsiteY59" fmla="*/ 344367 h 1694616"/>
              <a:gd name="connsiteX60" fmla="*/ 109096 w 1552222"/>
              <a:gd name="connsiteY60" fmla="*/ 340974 h 1694616"/>
              <a:gd name="connsiteX61" fmla="*/ 111358 w 1552222"/>
              <a:gd name="connsiteY61" fmla="*/ 339842 h 1694616"/>
              <a:gd name="connsiteX62" fmla="*/ 118178 w 1552222"/>
              <a:gd name="connsiteY62" fmla="*/ 335282 h 1694616"/>
              <a:gd name="connsiteX63" fmla="*/ 119309 w 1552222"/>
              <a:gd name="connsiteY63" fmla="*/ 333020 h 1694616"/>
              <a:gd name="connsiteX64" fmla="*/ 121606 w 1552222"/>
              <a:gd name="connsiteY64" fmla="*/ 330722 h 1694616"/>
              <a:gd name="connsiteX65" fmla="*/ 124999 w 1552222"/>
              <a:gd name="connsiteY65" fmla="*/ 328460 h 1694616"/>
              <a:gd name="connsiteX66" fmla="*/ 130689 w 1552222"/>
              <a:gd name="connsiteY66" fmla="*/ 328460 h 1694616"/>
              <a:gd name="connsiteX67" fmla="*/ 131820 w 1552222"/>
              <a:gd name="connsiteY67" fmla="*/ 328460 h 1694616"/>
              <a:gd name="connsiteX68" fmla="*/ 132951 w 1552222"/>
              <a:gd name="connsiteY68" fmla="*/ 323900 h 1694616"/>
              <a:gd name="connsiteX69" fmla="*/ 130689 w 1552222"/>
              <a:gd name="connsiteY69" fmla="*/ 320507 h 1694616"/>
              <a:gd name="connsiteX70" fmla="*/ 131820 w 1552222"/>
              <a:gd name="connsiteY70" fmla="*/ 318244 h 1694616"/>
              <a:gd name="connsiteX71" fmla="*/ 131820 w 1552222"/>
              <a:gd name="connsiteY71" fmla="*/ 317113 h 1694616"/>
              <a:gd name="connsiteX72" fmla="*/ 131820 w 1552222"/>
              <a:gd name="connsiteY72" fmla="*/ 315947 h 1694616"/>
              <a:gd name="connsiteX73" fmla="*/ 132951 w 1552222"/>
              <a:gd name="connsiteY73" fmla="*/ 315947 h 1694616"/>
              <a:gd name="connsiteX74" fmla="*/ 135212 w 1552222"/>
              <a:gd name="connsiteY74" fmla="*/ 314815 h 1694616"/>
              <a:gd name="connsiteX75" fmla="*/ 137510 w 1552222"/>
              <a:gd name="connsiteY75" fmla="*/ 313684 h 1694616"/>
              <a:gd name="connsiteX76" fmla="*/ 144330 w 1552222"/>
              <a:gd name="connsiteY76" fmla="*/ 313684 h 1694616"/>
              <a:gd name="connsiteX77" fmla="*/ 146592 w 1552222"/>
              <a:gd name="connsiteY77" fmla="*/ 312553 h 1694616"/>
              <a:gd name="connsiteX78" fmla="*/ 148854 w 1552222"/>
              <a:gd name="connsiteY78" fmla="*/ 307993 h 1694616"/>
              <a:gd name="connsiteX79" fmla="*/ 151151 w 1552222"/>
              <a:gd name="connsiteY79" fmla="*/ 302337 h 1694616"/>
              <a:gd name="connsiteX80" fmla="*/ 152282 w 1552222"/>
              <a:gd name="connsiteY80" fmla="*/ 300040 h 1694616"/>
              <a:gd name="connsiteX81" fmla="*/ 153413 w 1552222"/>
              <a:gd name="connsiteY81" fmla="*/ 298909 h 1694616"/>
              <a:gd name="connsiteX82" fmla="*/ 153413 w 1552222"/>
              <a:gd name="connsiteY82" fmla="*/ 297777 h 1694616"/>
              <a:gd name="connsiteX83" fmla="*/ 153413 w 1552222"/>
              <a:gd name="connsiteY83" fmla="*/ 294349 h 1694616"/>
              <a:gd name="connsiteX84" fmla="*/ 153413 w 1552222"/>
              <a:gd name="connsiteY84" fmla="*/ 289824 h 1694616"/>
              <a:gd name="connsiteX85" fmla="*/ 152282 w 1552222"/>
              <a:gd name="connsiteY85" fmla="*/ 285264 h 1694616"/>
              <a:gd name="connsiteX86" fmla="*/ 153413 w 1552222"/>
              <a:gd name="connsiteY86" fmla="*/ 284133 h 1694616"/>
              <a:gd name="connsiteX87" fmla="*/ 153413 w 1552222"/>
              <a:gd name="connsiteY87" fmla="*/ 281870 h 1694616"/>
              <a:gd name="connsiteX88" fmla="*/ 149985 w 1552222"/>
              <a:gd name="connsiteY88" fmla="*/ 281870 h 1694616"/>
              <a:gd name="connsiteX89" fmla="*/ 148854 w 1552222"/>
              <a:gd name="connsiteY89" fmla="*/ 279573 h 1694616"/>
              <a:gd name="connsiteX90" fmla="*/ 149985 w 1552222"/>
              <a:gd name="connsiteY90" fmla="*/ 279573 h 1694616"/>
              <a:gd name="connsiteX91" fmla="*/ 152282 w 1552222"/>
              <a:gd name="connsiteY91" fmla="*/ 279573 h 1694616"/>
              <a:gd name="connsiteX92" fmla="*/ 155675 w 1552222"/>
              <a:gd name="connsiteY92" fmla="*/ 279573 h 1694616"/>
              <a:gd name="connsiteX93" fmla="*/ 157936 w 1552222"/>
              <a:gd name="connsiteY93" fmla="*/ 278442 h 1694616"/>
              <a:gd name="connsiteX94" fmla="*/ 161364 w 1552222"/>
              <a:gd name="connsiteY94" fmla="*/ 275048 h 1694616"/>
              <a:gd name="connsiteX95" fmla="*/ 163626 w 1552222"/>
              <a:gd name="connsiteY95" fmla="*/ 275048 h 1694616"/>
              <a:gd name="connsiteX96" fmla="*/ 169316 w 1552222"/>
              <a:gd name="connsiteY96" fmla="*/ 271619 h 1694616"/>
              <a:gd name="connsiteX97" fmla="*/ 170447 w 1552222"/>
              <a:gd name="connsiteY97" fmla="*/ 271619 h 1694616"/>
              <a:gd name="connsiteX98" fmla="*/ 172709 w 1552222"/>
              <a:gd name="connsiteY98" fmla="*/ 273917 h 1694616"/>
              <a:gd name="connsiteX99" fmla="*/ 175006 w 1552222"/>
              <a:gd name="connsiteY99" fmla="*/ 277311 h 1694616"/>
              <a:gd name="connsiteX100" fmla="*/ 175006 w 1552222"/>
              <a:gd name="connsiteY100" fmla="*/ 280739 h 1694616"/>
              <a:gd name="connsiteX101" fmla="*/ 175006 w 1552222"/>
              <a:gd name="connsiteY101" fmla="*/ 285264 h 1694616"/>
              <a:gd name="connsiteX102" fmla="*/ 175006 w 1552222"/>
              <a:gd name="connsiteY102" fmla="*/ 287562 h 1694616"/>
              <a:gd name="connsiteX103" fmla="*/ 177268 w 1552222"/>
              <a:gd name="connsiteY103" fmla="*/ 290955 h 1694616"/>
              <a:gd name="connsiteX104" fmla="*/ 181827 w 1552222"/>
              <a:gd name="connsiteY104" fmla="*/ 294349 h 1694616"/>
              <a:gd name="connsiteX105" fmla="*/ 182957 w 1552222"/>
              <a:gd name="connsiteY105" fmla="*/ 295515 h 1694616"/>
              <a:gd name="connsiteX106" fmla="*/ 182957 w 1552222"/>
              <a:gd name="connsiteY106" fmla="*/ 301171 h 1694616"/>
              <a:gd name="connsiteX107" fmla="*/ 184088 w 1552222"/>
              <a:gd name="connsiteY107" fmla="*/ 302337 h 1694616"/>
              <a:gd name="connsiteX108" fmla="*/ 187481 w 1552222"/>
              <a:gd name="connsiteY108" fmla="*/ 304600 h 1694616"/>
              <a:gd name="connsiteX109" fmla="*/ 188647 w 1552222"/>
              <a:gd name="connsiteY109" fmla="*/ 305731 h 1694616"/>
              <a:gd name="connsiteX110" fmla="*/ 190909 w 1552222"/>
              <a:gd name="connsiteY110" fmla="*/ 306862 h 1694616"/>
              <a:gd name="connsiteX111" fmla="*/ 193171 w 1552222"/>
              <a:gd name="connsiteY111" fmla="*/ 311422 h 1694616"/>
              <a:gd name="connsiteX112" fmla="*/ 197730 w 1552222"/>
              <a:gd name="connsiteY112" fmla="*/ 314815 h 1694616"/>
              <a:gd name="connsiteX113" fmla="*/ 198861 w 1552222"/>
              <a:gd name="connsiteY113" fmla="*/ 317113 h 1694616"/>
              <a:gd name="connsiteX114" fmla="*/ 197730 w 1552222"/>
              <a:gd name="connsiteY114" fmla="*/ 322769 h 1694616"/>
              <a:gd name="connsiteX115" fmla="*/ 198861 w 1552222"/>
              <a:gd name="connsiteY115" fmla="*/ 326198 h 1694616"/>
              <a:gd name="connsiteX116" fmla="*/ 203420 w 1552222"/>
              <a:gd name="connsiteY116" fmla="*/ 329591 h 1694616"/>
              <a:gd name="connsiteX117" fmla="*/ 203420 w 1552222"/>
              <a:gd name="connsiteY117" fmla="*/ 331889 h 1694616"/>
              <a:gd name="connsiteX118" fmla="*/ 202253 w 1552222"/>
              <a:gd name="connsiteY118" fmla="*/ 333020 h 1694616"/>
              <a:gd name="connsiteX119" fmla="*/ 197730 w 1552222"/>
              <a:gd name="connsiteY119" fmla="*/ 337545 h 1694616"/>
              <a:gd name="connsiteX120" fmla="*/ 195468 w 1552222"/>
              <a:gd name="connsiteY120" fmla="*/ 340974 h 1694616"/>
              <a:gd name="connsiteX121" fmla="*/ 196599 w 1552222"/>
              <a:gd name="connsiteY121" fmla="*/ 343236 h 1694616"/>
              <a:gd name="connsiteX122" fmla="*/ 196599 w 1552222"/>
              <a:gd name="connsiteY122" fmla="*/ 346629 h 1694616"/>
              <a:gd name="connsiteX123" fmla="*/ 195468 w 1552222"/>
              <a:gd name="connsiteY123" fmla="*/ 348927 h 1694616"/>
              <a:gd name="connsiteX124" fmla="*/ 196599 w 1552222"/>
              <a:gd name="connsiteY124" fmla="*/ 352320 h 1694616"/>
              <a:gd name="connsiteX125" fmla="*/ 197730 w 1552222"/>
              <a:gd name="connsiteY125" fmla="*/ 360274 h 1694616"/>
              <a:gd name="connsiteX126" fmla="*/ 197730 w 1552222"/>
              <a:gd name="connsiteY126" fmla="*/ 361440 h 1694616"/>
              <a:gd name="connsiteX127" fmla="*/ 198861 w 1552222"/>
              <a:gd name="connsiteY127" fmla="*/ 362572 h 1694616"/>
              <a:gd name="connsiteX128" fmla="*/ 199992 w 1552222"/>
              <a:gd name="connsiteY128" fmla="*/ 363703 h 1694616"/>
              <a:gd name="connsiteX129" fmla="*/ 201122 w 1552222"/>
              <a:gd name="connsiteY129" fmla="*/ 363703 h 1694616"/>
              <a:gd name="connsiteX130" fmla="*/ 203420 w 1552222"/>
              <a:gd name="connsiteY130" fmla="*/ 364834 h 1694616"/>
              <a:gd name="connsiteX131" fmla="*/ 205681 w 1552222"/>
              <a:gd name="connsiteY131" fmla="*/ 364834 h 1694616"/>
              <a:gd name="connsiteX132" fmla="*/ 206812 w 1552222"/>
              <a:gd name="connsiteY132" fmla="*/ 367096 h 1694616"/>
              <a:gd name="connsiteX133" fmla="*/ 207943 w 1552222"/>
              <a:gd name="connsiteY133" fmla="*/ 368227 h 1694616"/>
              <a:gd name="connsiteX134" fmla="*/ 207943 w 1552222"/>
              <a:gd name="connsiteY134" fmla="*/ 369394 h 1694616"/>
              <a:gd name="connsiteX135" fmla="*/ 210205 w 1552222"/>
              <a:gd name="connsiteY135" fmla="*/ 379610 h 1694616"/>
              <a:gd name="connsiteX136" fmla="*/ 215895 w 1552222"/>
              <a:gd name="connsiteY136" fmla="*/ 384170 h 1694616"/>
              <a:gd name="connsiteX137" fmla="*/ 221585 w 1552222"/>
              <a:gd name="connsiteY137" fmla="*/ 385301 h 1694616"/>
              <a:gd name="connsiteX138" fmla="*/ 225013 w 1552222"/>
              <a:gd name="connsiteY138" fmla="*/ 386432 h 1694616"/>
              <a:gd name="connsiteX139" fmla="*/ 225013 w 1552222"/>
              <a:gd name="connsiteY139" fmla="*/ 387563 h 1694616"/>
              <a:gd name="connsiteX140" fmla="*/ 227274 w 1552222"/>
              <a:gd name="connsiteY140" fmla="*/ 393254 h 1694616"/>
              <a:gd name="connsiteX141" fmla="*/ 228405 w 1552222"/>
              <a:gd name="connsiteY141" fmla="*/ 394385 h 1694616"/>
              <a:gd name="connsiteX142" fmla="*/ 232964 w 1552222"/>
              <a:gd name="connsiteY142" fmla="*/ 394385 h 1694616"/>
              <a:gd name="connsiteX143" fmla="*/ 234095 w 1552222"/>
              <a:gd name="connsiteY143" fmla="*/ 395517 h 1694616"/>
              <a:gd name="connsiteX144" fmla="*/ 234095 w 1552222"/>
              <a:gd name="connsiteY144" fmla="*/ 396648 h 1694616"/>
              <a:gd name="connsiteX145" fmla="*/ 235226 w 1552222"/>
              <a:gd name="connsiteY145" fmla="*/ 396648 h 1694616"/>
              <a:gd name="connsiteX146" fmla="*/ 244308 w 1552222"/>
              <a:gd name="connsiteY146" fmla="*/ 397779 h 1694616"/>
              <a:gd name="connsiteX147" fmla="*/ 247736 w 1552222"/>
              <a:gd name="connsiteY147" fmla="*/ 397779 h 1694616"/>
              <a:gd name="connsiteX148" fmla="*/ 251129 w 1552222"/>
              <a:gd name="connsiteY148" fmla="*/ 397779 h 1694616"/>
              <a:gd name="connsiteX149" fmla="*/ 252260 w 1552222"/>
              <a:gd name="connsiteY149" fmla="*/ 398945 h 1694616"/>
              <a:gd name="connsiteX150" fmla="*/ 255688 w 1552222"/>
              <a:gd name="connsiteY150" fmla="*/ 397779 h 1694616"/>
              <a:gd name="connsiteX151" fmla="*/ 257950 w 1552222"/>
              <a:gd name="connsiteY151" fmla="*/ 397779 h 1694616"/>
              <a:gd name="connsiteX152" fmla="*/ 259081 w 1552222"/>
              <a:gd name="connsiteY152" fmla="*/ 398945 h 1694616"/>
              <a:gd name="connsiteX153" fmla="*/ 261343 w 1552222"/>
              <a:gd name="connsiteY153" fmla="*/ 400077 h 1694616"/>
              <a:gd name="connsiteX154" fmla="*/ 262509 w 1552222"/>
              <a:gd name="connsiteY154" fmla="*/ 401208 h 1694616"/>
              <a:gd name="connsiteX155" fmla="*/ 264771 w 1552222"/>
              <a:gd name="connsiteY155" fmla="*/ 402339 h 1694616"/>
              <a:gd name="connsiteX156" fmla="*/ 267032 w 1552222"/>
              <a:gd name="connsiteY156" fmla="*/ 405732 h 1694616"/>
              <a:gd name="connsiteX157" fmla="*/ 269294 w 1552222"/>
              <a:gd name="connsiteY157" fmla="*/ 405732 h 1694616"/>
              <a:gd name="connsiteX158" fmla="*/ 270460 w 1552222"/>
              <a:gd name="connsiteY158" fmla="*/ 405732 h 1694616"/>
              <a:gd name="connsiteX159" fmla="*/ 273853 w 1552222"/>
              <a:gd name="connsiteY159" fmla="*/ 406899 h 1694616"/>
              <a:gd name="connsiteX160" fmla="*/ 274984 w 1552222"/>
              <a:gd name="connsiteY160" fmla="*/ 406899 h 1694616"/>
              <a:gd name="connsiteX161" fmla="*/ 274984 w 1552222"/>
              <a:gd name="connsiteY161" fmla="*/ 408030 h 1694616"/>
              <a:gd name="connsiteX162" fmla="*/ 281805 w 1552222"/>
              <a:gd name="connsiteY162" fmla="*/ 413721 h 1694616"/>
              <a:gd name="connsiteX163" fmla="*/ 285233 w 1552222"/>
              <a:gd name="connsiteY163" fmla="*/ 410292 h 1694616"/>
              <a:gd name="connsiteX164" fmla="*/ 286364 w 1552222"/>
              <a:gd name="connsiteY164" fmla="*/ 410292 h 1694616"/>
              <a:gd name="connsiteX165" fmla="*/ 287494 w 1552222"/>
              <a:gd name="connsiteY165" fmla="*/ 409161 h 1694616"/>
              <a:gd name="connsiteX166" fmla="*/ 289756 w 1552222"/>
              <a:gd name="connsiteY166" fmla="*/ 409161 h 1694616"/>
              <a:gd name="connsiteX167" fmla="*/ 293184 w 1552222"/>
              <a:gd name="connsiteY167" fmla="*/ 405732 h 1694616"/>
              <a:gd name="connsiteX168" fmla="*/ 294315 w 1552222"/>
              <a:gd name="connsiteY168" fmla="*/ 405732 h 1694616"/>
              <a:gd name="connsiteX169" fmla="*/ 295446 w 1552222"/>
              <a:gd name="connsiteY169" fmla="*/ 408030 h 1694616"/>
              <a:gd name="connsiteX170" fmla="*/ 300005 w 1552222"/>
              <a:gd name="connsiteY170" fmla="*/ 404601 h 1694616"/>
              <a:gd name="connsiteX171" fmla="*/ 301136 w 1552222"/>
              <a:gd name="connsiteY171" fmla="*/ 403470 h 1694616"/>
              <a:gd name="connsiteX172" fmla="*/ 302267 w 1552222"/>
              <a:gd name="connsiteY172" fmla="*/ 402339 h 1694616"/>
              <a:gd name="connsiteX173" fmla="*/ 302267 w 1552222"/>
              <a:gd name="connsiteY173" fmla="*/ 398945 h 1694616"/>
              <a:gd name="connsiteX174" fmla="*/ 305659 w 1552222"/>
              <a:gd name="connsiteY174" fmla="*/ 392123 h 1694616"/>
              <a:gd name="connsiteX175" fmla="*/ 306790 w 1552222"/>
              <a:gd name="connsiteY175" fmla="*/ 392123 h 1694616"/>
              <a:gd name="connsiteX176" fmla="*/ 310218 w 1552222"/>
              <a:gd name="connsiteY176" fmla="*/ 392123 h 1694616"/>
              <a:gd name="connsiteX177" fmla="*/ 310218 w 1552222"/>
              <a:gd name="connsiteY177" fmla="*/ 388694 h 1694616"/>
              <a:gd name="connsiteX178" fmla="*/ 311349 w 1552222"/>
              <a:gd name="connsiteY178" fmla="*/ 387563 h 1694616"/>
              <a:gd name="connsiteX179" fmla="*/ 314777 w 1552222"/>
              <a:gd name="connsiteY179" fmla="*/ 386432 h 1694616"/>
              <a:gd name="connsiteX180" fmla="*/ 315908 w 1552222"/>
              <a:gd name="connsiteY180" fmla="*/ 385301 h 1694616"/>
              <a:gd name="connsiteX181" fmla="*/ 318170 w 1552222"/>
              <a:gd name="connsiteY181" fmla="*/ 384170 h 1694616"/>
              <a:gd name="connsiteX182" fmla="*/ 322729 w 1552222"/>
              <a:gd name="connsiteY182" fmla="*/ 385301 h 1694616"/>
              <a:gd name="connsiteX183" fmla="*/ 326122 w 1552222"/>
              <a:gd name="connsiteY183" fmla="*/ 384170 h 1694616"/>
              <a:gd name="connsiteX184" fmla="*/ 326122 w 1552222"/>
              <a:gd name="connsiteY184" fmla="*/ 383003 h 1694616"/>
              <a:gd name="connsiteX185" fmla="*/ 327252 w 1552222"/>
              <a:gd name="connsiteY185" fmla="*/ 379610 h 1694616"/>
              <a:gd name="connsiteX186" fmla="*/ 324991 w 1552222"/>
              <a:gd name="connsiteY186" fmla="*/ 372787 h 1694616"/>
              <a:gd name="connsiteX187" fmla="*/ 326122 w 1552222"/>
              <a:gd name="connsiteY187" fmla="*/ 372787 h 1694616"/>
              <a:gd name="connsiteX188" fmla="*/ 326122 w 1552222"/>
              <a:gd name="connsiteY188" fmla="*/ 371656 h 1694616"/>
              <a:gd name="connsiteX189" fmla="*/ 327252 w 1552222"/>
              <a:gd name="connsiteY189" fmla="*/ 370525 h 1694616"/>
              <a:gd name="connsiteX190" fmla="*/ 329550 w 1552222"/>
              <a:gd name="connsiteY190" fmla="*/ 369394 h 1694616"/>
              <a:gd name="connsiteX191" fmla="*/ 330680 w 1552222"/>
              <a:gd name="connsiteY191" fmla="*/ 369394 h 1694616"/>
              <a:gd name="connsiteX192" fmla="*/ 332942 w 1552222"/>
              <a:gd name="connsiteY192" fmla="*/ 369394 h 1694616"/>
              <a:gd name="connsiteX193" fmla="*/ 335204 w 1552222"/>
              <a:gd name="connsiteY193" fmla="*/ 368227 h 1694616"/>
              <a:gd name="connsiteX194" fmla="*/ 336335 w 1552222"/>
              <a:gd name="connsiteY194" fmla="*/ 367096 h 1694616"/>
              <a:gd name="connsiteX195" fmla="*/ 338632 w 1552222"/>
              <a:gd name="connsiteY195" fmla="*/ 362572 h 1694616"/>
              <a:gd name="connsiteX196" fmla="*/ 340894 w 1552222"/>
              <a:gd name="connsiteY196" fmla="*/ 361440 h 1694616"/>
              <a:gd name="connsiteX197" fmla="*/ 345453 w 1552222"/>
              <a:gd name="connsiteY197" fmla="*/ 361440 h 1694616"/>
              <a:gd name="connsiteX198" fmla="*/ 349976 w 1552222"/>
              <a:gd name="connsiteY198" fmla="*/ 364834 h 1694616"/>
              <a:gd name="connsiteX199" fmla="*/ 351143 w 1552222"/>
              <a:gd name="connsiteY199" fmla="*/ 364834 h 1694616"/>
              <a:gd name="connsiteX200" fmla="*/ 352273 w 1552222"/>
              <a:gd name="connsiteY200" fmla="*/ 364834 h 1694616"/>
              <a:gd name="connsiteX201" fmla="*/ 353404 w 1552222"/>
              <a:gd name="connsiteY201" fmla="*/ 364834 h 1694616"/>
              <a:gd name="connsiteX202" fmla="*/ 356797 w 1552222"/>
              <a:gd name="connsiteY202" fmla="*/ 363703 h 1694616"/>
              <a:gd name="connsiteX203" fmla="*/ 359094 w 1552222"/>
              <a:gd name="connsiteY203" fmla="*/ 361440 h 1694616"/>
              <a:gd name="connsiteX204" fmla="*/ 360225 w 1552222"/>
              <a:gd name="connsiteY204" fmla="*/ 359143 h 1694616"/>
              <a:gd name="connsiteX205" fmla="*/ 361356 w 1552222"/>
              <a:gd name="connsiteY205" fmla="*/ 358012 h 1694616"/>
              <a:gd name="connsiteX206" fmla="*/ 362487 w 1552222"/>
              <a:gd name="connsiteY206" fmla="*/ 358012 h 1694616"/>
              <a:gd name="connsiteX207" fmla="*/ 367046 w 1552222"/>
              <a:gd name="connsiteY207" fmla="*/ 359143 h 1694616"/>
              <a:gd name="connsiteX208" fmla="*/ 370438 w 1552222"/>
              <a:gd name="connsiteY208" fmla="*/ 358012 h 1694616"/>
              <a:gd name="connsiteX209" fmla="*/ 371569 w 1552222"/>
              <a:gd name="connsiteY209" fmla="*/ 356880 h 1694616"/>
              <a:gd name="connsiteX210" fmla="*/ 378390 w 1552222"/>
              <a:gd name="connsiteY210" fmla="*/ 348927 h 1694616"/>
              <a:gd name="connsiteX211" fmla="*/ 379521 w 1552222"/>
              <a:gd name="connsiteY211" fmla="*/ 347796 h 1694616"/>
              <a:gd name="connsiteX212" fmla="*/ 381818 w 1552222"/>
              <a:gd name="connsiteY212" fmla="*/ 347796 h 1694616"/>
              <a:gd name="connsiteX213" fmla="*/ 384080 w 1552222"/>
              <a:gd name="connsiteY213" fmla="*/ 348927 h 1694616"/>
              <a:gd name="connsiteX214" fmla="*/ 385211 w 1552222"/>
              <a:gd name="connsiteY214" fmla="*/ 350058 h 1694616"/>
              <a:gd name="connsiteX215" fmla="*/ 386342 w 1552222"/>
              <a:gd name="connsiteY215" fmla="*/ 351189 h 1694616"/>
              <a:gd name="connsiteX216" fmla="*/ 389770 w 1552222"/>
              <a:gd name="connsiteY216" fmla="*/ 358012 h 1694616"/>
              <a:gd name="connsiteX217" fmla="*/ 393162 w 1552222"/>
              <a:gd name="connsiteY217" fmla="*/ 360274 h 1694616"/>
              <a:gd name="connsiteX218" fmla="*/ 396590 w 1552222"/>
              <a:gd name="connsiteY218" fmla="*/ 361440 h 1694616"/>
              <a:gd name="connsiteX219" fmla="*/ 397721 w 1552222"/>
              <a:gd name="connsiteY219" fmla="*/ 361440 h 1694616"/>
              <a:gd name="connsiteX220" fmla="*/ 401114 w 1552222"/>
              <a:gd name="connsiteY220" fmla="*/ 359143 h 1694616"/>
              <a:gd name="connsiteX221" fmla="*/ 402245 w 1552222"/>
              <a:gd name="connsiteY221" fmla="*/ 359143 h 1694616"/>
              <a:gd name="connsiteX222" fmla="*/ 405673 w 1552222"/>
              <a:gd name="connsiteY222" fmla="*/ 361440 h 1694616"/>
              <a:gd name="connsiteX223" fmla="*/ 407935 w 1552222"/>
              <a:gd name="connsiteY223" fmla="*/ 362572 h 1694616"/>
              <a:gd name="connsiteX224" fmla="*/ 410232 w 1552222"/>
              <a:gd name="connsiteY224" fmla="*/ 363703 h 1694616"/>
              <a:gd name="connsiteX225" fmla="*/ 411363 w 1552222"/>
              <a:gd name="connsiteY225" fmla="*/ 363703 h 1694616"/>
              <a:gd name="connsiteX226" fmla="*/ 412494 w 1552222"/>
              <a:gd name="connsiteY226" fmla="*/ 363703 h 1694616"/>
              <a:gd name="connsiteX227" fmla="*/ 414755 w 1552222"/>
              <a:gd name="connsiteY227" fmla="*/ 362572 h 1694616"/>
              <a:gd name="connsiteX228" fmla="*/ 415886 w 1552222"/>
              <a:gd name="connsiteY228" fmla="*/ 362572 h 1694616"/>
              <a:gd name="connsiteX229" fmla="*/ 417017 w 1552222"/>
              <a:gd name="connsiteY229" fmla="*/ 360274 h 1694616"/>
              <a:gd name="connsiteX230" fmla="*/ 419314 w 1552222"/>
              <a:gd name="connsiteY230" fmla="*/ 355749 h 1694616"/>
              <a:gd name="connsiteX231" fmla="*/ 420445 w 1552222"/>
              <a:gd name="connsiteY231" fmla="*/ 354618 h 1694616"/>
              <a:gd name="connsiteX232" fmla="*/ 423838 w 1552222"/>
              <a:gd name="connsiteY232" fmla="*/ 354618 h 1694616"/>
              <a:gd name="connsiteX233" fmla="*/ 424969 w 1552222"/>
              <a:gd name="connsiteY233" fmla="*/ 353452 h 1694616"/>
              <a:gd name="connsiteX234" fmla="*/ 426135 w 1552222"/>
              <a:gd name="connsiteY234" fmla="*/ 351189 h 1694616"/>
              <a:gd name="connsiteX235" fmla="*/ 429528 w 1552222"/>
              <a:gd name="connsiteY235" fmla="*/ 339842 h 1694616"/>
              <a:gd name="connsiteX236" fmla="*/ 430659 w 1552222"/>
              <a:gd name="connsiteY236" fmla="*/ 338676 h 1694616"/>
              <a:gd name="connsiteX237" fmla="*/ 432956 w 1552222"/>
              <a:gd name="connsiteY237" fmla="*/ 336414 h 1694616"/>
              <a:gd name="connsiteX238" fmla="*/ 432956 w 1552222"/>
              <a:gd name="connsiteY238" fmla="*/ 335282 h 1694616"/>
              <a:gd name="connsiteX239" fmla="*/ 431789 w 1552222"/>
              <a:gd name="connsiteY239" fmla="*/ 329591 h 1694616"/>
              <a:gd name="connsiteX240" fmla="*/ 432956 w 1552222"/>
              <a:gd name="connsiteY240" fmla="*/ 325067 h 1694616"/>
              <a:gd name="connsiteX241" fmla="*/ 434087 w 1552222"/>
              <a:gd name="connsiteY241" fmla="*/ 322769 h 1694616"/>
              <a:gd name="connsiteX242" fmla="*/ 436348 w 1552222"/>
              <a:gd name="connsiteY242" fmla="*/ 322769 h 1694616"/>
              <a:gd name="connsiteX243" fmla="*/ 438610 w 1552222"/>
              <a:gd name="connsiteY243" fmla="*/ 323900 h 1694616"/>
              <a:gd name="connsiteX244" fmla="*/ 443169 w 1552222"/>
              <a:gd name="connsiteY244" fmla="*/ 326198 h 1694616"/>
              <a:gd name="connsiteX245" fmla="*/ 447728 w 1552222"/>
              <a:gd name="connsiteY245" fmla="*/ 326198 h 1694616"/>
              <a:gd name="connsiteX246" fmla="*/ 451121 w 1552222"/>
              <a:gd name="connsiteY246" fmla="*/ 326198 h 1694616"/>
              <a:gd name="connsiteX247" fmla="*/ 451121 w 1552222"/>
              <a:gd name="connsiteY247" fmla="*/ 325067 h 1694616"/>
              <a:gd name="connsiteX248" fmla="*/ 452252 w 1552222"/>
              <a:gd name="connsiteY248" fmla="*/ 319375 h 1694616"/>
              <a:gd name="connsiteX249" fmla="*/ 454513 w 1552222"/>
              <a:gd name="connsiteY249" fmla="*/ 317113 h 1694616"/>
              <a:gd name="connsiteX250" fmla="*/ 455680 w 1552222"/>
              <a:gd name="connsiteY250" fmla="*/ 313684 h 1694616"/>
              <a:gd name="connsiteX251" fmla="*/ 456810 w 1552222"/>
              <a:gd name="connsiteY251" fmla="*/ 312553 h 1694616"/>
              <a:gd name="connsiteX252" fmla="*/ 459072 w 1552222"/>
              <a:gd name="connsiteY252" fmla="*/ 310291 h 1694616"/>
              <a:gd name="connsiteX253" fmla="*/ 462500 w 1552222"/>
              <a:gd name="connsiteY253" fmla="*/ 307993 h 1694616"/>
              <a:gd name="connsiteX254" fmla="*/ 464762 w 1552222"/>
              <a:gd name="connsiteY254" fmla="*/ 305731 h 1694616"/>
              <a:gd name="connsiteX255" fmla="*/ 464762 w 1552222"/>
              <a:gd name="connsiteY255" fmla="*/ 301171 h 1694616"/>
              <a:gd name="connsiteX256" fmla="*/ 464762 w 1552222"/>
              <a:gd name="connsiteY256" fmla="*/ 298909 h 1694616"/>
              <a:gd name="connsiteX257" fmla="*/ 464762 w 1552222"/>
              <a:gd name="connsiteY257" fmla="*/ 297777 h 1694616"/>
              <a:gd name="connsiteX258" fmla="*/ 464762 w 1552222"/>
              <a:gd name="connsiteY258" fmla="*/ 296646 h 1694616"/>
              <a:gd name="connsiteX259" fmla="*/ 464762 w 1552222"/>
              <a:gd name="connsiteY259" fmla="*/ 295515 h 1694616"/>
              <a:gd name="connsiteX260" fmla="*/ 471583 w 1552222"/>
              <a:gd name="connsiteY260" fmla="*/ 288693 h 1694616"/>
              <a:gd name="connsiteX261" fmla="*/ 474975 w 1552222"/>
              <a:gd name="connsiteY261" fmla="*/ 284133 h 1694616"/>
              <a:gd name="connsiteX262" fmla="*/ 476106 w 1552222"/>
              <a:gd name="connsiteY262" fmla="*/ 276179 h 1694616"/>
              <a:gd name="connsiteX263" fmla="*/ 476106 w 1552222"/>
              <a:gd name="connsiteY263" fmla="*/ 272786 h 1694616"/>
              <a:gd name="connsiteX264" fmla="*/ 474975 w 1552222"/>
              <a:gd name="connsiteY264" fmla="*/ 270488 h 1694616"/>
              <a:gd name="connsiteX265" fmla="*/ 477273 w 1552222"/>
              <a:gd name="connsiteY265" fmla="*/ 267095 h 1694616"/>
              <a:gd name="connsiteX266" fmla="*/ 478403 w 1552222"/>
              <a:gd name="connsiteY266" fmla="*/ 265964 h 1694616"/>
              <a:gd name="connsiteX267" fmla="*/ 482927 w 1552222"/>
              <a:gd name="connsiteY267" fmla="*/ 265964 h 1694616"/>
              <a:gd name="connsiteX268" fmla="*/ 488617 w 1552222"/>
              <a:gd name="connsiteY268" fmla="*/ 265964 h 1694616"/>
              <a:gd name="connsiteX269" fmla="*/ 488617 w 1552222"/>
              <a:gd name="connsiteY269" fmla="*/ 263666 h 1694616"/>
              <a:gd name="connsiteX270" fmla="*/ 489748 w 1552222"/>
              <a:gd name="connsiteY270" fmla="*/ 260272 h 1694616"/>
              <a:gd name="connsiteX271" fmla="*/ 493176 w 1552222"/>
              <a:gd name="connsiteY271" fmla="*/ 258010 h 1694616"/>
              <a:gd name="connsiteX272" fmla="*/ 494307 w 1552222"/>
              <a:gd name="connsiteY272" fmla="*/ 253450 h 1694616"/>
              <a:gd name="connsiteX273" fmla="*/ 493176 w 1552222"/>
              <a:gd name="connsiteY273" fmla="*/ 251188 h 1694616"/>
              <a:gd name="connsiteX274" fmla="*/ 490879 w 1552222"/>
              <a:gd name="connsiteY274" fmla="*/ 250021 h 1694616"/>
              <a:gd name="connsiteX275" fmla="*/ 487486 w 1552222"/>
              <a:gd name="connsiteY275" fmla="*/ 246628 h 1694616"/>
              <a:gd name="connsiteX276" fmla="*/ 489748 w 1552222"/>
              <a:gd name="connsiteY276" fmla="*/ 242068 h 1694616"/>
              <a:gd name="connsiteX277" fmla="*/ 489748 w 1552222"/>
              <a:gd name="connsiteY277" fmla="*/ 240937 h 1694616"/>
              <a:gd name="connsiteX278" fmla="*/ 488617 w 1552222"/>
              <a:gd name="connsiteY278" fmla="*/ 239806 h 1694616"/>
              <a:gd name="connsiteX279" fmla="*/ 486355 w 1552222"/>
              <a:gd name="connsiteY279" fmla="*/ 239806 h 1694616"/>
              <a:gd name="connsiteX280" fmla="*/ 486355 w 1552222"/>
              <a:gd name="connsiteY280" fmla="*/ 237543 h 1694616"/>
              <a:gd name="connsiteX281" fmla="*/ 486355 w 1552222"/>
              <a:gd name="connsiteY281" fmla="*/ 236412 h 1694616"/>
              <a:gd name="connsiteX282" fmla="*/ 488617 w 1552222"/>
              <a:gd name="connsiteY282" fmla="*/ 236412 h 1694616"/>
              <a:gd name="connsiteX283" fmla="*/ 488617 w 1552222"/>
              <a:gd name="connsiteY283" fmla="*/ 234114 h 1694616"/>
              <a:gd name="connsiteX284" fmla="*/ 492045 w 1552222"/>
              <a:gd name="connsiteY284" fmla="*/ 232983 h 1694616"/>
              <a:gd name="connsiteX285" fmla="*/ 493176 w 1552222"/>
              <a:gd name="connsiteY285" fmla="*/ 230721 h 1694616"/>
              <a:gd name="connsiteX286" fmla="*/ 493176 w 1552222"/>
              <a:gd name="connsiteY286" fmla="*/ 228459 h 1694616"/>
              <a:gd name="connsiteX287" fmla="*/ 495438 w 1552222"/>
              <a:gd name="connsiteY287" fmla="*/ 226161 h 1694616"/>
              <a:gd name="connsiteX288" fmla="*/ 495438 w 1552222"/>
              <a:gd name="connsiteY288" fmla="*/ 225030 h 1694616"/>
              <a:gd name="connsiteX289" fmla="*/ 493176 w 1552222"/>
              <a:gd name="connsiteY289" fmla="*/ 222767 h 1694616"/>
              <a:gd name="connsiteX290" fmla="*/ 490879 w 1552222"/>
              <a:gd name="connsiteY290" fmla="*/ 221636 h 1694616"/>
              <a:gd name="connsiteX291" fmla="*/ 488617 w 1552222"/>
              <a:gd name="connsiteY291" fmla="*/ 219339 h 1694616"/>
              <a:gd name="connsiteX292" fmla="*/ 486355 w 1552222"/>
              <a:gd name="connsiteY292" fmla="*/ 219339 h 1694616"/>
              <a:gd name="connsiteX293" fmla="*/ 485224 w 1552222"/>
              <a:gd name="connsiteY293" fmla="*/ 219339 h 1694616"/>
              <a:gd name="connsiteX294" fmla="*/ 484058 w 1552222"/>
              <a:gd name="connsiteY294" fmla="*/ 217076 h 1694616"/>
              <a:gd name="connsiteX295" fmla="*/ 477273 w 1552222"/>
              <a:gd name="connsiteY295" fmla="*/ 214814 h 1694616"/>
              <a:gd name="connsiteX296" fmla="*/ 476106 w 1552222"/>
              <a:gd name="connsiteY296" fmla="*/ 213683 h 1694616"/>
              <a:gd name="connsiteX297" fmla="*/ 473845 w 1552222"/>
              <a:gd name="connsiteY297" fmla="*/ 212516 h 1694616"/>
              <a:gd name="connsiteX298" fmla="*/ 471583 w 1552222"/>
              <a:gd name="connsiteY298" fmla="*/ 205729 h 1694616"/>
              <a:gd name="connsiteX299" fmla="*/ 471583 w 1552222"/>
              <a:gd name="connsiteY299" fmla="*/ 203432 h 1694616"/>
              <a:gd name="connsiteX300" fmla="*/ 471583 w 1552222"/>
              <a:gd name="connsiteY300" fmla="*/ 202301 h 1694616"/>
              <a:gd name="connsiteX301" fmla="*/ 471583 w 1552222"/>
              <a:gd name="connsiteY301" fmla="*/ 200038 h 1694616"/>
              <a:gd name="connsiteX302" fmla="*/ 467024 w 1552222"/>
              <a:gd name="connsiteY302" fmla="*/ 192085 h 1694616"/>
              <a:gd name="connsiteX303" fmla="*/ 463631 w 1552222"/>
              <a:gd name="connsiteY303" fmla="*/ 190954 h 1694616"/>
              <a:gd name="connsiteX304" fmla="*/ 464762 w 1552222"/>
              <a:gd name="connsiteY304" fmla="*/ 188656 h 1694616"/>
              <a:gd name="connsiteX305" fmla="*/ 464762 w 1552222"/>
              <a:gd name="connsiteY305" fmla="*/ 187525 h 1694616"/>
              <a:gd name="connsiteX306" fmla="*/ 465893 w 1552222"/>
              <a:gd name="connsiteY306" fmla="*/ 187525 h 1694616"/>
              <a:gd name="connsiteX307" fmla="*/ 463631 w 1552222"/>
              <a:gd name="connsiteY307" fmla="*/ 186394 h 1694616"/>
              <a:gd name="connsiteX308" fmla="*/ 463631 w 1552222"/>
              <a:gd name="connsiteY308" fmla="*/ 181834 h 1694616"/>
              <a:gd name="connsiteX309" fmla="*/ 462500 w 1552222"/>
              <a:gd name="connsiteY309" fmla="*/ 177309 h 1694616"/>
              <a:gd name="connsiteX310" fmla="*/ 462500 w 1552222"/>
              <a:gd name="connsiteY310" fmla="*/ 175011 h 1694616"/>
              <a:gd name="connsiteX311" fmla="*/ 468155 w 1552222"/>
              <a:gd name="connsiteY311" fmla="*/ 165927 h 1694616"/>
              <a:gd name="connsiteX312" fmla="*/ 471583 w 1552222"/>
              <a:gd name="connsiteY312" fmla="*/ 163664 h 1694616"/>
              <a:gd name="connsiteX313" fmla="*/ 473845 w 1552222"/>
              <a:gd name="connsiteY313" fmla="*/ 159104 h 1694616"/>
              <a:gd name="connsiteX314" fmla="*/ 476106 w 1552222"/>
              <a:gd name="connsiteY314" fmla="*/ 156842 h 1694616"/>
              <a:gd name="connsiteX315" fmla="*/ 479534 w 1552222"/>
              <a:gd name="connsiteY315" fmla="*/ 155711 h 1694616"/>
              <a:gd name="connsiteX316" fmla="*/ 489748 w 1552222"/>
              <a:gd name="connsiteY316" fmla="*/ 152282 h 1694616"/>
              <a:gd name="connsiteX317" fmla="*/ 493176 w 1552222"/>
              <a:gd name="connsiteY317" fmla="*/ 150020 h 1694616"/>
              <a:gd name="connsiteX318" fmla="*/ 499996 w 1552222"/>
              <a:gd name="connsiteY318" fmla="*/ 144329 h 1694616"/>
              <a:gd name="connsiteX319" fmla="*/ 502258 w 1552222"/>
              <a:gd name="connsiteY319" fmla="*/ 143198 h 1694616"/>
              <a:gd name="connsiteX320" fmla="*/ 505651 w 1552222"/>
              <a:gd name="connsiteY320" fmla="*/ 138638 h 1694616"/>
              <a:gd name="connsiteX321" fmla="*/ 509079 w 1552222"/>
              <a:gd name="connsiteY321" fmla="*/ 135244 h 1694616"/>
              <a:gd name="connsiteX322" fmla="*/ 510210 w 1552222"/>
              <a:gd name="connsiteY322" fmla="*/ 135244 h 1694616"/>
              <a:gd name="connsiteX323" fmla="*/ 513603 w 1552222"/>
              <a:gd name="connsiteY323" fmla="*/ 134113 h 1694616"/>
              <a:gd name="connsiteX324" fmla="*/ 514769 w 1552222"/>
              <a:gd name="connsiteY324" fmla="*/ 134113 h 1694616"/>
              <a:gd name="connsiteX325" fmla="*/ 517031 w 1552222"/>
              <a:gd name="connsiteY325" fmla="*/ 131851 h 1694616"/>
              <a:gd name="connsiteX326" fmla="*/ 521589 w 1552222"/>
              <a:gd name="connsiteY326" fmla="*/ 127291 h 1694616"/>
              <a:gd name="connsiteX327" fmla="*/ 523851 w 1552222"/>
              <a:gd name="connsiteY327" fmla="*/ 126159 h 1694616"/>
              <a:gd name="connsiteX328" fmla="*/ 527244 w 1552222"/>
              <a:gd name="connsiteY328" fmla="*/ 125028 h 1694616"/>
              <a:gd name="connsiteX329" fmla="*/ 529541 w 1552222"/>
              <a:gd name="connsiteY329" fmla="*/ 126159 h 1694616"/>
              <a:gd name="connsiteX330" fmla="*/ 530672 w 1552222"/>
              <a:gd name="connsiteY330" fmla="*/ 126159 h 1694616"/>
              <a:gd name="connsiteX331" fmla="*/ 532934 w 1552222"/>
              <a:gd name="connsiteY331" fmla="*/ 127291 h 1694616"/>
              <a:gd name="connsiteX332" fmla="*/ 537493 w 1552222"/>
              <a:gd name="connsiteY332" fmla="*/ 132982 h 1694616"/>
              <a:gd name="connsiteX333" fmla="*/ 538624 w 1552222"/>
              <a:gd name="connsiteY333" fmla="*/ 135244 h 1694616"/>
              <a:gd name="connsiteX334" fmla="*/ 542016 w 1552222"/>
              <a:gd name="connsiteY334" fmla="*/ 140935 h 1694616"/>
              <a:gd name="connsiteX335" fmla="*/ 545444 w 1552222"/>
              <a:gd name="connsiteY335" fmla="*/ 144329 h 1694616"/>
              <a:gd name="connsiteX336" fmla="*/ 548837 w 1552222"/>
              <a:gd name="connsiteY336" fmla="*/ 144329 h 1694616"/>
              <a:gd name="connsiteX337" fmla="*/ 549968 w 1552222"/>
              <a:gd name="connsiteY337" fmla="*/ 144329 h 1694616"/>
              <a:gd name="connsiteX338" fmla="*/ 552265 w 1552222"/>
              <a:gd name="connsiteY338" fmla="*/ 147758 h 1694616"/>
              <a:gd name="connsiteX339" fmla="*/ 554527 w 1552222"/>
              <a:gd name="connsiteY339" fmla="*/ 148889 h 1694616"/>
              <a:gd name="connsiteX340" fmla="*/ 555658 w 1552222"/>
              <a:gd name="connsiteY340" fmla="*/ 148889 h 1694616"/>
              <a:gd name="connsiteX341" fmla="*/ 556789 w 1552222"/>
              <a:gd name="connsiteY341" fmla="*/ 153413 h 1694616"/>
              <a:gd name="connsiteX342" fmla="*/ 557919 w 1552222"/>
              <a:gd name="connsiteY342" fmla="*/ 153413 h 1694616"/>
              <a:gd name="connsiteX343" fmla="*/ 559086 w 1552222"/>
              <a:gd name="connsiteY343" fmla="*/ 153413 h 1694616"/>
              <a:gd name="connsiteX344" fmla="*/ 560217 w 1552222"/>
              <a:gd name="connsiteY344" fmla="*/ 151151 h 1694616"/>
              <a:gd name="connsiteX345" fmla="*/ 564740 w 1552222"/>
              <a:gd name="connsiteY345" fmla="*/ 151151 h 1694616"/>
              <a:gd name="connsiteX346" fmla="*/ 567037 w 1552222"/>
              <a:gd name="connsiteY346" fmla="*/ 150020 h 1694616"/>
              <a:gd name="connsiteX347" fmla="*/ 568168 w 1552222"/>
              <a:gd name="connsiteY347" fmla="*/ 150020 h 1694616"/>
              <a:gd name="connsiteX348" fmla="*/ 570430 w 1552222"/>
              <a:gd name="connsiteY348" fmla="*/ 150020 h 1694616"/>
              <a:gd name="connsiteX349" fmla="*/ 571561 w 1552222"/>
              <a:gd name="connsiteY349" fmla="*/ 152282 h 1694616"/>
              <a:gd name="connsiteX350" fmla="*/ 572692 w 1552222"/>
              <a:gd name="connsiteY350" fmla="*/ 153413 h 1694616"/>
              <a:gd name="connsiteX351" fmla="*/ 576120 w 1552222"/>
              <a:gd name="connsiteY351" fmla="*/ 151151 h 1694616"/>
              <a:gd name="connsiteX352" fmla="*/ 578382 w 1552222"/>
              <a:gd name="connsiteY352" fmla="*/ 145460 h 1694616"/>
              <a:gd name="connsiteX353" fmla="*/ 580643 w 1552222"/>
              <a:gd name="connsiteY353" fmla="*/ 145460 h 1694616"/>
              <a:gd name="connsiteX354" fmla="*/ 582940 w 1552222"/>
              <a:gd name="connsiteY354" fmla="*/ 147758 h 1694616"/>
              <a:gd name="connsiteX355" fmla="*/ 582940 w 1552222"/>
              <a:gd name="connsiteY355" fmla="*/ 145460 h 1694616"/>
              <a:gd name="connsiteX356" fmla="*/ 584071 w 1552222"/>
              <a:gd name="connsiteY356" fmla="*/ 145460 h 1694616"/>
              <a:gd name="connsiteX357" fmla="*/ 585202 w 1552222"/>
              <a:gd name="connsiteY357" fmla="*/ 144329 h 1694616"/>
              <a:gd name="connsiteX358" fmla="*/ 586333 w 1552222"/>
              <a:gd name="connsiteY358" fmla="*/ 145460 h 1694616"/>
              <a:gd name="connsiteX359" fmla="*/ 587464 w 1552222"/>
              <a:gd name="connsiteY359" fmla="*/ 145460 h 1694616"/>
              <a:gd name="connsiteX360" fmla="*/ 587464 w 1552222"/>
              <a:gd name="connsiteY360" fmla="*/ 146626 h 1694616"/>
              <a:gd name="connsiteX361" fmla="*/ 588630 w 1552222"/>
              <a:gd name="connsiteY361" fmla="*/ 146626 h 1694616"/>
              <a:gd name="connsiteX362" fmla="*/ 590892 w 1552222"/>
              <a:gd name="connsiteY362" fmla="*/ 147758 h 1694616"/>
              <a:gd name="connsiteX363" fmla="*/ 590892 w 1552222"/>
              <a:gd name="connsiteY363" fmla="*/ 148889 h 1694616"/>
              <a:gd name="connsiteX364" fmla="*/ 592023 w 1552222"/>
              <a:gd name="connsiteY364" fmla="*/ 148889 h 1694616"/>
              <a:gd name="connsiteX365" fmla="*/ 594285 w 1552222"/>
              <a:gd name="connsiteY365" fmla="*/ 148889 h 1694616"/>
              <a:gd name="connsiteX366" fmla="*/ 595416 w 1552222"/>
              <a:gd name="connsiteY366" fmla="*/ 148889 h 1694616"/>
              <a:gd name="connsiteX367" fmla="*/ 595416 w 1552222"/>
              <a:gd name="connsiteY367" fmla="*/ 152282 h 1694616"/>
              <a:gd name="connsiteX368" fmla="*/ 602236 w 1552222"/>
              <a:gd name="connsiteY368" fmla="*/ 151151 h 1694616"/>
              <a:gd name="connsiteX369" fmla="*/ 603403 w 1552222"/>
              <a:gd name="connsiteY369" fmla="*/ 151151 h 1694616"/>
              <a:gd name="connsiteX370" fmla="*/ 606795 w 1552222"/>
              <a:gd name="connsiteY370" fmla="*/ 150020 h 1694616"/>
              <a:gd name="connsiteX371" fmla="*/ 609057 w 1552222"/>
              <a:gd name="connsiteY371" fmla="*/ 151151 h 1694616"/>
              <a:gd name="connsiteX372" fmla="*/ 611354 w 1552222"/>
              <a:gd name="connsiteY372" fmla="*/ 153413 h 1694616"/>
              <a:gd name="connsiteX373" fmla="*/ 611354 w 1552222"/>
              <a:gd name="connsiteY373" fmla="*/ 154580 h 1694616"/>
              <a:gd name="connsiteX374" fmla="*/ 612485 w 1552222"/>
              <a:gd name="connsiteY374" fmla="*/ 155711 h 1694616"/>
              <a:gd name="connsiteX375" fmla="*/ 611354 w 1552222"/>
              <a:gd name="connsiteY375" fmla="*/ 159104 h 1694616"/>
              <a:gd name="connsiteX376" fmla="*/ 611354 w 1552222"/>
              <a:gd name="connsiteY376" fmla="*/ 161402 h 1694616"/>
              <a:gd name="connsiteX377" fmla="*/ 612485 w 1552222"/>
              <a:gd name="connsiteY377" fmla="*/ 165927 h 1694616"/>
              <a:gd name="connsiteX378" fmla="*/ 613616 w 1552222"/>
              <a:gd name="connsiteY378" fmla="*/ 168189 h 1694616"/>
              <a:gd name="connsiteX379" fmla="*/ 613616 w 1552222"/>
              <a:gd name="connsiteY379" fmla="*/ 169356 h 1694616"/>
              <a:gd name="connsiteX380" fmla="*/ 617009 w 1552222"/>
              <a:gd name="connsiteY380" fmla="*/ 171618 h 1694616"/>
              <a:gd name="connsiteX381" fmla="*/ 620437 w 1552222"/>
              <a:gd name="connsiteY381" fmla="*/ 171618 h 1694616"/>
              <a:gd name="connsiteX382" fmla="*/ 622698 w 1552222"/>
              <a:gd name="connsiteY382" fmla="*/ 172749 h 1694616"/>
              <a:gd name="connsiteX383" fmla="*/ 626126 w 1552222"/>
              <a:gd name="connsiteY383" fmla="*/ 177309 h 1694616"/>
              <a:gd name="connsiteX384" fmla="*/ 627257 w 1552222"/>
              <a:gd name="connsiteY384" fmla="*/ 177309 h 1694616"/>
              <a:gd name="connsiteX385" fmla="*/ 628388 w 1552222"/>
              <a:gd name="connsiteY385" fmla="*/ 177309 h 1694616"/>
              <a:gd name="connsiteX386" fmla="*/ 630650 w 1552222"/>
              <a:gd name="connsiteY386" fmla="*/ 175011 h 1694616"/>
              <a:gd name="connsiteX387" fmla="*/ 631781 w 1552222"/>
              <a:gd name="connsiteY387" fmla="*/ 175011 h 1694616"/>
              <a:gd name="connsiteX388" fmla="*/ 632912 w 1552222"/>
              <a:gd name="connsiteY388" fmla="*/ 177309 h 1694616"/>
              <a:gd name="connsiteX389" fmla="*/ 632912 w 1552222"/>
              <a:gd name="connsiteY389" fmla="*/ 180703 h 1694616"/>
              <a:gd name="connsiteX390" fmla="*/ 635209 w 1552222"/>
              <a:gd name="connsiteY390" fmla="*/ 184131 h 1694616"/>
              <a:gd name="connsiteX391" fmla="*/ 635209 w 1552222"/>
              <a:gd name="connsiteY391" fmla="*/ 187525 h 1694616"/>
              <a:gd name="connsiteX392" fmla="*/ 637471 w 1552222"/>
              <a:gd name="connsiteY392" fmla="*/ 187525 h 1694616"/>
              <a:gd name="connsiteX393" fmla="*/ 644291 w 1552222"/>
              <a:gd name="connsiteY393" fmla="*/ 186394 h 1694616"/>
              <a:gd name="connsiteX394" fmla="*/ 645422 w 1552222"/>
              <a:gd name="connsiteY394" fmla="*/ 185263 h 1694616"/>
              <a:gd name="connsiteX395" fmla="*/ 645422 w 1552222"/>
              <a:gd name="connsiteY395" fmla="*/ 181834 h 1694616"/>
              <a:gd name="connsiteX396" fmla="*/ 647719 w 1552222"/>
              <a:gd name="connsiteY396" fmla="*/ 180703 h 1694616"/>
              <a:gd name="connsiteX397" fmla="*/ 649981 w 1552222"/>
              <a:gd name="connsiteY397" fmla="*/ 178440 h 1694616"/>
              <a:gd name="connsiteX398" fmla="*/ 652243 w 1552222"/>
              <a:gd name="connsiteY398" fmla="*/ 176178 h 1694616"/>
              <a:gd name="connsiteX399" fmla="*/ 652243 w 1552222"/>
              <a:gd name="connsiteY399" fmla="*/ 172749 h 1694616"/>
              <a:gd name="connsiteX400" fmla="*/ 652243 w 1552222"/>
              <a:gd name="connsiteY400" fmla="*/ 171618 h 1694616"/>
              <a:gd name="connsiteX401" fmla="*/ 653374 w 1552222"/>
              <a:gd name="connsiteY401" fmla="*/ 172749 h 1694616"/>
              <a:gd name="connsiteX402" fmla="*/ 656802 w 1552222"/>
              <a:gd name="connsiteY402" fmla="*/ 173880 h 1694616"/>
              <a:gd name="connsiteX403" fmla="*/ 656802 w 1552222"/>
              <a:gd name="connsiteY403" fmla="*/ 175011 h 1694616"/>
              <a:gd name="connsiteX404" fmla="*/ 659064 w 1552222"/>
              <a:gd name="connsiteY404" fmla="*/ 175011 h 1694616"/>
              <a:gd name="connsiteX405" fmla="*/ 662456 w 1552222"/>
              <a:gd name="connsiteY405" fmla="*/ 173880 h 1694616"/>
              <a:gd name="connsiteX406" fmla="*/ 664754 w 1552222"/>
              <a:gd name="connsiteY406" fmla="*/ 173880 h 1694616"/>
              <a:gd name="connsiteX407" fmla="*/ 667015 w 1552222"/>
              <a:gd name="connsiteY407" fmla="*/ 172749 h 1694616"/>
              <a:gd name="connsiteX408" fmla="*/ 668146 w 1552222"/>
              <a:gd name="connsiteY408" fmla="*/ 173880 h 1694616"/>
              <a:gd name="connsiteX409" fmla="*/ 671574 w 1552222"/>
              <a:gd name="connsiteY409" fmla="*/ 169356 h 1694616"/>
              <a:gd name="connsiteX410" fmla="*/ 672705 w 1552222"/>
              <a:gd name="connsiteY410" fmla="*/ 167058 h 1694616"/>
              <a:gd name="connsiteX411" fmla="*/ 673836 w 1552222"/>
              <a:gd name="connsiteY411" fmla="*/ 165927 h 1694616"/>
              <a:gd name="connsiteX412" fmla="*/ 677264 w 1552222"/>
              <a:gd name="connsiteY412" fmla="*/ 167058 h 1694616"/>
              <a:gd name="connsiteX413" fmla="*/ 680657 w 1552222"/>
              <a:gd name="connsiteY413" fmla="*/ 165927 h 1694616"/>
              <a:gd name="connsiteX414" fmla="*/ 685216 w 1552222"/>
              <a:gd name="connsiteY414" fmla="*/ 167058 h 1694616"/>
              <a:gd name="connsiteX415" fmla="*/ 689739 w 1552222"/>
              <a:gd name="connsiteY415" fmla="*/ 165927 h 1694616"/>
              <a:gd name="connsiteX416" fmla="*/ 690870 w 1552222"/>
              <a:gd name="connsiteY416" fmla="*/ 163664 h 1694616"/>
              <a:gd name="connsiteX417" fmla="*/ 689739 w 1552222"/>
              <a:gd name="connsiteY417" fmla="*/ 161402 h 1694616"/>
              <a:gd name="connsiteX418" fmla="*/ 690870 w 1552222"/>
              <a:gd name="connsiteY418" fmla="*/ 160236 h 1694616"/>
              <a:gd name="connsiteX419" fmla="*/ 693167 w 1552222"/>
              <a:gd name="connsiteY419" fmla="*/ 159104 h 1694616"/>
              <a:gd name="connsiteX420" fmla="*/ 696560 w 1552222"/>
              <a:gd name="connsiteY420" fmla="*/ 160236 h 1694616"/>
              <a:gd name="connsiteX421" fmla="*/ 697691 w 1552222"/>
              <a:gd name="connsiteY421" fmla="*/ 159104 h 1694616"/>
              <a:gd name="connsiteX422" fmla="*/ 699988 w 1552222"/>
              <a:gd name="connsiteY422" fmla="*/ 157973 h 1694616"/>
              <a:gd name="connsiteX423" fmla="*/ 701119 w 1552222"/>
              <a:gd name="connsiteY423" fmla="*/ 156842 h 1694616"/>
              <a:gd name="connsiteX424" fmla="*/ 701119 w 1552222"/>
              <a:gd name="connsiteY424" fmla="*/ 152282 h 1694616"/>
              <a:gd name="connsiteX425" fmla="*/ 702250 w 1552222"/>
              <a:gd name="connsiteY425" fmla="*/ 151151 h 1694616"/>
              <a:gd name="connsiteX426" fmla="*/ 705642 w 1552222"/>
              <a:gd name="connsiteY426" fmla="*/ 148889 h 1694616"/>
              <a:gd name="connsiteX427" fmla="*/ 710201 w 1552222"/>
              <a:gd name="connsiteY427" fmla="*/ 146626 h 1694616"/>
              <a:gd name="connsiteX428" fmla="*/ 711332 w 1552222"/>
              <a:gd name="connsiteY428" fmla="*/ 145460 h 1694616"/>
              <a:gd name="connsiteX429" fmla="*/ 712463 w 1552222"/>
              <a:gd name="connsiteY429" fmla="*/ 145460 h 1694616"/>
              <a:gd name="connsiteX430" fmla="*/ 712463 w 1552222"/>
              <a:gd name="connsiteY430" fmla="*/ 140935 h 1694616"/>
              <a:gd name="connsiteX431" fmla="*/ 718153 w 1552222"/>
              <a:gd name="connsiteY431" fmla="*/ 137506 h 1694616"/>
              <a:gd name="connsiteX432" fmla="*/ 719284 w 1552222"/>
              <a:gd name="connsiteY432" fmla="*/ 135244 h 1694616"/>
              <a:gd name="connsiteX433" fmla="*/ 720415 w 1552222"/>
              <a:gd name="connsiteY433" fmla="*/ 135244 h 1694616"/>
              <a:gd name="connsiteX434" fmla="*/ 723843 w 1552222"/>
              <a:gd name="connsiteY434" fmla="*/ 134113 h 1694616"/>
              <a:gd name="connsiteX435" fmla="*/ 727235 w 1552222"/>
              <a:gd name="connsiteY435" fmla="*/ 134113 h 1694616"/>
              <a:gd name="connsiteX436" fmla="*/ 728366 w 1552222"/>
              <a:gd name="connsiteY436" fmla="*/ 132982 h 1694616"/>
              <a:gd name="connsiteX437" fmla="*/ 731794 w 1552222"/>
              <a:gd name="connsiteY437" fmla="*/ 130684 h 1694616"/>
              <a:gd name="connsiteX438" fmla="*/ 734056 w 1552222"/>
              <a:gd name="connsiteY438" fmla="*/ 129553 h 1694616"/>
              <a:gd name="connsiteX439" fmla="*/ 735187 w 1552222"/>
              <a:gd name="connsiteY439" fmla="*/ 129553 h 1694616"/>
              <a:gd name="connsiteX440" fmla="*/ 737484 w 1552222"/>
              <a:gd name="connsiteY440" fmla="*/ 130684 h 1694616"/>
              <a:gd name="connsiteX441" fmla="*/ 739746 w 1552222"/>
              <a:gd name="connsiteY441" fmla="*/ 130684 h 1694616"/>
              <a:gd name="connsiteX442" fmla="*/ 742008 w 1552222"/>
              <a:gd name="connsiteY442" fmla="*/ 129553 h 1694616"/>
              <a:gd name="connsiteX443" fmla="*/ 748828 w 1552222"/>
              <a:gd name="connsiteY443" fmla="*/ 129553 h 1694616"/>
              <a:gd name="connsiteX444" fmla="*/ 752256 w 1552222"/>
              <a:gd name="connsiteY444" fmla="*/ 129553 h 1694616"/>
              <a:gd name="connsiteX445" fmla="*/ 755649 w 1552222"/>
              <a:gd name="connsiteY445" fmla="*/ 128422 h 1694616"/>
              <a:gd name="connsiteX446" fmla="*/ 761339 w 1552222"/>
              <a:gd name="connsiteY446" fmla="*/ 125028 h 1694616"/>
              <a:gd name="connsiteX447" fmla="*/ 763601 w 1552222"/>
              <a:gd name="connsiteY447" fmla="*/ 125028 h 1694616"/>
              <a:gd name="connsiteX448" fmla="*/ 765863 w 1552222"/>
              <a:gd name="connsiteY448" fmla="*/ 125028 h 1694616"/>
              <a:gd name="connsiteX449" fmla="*/ 768160 w 1552222"/>
              <a:gd name="connsiteY449" fmla="*/ 123897 h 1694616"/>
              <a:gd name="connsiteX450" fmla="*/ 772683 w 1552222"/>
              <a:gd name="connsiteY450" fmla="*/ 126159 h 1694616"/>
              <a:gd name="connsiteX451" fmla="*/ 777242 w 1552222"/>
              <a:gd name="connsiteY451" fmla="*/ 122731 h 1694616"/>
              <a:gd name="connsiteX452" fmla="*/ 779504 w 1552222"/>
              <a:gd name="connsiteY452" fmla="*/ 126159 h 1694616"/>
              <a:gd name="connsiteX453" fmla="*/ 780635 w 1552222"/>
              <a:gd name="connsiteY453" fmla="*/ 126159 h 1694616"/>
              <a:gd name="connsiteX454" fmla="*/ 782932 w 1552222"/>
              <a:gd name="connsiteY454" fmla="*/ 126159 h 1694616"/>
              <a:gd name="connsiteX455" fmla="*/ 785194 w 1552222"/>
              <a:gd name="connsiteY455" fmla="*/ 128422 h 1694616"/>
              <a:gd name="connsiteX456" fmla="*/ 786325 w 1552222"/>
              <a:gd name="connsiteY456" fmla="*/ 128422 h 1694616"/>
              <a:gd name="connsiteX457" fmla="*/ 787456 w 1552222"/>
              <a:gd name="connsiteY457" fmla="*/ 127291 h 1694616"/>
              <a:gd name="connsiteX458" fmla="*/ 788622 w 1552222"/>
              <a:gd name="connsiteY458" fmla="*/ 125028 h 1694616"/>
              <a:gd name="connsiteX459" fmla="*/ 792014 w 1552222"/>
              <a:gd name="connsiteY459" fmla="*/ 123897 h 1694616"/>
              <a:gd name="connsiteX460" fmla="*/ 794276 w 1552222"/>
              <a:gd name="connsiteY460" fmla="*/ 121600 h 1694616"/>
              <a:gd name="connsiteX461" fmla="*/ 795407 w 1552222"/>
              <a:gd name="connsiteY461" fmla="*/ 121600 h 1694616"/>
              <a:gd name="connsiteX462" fmla="*/ 797704 w 1552222"/>
              <a:gd name="connsiteY462" fmla="*/ 122731 h 1694616"/>
              <a:gd name="connsiteX463" fmla="*/ 799966 w 1552222"/>
              <a:gd name="connsiteY463" fmla="*/ 122731 h 1694616"/>
              <a:gd name="connsiteX464" fmla="*/ 802228 w 1552222"/>
              <a:gd name="connsiteY464" fmla="*/ 112515 h 1694616"/>
              <a:gd name="connsiteX465" fmla="*/ 805656 w 1552222"/>
              <a:gd name="connsiteY465" fmla="*/ 109086 h 1694616"/>
              <a:gd name="connsiteX466" fmla="*/ 805656 w 1552222"/>
              <a:gd name="connsiteY466" fmla="*/ 105693 h 1694616"/>
              <a:gd name="connsiteX467" fmla="*/ 809049 w 1552222"/>
              <a:gd name="connsiteY467" fmla="*/ 102299 h 1694616"/>
              <a:gd name="connsiteX468" fmla="*/ 810179 w 1552222"/>
              <a:gd name="connsiteY468" fmla="*/ 102299 h 1694616"/>
              <a:gd name="connsiteX469" fmla="*/ 812477 w 1552222"/>
              <a:gd name="connsiteY469" fmla="*/ 100001 h 1694616"/>
              <a:gd name="connsiteX470" fmla="*/ 817000 w 1552222"/>
              <a:gd name="connsiteY470" fmla="*/ 96608 h 1694616"/>
              <a:gd name="connsiteX471" fmla="*/ 817000 w 1552222"/>
              <a:gd name="connsiteY471" fmla="*/ 92048 h 1694616"/>
              <a:gd name="connsiteX472" fmla="*/ 817000 w 1552222"/>
              <a:gd name="connsiteY472" fmla="*/ 88655 h 1694616"/>
              <a:gd name="connsiteX473" fmla="*/ 818166 w 1552222"/>
              <a:gd name="connsiteY473" fmla="*/ 84095 h 1694616"/>
              <a:gd name="connsiteX474" fmla="*/ 818166 w 1552222"/>
              <a:gd name="connsiteY474" fmla="*/ 82963 h 1694616"/>
              <a:gd name="connsiteX475" fmla="*/ 826118 w 1552222"/>
              <a:gd name="connsiteY475" fmla="*/ 82963 h 1694616"/>
              <a:gd name="connsiteX476" fmla="*/ 827249 w 1552222"/>
              <a:gd name="connsiteY476" fmla="*/ 80701 h 1694616"/>
              <a:gd name="connsiteX477" fmla="*/ 827249 w 1552222"/>
              <a:gd name="connsiteY477" fmla="*/ 78403 h 1694616"/>
              <a:gd name="connsiteX478" fmla="*/ 834070 w 1552222"/>
              <a:gd name="connsiteY478" fmla="*/ 77272 h 1694616"/>
              <a:gd name="connsiteX479" fmla="*/ 835200 w 1552222"/>
              <a:gd name="connsiteY479" fmla="*/ 77272 h 1694616"/>
              <a:gd name="connsiteX480" fmla="*/ 835200 w 1552222"/>
              <a:gd name="connsiteY480" fmla="*/ 75010 h 1694616"/>
              <a:gd name="connsiteX481" fmla="*/ 837462 w 1552222"/>
              <a:gd name="connsiteY481" fmla="*/ 75010 h 1694616"/>
              <a:gd name="connsiteX482" fmla="*/ 838593 w 1552222"/>
              <a:gd name="connsiteY482" fmla="*/ 72748 h 1694616"/>
              <a:gd name="connsiteX483" fmla="*/ 839724 w 1552222"/>
              <a:gd name="connsiteY483" fmla="*/ 72748 h 1694616"/>
              <a:gd name="connsiteX484" fmla="*/ 840890 w 1552222"/>
              <a:gd name="connsiteY484" fmla="*/ 72748 h 1694616"/>
              <a:gd name="connsiteX485" fmla="*/ 842021 w 1552222"/>
              <a:gd name="connsiteY485" fmla="*/ 72748 h 1694616"/>
              <a:gd name="connsiteX486" fmla="*/ 844283 w 1552222"/>
              <a:gd name="connsiteY486" fmla="*/ 72748 h 1694616"/>
              <a:gd name="connsiteX487" fmla="*/ 845414 w 1552222"/>
              <a:gd name="connsiteY487" fmla="*/ 75010 h 1694616"/>
              <a:gd name="connsiteX488" fmla="*/ 848842 w 1552222"/>
              <a:gd name="connsiteY488" fmla="*/ 73879 h 1694616"/>
              <a:gd name="connsiteX489" fmla="*/ 848842 w 1552222"/>
              <a:gd name="connsiteY489" fmla="*/ 69319 h 1694616"/>
              <a:gd name="connsiteX490" fmla="*/ 851104 w 1552222"/>
              <a:gd name="connsiteY490" fmla="*/ 68188 h 1694616"/>
              <a:gd name="connsiteX491" fmla="*/ 852235 w 1552222"/>
              <a:gd name="connsiteY491" fmla="*/ 63628 h 1694616"/>
              <a:gd name="connsiteX492" fmla="*/ 853365 w 1552222"/>
              <a:gd name="connsiteY492" fmla="*/ 63628 h 1694616"/>
              <a:gd name="connsiteX493" fmla="*/ 854496 w 1552222"/>
              <a:gd name="connsiteY493" fmla="*/ 61365 h 1694616"/>
              <a:gd name="connsiteX494" fmla="*/ 854496 w 1552222"/>
              <a:gd name="connsiteY494" fmla="*/ 59103 h 1694616"/>
              <a:gd name="connsiteX495" fmla="*/ 855663 w 1552222"/>
              <a:gd name="connsiteY495" fmla="*/ 57972 h 1694616"/>
              <a:gd name="connsiteX496" fmla="*/ 855663 w 1552222"/>
              <a:gd name="connsiteY496" fmla="*/ 56805 h 1694616"/>
              <a:gd name="connsiteX497" fmla="*/ 856793 w 1552222"/>
              <a:gd name="connsiteY497" fmla="*/ 56805 h 1694616"/>
              <a:gd name="connsiteX498" fmla="*/ 857924 w 1552222"/>
              <a:gd name="connsiteY498" fmla="*/ 53412 h 1694616"/>
              <a:gd name="connsiteX499" fmla="*/ 860186 w 1552222"/>
              <a:gd name="connsiteY499" fmla="*/ 53412 h 1694616"/>
              <a:gd name="connsiteX500" fmla="*/ 862448 w 1552222"/>
              <a:gd name="connsiteY500" fmla="*/ 51150 h 1694616"/>
              <a:gd name="connsiteX501" fmla="*/ 867007 w 1552222"/>
              <a:gd name="connsiteY501" fmla="*/ 45458 h 1694616"/>
              <a:gd name="connsiteX502" fmla="*/ 868138 w 1552222"/>
              <a:gd name="connsiteY502" fmla="*/ 46590 h 1694616"/>
              <a:gd name="connsiteX503" fmla="*/ 870435 w 1552222"/>
              <a:gd name="connsiteY503" fmla="*/ 40898 h 1694616"/>
              <a:gd name="connsiteX504" fmla="*/ 872697 w 1552222"/>
              <a:gd name="connsiteY504" fmla="*/ 36374 h 1694616"/>
              <a:gd name="connsiteX505" fmla="*/ 873828 w 1552222"/>
              <a:gd name="connsiteY505" fmla="*/ 32945 h 1694616"/>
              <a:gd name="connsiteX506" fmla="*/ 876089 w 1552222"/>
              <a:gd name="connsiteY506" fmla="*/ 30683 h 1694616"/>
              <a:gd name="connsiteX507" fmla="*/ 876089 w 1552222"/>
              <a:gd name="connsiteY507" fmla="*/ 29552 h 1694616"/>
              <a:gd name="connsiteX508" fmla="*/ 878386 w 1552222"/>
              <a:gd name="connsiteY508" fmla="*/ 29552 h 1694616"/>
              <a:gd name="connsiteX509" fmla="*/ 879517 w 1552222"/>
              <a:gd name="connsiteY509" fmla="*/ 29552 h 1694616"/>
              <a:gd name="connsiteX510" fmla="*/ 884041 w 1552222"/>
              <a:gd name="connsiteY510" fmla="*/ 32945 h 1694616"/>
              <a:gd name="connsiteX511" fmla="*/ 887469 w 1552222"/>
              <a:gd name="connsiteY511" fmla="*/ 32945 h 1694616"/>
              <a:gd name="connsiteX512" fmla="*/ 890862 w 1552222"/>
              <a:gd name="connsiteY512" fmla="*/ 35243 h 1694616"/>
              <a:gd name="connsiteX513" fmla="*/ 891993 w 1552222"/>
              <a:gd name="connsiteY513" fmla="*/ 35243 h 1694616"/>
              <a:gd name="connsiteX514" fmla="*/ 894290 w 1552222"/>
              <a:gd name="connsiteY514" fmla="*/ 34076 h 1694616"/>
              <a:gd name="connsiteX515" fmla="*/ 896551 w 1552222"/>
              <a:gd name="connsiteY515" fmla="*/ 31814 h 1694616"/>
              <a:gd name="connsiteX516" fmla="*/ 899979 w 1552222"/>
              <a:gd name="connsiteY516" fmla="*/ 31814 h 1694616"/>
              <a:gd name="connsiteX517" fmla="*/ 899979 w 1552222"/>
              <a:gd name="connsiteY517" fmla="*/ 30683 h 1694616"/>
              <a:gd name="connsiteX518" fmla="*/ 901110 w 1552222"/>
              <a:gd name="connsiteY518" fmla="*/ 29552 h 1694616"/>
              <a:gd name="connsiteX519" fmla="*/ 902241 w 1552222"/>
              <a:gd name="connsiteY519" fmla="*/ 29552 h 1694616"/>
              <a:gd name="connsiteX520" fmla="*/ 905634 w 1552222"/>
              <a:gd name="connsiteY520" fmla="*/ 30683 h 1694616"/>
              <a:gd name="connsiteX521" fmla="*/ 906765 w 1552222"/>
              <a:gd name="connsiteY521" fmla="*/ 29552 h 1694616"/>
              <a:gd name="connsiteX522" fmla="*/ 907931 w 1552222"/>
              <a:gd name="connsiteY522" fmla="*/ 30683 h 1694616"/>
              <a:gd name="connsiteX523" fmla="*/ 909062 w 1552222"/>
              <a:gd name="connsiteY523" fmla="*/ 29552 h 1694616"/>
              <a:gd name="connsiteX524" fmla="*/ 910193 w 1552222"/>
              <a:gd name="connsiteY524" fmla="*/ 30683 h 1694616"/>
              <a:gd name="connsiteX525" fmla="*/ 911324 w 1552222"/>
              <a:gd name="connsiteY525" fmla="*/ 29552 h 1694616"/>
              <a:gd name="connsiteX526" fmla="*/ 912455 w 1552222"/>
              <a:gd name="connsiteY526" fmla="*/ 30683 h 1694616"/>
              <a:gd name="connsiteX527" fmla="*/ 920406 w 1552222"/>
              <a:gd name="connsiteY527" fmla="*/ 29552 h 1694616"/>
              <a:gd name="connsiteX528" fmla="*/ 919275 w 1552222"/>
              <a:gd name="connsiteY528" fmla="*/ 31814 h 1694616"/>
              <a:gd name="connsiteX529" fmla="*/ 919275 w 1552222"/>
              <a:gd name="connsiteY529" fmla="*/ 32945 h 1694616"/>
              <a:gd name="connsiteX530" fmla="*/ 918144 w 1552222"/>
              <a:gd name="connsiteY530" fmla="*/ 34076 h 1694616"/>
              <a:gd name="connsiteX531" fmla="*/ 918144 w 1552222"/>
              <a:gd name="connsiteY531" fmla="*/ 35243 h 1694616"/>
              <a:gd name="connsiteX532" fmla="*/ 919275 w 1552222"/>
              <a:gd name="connsiteY532" fmla="*/ 37505 h 1694616"/>
              <a:gd name="connsiteX533" fmla="*/ 920406 w 1552222"/>
              <a:gd name="connsiteY533" fmla="*/ 38636 h 1694616"/>
              <a:gd name="connsiteX534" fmla="*/ 920406 w 1552222"/>
              <a:gd name="connsiteY534" fmla="*/ 39767 h 1694616"/>
              <a:gd name="connsiteX535" fmla="*/ 921537 w 1552222"/>
              <a:gd name="connsiteY535" fmla="*/ 40898 h 1694616"/>
              <a:gd name="connsiteX536" fmla="*/ 922703 w 1552222"/>
              <a:gd name="connsiteY536" fmla="*/ 43196 h 1694616"/>
              <a:gd name="connsiteX537" fmla="*/ 926096 w 1552222"/>
              <a:gd name="connsiteY537" fmla="*/ 43196 h 1694616"/>
              <a:gd name="connsiteX538" fmla="*/ 926096 w 1552222"/>
              <a:gd name="connsiteY538" fmla="*/ 44327 h 1694616"/>
              <a:gd name="connsiteX539" fmla="*/ 927227 w 1552222"/>
              <a:gd name="connsiteY539" fmla="*/ 43196 h 1694616"/>
              <a:gd name="connsiteX540" fmla="*/ 928358 w 1552222"/>
              <a:gd name="connsiteY540" fmla="*/ 43196 h 1694616"/>
              <a:gd name="connsiteX541" fmla="*/ 930655 w 1552222"/>
              <a:gd name="connsiteY541" fmla="*/ 43196 h 1694616"/>
              <a:gd name="connsiteX542" fmla="*/ 932917 w 1552222"/>
              <a:gd name="connsiteY542" fmla="*/ 43196 h 1694616"/>
              <a:gd name="connsiteX543" fmla="*/ 934048 w 1552222"/>
              <a:gd name="connsiteY543" fmla="*/ 43196 h 1694616"/>
              <a:gd name="connsiteX544" fmla="*/ 935179 w 1552222"/>
              <a:gd name="connsiteY544" fmla="*/ 47721 h 1694616"/>
              <a:gd name="connsiteX545" fmla="*/ 934048 w 1552222"/>
              <a:gd name="connsiteY545" fmla="*/ 52281 h 1694616"/>
              <a:gd name="connsiteX546" fmla="*/ 936309 w 1552222"/>
              <a:gd name="connsiteY546" fmla="*/ 53412 h 1694616"/>
              <a:gd name="connsiteX547" fmla="*/ 939737 w 1552222"/>
              <a:gd name="connsiteY547" fmla="*/ 51150 h 1694616"/>
              <a:gd name="connsiteX548" fmla="*/ 940868 w 1552222"/>
              <a:gd name="connsiteY548" fmla="*/ 51150 h 1694616"/>
              <a:gd name="connsiteX549" fmla="*/ 943130 w 1552222"/>
              <a:gd name="connsiteY549" fmla="*/ 49983 h 1694616"/>
              <a:gd name="connsiteX550" fmla="*/ 946558 w 1552222"/>
              <a:gd name="connsiteY550" fmla="*/ 51150 h 1694616"/>
              <a:gd name="connsiteX551" fmla="*/ 946558 w 1552222"/>
              <a:gd name="connsiteY551" fmla="*/ 53412 h 1694616"/>
              <a:gd name="connsiteX552" fmla="*/ 948820 w 1552222"/>
              <a:gd name="connsiteY552" fmla="*/ 53412 h 1694616"/>
              <a:gd name="connsiteX553" fmla="*/ 953379 w 1552222"/>
              <a:gd name="connsiteY553" fmla="*/ 52281 h 1694616"/>
              <a:gd name="connsiteX554" fmla="*/ 953379 w 1552222"/>
              <a:gd name="connsiteY554" fmla="*/ 54543 h 1694616"/>
              <a:gd name="connsiteX555" fmla="*/ 955641 w 1552222"/>
              <a:gd name="connsiteY555" fmla="*/ 56805 h 1694616"/>
              <a:gd name="connsiteX556" fmla="*/ 956772 w 1552222"/>
              <a:gd name="connsiteY556" fmla="*/ 56805 h 1694616"/>
              <a:gd name="connsiteX557" fmla="*/ 956772 w 1552222"/>
              <a:gd name="connsiteY557" fmla="*/ 57972 h 1694616"/>
              <a:gd name="connsiteX558" fmla="*/ 956772 w 1552222"/>
              <a:gd name="connsiteY558" fmla="*/ 61365 h 1694616"/>
              <a:gd name="connsiteX559" fmla="*/ 959033 w 1552222"/>
              <a:gd name="connsiteY559" fmla="*/ 63628 h 1694616"/>
              <a:gd name="connsiteX560" fmla="*/ 959033 w 1552222"/>
              <a:gd name="connsiteY560" fmla="*/ 65925 h 1694616"/>
              <a:gd name="connsiteX561" fmla="*/ 962461 w 1552222"/>
              <a:gd name="connsiteY561" fmla="*/ 67056 h 1694616"/>
              <a:gd name="connsiteX562" fmla="*/ 962461 w 1552222"/>
              <a:gd name="connsiteY562" fmla="*/ 71581 h 1694616"/>
              <a:gd name="connsiteX563" fmla="*/ 964723 w 1552222"/>
              <a:gd name="connsiteY563" fmla="*/ 71581 h 1694616"/>
              <a:gd name="connsiteX564" fmla="*/ 964723 w 1552222"/>
              <a:gd name="connsiteY564" fmla="*/ 77272 h 1694616"/>
              <a:gd name="connsiteX565" fmla="*/ 965854 w 1552222"/>
              <a:gd name="connsiteY565" fmla="*/ 79535 h 1694616"/>
              <a:gd name="connsiteX566" fmla="*/ 967020 w 1552222"/>
              <a:gd name="connsiteY566" fmla="*/ 81832 h 1694616"/>
              <a:gd name="connsiteX567" fmla="*/ 968151 w 1552222"/>
              <a:gd name="connsiteY567" fmla="*/ 84095 h 1694616"/>
              <a:gd name="connsiteX568" fmla="*/ 968151 w 1552222"/>
              <a:gd name="connsiteY568" fmla="*/ 85226 h 1694616"/>
              <a:gd name="connsiteX569" fmla="*/ 968151 w 1552222"/>
              <a:gd name="connsiteY569" fmla="*/ 86357 h 1694616"/>
              <a:gd name="connsiteX570" fmla="*/ 969282 w 1552222"/>
              <a:gd name="connsiteY570" fmla="*/ 87523 h 1694616"/>
              <a:gd name="connsiteX571" fmla="*/ 969282 w 1552222"/>
              <a:gd name="connsiteY571" fmla="*/ 90917 h 1694616"/>
              <a:gd name="connsiteX572" fmla="*/ 970413 w 1552222"/>
              <a:gd name="connsiteY572" fmla="*/ 92048 h 1694616"/>
              <a:gd name="connsiteX573" fmla="*/ 969282 w 1552222"/>
              <a:gd name="connsiteY573" fmla="*/ 94346 h 1694616"/>
              <a:gd name="connsiteX574" fmla="*/ 971544 w 1552222"/>
              <a:gd name="connsiteY574" fmla="*/ 95477 h 1694616"/>
              <a:gd name="connsiteX575" fmla="*/ 972675 w 1552222"/>
              <a:gd name="connsiteY575" fmla="*/ 97739 h 1694616"/>
              <a:gd name="connsiteX576" fmla="*/ 974972 w 1552222"/>
              <a:gd name="connsiteY576" fmla="*/ 97739 h 1694616"/>
              <a:gd name="connsiteX577" fmla="*/ 974972 w 1552222"/>
              <a:gd name="connsiteY577" fmla="*/ 98870 h 1694616"/>
              <a:gd name="connsiteX578" fmla="*/ 977234 w 1552222"/>
              <a:gd name="connsiteY578" fmla="*/ 97739 h 1694616"/>
              <a:gd name="connsiteX579" fmla="*/ 979495 w 1552222"/>
              <a:gd name="connsiteY579" fmla="*/ 98870 h 1694616"/>
              <a:gd name="connsiteX580" fmla="*/ 980626 w 1552222"/>
              <a:gd name="connsiteY580" fmla="*/ 98870 h 1694616"/>
              <a:gd name="connsiteX581" fmla="*/ 980626 w 1552222"/>
              <a:gd name="connsiteY581" fmla="*/ 101133 h 1694616"/>
              <a:gd name="connsiteX582" fmla="*/ 981793 w 1552222"/>
              <a:gd name="connsiteY582" fmla="*/ 101133 h 1694616"/>
              <a:gd name="connsiteX583" fmla="*/ 984054 w 1552222"/>
              <a:gd name="connsiteY583" fmla="*/ 102299 h 1694616"/>
              <a:gd name="connsiteX584" fmla="*/ 987447 w 1552222"/>
              <a:gd name="connsiteY584" fmla="*/ 104561 h 1694616"/>
              <a:gd name="connsiteX585" fmla="*/ 988578 w 1552222"/>
              <a:gd name="connsiteY585" fmla="*/ 104561 h 1694616"/>
              <a:gd name="connsiteX586" fmla="*/ 992006 w 1552222"/>
              <a:gd name="connsiteY586" fmla="*/ 104561 h 1694616"/>
              <a:gd name="connsiteX587" fmla="*/ 993137 w 1552222"/>
              <a:gd name="connsiteY587" fmla="*/ 106824 h 1694616"/>
              <a:gd name="connsiteX588" fmla="*/ 995399 w 1552222"/>
              <a:gd name="connsiteY588" fmla="*/ 107955 h 1694616"/>
              <a:gd name="connsiteX589" fmla="*/ 994268 w 1552222"/>
              <a:gd name="connsiteY589" fmla="*/ 110253 h 1694616"/>
              <a:gd name="connsiteX590" fmla="*/ 994268 w 1552222"/>
              <a:gd name="connsiteY590" fmla="*/ 112515 h 1694616"/>
              <a:gd name="connsiteX591" fmla="*/ 994268 w 1552222"/>
              <a:gd name="connsiteY591" fmla="*/ 113646 h 1694616"/>
              <a:gd name="connsiteX592" fmla="*/ 993137 w 1552222"/>
              <a:gd name="connsiteY592" fmla="*/ 115908 h 1694616"/>
              <a:gd name="connsiteX593" fmla="*/ 993137 w 1552222"/>
              <a:gd name="connsiteY593" fmla="*/ 117075 h 1694616"/>
              <a:gd name="connsiteX594" fmla="*/ 990875 w 1552222"/>
              <a:gd name="connsiteY594" fmla="*/ 120468 h 1694616"/>
              <a:gd name="connsiteX595" fmla="*/ 992006 w 1552222"/>
              <a:gd name="connsiteY595" fmla="*/ 122731 h 1694616"/>
              <a:gd name="connsiteX596" fmla="*/ 992006 w 1552222"/>
              <a:gd name="connsiteY596" fmla="*/ 125028 h 1694616"/>
              <a:gd name="connsiteX597" fmla="*/ 993137 w 1552222"/>
              <a:gd name="connsiteY597" fmla="*/ 125028 h 1694616"/>
              <a:gd name="connsiteX598" fmla="*/ 993137 w 1552222"/>
              <a:gd name="connsiteY598" fmla="*/ 127291 h 1694616"/>
              <a:gd name="connsiteX599" fmla="*/ 992006 w 1552222"/>
              <a:gd name="connsiteY599" fmla="*/ 128422 h 1694616"/>
              <a:gd name="connsiteX600" fmla="*/ 988578 w 1552222"/>
              <a:gd name="connsiteY600" fmla="*/ 129553 h 1694616"/>
              <a:gd name="connsiteX601" fmla="*/ 988578 w 1552222"/>
              <a:gd name="connsiteY601" fmla="*/ 130684 h 1694616"/>
              <a:gd name="connsiteX602" fmla="*/ 988578 w 1552222"/>
              <a:gd name="connsiteY602" fmla="*/ 131851 h 1694616"/>
              <a:gd name="connsiteX603" fmla="*/ 986316 w 1552222"/>
              <a:gd name="connsiteY603" fmla="*/ 132982 h 1694616"/>
              <a:gd name="connsiteX604" fmla="*/ 982923 w 1552222"/>
              <a:gd name="connsiteY604" fmla="*/ 131851 h 1694616"/>
              <a:gd name="connsiteX605" fmla="*/ 982923 w 1552222"/>
              <a:gd name="connsiteY605" fmla="*/ 132982 h 1694616"/>
              <a:gd name="connsiteX606" fmla="*/ 981793 w 1552222"/>
              <a:gd name="connsiteY606" fmla="*/ 132982 h 1694616"/>
              <a:gd name="connsiteX607" fmla="*/ 980626 w 1552222"/>
              <a:gd name="connsiteY607" fmla="*/ 134113 h 1694616"/>
              <a:gd name="connsiteX608" fmla="*/ 984054 w 1552222"/>
              <a:gd name="connsiteY608" fmla="*/ 138638 h 1694616"/>
              <a:gd name="connsiteX609" fmla="*/ 982923 w 1552222"/>
              <a:gd name="connsiteY609" fmla="*/ 139804 h 1694616"/>
              <a:gd name="connsiteX610" fmla="*/ 984054 w 1552222"/>
              <a:gd name="connsiteY610" fmla="*/ 142066 h 1694616"/>
              <a:gd name="connsiteX611" fmla="*/ 981793 w 1552222"/>
              <a:gd name="connsiteY611" fmla="*/ 144329 h 1694616"/>
              <a:gd name="connsiteX612" fmla="*/ 982923 w 1552222"/>
              <a:gd name="connsiteY612" fmla="*/ 146626 h 1694616"/>
              <a:gd name="connsiteX613" fmla="*/ 982923 w 1552222"/>
              <a:gd name="connsiteY613" fmla="*/ 148889 h 1694616"/>
              <a:gd name="connsiteX614" fmla="*/ 982923 w 1552222"/>
              <a:gd name="connsiteY614" fmla="*/ 150020 h 1694616"/>
              <a:gd name="connsiteX615" fmla="*/ 981793 w 1552222"/>
              <a:gd name="connsiteY615" fmla="*/ 150020 h 1694616"/>
              <a:gd name="connsiteX616" fmla="*/ 979495 w 1552222"/>
              <a:gd name="connsiteY616" fmla="*/ 151151 h 1694616"/>
              <a:gd name="connsiteX617" fmla="*/ 979495 w 1552222"/>
              <a:gd name="connsiteY617" fmla="*/ 154580 h 1694616"/>
              <a:gd name="connsiteX618" fmla="*/ 978365 w 1552222"/>
              <a:gd name="connsiteY618" fmla="*/ 156842 h 1694616"/>
              <a:gd name="connsiteX619" fmla="*/ 977234 w 1552222"/>
              <a:gd name="connsiteY619" fmla="*/ 159104 h 1694616"/>
              <a:gd name="connsiteX620" fmla="*/ 981793 w 1552222"/>
              <a:gd name="connsiteY620" fmla="*/ 156842 h 1694616"/>
              <a:gd name="connsiteX621" fmla="*/ 986316 w 1552222"/>
              <a:gd name="connsiteY621" fmla="*/ 156842 h 1694616"/>
              <a:gd name="connsiteX622" fmla="*/ 987447 w 1552222"/>
              <a:gd name="connsiteY622" fmla="*/ 157973 h 1694616"/>
              <a:gd name="connsiteX623" fmla="*/ 993137 w 1552222"/>
              <a:gd name="connsiteY623" fmla="*/ 161402 h 1694616"/>
              <a:gd name="connsiteX624" fmla="*/ 997696 w 1552222"/>
              <a:gd name="connsiteY624" fmla="*/ 162533 h 1694616"/>
              <a:gd name="connsiteX625" fmla="*/ 1002219 w 1552222"/>
              <a:gd name="connsiteY625" fmla="*/ 163664 h 1694616"/>
              <a:gd name="connsiteX626" fmla="*/ 1007909 w 1552222"/>
              <a:gd name="connsiteY626" fmla="*/ 161402 h 1694616"/>
              <a:gd name="connsiteX627" fmla="*/ 1010171 w 1552222"/>
              <a:gd name="connsiteY627" fmla="*/ 161402 h 1694616"/>
              <a:gd name="connsiteX628" fmla="*/ 1011337 w 1552222"/>
              <a:gd name="connsiteY628" fmla="*/ 161402 h 1694616"/>
              <a:gd name="connsiteX629" fmla="*/ 1012468 w 1552222"/>
              <a:gd name="connsiteY629" fmla="*/ 160236 h 1694616"/>
              <a:gd name="connsiteX630" fmla="*/ 1014730 w 1552222"/>
              <a:gd name="connsiteY630" fmla="*/ 157973 h 1694616"/>
              <a:gd name="connsiteX631" fmla="*/ 1015861 w 1552222"/>
              <a:gd name="connsiteY631" fmla="*/ 157973 h 1694616"/>
              <a:gd name="connsiteX632" fmla="*/ 1016992 w 1552222"/>
              <a:gd name="connsiteY632" fmla="*/ 153413 h 1694616"/>
              <a:gd name="connsiteX633" fmla="*/ 1018123 w 1552222"/>
              <a:gd name="connsiteY633" fmla="*/ 152282 h 1694616"/>
              <a:gd name="connsiteX634" fmla="*/ 1021551 w 1552222"/>
              <a:gd name="connsiteY634" fmla="*/ 151151 h 1694616"/>
              <a:gd name="connsiteX635" fmla="*/ 1022681 w 1552222"/>
              <a:gd name="connsiteY635" fmla="*/ 151151 h 1694616"/>
              <a:gd name="connsiteX636" fmla="*/ 1023812 w 1552222"/>
              <a:gd name="connsiteY636" fmla="*/ 151151 h 1694616"/>
              <a:gd name="connsiteX637" fmla="*/ 1027240 w 1552222"/>
              <a:gd name="connsiteY637" fmla="*/ 152282 h 1694616"/>
              <a:gd name="connsiteX638" fmla="*/ 1028371 w 1552222"/>
              <a:gd name="connsiteY638" fmla="*/ 153413 h 1694616"/>
              <a:gd name="connsiteX639" fmla="*/ 1030633 w 1552222"/>
              <a:gd name="connsiteY639" fmla="*/ 150020 h 1694616"/>
              <a:gd name="connsiteX640" fmla="*/ 1034061 w 1552222"/>
              <a:gd name="connsiteY640" fmla="*/ 143198 h 1694616"/>
              <a:gd name="connsiteX641" fmla="*/ 1036323 w 1552222"/>
              <a:gd name="connsiteY641" fmla="*/ 140935 h 1694616"/>
              <a:gd name="connsiteX642" fmla="*/ 1038585 w 1552222"/>
              <a:gd name="connsiteY642" fmla="*/ 140935 h 1694616"/>
              <a:gd name="connsiteX643" fmla="*/ 1042013 w 1552222"/>
              <a:gd name="connsiteY643" fmla="*/ 144329 h 1694616"/>
              <a:gd name="connsiteX644" fmla="*/ 1045405 w 1552222"/>
              <a:gd name="connsiteY644" fmla="*/ 145460 h 1694616"/>
              <a:gd name="connsiteX645" fmla="*/ 1046536 w 1552222"/>
              <a:gd name="connsiteY645" fmla="*/ 145460 h 1694616"/>
              <a:gd name="connsiteX646" fmla="*/ 1051095 w 1552222"/>
              <a:gd name="connsiteY646" fmla="*/ 140935 h 1694616"/>
              <a:gd name="connsiteX647" fmla="*/ 1051095 w 1552222"/>
              <a:gd name="connsiteY647" fmla="*/ 137506 h 1694616"/>
              <a:gd name="connsiteX648" fmla="*/ 1051095 w 1552222"/>
              <a:gd name="connsiteY648" fmla="*/ 136375 h 1694616"/>
              <a:gd name="connsiteX649" fmla="*/ 1053357 w 1552222"/>
              <a:gd name="connsiteY649" fmla="*/ 129553 h 1694616"/>
              <a:gd name="connsiteX650" fmla="*/ 1055654 w 1552222"/>
              <a:gd name="connsiteY650" fmla="*/ 127291 h 1694616"/>
              <a:gd name="connsiteX651" fmla="*/ 1057916 w 1552222"/>
              <a:gd name="connsiteY651" fmla="*/ 114777 h 1694616"/>
              <a:gd name="connsiteX652" fmla="*/ 1059047 w 1552222"/>
              <a:gd name="connsiteY652" fmla="*/ 111384 h 1694616"/>
              <a:gd name="connsiteX653" fmla="*/ 1057916 w 1552222"/>
              <a:gd name="connsiteY653" fmla="*/ 106824 h 1694616"/>
              <a:gd name="connsiteX654" fmla="*/ 1059047 w 1552222"/>
              <a:gd name="connsiteY654" fmla="*/ 101133 h 1694616"/>
              <a:gd name="connsiteX655" fmla="*/ 1061309 w 1552222"/>
              <a:gd name="connsiteY655" fmla="*/ 94346 h 1694616"/>
              <a:gd name="connsiteX656" fmla="*/ 1064737 w 1552222"/>
              <a:gd name="connsiteY656" fmla="*/ 90917 h 1694616"/>
              <a:gd name="connsiteX657" fmla="*/ 1065867 w 1552222"/>
              <a:gd name="connsiteY657" fmla="*/ 89786 h 1694616"/>
              <a:gd name="connsiteX658" fmla="*/ 1068129 w 1552222"/>
              <a:gd name="connsiteY658" fmla="*/ 89786 h 1694616"/>
              <a:gd name="connsiteX659" fmla="*/ 1069260 w 1552222"/>
              <a:gd name="connsiteY659" fmla="*/ 89786 h 1694616"/>
              <a:gd name="connsiteX660" fmla="*/ 1070426 w 1552222"/>
              <a:gd name="connsiteY660" fmla="*/ 90917 h 1694616"/>
              <a:gd name="connsiteX661" fmla="*/ 1071557 w 1552222"/>
              <a:gd name="connsiteY661" fmla="*/ 90917 h 1694616"/>
              <a:gd name="connsiteX662" fmla="*/ 1074950 w 1552222"/>
              <a:gd name="connsiteY662" fmla="*/ 94346 h 1694616"/>
              <a:gd name="connsiteX663" fmla="*/ 1078378 w 1552222"/>
              <a:gd name="connsiteY663" fmla="*/ 96608 h 1694616"/>
              <a:gd name="connsiteX664" fmla="*/ 1079509 w 1552222"/>
              <a:gd name="connsiteY664" fmla="*/ 98870 h 1694616"/>
              <a:gd name="connsiteX665" fmla="*/ 1081771 w 1552222"/>
              <a:gd name="connsiteY665" fmla="*/ 98870 h 1694616"/>
              <a:gd name="connsiteX666" fmla="*/ 1085199 w 1552222"/>
              <a:gd name="connsiteY666" fmla="*/ 98870 h 1694616"/>
              <a:gd name="connsiteX667" fmla="*/ 1091984 w 1552222"/>
              <a:gd name="connsiteY667" fmla="*/ 95477 h 1694616"/>
              <a:gd name="connsiteX668" fmla="*/ 1094281 w 1552222"/>
              <a:gd name="connsiteY668" fmla="*/ 93179 h 1694616"/>
              <a:gd name="connsiteX669" fmla="*/ 1096543 w 1552222"/>
              <a:gd name="connsiteY669" fmla="*/ 90917 h 1694616"/>
              <a:gd name="connsiteX670" fmla="*/ 1101102 w 1552222"/>
              <a:gd name="connsiteY670" fmla="*/ 90917 h 1694616"/>
              <a:gd name="connsiteX671" fmla="*/ 1106756 w 1552222"/>
              <a:gd name="connsiteY671" fmla="*/ 90917 h 1694616"/>
              <a:gd name="connsiteX672" fmla="*/ 1107923 w 1552222"/>
              <a:gd name="connsiteY672" fmla="*/ 90917 h 1694616"/>
              <a:gd name="connsiteX673" fmla="*/ 1110184 w 1552222"/>
              <a:gd name="connsiteY673" fmla="*/ 89786 h 1694616"/>
              <a:gd name="connsiteX674" fmla="*/ 1113577 w 1552222"/>
              <a:gd name="connsiteY674" fmla="*/ 88655 h 1694616"/>
              <a:gd name="connsiteX675" fmla="*/ 1120398 w 1552222"/>
              <a:gd name="connsiteY675" fmla="*/ 80701 h 1694616"/>
              <a:gd name="connsiteX676" fmla="*/ 1121529 w 1552222"/>
              <a:gd name="connsiteY676" fmla="*/ 79535 h 1694616"/>
              <a:gd name="connsiteX677" fmla="*/ 1122695 w 1552222"/>
              <a:gd name="connsiteY677" fmla="*/ 76141 h 1694616"/>
              <a:gd name="connsiteX678" fmla="*/ 1124957 w 1552222"/>
              <a:gd name="connsiteY678" fmla="*/ 75010 h 1694616"/>
              <a:gd name="connsiteX679" fmla="*/ 1128349 w 1552222"/>
              <a:gd name="connsiteY679" fmla="*/ 68188 h 1694616"/>
              <a:gd name="connsiteX680" fmla="*/ 1127218 w 1552222"/>
              <a:gd name="connsiteY680" fmla="*/ 63628 h 1694616"/>
              <a:gd name="connsiteX681" fmla="*/ 1123826 w 1552222"/>
              <a:gd name="connsiteY681" fmla="*/ 56805 h 1694616"/>
              <a:gd name="connsiteX682" fmla="*/ 1123826 w 1552222"/>
              <a:gd name="connsiteY682" fmla="*/ 55674 h 1694616"/>
              <a:gd name="connsiteX683" fmla="*/ 1123826 w 1552222"/>
              <a:gd name="connsiteY683" fmla="*/ 54543 h 1694616"/>
              <a:gd name="connsiteX684" fmla="*/ 1123826 w 1552222"/>
              <a:gd name="connsiteY684" fmla="*/ 52281 h 1694616"/>
              <a:gd name="connsiteX685" fmla="*/ 1124957 w 1552222"/>
              <a:gd name="connsiteY685" fmla="*/ 51150 h 1694616"/>
              <a:gd name="connsiteX686" fmla="*/ 1128349 w 1552222"/>
              <a:gd name="connsiteY686" fmla="*/ 49983 h 1694616"/>
              <a:gd name="connsiteX687" fmla="*/ 1137467 w 1552222"/>
              <a:gd name="connsiteY687" fmla="*/ 47721 h 1694616"/>
              <a:gd name="connsiteX688" fmla="*/ 1139729 w 1552222"/>
              <a:gd name="connsiteY688" fmla="*/ 48852 h 1694616"/>
              <a:gd name="connsiteX689" fmla="*/ 1141991 w 1552222"/>
              <a:gd name="connsiteY689" fmla="*/ 48852 h 1694616"/>
              <a:gd name="connsiteX690" fmla="*/ 1148811 w 1552222"/>
              <a:gd name="connsiteY690" fmla="*/ 44327 h 1694616"/>
              <a:gd name="connsiteX691" fmla="*/ 1156763 w 1552222"/>
              <a:gd name="connsiteY691" fmla="*/ 45458 h 1694616"/>
              <a:gd name="connsiteX692" fmla="*/ 1159060 w 1552222"/>
              <a:gd name="connsiteY692" fmla="*/ 45458 h 1694616"/>
              <a:gd name="connsiteX693" fmla="*/ 1160191 w 1552222"/>
              <a:gd name="connsiteY693" fmla="*/ 44327 h 1694616"/>
              <a:gd name="connsiteX694" fmla="*/ 1161322 w 1552222"/>
              <a:gd name="connsiteY694" fmla="*/ 43196 h 1694616"/>
              <a:gd name="connsiteX695" fmla="*/ 1162453 w 1552222"/>
              <a:gd name="connsiteY695" fmla="*/ 42030 h 1694616"/>
              <a:gd name="connsiteX696" fmla="*/ 1161322 w 1552222"/>
              <a:gd name="connsiteY696" fmla="*/ 38636 h 1694616"/>
              <a:gd name="connsiteX697" fmla="*/ 1161322 w 1552222"/>
              <a:gd name="connsiteY697" fmla="*/ 36374 h 1694616"/>
              <a:gd name="connsiteX698" fmla="*/ 1161322 w 1552222"/>
              <a:gd name="connsiteY698" fmla="*/ 35243 h 1694616"/>
              <a:gd name="connsiteX699" fmla="*/ 1160191 w 1552222"/>
              <a:gd name="connsiteY699" fmla="*/ 29552 h 1694616"/>
              <a:gd name="connsiteX700" fmla="*/ 1157894 w 1552222"/>
              <a:gd name="connsiteY700" fmla="*/ 24992 h 1694616"/>
              <a:gd name="connsiteX701" fmla="*/ 1159060 w 1552222"/>
              <a:gd name="connsiteY701" fmla="*/ 21598 h 1694616"/>
              <a:gd name="connsiteX702" fmla="*/ 1163584 w 1552222"/>
              <a:gd name="connsiteY702" fmla="*/ 21598 h 1694616"/>
              <a:gd name="connsiteX703" fmla="*/ 1165846 w 1552222"/>
              <a:gd name="connsiteY703" fmla="*/ 21598 h 1694616"/>
              <a:gd name="connsiteX704" fmla="*/ 1169274 w 1552222"/>
              <a:gd name="connsiteY704" fmla="*/ 20432 h 1694616"/>
              <a:gd name="connsiteX705" fmla="*/ 1172666 w 1552222"/>
              <a:gd name="connsiteY705" fmla="*/ 20432 h 1694616"/>
              <a:gd name="connsiteX706" fmla="*/ 1179487 w 1552222"/>
              <a:gd name="connsiteY706" fmla="*/ 18169 h 1694616"/>
              <a:gd name="connsiteX707" fmla="*/ 1179487 w 1552222"/>
              <a:gd name="connsiteY707" fmla="*/ 17038 h 1694616"/>
              <a:gd name="connsiteX708" fmla="*/ 1180618 w 1552222"/>
              <a:gd name="connsiteY708" fmla="*/ 15907 h 1694616"/>
              <a:gd name="connsiteX709" fmla="*/ 1181784 w 1552222"/>
              <a:gd name="connsiteY709" fmla="*/ 14776 h 1694616"/>
              <a:gd name="connsiteX710" fmla="*/ 1186308 w 1552222"/>
              <a:gd name="connsiteY710" fmla="*/ 13645 h 1694616"/>
              <a:gd name="connsiteX711" fmla="*/ 1187439 w 1552222"/>
              <a:gd name="connsiteY711" fmla="*/ 12478 h 1694616"/>
              <a:gd name="connsiteX712" fmla="*/ 1194259 w 1552222"/>
              <a:gd name="connsiteY712" fmla="*/ 10216 h 1694616"/>
              <a:gd name="connsiteX713" fmla="*/ 1197687 w 1552222"/>
              <a:gd name="connsiteY713" fmla="*/ 7953 h 1694616"/>
              <a:gd name="connsiteX714" fmla="*/ 1197687 w 1552222"/>
              <a:gd name="connsiteY714" fmla="*/ 5691 h 1694616"/>
              <a:gd name="connsiteX715" fmla="*/ 1198818 w 1552222"/>
              <a:gd name="connsiteY715" fmla="*/ 4525 h 1694616"/>
              <a:gd name="connsiteX716" fmla="*/ 1201080 w 1552222"/>
              <a:gd name="connsiteY716" fmla="*/ 4525 h 1694616"/>
              <a:gd name="connsiteX717" fmla="*/ 1203342 w 1552222"/>
              <a:gd name="connsiteY717" fmla="*/ 4525 h 1694616"/>
              <a:gd name="connsiteX718" fmla="*/ 1204508 w 1552222"/>
              <a:gd name="connsiteY718" fmla="*/ 1131 h 1694616"/>
              <a:gd name="connsiteX719" fmla="*/ 1205639 w 1552222"/>
              <a:gd name="connsiteY719" fmla="*/ 1131 h 1694616"/>
              <a:gd name="connsiteX720" fmla="*/ 1210162 w 1552222"/>
              <a:gd name="connsiteY720" fmla="*/ 0 h 1694616"/>
              <a:gd name="connsiteX721" fmla="*/ 1211329 w 1552222"/>
              <a:gd name="connsiteY721" fmla="*/ 0 h 1694616"/>
              <a:gd name="connsiteX722" fmla="*/ 1212460 w 1552222"/>
              <a:gd name="connsiteY722" fmla="*/ 0 h 1694616"/>
              <a:gd name="connsiteX723" fmla="*/ 1213590 w 1552222"/>
              <a:gd name="connsiteY723" fmla="*/ 1131 h 1694616"/>
              <a:gd name="connsiteX724" fmla="*/ 1214721 w 1552222"/>
              <a:gd name="connsiteY724" fmla="*/ 2262 h 1694616"/>
              <a:gd name="connsiteX725" fmla="*/ 1216983 w 1552222"/>
              <a:gd name="connsiteY725" fmla="*/ 4525 h 1694616"/>
              <a:gd name="connsiteX726" fmla="*/ 1219280 w 1552222"/>
              <a:gd name="connsiteY726" fmla="*/ 4525 h 1694616"/>
              <a:gd name="connsiteX727" fmla="*/ 1223804 w 1552222"/>
              <a:gd name="connsiteY727" fmla="*/ 4525 h 1694616"/>
              <a:gd name="connsiteX728" fmla="*/ 1226101 w 1552222"/>
              <a:gd name="connsiteY728" fmla="*/ 4525 h 1694616"/>
              <a:gd name="connsiteX729" fmla="*/ 1227232 w 1552222"/>
              <a:gd name="connsiteY729" fmla="*/ 5691 h 1694616"/>
              <a:gd name="connsiteX730" fmla="*/ 1228363 w 1552222"/>
              <a:gd name="connsiteY730" fmla="*/ 7953 h 1694616"/>
              <a:gd name="connsiteX731" fmla="*/ 1228363 w 1552222"/>
              <a:gd name="connsiteY731" fmla="*/ 9085 h 1694616"/>
              <a:gd name="connsiteX732" fmla="*/ 1228363 w 1552222"/>
              <a:gd name="connsiteY732" fmla="*/ 10216 h 1694616"/>
              <a:gd name="connsiteX733" fmla="*/ 1229494 w 1552222"/>
              <a:gd name="connsiteY733" fmla="*/ 13645 h 1694616"/>
              <a:gd name="connsiteX734" fmla="*/ 1231755 w 1552222"/>
              <a:gd name="connsiteY734" fmla="*/ 14776 h 1694616"/>
              <a:gd name="connsiteX735" fmla="*/ 1232886 w 1552222"/>
              <a:gd name="connsiteY735" fmla="*/ 15907 h 1694616"/>
              <a:gd name="connsiteX736" fmla="*/ 1234053 w 1552222"/>
              <a:gd name="connsiteY736" fmla="*/ 18169 h 1694616"/>
              <a:gd name="connsiteX737" fmla="*/ 1232886 w 1552222"/>
              <a:gd name="connsiteY737" fmla="*/ 19300 h 1694616"/>
              <a:gd name="connsiteX738" fmla="*/ 1232886 w 1552222"/>
              <a:gd name="connsiteY738" fmla="*/ 24992 h 1694616"/>
              <a:gd name="connsiteX739" fmla="*/ 1232886 w 1552222"/>
              <a:gd name="connsiteY739" fmla="*/ 26123 h 1694616"/>
              <a:gd name="connsiteX740" fmla="*/ 1234053 w 1552222"/>
              <a:gd name="connsiteY740" fmla="*/ 28420 h 1694616"/>
              <a:gd name="connsiteX741" fmla="*/ 1235183 w 1552222"/>
              <a:gd name="connsiteY741" fmla="*/ 29552 h 1694616"/>
              <a:gd name="connsiteX742" fmla="*/ 1236314 w 1552222"/>
              <a:gd name="connsiteY742" fmla="*/ 30683 h 1694616"/>
              <a:gd name="connsiteX743" fmla="*/ 1237445 w 1552222"/>
              <a:gd name="connsiteY743" fmla="*/ 30683 h 1694616"/>
              <a:gd name="connsiteX744" fmla="*/ 1237445 w 1552222"/>
              <a:gd name="connsiteY744" fmla="*/ 29552 h 1694616"/>
              <a:gd name="connsiteX745" fmla="*/ 1240873 w 1552222"/>
              <a:gd name="connsiteY745" fmla="*/ 30683 h 1694616"/>
              <a:gd name="connsiteX746" fmla="*/ 1244266 w 1552222"/>
              <a:gd name="connsiteY746" fmla="*/ 29552 h 1694616"/>
              <a:gd name="connsiteX747" fmla="*/ 1245397 w 1552222"/>
              <a:gd name="connsiteY747" fmla="*/ 28420 h 1694616"/>
              <a:gd name="connsiteX748" fmla="*/ 1246528 w 1552222"/>
              <a:gd name="connsiteY748" fmla="*/ 27254 h 1694616"/>
              <a:gd name="connsiteX749" fmla="*/ 1248825 w 1552222"/>
              <a:gd name="connsiteY749" fmla="*/ 29552 h 1694616"/>
              <a:gd name="connsiteX750" fmla="*/ 1248825 w 1552222"/>
              <a:gd name="connsiteY750" fmla="*/ 30683 h 1694616"/>
              <a:gd name="connsiteX751" fmla="*/ 1253348 w 1552222"/>
              <a:gd name="connsiteY751" fmla="*/ 31814 h 1694616"/>
              <a:gd name="connsiteX752" fmla="*/ 1259038 w 1552222"/>
              <a:gd name="connsiteY752" fmla="*/ 32945 h 1694616"/>
              <a:gd name="connsiteX753" fmla="*/ 1263597 w 1552222"/>
              <a:gd name="connsiteY753" fmla="*/ 34076 h 1694616"/>
              <a:gd name="connsiteX754" fmla="*/ 1268121 w 1552222"/>
              <a:gd name="connsiteY754" fmla="*/ 35243 h 1694616"/>
              <a:gd name="connsiteX755" fmla="*/ 1269252 w 1552222"/>
              <a:gd name="connsiteY755" fmla="*/ 35243 h 1694616"/>
              <a:gd name="connsiteX756" fmla="*/ 1271549 w 1552222"/>
              <a:gd name="connsiteY756" fmla="*/ 37505 h 1694616"/>
              <a:gd name="connsiteX757" fmla="*/ 1276072 w 1552222"/>
              <a:gd name="connsiteY757" fmla="*/ 39767 h 1694616"/>
              <a:gd name="connsiteX758" fmla="*/ 1278370 w 1552222"/>
              <a:gd name="connsiteY758" fmla="*/ 44327 h 1694616"/>
              <a:gd name="connsiteX759" fmla="*/ 1280631 w 1552222"/>
              <a:gd name="connsiteY759" fmla="*/ 45458 h 1694616"/>
              <a:gd name="connsiteX760" fmla="*/ 1281762 w 1552222"/>
              <a:gd name="connsiteY760" fmla="*/ 46590 h 1694616"/>
              <a:gd name="connsiteX761" fmla="*/ 1282893 w 1552222"/>
              <a:gd name="connsiteY761" fmla="*/ 46590 h 1694616"/>
              <a:gd name="connsiteX762" fmla="*/ 1284024 w 1552222"/>
              <a:gd name="connsiteY762" fmla="*/ 46590 h 1694616"/>
              <a:gd name="connsiteX763" fmla="*/ 1287452 w 1552222"/>
              <a:gd name="connsiteY763" fmla="*/ 45458 h 1694616"/>
              <a:gd name="connsiteX764" fmla="*/ 1294273 w 1552222"/>
              <a:gd name="connsiteY764" fmla="*/ 44327 h 1694616"/>
              <a:gd name="connsiteX765" fmla="*/ 1296534 w 1552222"/>
              <a:gd name="connsiteY765" fmla="*/ 43196 h 1694616"/>
              <a:gd name="connsiteX766" fmla="*/ 1298796 w 1552222"/>
              <a:gd name="connsiteY766" fmla="*/ 43196 h 1694616"/>
              <a:gd name="connsiteX767" fmla="*/ 1306748 w 1552222"/>
              <a:gd name="connsiteY767" fmla="*/ 44327 h 1694616"/>
              <a:gd name="connsiteX768" fmla="*/ 1307914 w 1552222"/>
              <a:gd name="connsiteY768" fmla="*/ 44327 h 1694616"/>
              <a:gd name="connsiteX769" fmla="*/ 1309045 w 1552222"/>
              <a:gd name="connsiteY769" fmla="*/ 45458 h 1694616"/>
              <a:gd name="connsiteX770" fmla="*/ 1313569 w 1552222"/>
              <a:gd name="connsiteY770" fmla="*/ 48852 h 1694616"/>
              <a:gd name="connsiteX771" fmla="*/ 1318127 w 1552222"/>
              <a:gd name="connsiteY771" fmla="*/ 53412 h 1694616"/>
              <a:gd name="connsiteX772" fmla="*/ 1321520 w 1552222"/>
              <a:gd name="connsiteY772" fmla="*/ 54543 h 1694616"/>
              <a:gd name="connsiteX773" fmla="*/ 1323817 w 1552222"/>
              <a:gd name="connsiteY773" fmla="*/ 56805 h 1694616"/>
              <a:gd name="connsiteX774" fmla="*/ 1324948 w 1552222"/>
              <a:gd name="connsiteY774" fmla="*/ 60234 h 1694616"/>
              <a:gd name="connsiteX775" fmla="*/ 1326079 w 1552222"/>
              <a:gd name="connsiteY775" fmla="*/ 65925 h 1694616"/>
              <a:gd name="connsiteX776" fmla="*/ 1326079 w 1552222"/>
              <a:gd name="connsiteY776" fmla="*/ 69319 h 1694616"/>
              <a:gd name="connsiteX777" fmla="*/ 1327210 w 1552222"/>
              <a:gd name="connsiteY777" fmla="*/ 71581 h 1694616"/>
              <a:gd name="connsiteX778" fmla="*/ 1329507 w 1552222"/>
              <a:gd name="connsiteY778" fmla="*/ 76141 h 1694616"/>
              <a:gd name="connsiteX779" fmla="*/ 1334031 w 1552222"/>
              <a:gd name="connsiteY779" fmla="*/ 78403 h 1694616"/>
              <a:gd name="connsiteX780" fmla="*/ 1336292 w 1552222"/>
              <a:gd name="connsiteY780" fmla="*/ 77272 h 1694616"/>
              <a:gd name="connsiteX781" fmla="*/ 1337459 w 1552222"/>
              <a:gd name="connsiteY781" fmla="*/ 77272 h 1694616"/>
              <a:gd name="connsiteX782" fmla="*/ 1339720 w 1552222"/>
              <a:gd name="connsiteY782" fmla="*/ 72748 h 1694616"/>
              <a:gd name="connsiteX783" fmla="*/ 1339720 w 1552222"/>
              <a:gd name="connsiteY783" fmla="*/ 62496 h 1694616"/>
              <a:gd name="connsiteX784" fmla="*/ 1340851 w 1552222"/>
              <a:gd name="connsiteY784" fmla="*/ 60234 h 1694616"/>
              <a:gd name="connsiteX785" fmla="*/ 1346541 w 1552222"/>
              <a:gd name="connsiteY785" fmla="*/ 51150 h 1694616"/>
              <a:gd name="connsiteX786" fmla="*/ 1349934 w 1552222"/>
              <a:gd name="connsiteY786" fmla="*/ 49983 h 1694616"/>
              <a:gd name="connsiteX787" fmla="*/ 1356755 w 1552222"/>
              <a:gd name="connsiteY787" fmla="*/ 51150 h 1694616"/>
              <a:gd name="connsiteX788" fmla="*/ 1361313 w 1552222"/>
              <a:gd name="connsiteY788" fmla="*/ 54543 h 1694616"/>
              <a:gd name="connsiteX789" fmla="*/ 1363575 w 1552222"/>
              <a:gd name="connsiteY789" fmla="*/ 56805 h 1694616"/>
              <a:gd name="connsiteX790" fmla="*/ 1362444 w 1552222"/>
              <a:gd name="connsiteY790" fmla="*/ 61365 h 1694616"/>
              <a:gd name="connsiteX791" fmla="*/ 1361313 w 1552222"/>
              <a:gd name="connsiteY791" fmla="*/ 63628 h 1694616"/>
              <a:gd name="connsiteX792" fmla="*/ 1356755 w 1552222"/>
              <a:gd name="connsiteY792" fmla="*/ 67056 h 1694616"/>
              <a:gd name="connsiteX793" fmla="*/ 1355624 w 1552222"/>
              <a:gd name="connsiteY793" fmla="*/ 68188 h 1694616"/>
              <a:gd name="connsiteX794" fmla="*/ 1355624 w 1552222"/>
              <a:gd name="connsiteY794" fmla="*/ 69319 h 1694616"/>
              <a:gd name="connsiteX795" fmla="*/ 1354493 w 1552222"/>
              <a:gd name="connsiteY795" fmla="*/ 70450 h 1694616"/>
              <a:gd name="connsiteX796" fmla="*/ 1354493 w 1552222"/>
              <a:gd name="connsiteY796" fmla="*/ 71581 h 1694616"/>
              <a:gd name="connsiteX797" fmla="*/ 1355624 w 1552222"/>
              <a:gd name="connsiteY797" fmla="*/ 73879 h 1694616"/>
              <a:gd name="connsiteX798" fmla="*/ 1357885 w 1552222"/>
              <a:gd name="connsiteY798" fmla="*/ 77272 h 1694616"/>
              <a:gd name="connsiteX799" fmla="*/ 1361313 w 1552222"/>
              <a:gd name="connsiteY799" fmla="*/ 80701 h 1694616"/>
              <a:gd name="connsiteX800" fmla="*/ 1365837 w 1552222"/>
              <a:gd name="connsiteY800" fmla="*/ 84095 h 1694616"/>
              <a:gd name="connsiteX801" fmla="*/ 1368134 w 1552222"/>
              <a:gd name="connsiteY801" fmla="*/ 85226 h 1694616"/>
              <a:gd name="connsiteX802" fmla="*/ 1370396 w 1552222"/>
              <a:gd name="connsiteY802" fmla="*/ 86357 h 1694616"/>
              <a:gd name="connsiteX803" fmla="*/ 1373789 w 1552222"/>
              <a:gd name="connsiteY803" fmla="*/ 87523 h 1694616"/>
              <a:gd name="connsiteX804" fmla="*/ 1377217 w 1552222"/>
              <a:gd name="connsiteY804" fmla="*/ 84095 h 1694616"/>
              <a:gd name="connsiteX805" fmla="*/ 1381776 w 1552222"/>
              <a:gd name="connsiteY805" fmla="*/ 79535 h 1694616"/>
              <a:gd name="connsiteX806" fmla="*/ 1382906 w 1552222"/>
              <a:gd name="connsiteY806" fmla="*/ 79535 h 1694616"/>
              <a:gd name="connsiteX807" fmla="*/ 1385168 w 1552222"/>
              <a:gd name="connsiteY807" fmla="*/ 78403 h 1694616"/>
              <a:gd name="connsiteX808" fmla="*/ 1388596 w 1552222"/>
              <a:gd name="connsiteY808" fmla="*/ 78403 h 1694616"/>
              <a:gd name="connsiteX809" fmla="*/ 1388596 w 1552222"/>
              <a:gd name="connsiteY809" fmla="*/ 80701 h 1694616"/>
              <a:gd name="connsiteX810" fmla="*/ 1391989 w 1552222"/>
              <a:gd name="connsiteY810" fmla="*/ 84095 h 1694616"/>
              <a:gd name="connsiteX811" fmla="*/ 1393120 w 1552222"/>
              <a:gd name="connsiteY811" fmla="*/ 87523 h 1694616"/>
              <a:gd name="connsiteX812" fmla="*/ 1393120 w 1552222"/>
              <a:gd name="connsiteY812" fmla="*/ 88655 h 1694616"/>
              <a:gd name="connsiteX813" fmla="*/ 1391989 w 1552222"/>
              <a:gd name="connsiteY813" fmla="*/ 89786 h 1694616"/>
              <a:gd name="connsiteX814" fmla="*/ 1388596 w 1552222"/>
              <a:gd name="connsiteY814" fmla="*/ 92048 h 1694616"/>
              <a:gd name="connsiteX815" fmla="*/ 1387430 w 1552222"/>
              <a:gd name="connsiteY815" fmla="*/ 94346 h 1694616"/>
              <a:gd name="connsiteX816" fmla="*/ 1388596 w 1552222"/>
              <a:gd name="connsiteY816" fmla="*/ 96608 h 1694616"/>
              <a:gd name="connsiteX817" fmla="*/ 1390858 w 1552222"/>
              <a:gd name="connsiteY817" fmla="*/ 96608 h 1694616"/>
              <a:gd name="connsiteX818" fmla="*/ 1387430 w 1552222"/>
              <a:gd name="connsiteY818" fmla="*/ 100001 h 1694616"/>
              <a:gd name="connsiteX819" fmla="*/ 1388596 w 1552222"/>
              <a:gd name="connsiteY819" fmla="*/ 104561 h 1694616"/>
              <a:gd name="connsiteX820" fmla="*/ 1389727 w 1552222"/>
              <a:gd name="connsiteY820" fmla="*/ 105693 h 1694616"/>
              <a:gd name="connsiteX821" fmla="*/ 1390858 w 1552222"/>
              <a:gd name="connsiteY821" fmla="*/ 106824 h 1694616"/>
              <a:gd name="connsiteX822" fmla="*/ 1393120 w 1552222"/>
              <a:gd name="connsiteY822" fmla="*/ 110253 h 1694616"/>
              <a:gd name="connsiteX823" fmla="*/ 1395382 w 1552222"/>
              <a:gd name="connsiteY823" fmla="*/ 115908 h 1694616"/>
              <a:gd name="connsiteX824" fmla="*/ 1394251 w 1552222"/>
              <a:gd name="connsiteY824" fmla="*/ 118206 h 1694616"/>
              <a:gd name="connsiteX825" fmla="*/ 1399941 w 1552222"/>
              <a:gd name="connsiteY825" fmla="*/ 130684 h 1694616"/>
              <a:gd name="connsiteX826" fmla="*/ 1402202 w 1552222"/>
              <a:gd name="connsiteY826" fmla="*/ 137506 h 1694616"/>
              <a:gd name="connsiteX827" fmla="*/ 1406761 w 1552222"/>
              <a:gd name="connsiteY827" fmla="*/ 142066 h 1694616"/>
              <a:gd name="connsiteX828" fmla="*/ 1407892 w 1552222"/>
              <a:gd name="connsiteY828" fmla="*/ 145460 h 1694616"/>
              <a:gd name="connsiteX829" fmla="*/ 1409023 w 1552222"/>
              <a:gd name="connsiteY829" fmla="*/ 146626 h 1694616"/>
              <a:gd name="connsiteX830" fmla="*/ 1409023 w 1552222"/>
              <a:gd name="connsiteY830" fmla="*/ 148889 h 1694616"/>
              <a:gd name="connsiteX831" fmla="*/ 1407892 w 1552222"/>
              <a:gd name="connsiteY831" fmla="*/ 150020 h 1694616"/>
              <a:gd name="connsiteX832" fmla="*/ 1407892 w 1552222"/>
              <a:gd name="connsiteY832" fmla="*/ 152282 h 1694616"/>
              <a:gd name="connsiteX833" fmla="*/ 1409023 w 1552222"/>
              <a:gd name="connsiteY833" fmla="*/ 153413 h 1694616"/>
              <a:gd name="connsiteX834" fmla="*/ 1412451 w 1552222"/>
              <a:gd name="connsiteY834" fmla="*/ 153413 h 1694616"/>
              <a:gd name="connsiteX835" fmla="*/ 1415844 w 1552222"/>
              <a:gd name="connsiteY835" fmla="*/ 156842 h 1694616"/>
              <a:gd name="connsiteX836" fmla="*/ 1418106 w 1552222"/>
              <a:gd name="connsiteY836" fmla="*/ 155711 h 1694616"/>
              <a:gd name="connsiteX837" fmla="*/ 1421534 w 1552222"/>
              <a:gd name="connsiteY837" fmla="*/ 156842 h 1694616"/>
              <a:gd name="connsiteX838" fmla="*/ 1422664 w 1552222"/>
              <a:gd name="connsiteY838" fmla="*/ 155711 h 1694616"/>
              <a:gd name="connsiteX839" fmla="*/ 1423795 w 1552222"/>
              <a:gd name="connsiteY839" fmla="*/ 155711 h 1694616"/>
              <a:gd name="connsiteX840" fmla="*/ 1428354 w 1552222"/>
              <a:gd name="connsiteY840" fmla="*/ 156842 h 1694616"/>
              <a:gd name="connsiteX841" fmla="*/ 1429485 w 1552222"/>
              <a:gd name="connsiteY841" fmla="*/ 156842 h 1694616"/>
              <a:gd name="connsiteX842" fmla="*/ 1429485 w 1552222"/>
              <a:gd name="connsiteY842" fmla="*/ 157973 h 1694616"/>
              <a:gd name="connsiteX843" fmla="*/ 1430616 w 1552222"/>
              <a:gd name="connsiteY843" fmla="*/ 159104 h 1694616"/>
              <a:gd name="connsiteX844" fmla="*/ 1431747 w 1552222"/>
              <a:gd name="connsiteY844" fmla="*/ 159104 h 1694616"/>
              <a:gd name="connsiteX845" fmla="*/ 1434044 w 1552222"/>
              <a:gd name="connsiteY845" fmla="*/ 161402 h 1694616"/>
              <a:gd name="connsiteX846" fmla="*/ 1436306 w 1552222"/>
              <a:gd name="connsiteY846" fmla="*/ 161402 h 1694616"/>
              <a:gd name="connsiteX847" fmla="*/ 1437437 w 1552222"/>
              <a:gd name="connsiteY847" fmla="*/ 161402 h 1694616"/>
              <a:gd name="connsiteX848" fmla="*/ 1439699 w 1552222"/>
              <a:gd name="connsiteY848" fmla="*/ 163664 h 1694616"/>
              <a:gd name="connsiteX849" fmla="*/ 1441996 w 1552222"/>
              <a:gd name="connsiteY849" fmla="*/ 165927 h 1694616"/>
              <a:gd name="connsiteX850" fmla="*/ 1440865 w 1552222"/>
              <a:gd name="connsiteY850" fmla="*/ 169356 h 1694616"/>
              <a:gd name="connsiteX851" fmla="*/ 1439699 w 1552222"/>
              <a:gd name="connsiteY851" fmla="*/ 171618 h 1694616"/>
              <a:gd name="connsiteX852" fmla="*/ 1439699 w 1552222"/>
              <a:gd name="connsiteY852" fmla="*/ 172749 h 1694616"/>
              <a:gd name="connsiteX853" fmla="*/ 1438568 w 1552222"/>
              <a:gd name="connsiteY853" fmla="*/ 173880 h 1694616"/>
              <a:gd name="connsiteX854" fmla="*/ 1437437 w 1552222"/>
              <a:gd name="connsiteY854" fmla="*/ 175011 h 1694616"/>
              <a:gd name="connsiteX855" fmla="*/ 1438568 w 1552222"/>
              <a:gd name="connsiteY855" fmla="*/ 176178 h 1694616"/>
              <a:gd name="connsiteX856" fmla="*/ 1438568 w 1552222"/>
              <a:gd name="connsiteY856" fmla="*/ 177309 h 1694616"/>
              <a:gd name="connsiteX857" fmla="*/ 1437437 w 1552222"/>
              <a:gd name="connsiteY857" fmla="*/ 178440 h 1694616"/>
              <a:gd name="connsiteX858" fmla="*/ 1437437 w 1552222"/>
              <a:gd name="connsiteY858" fmla="*/ 179571 h 1694616"/>
              <a:gd name="connsiteX859" fmla="*/ 1436306 w 1552222"/>
              <a:gd name="connsiteY859" fmla="*/ 178440 h 1694616"/>
              <a:gd name="connsiteX860" fmla="*/ 1435175 w 1552222"/>
              <a:gd name="connsiteY860" fmla="*/ 179571 h 1694616"/>
              <a:gd name="connsiteX861" fmla="*/ 1435175 w 1552222"/>
              <a:gd name="connsiteY861" fmla="*/ 180703 h 1694616"/>
              <a:gd name="connsiteX862" fmla="*/ 1435175 w 1552222"/>
              <a:gd name="connsiteY862" fmla="*/ 184131 h 1694616"/>
              <a:gd name="connsiteX863" fmla="*/ 1436306 w 1552222"/>
              <a:gd name="connsiteY863" fmla="*/ 186394 h 1694616"/>
              <a:gd name="connsiteX864" fmla="*/ 1438568 w 1552222"/>
              <a:gd name="connsiteY864" fmla="*/ 187525 h 1694616"/>
              <a:gd name="connsiteX865" fmla="*/ 1439699 w 1552222"/>
              <a:gd name="connsiteY865" fmla="*/ 188656 h 1694616"/>
              <a:gd name="connsiteX866" fmla="*/ 1440865 w 1552222"/>
              <a:gd name="connsiteY866" fmla="*/ 189787 h 1694616"/>
              <a:gd name="connsiteX867" fmla="*/ 1443127 w 1552222"/>
              <a:gd name="connsiteY867" fmla="*/ 190954 h 1694616"/>
              <a:gd name="connsiteX868" fmla="*/ 1444257 w 1552222"/>
              <a:gd name="connsiteY868" fmla="*/ 192085 h 1694616"/>
              <a:gd name="connsiteX869" fmla="*/ 1443127 w 1552222"/>
              <a:gd name="connsiteY869" fmla="*/ 193216 h 1694616"/>
              <a:gd name="connsiteX870" fmla="*/ 1441996 w 1552222"/>
              <a:gd name="connsiteY870" fmla="*/ 193216 h 1694616"/>
              <a:gd name="connsiteX871" fmla="*/ 1440865 w 1552222"/>
              <a:gd name="connsiteY871" fmla="*/ 193216 h 1694616"/>
              <a:gd name="connsiteX872" fmla="*/ 1438568 w 1552222"/>
              <a:gd name="connsiteY872" fmla="*/ 195478 h 1694616"/>
              <a:gd name="connsiteX873" fmla="*/ 1437437 w 1552222"/>
              <a:gd name="connsiteY873" fmla="*/ 197741 h 1694616"/>
              <a:gd name="connsiteX874" fmla="*/ 1435175 w 1552222"/>
              <a:gd name="connsiteY874" fmla="*/ 198907 h 1694616"/>
              <a:gd name="connsiteX875" fmla="*/ 1435175 w 1552222"/>
              <a:gd name="connsiteY875" fmla="*/ 200038 h 1694616"/>
              <a:gd name="connsiteX876" fmla="*/ 1435175 w 1552222"/>
              <a:gd name="connsiteY876" fmla="*/ 201169 h 1694616"/>
              <a:gd name="connsiteX877" fmla="*/ 1435175 w 1552222"/>
              <a:gd name="connsiteY877" fmla="*/ 203432 h 1694616"/>
              <a:gd name="connsiteX878" fmla="*/ 1435175 w 1552222"/>
              <a:gd name="connsiteY878" fmla="*/ 206861 h 1694616"/>
              <a:gd name="connsiteX879" fmla="*/ 1435175 w 1552222"/>
              <a:gd name="connsiteY879" fmla="*/ 210254 h 1694616"/>
              <a:gd name="connsiteX880" fmla="*/ 1437437 w 1552222"/>
              <a:gd name="connsiteY880" fmla="*/ 214814 h 1694616"/>
              <a:gd name="connsiteX881" fmla="*/ 1438568 w 1552222"/>
              <a:gd name="connsiteY881" fmla="*/ 214814 h 1694616"/>
              <a:gd name="connsiteX882" fmla="*/ 1438568 w 1552222"/>
              <a:gd name="connsiteY882" fmla="*/ 215945 h 1694616"/>
              <a:gd name="connsiteX883" fmla="*/ 1441996 w 1552222"/>
              <a:gd name="connsiteY883" fmla="*/ 219339 h 1694616"/>
              <a:gd name="connsiteX884" fmla="*/ 1445388 w 1552222"/>
              <a:gd name="connsiteY884" fmla="*/ 220505 h 1694616"/>
              <a:gd name="connsiteX885" fmla="*/ 1446519 w 1552222"/>
              <a:gd name="connsiteY885" fmla="*/ 220505 h 1694616"/>
              <a:gd name="connsiteX886" fmla="*/ 1447650 w 1552222"/>
              <a:gd name="connsiteY886" fmla="*/ 221636 h 1694616"/>
              <a:gd name="connsiteX887" fmla="*/ 1446519 w 1552222"/>
              <a:gd name="connsiteY887" fmla="*/ 223899 h 1694616"/>
              <a:gd name="connsiteX888" fmla="*/ 1445388 w 1552222"/>
              <a:gd name="connsiteY888" fmla="*/ 226161 h 1694616"/>
              <a:gd name="connsiteX889" fmla="*/ 1446519 w 1552222"/>
              <a:gd name="connsiteY889" fmla="*/ 227292 h 1694616"/>
              <a:gd name="connsiteX890" fmla="*/ 1446519 w 1552222"/>
              <a:gd name="connsiteY890" fmla="*/ 228459 h 1694616"/>
              <a:gd name="connsiteX891" fmla="*/ 1444257 w 1552222"/>
              <a:gd name="connsiteY891" fmla="*/ 230721 h 1694616"/>
              <a:gd name="connsiteX892" fmla="*/ 1444257 w 1552222"/>
              <a:gd name="connsiteY892" fmla="*/ 234114 h 1694616"/>
              <a:gd name="connsiteX893" fmla="*/ 1441996 w 1552222"/>
              <a:gd name="connsiteY893" fmla="*/ 237543 h 1694616"/>
              <a:gd name="connsiteX894" fmla="*/ 1441996 w 1552222"/>
              <a:gd name="connsiteY894" fmla="*/ 238674 h 1694616"/>
              <a:gd name="connsiteX895" fmla="*/ 1444257 w 1552222"/>
              <a:gd name="connsiteY895" fmla="*/ 239806 h 1694616"/>
              <a:gd name="connsiteX896" fmla="*/ 1447650 w 1552222"/>
              <a:gd name="connsiteY896" fmla="*/ 246628 h 1694616"/>
              <a:gd name="connsiteX897" fmla="*/ 1448816 w 1552222"/>
              <a:gd name="connsiteY897" fmla="*/ 247759 h 1694616"/>
              <a:gd name="connsiteX898" fmla="*/ 1449947 w 1552222"/>
              <a:gd name="connsiteY898" fmla="*/ 247759 h 1694616"/>
              <a:gd name="connsiteX899" fmla="*/ 1452209 w 1552222"/>
              <a:gd name="connsiteY899" fmla="*/ 246628 h 1694616"/>
              <a:gd name="connsiteX900" fmla="*/ 1454471 w 1552222"/>
              <a:gd name="connsiteY900" fmla="*/ 246628 h 1694616"/>
              <a:gd name="connsiteX901" fmla="*/ 1454471 w 1552222"/>
              <a:gd name="connsiteY901" fmla="*/ 248890 h 1694616"/>
              <a:gd name="connsiteX902" fmla="*/ 1455637 w 1552222"/>
              <a:gd name="connsiteY902" fmla="*/ 248890 h 1694616"/>
              <a:gd name="connsiteX903" fmla="*/ 1457899 w 1552222"/>
              <a:gd name="connsiteY903" fmla="*/ 248890 h 1694616"/>
              <a:gd name="connsiteX904" fmla="*/ 1461292 w 1552222"/>
              <a:gd name="connsiteY904" fmla="*/ 250021 h 1694616"/>
              <a:gd name="connsiteX905" fmla="*/ 1462422 w 1552222"/>
              <a:gd name="connsiteY905" fmla="*/ 248890 h 1694616"/>
              <a:gd name="connsiteX906" fmla="*/ 1470409 w 1552222"/>
              <a:gd name="connsiteY906" fmla="*/ 253450 h 1694616"/>
              <a:gd name="connsiteX907" fmla="*/ 1471540 w 1552222"/>
              <a:gd name="connsiteY907" fmla="*/ 255712 h 1694616"/>
              <a:gd name="connsiteX908" fmla="*/ 1471540 w 1552222"/>
              <a:gd name="connsiteY908" fmla="*/ 258010 h 1694616"/>
              <a:gd name="connsiteX909" fmla="*/ 1471540 w 1552222"/>
              <a:gd name="connsiteY909" fmla="*/ 259141 h 1694616"/>
              <a:gd name="connsiteX910" fmla="*/ 1471540 w 1552222"/>
              <a:gd name="connsiteY910" fmla="*/ 262535 h 1694616"/>
              <a:gd name="connsiteX911" fmla="*/ 1476064 w 1552222"/>
              <a:gd name="connsiteY911" fmla="*/ 271619 h 1694616"/>
              <a:gd name="connsiteX912" fmla="*/ 1479492 w 1552222"/>
              <a:gd name="connsiteY912" fmla="*/ 276179 h 1694616"/>
              <a:gd name="connsiteX913" fmla="*/ 1479492 w 1552222"/>
              <a:gd name="connsiteY913" fmla="*/ 278442 h 1694616"/>
              <a:gd name="connsiteX914" fmla="*/ 1478361 w 1552222"/>
              <a:gd name="connsiteY914" fmla="*/ 284133 h 1694616"/>
              <a:gd name="connsiteX915" fmla="*/ 1478361 w 1552222"/>
              <a:gd name="connsiteY915" fmla="*/ 285264 h 1694616"/>
              <a:gd name="connsiteX916" fmla="*/ 1480623 w 1552222"/>
              <a:gd name="connsiteY916" fmla="*/ 286395 h 1694616"/>
              <a:gd name="connsiteX917" fmla="*/ 1485146 w 1552222"/>
              <a:gd name="connsiteY917" fmla="*/ 307993 h 1694616"/>
              <a:gd name="connsiteX918" fmla="*/ 1485146 w 1552222"/>
              <a:gd name="connsiteY918" fmla="*/ 309124 h 1694616"/>
              <a:gd name="connsiteX919" fmla="*/ 1486313 w 1552222"/>
              <a:gd name="connsiteY919" fmla="*/ 310291 h 1694616"/>
              <a:gd name="connsiteX920" fmla="*/ 1481754 w 1552222"/>
              <a:gd name="connsiteY920" fmla="*/ 312553 h 1694616"/>
              <a:gd name="connsiteX921" fmla="*/ 1478361 w 1552222"/>
              <a:gd name="connsiteY921" fmla="*/ 312553 h 1694616"/>
              <a:gd name="connsiteX922" fmla="*/ 1477195 w 1552222"/>
              <a:gd name="connsiteY922" fmla="*/ 313684 h 1694616"/>
              <a:gd name="connsiteX923" fmla="*/ 1473802 w 1552222"/>
              <a:gd name="connsiteY923" fmla="*/ 315947 h 1694616"/>
              <a:gd name="connsiteX924" fmla="*/ 1472671 w 1552222"/>
              <a:gd name="connsiteY924" fmla="*/ 315947 h 1694616"/>
              <a:gd name="connsiteX925" fmla="*/ 1471540 w 1552222"/>
              <a:gd name="connsiteY925" fmla="*/ 317113 h 1694616"/>
              <a:gd name="connsiteX926" fmla="*/ 1471540 w 1552222"/>
              <a:gd name="connsiteY926" fmla="*/ 318244 h 1694616"/>
              <a:gd name="connsiteX927" fmla="*/ 1470409 w 1552222"/>
              <a:gd name="connsiteY927" fmla="*/ 318244 h 1694616"/>
              <a:gd name="connsiteX928" fmla="*/ 1469243 w 1552222"/>
              <a:gd name="connsiteY928" fmla="*/ 318244 h 1694616"/>
              <a:gd name="connsiteX929" fmla="*/ 1469243 w 1552222"/>
              <a:gd name="connsiteY929" fmla="*/ 319375 h 1694616"/>
              <a:gd name="connsiteX930" fmla="*/ 1468112 w 1552222"/>
              <a:gd name="connsiteY930" fmla="*/ 320507 h 1694616"/>
              <a:gd name="connsiteX931" fmla="*/ 1468112 w 1552222"/>
              <a:gd name="connsiteY931" fmla="*/ 321638 h 1694616"/>
              <a:gd name="connsiteX932" fmla="*/ 1469243 w 1552222"/>
              <a:gd name="connsiteY932" fmla="*/ 321638 h 1694616"/>
              <a:gd name="connsiteX933" fmla="*/ 1465850 w 1552222"/>
              <a:gd name="connsiteY933" fmla="*/ 322769 h 1694616"/>
              <a:gd name="connsiteX934" fmla="*/ 1466981 w 1552222"/>
              <a:gd name="connsiteY934" fmla="*/ 325067 h 1694616"/>
              <a:gd name="connsiteX935" fmla="*/ 1465850 w 1552222"/>
              <a:gd name="connsiteY935" fmla="*/ 326198 h 1694616"/>
              <a:gd name="connsiteX936" fmla="*/ 1471540 w 1552222"/>
              <a:gd name="connsiteY936" fmla="*/ 336414 h 1694616"/>
              <a:gd name="connsiteX937" fmla="*/ 1472671 w 1552222"/>
              <a:gd name="connsiteY937" fmla="*/ 339842 h 1694616"/>
              <a:gd name="connsiteX938" fmla="*/ 1472671 w 1552222"/>
              <a:gd name="connsiteY938" fmla="*/ 340974 h 1694616"/>
              <a:gd name="connsiteX939" fmla="*/ 1472671 w 1552222"/>
              <a:gd name="connsiteY939" fmla="*/ 342105 h 1694616"/>
              <a:gd name="connsiteX940" fmla="*/ 1471540 w 1552222"/>
              <a:gd name="connsiteY940" fmla="*/ 344367 h 1694616"/>
              <a:gd name="connsiteX941" fmla="*/ 1471540 w 1552222"/>
              <a:gd name="connsiteY941" fmla="*/ 346629 h 1694616"/>
              <a:gd name="connsiteX942" fmla="*/ 1471540 w 1552222"/>
              <a:gd name="connsiteY942" fmla="*/ 345498 h 1694616"/>
              <a:gd name="connsiteX943" fmla="*/ 1470409 w 1552222"/>
              <a:gd name="connsiteY943" fmla="*/ 346629 h 1694616"/>
              <a:gd name="connsiteX944" fmla="*/ 1470409 w 1552222"/>
              <a:gd name="connsiteY944" fmla="*/ 347796 h 1694616"/>
              <a:gd name="connsiteX945" fmla="*/ 1468112 w 1552222"/>
              <a:gd name="connsiteY945" fmla="*/ 347796 h 1694616"/>
              <a:gd name="connsiteX946" fmla="*/ 1468112 w 1552222"/>
              <a:gd name="connsiteY946" fmla="*/ 348927 h 1694616"/>
              <a:gd name="connsiteX947" fmla="*/ 1469243 w 1552222"/>
              <a:gd name="connsiteY947" fmla="*/ 350058 h 1694616"/>
              <a:gd name="connsiteX948" fmla="*/ 1469243 w 1552222"/>
              <a:gd name="connsiteY948" fmla="*/ 351189 h 1694616"/>
              <a:gd name="connsiteX949" fmla="*/ 1470409 w 1552222"/>
              <a:gd name="connsiteY949" fmla="*/ 352320 h 1694616"/>
              <a:gd name="connsiteX950" fmla="*/ 1470409 w 1552222"/>
              <a:gd name="connsiteY950" fmla="*/ 353452 h 1694616"/>
              <a:gd name="connsiteX951" fmla="*/ 1472671 w 1552222"/>
              <a:gd name="connsiteY951" fmla="*/ 372787 h 1694616"/>
              <a:gd name="connsiteX952" fmla="*/ 1452209 w 1552222"/>
              <a:gd name="connsiteY952" fmla="*/ 380741 h 1694616"/>
              <a:gd name="connsiteX953" fmla="*/ 1446519 w 1552222"/>
              <a:gd name="connsiteY953" fmla="*/ 383003 h 1694616"/>
              <a:gd name="connsiteX954" fmla="*/ 1441996 w 1552222"/>
              <a:gd name="connsiteY954" fmla="*/ 385301 h 1694616"/>
              <a:gd name="connsiteX955" fmla="*/ 1437437 w 1552222"/>
              <a:gd name="connsiteY955" fmla="*/ 385301 h 1694616"/>
              <a:gd name="connsiteX956" fmla="*/ 1437437 w 1552222"/>
              <a:gd name="connsiteY956" fmla="*/ 380741 h 1694616"/>
              <a:gd name="connsiteX957" fmla="*/ 1437437 w 1552222"/>
              <a:gd name="connsiteY957" fmla="*/ 379610 h 1694616"/>
              <a:gd name="connsiteX958" fmla="*/ 1435175 w 1552222"/>
              <a:gd name="connsiteY958" fmla="*/ 377347 h 1694616"/>
              <a:gd name="connsiteX959" fmla="*/ 1434044 w 1552222"/>
              <a:gd name="connsiteY959" fmla="*/ 377347 h 1694616"/>
              <a:gd name="connsiteX960" fmla="*/ 1432878 w 1552222"/>
              <a:gd name="connsiteY960" fmla="*/ 375050 h 1694616"/>
              <a:gd name="connsiteX961" fmla="*/ 1431747 w 1552222"/>
              <a:gd name="connsiteY961" fmla="*/ 375050 h 1694616"/>
              <a:gd name="connsiteX962" fmla="*/ 1428354 w 1552222"/>
              <a:gd name="connsiteY962" fmla="*/ 376181 h 1694616"/>
              <a:gd name="connsiteX963" fmla="*/ 1427223 w 1552222"/>
              <a:gd name="connsiteY963" fmla="*/ 375050 h 1694616"/>
              <a:gd name="connsiteX964" fmla="*/ 1426093 w 1552222"/>
              <a:gd name="connsiteY964" fmla="*/ 373918 h 1694616"/>
              <a:gd name="connsiteX965" fmla="*/ 1423795 w 1552222"/>
              <a:gd name="connsiteY965" fmla="*/ 376181 h 1694616"/>
              <a:gd name="connsiteX966" fmla="*/ 1421534 w 1552222"/>
              <a:gd name="connsiteY966" fmla="*/ 375050 h 1694616"/>
              <a:gd name="connsiteX967" fmla="*/ 1420403 w 1552222"/>
              <a:gd name="connsiteY967" fmla="*/ 377347 h 1694616"/>
              <a:gd name="connsiteX968" fmla="*/ 1418106 w 1552222"/>
              <a:gd name="connsiteY968" fmla="*/ 377347 h 1694616"/>
              <a:gd name="connsiteX969" fmla="*/ 1415844 w 1552222"/>
              <a:gd name="connsiteY969" fmla="*/ 376181 h 1694616"/>
              <a:gd name="connsiteX970" fmla="*/ 1414713 w 1552222"/>
              <a:gd name="connsiteY970" fmla="*/ 376181 h 1694616"/>
              <a:gd name="connsiteX971" fmla="*/ 1412451 w 1552222"/>
              <a:gd name="connsiteY971" fmla="*/ 376181 h 1694616"/>
              <a:gd name="connsiteX972" fmla="*/ 1411320 w 1552222"/>
              <a:gd name="connsiteY972" fmla="*/ 373918 h 1694616"/>
              <a:gd name="connsiteX973" fmla="*/ 1407892 w 1552222"/>
              <a:gd name="connsiteY973" fmla="*/ 375050 h 1694616"/>
              <a:gd name="connsiteX974" fmla="*/ 1406761 w 1552222"/>
              <a:gd name="connsiteY974" fmla="*/ 375050 h 1694616"/>
              <a:gd name="connsiteX975" fmla="*/ 1405630 w 1552222"/>
              <a:gd name="connsiteY975" fmla="*/ 377347 h 1694616"/>
              <a:gd name="connsiteX976" fmla="*/ 1405630 w 1552222"/>
              <a:gd name="connsiteY976" fmla="*/ 379610 h 1694616"/>
              <a:gd name="connsiteX977" fmla="*/ 1405630 w 1552222"/>
              <a:gd name="connsiteY977" fmla="*/ 381872 h 1694616"/>
              <a:gd name="connsiteX978" fmla="*/ 1405630 w 1552222"/>
              <a:gd name="connsiteY978" fmla="*/ 384170 h 1694616"/>
              <a:gd name="connsiteX979" fmla="*/ 1404500 w 1552222"/>
              <a:gd name="connsiteY979" fmla="*/ 387563 h 1694616"/>
              <a:gd name="connsiteX980" fmla="*/ 1403333 w 1552222"/>
              <a:gd name="connsiteY980" fmla="*/ 389825 h 1694616"/>
              <a:gd name="connsiteX981" fmla="*/ 1402202 w 1552222"/>
              <a:gd name="connsiteY981" fmla="*/ 389825 h 1694616"/>
              <a:gd name="connsiteX982" fmla="*/ 1401071 w 1552222"/>
              <a:gd name="connsiteY982" fmla="*/ 390992 h 1694616"/>
              <a:gd name="connsiteX983" fmla="*/ 1402202 w 1552222"/>
              <a:gd name="connsiteY983" fmla="*/ 393254 h 1694616"/>
              <a:gd name="connsiteX984" fmla="*/ 1401071 w 1552222"/>
              <a:gd name="connsiteY984" fmla="*/ 395517 h 1694616"/>
              <a:gd name="connsiteX985" fmla="*/ 1402202 w 1552222"/>
              <a:gd name="connsiteY985" fmla="*/ 395517 h 1694616"/>
              <a:gd name="connsiteX986" fmla="*/ 1403333 w 1552222"/>
              <a:gd name="connsiteY986" fmla="*/ 398945 h 1694616"/>
              <a:gd name="connsiteX987" fmla="*/ 1402202 w 1552222"/>
              <a:gd name="connsiteY987" fmla="*/ 400077 h 1694616"/>
              <a:gd name="connsiteX988" fmla="*/ 1401071 w 1552222"/>
              <a:gd name="connsiteY988" fmla="*/ 402339 h 1694616"/>
              <a:gd name="connsiteX989" fmla="*/ 1401071 w 1552222"/>
              <a:gd name="connsiteY989" fmla="*/ 404601 h 1694616"/>
              <a:gd name="connsiteX990" fmla="*/ 1403333 w 1552222"/>
              <a:gd name="connsiteY990" fmla="*/ 408030 h 1694616"/>
              <a:gd name="connsiteX991" fmla="*/ 1403333 w 1552222"/>
              <a:gd name="connsiteY991" fmla="*/ 411423 h 1694616"/>
              <a:gd name="connsiteX992" fmla="*/ 1405630 w 1552222"/>
              <a:gd name="connsiteY992" fmla="*/ 412555 h 1694616"/>
              <a:gd name="connsiteX993" fmla="*/ 1405630 w 1552222"/>
              <a:gd name="connsiteY993" fmla="*/ 413721 h 1694616"/>
              <a:gd name="connsiteX994" fmla="*/ 1406761 w 1552222"/>
              <a:gd name="connsiteY994" fmla="*/ 412555 h 1694616"/>
              <a:gd name="connsiteX995" fmla="*/ 1407892 w 1552222"/>
              <a:gd name="connsiteY995" fmla="*/ 412555 h 1694616"/>
              <a:gd name="connsiteX996" fmla="*/ 1407892 w 1552222"/>
              <a:gd name="connsiteY996" fmla="*/ 414852 h 1694616"/>
              <a:gd name="connsiteX997" fmla="*/ 1411320 w 1552222"/>
              <a:gd name="connsiteY997" fmla="*/ 415983 h 1694616"/>
              <a:gd name="connsiteX998" fmla="*/ 1411320 w 1552222"/>
              <a:gd name="connsiteY998" fmla="*/ 417115 h 1694616"/>
              <a:gd name="connsiteX999" fmla="*/ 1410154 w 1552222"/>
              <a:gd name="connsiteY999" fmla="*/ 419377 h 1694616"/>
              <a:gd name="connsiteX1000" fmla="*/ 1411320 w 1552222"/>
              <a:gd name="connsiteY1000" fmla="*/ 420543 h 1694616"/>
              <a:gd name="connsiteX1001" fmla="*/ 1412451 w 1552222"/>
              <a:gd name="connsiteY1001" fmla="*/ 422806 h 1694616"/>
              <a:gd name="connsiteX1002" fmla="*/ 1416975 w 1552222"/>
              <a:gd name="connsiteY1002" fmla="*/ 425068 h 1694616"/>
              <a:gd name="connsiteX1003" fmla="*/ 1418106 w 1552222"/>
              <a:gd name="connsiteY1003" fmla="*/ 427330 h 1694616"/>
              <a:gd name="connsiteX1004" fmla="*/ 1419272 w 1552222"/>
              <a:gd name="connsiteY1004" fmla="*/ 428497 h 1694616"/>
              <a:gd name="connsiteX1005" fmla="*/ 1420403 w 1552222"/>
              <a:gd name="connsiteY1005" fmla="*/ 428497 h 1694616"/>
              <a:gd name="connsiteX1006" fmla="*/ 1420403 w 1552222"/>
              <a:gd name="connsiteY1006" fmla="*/ 426199 h 1694616"/>
              <a:gd name="connsiteX1007" fmla="*/ 1422664 w 1552222"/>
              <a:gd name="connsiteY1007" fmla="*/ 427330 h 1694616"/>
              <a:gd name="connsiteX1008" fmla="*/ 1423795 w 1552222"/>
              <a:gd name="connsiteY1008" fmla="*/ 428497 h 1694616"/>
              <a:gd name="connsiteX1009" fmla="*/ 1423795 w 1552222"/>
              <a:gd name="connsiteY1009" fmla="*/ 429628 h 1694616"/>
              <a:gd name="connsiteX1010" fmla="*/ 1424926 w 1552222"/>
              <a:gd name="connsiteY1010" fmla="*/ 431890 h 1694616"/>
              <a:gd name="connsiteX1011" fmla="*/ 1423795 w 1552222"/>
              <a:gd name="connsiteY1011" fmla="*/ 431890 h 1694616"/>
              <a:gd name="connsiteX1012" fmla="*/ 1423795 w 1552222"/>
              <a:gd name="connsiteY1012" fmla="*/ 433022 h 1694616"/>
              <a:gd name="connsiteX1013" fmla="*/ 1424926 w 1552222"/>
              <a:gd name="connsiteY1013" fmla="*/ 434153 h 1694616"/>
              <a:gd name="connsiteX1014" fmla="*/ 1426093 w 1552222"/>
              <a:gd name="connsiteY1014" fmla="*/ 434153 h 1694616"/>
              <a:gd name="connsiteX1015" fmla="*/ 1426093 w 1552222"/>
              <a:gd name="connsiteY1015" fmla="*/ 435284 h 1694616"/>
              <a:gd name="connsiteX1016" fmla="*/ 1427223 w 1552222"/>
              <a:gd name="connsiteY1016" fmla="*/ 435284 h 1694616"/>
              <a:gd name="connsiteX1017" fmla="*/ 1427223 w 1552222"/>
              <a:gd name="connsiteY1017" fmla="*/ 436450 h 1694616"/>
              <a:gd name="connsiteX1018" fmla="*/ 1428354 w 1552222"/>
              <a:gd name="connsiteY1018" fmla="*/ 436450 h 1694616"/>
              <a:gd name="connsiteX1019" fmla="*/ 1428354 w 1552222"/>
              <a:gd name="connsiteY1019" fmla="*/ 438713 h 1694616"/>
              <a:gd name="connsiteX1020" fmla="*/ 1427223 w 1552222"/>
              <a:gd name="connsiteY1020" fmla="*/ 442106 h 1694616"/>
              <a:gd name="connsiteX1021" fmla="*/ 1426093 w 1552222"/>
              <a:gd name="connsiteY1021" fmla="*/ 442106 h 1694616"/>
              <a:gd name="connsiteX1022" fmla="*/ 1426093 w 1552222"/>
              <a:gd name="connsiteY1022" fmla="*/ 443273 h 1694616"/>
              <a:gd name="connsiteX1023" fmla="*/ 1427223 w 1552222"/>
              <a:gd name="connsiteY1023" fmla="*/ 445535 h 1694616"/>
              <a:gd name="connsiteX1024" fmla="*/ 1429485 w 1552222"/>
              <a:gd name="connsiteY1024" fmla="*/ 446666 h 1694616"/>
              <a:gd name="connsiteX1025" fmla="*/ 1430616 w 1552222"/>
              <a:gd name="connsiteY1025" fmla="*/ 446666 h 1694616"/>
              <a:gd name="connsiteX1026" fmla="*/ 1430616 w 1552222"/>
              <a:gd name="connsiteY1026" fmla="*/ 447797 h 1694616"/>
              <a:gd name="connsiteX1027" fmla="*/ 1429485 w 1552222"/>
              <a:gd name="connsiteY1027" fmla="*/ 450095 h 1694616"/>
              <a:gd name="connsiteX1028" fmla="*/ 1430616 w 1552222"/>
              <a:gd name="connsiteY1028" fmla="*/ 451226 h 1694616"/>
              <a:gd name="connsiteX1029" fmla="*/ 1429485 w 1552222"/>
              <a:gd name="connsiteY1029" fmla="*/ 452357 h 1694616"/>
              <a:gd name="connsiteX1030" fmla="*/ 1431747 w 1552222"/>
              <a:gd name="connsiteY1030" fmla="*/ 453488 h 1694616"/>
              <a:gd name="connsiteX1031" fmla="*/ 1434044 w 1552222"/>
              <a:gd name="connsiteY1031" fmla="*/ 455751 h 1694616"/>
              <a:gd name="connsiteX1032" fmla="*/ 1436306 w 1552222"/>
              <a:gd name="connsiteY1032" fmla="*/ 456882 h 1694616"/>
              <a:gd name="connsiteX1033" fmla="*/ 1437437 w 1552222"/>
              <a:gd name="connsiteY1033" fmla="*/ 455751 h 1694616"/>
              <a:gd name="connsiteX1034" fmla="*/ 1440865 w 1552222"/>
              <a:gd name="connsiteY1034" fmla="*/ 459180 h 1694616"/>
              <a:gd name="connsiteX1035" fmla="*/ 1441996 w 1552222"/>
              <a:gd name="connsiteY1035" fmla="*/ 458048 h 1694616"/>
              <a:gd name="connsiteX1036" fmla="*/ 1444257 w 1552222"/>
              <a:gd name="connsiteY1036" fmla="*/ 459180 h 1694616"/>
              <a:gd name="connsiteX1037" fmla="*/ 1445388 w 1552222"/>
              <a:gd name="connsiteY1037" fmla="*/ 459180 h 1694616"/>
              <a:gd name="connsiteX1038" fmla="*/ 1446519 w 1552222"/>
              <a:gd name="connsiteY1038" fmla="*/ 459180 h 1694616"/>
              <a:gd name="connsiteX1039" fmla="*/ 1445388 w 1552222"/>
              <a:gd name="connsiteY1039" fmla="*/ 460311 h 1694616"/>
              <a:gd name="connsiteX1040" fmla="*/ 1445388 w 1552222"/>
              <a:gd name="connsiteY1040" fmla="*/ 461442 h 1694616"/>
              <a:gd name="connsiteX1041" fmla="*/ 1445388 w 1552222"/>
              <a:gd name="connsiteY1041" fmla="*/ 462573 h 1694616"/>
              <a:gd name="connsiteX1042" fmla="*/ 1445388 w 1552222"/>
              <a:gd name="connsiteY1042" fmla="*/ 463704 h 1694616"/>
              <a:gd name="connsiteX1043" fmla="*/ 1444257 w 1552222"/>
              <a:gd name="connsiteY1043" fmla="*/ 464835 h 1694616"/>
              <a:gd name="connsiteX1044" fmla="*/ 1443127 w 1552222"/>
              <a:gd name="connsiteY1044" fmla="*/ 464835 h 1694616"/>
              <a:gd name="connsiteX1045" fmla="*/ 1444257 w 1552222"/>
              <a:gd name="connsiteY1045" fmla="*/ 467133 h 1694616"/>
              <a:gd name="connsiteX1046" fmla="*/ 1443127 w 1552222"/>
              <a:gd name="connsiteY1046" fmla="*/ 467133 h 1694616"/>
              <a:gd name="connsiteX1047" fmla="*/ 1443127 w 1552222"/>
              <a:gd name="connsiteY1047" fmla="*/ 468264 h 1694616"/>
              <a:gd name="connsiteX1048" fmla="*/ 1444257 w 1552222"/>
              <a:gd name="connsiteY1048" fmla="*/ 468264 h 1694616"/>
              <a:gd name="connsiteX1049" fmla="*/ 1444257 w 1552222"/>
              <a:gd name="connsiteY1049" fmla="*/ 469395 h 1694616"/>
              <a:gd name="connsiteX1050" fmla="*/ 1443127 w 1552222"/>
              <a:gd name="connsiteY1050" fmla="*/ 470526 h 1694616"/>
              <a:gd name="connsiteX1051" fmla="*/ 1444257 w 1552222"/>
              <a:gd name="connsiteY1051" fmla="*/ 471658 h 1694616"/>
              <a:gd name="connsiteX1052" fmla="*/ 1443127 w 1552222"/>
              <a:gd name="connsiteY1052" fmla="*/ 472824 h 1694616"/>
              <a:gd name="connsiteX1053" fmla="*/ 1443127 w 1552222"/>
              <a:gd name="connsiteY1053" fmla="*/ 473955 h 1694616"/>
              <a:gd name="connsiteX1054" fmla="*/ 1440865 w 1552222"/>
              <a:gd name="connsiteY1054" fmla="*/ 475086 h 1694616"/>
              <a:gd name="connsiteX1055" fmla="*/ 1440865 w 1552222"/>
              <a:gd name="connsiteY1055" fmla="*/ 477349 h 1694616"/>
              <a:gd name="connsiteX1056" fmla="*/ 1443127 w 1552222"/>
              <a:gd name="connsiteY1056" fmla="*/ 480778 h 1694616"/>
              <a:gd name="connsiteX1057" fmla="*/ 1441996 w 1552222"/>
              <a:gd name="connsiteY1057" fmla="*/ 480778 h 1694616"/>
              <a:gd name="connsiteX1058" fmla="*/ 1441996 w 1552222"/>
              <a:gd name="connsiteY1058" fmla="*/ 481909 h 1694616"/>
              <a:gd name="connsiteX1059" fmla="*/ 1444257 w 1552222"/>
              <a:gd name="connsiteY1059" fmla="*/ 483040 h 1694616"/>
              <a:gd name="connsiteX1060" fmla="*/ 1441996 w 1552222"/>
              <a:gd name="connsiteY1060" fmla="*/ 483040 h 1694616"/>
              <a:gd name="connsiteX1061" fmla="*/ 1441996 w 1552222"/>
              <a:gd name="connsiteY1061" fmla="*/ 484171 h 1694616"/>
              <a:gd name="connsiteX1062" fmla="*/ 1443127 w 1552222"/>
              <a:gd name="connsiteY1062" fmla="*/ 485302 h 1694616"/>
              <a:gd name="connsiteX1063" fmla="*/ 1444257 w 1552222"/>
              <a:gd name="connsiteY1063" fmla="*/ 484171 h 1694616"/>
              <a:gd name="connsiteX1064" fmla="*/ 1444257 w 1552222"/>
              <a:gd name="connsiteY1064" fmla="*/ 485302 h 1694616"/>
              <a:gd name="connsiteX1065" fmla="*/ 1445388 w 1552222"/>
              <a:gd name="connsiteY1065" fmla="*/ 488731 h 1694616"/>
              <a:gd name="connsiteX1066" fmla="*/ 1446519 w 1552222"/>
              <a:gd name="connsiteY1066" fmla="*/ 489862 h 1694616"/>
              <a:gd name="connsiteX1067" fmla="*/ 1446519 w 1552222"/>
              <a:gd name="connsiteY1067" fmla="*/ 490993 h 1694616"/>
              <a:gd name="connsiteX1068" fmla="*/ 1445388 w 1552222"/>
              <a:gd name="connsiteY1068" fmla="*/ 492125 h 1694616"/>
              <a:gd name="connsiteX1069" fmla="*/ 1445388 w 1552222"/>
              <a:gd name="connsiteY1069" fmla="*/ 493256 h 1694616"/>
              <a:gd name="connsiteX1070" fmla="*/ 1447650 w 1552222"/>
              <a:gd name="connsiteY1070" fmla="*/ 493256 h 1694616"/>
              <a:gd name="connsiteX1071" fmla="*/ 1447650 w 1552222"/>
              <a:gd name="connsiteY1071" fmla="*/ 495553 h 1694616"/>
              <a:gd name="connsiteX1072" fmla="*/ 1448816 w 1552222"/>
              <a:gd name="connsiteY1072" fmla="*/ 494387 h 1694616"/>
              <a:gd name="connsiteX1073" fmla="*/ 1449947 w 1552222"/>
              <a:gd name="connsiteY1073" fmla="*/ 494387 h 1694616"/>
              <a:gd name="connsiteX1074" fmla="*/ 1449947 w 1552222"/>
              <a:gd name="connsiteY1074" fmla="*/ 495553 h 1694616"/>
              <a:gd name="connsiteX1075" fmla="*/ 1448816 w 1552222"/>
              <a:gd name="connsiteY1075" fmla="*/ 495553 h 1694616"/>
              <a:gd name="connsiteX1076" fmla="*/ 1449947 w 1552222"/>
              <a:gd name="connsiteY1076" fmla="*/ 496685 h 1694616"/>
              <a:gd name="connsiteX1077" fmla="*/ 1451078 w 1552222"/>
              <a:gd name="connsiteY1077" fmla="*/ 497816 h 1694616"/>
              <a:gd name="connsiteX1078" fmla="*/ 1451078 w 1552222"/>
              <a:gd name="connsiteY1078" fmla="*/ 498947 h 1694616"/>
              <a:gd name="connsiteX1079" fmla="*/ 1452209 w 1552222"/>
              <a:gd name="connsiteY1079" fmla="*/ 498947 h 1694616"/>
              <a:gd name="connsiteX1080" fmla="*/ 1452209 w 1552222"/>
              <a:gd name="connsiteY1080" fmla="*/ 496685 h 1694616"/>
              <a:gd name="connsiteX1081" fmla="*/ 1453340 w 1552222"/>
              <a:gd name="connsiteY1081" fmla="*/ 496685 h 1694616"/>
              <a:gd name="connsiteX1082" fmla="*/ 1453340 w 1552222"/>
              <a:gd name="connsiteY1082" fmla="*/ 495553 h 1694616"/>
              <a:gd name="connsiteX1083" fmla="*/ 1455637 w 1552222"/>
              <a:gd name="connsiteY1083" fmla="*/ 495553 h 1694616"/>
              <a:gd name="connsiteX1084" fmla="*/ 1456768 w 1552222"/>
              <a:gd name="connsiteY1084" fmla="*/ 496685 h 1694616"/>
              <a:gd name="connsiteX1085" fmla="*/ 1457899 w 1552222"/>
              <a:gd name="connsiteY1085" fmla="*/ 496685 h 1694616"/>
              <a:gd name="connsiteX1086" fmla="*/ 1457899 w 1552222"/>
              <a:gd name="connsiteY1086" fmla="*/ 498947 h 1694616"/>
              <a:gd name="connsiteX1087" fmla="*/ 1457899 w 1552222"/>
              <a:gd name="connsiteY1087" fmla="*/ 500078 h 1694616"/>
              <a:gd name="connsiteX1088" fmla="*/ 1459030 w 1552222"/>
              <a:gd name="connsiteY1088" fmla="*/ 501209 h 1694616"/>
              <a:gd name="connsiteX1089" fmla="*/ 1460161 w 1552222"/>
              <a:gd name="connsiteY1089" fmla="*/ 500078 h 1694616"/>
              <a:gd name="connsiteX1090" fmla="*/ 1460161 w 1552222"/>
              <a:gd name="connsiteY1090" fmla="*/ 501209 h 1694616"/>
              <a:gd name="connsiteX1091" fmla="*/ 1461292 w 1552222"/>
              <a:gd name="connsiteY1091" fmla="*/ 498947 h 1694616"/>
              <a:gd name="connsiteX1092" fmla="*/ 1462422 w 1552222"/>
              <a:gd name="connsiteY1092" fmla="*/ 498947 h 1694616"/>
              <a:gd name="connsiteX1093" fmla="*/ 1464720 w 1552222"/>
              <a:gd name="connsiteY1093" fmla="*/ 500078 h 1694616"/>
              <a:gd name="connsiteX1094" fmla="*/ 1462422 w 1552222"/>
              <a:gd name="connsiteY1094" fmla="*/ 500078 h 1694616"/>
              <a:gd name="connsiteX1095" fmla="*/ 1461292 w 1552222"/>
              <a:gd name="connsiteY1095" fmla="*/ 500078 h 1694616"/>
              <a:gd name="connsiteX1096" fmla="*/ 1463589 w 1552222"/>
              <a:gd name="connsiteY1096" fmla="*/ 501209 h 1694616"/>
              <a:gd name="connsiteX1097" fmla="*/ 1463589 w 1552222"/>
              <a:gd name="connsiteY1097" fmla="*/ 502376 h 1694616"/>
              <a:gd name="connsiteX1098" fmla="*/ 1466981 w 1552222"/>
              <a:gd name="connsiteY1098" fmla="*/ 501209 h 1694616"/>
              <a:gd name="connsiteX1099" fmla="*/ 1466981 w 1552222"/>
              <a:gd name="connsiteY1099" fmla="*/ 502376 h 1694616"/>
              <a:gd name="connsiteX1100" fmla="*/ 1466981 w 1552222"/>
              <a:gd name="connsiteY1100" fmla="*/ 503507 h 1694616"/>
              <a:gd name="connsiteX1101" fmla="*/ 1465850 w 1552222"/>
              <a:gd name="connsiteY1101" fmla="*/ 503507 h 1694616"/>
              <a:gd name="connsiteX1102" fmla="*/ 1464720 w 1552222"/>
              <a:gd name="connsiteY1102" fmla="*/ 503507 h 1694616"/>
              <a:gd name="connsiteX1103" fmla="*/ 1464720 w 1552222"/>
              <a:gd name="connsiteY1103" fmla="*/ 504638 h 1694616"/>
              <a:gd name="connsiteX1104" fmla="*/ 1464720 w 1552222"/>
              <a:gd name="connsiteY1104" fmla="*/ 505769 h 1694616"/>
              <a:gd name="connsiteX1105" fmla="*/ 1465850 w 1552222"/>
              <a:gd name="connsiteY1105" fmla="*/ 506900 h 1694616"/>
              <a:gd name="connsiteX1106" fmla="*/ 1466981 w 1552222"/>
              <a:gd name="connsiteY1106" fmla="*/ 506900 h 1694616"/>
              <a:gd name="connsiteX1107" fmla="*/ 1468112 w 1552222"/>
              <a:gd name="connsiteY1107" fmla="*/ 509163 h 1694616"/>
              <a:gd name="connsiteX1108" fmla="*/ 1469243 w 1552222"/>
              <a:gd name="connsiteY1108" fmla="*/ 509163 h 1694616"/>
              <a:gd name="connsiteX1109" fmla="*/ 1471540 w 1552222"/>
              <a:gd name="connsiteY1109" fmla="*/ 510329 h 1694616"/>
              <a:gd name="connsiteX1110" fmla="*/ 1472671 w 1552222"/>
              <a:gd name="connsiteY1110" fmla="*/ 510329 h 1694616"/>
              <a:gd name="connsiteX1111" fmla="*/ 1473802 w 1552222"/>
              <a:gd name="connsiteY1111" fmla="*/ 511460 h 1694616"/>
              <a:gd name="connsiteX1112" fmla="*/ 1472671 w 1552222"/>
              <a:gd name="connsiteY1112" fmla="*/ 512591 h 1694616"/>
              <a:gd name="connsiteX1113" fmla="*/ 1472671 w 1552222"/>
              <a:gd name="connsiteY1113" fmla="*/ 514854 h 1694616"/>
              <a:gd name="connsiteX1114" fmla="*/ 1474933 w 1552222"/>
              <a:gd name="connsiteY1114" fmla="*/ 515985 h 1694616"/>
              <a:gd name="connsiteX1115" fmla="*/ 1476064 w 1552222"/>
              <a:gd name="connsiteY1115" fmla="*/ 514854 h 1694616"/>
              <a:gd name="connsiteX1116" fmla="*/ 1477195 w 1552222"/>
              <a:gd name="connsiteY1116" fmla="*/ 515985 h 1694616"/>
              <a:gd name="connsiteX1117" fmla="*/ 1479492 w 1552222"/>
              <a:gd name="connsiteY1117" fmla="*/ 515985 h 1694616"/>
              <a:gd name="connsiteX1118" fmla="*/ 1480623 w 1552222"/>
              <a:gd name="connsiteY1118" fmla="*/ 517151 h 1694616"/>
              <a:gd name="connsiteX1119" fmla="*/ 1481754 w 1552222"/>
              <a:gd name="connsiteY1119" fmla="*/ 515985 h 1694616"/>
              <a:gd name="connsiteX1120" fmla="*/ 1484015 w 1552222"/>
              <a:gd name="connsiteY1120" fmla="*/ 518283 h 1694616"/>
              <a:gd name="connsiteX1121" fmla="*/ 1487443 w 1552222"/>
              <a:gd name="connsiteY1121" fmla="*/ 518283 h 1694616"/>
              <a:gd name="connsiteX1122" fmla="*/ 1487443 w 1552222"/>
              <a:gd name="connsiteY1122" fmla="*/ 520545 h 1694616"/>
              <a:gd name="connsiteX1123" fmla="*/ 1488574 w 1552222"/>
              <a:gd name="connsiteY1123" fmla="*/ 520545 h 1694616"/>
              <a:gd name="connsiteX1124" fmla="*/ 1489705 w 1552222"/>
              <a:gd name="connsiteY1124" fmla="*/ 520545 h 1694616"/>
              <a:gd name="connsiteX1125" fmla="*/ 1491967 w 1552222"/>
              <a:gd name="connsiteY1125" fmla="*/ 519414 h 1694616"/>
              <a:gd name="connsiteX1126" fmla="*/ 1493133 w 1552222"/>
              <a:gd name="connsiteY1126" fmla="*/ 519414 h 1694616"/>
              <a:gd name="connsiteX1127" fmla="*/ 1491967 w 1552222"/>
              <a:gd name="connsiteY1127" fmla="*/ 522807 h 1694616"/>
              <a:gd name="connsiteX1128" fmla="*/ 1494264 w 1552222"/>
              <a:gd name="connsiteY1128" fmla="*/ 522807 h 1694616"/>
              <a:gd name="connsiteX1129" fmla="*/ 1496526 w 1552222"/>
              <a:gd name="connsiteY1129" fmla="*/ 523938 h 1694616"/>
              <a:gd name="connsiteX1130" fmla="*/ 1496526 w 1552222"/>
              <a:gd name="connsiteY1130" fmla="*/ 522807 h 1694616"/>
              <a:gd name="connsiteX1131" fmla="*/ 1496526 w 1552222"/>
              <a:gd name="connsiteY1131" fmla="*/ 521676 h 1694616"/>
              <a:gd name="connsiteX1132" fmla="*/ 1498788 w 1552222"/>
              <a:gd name="connsiteY1132" fmla="*/ 519414 h 1694616"/>
              <a:gd name="connsiteX1133" fmla="*/ 1497657 w 1552222"/>
              <a:gd name="connsiteY1133" fmla="*/ 517151 h 1694616"/>
              <a:gd name="connsiteX1134" fmla="*/ 1498788 w 1552222"/>
              <a:gd name="connsiteY1134" fmla="*/ 517151 h 1694616"/>
              <a:gd name="connsiteX1135" fmla="*/ 1499919 w 1552222"/>
              <a:gd name="connsiteY1135" fmla="*/ 517151 h 1694616"/>
              <a:gd name="connsiteX1136" fmla="*/ 1499919 w 1552222"/>
              <a:gd name="connsiteY1136" fmla="*/ 514854 h 1694616"/>
              <a:gd name="connsiteX1137" fmla="*/ 1501085 w 1552222"/>
              <a:gd name="connsiteY1137" fmla="*/ 515985 h 1694616"/>
              <a:gd name="connsiteX1138" fmla="*/ 1502216 w 1552222"/>
              <a:gd name="connsiteY1138" fmla="*/ 514854 h 1694616"/>
              <a:gd name="connsiteX1139" fmla="*/ 1503347 w 1552222"/>
              <a:gd name="connsiteY1139" fmla="*/ 514854 h 1694616"/>
              <a:gd name="connsiteX1140" fmla="*/ 1504478 w 1552222"/>
              <a:gd name="connsiteY1140" fmla="*/ 517151 h 1694616"/>
              <a:gd name="connsiteX1141" fmla="*/ 1505608 w 1552222"/>
              <a:gd name="connsiteY1141" fmla="*/ 518283 h 1694616"/>
              <a:gd name="connsiteX1142" fmla="*/ 1506739 w 1552222"/>
              <a:gd name="connsiteY1142" fmla="*/ 518283 h 1694616"/>
              <a:gd name="connsiteX1143" fmla="*/ 1507906 w 1552222"/>
              <a:gd name="connsiteY1143" fmla="*/ 518283 h 1694616"/>
              <a:gd name="connsiteX1144" fmla="*/ 1510167 w 1552222"/>
              <a:gd name="connsiteY1144" fmla="*/ 517151 h 1694616"/>
              <a:gd name="connsiteX1145" fmla="*/ 1511298 w 1552222"/>
              <a:gd name="connsiteY1145" fmla="*/ 517151 h 1694616"/>
              <a:gd name="connsiteX1146" fmla="*/ 1512429 w 1552222"/>
              <a:gd name="connsiteY1146" fmla="*/ 517151 h 1694616"/>
              <a:gd name="connsiteX1147" fmla="*/ 1511298 w 1552222"/>
              <a:gd name="connsiteY1147" fmla="*/ 519414 h 1694616"/>
              <a:gd name="connsiteX1148" fmla="*/ 1512429 w 1552222"/>
              <a:gd name="connsiteY1148" fmla="*/ 520545 h 1694616"/>
              <a:gd name="connsiteX1149" fmla="*/ 1513560 w 1552222"/>
              <a:gd name="connsiteY1149" fmla="*/ 520545 h 1694616"/>
              <a:gd name="connsiteX1150" fmla="*/ 1512429 w 1552222"/>
              <a:gd name="connsiteY1150" fmla="*/ 519414 h 1694616"/>
              <a:gd name="connsiteX1151" fmla="*/ 1513560 w 1552222"/>
              <a:gd name="connsiteY1151" fmla="*/ 519414 h 1694616"/>
              <a:gd name="connsiteX1152" fmla="*/ 1514691 w 1552222"/>
              <a:gd name="connsiteY1152" fmla="*/ 519414 h 1694616"/>
              <a:gd name="connsiteX1153" fmla="*/ 1515857 w 1552222"/>
              <a:gd name="connsiteY1153" fmla="*/ 520545 h 1694616"/>
              <a:gd name="connsiteX1154" fmla="*/ 1516988 w 1552222"/>
              <a:gd name="connsiteY1154" fmla="*/ 520545 h 1694616"/>
              <a:gd name="connsiteX1155" fmla="*/ 1522678 w 1552222"/>
              <a:gd name="connsiteY1155" fmla="*/ 520545 h 1694616"/>
              <a:gd name="connsiteX1156" fmla="*/ 1522678 w 1552222"/>
              <a:gd name="connsiteY1156" fmla="*/ 518283 h 1694616"/>
              <a:gd name="connsiteX1157" fmla="*/ 1524940 w 1552222"/>
              <a:gd name="connsiteY1157" fmla="*/ 515985 h 1694616"/>
              <a:gd name="connsiteX1158" fmla="*/ 1527201 w 1552222"/>
              <a:gd name="connsiteY1158" fmla="*/ 515985 h 1694616"/>
              <a:gd name="connsiteX1159" fmla="*/ 1531760 w 1552222"/>
              <a:gd name="connsiteY1159" fmla="*/ 515985 h 1694616"/>
              <a:gd name="connsiteX1160" fmla="*/ 1532891 w 1552222"/>
              <a:gd name="connsiteY1160" fmla="*/ 515985 h 1694616"/>
              <a:gd name="connsiteX1161" fmla="*/ 1535153 w 1552222"/>
              <a:gd name="connsiteY1161" fmla="*/ 514854 h 1694616"/>
              <a:gd name="connsiteX1162" fmla="*/ 1539712 w 1552222"/>
              <a:gd name="connsiteY1162" fmla="*/ 511460 h 1694616"/>
              <a:gd name="connsiteX1163" fmla="*/ 1543105 w 1552222"/>
              <a:gd name="connsiteY1163" fmla="*/ 508031 h 1694616"/>
              <a:gd name="connsiteX1164" fmla="*/ 1546533 w 1552222"/>
              <a:gd name="connsiteY1164" fmla="*/ 504638 h 1694616"/>
              <a:gd name="connsiteX1165" fmla="*/ 1547664 w 1552222"/>
              <a:gd name="connsiteY1165" fmla="*/ 504638 h 1694616"/>
              <a:gd name="connsiteX1166" fmla="*/ 1548794 w 1552222"/>
              <a:gd name="connsiteY1166" fmla="*/ 502376 h 1694616"/>
              <a:gd name="connsiteX1167" fmla="*/ 1551056 w 1552222"/>
              <a:gd name="connsiteY1167" fmla="*/ 502376 h 1694616"/>
              <a:gd name="connsiteX1168" fmla="*/ 1552223 w 1552222"/>
              <a:gd name="connsiteY1168" fmla="*/ 502376 h 1694616"/>
              <a:gd name="connsiteX1169" fmla="*/ 1551056 w 1552222"/>
              <a:gd name="connsiteY1169" fmla="*/ 502376 h 1694616"/>
              <a:gd name="connsiteX1170" fmla="*/ 1552223 w 1552222"/>
              <a:gd name="connsiteY1170" fmla="*/ 503507 h 1694616"/>
              <a:gd name="connsiteX1171" fmla="*/ 1551056 w 1552222"/>
              <a:gd name="connsiteY1171" fmla="*/ 505769 h 1694616"/>
              <a:gd name="connsiteX1172" fmla="*/ 1544236 w 1552222"/>
              <a:gd name="connsiteY1172" fmla="*/ 512591 h 1694616"/>
              <a:gd name="connsiteX1173" fmla="*/ 1539712 w 1552222"/>
              <a:gd name="connsiteY1173" fmla="*/ 519414 h 1694616"/>
              <a:gd name="connsiteX1174" fmla="*/ 1527201 w 1552222"/>
              <a:gd name="connsiteY1174" fmla="*/ 545536 h 1694616"/>
              <a:gd name="connsiteX1175" fmla="*/ 1522678 w 1552222"/>
              <a:gd name="connsiteY1175" fmla="*/ 553490 h 1694616"/>
              <a:gd name="connsiteX1176" fmla="*/ 1514691 w 1552222"/>
              <a:gd name="connsiteY1176" fmla="*/ 572826 h 1694616"/>
              <a:gd name="connsiteX1177" fmla="*/ 1505608 w 1552222"/>
              <a:gd name="connsiteY1177" fmla="*/ 592161 h 1694616"/>
              <a:gd name="connsiteX1178" fmla="*/ 1504478 w 1552222"/>
              <a:gd name="connsiteY1178" fmla="*/ 597817 h 1694616"/>
              <a:gd name="connsiteX1179" fmla="*/ 1499919 w 1552222"/>
              <a:gd name="connsiteY1179" fmla="*/ 604639 h 1694616"/>
              <a:gd name="connsiteX1180" fmla="*/ 1496526 w 1552222"/>
              <a:gd name="connsiteY1180" fmla="*/ 610331 h 1694616"/>
              <a:gd name="connsiteX1181" fmla="*/ 1494264 w 1552222"/>
              <a:gd name="connsiteY1181" fmla="*/ 613759 h 1694616"/>
              <a:gd name="connsiteX1182" fmla="*/ 1493133 w 1552222"/>
              <a:gd name="connsiteY1182" fmla="*/ 617153 h 1694616"/>
              <a:gd name="connsiteX1183" fmla="*/ 1491967 w 1552222"/>
              <a:gd name="connsiteY1183" fmla="*/ 619415 h 1694616"/>
              <a:gd name="connsiteX1184" fmla="*/ 1481754 w 1552222"/>
              <a:gd name="connsiteY1184" fmla="*/ 636489 h 1694616"/>
              <a:gd name="connsiteX1185" fmla="*/ 1478361 w 1552222"/>
              <a:gd name="connsiteY1185" fmla="*/ 641013 h 1694616"/>
              <a:gd name="connsiteX1186" fmla="*/ 1469243 w 1552222"/>
              <a:gd name="connsiteY1186" fmla="*/ 653527 h 1694616"/>
              <a:gd name="connsiteX1187" fmla="*/ 1462422 w 1552222"/>
              <a:gd name="connsiteY1187" fmla="*/ 663742 h 1694616"/>
              <a:gd name="connsiteX1188" fmla="*/ 1461292 w 1552222"/>
              <a:gd name="connsiteY1188" fmla="*/ 664874 h 1694616"/>
              <a:gd name="connsiteX1189" fmla="*/ 1461292 w 1552222"/>
              <a:gd name="connsiteY1189" fmla="*/ 666040 h 1694616"/>
              <a:gd name="connsiteX1190" fmla="*/ 1460161 w 1552222"/>
              <a:gd name="connsiteY1190" fmla="*/ 668302 h 1694616"/>
              <a:gd name="connsiteX1191" fmla="*/ 1459030 w 1552222"/>
              <a:gd name="connsiteY1191" fmla="*/ 668302 h 1694616"/>
              <a:gd name="connsiteX1192" fmla="*/ 1455637 w 1552222"/>
              <a:gd name="connsiteY1192" fmla="*/ 673994 h 1694616"/>
              <a:gd name="connsiteX1193" fmla="*/ 1451078 w 1552222"/>
              <a:gd name="connsiteY1193" fmla="*/ 679649 h 1694616"/>
              <a:gd name="connsiteX1194" fmla="*/ 1448816 w 1552222"/>
              <a:gd name="connsiteY1194" fmla="*/ 683078 h 1694616"/>
              <a:gd name="connsiteX1195" fmla="*/ 1446519 w 1552222"/>
              <a:gd name="connsiteY1195" fmla="*/ 687638 h 1694616"/>
              <a:gd name="connsiteX1196" fmla="*/ 1444257 w 1552222"/>
              <a:gd name="connsiteY1196" fmla="*/ 692163 h 1694616"/>
              <a:gd name="connsiteX1197" fmla="*/ 1440865 w 1552222"/>
              <a:gd name="connsiteY1197" fmla="*/ 697854 h 1694616"/>
              <a:gd name="connsiteX1198" fmla="*/ 1438568 w 1552222"/>
              <a:gd name="connsiteY1198" fmla="*/ 698985 h 1694616"/>
              <a:gd name="connsiteX1199" fmla="*/ 1436306 w 1552222"/>
              <a:gd name="connsiteY1199" fmla="*/ 701247 h 1694616"/>
              <a:gd name="connsiteX1200" fmla="*/ 1434044 w 1552222"/>
              <a:gd name="connsiteY1200" fmla="*/ 703545 h 1694616"/>
              <a:gd name="connsiteX1201" fmla="*/ 1434044 w 1552222"/>
              <a:gd name="connsiteY1201" fmla="*/ 706939 h 1694616"/>
              <a:gd name="connsiteX1202" fmla="*/ 1434044 w 1552222"/>
              <a:gd name="connsiteY1202" fmla="*/ 708070 h 1694616"/>
              <a:gd name="connsiteX1203" fmla="*/ 1431747 w 1552222"/>
              <a:gd name="connsiteY1203" fmla="*/ 708070 h 1694616"/>
              <a:gd name="connsiteX1204" fmla="*/ 1430616 w 1552222"/>
              <a:gd name="connsiteY1204" fmla="*/ 710367 h 1694616"/>
              <a:gd name="connsiteX1205" fmla="*/ 1428354 w 1552222"/>
              <a:gd name="connsiteY1205" fmla="*/ 711499 h 1694616"/>
              <a:gd name="connsiteX1206" fmla="*/ 1426093 w 1552222"/>
              <a:gd name="connsiteY1206" fmla="*/ 714892 h 1694616"/>
              <a:gd name="connsiteX1207" fmla="*/ 1420403 w 1552222"/>
              <a:gd name="connsiteY1207" fmla="*/ 720583 h 1694616"/>
              <a:gd name="connsiteX1208" fmla="*/ 1412451 w 1552222"/>
              <a:gd name="connsiteY1208" fmla="*/ 731930 h 1694616"/>
              <a:gd name="connsiteX1209" fmla="*/ 1409023 w 1552222"/>
              <a:gd name="connsiteY1209" fmla="*/ 734228 h 1694616"/>
              <a:gd name="connsiteX1210" fmla="*/ 1405630 w 1552222"/>
              <a:gd name="connsiteY1210" fmla="*/ 738752 h 1694616"/>
              <a:gd name="connsiteX1211" fmla="*/ 1402202 w 1552222"/>
              <a:gd name="connsiteY1211" fmla="*/ 742181 h 1694616"/>
              <a:gd name="connsiteX1212" fmla="*/ 1399941 w 1552222"/>
              <a:gd name="connsiteY1212" fmla="*/ 745575 h 1694616"/>
              <a:gd name="connsiteX1213" fmla="*/ 1397679 w 1552222"/>
              <a:gd name="connsiteY1213" fmla="*/ 749003 h 1694616"/>
              <a:gd name="connsiteX1214" fmla="*/ 1395382 w 1552222"/>
              <a:gd name="connsiteY1214" fmla="*/ 749003 h 1694616"/>
              <a:gd name="connsiteX1215" fmla="*/ 1391989 w 1552222"/>
              <a:gd name="connsiteY1215" fmla="*/ 752397 h 1694616"/>
              <a:gd name="connsiteX1216" fmla="*/ 1388596 w 1552222"/>
              <a:gd name="connsiteY1216" fmla="*/ 758088 h 1694616"/>
              <a:gd name="connsiteX1217" fmla="*/ 1384037 w 1552222"/>
              <a:gd name="connsiteY1217" fmla="*/ 762648 h 1694616"/>
              <a:gd name="connsiteX1218" fmla="*/ 1381776 w 1552222"/>
              <a:gd name="connsiteY1218" fmla="*/ 762648 h 1694616"/>
              <a:gd name="connsiteX1219" fmla="*/ 1380609 w 1552222"/>
              <a:gd name="connsiteY1219" fmla="*/ 762648 h 1694616"/>
              <a:gd name="connsiteX1220" fmla="*/ 1378348 w 1552222"/>
              <a:gd name="connsiteY1220" fmla="*/ 762648 h 1694616"/>
              <a:gd name="connsiteX1221" fmla="*/ 1376086 w 1552222"/>
              <a:gd name="connsiteY1221" fmla="*/ 763779 h 1694616"/>
              <a:gd name="connsiteX1222" fmla="*/ 1370396 w 1552222"/>
              <a:gd name="connsiteY1222" fmla="*/ 767173 h 1694616"/>
              <a:gd name="connsiteX1223" fmla="*/ 1365837 w 1552222"/>
              <a:gd name="connsiteY1223" fmla="*/ 771733 h 1694616"/>
              <a:gd name="connsiteX1224" fmla="*/ 1362444 w 1552222"/>
              <a:gd name="connsiteY1224" fmla="*/ 772864 h 1694616"/>
              <a:gd name="connsiteX1225" fmla="*/ 1360183 w 1552222"/>
              <a:gd name="connsiteY1225" fmla="*/ 772864 h 1694616"/>
              <a:gd name="connsiteX1226" fmla="*/ 1357885 w 1552222"/>
              <a:gd name="connsiteY1226" fmla="*/ 771733 h 1694616"/>
              <a:gd name="connsiteX1227" fmla="*/ 1357885 w 1552222"/>
              <a:gd name="connsiteY1227" fmla="*/ 772864 h 1694616"/>
              <a:gd name="connsiteX1228" fmla="*/ 1352231 w 1552222"/>
              <a:gd name="connsiteY1228" fmla="*/ 771733 h 1694616"/>
              <a:gd name="connsiteX1229" fmla="*/ 1344244 w 1552222"/>
              <a:gd name="connsiteY1229" fmla="*/ 770602 h 1694616"/>
              <a:gd name="connsiteX1230" fmla="*/ 1347672 w 1552222"/>
              <a:gd name="connsiteY1230" fmla="*/ 762648 h 1694616"/>
              <a:gd name="connsiteX1231" fmla="*/ 1348803 w 1552222"/>
              <a:gd name="connsiteY1231" fmla="*/ 759219 h 1694616"/>
              <a:gd name="connsiteX1232" fmla="*/ 1347672 w 1552222"/>
              <a:gd name="connsiteY1232" fmla="*/ 756957 h 1694616"/>
              <a:gd name="connsiteX1233" fmla="*/ 1338590 w 1552222"/>
              <a:gd name="connsiteY1233" fmla="*/ 759219 h 1694616"/>
              <a:gd name="connsiteX1234" fmla="*/ 1340851 w 1552222"/>
              <a:gd name="connsiteY1234" fmla="*/ 763779 h 1694616"/>
              <a:gd name="connsiteX1235" fmla="*/ 1338590 w 1552222"/>
              <a:gd name="connsiteY1235" fmla="*/ 767173 h 1694616"/>
              <a:gd name="connsiteX1236" fmla="*/ 1338590 w 1552222"/>
              <a:gd name="connsiteY1236" fmla="*/ 768304 h 1694616"/>
              <a:gd name="connsiteX1237" fmla="*/ 1337459 w 1552222"/>
              <a:gd name="connsiteY1237" fmla="*/ 768304 h 1694616"/>
              <a:gd name="connsiteX1238" fmla="*/ 1335162 w 1552222"/>
              <a:gd name="connsiteY1238" fmla="*/ 771733 h 1694616"/>
              <a:gd name="connsiteX1239" fmla="*/ 1334031 w 1552222"/>
              <a:gd name="connsiteY1239" fmla="*/ 772864 h 1694616"/>
              <a:gd name="connsiteX1240" fmla="*/ 1331769 w 1552222"/>
              <a:gd name="connsiteY1240" fmla="*/ 776257 h 1694616"/>
              <a:gd name="connsiteX1241" fmla="*/ 1330638 w 1552222"/>
              <a:gd name="connsiteY1241" fmla="*/ 777424 h 1694616"/>
              <a:gd name="connsiteX1242" fmla="*/ 1329507 w 1552222"/>
              <a:gd name="connsiteY1242" fmla="*/ 777424 h 1694616"/>
              <a:gd name="connsiteX1243" fmla="*/ 1324948 w 1552222"/>
              <a:gd name="connsiteY1243" fmla="*/ 780817 h 1694616"/>
              <a:gd name="connsiteX1244" fmla="*/ 1322686 w 1552222"/>
              <a:gd name="connsiteY1244" fmla="*/ 780817 h 1694616"/>
              <a:gd name="connsiteX1245" fmla="*/ 1320389 w 1552222"/>
              <a:gd name="connsiteY1245" fmla="*/ 783080 h 1694616"/>
              <a:gd name="connsiteX1246" fmla="*/ 1319258 w 1552222"/>
              <a:gd name="connsiteY1246" fmla="*/ 785377 h 1694616"/>
              <a:gd name="connsiteX1247" fmla="*/ 1318127 w 1552222"/>
              <a:gd name="connsiteY1247" fmla="*/ 786508 h 1694616"/>
              <a:gd name="connsiteX1248" fmla="*/ 1316997 w 1552222"/>
              <a:gd name="connsiteY1248" fmla="*/ 786508 h 1694616"/>
              <a:gd name="connsiteX1249" fmla="*/ 1315866 w 1552222"/>
              <a:gd name="connsiteY1249" fmla="*/ 787640 h 1694616"/>
              <a:gd name="connsiteX1250" fmla="*/ 1313569 w 1552222"/>
              <a:gd name="connsiteY1250" fmla="*/ 791033 h 1694616"/>
              <a:gd name="connsiteX1251" fmla="*/ 1313569 w 1552222"/>
              <a:gd name="connsiteY1251" fmla="*/ 792200 h 1694616"/>
              <a:gd name="connsiteX1252" fmla="*/ 1310176 w 1552222"/>
              <a:gd name="connsiteY1252" fmla="*/ 793331 h 1694616"/>
              <a:gd name="connsiteX1253" fmla="*/ 1307914 w 1552222"/>
              <a:gd name="connsiteY1253" fmla="*/ 794462 h 1694616"/>
              <a:gd name="connsiteX1254" fmla="*/ 1309045 w 1552222"/>
              <a:gd name="connsiteY1254" fmla="*/ 794462 h 1694616"/>
              <a:gd name="connsiteX1255" fmla="*/ 1306748 w 1552222"/>
              <a:gd name="connsiteY1255" fmla="*/ 795593 h 1694616"/>
              <a:gd name="connsiteX1256" fmla="*/ 1304486 w 1552222"/>
              <a:gd name="connsiteY1256" fmla="*/ 796724 h 1694616"/>
              <a:gd name="connsiteX1257" fmla="*/ 1299963 w 1552222"/>
              <a:gd name="connsiteY1257" fmla="*/ 799022 h 1694616"/>
              <a:gd name="connsiteX1258" fmla="*/ 1297665 w 1552222"/>
              <a:gd name="connsiteY1258" fmla="*/ 800153 h 1694616"/>
              <a:gd name="connsiteX1259" fmla="*/ 1296534 w 1552222"/>
              <a:gd name="connsiteY1259" fmla="*/ 802415 h 1694616"/>
              <a:gd name="connsiteX1260" fmla="*/ 1293142 w 1552222"/>
              <a:gd name="connsiteY1260" fmla="*/ 803547 h 1694616"/>
              <a:gd name="connsiteX1261" fmla="*/ 1289714 w 1552222"/>
              <a:gd name="connsiteY1261" fmla="*/ 805809 h 1694616"/>
              <a:gd name="connsiteX1262" fmla="*/ 1289714 w 1552222"/>
              <a:gd name="connsiteY1262" fmla="*/ 806975 h 1694616"/>
              <a:gd name="connsiteX1263" fmla="*/ 1287452 w 1552222"/>
              <a:gd name="connsiteY1263" fmla="*/ 806975 h 1694616"/>
              <a:gd name="connsiteX1264" fmla="*/ 1285155 w 1552222"/>
              <a:gd name="connsiteY1264" fmla="*/ 808107 h 1694616"/>
              <a:gd name="connsiteX1265" fmla="*/ 1282893 w 1552222"/>
              <a:gd name="connsiteY1265" fmla="*/ 811500 h 1694616"/>
              <a:gd name="connsiteX1266" fmla="*/ 1280631 w 1552222"/>
              <a:gd name="connsiteY1266" fmla="*/ 819453 h 1694616"/>
              <a:gd name="connsiteX1267" fmla="*/ 1280631 w 1552222"/>
              <a:gd name="connsiteY1267" fmla="*/ 820585 h 1694616"/>
              <a:gd name="connsiteX1268" fmla="*/ 1279500 w 1552222"/>
              <a:gd name="connsiteY1268" fmla="*/ 829705 h 1694616"/>
              <a:gd name="connsiteX1269" fmla="*/ 1280631 w 1552222"/>
              <a:gd name="connsiteY1269" fmla="*/ 834229 h 1694616"/>
              <a:gd name="connsiteX1270" fmla="*/ 1282893 w 1552222"/>
              <a:gd name="connsiteY1270" fmla="*/ 837658 h 1694616"/>
              <a:gd name="connsiteX1271" fmla="*/ 1284024 w 1552222"/>
              <a:gd name="connsiteY1271" fmla="*/ 838789 h 1694616"/>
              <a:gd name="connsiteX1272" fmla="*/ 1288583 w 1552222"/>
              <a:gd name="connsiteY1272" fmla="*/ 835360 h 1694616"/>
              <a:gd name="connsiteX1273" fmla="*/ 1289714 w 1552222"/>
              <a:gd name="connsiteY1273" fmla="*/ 836527 h 1694616"/>
              <a:gd name="connsiteX1274" fmla="*/ 1290845 w 1552222"/>
              <a:gd name="connsiteY1274" fmla="*/ 838789 h 1694616"/>
              <a:gd name="connsiteX1275" fmla="*/ 1289714 w 1552222"/>
              <a:gd name="connsiteY1275" fmla="*/ 839920 h 1694616"/>
              <a:gd name="connsiteX1276" fmla="*/ 1290845 w 1552222"/>
              <a:gd name="connsiteY1276" fmla="*/ 839920 h 1694616"/>
              <a:gd name="connsiteX1277" fmla="*/ 1290845 w 1552222"/>
              <a:gd name="connsiteY1277" fmla="*/ 842183 h 1694616"/>
              <a:gd name="connsiteX1278" fmla="*/ 1290845 w 1552222"/>
              <a:gd name="connsiteY1278" fmla="*/ 844480 h 1694616"/>
              <a:gd name="connsiteX1279" fmla="*/ 1291976 w 1552222"/>
              <a:gd name="connsiteY1279" fmla="*/ 845611 h 1694616"/>
              <a:gd name="connsiteX1280" fmla="*/ 1293142 w 1552222"/>
              <a:gd name="connsiteY1280" fmla="*/ 847874 h 1694616"/>
              <a:gd name="connsiteX1281" fmla="*/ 1291976 w 1552222"/>
              <a:gd name="connsiteY1281" fmla="*/ 849005 h 1694616"/>
              <a:gd name="connsiteX1282" fmla="*/ 1293142 w 1552222"/>
              <a:gd name="connsiteY1282" fmla="*/ 850136 h 1694616"/>
              <a:gd name="connsiteX1283" fmla="*/ 1290845 w 1552222"/>
              <a:gd name="connsiteY1283" fmla="*/ 853565 h 1694616"/>
              <a:gd name="connsiteX1284" fmla="*/ 1288583 w 1552222"/>
              <a:gd name="connsiteY1284" fmla="*/ 852434 h 1694616"/>
              <a:gd name="connsiteX1285" fmla="*/ 1288583 w 1552222"/>
              <a:gd name="connsiteY1285" fmla="*/ 854696 h 1694616"/>
              <a:gd name="connsiteX1286" fmla="*/ 1289714 w 1552222"/>
              <a:gd name="connsiteY1286" fmla="*/ 854696 h 1694616"/>
              <a:gd name="connsiteX1287" fmla="*/ 1290845 w 1552222"/>
              <a:gd name="connsiteY1287" fmla="*/ 854696 h 1694616"/>
              <a:gd name="connsiteX1288" fmla="*/ 1289714 w 1552222"/>
              <a:gd name="connsiteY1288" fmla="*/ 855827 h 1694616"/>
              <a:gd name="connsiteX1289" fmla="*/ 1289714 w 1552222"/>
              <a:gd name="connsiteY1289" fmla="*/ 856958 h 1694616"/>
              <a:gd name="connsiteX1290" fmla="*/ 1286321 w 1552222"/>
              <a:gd name="connsiteY1290" fmla="*/ 859256 h 1694616"/>
              <a:gd name="connsiteX1291" fmla="*/ 1286321 w 1552222"/>
              <a:gd name="connsiteY1291" fmla="*/ 861518 h 1694616"/>
              <a:gd name="connsiteX1292" fmla="*/ 1285155 w 1552222"/>
              <a:gd name="connsiteY1292" fmla="*/ 867210 h 1694616"/>
              <a:gd name="connsiteX1293" fmla="*/ 1285155 w 1552222"/>
              <a:gd name="connsiteY1293" fmla="*/ 869472 h 1694616"/>
              <a:gd name="connsiteX1294" fmla="*/ 1286321 w 1552222"/>
              <a:gd name="connsiteY1294" fmla="*/ 870603 h 1694616"/>
              <a:gd name="connsiteX1295" fmla="*/ 1288583 w 1552222"/>
              <a:gd name="connsiteY1295" fmla="*/ 870603 h 1694616"/>
              <a:gd name="connsiteX1296" fmla="*/ 1288583 w 1552222"/>
              <a:gd name="connsiteY1296" fmla="*/ 871734 h 1694616"/>
              <a:gd name="connsiteX1297" fmla="*/ 1288583 w 1552222"/>
              <a:gd name="connsiteY1297" fmla="*/ 872865 h 1694616"/>
              <a:gd name="connsiteX1298" fmla="*/ 1290845 w 1552222"/>
              <a:gd name="connsiteY1298" fmla="*/ 874032 h 1694616"/>
              <a:gd name="connsiteX1299" fmla="*/ 1289714 w 1552222"/>
              <a:gd name="connsiteY1299" fmla="*/ 875163 h 1694616"/>
              <a:gd name="connsiteX1300" fmla="*/ 1289714 w 1552222"/>
              <a:gd name="connsiteY1300" fmla="*/ 878556 h 1694616"/>
              <a:gd name="connsiteX1301" fmla="*/ 1291976 w 1552222"/>
              <a:gd name="connsiteY1301" fmla="*/ 878556 h 1694616"/>
              <a:gd name="connsiteX1302" fmla="*/ 1293142 w 1552222"/>
              <a:gd name="connsiteY1302" fmla="*/ 877425 h 1694616"/>
              <a:gd name="connsiteX1303" fmla="*/ 1293142 w 1552222"/>
              <a:gd name="connsiteY1303" fmla="*/ 878556 h 1694616"/>
              <a:gd name="connsiteX1304" fmla="*/ 1293142 w 1552222"/>
              <a:gd name="connsiteY1304" fmla="*/ 881985 h 1694616"/>
              <a:gd name="connsiteX1305" fmla="*/ 1291976 w 1552222"/>
              <a:gd name="connsiteY1305" fmla="*/ 884248 h 1694616"/>
              <a:gd name="connsiteX1306" fmla="*/ 1288583 w 1552222"/>
              <a:gd name="connsiteY1306" fmla="*/ 887676 h 1694616"/>
              <a:gd name="connsiteX1307" fmla="*/ 1288583 w 1552222"/>
              <a:gd name="connsiteY1307" fmla="*/ 886510 h 1694616"/>
              <a:gd name="connsiteX1308" fmla="*/ 1287452 w 1552222"/>
              <a:gd name="connsiteY1308" fmla="*/ 884248 h 1694616"/>
              <a:gd name="connsiteX1309" fmla="*/ 1285155 w 1552222"/>
              <a:gd name="connsiteY1309" fmla="*/ 884248 h 1694616"/>
              <a:gd name="connsiteX1310" fmla="*/ 1282893 w 1552222"/>
              <a:gd name="connsiteY1310" fmla="*/ 886510 h 1694616"/>
              <a:gd name="connsiteX1311" fmla="*/ 1279500 w 1552222"/>
              <a:gd name="connsiteY1311" fmla="*/ 886510 h 1694616"/>
              <a:gd name="connsiteX1312" fmla="*/ 1280631 w 1552222"/>
              <a:gd name="connsiteY1312" fmla="*/ 887676 h 1694616"/>
              <a:gd name="connsiteX1313" fmla="*/ 1280631 w 1552222"/>
              <a:gd name="connsiteY1313" fmla="*/ 889939 h 1694616"/>
              <a:gd name="connsiteX1314" fmla="*/ 1279500 w 1552222"/>
              <a:gd name="connsiteY1314" fmla="*/ 891070 h 1694616"/>
              <a:gd name="connsiteX1315" fmla="*/ 1276072 w 1552222"/>
              <a:gd name="connsiteY1315" fmla="*/ 894463 h 1694616"/>
              <a:gd name="connsiteX1316" fmla="*/ 1274941 w 1552222"/>
              <a:gd name="connsiteY1316" fmla="*/ 899023 h 1694616"/>
              <a:gd name="connsiteX1317" fmla="*/ 1274941 w 1552222"/>
              <a:gd name="connsiteY1317" fmla="*/ 905846 h 1694616"/>
              <a:gd name="connsiteX1318" fmla="*/ 1277203 w 1552222"/>
              <a:gd name="connsiteY1318" fmla="*/ 912668 h 1694616"/>
              <a:gd name="connsiteX1319" fmla="*/ 1279500 w 1552222"/>
              <a:gd name="connsiteY1319" fmla="*/ 916061 h 1694616"/>
              <a:gd name="connsiteX1320" fmla="*/ 1282893 w 1552222"/>
              <a:gd name="connsiteY1320" fmla="*/ 921753 h 1694616"/>
              <a:gd name="connsiteX1321" fmla="*/ 1282893 w 1552222"/>
              <a:gd name="connsiteY1321" fmla="*/ 922884 h 1694616"/>
              <a:gd name="connsiteX1322" fmla="*/ 1285155 w 1552222"/>
              <a:gd name="connsiteY1322" fmla="*/ 924015 h 1694616"/>
              <a:gd name="connsiteX1323" fmla="*/ 1286321 w 1552222"/>
              <a:gd name="connsiteY1323" fmla="*/ 927444 h 1694616"/>
              <a:gd name="connsiteX1324" fmla="*/ 1286321 w 1552222"/>
              <a:gd name="connsiteY1324" fmla="*/ 931968 h 1694616"/>
              <a:gd name="connsiteX1325" fmla="*/ 1286321 w 1552222"/>
              <a:gd name="connsiteY1325" fmla="*/ 933135 h 1694616"/>
              <a:gd name="connsiteX1326" fmla="*/ 1284024 w 1552222"/>
              <a:gd name="connsiteY1326" fmla="*/ 943351 h 1694616"/>
              <a:gd name="connsiteX1327" fmla="*/ 1284024 w 1552222"/>
              <a:gd name="connsiteY1327" fmla="*/ 945613 h 1694616"/>
              <a:gd name="connsiteX1328" fmla="*/ 1282893 w 1552222"/>
              <a:gd name="connsiteY1328" fmla="*/ 951304 h 1694616"/>
              <a:gd name="connsiteX1329" fmla="*/ 1281762 w 1552222"/>
              <a:gd name="connsiteY1329" fmla="*/ 954733 h 1694616"/>
              <a:gd name="connsiteX1330" fmla="*/ 1281762 w 1552222"/>
              <a:gd name="connsiteY1330" fmla="*/ 956995 h 1694616"/>
              <a:gd name="connsiteX1331" fmla="*/ 1278370 w 1552222"/>
              <a:gd name="connsiteY1331" fmla="*/ 967211 h 1694616"/>
              <a:gd name="connsiteX1332" fmla="*/ 1277203 w 1552222"/>
              <a:gd name="connsiteY1332" fmla="*/ 972902 h 1694616"/>
              <a:gd name="connsiteX1333" fmla="*/ 1276072 w 1552222"/>
              <a:gd name="connsiteY1333" fmla="*/ 976296 h 1694616"/>
              <a:gd name="connsiteX1334" fmla="*/ 1276072 w 1552222"/>
              <a:gd name="connsiteY1334" fmla="*/ 979724 h 1694616"/>
              <a:gd name="connsiteX1335" fmla="*/ 1276072 w 1552222"/>
              <a:gd name="connsiteY1335" fmla="*/ 980856 h 1694616"/>
              <a:gd name="connsiteX1336" fmla="*/ 1274941 w 1552222"/>
              <a:gd name="connsiteY1336" fmla="*/ 987678 h 1694616"/>
              <a:gd name="connsiteX1337" fmla="*/ 1276072 w 1552222"/>
              <a:gd name="connsiteY1337" fmla="*/ 991071 h 1694616"/>
              <a:gd name="connsiteX1338" fmla="*/ 1276072 w 1552222"/>
              <a:gd name="connsiteY1338" fmla="*/ 989940 h 1694616"/>
              <a:gd name="connsiteX1339" fmla="*/ 1277203 w 1552222"/>
              <a:gd name="connsiteY1339" fmla="*/ 991071 h 1694616"/>
              <a:gd name="connsiteX1340" fmla="*/ 1277203 w 1552222"/>
              <a:gd name="connsiteY1340" fmla="*/ 993369 h 1694616"/>
              <a:gd name="connsiteX1341" fmla="*/ 1277203 w 1552222"/>
              <a:gd name="connsiteY1341" fmla="*/ 994500 h 1694616"/>
              <a:gd name="connsiteX1342" fmla="*/ 1277203 w 1552222"/>
              <a:gd name="connsiteY1342" fmla="*/ 995631 h 1694616"/>
              <a:gd name="connsiteX1343" fmla="*/ 1276072 w 1552222"/>
              <a:gd name="connsiteY1343" fmla="*/ 996762 h 1694616"/>
              <a:gd name="connsiteX1344" fmla="*/ 1276072 w 1552222"/>
              <a:gd name="connsiteY1344" fmla="*/ 997894 h 1694616"/>
              <a:gd name="connsiteX1345" fmla="*/ 1273811 w 1552222"/>
              <a:gd name="connsiteY1345" fmla="*/ 1002454 h 1694616"/>
              <a:gd name="connsiteX1346" fmla="*/ 1273811 w 1552222"/>
              <a:gd name="connsiteY1346" fmla="*/ 1007014 h 1694616"/>
              <a:gd name="connsiteX1347" fmla="*/ 1271549 w 1552222"/>
              <a:gd name="connsiteY1347" fmla="*/ 1016098 h 1694616"/>
              <a:gd name="connsiteX1348" fmla="*/ 1270418 w 1552222"/>
              <a:gd name="connsiteY1348" fmla="*/ 1025183 h 1694616"/>
              <a:gd name="connsiteX1349" fmla="*/ 1268121 w 1552222"/>
              <a:gd name="connsiteY1349" fmla="*/ 1029743 h 1694616"/>
              <a:gd name="connsiteX1350" fmla="*/ 1268121 w 1552222"/>
              <a:gd name="connsiteY1350" fmla="*/ 1035399 h 1694616"/>
              <a:gd name="connsiteX1351" fmla="*/ 1266990 w 1552222"/>
              <a:gd name="connsiteY1351" fmla="*/ 1039959 h 1694616"/>
              <a:gd name="connsiteX1352" fmla="*/ 1265859 w 1552222"/>
              <a:gd name="connsiteY1352" fmla="*/ 1042221 h 1694616"/>
              <a:gd name="connsiteX1353" fmla="*/ 1263597 w 1552222"/>
              <a:gd name="connsiteY1353" fmla="*/ 1053603 h 1694616"/>
              <a:gd name="connsiteX1354" fmla="*/ 1263597 w 1552222"/>
              <a:gd name="connsiteY1354" fmla="*/ 1060426 h 1694616"/>
              <a:gd name="connsiteX1355" fmla="*/ 1263597 w 1552222"/>
              <a:gd name="connsiteY1355" fmla="*/ 1064950 h 1694616"/>
              <a:gd name="connsiteX1356" fmla="*/ 1263597 w 1552222"/>
              <a:gd name="connsiteY1356" fmla="*/ 1072939 h 1694616"/>
              <a:gd name="connsiteX1357" fmla="*/ 1265859 w 1552222"/>
              <a:gd name="connsiteY1357" fmla="*/ 1077464 h 1694616"/>
              <a:gd name="connsiteX1358" fmla="*/ 1268121 w 1552222"/>
              <a:gd name="connsiteY1358" fmla="*/ 1078595 h 1694616"/>
              <a:gd name="connsiteX1359" fmla="*/ 1269252 w 1552222"/>
              <a:gd name="connsiteY1359" fmla="*/ 1078595 h 1694616"/>
              <a:gd name="connsiteX1360" fmla="*/ 1270418 w 1552222"/>
              <a:gd name="connsiteY1360" fmla="*/ 1076332 h 1694616"/>
              <a:gd name="connsiteX1361" fmla="*/ 1270418 w 1552222"/>
              <a:gd name="connsiteY1361" fmla="*/ 1078595 h 1694616"/>
              <a:gd name="connsiteX1362" fmla="*/ 1269252 w 1552222"/>
              <a:gd name="connsiteY1362" fmla="*/ 1078595 h 1694616"/>
              <a:gd name="connsiteX1363" fmla="*/ 1269252 w 1552222"/>
              <a:gd name="connsiteY1363" fmla="*/ 1082024 h 1694616"/>
              <a:gd name="connsiteX1364" fmla="*/ 1268121 w 1552222"/>
              <a:gd name="connsiteY1364" fmla="*/ 1083155 h 1694616"/>
              <a:gd name="connsiteX1365" fmla="*/ 1269252 w 1552222"/>
              <a:gd name="connsiteY1365" fmla="*/ 1083155 h 1694616"/>
              <a:gd name="connsiteX1366" fmla="*/ 1269252 w 1552222"/>
              <a:gd name="connsiteY1366" fmla="*/ 1082024 h 1694616"/>
              <a:gd name="connsiteX1367" fmla="*/ 1270418 w 1552222"/>
              <a:gd name="connsiteY1367" fmla="*/ 1082024 h 1694616"/>
              <a:gd name="connsiteX1368" fmla="*/ 1270418 w 1552222"/>
              <a:gd name="connsiteY1368" fmla="*/ 1088846 h 1694616"/>
              <a:gd name="connsiteX1369" fmla="*/ 1270418 w 1552222"/>
              <a:gd name="connsiteY1369" fmla="*/ 1095668 h 1694616"/>
              <a:gd name="connsiteX1370" fmla="*/ 1271549 w 1552222"/>
              <a:gd name="connsiteY1370" fmla="*/ 1102455 h 1694616"/>
              <a:gd name="connsiteX1371" fmla="*/ 1272680 w 1552222"/>
              <a:gd name="connsiteY1371" fmla="*/ 1105884 h 1694616"/>
              <a:gd name="connsiteX1372" fmla="*/ 1272680 w 1552222"/>
              <a:gd name="connsiteY1372" fmla="*/ 1108146 h 1694616"/>
              <a:gd name="connsiteX1373" fmla="*/ 1274941 w 1552222"/>
              <a:gd name="connsiteY1373" fmla="*/ 1114969 h 1694616"/>
              <a:gd name="connsiteX1374" fmla="*/ 1274941 w 1552222"/>
              <a:gd name="connsiteY1374" fmla="*/ 1132007 h 1694616"/>
              <a:gd name="connsiteX1375" fmla="*/ 1274941 w 1552222"/>
              <a:gd name="connsiteY1375" fmla="*/ 1151342 h 1694616"/>
              <a:gd name="connsiteX1376" fmla="*/ 1274941 w 1552222"/>
              <a:gd name="connsiteY1376" fmla="*/ 1155902 h 1694616"/>
              <a:gd name="connsiteX1377" fmla="*/ 1274941 w 1552222"/>
              <a:gd name="connsiteY1377" fmla="*/ 1159296 h 1694616"/>
              <a:gd name="connsiteX1378" fmla="*/ 1276072 w 1552222"/>
              <a:gd name="connsiteY1378" fmla="*/ 1166118 h 1694616"/>
              <a:gd name="connsiteX1379" fmla="*/ 1274941 w 1552222"/>
              <a:gd name="connsiteY1379" fmla="*/ 1167249 h 1694616"/>
              <a:gd name="connsiteX1380" fmla="*/ 1276072 w 1552222"/>
              <a:gd name="connsiteY1380" fmla="*/ 1168380 h 1694616"/>
              <a:gd name="connsiteX1381" fmla="*/ 1278370 w 1552222"/>
              <a:gd name="connsiteY1381" fmla="*/ 1183156 h 1694616"/>
              <a:gd name="connsiteX1382" fmla="*/ 1281762 w 1552222"/>
              <a:gd name="connsiteY1382" fmla="*/ 1195670 h 1694616"/>
              <a:gd name="connsiteX1383" fmla="*/ 1281762 w 1552222"/>
              <a:gd name="connsiteY1383" fmla="*/ 1196801 h 1694616"/>
              <a:gd name="connsiteX1384" fmla="*/ 1282893 w 1552222"/>
              <a:gd name="connsiteY1384" fmla="*/ 1197932 h 1694616"/>
              <a:gd name="connsiteX1385" fmla="*/ 1284024 w 1552222"/>
              <a:gd name="connsiteY1385" fmla="*/ 1207052 h 1694616"/>
              <a:gd name="connsiteX1386" fmla="*/ 1284024 w 1552222"/>
              <a:gd name="connsiteY1386" fmla="*/ 1218399 h 1694616"/>
              <a:gd name="connsiteX1387" fmla="*/ 1285155 w 1552222"/>
              <a:gd name="connsiteY1387" fmla="*/ 1229781 h 1694616"/>
              <a:gd name="connsiteX1388" fmla="*/ 1287452 w 1552222"/>
              <a:gd name="connsiteY1388" fmla="*/ 1238866 h 1694616"/>
              <a:gd name="connsiteX1389" fmla="*/ 1288583 w 1552222"/>
              <a:gd name="connsiteY1389" fmla="*/ 1238866 h 1694616"/>
              <a:gd name="connsiteX1390" fmla="*/ 1290845 w 1552222"/>
              <a:gd name="connsiteY1390" fmla="*/ 1246819 h 1694616"/>
              <a:gd name="connsiteX1391" fmla="*/ 1290845 w 1552222"/>
              <a:gd name="connsiteY1391" fmla="*/ 1247950 h 1694616"/>
              <a:gd name="connsiteX1392" fmla="*/ 1291976 w 1552222"/>
              <a:gd name="connsiteY1392" fmla="*/ 1249081 h 1694616"/>
              <a:gd name="connsiteX1393" fmla="*/ 1296534 w 1552222"/>
              <a:gd name="connsiteY1393" fmla="*/ 1258166 h 1694616"/>
              <a:gd name="connsiteX1394" fmla="*/ 1297665 w 1552222"/>
              <a:gd name="connsiteY1394" fmla="*/ 1259333 h 1694616"/>
              <a:gd name="connsiteX1395" fmla="*/ 1297665 w 1552222"/>
              <a:gd name="connsiteY1395" fmla="*/ 1260464 h 1694616"/>
              <a:gd name="connsiteX1396" fmla="*/ 1296534 w 1552222"/>
              <a:gd name="connsiteY1396" fmla="*/ 1261595 h 1694616"/>
              <a:gd name="connsiteX1397" fmla="*/ 1296534 w 1552222"/>
              <a:gd name="connsiteY1397" fmla="*/ 1262726 h 1694616"/>
              <a:gd name="connsiteX1398" fmla="*/ 1298796 w 1552222"/>
              <a:gd name="connsiteY1398" fmla="*/ 1263857 h 1694616"/>
              <a:gd name="connsiteX1399" fmla="*/ 1298796 w 1552222"/>
              <a:gd name="connsiteY1399" fmla="*/ 1264988 h 1694616"/>
              <a:gd name="connsiteX1400" fmla="*/ 1297665 w 1552222"/>
              <a:gd name="connsiteY1400" fmla="*/ 1266155 h 1694616"/>
              <a:gd name="connsiteX1401" fmla="*/ 1296534 w 1552222"/>
              <a:gd name="connsiteY1401" fmla="*/ 1268417 h 1694616"/>
              <a:gd name="connsiteX1402" fmla="*/ 1293142 w 1552222"/>
              <a:gd name="connsiteY1402" fmla="*/ 1274108 h 1694616"/>
              <a:gd name="connsiteX1403" fmla="*/ 1288583 w 1552222"/>
              <a:gd name="connsiteY1403" fmla="*/ 1290015 h 1694616"/>
              <a:gd name="connsiteX1404" fmla="*/ 1285155 w 1552222"/>
              <a:gd name="connsiteY1404" fmla="*/ 1297969 h 1694616"/>
              <a:gd name="connsiteX1405" fmla="*/ 1282893 w 1552222"/>
              <a:gd name="connsiteY1405" fmla="*/ 1304791 h 1694616"/>
              <a:gd name="connsiteX1406" fmla="*/ 1281762 w 1552222"/>
              <a:gd name="connsiteY1406" fmla="*/ 1305922 h 1694616"/>
              <a:gd name="connsiteX1407" fmla="*/ 1281762 w 1552222"/>
              <a:gd name="connsiteY1407" fmla="*/ 1310482 h 1694616"/>
              <a:gd name="connsiteX1408" fmla="*/ 1281762 w 1552222"/>
              <a:gd name="connsiteY1408" fmla="*/ 1312744 h 1694616"/>
              <a:gd name="connsiteX1409" fmla="*/ 1282893 w 1552222"/>
              <a:gd name="connsiteY1409" fmla="*/ 1316138 h 1694616"/>
              <a:gd name="connsiteX1410" fmla="*/ 1281762 w 1552222"/>
              <a:gd name="connsiteY1410" fmla="*/ 1317269 h 1694616"/>
              <a:gd name="connsiteX1411" fmla="*/ 1280631 w 1552222"/>
              <a:gd name="connsiteY1411" fmla="*/ 1320698 h 1694616"/>
              <a:gd name="connsiteX1412" fmla="*/ 1279500 w 1552222"/>
              <a:gd name="connsiteY1412" fmla="*/ 1321829 h 1694616"/>
              <a:gd name="connsiteX1413" fmla="*/ 1278370 w 1552222"/>
              <a:gd name="connsiteY1413" fmla="*/ 1325223 h 1694616"/>
              <a:gd name="connsiteX1414" fmla="*/ 1276072 w 1552222"/>
              <a:gd name="connsiteY1414" fmla="*/ 1326389 h 1694616"/>
              <a:gd name="connsiteX1415" fmla="*/ 1272680 w 1552222"/>
              <a:gd name="connsiteY1415" fmla="*/ 1330914 h 1694616"/>
              <a:gd name="connsiteX1416" fmla="*/ 1272680 w 1552222"/>
              <a:gd name="connsiteY1416" fmla="*/ 1332045 h 1694616"/>
              <a:gd name="connsiteX1417" fmla="*/ 1271549 w 1552222"/>
              <a:gd name="connsiteY1417" fmla="*/ 1332045 h 1694616"/>
              <a:gd name="connsiteX1418" fmla="*/ 1270418 w 1552222"/>
              <a:gd name="connsiteY1418" fmla="*/ 1336605 h 1694616"/>
              <a:gd name="connsiteX1419" fmla="*/ 1270418 w 1552222"/>
              <a:gd name="connsiteY1419" fmla="*/ 1337736 h 1694616"/>
              <a:gd name="connsiteX1420" fmla="*/ 1272680 w 1552222"/>
              <a:gd name="connsiteY1420" fmla="*/ 1334343 h 1694616"/>
              <a:gd name="connsiteX1421" fmla="*/ 1270418 w 1552222"/>
              <a:gd name="connsiteY1421" fmla="*/ 1340034 h 1694616"/>
              <a:gd name="connsiteX1422" fmla="*/ 1271549 w 1552222"/>
              <a:gd name="connsiteY1422" fmla="*/ 1344558 h 1694616"/>
              <a:gd name="connsiteX1423" fmla="*/ 1272680 w 1552222"/>
              <a:gd name="connsiteY1423" fmla="*/ 1345689 h 1694616"/>
              <a:gd name="connsiteX1424" fmla="*/ 1273811 w 1552222"/>
              <a:gd name="connsiteY1424" fmla="*/ 1345689 h 1694616"/>
              <a:gd name="connsiteX1425" fmla="*/ 1273811 w 1552222"/>
              <a:gd name="connsiteY1425" fmla="*/ 1346821 h 1694616"/>
              <a:gd name="connsiteX1426" fmla="*/ 1272680 w 1552222"/>
              <a:gd name="connsiteY1426" fmla="*/ 1349118 h 1694616"/>
              <a:gd name="connsiteX1427" fmla="*/ 1272680 w 1552222"/>
              <a:gd name="connsiteY1427" fmla="*/ 1353643 h 1694616"/>
              <a:gd name="connsiteX1428" fmla="*/ 1270418 w 1552222"/>
              <a:gd name="connsiteY1428" fmla="*/ 1354774 h 1694616"/>
              <a:gd name="connsiteX1429" fmla="*/ 1268121 w 1552222"/>
              <a:gd name="connsiteY1429" fmla="*/ 1357072 h 1694616"/>
              <a:gd name="connsiteX1430" fmla="*/ 1264728 w 1552222"/>
              <a:gd name="connsiteY1430" fmla="*/ 1362763 h 1694616"/>
              <a:gd name="connsiteX1431" fmla="*/ 1264728 w 1552222"/>
              <a:gd name="connsiteY1431" fmla="*/ 1366156 h 1694616"/>
              <a:gd name="connsiteX1432" fmla="*/ 1263597 w 1552222"/>
              <a:gd name="connsiteY1432" fmla="*/ 1367288 h 1694616"/>
              <a:gd name="connsiteX1433" fmla="*/ 1263597 w 1552222"/>
              <a:gd name="connsiteY1433" fmla="*/ 1368419 h 1694616"/>
              <a:gd name="connsiteX1434" fmla="*/ 1264728 w 1552222"/>
              <a:gd name="connsiteY1434" fmla="*/ 1367288 h 1694616"/>
              <a:gd name="connsiteX1435" fmla="*/ 1264728 w 1552222"/>
              <a:gd name="connsiteY1435" fmla="*/ 1368419 h 1694616"/>
              <a:gd name="connsiteX1436" fmla="*/ 1264728 w 1552222"/>
              <a:gd name="connsiteY1436" fmla="*/ 1370716 h 1694616"/>
              <a:gd name="connsiteX1437" fmla="*/ 1263597 w 1552222"/>
              <a:gd name="connsiteY1437" fmla="*/ 1371848 h 1694616"/>
              <a:gd name="connsiteX1438" fmla="*/ 1263597 w 1552222"/>
              <a:gd name="connsiteY1438" fmla="*/ 1374110 h 1694616"/>
              <a:gd name="connsiteX1439" fmla="*/ 1260169 w 1552222"/>
              <a:gd name="connsiteY1439" fmla="*/ 1380932 h 1694616"/>
              <a:gd name="connsiteX1440" fmla="*/ 1260169 w 1552222"/>
              <a:gd name="connsiteY1440" fmla="*/ 1385492 h 1694616"/>
              <a:gd name="connsiteX1441" fmla="*/ 1259038 w 1552222"/>
              <a:gd name="connsiteY1441" fmla="*/ 1391148 h 1694616"/>
              <a:gd name="connsiteX1442" fmla="*/ 1259038 w 1552222"/>
              <a:gd name="connsiteY1442" fmla="*/ 1393446 h 1694616"/>
              <a:gd name="connsiteX1443" fmla="*/ 1259038 w 1552222"/>
              <a:gd name="connsiteY1443" fmla="*/ 1396839 h 1694616"/>
              <a:gd name="connsiteX1444" fmla="*/ 1257907 w 1552222"/>
              <a:gd name="connsiteY1444" fmla="*/ 1400268 h 1694616"/>
              <a:gd name="connsiteX1445" fmla="*/ 1259038 w 1552222"/>
              <a:gd name="connsiteY1445" fmla="*/ 1401399 h 1694616"/>
              <a:gd name="connsiteX1446" fmla="*/ 1256776 w 1552222"/>
              <a:gd name="connsiteY1446" fmla="*/ 1403661 h 1694616"/>
              <a:gd name="connsiteX1447" fmla="*/ 1256776 w 1552222"/>
              <a:gd name="connsiteY1447" fmla="*/ 1408221 h 1694616"/>
              <a:gd name="connsiteX1448" fmla="*/ 1256776 w 1552222"/>
              <a:gd name="connsiteY1448" fmla="*/ 1411615 h 1694616"/>
              <a:gd name="connsiteX1449" fmla="*/ 1255646 w 1552222"/>
              <a:gd name="connsiteY1449" fmla="*/ 1411615 h 1694616"/>
              <a:gd name="connsiteX1450" fmla="*/ 1254479 w 1552222"/>
              <a:gd name="connsiteY1450" fmla="*/ 1412746 h 1694616"/>
              <a:gd name="connsiteX1451" fmla="*/ 1253348 w 1552222"/>
              <a:gd name="connsiteY1451" fmla="*/ 1415044 h 1694616"/>
              <a:gd name="connsiteX1452" fmla="*/ 1253348 w 1552222"/>
              <a:gd name="connsiteY1452" fmla="*/ 1417306 h 1694616"/>
              <a:gd name="connsiteX1453" fmla="*/ 1252218 w 1552222"/>
              <a:gd name="connsiteY1453" fmla="*/ 1418437 h 1694616"/>
              <a:gd name="connsiteX1454" fmla="*/ 1251087 w 1552222"/>
              <a:gd name="connsiteY1454" fmla="*/ 1418437 h 1694616"/>
              <a:gd name="connsiteX1455" fmla="*/ 1251087 w 1552222"/>
              <a:gd name="connsiteY1455" fmla="*/ 1419568 h 1694616"/>
              <a:gd name="connsiteX1456" fmla="*/ 1249956 w 1552222"/>
              <a:gd name="connsiteY1456" fmla="*/ 1426391 h 1694616"/>
              <a:gd name="connsiteX1457" fmla="*/ 1251087 w 1552222"/>
              <a:gd name="connsiteY1457" fmla="*/ 1437773 h 1694616"/>
              <a:gd name="connsiteX1458" fmla="*/ 1253348 w 1552222"/>
              <a:gd name="connsiteY1458" fmla="*/ 1441166 h 1694616"/>
              <a:gd name="connsiteX1459" fmla="*/ 1255646 w 1552222"/>
              <a:gd name="connsiteY1459" fmla="*/ 1443429 h 1694616"/>
              <a:gd name="connsiteX1460" fmla="*/ 1253348 w 1552222"/>
              <a:gd name="connsiteY1460" fmla="*/ 1444595 h 1694616"/>
              <a:gd name="connsiteX1461" fmla="*/ 1248825 w 1552222"/>
              <a:gd name="connsiteY1461" fmla="*/ 1451417 h 1694616"/>
              <a:gd name="connsiteX1462" fmla="*/ 1248825 w 1552222"/>
              <a:gd name="connsiteY1462" fmla="*/ 1458204 h 1694616"/>
              <a:gd name="connsiteX1463" fmla="*/ 1245397 w 1552222"/>
              <a:gd name="connsiteY1463" fmla="*/ 1463896 h 1694616"/>
              <a:gd name="connsiteX1464" fmla="*/ 1245397 w 1552222"/>
              <a:gd name="connsiteY1464" fmla="*/ 1470718 h 1694616"/>
              <a:gd name="connsiteX1465" fmla="*/ 1246528 w 1552222"/>
              <a:gd name="connsiteY1465" fmla="*/ 1471849 h 1694616"/>
              <a:gd name="connsiteX1466" fmla="*/ 1245397 w 1552222"/>
              <a:gd name="connsiteY1466" fmla="*/ 1472980 h 1694616"/>
              <a:gd name="connsiteX1467" fmla="*/ 1244266 w 1552222"/>
              <a:gd name="connsiteY1467" fmla="*/ 1475278 h 1694616"/>
              <a:gd name="connsiteX1468" fmla="*/ 1244266 w 1552222"/>
              <a:gd name="connsiteY1468" fmla="*/ 1479802 h 1694616"/>
              <a:gd name="connsiteX1469" fmla="*/ 1243135 w 1552222"/>
              <a:gd name="connsiteY1469" fmla="*/ 1482100 h 1694616"/>
              <a:gd name="connsiteX1470" fmla="*/ 1240873 w 1552222"/>
              <a:gd name="connsiteY1470" fmla="*/ 1483231 h 1694616"/>
              <a:gd name="connsiteX1471" fmla="*/ 1239707 w 1552222"/>
              <a:gd name="connsiteY1471" fmla="*/ 1485494 h 1694616"/>
              <a:gd name="connsiteX1472" fmla="*/ 1238576 w 1552222"/>
              <a:gd name="connsiteY1472" fmla="*/ 1490054 h 1694616"/>
              <a:gd name="connsiteX1473" fmla="*/ 1238576 w 1552222"/>
              <a:gd name="connsiteY1473" fmla="*/ 1502532 h 1694616"/>
              <a:gd name="connsiteX1474" fmla="*/ 1238576 w 1552222"/>
              <a:gd name="connsiteY1474" fmla="*/ 1504829 h 1694616"/>
              <a:gd name="connsiteX1475" fmla="*/ 1237445 w 1552222"/>
              <a:gd name="connsiteY1475" fmla="*/ 1510520 h 1694616"/>
              <a:gd name="connsiteX1476" fmla="*/ 1238576 w 1552222"/>
              <a:gd name="connsiteY1476" fmla="*/ 1519605 h 1694616"/>
              <a:gd name="connsiteX1477" fmla="*/ 1238576 w 1552222"/>
              <a:gd name="connsiteY1477" fmla="*/ 1522999 h 1694616"/>
              <a:gd name="connsiteX1478" fmla="*/ 1239707 w 1552222"/>
              <a:gd name="connsiteY1478" fmla="*/ 1530952 h 1694616"/>
              <a:gd name="connsiteX1479" fmla="*/ 1242004 w 1552222"/>
              <a:gd name="connsiteY1479" fmla="*/ 1538905 h 1694616"/>
              <a:gd name="connsiteX1480" fmla="*/ 1242004 w 1552222"/>
              <a:gd name="connsiteY1480" fmla="*/ 1550288 h 1694616"/>
              <a:gd name="connsiteX1481" fmla="*/ 1243135 w 1552222"/>
              <a:gd name="connsiteY1481" fmla="*/ 1558241 h 1694616"/>
              <a:gd name="connsiteX1482" fmla="*/ 1242004 w 1552222"/>
              <a:gd name="connsiteY1482" fmla="*/ 1559372 h 1694616"/>
              <a:gd name="connsiteX1483" fmla="*/ 1242004 w 1552222"/>
              <a:gd name="connsiteY1483" fmla="*/ 1561635 h 1694616"/>
              <a:gd name="connsiteX1484" fmla="*/ 1243135 w 1552222"/>
              <a:gd name="connsiteY1484" fmla="*/ 1568457 h 1694616"/>
              <a:gd name="connsiteX1485" fmla="*/ 1251087 w 1552222"/>
              <a:gd name="connsiteY1485" fmla="*/ 1579839 h 1694616"/>
              <a:gd name="connsiteX1486" fmla="*/ 1252218 w 1552222"/>
              <a:gd name="connsiteY1486" fmla="*/ 1579839 h 1694616"/>
              <a:gd name="connsiteX1487" fmla="*/ 1251087 w 1552222"/>
              <a:gd name="connsiteY1487" fmla="*/ 1580970 h 1694616"/>
              <a:gd name="connsiteX1488" fmla="*/ 1243135 w 1552222"/>
              <a:gd name="connsiteY1488" fmla="*/ 1587793 h 1694616"/>
              <a:gd name="connsiteX1489" fmla="*/ 1244266 w 1552222"/>
              <a:gd name="connsiteY1489" fmla="*/ 1591186 h 1694616"/>
              <a:gd name="connsiteX1490" fmla="*/ 1240873 w 1552222"/>
              <a:gd name="connsiteY1490" fmla="*/ 1593484 h 1694616"/>
              <a:gd name="connsiteX1491" fmla="*/ 1239707 w 1552222"/>
              <a:gd name="connsiteY1491" fmla="*/ 1595746 h 1694616"/>
              <a:gd name="connsiteX1492" fmla="*/ 1230625 w 1552222"/>
              <a:gd name="connsiteY1492" fmla="*/ 1604831 h 1694616"/>
              <a:gd name="connsiteX1493" fmla="*/ 1229494 w 1552222"/>
              <a:gd name="connsiteY1493" fmla="*/ 1607128 h 1694616"/>
              <a:gd name="connsiteX1494" fmla="*/ 1229494 w 1552222"/>
              <a:gd name="connsiteY1494" fmla="*/ 1609391 h 1694616"/>
              <a:gd name="connsiteX1495" fmla="*/ 1230625 w 1552222"/>
              <a:gd name="connsiteY1495" fmla="*/ 1610522 h 1694616"/>
              <a:gd name="connsiteX1496" fmla="*/ 1229494 w 1552222"/>
              <a:gd name="connsiteY1496" fmla="*/ 1611653 h 1694616"/>
              <a:gd name="connsiteX1497" fmla="*/ 1220411 w 1552222"/>
              <a:gd name="connsiteY1497" fmla="*/ 1616213 h 1694616"/>
              <a:gd name="connsiteX1498" fmla="*/ 1218114 w 1552222"/>
              <a:gd name="connsiteY1498" fmla="*/ 1616213 h 1694616"/>
              <a:gd name="connsiteX1499" fmla="*/ 1216983 w 1552222"/>
              <a:gd name="connsiteY1499" fmla="*/ 1615082 h 1694616"/>
              <a:gd name="connsiteX1500" fmla="*/ 1214721 w 1552222"/>
              <a:gd name="connsiteY1500" fmla="*/ 1616213 h 1694616"/>
              <a:gd name="connsiteX1501" fmla="*/ 1212460 w 1552222"/>
              <a:gd name="connsiteY1501" fmla="*/ 1618475 h 1694616"/>
              <a:gd name="connsiteX1502" fmla="*/ 1211329 w 1552222"/>
              <a:gd name="connsiteY1502" fmla="*/ 1618475 h 1694616"/>
              <a:gd name="connsiteX1503" fmla="*/ 1207901 w 1552222"/>
              <a:gd name="connsiteY1503" fmla="*/ 1619606 h 1694616"/>
              <a:gd name="connsiteX1504" fmla="*/ 1199949 w 1552222"/>
              <a:gd name="connsiteY1504" fmla="*/ 1624166 h 1694616"/>
              <a:gd name="connsiteX1505" fmla="*/ 1195390 w 1552222"/>
              <a:gd name="connsiteY1505" fmla="*/ 1628691 h 1694616"/>
              <a:gd name="connsiteX1506" fmla="*/ 1191997 w 1552222"/>
              <a:gd name="connsiteY1506" fmla="*/ 1633251 h 1694616"/>
              <a:gd name="connsiteX1507" fmla="*/ 1187439 w 1552222"/>
              <a:gd name="connsiteY1507" fmla="*/ 1641205 h 1694616"/>
              <a:gd name="connsiteX1508" fmla="*/ 1182915 w 1552222"/>
              <a:gd name="connsiteY1508" fmla="*/ 1650289 h 1694616"/>
              <a:gd name="connsiteX1509" fmla="*/ 1181784 w 1552222"/>
              <a:gd name="connsiteY1509" fmla="*/ 1649158 h 1694616"/>
              <a:gd name="connsiteX1510" fmla="*/ 1180618 w 1552222"/>
              <a:gd name="connsiteY1510" fmla="*/ 1649158 h 1694616"/>
              <a:gd name="connsiteX1511" fmla="*/ 1178356 w 1552222"/>
              <a:gd name="connsiteY1511" fmla="*/ 1649158 h 1694616"/>
              <a:gd name="connsiteX1512" fmla="*/ 1178356 w 1552222"/>
              <a:gd name="connsiteY1512" fmla="*/ 1648027 h 1694616"/>
              <a:gd name="connsiteX1513" fmla="*/ 1177225 w 1552222"/>
              <a:gd name="connsiteY1513" fmla="*/ 1648027 h 1694616"/>
              <a:gd name="connsiteX1514" fmla="*/ 1178356 w 1552222"/>
              <a:gd name="connsiteY1514" fmla="*/ 1650289 h 1694616"/>
              <a:gd name="connsiteX1515" fmla="*/ 1180618 w 1552222"/>
              <a:gd name="connsiteY1515" fmla="*/ 1649158 h 1694616"/>
              <a:gd name="connsiteX1516" fmla="*/ 1179487 w 1552222"/>
              <a:gd name="connsiteY1516" fmla="*/ 1650289 h 1694616"/>
              <a:gd name="connsiteX1517" fmla="*/ 1180618 w 1552222"/>
              <a:gd name="connsiteY1517" fmla="*/ 1652587 h 1694616"/>
              <a:gd name="connsiteX1518" fmla="*/ 1181784 w 1552222"/>
              <a:gd name="connsiteY1518" fmla="*/ 1651420 h 1694616"/>
              <a:gd name="connsiteX1519" fmla="*/ 1176094 w 1552222"/>
              <a:gd name="connsiteY1519" fmla="*/ 1659409 h 1694616"/>
              <a:gd name="connsiteX1520" fmla="*/ 1168143 w 1552222"/>
              <a:gd name="connsiteY1520" fmla="*/ 1674185 h 1694616"/>
              <a:gd name="connsiteX1521" fmla="*/ 1168143 w 1552222"/>
              <a:gd name="connsiteY1521" fmla="*/ 1676447 h 1694616"/>
              <a:gd name="connsiteX1522" fmla="*/ 1164715 w 1552222"/>
              <a:gd name="connsiteY1522" fmla="*/ 1683269 h 1694616"/>
              <a:gd name="connsiteX1523" fmla="*/ 1164715 w 1552222"/>
              <a:gd name="connsiteY1523" fmla="*/ 1684401 h 1694616"/>
              <a:gd name="connsiteX1524" fmla="*/ 1163584 w 1552222"/>
              <a:gd name="connsiteY1524" fmla="*/ 1688961 h 1694616"/>
              <a:gd name="connsiteX1525" fmla="*/ 1164715 w 1552222"/>
              <a:gd name="connsiteY1525" fmla="*/ 1690092 h 1694616"/>
              <a:gd name="connsiteX1526" fmla="*/ 1162453 w 1552222"/>
              <a:gd name="connsiteY1526" fmla="*/ 1694616 h 1694616"/>
              <a:gd name="connsiteX1527" fmla="*/ 1162453 w 1552222"/>
              <a:gd name="connsiteY1527" fmla="*/ 1693485 h 1694616"/>
              <a:gd name="connsiteX1528" fmla="*/ 1162453 w 1552222"/>
              <a:gd name="connsiteY1528" fmla="*/ 1691223 h 1694616"/>
              <a:gd name="connsiteX1529" fmla="*/ 1161322 w 1552222"/>
              <a:gd name="connsiteY1529" fmla="*/ 1690092 h 1694616"/>
              <a:gd name="connsiteX1530" fmla="*/ 1159060 w 1552222"/>
              <a:gd name="connsiteY1530" fmla="*/ 1688961 h 1694616"/>
              <a:gd name="connsiteX1531" fmla="*/ 1121529 w 1552222"/>
              <a:gd name="connsiteY1531" fmla="*/ 1665065 h 1694616"/>
              <a:gd name="connsiteX1532" fmla="*/ 1120398 w 1552222"/>
              <a:gd name="connsiteY1532" fmla="*/ 1663934 h 1694616"/>
              <a:gd name="connsiteX1533" fmla="*/ 1115874 w 1552222"/>
              <a:gd name="connsiteY1533" fmla="*/ 1660540 h 1694616"/>
              <a:gd name="connsiteX1534" fmla="*/ 1096543 w 1552222"/>
              <a:gd name="connsiteY1534" fmla="*/ 1648027 h 1694616"/>
              <a:gd name="connsiteX1535" fmla="*/ 1069260 w 1552222"/>
              <a:gd name="connsiteY1535" fmla="*/ 1630989 h 1694616"/>
              <a:gd name="connsiteX1536" fmla="*/ 1069260 w 1552222"/>
              <a:gd name="connsiteY1536" fmla="*/ 1626429 h 1694616"/>
              <a:gd name="connsiteX1537" fmla="*/ 1066998 w 1552222"/>
              <a:gd name="connsiteY1537" fmla="*/ 1625298 h 1694616"/>
              <a:gd name="connsiteX1538" fmla="*/ 1063606 w 1552222"/>
              <a:gd name="connsiteY1538" fmla="*/ 1623035 h 1694616"/>
              <a:gd name="connsiteX1539" fmla="*/ 1062475 w 1552222"/>
              <a:gd name="connsiteY1539" fmla="*/ 1621869 h 1694616"/>
              <a:gd name="connsiteX1540" fmla="*/ 1062475 w 1552222"/>
              <a:gd name="connsiteY1540" fmla="*/ 1620738 h 1694616"/>
              <a:gd name="connsiteX1541" fmla="*/ 1071557 w 1552222"/>
              <a:gd name="connsiteY1541" fmla="*/ 1616213 h 1694616"/>
              <a:gd name="connsiteX1542" fmla="*/ 1077212 w 1552222"/>
              <a:gd name="connsiteY1542" fmla="*/ 1608260 h 1694616"/>
              <a:gd name="connsiteX1543" fmla="*/ 1077212 w 1552222"/>
              <a:gd name="connsiteY1543" fmla="*/ 1607128 h 1694616"/>
              <a:gd name="connsiteX1544" fmla="*/ 1076081 w 1552222"/>
              <a:gd name="connsiteY1544" fmla="*/ 1604831 h 1694616"/>
              <a:gd name="connsiteX1545" fmla="*/ 1073819 w 1552222"/>
              <a:gd name="connsiteY1545" fmla="*/ 1603700 h 1694616"/>
              <a:gd name="connsiteX1546" fmla="*/ 1072688 w 1552222"/>
              <a:gd name="connsiteY1546" fmla="*/ 1604831 h 1694616"/>
              <a:gd name="connsiteX1547" fmla="*/ 1073819 w 1552222"/>
              <a:gd name="connsiteY1547" fmla="*/ 1602568 h 1694616"/>
              <a:gd name="connsiteX1548" fmla="*/ 1072688 w 1552222"/>
              <a:gd name="connsiteY1548" fmla="*/ 1600306 h 1694616"/>
              <a:gd name="connsiteX1549" fmla="*/ 1070426 w 1552222"/>
              <a:gd name="connsiteY1549" fmla="*/ 1598008 h 1694616"/>
              <a:gd name="connsiteX1550" fmla="*/ 1071557 w 1552222"/>
              <a:gd name="connsiteY1550" fmla="*/ 1595746 h 1694616"/>
              <a:gd name="connsiteX1551" fmla="*/ 1070426 w 1552222"/>
              <a:gd name="connsiteY1551" fmla="*/ 1593484 h 1694616"/>
              <a:gd name="connsiteX1552" fmla="*/ 1071557 w 1552222"/>
              <a:gd name="connsiteY1552" fmla="*/ 1591186 h 1694616"/>
              <a:gd name="connsiteX1553" fmla="*/ 1069260 w 1552222"/>
              <a:gd name="connsiteY1553" fmla="*/ 1587793 h 1694616"/>
              <a:gd name="connsiteX1554" fmla="*/ 1066998 w 1552222"/>
              <a:gd name="connsiteY1554" fmla="*/ 1587793 h 1694616"/>
              <a:gd name="connsiteX1555" fmla="*/ 1065867 w 1552222"/>
              <a:gd name="connsiteY1555" fmla="*/ 1587793 h 1694616"/>
              <a:gd name="connsiteX1556" fmla="*/ 1064737 w 1552222"/>
              <a:gd name="connsiteY1556" fmla="*/ 1585530 h 1694616"/>
              <a:gd name="connsiteX1557" fmla="*/ 1061309 w 1552222"/>
              <a:gd name="connsiteY1557" fmla="*/ 1586662 h 1694616"/>
              <a:gd name="connsiteX1558" fmla="*/ 1060178 w 1552222"/>
              <a:gd name="connsiteY1558" fmla="*/ 1585530 h 1694616"/>
              <a:gd name="connsiteX1559" fmla="*/ 1059047 w 1552222"/>
              <a:gd name="connsiteY1559" fmla="*/ 1582102 h 1694616"/>
              <a:gd name="connsiteX1560" fmla="*/ 1057916 w 1552222"/>
              <a:gd name="connsiteY1560" fmla="*/ 1582102 h 1694616"/>
              <a:gd name="connsiteX1561" fmla="*/ 1056785 w 1552222"/>
              <a:gd name="connsiteY1561" fmla="*/ 1580970 h 1694616"/>
              <a:gd name="connsiteX1562" fmla="*/ 1056785 w 1552222"/>
              <a:gd name="connsiteY1562" fmla="*/ 1577577 h 1694616"/>
              <a:gd name="connsiteX1563" fmla="*/ 1055654 w 1552222"/>
              <a:gd name="connsiteY1563" fmla="*/ 1576410 h 1694616"/>
              <a:gd name="connsiteX1564" fmla="*/ 1053357 w 1552222"/>
              <a:gd name="connsiteY1564" fmla="*/ 1575279 h 1694616"/>
              <a:gd name="connsiteX1565" fmla="*/ 1052226 w 1552222"/>
              <a:gd name="connsiteY1565" fmla="*/ 1574148 h 1694616"/>
              <a:gd name="connsiteX1566" fmla="*/ 1053357 w 1552222"/>
              <a:gd name="connsiteY1566" fmla="*/ 1571886 h 1694616"/>
              <a:gd name="connsiteX1567" fmla="*/ 1051095 w 1552222"/>
              <a:gd name="connsiteY1567" fmla="*/ 1570755 h 1694616"/>
              <a:gd name="connsiteX1568" fmla="*/ 1049964 w 1552222"/>
              <a:gd name="connsiteY1568" fmla="*/ 1568457 h 1694616"/>
              <a:gd name="connsiteX1569" fmla="*/ 1048833 w 1552222"/>
              <a:gd name="connsiteY1569" fmla="*/ 1567326 h 1694616"/>
              <a:gd name="connsiteX1570" fmla="*/ 1048833 w 1552222"/>
              <a:gd name="connsiteY1570" fmla="*/ 1569588 h 1694616"/>
              <a:gd name="connsiteX1571" fmla="*/ 1047667 w 1552222"/>
              <a:gd name="connsiteY1571" fmla="*/ 1573017 h 1694616"/>
              <a:gd name="connsiteX1572" fmla="*/ 1046536 w 1552222"/>
              <a:gd name="connsiteY1572" fmla="*/ 1570755 h 1694616"/>
              <a:gd name="connsiteX1573" fmla="*/ 1044274 w 1552222"/>
              <a:gd name="connsiteY1573" fmla="*/ 1567326 h 1694616"/>
              <a:gd name="connsiteX1574" fmla="*/ 1043144 w 1552222"/>
              <a:gd name="connsiteY1574" fmla="*/ 1567326 h 1694616"/>
              <a:gd name="connsiteX1575" fmla="*/ 1040882 w 1552222"/>
              <a:gd name="connsiteY1575" fmla="*/ 1569588 h 1694616"/>
              <a:gd name="connsiteX1576" fmla="*/ 1039716 w 1552222"/>
              <a:gd name="connsiteY1576" fmla="*/ 1567326 h 1694616"/>
              <a:gd name="connsiteX1577" fmla="*/ 1037454 w 1552222"/>
              <a:gd name="connsiteY1577" fmla="*/ 1566195 h 1694616"/>
              <a:gd name="connsiteX1578" fmla="*/ 1037454 w 1552222"/>
              <a:gd name="connsiteY1578" fmla="*/ 1563932 h 1694616"/>
              <a:gd name="connsiteX1579" fmla="*/ 1037454 w 1552222"/>
              <a:gd name="connsiteY1579" fmla="*/ 1562801 h 1694616"/>
              <a:gd name="connsiteX1580" fmla="*/ 1038585 w 1552222"/>
              <a:gd name="connsiteY1580" fmla="*/ 1562801 h 1694616"/>
              <a:gd name="connsiteX1581" fmla="*/ 1037454 w 1552222"/>
              <a:gd name="connsiteY1581" fmla="*/ 1560503 h 1694616"/>
              <a:gd name="connsiteX1582" fmla="*/ 1038585 w 1552222"/>
              <a:gd name="connsiteY1582" fmla="*/ 1559372 h 1694616"/>
              <a:gd name="connsiteX1583" fmla="*/ 1035192 w 1552222"/>
              <a:gd name="connsiteY1583" fmla="*/ 1559372 h 1694616"/>
              <a:gd name="connsiteX1584" fmla="*/ 1032930 w 1552222"/>
              <a:gd name="connsiteY1584" fmla="*/ 1561635 h 1694616"/>
              <a:gd name="connsiteX1585" fmla="*/ 1029502 w 1552222"/>
              <a:gd name="connsiteY1585" fmla="*/ 1559372 h 1694616"/>
              <a:gd name="connsiteX1586" fmla="*/ 1027240 w 1552222"/>
              <a:gd name="connsiteY1586" fmla="*/ 1553681 h 1694616"/>
              <a:gd name="connsiteX1587" fmla="*/ 1026109 w 1552222"/>
              <a:gd name="connsiteY1587" fmla="*/ 1552550 h 1694616"/>
              <a:gd name="connsiteX1588" fmla="*/ 1024943 w 1552222"/>
              <a:gd name="connsiteY1588" fmla="*/ 1551419 h 1694616"/>
              <a:gd name="connsiteX1589" fmla="*/ 1026109 w 1552222"/>
              <a:gd name="connsiteY1589" fmla="*/ 1549157 h 1694616"/>
              <a:gd name="connsiteX1590" fmla="*/ 1026109 w 1552222"/>
              <a:gd name="connsiteY1590" fmla="*/ 1545728 h 1694616"/>
              <a:gd name="connsiteX1591" fmla="*/ 1023812 w 1552222"/>
              <a:gd name="connsiteY1591" fmla="*/ 1545728 h 1694616"/>
              <a:gd name="connsiteX1592" fmla="*/ 1023812 w 1552222"/>
              <a:gd name="connsiteY1592" fmla="*/ 1543465 h 1694616"/>
              <a:gd name="connsiteX1593" fmla="*/ 1022681 w 1552222"/>
              <a:gd name="connsiteY1593" fmla="*/ 1543465 h 1694616"/>
              <a:gd name="connsiteX1594" fmla="*/ 1020420 w 1552222"/>
              <a:gd name="connsiteY1594" fmla="*/ 1540037 h 1694616"/>
              <a:gd name="connsiteX1595" fmla="*/ 1020420 w 1552222"/>
              <a:gd name="connsiteY1595" fmla="*/ 1538905 h 1694616"/>
              <a:gd name="connsiteX1596" fmla="*/ 1020420 w 1552222"/>
              <a:gd name="connsiteY1596" fmla="*/ 1537774 h 1694616"/>
              <a:gd name="connsiteX1597" fmla="*/ 1014730 w 1552222"/>
              <a:gd name="connsiteY1597" fmla="*/ 1536643 h 1694616"/>
              <a:gd name="connsiteX1598" fmla="*/ 1012468 w 1552222"/>
              <a:gd name="connsiteY1598" fmla="*/ 1534381 h 1694616"/>
              <a:gd name="connsiteX1599" fmla="*/ 1010171 w 1552222"/>
              <a:gd name="connsiteY1599" fmla="*/ 1533250 h 1694616"/>
              <a:gd name="connsiteX1600" fmla="*/ 1006778 w 1552222"/>
              <a:gd name="connsiteY1600" fmla="*/ 1534381 h 1694616"/>
              <a:gd name="connsiteX1601" fmla="*/ 1005647 w 1552222"/>
              <a:gd name="connsiteY1601" fmla="*/ 1533250 h 1694616"/>
              <a:gd name="connsiteX1602" fmla="*/ 1002219 w 1552222"/>
              <a:gd name="connsiteY1602" fmla="*/ 1530952 h 1694616"/>
              <a:gd name="connsiteX1603" fmla="*/ 1006778 w 1552222"/>
              <a:gd name="connsiteY1603" fmla="*/ 1528690 h 1694616"/>
              <a:gd name="connsiteX1604" fmla="*/ 1006778 w 1552222"/>
              <a:gd name="connsiteY1604" fmla="*/ 1527558 h 1694616"/>
              <a:gd name="connsiteX1605" fmla="*/ 1006778 w 1552222"/>
              <a:gd name="connsiteY1605" fmla="*/ 1526427 h 1694616"/>
              <a:gd name="connsiteX1606" fmla="*/ 1006778 w 1552222"/>
              <a:gd name="connsiteY1606" fmla="*/ 1524130 h 1694616"/>
              <a:gd name="connsiteX1607" fmla="*/ 1005647 w 1552222"/>
              <a:gd name="connsiteY1607" fmla="*/ 1522999 h 1694616"/>
              <a:gd name="connsiteX1608" fmla="*/ 1007909 w 1552222"/>
              <a:gd name="connsiteY1608" fmla="*/ 1520736 h 1694616"/>
              <a:gd name="connsiteX1609" fmla="*/ 1005647 w 1552222"/>
              <a:gd name="connsiteY1609" fmla="*/ 1519605 h 1694616"/>
              <a:gd name="connsiteX1610" fmla="*/ 1005647 w 1552222"/>
              <a:gd name="connsiteY1610" fmla="*/ 1517307 h 1694616"/>
              <a:gd name="connsiteX1611" fmla="*/ 1007909 w 1552222"/>
              <a:gd name="connsiteY1611" fmla="*/ 1517307 h 1694616"/>
              <a:gd name="connsiteX1612" fmla="*/ 1007909 w 1552222"/>
              <a:gd name="connsiteY1612" fmla="*/ 1515045 h 1694616"/>
              <a:gd name="connsiteX1613" fmla="*/ 1009040 w 1552222"/>
              <a:gd name="connsiteY1613" fmla="*/ 1515045 h 1694616"/>
              <a:gd name="connsiteX1614" fmla="*/ 1011337 w 1552222"/>
              <a:gd name="connsiteY1614" fmla="*/ 1511652 h 1694616"/>
              <a:gd name="connsiteX1615" fmla="*/ 1015861 w 1552222"/>
              <a:gd name="connsiteY1615" fmla="*/ 1510520 h 1694616"/>
              <a:gd name="connsiteX1616" fmla="*/ 1012468 w 1552222"/>
              <a:gd name="connsiteY1616" fmla="*/ 1508223 h 1694616"/>
              <a:gd name="connsiteX1617" fmla="*/ 1012468 w 1552222"/>
              <a:gd name="connsiteY1617" fmla="*/ 1505960 h 1694616"/>
              <a:gd name="connsiteX1618" fmla="*/ 1011337 w 1552222"/>
              <a:gd name="connsiteY1618" fmla="*/ 1504829 h 1694616"/>
              <a:gd name="connsiteX1619" fmla="*/ 1011337 w 1552222"/>
              <a:gd name="connsiteY1619" fmla="*/ 1502532 h 1694616"/>
              <a:gd name="connsiteX1620" fmla="*/ 1012468 w 1552222"/>
              <a:gd name="connsiteY1620" fmla="*/ 1502532 h 1694616"/>
              <a:gd name="connsiteX1621" fmla="*/ 1013599 w 1552222"/>
              <a:gd name="connsiteY1621" fmla="*/ 1501400 h 1694616"/>
              <a:gd name="connsiteX1622" fmla="*/ 1012468 w 1552222"/>
              <a:gd name="connsiteY1622" fmla="*/ 1498007 h 1694616"/>
              <a:gd name="connsiteX1623" fmla="*/ 1014730 w 1552222"/>
              <a:gd name="connsiteY1623" fmla="*/ 1495745 h 1694616"/>
              <a:gd name="connsiteX1624" fmla="*/ 1014730 w 1552222"/>
              <a:gd name="connsiteY1624" fmla="*/ 1493447 h 1694616"/>
              <a:gd name="connsiteX1625" fmla="*/ 1011337 w 1552222"/>
              <a:gd name="connsiteY1625" fmla="*/ 1492316 h 1694616"/>
              <a:gd name="connsiteX1626" fmla="*/ 1010171 w 1552222"/>
              <a:gd name="connsiteY1626" fmla="*/ 1486625 h 1694616"/>
              <a:gd name="connsiteX1627" fmla="*/ 1012468 w 1552222"/>
              <a:gd name="connsiteY1627" fmla="*/ 1483231 h 1694616"/>
              <a:gd name="connsiteX1628" fmla="*/ 1013599 w 1552222"/>
              <a:gd name="connsiteY1628" fmla="*/ 1476409 h 1694616"/>
              <a:gd name="connsiteX1629" fmla="*/ 1013599 w 1552222"/>
              <a:gd name="connsiteY1629" fmla="*/ 1475278 h 1694616"/>
              <a:gd name="connsiteX1630" fmla="*/ 1011337 w 1552222"/>
              <a:gd name="connsiteY1630" fmla="*/ 1475278 h 1694616"/>
              <a:gd name="connsiteX1631" fmla="*/ 1011337 w 1552222"/>
              <a:gd name="connsiteY1631" fmla="*/ 1474147 h 1694616"/>
              <a:gd name="connsiteX1632" fmla="*/ 1011337 w 1552222"/>
              <a:gd name="connsiteY1632" fmla="*/ 1471849 h 1694616"/>
              <a:gd name="connsiteX1633" fmla="*/ 1014730 w 1552222"/>
              <a:gd name="connsiteY1633" fmla="*/ 1465027 h 1694616"/>
              <a:gd name="connsiteX1634" fmla="*/ 1014730 w 1552222"/>
              <a:gd name="connsiteY1634" fmla="*/ 1463896 h 1694616"/>
              <a:gd name="connsiteX1635" fmla="*/ 1014730 w 1552222"/>
              <a:gd name="connsiteY1635" fmla="*/ 1462764 h 1694616"/>
              <a:gd name="connsiteX1636" fmla="*/ 1015861 w 1552222"/>
              <a:gd name="connsiteY1636" fmla="*/ 1458204 h 1694616"/>
              <a:gd name="connsiteX1637" fmla="*/ 1016992 w 1552222"/>
              <a:gd name="connsiteY1637" fmla="*/ 1458204 h 1694616"/>
              <a:gd name="connsiteX1638" fmla="*/ 1020420 w 1552222"/>
              <a:gd name="connsiteY1638" fmla="*/ 1454811 h 1694616"/>
              <a:gd name="connsiteX1639" fmla="*/ 1022681 w 1552222"/>
              <a:gd name="connsiteY1639" fmla="*/ 1449120 h 1694616"/>
              <a:gd name="connsiteX1640" fmla="*/ 1024943 w 1552222"/>
              <a:gd name="connsiteY1640" fmla="*/ 1444595 h 1694616"/>
              <a:gd name="connsiteX1641" fmla="*/ 1024943 w 1552222"/>
              <a:gd name="connsiteY1641" fmla="*/ 1441166 h 1694616"/>
              <a:gd name="connsiteX1642" fmla="*/ 1027240 w 1552222"/>
              <a:gd name="connsiteY1642" fmla="*/ 1440035 h 1694616"/>
              <a:gd name="connsiteX1643" fmla="*/ 1030633 w 1552222"/>
              <a:gd name="connsiteY1643" fmla="*/ 1440035 h 1694616"/>
              <a:gd name="connsiteX1644" fmla="*/ 1030633 w 1552222"/>
              <a:gd name="connsiteY1644" fmla="*/ 1441166 h 1694616"/>
              <a:gd name="connsiteX1645" fmla="*/ 1031764 w 1552222"/>
              <a:gd name="connsiteY1645" fmla="*/ 1442297 h 1694616"/>
              <a:gd name="connsiteX1646" fmla="*/ 1034061 w 1552222"/>
              <a:gd name="connsiteY1646" fmla="*/ 1442297 h 1694616"/>
              <a:gd name="connsiteX1647" fmla="*/ 1035192 w 1552222"/>
              <a:gd name="connsiteY1647" fmla="*/ 1442297 h 1694616"/>
              <a:gd name="connsiteX1648" fmla="*/ 1037454 w 1552222"/>
              <a:gd name="connsiteY1648" fmla="*/ 1443429 h 1694616"/>
              <a:gd name="connsiteX1649" fmla="*/ 1038585 w 1552222"/>
              <a:gd name="connsiteY1649" fmla="*/ 1443429 h 1694616"/>
              <a:gd name="connsiteX1650" fmla="*/ 1039716 w 1552222"/>
              <a:gd name="connsiteY1650" fmla="*/ 1442297 h 1694616"/>
              <a:gd name="connsiteX1651" fmla="*/ 1040882 w 1552222"/>
              <a:gd name="connsiteY1651" fmla="*/ 1442297 h 1694616"/>
              <a:gd name="connsiteX1652" fmla="*/ 1044274 w 1552222"/>
              <a:gd name="connsiteY1652" fmla="*/ 1441166 h 1694616"/>
              <a:gd name="connsiteX1653" fmla="*/ 1045405 w 1552222"/>
              <a:gd name="connsiteY1653" fmla="*/ 1440035 h 1694616"/>
              <a:gd name="connsiteX1654" fmla="*/ 1048833 w 1552222"/>
              <a:gd name="connsiteY1654" fmla="*/ 1442297 h 1694616"/>
              <a:gd name="connsiteX1655" fmla="*/ 1048833 w 1552222"/>
              <a:gd name="connsiteY1655" fmla="*/ 1443429 h 1694616"/>
              <a:gd name="connsiteX1656" fmla="*/ 1049964 w 1552222"/>
              <a:gd name="connsiteY1656" fmla="*/ 1443429 h 1694616"/>
              <a:gd name="connsiteX1657" fmla="*/ 1052226 w 1552222"/>
              <a:gd name="connsiteY1657" fmla="*/ 1445726 h 1694616"/>
              <a:gd name="connsiteX1658" fmla="*/ 1053357 w 1552222"/>
              <a:gd name="connsiteY1658" fmla="*/ 1444595 h 1694616"/>
              <a:gd name="connsiteX1659" fmla="*/ 1054488 w 1552222"/>
              <a:gd name="connsiteY1659" fmla="*/ 1444595 h 1694616"/>
              <a:gd name="connsiteX1660" fmla="*/ 1056785 w 1552222"/>
              <a:gd name="connsiteY1660" fmla="*/ 1442297 h 1694616"/>
              <a:gd name="connsiteX1661" fmla="*/ 1057916 w 1552222"/>
              <a:gd name="connsiteY1661" fmla="*/ 1444595 h 1694616"/>
              <a:gd name="connsiteX1662" fmla="*/ 1060178 w 1552222"/>
              <a:gd name="connsiteY1662" fmla="*/ 1444595 h 1694616"/>
              <a:gd name="connsiteX1663" fmla="*/ 1061309 w 1552222"/>
              <a:gd name="connsiteY1663" fmla="*/ 1442297 h 1694616"/>
              <a:gd name="connsiteX1664" fmla="*/ 1061309 w 1552222"/>
              <a:gd name="connsiteY1664" fmla="*/ 1438904 h 1694616"/>
              <a:gd name="connsiteX1665" fmla="*/ 1062475 w 1552222"/>
              <a:gd name="connsiteY1665" fmla="*/ 1437773 h 1694616"/>
              <a:gd name="connsiteX1666" fmla="*/ 1062475 w 1552222"/>
              <a:gd name="connsiteY1666" fmla="*/ 1436642 h 1694616"/>
              <a:gd name="connsiteX1667" fmla="*/ 1064737 w 1552222"/>
              <a:gd name="connsiteY1667" fmla="*/ 1436642 h 1694616"/>
              <a:gd name="connsiteX1668" fmla="*/ 1064737 w 1552222"/>
              <a:gd name="connsiteY1668" fmla="*/ 1435475 h 1694616"/>
              <a:gd name="connsiteX1669" fmla="*/ 1065867 w 1552222"/>
              <a:gd name="connsiteY1669" fmla="*/ 1434344 h 1694616"/>
              <a:gd name="connsiteX1670" fmla="*/ 1064737 w 1552222"/>
              <a:gd name="connsiteY1670" fmla="*/ 1433213 h 1694616"/>
              <a:gd name="connsiteX1671" fmla="*/ 1064737 w 1552222"/>
              <a:gd name="connsiteY1671" fmla="*/ 1430951 h 1694616"/>
              <a:gd name="connsiteX1672" fmla="*/ 1063606 w 1552222"/>
              <a:gd name="connsiteY1672" fmla="*/ 1429819 h 1694616"/>
              <a:gd name="connsiteX1673" fmla="*/ 1063606 w 1552222"/>
              <a:gd name="connsiteY1673" fmla="*/ 1427522 h 1694616"/>
              <a:gd name="connsiteX1674" fmla="*/ 1061309 w 1552222"/>
              <a:gd name="connsiteY1674" fmla="*/ 1426391 h 1694616"/>
              <a:gd name="connsiteX1675" fmla="*/ 1059047 w 1552222"/>
              <a:gd name="connsiteY1675" fmla="*/ 1427522 h 1694616"/>
              <a:gd name="connsiteX1676" fmla="*/ 1057916 w 1552222"/>
              <a:gd name="connsiteY1676" fmla="*/ 1426391 h 1694616"/>
              <a:gd name="connsiteX1677" fmla="*/ 1053357 w 1552222"/>
              <a:gd name="connsiteY1677" fmla="*/ 1426391 h 1694616"/>
              <a:gd name="connsiteX1678" fmla="*/ 1051095 w 1552222"/>
              <a:gd name="connsiteY1678" fmla="*/ 1425259 h 1694616"/>
              <a:gd name="connsiteX1679" fmla="*/ 1048833 w 1552222"/>
              <a:gd name="connsiteY1679" fmla="*/ 1424128 h 1694616"/>
              <a:gd name="connsiteX1680" fmla="*/ 1051095 w 1552222"/>
              <a:gd name="connsiteY1680" fmla="*/ 1422997 h 1694616"/>
              <a:gd name="connsiteX1681" fmla="*/ 1053357 w 1552222"/>
              <a:gd name="connsiteY1681" fmla="*/ 1417306 h 1694616"/>
              <a:gd name="connsiteX1682" fmla="*/ 1055654 w 1552222"/>
              <a:gd name="connsiteY1682" fmla="*/ 1416175 h 1694616"/>
              <a:gd name="connsiteX1683" fmla="*/ 1055654 w 1552222"/>
              <a:gd name="connsiteY1683" fmla="*/ 1412746 h 1694616"/>
              <a:gd name="connsiteX1684" fmla="*/ 1056785 w 1552222"/>
              <a:gd name="connsiteY1684" fmla="*/ 1410484 h 1694616"/>
              <a:gd name="connsiteX1685" fmla="*/ 1055654 w 1552222"/>
              <a:gd name="connsiteY1685" fmla="*/ 1409352 h 1694616"/>
              <a:gd name="connsiteX1686" fmla="*/ 1054488 w 1552222"/>
              <a:gd name="connsiteY1686" fmla="*/ 1408221 h 1694616"/>
              <a:gd name="connsiteX1687" fmla="*/ 1054488 w 1552222"/>
              <a:gd name="connsiteY1687" fmla="*/ 1405924 h 1694616"/>
              <a:gd name="connsiteX1688" fmla="*/ 1056785 w 1552222"/>
              <a:gd name="connsiteY1688" fmla="*/ 1401399 h 1694616"/>
              <a:gd name="connsiteX1689" fmla="*/ 1057916 w 1552222"/>
              <a:gd name="connsiteY1689" fmla="*/ 1395708 h 1694616"/>
              <a:gd name="connsiteX1690" fmla="*/ 1059047 w 1552222"/>
              <a:gd name="connsiteY1690" fmla="*/ 1393446 h 1694616"/>
              <a:gd name="connsiteX1691" fmla="*/ 1059047 w 1552222"/>
              <a:gd name="connsiteY1691" fmla="*/ 1392314 h 1694616"/>
              <a:gd name="connsiteX1692" fmla="*/ 1061309 w 1552222"/>
              <a:gd name="connsiteY1692" fmla="*/ 1387754 h 1694616"/>
              <a:gd name="connsiteX1693" fmla="*/ 1063606 w 1552222"/>
              <a:gd name="connsiteY1693" fmla="*/ 1387754 h 1694616"/>
              <a:gd name="connsiteX1694" fmla="*/ 1064737 w 1552222"/>
              <a:gd name="connsiteY1694" fmla="*/ 1386623 h 1694616"/>
              <a:gd name="connsiteX1695" fmla="*/ 1065867 w 1552222"/>
              <a:gd name="connsiteY1695" fmla="*/ 1387754 h 1694616"/>
              <a:gd name="connsiteX1696" fmla="*/ 1065867 w 1552222"/>
              <a:gd name="connsiteY1696" fmla="*/ 1386623 h 1694616"/>
              <a:gd name="connsiteX1697" fmla="*/ 1066998 w 1552222"/>
              <a:gd name="connsiteY1697" fmla="*/ 1385492 h 1694616"/>
              <a:gd name="connsiteX1698" fmla="*/ 1068129 w 1552222"/>
              <a:gd name="connsiteY1698" fmla="*/ 1385492 h 1694616"/>
              <a:gd name="connsiteX1699" fmla="*/ 1071557 w 1552222"/>
              <a:gd name="connsiteY1699" fmla="*/ 1387754 h 1694616"/>
              <a:gd name="connsiteX1700" fmla="*/ 1073819 w 1552222"/>
              <a:gd name="connsiteY1700" fmla="*/ 1387754 h 1694616"/>
              <a:gd name="connsiteX1701" fmla="*/ 1073819 w 1552222"/>
              <a:gd name="connsiteY1701" fmla="*/ 1386623 h 1694616"/>
              <a:gd name="connsiteX1702" fmla="*/ 1074950 w 1552222"/>
              <a:gd name="connsiteY1702" fmla="*/ 1387754 h 1694616"/>
              <a:gd name="connsiteX1703" fmla="*/ 1078378 w 1552222"/>
              <a:gd name="connsiteY1703" fmla="*/ 1388886 h 1694616"/>
              <a:gd name="connsiteX1704" fmla="*/ 1080640 w 1552222"/>
              <a:gd name="connsiteY1704" fmla="*/ 1388886 h 1694616"/>
              <a:gd name="connsiteX1705" fmla="*/ 1080640 w 1552222"/>
              <a:gd name="connsiteY1705" fmla="*/ 1387754 h 1694616"/>
              <a:gd name="connsiteX1706" fmla="*/ 1080640 w 1552222"/>
              <a:gd name="connsiteY1706" fmla="*/ 1385492 h 1694616"/>
              <a:gd name="connsiteX1707" fmla="*/ 1079509 w 1552222"/>
              <a:gd name="connsiteY1707" fmla="*/ 1385492 h 1694616"/>
              <a:gd name="connsiteX1708" fmla="*/ 1079509 w 1552222"/>
              <a:gd name="connsiteY1708" fmla="*/ 1382063 h 1694616"/>
              <a:gd name="connsiteX1709" fmla="*/ 1078378 w 1552222"/>
              <a:gd name="connsiteY1709" fmla="*/ 1382063 h 1694616"/>
              <a:gd name="connsiteX1710" fmla="*/ 1077212 w 1552222"/>
              <a:gd name="connsiteY1710" fmla="*/ 1380932 h 1694616"/>
              <a:gd name="connsiteX1711" fmla="*/ 1078378 w 1552222"/>
              <a:gd name="connsiteY1711" fmla="*/ 1380932 h 1694616"/>
              <a:gd name="connsiteX1712" fmla="*/ 1078378 w 1552222"/>
              <a:gd name="connsiteY1712" fmla="*/ 1378670 h 1694616"/>
              <a:gd name="connsiteX1713" fmla="*/ 1079509 w 1552222"/>
              <a:gd name="connsiteY1713" fmla="*/ 1378670 h 1694616"/>
              <a:gd name="connsiteX1714" fmla="*/ 1080640 w 1552222"/>
              <a:gd name="connsiteY1714" fmla="*/ 1377539 h 1694616"/>
              <a:gd name="connsiteX1715" fmla="*/ 1084032 w 1552222"/>
              <a:gd name="connsiteY1715" fmla="*/ 1374110 h 1694616"/>
              <a:gd name="connsiteX1716" fmla="*/ 1086330 w 1552222"/>
              <a:gd name="connsiteY1716" fmla="*/ 1369585 h 1694616"/>
              <a:gd name="connsiteX1717" fmla="*/ 1087460 w 1552222"/>
              <a:gd name="connsiteY1717" fmla="*/ 1369585 h 1694616"/>
              <a:gd name="connsiteX1718" fmla="*/ 1088591 w 1552222"/>
              <a:gd name="connsiteY1718" fmla="*/ 1367288 h 1694616"/>
              <a:gd name="connsiteX1719" fmla="*/ 1089722 w 1552222"/>
              <a:gd name="connsiteY1719" fmla="*/ 1363894 h 1694616"/>
              <a:gd name="connsiteX1720" fmla="*/ 1090853 w 1552222"/>
              <a:gd name="connsiteY1720" fmla="*/ 1361596 h 1694616"/>
              <a:gd name="connsiteX1721" fmla="*/ 1091984 w 1552222"/>
              <a:gd name="connsiteY1721" fmla="*/ 1363894 h 1694616"/>
              <a:gd name="connsiteX1722" fmla="*/ 1090853 w 1552222"/>
              <a:gd name="connsiteY1722" fmla="*/ 1366156 h 1694616"/>
              <a:gd name="connsiteX1723" fmla="*/ 1091984 w 1552222"/>
              <a:gd name="connsiteY1723" fmla="*/ 1366156 h 1694616"/>
              <a:gd name="connsiteX1724" fmla="*/ 1093150 w 1552222"/>
              <a:gd name="connsiteY1724" fmla="*/ 1368419 h 1694616"/>
              <a:gd name="connsiteX1725" fmla="*/ 1095412 w 1552222"/>
              <a:gd name="connsiteY1725" fmla="*/ 1367288 h 1694616"/>
              <a:gd name="connsiteX1726" fmla="*/ 1096543 w 1552222"/>
              <a:gd name="connsiteY1726" fmla="*/ 1365025 h 1694616"/>
              <a:gd name="connsiteX1727" fmla="*/ 1096543 w 1552222"/>
              <a:gd name="connsiteY1727" fmla="*/ 1362763 h 1694616"/>
              <a:gd name="connsiteX1728" fmla="*/ 1098805 w 1552222"/>
              <a:gd name="connsiteY1728" fmla="*/ 1362763 h 1694616"/>
              <a:gd name="connsiteX1729" fmla="*/ 1099971 w 1552222"/>
              <a:gd name="connsiteY1729" fmla="*/ 1359334 h 1694616"/>
              <a:gd name="connsiteX1730" fmla="*/ 1099971 w 1552222"/>
              <a:gd name="connsiteY1730" fmla="*/ 1358203 h 1694616"/>
              <a:gd name="connsiteX1731" fmla="*/ 1101102 w 1552222"/>
              <a:gd name="connsiteY1731" fmla="*/ 1355941 h 1694616"/>
              <a:gd name="connsiteX1732" fmla="*/ 1103364 w 1552222"/>
              <a:gd name="connsiteY1732" fmla="*/ 1350249 h 1694616"/>
              <a:gd name="connsiteX1733" fmla="*/ 1104495 w 1552222"/>
              <a:gd name="connsiteY1733" fmla="*/ 1349118 h 1694616"/>
              <a:gd name="connsiteX1734" fmla="*/ 1105625 w 1552222"/>
              <a:gd name="connsiteY1734" fmla="*/ 1347987 h 1694616"/>
              <a:gd name="connsiteX1735" fmla="*/ 1105625 w 1552222"/>
              <a:gd name="connsiteY1735" fmla="*/ 1346821 h 1694616"/>
              <a:gd name="connsiteX1736" fmla="*/ 1107923 w 1552222"/>
              <a:gd name="connsiteY1736" fmla="*/ 1345689 h 1694616"/>
              <a:gd name="connsiteX1737" fmla="*/ 1107923 w 1552222"/>
              <a:gd name="connsiteY1737" fmla="*/ 1343427 h 1694616"/>
              <a:gd name="connsiteX1738" fmla="*/ 1109053 w 1552222"/>
              <a:gd name="connsiteY1738" fmla="*/ 1342296 h 1694616"/>
              <a:gd name="connsiteX1739" fmla="*/ 1110184 w 1552222"/>
              <a:gd name="connsiteY1739" fmla="*/ 1342296 h 1694616"/>
              <a:gd name="connsiteX1740" fmla="*/ 1110184 w 1552222"/>
              <a:gd name="connsiteY1740" fmla="*/ 1343427 h 1694616"/>
              <a:gd name="connsiteX1741" fmla="*/ 1111315 w 1552222"/>
              <a:gd name="connsiteY1741" fmla="*/ 1343427 h 1694616"/>
              <a:gd name="connsiteX1742" fmla="*/ 1112446 w 1552222"/>
              <a:gd name="connsiteY1742" fmla="*/ 1344558 h 1694616"/>
              <a:gd name="connsiteX1743" fmla="*/ 1113577 w 1552222"/>
              <a:gd name="connsiteY1743" fmla="*/ 1344558 h 1694616"/>
              <a:gd name="connsiteX1744" fmla="*/ 1114743 w 1552222"/>
              <a:gd name="connsiteY1744" fmla="*/ 1340034 h 1694616"/>
              <a:gd name="connsiteX1745" fmla="*/ 1117005 w 1552222"/>
              <a:gd name="connsiteY1745" fmla="*/ 1338867 h 1694616"/>
              <a:gd name="connsiteX1746" fmla="*/ 1118136 w 1552222"/>
              <a:gd name="connsiteY1746" fmla="*/ 1337736 h 1694616"/>
              <a:gd name="connsiteX1747" fmla="*/ 1121529 w 1552222"/>
              <a:gd name="connsiteY1747" fmla="*/ 1337736 h 1694616"/>
              <a:gd name="connsiteX1748" fmla="*/ 1120398 w 1552222"/>
              <a:gd name="connsiteY1748" fmla="*/ 1334343 h 1694616"/>
              <a:gd name="connsiteX1749" fmla="*/ 1119267 w 1552222"/>
              <a:gd name="connsiteY1749" fmla="*/ 1333211 h 1694616"/>
              <a:gd name="connsiteX1750" fmla="*/ 1118136 w 1552222"/>
              <a:gd name="connsiteY1750" fmla="*/ 1330914 h 1694616"/>
              <a:gd name="connsiteX1751" fmla="*/ 1121529 w 1552222"/>
              <a:gd name="connsiteY1751" fmla="*/ 1326389 h 1694616"/>
              <a:gd name="connsiteX1752" fmla="*/ 1121529 w 1552222"/>
              <a:gd name="connsiteY1752" fmla="*/ 1325223 h 1694616"/>
              <a:gd name="connsiteX1753" fmla="*/ 1123826 w 1552222"/>
              <a:gd name="connsiteY1753" fmla="*/ 1324091 h 1694616"/>
              <a:gd name="connsiteX1754" fmla="*/ 1123826 w 1552222"/>
              <a:gd name="connsiteY1754" fmla="*/ 1322960 h 1694616"/>
              <a:gd name="connsiteX1755" fmla="*/ 1126088 w 1552222"/>
              <a:gd name="connsiteY1755" fmla="*/ 1321829 h 1694616"/>
              <a:gd name="connsiteX1756" fmla="*/ 1127218 w 1552222"/>
              <a:gd name="connsiteY1756" fmla="*/ 1317269 h 1694616"/>
              <a:gd name="connsiteX1757" fmla="*/ 1126088 w 1552222"/>
              <a:gd name="connsiteY1757" fmla="*/ 1315007 h 1694616"/>
              <a:gd name="connsiteX1758" fmla="*/ 1124957 w 1552222"/>
              <a:gd name="connsiteY1758" fmla="*/ 1315007 h 1694616"/>
              <a:gd name="connsiteX1759" fmla="*/ 1123826 w 1552222"/>
              <a:gd name="connsiteY1759" fmla="*/ 1312744 h 1694616"/>
              <a:gd name="connsiteX1760" fmla="*/ 1124957 w 1552222"/>
              <a:gd name="connsiteY1760" fmla="*/ 1312744 h 1694616"/>
              <a:gd name="connsiteX1761" fmla="*/ 1126088 w 1552222"/>
              <a:gd name="connsiteY1761" fmla="*/ 1313876 h 1694616"/>
              <a:gd name="connsiteX1762" fmla="*/ 1127218 w 1552222"/>
              <a:gd name="connsiteY1762" fmla="*/ 1313876 h 1694616"/>
              <a:gd name="connsiteX1763" fmla="*/ 1127218 w 1552222"/>
              <a:gd name="connsiteY1763" fmla="*/ 1312744 h 1694616"/>
              <a:gd name="connsiteX1764" fmla="*/ 1130646 w 1552222"/>
              <a:gd name="connsiteY1764" fmla="*/ 1310482 h 1694616"/>
              <a:gd name="connsiteX1765" fmla="*/ 1130646 w 1552222"/>
              <a:gd name="connsiteY1765" fmla="*/ 1308185 h 1694616"/>
              <a:gd name="connsiteX1766" fmla="*/ 1129516 w 1552222"/>
              <a:gd name="connsiteY1766" fmla="*/ 1307053 h 1694616"/>
              <a:gd name="connsiteX1767" fmla="*/ 1129516 w 1552222"/>
              <a:gd name="connsiteY1767" fmla="*/ 1304791 h 1694616"/>
              <a:gd name="connsiteX1768" fmla="*/ 1127218 w 1552222"/>
              <a:gd name="connsiteY1768" fmla="*/ 1304791 h 1694616"/>
              <a:gd name="connsiteX1769" fmla="*/ 1127218 w 1552222"/>
              <a:gd name="connsiteY1769" fmla="*/ 1302493 h 1694616"/>
              <a:gd name="connsiteX1770" fmla="*/ 1126088 w 1552222"/>
              <a:gd name="connsiteY1770" fmla="*/ 1300231 h 1694616"/>
              <a:gd name="connsiteX1771" fmla="*/ 1123826 w 1552222"/>
              <a:gd name="connsiteY1771" fmla="*/ 1299100 h 1694616"/>
              <a:gd name="connsiteX1772" fmla="*/ 1123826 w 1552222"/>
              <a:gd name="connsiteY1772" fmla="*/ 1296838 h 1694616"/>
              <a:gd name="connsiteX1773" fmla="*/ 1120398 w 1552222"/>
              <a:gd name="connsiteY1773" fmla="*/ 1293409 h 1694616"/>
              <a:gd name="connsiteX1774" fmla="*/ 1118136 w 1552222"/>
              <a:gd name="connsiteY1774" fmla="*/ 1293409 h 1694616"/>
              <a:gd name="connsiteX1775" fmla="*/ 1118136 w 1552222"/>
              <a:gd name="connsiteY1775" fmla="*/ 1292278 h 1694616"/>
              <a:gd name="connsiteX1776" fmla="*/ 1120398 w 1552222"/>
              <a:gd name="connsiteY1776" fmla="*/ 1288884 h 1694616"/>
              <a:gd name="connsiteX1777" fmla="*/ 1121529 w 1552222"/>
              <a:gd name="connsiteY1777" fmla="*/ 1288884 h 1694616"/>
              <a:gd name="connsiteX1778" fmla="*/ 1120398 w 1552222"/>
              <a:gd name="connsiteY1778" fmla="*/ 1288884 h 1694616"/>
              <a:gd name="connsiteX1779" fmla="*/ 1119267 w 1552222"/>
              <a:gd name="connsiteY1779" fmla="*/ 1287718 h 1694616"/>
              <a:gd name="connsiteX1780" fmla="*/ 1114743 w 1552222"/>
              <a:gd name="connsiteY1780" fmla="*/ 1287718 h 1694616"/>
              <a:gd name="connsiteX1781" fmla="*/ 1113577 w 1552222"/>
              <a:gd name="connsiteY1781" fmla="*/ 1287718 h 1694616"/>
              <a:gd name="connsiteX1782" fmla="*/ 1113577 w 1552222"/>
              <a:gd name="connsiteY1782" fmla="*/ 1290015 h 1694616"/>
              <a:gd name="connsiteX1783" fmla="*/ 1110184 w 1552222"/>
              <a:gd name="connsiteY1783" fmla="*/ 1290015 h 1694616"/>
              <a:gd name="connsiteX1784" fmla="*/ 1110184 w 1552222"/>
              <a:gd name="connsiteY1784" fmla="*/ 1287718 h 1694616"/>
              <a:gd name="connsiteX1785" fmla="*/ 1107923 w 1552222"/>
              <a:gd name="connsiteY1785" fmla="*/ 1287718 h 1694616"/>
              <a:gd name="connsiteX1786" fmla="*/ 1107923 w 1552222"/>
              <a:gd name="connsiteY1786" fmla="*/ 1288884 h 1694616"/>
              <a:gd name="connsiteX1787" fmla="*/ 1106756 w 1552222"/>
              <a:gd name="connsiteY1787" fmla="*/ 1288884 h 1694616"/>
              <a:gd name="connsiteX1788" fmla="*/ 1106756 w 1552222"/>
              <a:gd name="connsiteY1788" fmla="*/ 1287718 h 1694616"/>
              <a:gd name="connsiteX1789" fmla="*/ 1105625 w 1552222"/>
              <a:gd name="connsiteY1789" fmla="*/ 1287718 h 1694616"/>
              <a:gd name="connsiteX1790" fmla="*/ 1104495 w 1552222"/>
              <a:gd name="connsiteY1790" fmla="*/ 1285455 h 1694616"/>
              <a:gd name="connsiteX1791" fmla="*/ 1103364 w 1552222"/>
              <a:gd name="connsiteY1791" fmla="*/ 1285455 h 1694616"/>
              <a:gd name="connsiteX1792" fmla="*/ 1103364 w 1552222"/>
              <a:gd name="connsiteY1792" fmla="*/ 1286586 h 1694616"/>
              <a:gd name="connsiteX1793" fmla="*/ 1102233 w 1552222"/>
              <a:gd name="connsiteY1793" fmla="*/ 1286586 h 1694616"/>
              <a:gd name="connsiteX1794" fmla="*/ 1102233 w 1552222"/>
              <a:gd name="connsiteY1794" fmla="*/ 1285455 h 1694616"/>
              <a:gd name="connsiteX1795" fmla="*/ 1101102 w 1552222"/>
              <a:gd name="connsiteY1795" fmla="*/ 1285455 h 1694616"/>
              <a:gd name="connsiteX1796" fmla="*/ 1102233 w 1552222"/>
              <a:gd name="connsiteY1796" fmla="*/ 1284324 h 1694616"/>
              <a:gd name="connsiteX1797" fmla="*/ 1101102 w 1552222"/>
              <a:gd name="connsiteY1797" fmla="*/ 1284324 h 1694616"/>
              <a:gd name="connsiteX1798" fmla="*/ 1099971 w 1552222"/>
              <a:gd name="connsiteY1798" fmla="*/ 1284324 h 1694616"/>
              <a:gd name="connsiteX1799" fmla="*/ 1098805 w 1552222"/>
              <a:gd name="connsiteY1799" fmla="*/ 1283193 h 1694616"/>
              <a:gd name="connsiteX1800" fmla="*/ 1099971 w 1552222"/>
              <a:gd name="connsiteY1800" fmla="*/ 1283193 h 1694616"/>
              <a:gd name="connsiteX1801" fmla="*/ 1098805 w 1552222"/>
              <a:gd name="connsiteY1801" fmla="*/ 1282062 h 1694616"/>
              <a:gd name="connsiteX1802" fmla="*/ 1096543 w 1552222"/>
              <a:gd name="connsiteY1802" fmla="*/ 1282062 h 1694616"/>
              <a:gd name="connsiteX1803" fmla="*/ 1096543 w 1552222"/>
              <a:gd name="connsiteY1803" fmla="*/ 1280931 h 1694616"/>
              <a:gd name="connsiteX1804" fmla="*/ 1097674 w 1552222"/>
              <a:gd name="connsiteY1804" fmla="*/ 1280931 h 1694616"/>
              <a:gd name="connsiteX1805" fmla="*/ 1096543 w 1552222"/>
              <a:gd name="connsiteY1805" fmla="*/ 1279764 h 1694616"/>
              <a:gd name="connsiteX1806" fmla="*/ 1096543 w 1552222"/>
              <a:gd name="connsiteY1806" fmla="*/ 1278633 h 1694616"/>
              <a:gd name="connsiteX1807" fmla="*/ 1095412 w 1552222"/>
              <a:gd name="connsiteY1807" fmla="*/ 1277502 h 1694616"/>
              <a:gd name="connsiteX1808" fmla="*/ 1094281 w 1552222"/>
              <a:gd name="connsiteY1808" fmla="*/ 1278633 h 1694616"/>
              <a:gd name="connsiteX1809" fmla="*/ 1094281 w 1552222"/>
              <a:gd name="connsiteY1809" fmla="*/ 1277502 h 1694616"/>
              <a:gd name="connsiteX1810" fmla="*/ 1095412 w 1552222"/>
              <a:gd name="connsiteY1810" fmla="*/ 1277502 h 1694616"/>
              <a:gd name="connsiteX1811" fmla="*/ 1095412 w 1552222"/>
              <a:gd name="connsiteY1811" fmla="*/ 1275240 h 1694616"/>
              <a:gd name="connsiteX1812" fmla="*/ 1095412 w 1552222"/>
              <a:gd name="connsiteY1812" fmla="*/ 1276371 h 1694616"/>
              <a:gd name="connsiteX1813" fmla="*/ 1096543 w 1552222"/>
              <a:gd name="connsiteY1813" fmla="*/ 1272942 h 1694616"/>
              <a:gd name="connsiteX1814" fmla="*/ 1095412 w 1552222"/>
              <a:gd name="connsiteY1814" fmla="*/ 1272942 h 1694616"/>
              <a:gd name="connsiteX1815" fmla="*/ 1094281 w 1552222"/>
              <a:gd name="connsiteY1815" fmla="*/ 1275240 h 1694616"/>
              <a:gd name="connsiteX1816" fmla="*/ 1093150 w 1552222"/>
              <a:gd name="connsiteY1816" fmla="*/ 1275240 h 1694616"/>
              <a:gd name="connsiteX1817" fmla="*/ 1091984 w 1552222"/>
              <a:gd name="connsiteY1817" fmla="*/ 1274108 h 1694616"/>
              <a:gd name="connsiteX1818" fmla="*/ 1093150 w 1552222"/>
              <a:gd name="connsiteY1818" fmla="*/ 1271811 h 1694616"/>
              <a:gd name="connsiteX1819" fmla="*/ 1093150 w 1552222"/>
              <a:gd name="connsiteY1819" fmla="*/ 1270680 h 1694616"/>
              <a:gd name="connsiteX1820" fmla="*/ 1090853 w 1552222"/>
              <a:gd name="connsiteY1820" fmla="*/ 1271811 h 1694616"/>
              <a:gd name="connsiteX1821" fmla="*/ 1090853 w 1552222"/>
              <a:gd name="connsiteY1821" fmla="*/ 1272942 h 1694616"/>
              <a:gd name="connsiteX1822" fmla="*/ 1089722 w 1552222"/>
              <a:gd name="connsiteY1822" fmla="*/ 1272942 h 1694616"/>
              <a:gd name="connsiteX1823" fmla="*/ 1088591 w 1552222"/>
              <a:gd name="connsiteY1823" fmla="*/ 1272942 h 1694616"/>
              <a:gd name="connsiteX1824" fmla="*/ 1087460 w 1552222"/>
              <a:gd name="connsiteY1824" fmla="*/ 1271811 h 1694616"/>
              <a:gd name="connsiteX1825" fmla="*/ 1085199 w 1552222"/>
              <a:gd name="connsiteY1825" fmla="*/ 1272942 h 1694616"/>
              <a:gd name="connsiteX1826" fmla="*/ 1084032 w 1552222"/>
              <a:gd name="connsiteY1826" fmla="*/ 1272942 h 1694616"/>
              <a:gd name="connsiteX1827" fmla="*/ 1084032 w 1552222"/>
              <a:gd name="connsiteY1827" fmla="*/ 1270680 h 1694616"/>
              <a:gd name="connsiteX1828" fmla="*/ 1082902 w 1552222"/>
              <a:gd name="connsiteY1828" fmla="*/ 1271811 h 1694616"/>
              <a:gd name="connsiteX1829" fmla="*/ 1081771 w 1552222"/>
              <a:gd name="connsiteY1829" fmla="*/ 1271811 h 1694616"/>
              <a:gd name="connsiteX1830" fmla="*/ 1080640 w 1552222"/>
              <a:gd name="connsiteY1830" fmla="*/ 1271811 h 1694616"/>
              <a:gd name="connsiteX1831" fmla="*/ 1080640 w 1552222"/>
              <a:gd name="connsiteY1831" fmla="*/ 1272942 h 1694616"/>
              <a:gd name="connsiteX1832" fmla="*/ 1079509 w 1552222"/>
              <a:gd name="connsiteY1832" fmla="*/ 1272942 h 1694616"/>
              <a:gd name="connsiteX1833" fmla="*/ 1079509 w 1552222"/>
              <a:gd name="connsiteY1833" fmla="*/ 1271811 h 1694616"/>
              <a:gd name="connsiteX1834" fmla="*/ 1078378 w 1552222"/>
              <a:gd name="connsiteY1834" fmla="*/ 1272942 h 1694616"/>
              <a:gd name="connsiteX1835" fmla="*/ 1077212 w 1552222"/>
              <a:gd name="connsiteY1835" fmla="*/ 1271811 h 1694616"/>
              <a:gd name="connsiteX1836" fmla="*/ 1079509 w 1552222"/>
              <a:gd name="connsiteY1836" fmla="*/ 1270680 h 1694616"/>
              <a:gd name="connsiteX1837" fmla="*/ 1079509 w 1552222"/>
              <a:gd name="connsiteY1837" fmla="*/ 1266155 h 1694616"/>
              <a:gd name="connsiteX1838" fmla="*/ 1078378 w 1552222"/>
              <a:gd name="connsiteY1838" fmla="*/ 1266155 h 1694616"/>
              <a:gd name="connsiteX1839" fmla="*/ 1074950 w 1552222"/>
              <a:gd name="connsiteY1839" fmla="*/ 1263857 h 1694616"/>
              <a:gd name="connsiteX1840" fmla="*/ 1073819 w 1552222"/>
              <a:gd name="connsiteY1840" fmla="*/ 1264988 h 1694616"/>
              <a:gd name="connsiteX1841" fmla="*/ 1073819 w 1552222"/>
              <a:gd name="connsiteY1841" fmla="*/ 1263857 h 1694616"/>
              <a:gd name="connsiteX1842" fmla="*/ 1072688 w 1552222"/>
              <a:gd name="connsiteY1842" fmla="*/ 1263857 h 1694616"/>
              <a:gd name="connsiteX1843" fmla="*/ 1072688 w 1552222"/>
              <a:gd name="connsiteY1843" fmla="*/ 1261595 h 1694616"/>
              <a:gd name="connsiteX1844" fmla="*/ 1071557 w 1552222"/>
              <a:gd name="connsiteY1844" fmla="*/ 1261595 h 1694616"/>
              <a:gd name="connsiteX1845" fmla="*/ 1071557 w 1552222"/>
              <a:gd name="connsiteY1845" fmla="*/ 1260464 h 1694616"/>
              <a:gd name="connsiteX1846" fmla="*/ 1070426 w 1552222"/>
              <a:gd name="connsiteY1846" fmla="*/ 1260464 h 1694616"/>
              <a:gd name="connsiteX1847" fmla="*/ 1070426 w 1552222"/>
              <a:gd name="connsiteY1847" fmla="*/ 1258166 h 1694616"/>
              <a:gd name="connsiteX1848" fmla="*/ 1069260 w 1552222"/>
              <a:gd name="connsiteY1848" fmla="*/ 1258166 h 1694616"/>
              <a:gd name="connsiteX1849" fmla="*/ 1069260 w 1552222"/>
              <a:gd name="connsiteY1849" fmla="*/ 1257035 h 1694616"/>
              <a:gd name="connsiteX1850" fmla="*/ 1068129 w 1552222"/>
              <a:gd name="connsiteY1850" fmla="*/ 1254773 h 1694616"/>
              <a:gd name="connsiteX1851" fmla="*/ 1066998 w 1552222"/>
              <a:gd name="connsiteY1851" fmla="*/ 1254773 h 1694616"/>
              <a:gd name="connsiteX1852" fmla="*/ 1064737 w 1552222"/>
              <a:gd name="connsiteY1852" fmla="*/ 1255904 h 1694616"/>
              <a:gd name="connsiteX1853" fmla="*/ 1063606 w 1552222"/>
              <a:gd name="connsiteY1853" fmla="*/ 1255904 h 1694616"/>
              <a:gd name="connsiteX1854" fmla="*/ 1062475 w 1552222"/>
              <a:gd name="connsiteY1854" fmla="*/ 1255904 h 1694616"/>
              <a:gd name="connsiteX1855" fmla="*/ 1061309 w 1552222"/>
              <a:gd name="connsiteY1855" fmla="*/ 1257035 h 1694616"/>
              <a:gd name="connsiteX1856" fmla="*/ 1060178 w 1552222"/>
              <a:gd name="connsiteY1856" fmla="*/ 1255904 h 1694616"/>
              <a:gd name="connsiteX1857" fmla="*/ 1057916 w 1552222"/>
              <a:gd name="connsiteY1857" fmla="*/ 1257035 h 1694616"/>
              <a:gd name="connsiteX1858" fmla="*/ 1054488 w 1552222"/>
              <a:gd name="connsiteY1858" fmla="*/ 1257035 h 1694616"/>
              <a:gd name="connsiteX1859" fmla="*/ 1053357 w 1552222"/>
              <a:gd name="connsiteY1859" fmla="*/ 1257035 h 1694616"/>
              <a:gd name="connsiteX1860" fmla="*/ 1052226 w 1552222"/>
              <a:gd name="connsiteY1860" fmla="*/ 1257035 h 1694616"/>
              <a:gd name="connsiteX1861" fmla="*/ 1051095 w 1552222"/>
              <a:gd name="connsiteY1861" fmla="*/ 1258166 h 1694616"/>
              <a:gd name="connsiteX1862" fmla="*/ 1049964 w 1552222"/>
              <a:gd name="connsiteY1862" fmla="*/ 1257035 h 1694616"/>
              <a:gd name="connsiteX1863" fmla="*/ 1048833 w 1552222"/>
              <a:gd name="connsiteY1863" fmla="*/ 1257035 h 1694616"/>
              <a:gd name="connsiteX1864" fmla="*/ 1047667 w 1552222"/>
              <a:gd name="connsiteY1864" fmla="*/ 1255904 h 1694616"/>
              <a:gd name="connsiteX1865" fmla="*/ 1045405 w 1552222"/>
              <a:gd name="connsiteY1865" fmla="*/ 1257035 h 1694616"/>
              <a:gd name="connsiteX1866" fmla="*/ 1044274 w 1552222"/>
              <a:gd name="connsiteY1866" fmla="*/ 1258166 h 1694616"/>
              <a:gd name="connsiteX1867" fmla="*/ 1043144 w 1552222"/>
              <a:gd name="connsiteY1867" fmla="*/ 1257035 h 1694616"/>
              <a:gd name="connsiteX1868" fmla="*/ 1040882 w 1552222"/>
              <a:gd name="connsiteY1868" fmla="*/ 1257035 h 1694616"/>
              <a:gd name="connsiteX1869" fmla="*/ 1039716 w 1552222"/>
              <a:gd name="connsiteY1869" fmla="*/ 1255904 h 1694616"/>
              <a:gd name="connsiteX1870" fmla="*/ 1039716 w 1552222"/>
              <a:gd name="connsiteY1870" fmla="*/ 1257035 h 1694616"/>
              <a:gd name="connsiteX1871" fmla="*/ 1037454 w 1552222"/>
              <a:gd name="connsiteY1871" fmla="*/ 1254773 h 1694616"/>
              <a:gd name="connsiteX1872" fmla="*/ 1037454 w 1552222"/>
              <a:gd name="connsiteY1872" fmla="*/ 1255904 h 1694616"/>
              <a:gd name="connsiteX1873" fmla="*/ 1036323 w 1552222"/>
              <a:gd name="connsiteY1873" fmla="*/ 1254773 h 1694616"/>
              <a:gd name="connsiteX1874" fmla="*/ 1035192 w 1552222"/>
              <a:gd name="connsiteY1874" fmla="*/ 1250213 h 1694616"/>
              <a:gd name="connsiteX1875" fmla="*/ 1031764 w 1552222"/>
              <a:gd name="connsiteY1875" fmla="*/ 1246819 h 1694616"/>
              <a:gd name="connsiteX1876" fmla="*/ 1030633 w 1552222"/>
              <a:gd name="connsiteY1876" fmla="*/ 1246819 h 1694616"/>
              <a:gd name="connsiteX1877" fmla="*/ 1029502 w 1552222"/>
              <a:gd name="connsiteY1877" fmla="*/ 1245688 h 1694616"/>
              <a:gd name="connsiteX1878" fmla="*/ 1027240 w 1552222"/>
              <a:gd name="connsiteY1878" fmla="*/ 1249081 h 1694616"/>
              <a:gd name="connsiteX1879" fmla="*/ 1026109 w 1552222"/>
              <a:gd name="connsiteY1879" fmla="*/ 1250213 h 1694616"/>
              <a:gd name="connsiteX1880" fmla="*/ 1024943 w 1552222"/>
              <a:gd name="connsiteY1880" fmla="*/ 1249081 h 1694616"/>
              <a:gd name="connsiteX1881" fmla="*/ 1023812 w 1552222"/>
              <a:gd name="connsiteY1881" fmla="*/ 1247950 h 1694616"/>
              <a:gd name="connsiteX1882" fmla="*/ 1021551 w 1552222"/>
              <a:gd name="connsiteY1882" fmla="*/ 1249081 h 1694616"/>
              <a:gd name="connsiteX1883" fmla="*/ 1020420 w 1552222"/>
              <a:gd name="connsiteY1883" fmla="*/ 1251379 h 1694616"/>
              <a:gd name="connsiteX1884" fmla="*/ 1020420 w 1552222"/>
              <a:gd name="connsiteY1884" fmla="*/ 1253641 h 1694616"/>
              <a:gd name="connsiteX1885" fmla="*/ 1016992 w 1552222"/>
              <a:gd name="connsiteY1885" fmla="*/ 1253641 h 1694616"/>
              <a:gd name="connsiteX1886" fmla="*/ 1014730 w 1552222"/>
              <a:gd name="connsiteY1886" fmla="*/ 1254773 h 1694616"/>
              <a:gd name="connsiteX1887" fmla="*/ 1012468 w 1552222"/>
              <a:gd name="connsiteY1887" fmla="*/ 1254773 h 1694616"/>
              <a:gd name="connsiteX1888" fmla="*/ 1011337 w 1552222"/>
              <a:gd name="connsiteY1888" fmla="*/ 1252510 h 1694616"/>
              <a:gd name="connsiteX1889" fmla="*/ 1012468 w 1552222"/>
              <a:gd name="connsiteY1889" fmla="*/ 1250213 h 1694616"/>
              <a:gd name="connsiteX1890" fmla="*/ 1007909 w 1552222"/>
              <a:gd name="connsiteY1890" fmla="*/ 1249081 h 1694616"/>
              <a:gd name="connsiteX1891" fmla="*/ 1007909 w 1552222"/>
              <a:gd name="connsiteY1891" fmla="*/ 1247950 h 1694616"/>
              <a:gd name="connsiteX1892" fmla="*/ 1005647 w 1552222"/>
              <a:gd name="connsiteY1892" fmla="*/ 1246819 h 1694616"/>
              <a:gd name="connsiteX1893" fmla="*/ 1006778 w 1552222"/>
              <a:gd name="connsiteY1893" fmla="*/ 1245688 h 1694616"/>
              <a:gd name="connsiteX1894" fmla="*/ 1006778 w 1552222"/>
              <a:gd name="connsiteY1894" fmla="*/ 1244557 h 1694616"/>
              <a:gd name="connsiteX1895" fmla="*/ 1005647 w 1552222"/>
              <a:gd name="connsiteY1895" fmla="*/ 1243390 h 1694616"/>
              <a:gd name="connsiteX1896" fmla="*/ 1004516 w 1552222"/>
              <a:gd name="connsiteY1896" fmla="*/ 1243390 h 1694616"/>
              <a:gd name="connsiteX1897" fmla="*/ 1002219 w 1552222"/>
              <a:gd name="connsiteY1897" fmla="*/ 1239997 h 1694616"/>
              <a:gd name="connsiteX1898" fmla="*/ 1001088 w 1552222"/>
              <a:gd name="connsiteY1898" fmla="*/ 1239997 h 1694616"/>
              <a:gd name="connsiteX1899" fmla="*/ 999958 w 1552222"/>
              <a:gd name="connsiteY1899" fmla="*/ 1242259 h 1694616"/>
              <a:gd name="connsiteX1900" fmla="*/ 998827 w 1552222"/>
              <a:gd name="connsiteY1900" fmla="*/ 1242259 h 1694616"/>
              <a:gd name="connsiteX1901" fmla="*/ 996565 w 1552222"/>
              <a:gd name="connsiteY1901" fmla="*/ 1237735 h 1694616"/>
              <a:gd name="connsiteX1902" fmla="*/ 993137 w 1552222"/>
              <a:gd name="connsiteY1902" fmla="*/ 1236603 h 1694616"/>
              <a:gd name="connsiteX1903" fmla="*/ 993137 w 1552222"/>
              <a:gd name="connsiteY1903" fmla="*/ 1235437 h 1694616"/>
              <a:gd name="connsiteX1904" fmla="*/ 990875 w 1552222"/>
              <a:gd name="connsiteY1904" fmla="*/ 1232043 h 1694616"/>
              <a:gd name="connsiteX1905" fmla="*/ 989744 w 1552222"/>
              <a:gd name="connsiteY1905" fmla="*/ 1232043 h 1694616"/>
              <a:gd name="connsiteX1906" fmla="*/ 989744 w 1552222"/>
              <a:gd name="connsiteY1906" fmla="*/ 1230912 h 1694616"/>
              <a:gd name="connsiteX1907" fmla="*/ 988578 w 1552222"/>
              <a:gd name="connsiteY1907" fmla="*/ 1230912 h 1694616"/>
              <a:gd name="connsiteX1908" fmla="*/ 986316 w 1552222"/>
              <a:gd name="connsiteY1908" fmla="*/ 1232043 h 1694616"/>
              <a:gd name="connsiteX1909" fmla="*/ 984054 w 1552222"/>
              <a:gd name="connsiteY1909" fmla="*/ 1232043 h 1694616"/>
              <a:gd name="connsiteX1910" fmla="*/ 982923 w 1552222"/>
              <a:gd name="connsiteY1910" fmla="*/ 1234306 h 1694616"/>
              <a:gd name="connsiteX1911" fmla="*/ 984054 w 1552222"/>
              <a:gd name="connsiteY1911" fmla="*/ 1236603 h 1694616"/>
              <a:gd name="connsiteX1912" fmla="*/ 982923 w 1552222"/>
              <a:gd name="connsiteY1912" fmla="*/ 1236603 h 1694616"/>
              <a:gd name="connsiteX1913" fmla="*/ 981793 w 1552222"/>
              <a:gd name="connsiteY1913" fmla="*/ 1237735 h 1694616"/>
              <a:gd name="connsiteX1914" fmla="*/ 978365 w 1552222"/>
              <a:gd name="connsiteY1914" fmla="*/ 1238866 h 1694616"/>
              <a:gd name="connsiteX1915" fmla="*/ 976103 w 1552222"/>
              <a:gd name="connsiteY1915" fmla="*/ 1237735 h 1694616"/>
              <a:gd name="connsiteX1916" fmla="*/ 974972 w 1552222"/>
              <a:gd name="connsiteY1916" fmla="*/ 1235437 h 1694616"/>
              <a:gd name="connsiteX1917" fmla="*/ 976103 w 1552222"/>
              <a:gd name="connsiteY1917" fmla="*/ 1233175 h 1694616"/>
              <a:gd name="connsiteX1918" fmla="*/ 974972 w 1552222"/>
              <a:gd name="connsiteY1918" fmla="*/ 1230912 h 1694616"/>
              <a:gd name="connsiteX1919" fmla="*/ 970413 w 1552222"/>
              <a:gd name="connsiteY1919" fmla="*/ 1228615 h 1694616"/>
              <a:gd name="connsiteX1920" fmla="*/ 970413 w 1552222"/>
              <a:gd name="connsiteY1920" fmla="*/ 1227483 h 1694616"/>
              <a:gd name="connsiteX1921" fmla="*/ 968151 w 1552222"/>
              <a:gd name="connsiteY1921" fmla="*/ 1227483 h 1694616"/>
              <a:gd name="connsiteX1922" fmla="*/ 968151 w 1552222"/>
              <a:gd name="connsiteY1922" fmla="*/ 1228615 h 1694616"/>
              <a:gd name="connsiteX1923" fmla="*/ 968151 w 1552222"/>
              <a:gd name="connsiteY1923" fmla="*/ 1232043 h 1694616"/>
              <a:gd name="connsiteX1924" fmla="*/ 967020 w 1552222"/>
              <a:gd name="connsiteY1924" fmla="*/ 1232043 h 1694616"/>
              <a:gd name="connsiteX1925" fmla="*/ 965854 w 1552222"/>
              <a:gd name="connsiteY1925" fmla="*/ 1234306 h 1694616"/>
              <a:gd name="connsiteX1926" fmla="*/ 964723 w 1552222"/>
              <a:gd name="connsiteY1926" fmla="*/ 1233175 h 1694616"/>
              <a:gd name="connsiteX1927" fmla="*/ 963592 w 1552222"/>
              <a:gd name="connsiteY1927" fmla="*/ 1234306 h 1694616"/>
              <a:gd name="connsiteX1928" fmla="*/ 959033 w 1552222"/>
              <a:gd name="connsiteY1928" fmla="*/ 1235437 h 1694616"/>
              <a:gd name="connsiteX1929" fmla="*/ 957902 w 1552222"/>
              <a:gd name="connsiteY1929" fmla="*/ 1235437 h 1694616"/>
              <a:gd name="connsiteX1930" fmla="*/ 955641 w 1552222"/>
              <a:gd name="connsiteY1930" fmla="*/ 1235437 h 1694616"/>
              <a:gd name="connsiteX1931" fmla="*/ 954510 w 1552222"/>
              <a:gd name="connsiteY1931" fmla="*/ 1229781 h 1694616"/>
              <a:gd name="connsiteX1932" fmla="*/ 952248 w 1552222"/>
              <a:gd name="connsiteY1932" fmla="*/ 1229781 h 1694616"/>
              <a:gd name="connsiteX1933" fmla="*/ 951082 w 1552222"/>
              <a:gd name="connsiteY1933" fmla="*/ 1229781 h 1694616"/>
              <a:gd name="connsiteX1934" fmla="*/ 949951 w 1552222"/>
              <a:gd name="connsiteY1934" fmla="*/ 1229781 h 1694616"/>
              <a:gd name="connsiteX1935" fmla="*/ 947689 w 1552222"/>
              <a:gd name="connsiteY1935" fmla="*/ 1229781 h 1694616"/>
              <a:gd name="connsiteX1936" fmla="*/ 945427 w 1552222"/>
              <a:gd name="connsiteY1936" fmla="*/ 1227483 h 1694616"/>
              <a:gd name="connsiteX1937" fmla="*/ 945427 w 1552222"/>
              <a:gd name="connsiteY1937" fmla="*/ 1229781 h 1694616"/>
              <a:gd name="connsiteX1938" fmla="*/ 944296 w 1552222"/>
              <a:gd name="connsiteY1938" fmla="*/ 1230912 h 1694616"/>
              <a:gd name="connsiteX1939" fmla="*/ 943130 w 1552222"/>
              <a:gd name="connsiteY1939" fmla="*/ 1232043 h 1694616"/>
              <a:gd name="connsiteX1940" fmla="*/ 943130 w 1552222"/>
              <a:gd name="connsiteY1940" fmla="*/ 1235437 h 1694616"/>
              <a:gd name="connsiteX1941" fmla="*/ 941999 w 1552222"/>
              <a:gd name="connsiteY1941" fmla="*/ 1235437 h 1694616"/>
              <a:gd name="connsiteX1942" fmla="*/ 938607 w 1552222"/>
              <a:gd name="connsiteY1942" fmla="*/ 1238866 h 1694616"/>
              <a:gd name="connsiteX1943" fmla="*/ 934048 w 1552222"/>
              <a:gd name="connsiteY1943" fmla="*/ 1238866 h 1694616"/>
              <a:gd name="connsiteX1944" fmla="*/ 930655 w 1552222"/>
              <a:gd name="connsiteY1944" fmla="*/ 1241128 h 1694616"/>
              <a:gd name="connsiteX1945" fmla="*/ 927227 w 1552222"/>
              <a:gd name="connsiteY1945" fmla="*/ 1239997 h 1694616"/>
              <a:gd name="connsiteX1946" fmla="*/ 923834 w 1552222"/>
              <a:gd name="connsiteY1946" fmla="*/ 1243390 h 1694616"/>
              <a:gd name="connsiteX1947" fmla="*/ 919275 w 1552222"/>
              <a:gd name="connsiteY1947" fmla="*/ 1244557 h 1694616"/>
              <a:gd name="connsiteX1948" fmla="*/ 918144 w 1552222"/>
              <a:gd name="connsiteY1948" fmla="*/ 1244557 h 1694616"/>
              <a:gd name="connsiteX1949" fmla="*/ 917014 w 1552222"/>
              <a:gd name="connsiteY1949" fmla="*/ 1247950 h 1694616"/>
              <a:gd name="connsiteX1950" fmla="*/ 915883 w 1552222"/>
              <a:gd name="connsiteY1950" fmla="*/ 1249081 h 1694616"/>
              <a:gd name="connsiteX1951" fmla="*/ 913586 w 1552222"/>
              <a:gd name="connsiteY1951" fmla="*/ 1247950 h 1694616"/>
              <a:gd name="connsiteX1952" fmla="*/ 911324 w 1552222"/>
              <a:gd name="connsiteY1952" fmla="*/ 1246819 h 1694616"/>
              <a:gd name="connsiteX1953" fmla="*/ 907931 w 1552222"/>
              <a:gd name="connsiteY1953" fmla="*/ 1245688 h 1694616"/>
              <a:gd name="connsiteX1954" fmla="*/ 906765 w 1552222"/>
              <a:gd name="connsiteY1954" fmla="*/ 1245688 h 1694616"/>
              <a:gd name="connsiteX1955" fmla="*/ 903372 w 1552222"/>
              <a:gd name="connsiteY1955" fmla="*/ 1243390 h 1694616"/>
              <a:gd name="connsiteX1956" fmla="*/ 899979 w 1552222"/>
              <a:gd name="connsiteY1956" fmla="*/ 1243390 h 1694616"/>
              <a:gd name="connsiteX1957" fmla="*/ 897682 w 1552222"/>
              <a:gd name="connsiteY1957" fmla="*/ 1244557 h 1694616"/>
              <a:gd name="connsiteX1958" fmla="*/ 894290 w 1552222"/>
              <a:gd name="connsiteY1958" fmla="*/ 1245688 h 1694616"/>
              <a:gd name="connsiteX1959" fmla="*/ 891993 w 1552222"/>
              <a:gd name="connsiteY1959" fmla="*/ 1243390 h 1694616"/>
              <a:gd name="connsiteX1960" fmla="*/ 890862 w 1552222"/>
              <a:gd name="connsiteY1960" fmla="*/ 1243390 h 1694616"/>
              <a:gd name="connsiteX1961" fmla="*/ 888600 w 1552222"/>
              <a:gd name="connsiteY1961" fmla="*/ 1244557 h 1694616"/>
              <a:gd name="connsiteX1962" fmla="*/ 885207 w 1552222"/>
              <a:gd name="connsiteY1962" fmla="*/ 1244557 h 1694616"/>
              <a:gd name="connsiteX1963" fmla="*/ 884041 w 1552222"/>
              <a:gd name="connsiteY1963" fmla="*/ 1244557 h 1694616"/>
              <a:gd name="connsiteX1964" fmla="*/ 882910 w 1552222"/>
              <a:gd name="connsiteY1964" fmla="*/ 1226352 h 1694616"/>
              <a:gd name="connsiteX1965" fmla="*/ 879517 w 1552222"/>
              <a:gd name="connsiteY1965" fmla="*/ 1202492 h 1694616"/>
              <a:gd name="connsiteX1966" fmla="*/ 879517 w 1552222"/>
              <a:gd name="connsiteY1966" fmla="*/ 1201361 h 1694616"/>
              <a:gd name="connsiteX1967" fmla="*/ 874958 w 1552222"/>
              <a:gd name="connsiteY1967" fmla="*/ 1197932 h 1694616"/>
              <a:gd name="connsiteX1968" fmla="*/ 862448 w 1552222"/>
              <a:gd name="connsiteY1968" fmla="*/ 1185454 h 1694616"/>
              <a:gd name="connsiteX1969" fmla="*/ 846545 w 1552222"/>
              <a:gd name="connsiteY1969" fmla="*/ 1170678 h 1694616"/>
              <a:gd name="connsiteX1970" fmla="*/ 805656 w 1552222"/>
              <a:gd name="connsiteY1970" fmla="*/ 1133173 h 1694616"/>
              <a:gd name="connsiteX1971" fmla="*/ 804525 w 1552222"/>
              <a:gd name="connsiteY1971" fmla="*/ 1133173 h 1694616"/>
              <a:gd name="connsiteX1972" fmla="*/ 803394 w 1552222"/>
              <a:gd name="connsiteY1972" fmla="*/ 1134304 h 1694616"/>
              <a:gd name="connsiteX1973" fmla="*/ 798835 w 1552222"/>
              <a:gd name="connsiteY1973" fmla="*/ 1135435 h 1694616"/>
              <a:gd name="connsiteX1974" fmla="*/ 796573 w 1552222"/>
              <a:gd name="connsiteY1974" fmla="*/ 1136567 h 1694616"/>
              <a:gd name="connsiteX1975" fmla="*/ 794276 w 1552222"/>
              <a:gd name="connsiteY1975" fmla="*/ 1136567 h 1694616"/>
              <a:gd name="connsiteX1976" fmla="*/ 793145 w 1552222"/>
              <a:gd name="connsiteY1976" fmla="*/ 1139995 h 1694616"/>
              <a:gd name="connsiteX1977" fmla="*/ 790884 w 1552222"/>
              <a:gd name="connsiteY1977" fmla="*/ 1141127 h 1694616"/>
              <a:gd name="connsiteX1978" fmla="*/ 789753 w 1552222"/>
              <a:gd name="connsiteY1978" fmla="*/ 1142258 h 1694616"/>
              <a:gd name="connsiteX1979" fmla="*/ 787456 w 1552222"/>
              <a:gd name="connsiteY1979" fmla="*/ 1142258 h 1694616"/>
              <a:gd name="connsiteX1980" fmla="*/ 786325 w 1552222"/>
              <a:gd name="connsiteY1980" fmla="*/ 1143389 h 1694616"/>
              <a:gd name="connsiteX1981" fmla="*/ 784063 w 1552222"/>
              <a:gd name="connsiteY1981" fmla="*/ 1143389 h 1694616"/>
              <a:gd name="connsiteX1982" fmla="*/ 784063 w 1552222"/>
              <a:gd name="connsiteY1982" fmla="*/ 1145651 h 1694616"/>
              <a:gd name="connsiteX1983" fmla="*/ 780635 w 1552222"/>
              <a:gd name="connsiteY1983" fmla="*/ 1146782 h 1694616"/>
              <a:gd name="connsiteX1984" fmla="*/ 776111 w 1552222"/>
              <a:gd name="connsiteY1984" fmla="*/ 1144520 h 1694616"/>
              <a:gd name="connsiteX1985" fmla="*/ 773849 w 1552222"/>
              <a:gd name="connsiteY1985" fmla="*/ 1144520 h 1694616"/>
              <a:gd name="connsiteX1986" fmla="*/ 772683 w 1552222"/>
              <a:gd name="connsiteY1986" fmla="*/ 1143389 h 1694616"/>
              <a:gd name="connsiteX1987" fmla="*/ 767029 w 1552222"/>
              <a:gd name="connsiteY1987" fmla="*/ 1144520 h 1694616"/>
              <a:gd name="connsiteX1988" fmla="*/ 760208 w 1552222"/>
              <a:gd name="connsiteY1988" fmla="*/ 1146782 h 1694616"/>
              <a:gd name="connsiteX1989" fmla="*/ 757911 w 1552222"/>
              <a:gd name="connsiteY1989" fmla="*/ 1147949 h 1694616"/>
              <a:gd name="connsiteX1990" fmla="*/ 756780 w 1552222"/>
              <a:gd name="connsiteY1990" fmla="*/ 1147949 h 1694616"/>
              <a:gd name="connsiteX1991" fmla="*/ 755649 w 1552222"/>
              <a:gd name="connsiteY1991" fmla="*/ 1147949 h 1694616"/>
              <a:gd name="connsiteX1992" fmla="*/ 755649 w 1552222"/>
              <a:gd name="connsiteY1992" fmla="*/ 1144520 h 1694616"/>
              <a:gd name="connsiteX1993" fmla="*/ 754518 w 1552222"/>
              <a:gd name="connsiteY1993" fmla="*/ 1144520 h 1694616"/>
              <a:gd name="connsiteX1994" fmla="*/ 753387 w 1552222"/>
              <a:gd name="connsiteY1994" fmla="*/ 1141127 h 1694616"/>
              <a:gd name="connsiteX1995" fmla="*/ 751090 w 1552222"/>
              <a:gd name="connsiteY1995" fmla="*/ 1138829 h 1694616"/>
              <a:gd name="connsiteX1996" fmla="*/ 748828 w 1552222"/>
              <a:gd name="connsiteY1996" fmla="*/ 1137698 h 1694616"/>
              <a:gd name="connsiteX1997" fmla="*/ 747698 w 1552222"/>
              <a:gd name="connsiteY1997" fmla="*/ 1136567 h 1694616"/>
              <a:gd name="connsiteX1998" fmla="*/ 746567 w 1552222"/>
              <a:gd name="connsiteY1998" fmla="*/ 1135435 h 1694616"/>
              <a:gd name="connsiteX1999" fmla="*/ 746567 w 1552222"/>
              <a:gd name="connsiteY1999" fmla="*/ 1133173 h 1694616"/>
              <a:gd name="connsiteX2000" fmla="*/ 744305 w 1552222"/>
              <a:gd name="connsiteY2000" fmla="*/ 1133173 h 1694616"/>
              <a:gd name="connsiteX2001" fmla="*/ 743139 w 1552222"/>
              <a:gd name="connsiteY2001" fmla="*/ 1130875 h 1694616"/>
              <a:gd name="connsiteX2002" fmla="*/ 742008 w 1552222"/>
              <a:gd name="connsiteY2002" fmla="*/ 1130875 h 1694616"/>
              <a:gd name="connsiteX2003" fmla="*/ 742008 w 1552222"/>
              <a:gd name="connsiteY2003" fmla="*/ 1133173 h 1694616"/>
              <a:gd name="connsiteX2004" fmla="*/ 739746 w 1552222"/>
              <a:gd name="connsiteY2004" fmla="*/ 1134304 h 1694616"/>
              <a:gd name="connsiteX2005" fmla="*/ 738615 w 1552222"/>
              <a:gd name="connsiteY2005" fmla="*/ 1133173 h 1694616"/>
              <a:gd name="connsiteX2006" fmla="*/ 736353 w 1552222"/>
              <a:gd name="connsiteY2006" fmla="*/ 1134304 h 1694616"/>
              <a:gd name="connsiteX2007" fmla="*/ 734056 w 1552222"/>
              <a:gd name="connsiteY2007" fmla="*/ 1133173 h 1694616"/>
              <a:gd name="connsiteX2008" fmla="*/ 730663 w 1552222"/>
              <a:gd name="connsiteY2008" fmla="*/ 1135435 h 1694616"/>
              <a:gd name="connsiteX2009" fmla="*/ 728366 w 1552222"/>
              <a:gd name="connsiteY2009" fmla="*/ 1137698 h 1694616"/>
              <a:gd name="connsiteX2010" fmla="*/ 726105 w 1552222"/>
              <a:gd name="connsiteY2010" fmla="*/ 1135435 h 1694616"/>
              <a:gd name="connsiteX2011" fmla="*/ 724974 w 1552222"/>
              <a:gd name="connsiteY2011" fmla="*/ 1136567 h 1694616"/>
              <a:gd name="connsiteX2012" fmla="*/ 723843 w 1552222"/>
              <a:gd name="connsiteY2012" fmla="*/ 1134304 h 1694616"/>
              <a:gd name="connsiteX2013" fmla="*/ 719284 w 1552222"/>
              <a:gd name="connsiteY2013" fmla="*/ 1133173 h 1694616"/>
              <a:gd name="connsiteX2014" fmla="*/ 718153 w 1552222"/>
              <a:gd name="connsiteY2014" fmla="*/ 1132007 h 1694616"/>
              <a:gd name="connsiteX2015" fmla="*/ 717022 w 1552222"/>
              <a:gd name="connsiteY2015" fmla="*/ 1129744 h 1694616"/>
              <a:gd name="connsiteX2016" fmla="*/ 715891 w 1552222"/>
              <a:gd name="connsiteY2016" fmla="*/ 1129744 h 1694616"/>
              <a:gd name="connsiteX2017" fmla="*/ 712463 w 1552222"/>
              <a:gd name="connsiteY2017" fmla="*/ 1133173 h 1694616"/>
              <a:gd name="connsiteX2018" fmla="*/ 710201 w 1552222"/>
              <a:gd name="connsiteY2018" fmla="*/ 1129744 h 1694616"/>
              <a:gd name="connsiteX2019" fmla="*/ 709070 w 1552222"/>
              <a:gd name="connsiteY2019" fmla="*/ 1128613 h 1694616"/>
              <a:gd name="connsiteX2020" fmla="*/ 705642 w 1552222"/>
              <a:gd name="connsiteY2020" fmla="*/ 1129744 h 1694616"/>
              <a:gd name="connsiteX2021" fmla="*/ 702250 w 1552222"/>
              <a:gd name="connsiteY2021" fmla="*/ 1127482 h 1694616"/>
              <a:gd name="connsiteX2022" fmla="*/ 697691 w 1552222"/>
              <a:gd name="connsiteY2022" fmla="*/ 1126351 h 1694616"/>
              <a:gd name="connsiteX2023" fmla="*/ 698822 w 1552222"/>
              <a:gd name="connsiteY2023" fmla="*/ 1121791 h 1694616"/>
              <a:gd name="connsiteX2024" fmla="*/ 698822 w 1552222"/>
              <a:gd name="connsiteY2024" fmla="*/ 1119529 h 1694616"/>
              <a:gd name="connsiteX2025" fmla="*/ 693167 w 1552222"/>
              <a:gd name="connsiteY2025" fmla="*/ 1119529 h 1694616"/>
              <a:gd name="connsiteX2026" fmla="*/ 689739 w 1552222"/>
              <a:gd name="connsiteY2026" fmla="*/ 1114969 h 1694616"/>
              <a:gd name="connsiteX2027" fmla="*/ 686347 w 1552222"/>
              <a:gd name="connsiteY2027" fmla="*/ 1112706 h 1694616"/>
              <a:gd name="connsiteX2028" fmla="*/ 685216 w 1552222"/>
              <a:gd name="connsiteY2028" fmla="*/ 1112706 h 1694616"/>
              <a:gd name="connsiteX2029" fmla="*/ 682919 w 1552222"/>
              <a:gd name="connsiteY2029" fmla="*/ 1112706 h 1694616"/>
              <a:gd name="connsiteX2030" fmla="*/ 682919 w 1552222"/>
              <a:gd name="connsiteY2030" fmla="*/ 1110444 h 1694616"/>
              <a:gd name="connsiteX2031" fmla="*/ 679526 w 1552222"/>
              <a:gd name="connsiteY2031" fmla="*/ 1109277 h 1694616"/>
              <a:gd name="connsiteX2032" fmla="*/ 678395 w 1552222"/>
              <a:gd name="connsiteY2032" fmla="*/ 1109277 h 1694616"/>
              <a:gd name="connsiteX2033" fmla="*/ 676098 w 1552222"/>
              <a:gd name="connsiteY2033" fmla="*/ 1105884 h 1694616"/>
              <a:gd name="connsiteX2034" fmla="*/ 674967 w 1552222"/>
              <a:gd name="connsiteY2034" fmla="*/ 1104753 h 1694616"/>
              <a:gd name="connsiteX2035" fmla="*/ 673836 w 1552222"/>
              <a:gd name="connsiteY2035" fmla="*/ 1103622 h 1694616"/>
              <a:gd name="connsiteX2036" fmla="*/ 671574 w 1552222"/>
              <a:gd name="connsiteY2036" fmla="*/ 1102455 h 1694616"/>
              <a:gd name="connsiteX2037" fmla="*/ 669277 w 1552222"/>
              <a:gd name="connsiteY2037" fmla="*/ 1104753 h 1694616"/>
              <a:gd name="connsiteX2038" fmla="*/ 668146 w 1552222"/>
              <a:gd name="connsiteY2038" fmla="*/ 1107015 h 1694616"/>
              <a:gd name="connsiteX2039" fmla="*/ 665884 w 1552222"/>
              <a:gd name="connsiteY2039" fmla="*/ 1104753 h 1694616"/>
              <a:gd name="connsiteX2040" fmla="*/ 662456 w 1552222"/>
              <a:gd name="connsiteY2040" fmla="*/ 1102455 h 1694616"/>
              <a:gd name="connsiteX2041" fmla="*/ 663623 w 1552222"/>
              <a:gd name="connsiteY2041" fmla="*/ 1102455 h 1694616"/>
              <a:gd name="connsiteX2042" fmla="*/ 662456 w 1552222"/>
              <a:gd name="connsiteY2042" fmla="*/ 1102455 h 1694616"/>
              <a:gd name="connsiteX2043" fmla="*/ 661326 w 1552222"/>
              <a:gd name="connsiteY2043" fmla="*/ 1100193 h 1694616"/>
              <a:gd name="connsiteX2044" fmla="*/ 661326 w 1552222"/>
              <a:gd name="connsiteY2044" fmla="*/ 1101324 h 1694616"/>
              <a:gd name="connsiteX2045" fmla="*/ 659064 w 1552222"/>
              <a:gd name="connsiteY2045" fmla="*/ 1099062 h 1694616"/>
              <a:gd name="connsiteX2046" fmla="*/ 657933 w 1552222"/>
              <a:gd name="connsiteY2046" fmla="*/ 1100193 h 1694616"/>
              <a:gd name="connsiteX2047" fmla="*/ 656802 w 1552222"/>
              <a:gd name="connsiteY2047" fmla="*/ 1099062 h 1694616"/>
              <a:gd name="connsiteX2048" fmla="*/ 654505 w 1552222"/>
              <a:gd name="connsiteY2048" fmla="*/ 1097930 h 1694616"/>
              <a:gd name="connsiteX2049" fmla="*/ 655671 w 1552222"/>
              <a:gd name="connsiteY2049" fmla="*/ 1096799 h 1694616"/>
              <a:gd name="connsiteX2050" fmla="*/ 654505 w 1552222"/>
              <a:gd name="connsiteY2050" fmla="*/ 1096799 h 1694616"/>
              <a:gd name="connsiteX2051" fmla="*/ 654505 w 1552222"/>
              <a:gd name="connsiteY2051" fmla="*/ 1095668 h 1694616"/>
              <a:gd name="connsiteX2052" fmla="*/ 652243 w 1552222"/>
              <a:gd name="connsiteY2052" fmla="*/ 1095668 h 1694616"/>
              <a:gd name="connsiteX2053" fmla="*/ 653374 w 1552222"/>
              <a:gd name="connsiteY2053" fmla="*/ 1095668 h 1694616"/>
              <a:gd name="connsiteX2054" fmla="*/ 651112 w 1552222"/>
              <a:gd name="connsiteY2054" fmla="*/ 1096799 h 1694616"/>
              <a:gd name="connsiteX2055" fmla="*/ 651112 w 1552222"/>
              <a:gd name="connsiteY2055" fmla="*/ 1095668 h 1694616"/>
              <a:gd name="connsiteX2056" fmla="*/ 648850 w 1552222"/>
              <a:gd name="connsiteY2056" fmla="*/ 1094502 h 1694616"/>
              <a:gd name="connsiteX2057" fmla="*/ 646553 w 1552222"/>
              <a:gd name="connsiteY2057" fmla="*/ 1092239 h 1694616"/>
              <a:gd name="connsiteX2058" fmla="*/ 645422 w 1552222"/>
              <a:gd name="connsiteY2058" fmla="*/ 1089977 h 1694616"/>
              <a:gd name="connsiteX2059" fmla="*/ 639733 w 1552222"/>
              <a:gd name="connsiteY2059" fmla="*/ 1088846 h 1694616"/>
              <a:gd name="connsiteX2060" fmla="*/ 637471 w 1552222"/>
              <a:gd name="connsiteY2060" fmla="*/ 1086548 h 1694616"/>
              <a:gd name="connsiteX2061" fmla="*/ 632912 w 1552222"/>
              <a:gd name="connsiteY2061" fmla="*/ 1083155 h 1694616"/>
              <a:gd name="connsiteX2062" fmla="*/ 631781 w 1552222"/>
              <a:gd name="connsiteY2062" fmla="*/ 1082024 h 1694616"/>
              <a:gd name="connsiteX2063" fmla="*/ 631781 w 1552222"/>
              <a:gd name="connsiteY2063" fmla="*/ 1080892 h 1694616"/>
              <a:gd name="connsiteX2064" fmla="*/ 629519 w 1552222"/>
              <a:gd name="connsiteY2064" fmla="*/ 1080892 h 1694616"/>
              <a:gd name="connsiteX2065" fmla="*/ 628388 w 1552222"/>
              <a:gd name="connsiteY2065" fmla="*/ 1078595 h 1694616"/>
              <a:gd name="connsiteX2066" fmla="*/ 626126 w 1552222"/>
              <a:gd name="connsiteY2066" fmla="*/ 1077464 h 1694616"/>
              <a:gd name="connsiteX2067" fmla="*/ 626126 w 1552222"/>
              <a:gd name="connsiteY2067" fmla="*/ 1076332 h 1694616"/>
              <a:gd name="connsiteX2068" fmla="*/ 627257 w 1552222"/>
              <a:gd name="connsiteY2068" fmla="*/ 1076332 h 1694616"/>
              <a:gd name="connsiteX2069" fmla="*/ 626126 w 1552222"/>
              <a:gd name="connsiteY2069" fmla="*/ 1075201 h 1694616"/>
              <a:gd name="connsiteX2070" fmla="*/ 624960 w 1552222"/>
              <a:gd name="connsiteY2070" fmla="*/ 1076332 h 1694616"/>
              <a:gd name="connsiteX2071" fmla="*/ 623829 w 1552222"/>
              <a:gd name="connsiteY2071" fmla="*/ 1076332 h 1694616"/>
              <a:gd name="connsiteX2072" fmla="*/ 622698 w 1552222"/>
              <a:gd name="connsiteY2072" fmla="*/ 1075201 h 1694616"/>
              <a:gd name="connsiteX2073" fmla="*/ 621568 w 1552222"/>
              <a:gd name="connsiteY2073" fmla="*/ 1074070 h 1694616"/>
              <a:gd name="connsiteX2074" fmla="*/ 621568 w 1552222"/>
              <a:gd name="connsiteY2074" fmla="*/ 1075201 h 1694616"/>
              <a:gd name="connsiteX2075" fmla="*/ 620437 w 1552222"/>
              <a:gd name="connsiteY2075" fmla="*/ 1075201 h 1694616"/>
              <a:gd name="connsiteX2076" fmla="*/ 619306 w 1552222"/>
              <a:gd name="connsiteY2076" fmla="*/ 1071772 h 1694616"/>
              <a:gd name="connsiteX2077" fmla="*/ 619306 w 1552222"/>
              <a:gd name="connsiteY2077" fmla="*/ 1072939 h 1694616"/>
              <a:gd name="connsiteX2078" fmla="*/ 618175 w 1552222"/>
              <a:gd name="connsiteY2078" fmla="*/ 1071772 h 1694616"/>
              <a:gd name="connsiteX2079" fmla="*/ 617009 w 1552222"/>
              <a:gd name="connsiteY2079" fmla="*/ 1071772 h 1694616"/>
              <a:gd name="connsiteX2080" fmla="*/ 617009 w 1552222"/>
              <a:gd name="connsiteY2080" fmla="*/ 1070641 h 1694616"/>
              <a:gd name="connsiteX2081" fmla="*/ 615878 w 1552222"/>
              <a:gd name="connsiteY2081" fmla="*/ 1067248 h 1694616"/>
              <a:gd name="connsiteX2082" fmla="*/ 614747 w 1552222"/>
              <a:gd name="connsiteY2082" fmla="*/ 1066117 h 1694616"/>
              <a:gd name="connsiteX2083" fmla="*/ 612485 w 1552222"/>
              <a:gd name="connsiteY2083" fmla="*/ 1066117 h 1694616"/>
              <a:gd name="connsiteX2084" fmla="*/ 609057 w 1552222"/>
              <a:gd name="connsiteY2084" fmla="*/ 1063819 h 1694616"/>
              <a:gd name="connsiteX2085" fmla="*/ 607926 w 1552222"/>
              <a:gd name="connsiteY2085" fmla="*/ 1064950 h 1694616"/>
              <a:gd name="connsiteX2086" fmla="*/ 604533 w 1552222"/>
              <a:gd name="connsiteY2086" fmla="*/ 1063819 h 1694616"/>
              <a:gd name="connsiteX2087" fmla="*/ 603403 w 1552222"/>
              <a:gd name="connsiteY2087" fmla="*/ 1064950 h 1694616"/>
              <a:gd name="connsiteX2088" fmla="*/ 599975 w 1552222"/>
              <a:gd name="connsiteY2088" fmla="*/ 1062688 h 1694616"/>
              <a:gd name="connsiteX2089" fmla="*/ 599975 w 1552222"/>
              <a:gd name="connsiteY2089" fmla="*/ 1061557 h 1694616"/>
              <a:gd name="connsiteX2090" fmla="*/ 598844 w 1552222"/>
              <a:gd name="connsiteY2090" fmla="*/ 1061557 h 1694616"/>
              <a:gd name="connsiteX2091" fmla="*/ 596582 w 1552222"/>
              <a:gd name="connsiteY2091" fmla="*/ 1062688 h 1694616"/>
              <a:gd name="connsiteX2092" fmla="*/ 595416 w 1552222"/>
              <a:gd name="connsiteY2092" fmla="*/ 1062688 h 1694616"/>
              <a:gd name="connsiteX2093" fmla="*/ 594285 w 1552222"/>
              <a:gd name="connsiteY2093" fmla="*/ 1060426 h 1694616"/>
              <a:gd name="connsiteX2094" fmla="*/ 593154 w 1552222"/>
              <a:gd name="connsiteY2094" fmla="*/ 1062688 h 1694616"/>
              <a:gd name="connsiteX2095" fmla="*/ 592023 w 1552222"/>
              <a:gd name="connsiteY2095" fmla="*/ 1062688 h 1694616"/>
              <a:gd name="connsiteX2096" fmla="*/ 590892 w 1552222"/>
              <a:gd name="connsiteY2096" fmla="*/ 1063819 h 1694616"/>
              <a:gd name="connsiteX2097" fmla="*/ 589761 w 1552222"/>
              <a:gd name="connsiteY2097" fmla="*/ 1061557 h 1694616"/>
              <a:gd name="connsiteX2098" fmla="*/ 587464 w 1552222"/>
              <a:gd name="connsiteY2098" fmla="*/ 1060426 h 1694616"/>
              <a:gd name="connsiteX2099" fmla="*/ 586333 w 1552222"/>
              <a:gd name="connsiteY2099" fmla="*/ 1059294 h 1694616"/>
              <a:gd name="connsiteX2100" fmla="*/ 586333 w 1552222"/>
              <a:gd name="connsiteY2100" fmla="*/ 1060426 h 1694616"/>
              <a:gd name="connsiteX2101" fmla="*/ 585202 w 1552222"/>
              <a:gd name="connsiteY2101" fmla="*/ 1060426 h 1694616"/>
              <a:gd name="connsiteX2102" fmla="*/ 582940 w 1552222"/>
              <a:gd name="connsiteY2102" fmla="*/ 1058128 h 1694616"/>
              <a:gd name="connsiteX2103" fmla="*/ 579512 w 1552222"/>
              <a:gd name="connsiteY2103" fmla="*/ 1058128 h 1694616"/>
              <a:gd name="connsiteX2104" fmla="*/ 574989 w 1552222"/>
              <a:gd name="connsiteY2104" fmla="*/ 1055866 h 1694616"/>
              <a:gd name="connsiteX2105" fmla="*/ 574989 w 1552222"/>
              <a:gd name="connsiteY2105" fmla="*/ 1056997 h 1694616"/>
              <a:gd name="connsiteX2106" fmla="*/ 572692 w 1552222"/>
              <a:gd name="connsiteY2106" fmla="*/ 1055866 h 1694616"/>
              <a:gd name="connsiteX2107" fmla="*/ 571561 w 1552222"/>
              <a:gd name="connsiteY2107" fmla="*/ 1055866 h 1694616"/>
              <a:gd name="connsiteX2108" fmla="*/ 570430 w 1552222"/>
              <a:gd name="connsiteY2108" fmla="*/ 1056997 h 1694616"/>
              <a:gd name="connsiteX2109" fmla="*/ 567037 w 1552222"/>
              <a:gd name="connsiteY2109" fmla="*/ 1056997 h 1694616"/>
              <a:gd name="connsiteX2110" fmla="*/ 565871 w 1552222"/>
              <a:gd name="connsiteY2110" fmla="*/ 1056997 h 1694616"/>
              <a:gd name="connsiteX2111" fmla="*/ 557919 w 1552222"/>
              <a:gd name="connsiteY2111" fmla="*/ 1058128 h 1694616"/>
              <a:gd name="connsiteX2112" fmla="*/ 557919 w 1552222"/>
              <a:gd name="connsiteY2112" fmla="*/ 1059294 h 1694616"/>
              <a:gd name="connsiteX2113" fmla="*/ 556789 w 1552222"/>
              <a:gd name="connsiteY2113" fmla="*/ 1060426 h 1694616"/>
              <a:gd name="connsiteX2114" fmla="*/ 554527 w 1552222"/>
              <a:gd name="connsiteY2114" fmla="*/ 1060426 h 1694616"/>
              <a:gd name="connsiteX2115" fmla="*/ 553396 w 1552222"/>
              <a:gd name="connsiteY2115" fmla="*/ 1059294 h 1694616"/>
              <a:gd name="connsiteX2116" fmla="*/ 551099 w 1552222"/>
              <a:gd name="connsiteY2116" fmla="*/ 1060426 h 1694616"/>
              <a:gd name="connsiteX2117" fmla="*/ 549968 w 1552222"/>
              <a:gd name="connsiteY2117" fmla="*/ 1060426 h 1694616"/>
              <a:gd name="connsiteX2118" fmla="*/ 548837 w 1552222"/>
              <a:gd name="connsiteY2118" fmla="*/ 1061557 h 1694616"/>
              <a:gd name="connsiteX2119" fmla="*/ 546575 w 1552222"/>
              <a:gd name="connsiteY2119" fmla="*/ 1063819 h 1694616"/>
              <a:gd name="connsiteX2120" fmla="*/ 544313 w 1552222"/>
              <a:gd name="connsiteY2120" fmla="*/ 1063819 h 1694616"/>
              <a:gd name="connsiteX2121" fmla="*/ 543147 w 1552222"/>
              <a:gd name="connsiteY2121" fmla="*/ 1063819 h 1694616"/>
              <a:gd name="connsiteX2122" fmla="*/ 538624 w 1552222"/>
              <a:gd name="connsiteY2122" fmla="*/ 1066117 h 1694616"/>
              <a:gd name="connsiteX2123" fmla="*/ 535196 w 1552222"/>
              <a:gd name="connsiteY2123" fmla="*/ 1068379 h 1694616"/>
              <a:gd name="connsiteX2124" fmla="*/ 534065 w 1552222"/>
              <a:gd name="connsiteY2124" fmla="*/ 1067248 h 1694616"/>
              <a:gd name="connsiteX2125" fmla="*/ 532934 w 1552222"/>
              <a:gd name="connsiteY2125" fmla="*/ 1068379 h 1694616"/>
              <a:gd name="connsiteX2126" fmla="*/ 531803 w 1552222"/>
              <a:gd name="connsiteY2126" fmla="*/ 1068379 h 1694616"/>
              <a:gd name="connsiteX2127" fmla="*/ 530672 w 1552222"/>
              <a:gd name="connsiteY2127" fmla="*/ 1069510 h 1694616"/>
              <a:gd name="connsiteX2128" fmla="*/ 530672 w 1552222"/>
              <a:gd name="connsiteY2128" fmla="*/ 1070641 h 1694616"/>
              <a:gd name="connsiteX2129" fmla="*/ 528375 w 1552222"/>
              <a:gd name="connsiteY2129" fmla="*/ 1070641 h 1694616"/>
              <a:gd name="connsiteX2130" fmla="*/ 527244 w 1552222"/>
              <a:gd name="connsiteY2130" fmla="*/ 1071772 h 1694616"/>
              <a:gd name="connsiteX2131" fmla="*/ 528375 w 1552222"/>
              <a:gd name="connsiteY2131" fmla="*/ 1074070 h 1694616"/>
              <a:gd name="connsiteX2132" fmla="*/ 527244 w 1552222"/>
              <a:gd name="connsiteY2132" fmla="*/ 1075201 h 1694616"/>
              <a:gd name="connsiteX2133" fmla="*/ 524982 w 1552222"/>
              <a:gd name="connsiteY2133" fmla="*/ 1075201 h 1694616"/>
              <a:gd name="connsiteX2134" fmla="*/ 523851 w 1552222"/>
              <a:gd name="connsiteY2134" fmla="*/ 1076332 h 1694616"/>
              <a:gd name="connsiteX2135" fmla="*/ 526113 w 1552222"/>
              <a:gd name="connsiteY2135" fmla="*/ 1078595 h 1694616"/>
              <a:gd name="connsiteX2136" fmla="*/ 526113 w 1552222"/>
              <a:gd name="connsiteY2136" fmla="*/ 1079726 h 1694616"/>
              <a:gd name="connsiteX2137" fmla="*/ 524982 w 1552222"/>
              <a:gd name="connsiteY2137" fmla="*/ 1079726 h 1694616"/>
              <a:gd name="connsiteX2138" fmla="*/ 523851 w 1552222"/>
              <a:gd name="connsiteY2138" fmla="*/ 1079726 h 1694616"/>
              <a:gd name="connsiteX2139" fmla="*/ 522720 w 1552222"/>
              <a:gd name="connsiteY2139" fmla="*/ 1079726 h 1694616"/>
              <a:gd name="connsiteX2140" fmla="*/ 521589 w 1552222"/>
              <a:gd name="connsiteY2140" fmla="*/ 1080892 h 1694616"/>
              <a:gd name="connsiteX2141" fmla="*/ 519292 w 1552222"/>
              <a:gd name="connsiteY2141" fmla="*/ 1080892 h 1694616"/>
              <a:gd name="connsiteX2142" fmla="*/ 519292 w 1552222"/>
              <a:gd name="connsiteY2142" fmla="*/ 1083155 h 1694616"/>
              <a:gd name="connsiteX2143" fmla="*/ 518161 w 1552222"/>
              <a:gd name="connsiteY2143" fmla="*/ 1082024 h 1694616"/>
              <a:gd name="connsiteX2144" fmla="*/ 517031 w 1552222"/>
              <a:gd name="connsiteY2144" fmla="*/ 1084286 h 1694616"/>
              <a:gd name="connsiteX2145" fmla="*/ 515900 w 1552222"/>
              <a:gd name="connsiteY2145" fmla="*/ 1084286 h 1694616"/>
              <a:gd name="connsiteX2146" fmla="*/ 514769 w 1552222"/>
              <a:gd name="connsiteY2146" fmla="*/ 1082024 h 1694616"/>
              <a:gd name="connsiteX2147" fmla="*/ 514769 w 1552222"/>
              <a:gd name="connsiteY2147" fmla="*/ 1079726 h 1694616"/>
              <a:gd name="connsiteX2148" fmla="*/ 515900 w 1552222"/>
              <a:gd name="connsiteY2148" fmla="*/ 1079726 h 1694616"/>
              <a:gd name="connsiteX2149" fmla="*/ 514769 w 1552222"/>
              <a:gd name="connsiteY2149" fmla="*/ 1078595 h 1694616"/>
              <a:gd name="connsiteX2150" fmla="*/ 509079 w 1552222"/>
              <a:gd name="connsiteY2150" fmla="*/ 1075201 h 1694616"/>
              <a:gd name="connsiteX2151" fmla="*/ 507948 w 1552222"/>
              <a:gd name="connsiteY2151" fmla="*/ 1072939 h 1694616"/>
              <a:gd name="connsiteX2152" fmla="*/ 505651 w 1552222"/>
              <a:gd name="connsiteY2152" fmla="*/ 1072939 h 1694616"/>
              <a:gd name="connsiteX2153" fmla="*/ 503389 w 1552222"/>
              <a:gd name="connsiteY2153" fmla="*/ 1074070 h 1694616"/>
              <a:gd name="connsiteX2154" fmla="*/ 502258 w 1552222"/>
              <a:gd name="connsiteY2154" fmla="*/ 1074070 h 1694616"/>
              <a:gd name="connsiteX2155" fmla="*/ 499996 w 1552222"/>
              <a:gd name="connsiteY2155" fmla="*/ 1072939 h 1694616"/>
              <a:gd name="connsiteX2156" fmla="*/ 494307 w 1552222"/>
              <a:gd name="connsiteY2156" fmla="*/ 1071772 h 1694616"/>
              <a:gd name="connsiteX2157" fmla="*/ 493176 w 1552222"/>
              <a:gd name="connsiteY2157" fmla="*/ 1070641 h 1694616"/>
              <a:gd name="connsiteX2158" fmla="*/ 492045 w 1552222"/>
              <a:gd name="connsiteY2158" fmla="*/ 1069510 h 1694616"/>
              <a:gd name="connsiteX2159" fmla="*/ 490879 w 1552222"/>
              <a:gd name="connsiteY2159" fmla="*/ 1069510 h 1694616"/>
              <a:gd name="connsiteX2160" fmla="*/ 489748 w 1552222"/>
              <a:gd name="connsiteY2160" fmla="*/ 1069510 h 1694616"/>
              <a:gd name="connsiteX2161" fmla="*/ 489748 w 1552222"/>
              <a:gd name="connsiteY2161" fmla="*/ 1068379 h 1694616"/>
              <a:gd name="connsiteX2162" fmla="*/ 487486 w 1552222"/>
              <a:gd name="connsiteY2162" fmla="*/ 1068379 h 1694616"/>
              <a:gd name="connsiteX2163" fmla="*/ 486355 w 1552222"/>
              <a:gd name="connsiteY2163" fmla="*/ 1069510 h 1694616"/>
              <a:gd name="connsiteX2164" fmla="*/ 484058 w 1552222"/>
              <a:gd name="connsiteY2164" fmla="*/ 1069510 h 1694616"/>
              <a:gd name="connsiteX2165" fmla="*/ 484058 w 1552222"/>
              <a:gd name="connsiteY2165" fmla="*/ 1068379 h 1694616"/>
              <a:gd name="connsiteX2166" fmla="*/ 485224 w 1552222"/>
              <a:gd name="connsiteY2166" fmla="*/ 1067248 h 1694616"/>
              <a:gd name="connsiteX2167" fmla="*/ 485224 w 1552222"/>
              <a:gd name="connsiteY2167" fmla="*/ 1066117 h 1694616"/>
              <a:gd name="connsiteX2168" fmla="*/ 484058 w 1552222"/>
              <a:gd name="connsiteY2168" fmla="*/ 1064950 h 1694616"/>
              <a:gd name="connsiteX2169" fmla="*/ 482927 w 1552222"/>
              <a:gd name="connsiteY2169" fmla="*/ 1063819 h 1694616"/>
              <a:gd name="connsiteX2170" fmla="*/ 478403 w 1552222"/>
              <a:gd name="connsiteY2170" fmla="*/ 1063819 h 1694616"/>
              <a:gd name="connsiteX2171" fmla="*/ 477273 w 1552222"/>
              <a:gd name="connsiteY2171" fmla="*/ 1062688 h 1694616"/>
              <a:gd name="connsiteX2172" fmla="*/ 476106 w 1552222"/>
              <a:gd name="connsiteY2172" fmla="*/ 1062688 h 1694616"/>
              <a:gd name="connsiteX2173" fmla="*/ 474975 w 1552222"/>
              <a:gd name="connsiteY2173" fmla="*/ 1062688 h 1694616"/>
              <a:gd name="connsiteX2174" fmla="*/ 473845 w 1552222"/>
              <a:gd name="connsiteY2174" fmla="*/ 1061557 h 1694616"/>
              <a:gd name="connsiteX2175" fmla="*/ 470452 w 1552222"/>
              <a:gd name="connsiteY2175" fmla="*/ 1061557 h 1694616"/>
              <a:gd name="connsiteX2176" fmla="*/ 463631 w 1552222"/>
              <a:gd name="connsiteY2176" fmla="*/ 1059294 h 1694616"/>
              <a:gd name="connsiteX2177" fmla="*/ 461334 w 1552222"/>
              <a:gd name="connsiteY2177" fmla="*/ 1059294 h 1694616"/>
              <a:gd name="connsiteX2178" fmla="*/ 460203 w 1552222"/>
              <a:gd name="connsiteY2178" fmla="*/ 1058128 h 1694616"/>
              <a:gd name="connsiteX2179" fmla="*/ 459072 w 1552222"/>
              <a:gd name="connsiteY2179" fmla="*/ 1058128 h 1694616"/>
              <a:gd name="connsiteX2180" fmla="*/ 459072 w 1552222"/>
              <a:gd name="connsiteY2180" fmla="*/ 1055866 h 1694616"/>
              <a:gd name="connsiteX2181" fmla="*/ 457941 w 1552222"/>
              <a:gd name="connsiteY2181" fmla="*/ 1055866 h 1694616"/>
              <a:gd name="connsiteX2182" fmla="*/ 457941 w 1552222"/>
              <a:gd name="connsiteY2182" fmla="*/ 1056997 h 1694616"/>
              <a:gd name="connsiteX2183" fmla="*/ 456810 w 1552222"/>
              <a:gd name="connsiteY2183" fmla="*/ 1055866 h 1694616"/>
              <a:gd name="connsiteX2184" fmla="*/ 457941 w 1552222"/>
              <a:gd name="connsiteY2184" fmla="*/ 1054734 h 1694616"/>
              <a:gd name="connsiteX2185" fmla="*/ 456810 w 1552222"/>
              <a:gd name="connsiteY2185" fmla="*/ 1054734 h 1694616"/>
              <a:gd name="connsiteX2186" fmla="*/ 457941 w 1552222"/>
              <a:gd name="connsiteY2186" fmla="*/ 1053603 h 1694616"/>
              <a:gd name="connsiteX2187" fmla="*/ 456810 w 1552222"/>
              <a:gd name="connsiteY2187" fmla="*/ 1053603 h 1694616"/>
              <a:gd name="connsiteX2188" fmla="*/ 459072 w 1552222"/>
              <a:gd name="connsiteY2188" fmla="*/ 1053603 h 1694616"/>
              <a:gd name="connsiteX2189" fmla="*/ 456810 w 1552222"/>
              <a:gd name="connsiteY2189" fmla="*/ 1052472 h 1694616"/>
              <a:gd name="connsiteX2190" fmla="*/ 459072 w 1552222"/>
              <a:gd name="connsiteY2190" fmla="*/ 1051341 h 1694616"/>
              <a:gd name="connsiteX2191" fmla="*/ 459072 w 1552222"/>
              <a:gd name="connsiteY2191" fmla="*/ 1049043 h 1694616"/>
              <a:gd name="connsiteX2192" fmla="*/ 457941 w 1552222"/>
              <a:gd name="connsiteY2192" fmla="*/ 1049043 h 1694616"/>
              <a:gd name="connsiteX2193" fmla="*/ 457941 w 1552222"/>
              <a:gd name="connsiteY2193" fmla="*/ 1045650 h 1694616"/>
              <a:gd name="connsiteX2194" fmla="*/ 456810 w 1552222"/>
              <a:gd name="connsiteY2194" fmla="*/ 1046781 h 1694616"/>
              <a:gd name="connsiteX2195" fmla="*/ 456810 w 1552222"/>
              <a:gd name="connsiteY2195" fmla="*/ 1045650 h 1694616"/>
              <a:gd name="connsiteX2196" fmla="*/ 456810 w 1552222"/>
              <a:gd name="connsiteY2196" fmla="*/ 1044519 h 1694616"/>
              <a:gd name="connsiteX2197" fmla="*/ 457941 w 1552222"/>
              <a:gd name="connsiteY2197" fmla="*/ 1041090 h 1694616"/>
              <a:gd name="connsiteX2198" fmla="*/ 457941 w 1552222"/>
              <a:gd name="connsiteY2198" fmla="*/ 1039959 h 1694616"/>
              <a:gd name="connsiteX2199" fmla="*/ 459072 w 1552222"/>
              <a:gd name="connsiteY2199" fmla="*/ 1033136 h 1694616"/>
              <a:gd name="connsiteX2200" fmla="*/ 463631 w 1552222"/>
              <a:gd name="connsiteY2200" fmla="*/ 1022921 h 1694616"/>
              <a:gd name="connsiteX2201" fmla="*/ 464762 w 1552222"/>
              <a:gd name="connsiteY2201" fmla="*/ 1021789 h 1694616"/>
              <a:gd name="connsiteX2202" fmla="*/ 465893 w 1552222"/>
              <a:gd name="connsiteY2202" fmla="*/ 1018361 h 1694616"/>
              <a:gd name="connsiteX2203" fmla="*/ 468155 w 1552222"/>
              <a:gd name="connsiteY2203" fmla="*/ 1010407 h 1694616"/>
              <a:gd name="connsiteX2204" fmla="*/ 470452 w 1552222"/>
              <a:gd name="connsiteY2204" fmla="*/ 1008145 h 1694616"/>
              <a:gd name="connsiteX2205" fmla="*/ 470452 w 1552222"/>
              <a:gd name="connsiteY2205" fmla="*/ 1007014 h 1694616"/>
              <a:gd name="connsiteX2206" fmla="*/ 473845 w 1552222"/>
              <a:gd name="connsiteY2206" fmla="*/ 1002454 h 1694616"/>
              <a:gd name="connsiteX2207" fmla="*/ 472714 w 1552222"/>
              <a:gd name="connsiteY2207" fmla="*/ 1001322 h 1694616"/>
              <a:gd name="connsiteX2208" fmla="*/ 470452 w 1552222"/>
              <a:gd name="connsiteY2208" fmla="*/ 1001322 h 1694616"/>
              <a:gd name="connsiteX2209" fmla="*/ 469286 w 1552222"/>
              <a:gd name="connsiteY2209" fmla="*/ 999025 h 1694616"/>
              <a:gd name="connsiteX2210" fmla="*/ 468155 w 1552222"/>
              <a:gd name="connsiteY2210" fmla="*/ 1000191 h 1694616"/>
              <a:gd name="connsiteX2211" fmla="*/ 468155 w 1552222"/>
              <a:gd name="connsiteY2211" fmla="*/ 999025 h 1694616"/>
              <a:gd name="connsiteX2212" fmla="*/ 467024 w 1552222"/>
              <a:gd name="connsiteY2212" fmla="*/ 999025 h 1694616"/>
              <a:gd name="connsiteX2213" fmla="*/ 468155 w 1552222"/>
              <a:gd name="connsiteY2213" fmla="*/ 997894 h 1694616"/>
              <a:gd name="connsiteX2214" fmla="*/ 467024 w 1552222"/>
              <a:gd name="connsiteY2214" fmla="*/ 997894 h 1694616"/>
              <a:gd name="connsiteX2215" fmla="*/ 464762 w 1552222"/>
              <a:gd name="connsiteY2215" fmla="*/ 996762 h 1694616"/>
              <a:gd name="connsiteX2216" fmla="*/ 463631 w 1552222"/>
              <a:gd name="connsiteY2216" fmla="*/ 999025 h 1694616"/>
              <a:gd name="connsiteX2217" fmla="*/ 463631 w 1552222"/>
              <a:gd name="connsiteY2217" fmla="*/ 997894 h 1694616"/>
              <a:gd name="connsiteX2218" fmla="*/ 462500 w 1552222"/>
              <a:gd name="connsiteY2218" fmla="*/ 999025 h 1694616"/>
              <a:gd name="connsiteX2219" fmla="*/ 461334 w 1552222"/>
              <a:gd name="connsiteY2219" fmla="*/ 997894 h 1694616"/>
              <a:gd name="connsiteX2220" fmla="*/ 462500 w 1552222"/>
              <a:gd name="connsiteY2220" fmla="*/ 997894 h 1694616"/>
              <a:gd name="connsiteX2221" fmla="*/ 462500 w 1552222"/>
              <a:gd name="connsiteY2221" fmla="*/ 996762 h 1694616"/>
              <a:gd name="connsiteX2222" fmla="*/ 460203 w 1552222"/>
              <a:gd name="connsiteY2222" fmla="*/ 997894 h 1694616"/>
              <a:gd name="connsiteX2223" fmla="*/ 459072 w 1552222"/>
              <a:gd name="connsiteY2223" fmla="*/ 996762 h 1694616"/>
              <a:gd name="connsiteX2224" fmla="*/ 459072 w 1552222"/>
              <a:gd name="connsiteY2224" fmla="*/ 997894 h 1694616"/>
              <a:gd name="connsiteX2225" fmla="*/ 457941 w 1552222"/>
              <a:gd name="connsiteY2225" fmla="*/ 996762 h 1694616"/>
              <a:gd name="connsiteX2226" fmla="*/ 455680 w 1552222"/>
              <a:gd name="connsiteY2226" fmla="*/ 996762 h 1694616"/>
              <a:gd name="connsiteX2227" fmla="*/ 455680 w 1552222"/>
              <a:gd name="connsiteY2227" fmla="*/ 994500 h 1694616"/>
              <a:gd name="connsiteX2228" fmla="*/ 455680 w 1552222"/>
              <a:gd name="connsiteY2228" fmla="*/ 995631 h 1694616"/>
              <a:gd name="connsiteX2229" fmla="*/ 454513 w 1552222"/>
              <a:gd name="connsiteY2229" fmla="*/ 994500 h 1694616"/>
              <a:gd name="connsiteX2230" fmla="*/ 453382 w 1552222"/>
              <a:gd name="connsiteY2230" fmla="*/ 994500 h 1694616"/>
              <a:gd name="connsiteX2231" fmla="*/ 453382 w 1552222"/>
              <a:gd name="connsiteY2231" fmla="*/ 995631 h 1694616"/>
              <a:gd name="connsiteX2232" fmla="*/ 452252 w 1552222"/>
              <a:gd name="connsiteY2232" fmla="*/ 994500 h 1694616"/>
              <a:gd name="connsiteX2233" fmla="*/ 452252 w 1552222"/>
              <a:gd name="connsiteY2233" fmla="*/ 995631 h 1694616"/>
              <a:gd name="connsiteX2234" fmla="*/ 451121 w 1552222"/>
              <a:gd name="connsiteY2234" fmla="*/ 994500 h 1694616"/>
              <a:gd name="connsiteX2235" fmla="*/ 449990 w 1552222"/>
              <a:gd name="connsiteY2235" fmla="*/ 994500 h 1694616"/>
              <a:gd name="connsiteX2236" fmla="*/ 449990 w 1552222"/>
              <a:gd name="connsiteY2236" fmla="*/ 995631 h 1694616"/>
              <a:gd name="connsiteX2237" fmla="*/ 448859 w 1552222"/>
              <a:gd name="connsiteY2237" fmla="*/ 994500 h 1694616"/>
              <a:gd name="connsiteX2238" fmla="*/ 447728 w 1552222"/>
              <a:gd name="connsiteY2238" fmla="*/ 995631 h 1694616"/>
              <a:gd name="connsiteX2239" fmla="*/ 446562 w 1552222"/>
              <a:gd name="connsiteY2239" fmla="*/ 993369 h 1694616"/>
              <a:gd name="connsiteX2240" fmla="*/ 445431 w 1552222"/>
              <a:gd name="connsiteY2240" fmla="*/ 993369 h 1694616"/>
              <a:gd name="connsiteX2241" fmla="*/ 445431 w 1552222"/>
              <a:gd name="connsiteY2241" fmla="*/ 995631 h 1694616"/>
              <a:gd name="connsiteX2242" fmla="*/ 445431 w 1552222"/>
              <a:gd name="connsiteY2242" fmla="*/ 993369 h 1694616"/>
              <a:gd name="connsiteX2243" fmla="*/ 444300 w 1552222"/>
              <a:gd name="connsiteY2243" fmla="*/ 993369 h 1694616"/>
              <a:gd name="connsiteX2244" fmla="*/ 443169 w 1552222"/>
              <a:gd name="connsiteY2244" fmla="*/ 991071 h 1694616"/>
              <a:gd name="connsiteX2245" fmla="*/ 442038 w 1552222"/>
              <a:gd name="connsiteY2245" fmla="*/ 991071 h 1694616"/>
              <a:gd name="connsiteX2246" fmla="*/ 440907 w 1552222"/>
              <a:gd name="connsiteY2246" fmla="*/ 992238 h 1694616"/>
              <a:gd name="connsiteX2247" fmla="*/ 440907 w 1552222"/>
              <a:gd name="connsiteY2247" fmla="*/ 991071 h 1694616"/>
              <a:gd name="connsiteX2248" fmla="*/ 438610 w 1552222"/>
              <a:gd name="connsiteY2248" fmla="*/ 989940 h 1694616"/>
              <a:gd name="connsiteX2249" fmla="*/ 439741 w 1552222"/>
              <a:gd name="connsiteY2249" fmla="*/ 989940 h 1694616"/>
              <a:gd name="connsiteX2250" fmla="*/ 436348 w 1552222"/>
              <a:gd name="connsiteY2250" fmla="*/ 989940 h 1694616"/>
              <a:gd name="connsiteX2251" fmla="*/ 435217 w 1552222"/>
              <a:gd name="connsiteY2251" fmla="*/ 989940 h 1694616"/>
              <a:gd name="connsiteX2252" fmla="*/ 435217 w 1552222"/>
              <a:gd name="connsiteY2252" fmla="*/ 991071 h 1694616"/>
              <a:gd name="connsiteX2253" fmla="*/ 432956 w 1552222"/>
              <a:gd name="connsiteY2253" fmla="*/ 991071 h 1694616"/>
              <a:gd name="connsiteX2254" fmla="*/ 431789 w 1552222"/>
              <a:gd name="connsiteY2254" fmla="*/ 993369 h 1694616"/>
              <a:gd name="connsiteX2255" fmla="*/ 430659 w 1552222"/>
              <a:gd name="connsiteY2255" fmla="*/ 992238 h 1694616"/>
              <a:gd name="connsiteX2256" fmla="*/ 430659 w 1552222"/>
              <a:gd name="connsiteY2256" fmla="*/ 993369 h 1694616"/>
              <a:gd name="connsiteX2257" fmla="*/ 429528 w 1552222"/>
              <a:gd name="connsiteY2257" fmla="*/ 992238 h 1694616"/>
              <a:gd name="connsiteX2258" fmla="*/ 428397 w 1552222"/>
              <a:gd name="connsiteY2258" fmla="*/ 992238 h 1694616"/>
              <a:gd name="connsiteX2259" fmla="*/ 428397 w 1552222"/>
              <a:gd name="connsiteY2259" fmla="*/ 991071 h 1694616"/>
              <a:gd name="connsiteX2260" fmla="*/ 427266 w 1552222"/>
              <a:gd name="connsiteY2260" fmla="*/ 992238 h 1694616"/>
              <a:gd name="connsiteX2261" fmla="*/ 426135 w 1552222"/>
              <a:gd name="connsiteY2261" fmla="*/ 992238 h 1694616"/>
              <a:gd name="connsiteX2262" fmla="*/ 424969 w 1552222"/>
              <a:gd name="connsiteY2262" fmla="*/ 992238 h 1694616"/>
              <a:gd name="connsiteX2263" fmla="*/ 424969 w 1552222"/>
              <a:gd name="connsiteY2263" fmla="*/ 991071 h 1694616"/>
              <a:gd name="connsiteX2264" fmla="*/ 424969 w 1552222"/>
              <a:gd name="connsiteY2264" fmla="*/ 989940 h 1694616"/>
              <a:gd name="connsiteX2265" fmla="*/ 423838 w 1552222"/>
              <a:gd name="connsiteY2265" fmla="*/ 989940 h 1694616"/>
              <a:gd name="connsiteX2266" fmla="*/ 423838 w 1552222"/>
              <a:gd name="connsiteY2266" fmla="*/ 991071 h 1694616"/>
              <a:gd name="connsiteX2267" fmla="*/ 422707 w 1552222"/>
              <a:gd name="connsiteY2267" fmla="*/ 991071 h 1694616"/>
              <a:gd name="connsiteX2268" fmla="*/ 422707 w 1552222"/>
              <a:gd name="connsiteY2268" fmla="*/ 989940 h 1694616"/>
              <a:gd name="connsiteX2269" fmla="*/ 421576 w 1552222"/>
              <a:gd name="connsiteY2269" fmla="*/ 991071 h 1694616"/>
              <a:gd name="connsiteX2270" fmla="*/ 420445 w 1552222"/>
              <a:gd name="connsiteY2270" fmla="*/ 991071 h 1694616"/>
              <a:gd name="connsiteX2271" fmla="*/ 419314 w 1552222"/>
              <a:gd name="connsiteY2271" fmla="*/ 989940 h 1694616"/>
              <a:gd name="connsiteX2272" fmla="*/ 419314 w 1552222"/>
              <a:gd name="connsiteY2272" fmla="*/ 987678 h 1694616"/>
              <a:gd name="connsiteX2273" fmla="*/ 418183 w 1552222"/>
              <a:gd name="connsiteY2273" fmla="*/ 987678 h 1694616"/>
              <a:gd name="connsiteX2274" fmla="*/ 417017 w 1552222"/>
              <a:gd name="connsiteY2274" fmla="*/ 991071 h 1694616"/>
              <a:gd name="connsiteX2275" fmla="*/ 414755 w 1552222"/>
              <a:gd name="connsiteY2275" fmla="*/ 992238 h 1694616"/>
              <a:gd name="connsiteX2276" fmla="*/ 413624 w 1552222"/>
              <a:gd name="connsiteY2276" fmla="*/ 991071 h 1694616"/>
              <a:gd name="connsiteX2277" fmla="*/ 414755 w 1552222"/>
              <a:gd name="connsiteY2277" fmla="*/ 991071 h 1694616"/>
              <a:gd name="connsiteX2278" fmla="*/ 414755 w 1552222"/>
              <a:gd name="connsiteY2278" fmla="*/ 988809 h 1694616"/>
              <a:gd name="connsiteX2279" fmla="*/ 410232 w 1552222"/>
              <a:gd name="connsiteY2279" fmla="*/ 987678 h 1694616"/>
              <a:gd name="connsiteX2280" fmla="*/ 410232 w 1552222"/>
              <a:gd name="connsiteY2280" fmla="*/ 989940 h 1694616"/>
              <a:gd name="connsiteX2281" fmla="*/ 409066 w 1552222"/>
              <a:gd name="connsiteY2281" fmla="*/ 989940 h 1694616"/>
              <a:gd name="connsiteX2282" fmla="*/ 406804 w 1552222"/>
              <a:gd name="connsiteY2282" fmla="*/ 987678 h 1694616"/>
              <a:gd name="connsiteX2283" fmla="*/ 403411 w 1552222"/>
              <a:gd name="connsiteY2283" fmla="*/ 987678 h 1694616"/>
              <a:gd name="connsiteX2284" fmla="*/ 403411 w 1552222"/>
              <a:gd name="connsiteY2284" fmla="*/ 986547 h 1694616"/>
              <a:gd name="connsiteX2285" fmla="*/ 402245 w 1552222"/>
              <a:gd name="connsiteY2285" fmla="*/ 986547 h 1694616"/>
              <a:gd name="connsiteX2286" fmla="*/ 402245 w 1552222"/>
              <a:gd name="connsiteY2286" fmla="*/ 984284 h 1694616"/>
              <a:gd name="connsiteX2287" fmla="*/ 401114 w 1552222"/>
              <a:gd name="connsiteY2287" fmla="*/ 983118 h 1694616"/>
              <a:gd name="connsiteX2288" fmla="*/ 401114 w 1552222"/>
              <a:gd name="connsiteY2288" fmla="*/ 984284 h 1694616"/>
              <a:gd name="connsiteX2289" fmla="*/ 401114 w 1552222"/>
              <a:gd name="connsiteY2289" fmla="*/ 985416 h 1694616"/>
              <a:gd name="connsiteX2290" fmla="*/ 397721 w 1552222"/>
              <a:gd name="connsiteY2290" fmla="*/ 985416 h 1694616"/>
              <a:gd name="connsiteX2291" fmla="*/ 397721 w 1552222"/>
              <a:gd name="connsiteY2291" fmla="*/ 986547 h 1694616"/>
              <a:gd name="connsiteX2292" fmla="*/ 397721 w 1552222"/>
              <a:gd name="connsiteY2292" fmla="*/ 987678 h 1694616"/>
              <a:gd name="connsiteX2293" fmla="*/ 396590 w 1552222"/>
              <a:gd name="connsiteY2293" fmla="*/ 986547 h 1694616"/>
              <a:gd name="connsiteX2294" fmla="*/ 395424 w 1552222"/>
              <a:gd name="connsiteY2294" fmla="*/ 987678 h 1694616"/>
              <a:gd name="connsiteX2295" fmla="*/ 396590 w 1552222"/>
              <a:gd name="connsiteY2295" fmla="*/ 987678 h 1694616"/>
              <a:gd name="connsiteX2296" fmla="*/ 396590 w 1552222"/>
              <a:gd name="connsiteY2296" fmla="*/ 988809 h 1694616"/>
              <a:gd name="connsiteX2297" fmla="*/ 395424 w 1552222"/>
              <a:gd name="connsiteY2297" fmla="*/ 986547 h 1694616"/>
              <a:gd name="connsiteX2298" fmla="*/ 392031 w 1552222"/>
              <a:gd name="connsiteY2298" fmla="*/ 986547 h 1694616"/>
              <a:gd name="connsiteX2299" fmla="*/ 390901 w 1552222"/>
              <a:gd name="connsiteY2299" fmla="*/ 986547 h 1694616"/>
              <a:gd name="connsiteX2300" fmla="*/ 389770 w 1552222"/>
              <a:gd name="connsiteY2300" fmla="*/ 986547 h 1694616"/>
              <a:gd name="connsiteX2301" fmla="*/ 388639 w 1552222"/>
              <a:gd name="connsiteY2301" fmla="*/ 986547 h 1694616"/>
              <a:gd name="connsiteX2302" fmla="*/ 387473 w 1552222"/>
              <a:gd name="connsiteY2302" fmla="*/ 987678 h 1694616"/>
              <a:gd name="connsiteX2303" fmla="*/ 384080 w 1552222"/>
              <a:gd name="connsiteY2303" fmla="*/ 985416 h 1694616"/>
              <a:gd name="connsiteX2304" fmla="*/ 380687 w 1552222"/>
              <a:gd name="connsiteY2304" fmla="*/ 986547 h 1694616"/>
              <a:gd name="connsiteX2305" fmla="*/ 380687 w 1552222"/>
              <a:gd name="connsiteY2305" fmla="*/ 987678 h 1694616"/>
              <a:gd name="connsiteX2306" fmla="*/ 378390 w 1552222"/>
              <a:gd name="connsiteY2306" fmla="*/ 987678 h 1694616"/>
              <a:gd name="connsiteX2307" fmla="*/ 379521 w 1552222"/>
              <a:gd name="connsiteY2307" fmla="*/ 988809 h 1694616"/>
              <a:gd name="connsiteX2308" fmla="*/ 378390 w 1552222"/>
              <a:gd name="connsiteY2308" fmla="*/ 988809 h 1694616"/>
              <a:gd name="connsiteX2309" fmla="*/ 377259 w 1552222"/>
              <a:gd name="connsiteY2309" fmla="*/ 989940 h 1694616"/>
              <a:gd name="connsiteX2310" fmla="*/ 376128 w 1552222"/>
              <a:gd name="connsiteY2310" fmla="*/ 989940 h 1694616"/>
              <a:gd name="connsiteX2311" fmla="*/ 374997 w 1552222"/>
              <a:gd name="connsiteY2311" fmla="*/ 991071 h 1694616"/>
              <a:gd name="connsiteX2312" fmla="*/ 373866 w 1552222"/>
              <a:gd name="connsiteY2312" fmla="*/ 989940 h 1694616"/>
              <a:gd name="connsiteX2313" fmla="*/ 373866 w 1552222"/>
              <a:gd name="connsiteY2313" fmla="*/ 991071 h 1694616"/>
              <a:gd name="connsiteX2314" fmla="*/ 372700 w 1552222"/>
              <a:gd name="connsiteY2314" fmla="*/ 992238 h 1694616"/>
              <a:gd name="connsiteX2315" fmla="*/ 372700 w 1552222"/>
              <a:gd name="connsiteY2315" fmla="*/ 991071 h 1694616"/>
              <a:gd name="connsiteX2316" fmla="*/ 371569 w 1552222"/>
              <a:gd name="connsiteY2316" fmla="*/ 991071 h 1694616"/>
              <a:gd name="connsiteX2317" fmla="*/ 370438 w 1552222"/>
              <a:gd name="connsiteY2317" fmla="*/ 991071 h 1694616"/>
              <a:gd name="connsiteX2318" fmla="*/ 369308 w 1552222"/>
              <a:gd name="connsiteY2318" fmla="*/ 992238 h 1694616"/>
              <a:gd name="connsiteX2319" fmla="*/ 365880 w 1552222"/>
              <a:gd name="connsiteY2319" fmla="*/ 993369 h 1694616"/>
              <a:gd name="connsiteX2320" fmla="*/ 363618 w 1552222"/>
              <a:gd name="connsiteY2320" fmla="*/ 995631 h 1694616"/>
              <a:gd name="connsiteX2321" fmla="*/ 361356 w 1552222"/>
              <a:gd name="connsiteY2321" fmla="*/ 996762 h 1694616"/>
              <a:gd name="connsiteX2322" fmla="*/ 360225 w 1552222"/>
              <a:gd name="connsiteY2322" fmla="*/ 997894 h 1694616"/>
              <a:gd name="connsiteX2323" fmla="*/ 359094 w 1552222"/>
              <a:gd name="connsiteY2323" fmla="*/ 996762 h 1694616"/>
              <a:gd name="connsiteX2324" fmla="*/ 359094 w 1552222"/>
              <a:gd name="connsiteY2324" fmla="*/ 997894 h 1694616"/>
              <a:gd name="connsiteX2325" fmla="*/ 357928 w 1552222"/>
              <a:gd name="connsiteY2325" fmla="*/ 997894 h 1694616"/>
              <a:gd name="connsiteX2326" fmla="*/ 356797 w 1552222"/>
              <a:gd name="connsiteY2326" fmla="*/ 999025 h 1694616"/>
              <a:gd name="connsiteX2327" fmla="*/ 355666 w 1552222"/>
              <a:gd name="connsiteY2327" fmla="*/ 1000191 h 1694616"/>
              <a:gd name="connsiteX2328" fmla="*/ 354535 w 1552222"/>
              <a:gd name="connsiteY2328" fmla="*/ 1000191 h 1694616"/>
              <a:gd name="connsiteX2329" fmla="*/ 353404 w 1552222"/>
              <a:gd name="connsiteY2329" fmla="*/ 999025 h 1694616"/>
              <a:gd name="connsiteX2330" fmla="*/ 352273 w 1552222"/>
              <a:gd name="connsiteY2330" fmla="*/ 1000191 h 1694616"/>
              <a:gd name="connsiteX2331" fmla="*/ 352273 w 1552222"/>
              <a:gd name="connsiteY2331" fmla="*/ 999025 h 1694616"/>
              <a:gd name="connsiteX2332" fmla="*/ 351143 w 1552222"/>
              <a:gd name="connsiteY2332" fmla="*/ 1000191 h 1694616"/>
              <a:gd name="connsiteX2333" fmla="*/ 348845 w 1552222"/>
              <a:gd name="connsiteY2333" fmla="*/ 1000191 h 1694616"/>
              <a:gd name="connsiteX2334" fmla="*/ 346584 w 1552222"/>
              <a:gd name="connsiteY2334" fmla="*/ 1000191 h 1694616"/>
              <a:gd name="connsiteX2335" fmla="*/ 346584 w 1552222"/>
              <a:gd name="connsiteY2335" fmla="*/ 1002454 h 1694616"/>
              <a:gd name="connsiteX2336" fmla="*/ 344322 w 1552222"/>
              <a:gd name="connsiteY2336" fmla="*/ 1001322 h 1694616"/>
              <a:gd name="connsiteX2337" fmla="*/ 344322 w 1552222"/>
              <a:gd name="connsiteY2337" fmla="*/ 1002454 h 1694616"/>
              <a:gd name="connsiteX2338" fmla="*/ 343156 w 1552222"/>
              <a:gd name="connsiteY2338" fmla="*/ 1002454 h 1694616"/>
              <a:gd name="connsiteX2339" fmla="*/ 343156 w 1552222"/>
              <a:gd name="connsiteY2339" fmla="*/ 1003585 h 1694616"/>
              <a:gd name="connsiteX2340" fmla="*/ 342025 w 1552222"/>
              <a:gd name="connsiteY2340" fmla="*/ 1003585 h 1694616"/>
              <a:gd name="connsiteX2341" fmla="*/ 340894 w 1552222"/>
              <a:gd name="connsiteY2341" fmla="*/ 1003585 h 1694616"/>
              <a:gd name="connsiteX2342" fmla="*/ 340894 w 1552222"/>
              <a:gd name="connsiteY2342" fmla="*/ 1004716 h 1694616"/>
              <a:gd name="connsiteX2343" fmla="*/ 340894 w 1552222"/>
              <a:gd name="connsiteY2343" fmla="*/ 1003585 h 1694616"/>
              <a:gd name="connsiteX2344" fmla="*/ 339763 w 1552222"/>
              <a:gd name="connsiteY2344" fmla="*/ 1004716 h 1694616"/>
              <a:gd name="connsiteX2345" fmla="*/ 337501 w 1552222"/>
              <a:gd name="connsiteY2345" fmla="*/ 1007014 h 1694616"/>
              <a:gd name="connsiteX2346" fmla="*/ 336335 w 1552222"/>
              <a:gd name="connsiteY2346" fmla="*/ 1007014 h 1694616"/>
              <a:gd name="connsiteX2347" fmla="*/ 335204 w 1552222"/>
              <a:gd name="connsiteY2347" fmla="*/ 1007014 h 1694616"/>
              <a:gd name="connsiteX2348" fmla="*/ 334073 w 1552222"/>
              <a:gd name="connsiteY2348" fmla="*/ 1008145 h 1694616"/>
              <a:gd name="connsiteX2349" fmla="*/ 332942 w 1552222"/>
              <a:gd name="connsiteY2349" fmla="*/ 1008145 h 1694616"/>
              <a:gd name="connsiteX2350" fmla="*/ 331811 w 1552222"/>
              <a:gd name="connsiteY2350" fmla="*/ 1011538 h 1694616"/>
              <a:gd name="connsiteX2351" fmla="*/ 330680 w 1552222"/>
              <a:gd name="connsiteY2351" fmla="*/ 1010407 h 1694616"/>
              <a:gd name="connsiteX2352" fmla="*/ 329550 w 1552222"/>
              <a:gd name="connsiteY2352" fmla="*/ 1011538 h 1694616"/>
              <a:gd name="connsiteX2353" fmla="*/ 330680 w 1552222"/>
              <a:gd name="connsiteY2353" fmla="*/ 1011538 h 1694616"/>
              <a:gd name="connsiteX2354" fmla="*/ 329550 w 1552222"/>
              <a:gd name="connsiteY2354" fmla="*/ 1012669 h 1694616"/>
              <a:gd name="connsiteX2355" fmla="*/ 328383 w 1552222"/>
              <a:gd name="connsiteY2355" fmla="*/ 1011538 h 1694616"/>
              <a:gd name="connsiteX2356" fmla="*/ 327252 w 1552222"/>
              <a:gd name="connsiteY2356" fmla="*/ 1011538 h 1694616"/>
              <a:gd name="connsiteX2357" fmla="*/ 326122 w 1552222"/>
              <a:gd name="connsiteY2357" fmla="*/ 1013836 h 1694616"/>
              <a:gd name="connsiteX2358" fmla="*/ 327252 w 1552222"/>
              <a:gd name="connsiteY2358" fmla="*/ 1014967 h 1694616"/>
              <a:gd name="connsiteX2359" fmla="*/ 326122 w 1552222"/>
              <a:gd name="connsiteY2359" fmla="*/ 1016098 h 1694616"/>
              <a:gd name="connsiteX2360" fmla="*/ 324991 w 1552222"/>
              <a:gd name="connsiteY2360" fmla="*/ 1014967 h 1694616"/>
              <a:gd name="connsiteX2361" fmla="*/ 324991 w 1552222"/>
              <a:gd name="connsiteY2361" fmla="*/ 1017229 h 1694616"/>
              <a:gd name="connsiteX2362" fmla="*/ 322729 w 1552222"/>
              <a:gd name="connsiteY2362" fmla="*/ 1014967 h 1694616"/>
              <a:gd name="connsiteX2363" fmla="*/ 322729 w 1552222"/>
              <a:gd name="connsiteY2363" fmla="*/ 1016098 h 1694616"/>
              <a:gd name="connsiteX2364" fmla="*/ 321598 w 1552222"/>
              <a:gd name="connsiteY2364" fmla="*/ 1016098 h 1694616"/>
              <a:gd name="connsiteX2365" fmla="*/ 321598 w 1552222"/>
              <a:gd name="connsiteY2365" fmla="*/ 1018361 h 1694616"/>
              <a:gd name="connsiteX2366" fmla="*/ 320432 w 1552222"/>
              <a:gd name="connsiteY2366" fmla="*/ 1018361 h 1694616"/>
              <a:gd name="connsiteX2367" fmla="*/ 320432 w 1552222"/>
              <a:gd name="connsiteY2367" fmla="*/ 1020623 h 1694616"/>
              <a:gd name="connsiteX2368" fmla="*/ 319301 w 1552222"/>
              <a:gd name="connsiteY2368" fmla="*/ 1020623 h 1694616"/>
              <a:gd name="connsiteX2369" fmla="*/ 318170 w 1552222"/>
              <a:gd name="connsiteY2369" fmla="*/ 1020623 h 1694616"/>
              <a:gd name="connsiteX2370" fmla="*/ 318170 w 1552222"/>
              <a:gd name="connsiteY2370" fmla="*/ 1019492 h 1694616"/>
              <a:gd name="connsiteX2371" fmla="*/ 317039 w 1552222"/>
              <a:gd name="connsiteY2371" fmla="*/ 1021789 h 1694616"/>
              <a:gd name="connsiteX2372" fmla="*/ 315908 w 1552222"/>
              <a:gd name="connsiteY2372" fmla="*/ 1020623 h 1694616"/>
              <a:gd name="connsiteX2373" fmla="*/ 315908 w 1552222"/>
              <a:gd name="connsiteY2373" fmla="*/ 1022921 h 1694616"/>
              <a:gd name="connsiteX2374" fmla="*/ 313611 w 1552222"/>
              <a:gd name="connsiteY2374" fmla="*/ 1024052 h 1694616"/>
              <a:gd name="connsiteX2375" fmla="*/ 312480 w 1552222"/>
              <a:gd name="connsiteY2375" fmla="*/ 1024052 h 1694616"/>
              <a:gd name="connsiteX2376" fmla="*/ 312480 w 1552222"/>
              <a:gd name="connsiteY2376" fmla="*/ 1025183 h 1694616"/>
              <a:gd name="connsiteX2377" fmla="*/ 311349 w 1552222"/>
              <a:gd name="connsiteY2377" fmla="*/ 1026314 h 1694616"/>
              <a:gd name="connsiteX2378" fmla="*/ 310218 w 1552222"/>
              <a:gd name="connsiteY2378" fmla="*/ 1025183 h 1694616"/>
              <a:gd name="connsiteX2379" fmla="*/ 310218 w 1552222"/>
              <a:gd name="connsiteY2379" fmla="*/ 1026314 h 1694616"/>
              <a:gd name="connsiteX2380" fmla="*/ 309087 w 1552222"/>
              <a:gd name="connsiteY2380" fmla="*/ 1026314 h 1694616"/>
              <a:gd name="connsiteX2381" fmla="*/ 306790 w 1552222"/>
              <a:gd name="connsiteY2381" fmla="*/ 1026314 h 1694616"/>
              <a:gd name="connsiteX2382" fmla="*/ 305659 w 1552222"/>
              <a:gd name="connsiteY2382" fmla="*/ 1027445 h 1694616"/>
              <a:gd name="connsiteX2383" fmla="*/ 304529 w 1552222"/>
              <a:gd name="connsiteY2383" fmla="*/ 1027445 h 1694616"/>
              <a:gd name="connsiteX2384" fmla="*/ 304529 w 1552222"/>
              <a:gd name="connsiteY2384" fmla="*/ 1028576 h 1694616"/>
              <a:gd name="connsiteX2385" fmla="*/ 303398 w 1552222"/>
              <a:gd name="connsiteY2385" fmla="*/ 1028576 h 1694616"/>
              <a:gd name="connsiteX2386" fmla="*/ 301136 w 1552222"/>
              <a:gd name="connsiteY2386" fmla="*/ 1028576 h 1694616"/>
              <a:gd name="connsiteX2387" fmla="*/ 302267 w 1552222"/>
              <a:gd name="connsiteY2387" fmla="*/ 1029743 h 1694616"/>
              <a:gd name="connsiteX2388" fmla="*/ 301136 w 1552222"/>
              <a:gd name="connsiteY2388" fmla="*/ 1030874 h 1694616"/>
              <a:gd name="connsiteX2389" fmla="*/ 297708 w 1552222"/>
              <a:gd name="connsiteY2389" fmla="*/ 1029743 h 1694616"/>
              <a:gd name="connsiteX2390" fmla="*/ 297708 w 1552222"/>
              <a:gd name="connsiteY2390" fmla="*/ 1030874 h 1694616"/>
              <a:gd name="connsiteX2391" fmla="*/ 300005 w 1552222"/>
              <a:gd name="connsiteY2391" fmla="*/ 1032005 h 1694616"/>
              <a:gd name="connsiteX2392" fmla="*/ 298839 w 1552222"/>
              <a:gd name="connsiteY2392" fmla="*/ 1033136 h 1694616"/>
              <a:gd name="connsiteX2393" fmla="*/ 297708 w 1552222"/>
              <a:gd name="connsiteY2393" fmla="*/ 1033136 h 1694616"/>
              <a:gd name="connsiteX2394" fmla="*/ 298839 w 1552222"/>
              <a:gd name="connsiteY2394" fmla="*/ 1034267 h 1694616"/>
              <a:gd name="connsiteX2395" fmla="*/ 297708 w 1552222"/>
              <a:gd name="connsiteY2395" fmla="*/ 1035399 h 1694616"/>
              <a:gd name="connsiteX2396" fmla="*/ 298839 w 1552222"/>
              <a:gd name="connsiteY2396" fmla="*/ 1035399 h 1694616"/>
              <a:gd name="connsiteX2397" fmla="*/ 300005 w 1552222"/>
              <a:gd name="connsiteY2397" fmla="*/ 1036565 h 1694616"/>
              <a:gd name="connsiteX2398" fmla="*/ 297708 w 1552222"/>
              <a:gd name="connsiteY2398" fmla="*/ 1036565 h 1694616"/>
              <a:gd name="connsiteX2399" fmla="*/ 296577 w 1552222"/>
              <a:gd name="connsiteY2399" fmla="*/ 1036565 h 1694616"/>
              <a:gd name="connsiteX2400" fmla="*/ 295446 w 1552222"/>
              <a:gd name="connsiteY2400" fmla="*/ 1037696 h 1694616"/>
              <a:gd name="connsiteX2401" fmla="*/ 295446 w 1552222"/>
              <a:gd name="connsiteY2401" fmla="*/ 1039959 h 1694616"/>
              <a:gd name="connsiteX2402" fmla="*/ 295446 w 1552222"/>
              <a:gd name="connsiteY2402" fmla="*/ 1041090 h 1694616"/>
              <a:gd name="connsiteX2403" fmla="*/ 294315 w 1552222"/>
              <a:gd name="connsiteY2403" fmla="*/ 1039959 h 1694616"/>
              <a:gd name="connsiteX2404" fmla="*/ 294315 w 1552222"/>
              <a:gd name="connsiteY2404" fmla="*/ 1041090 h 1694616"/>
              <a:gd name="connsiteX2405" fmla="*/ 294315 w 1552222"/>
              <a:gd name="connsiteY2405" fmla="*/ 1042221 h 1694616"/>
              <a:gd name="connsiteX2406" fmla="*/ 295446 w 1552222"/>
              <a:gd name="connsiteY2406" fmla="*/ 1042221 h 1694616"/>
              <a:gd name="connsiteX2407" fmla="*/ 296577 w 1552222"/>
              <a:gd name="connsiteY2407" fmla="*/ 1041090 h 1694616"/>
              <a:gd name="connsiteX2408" fmla="*/ 296577 w 1552222"/>
              <a:gd name="connsiteY2408" fmla="*/ 1043387 h 1694616"/>
              <a:gd name="connsiteX2409" fmla="*/ 295446 w 1552222"/>
              <a:gd name="connsiteY2409" fmla="*/ 1043387 h 1694616"/>
              <a:gd name="connsiteX2410" fmla="*/ 294315 w 1552222"/>
              <a:gd name="connsiteY2410" fmla="*/ 1043387 h 1694616"/>
              <a:gd name="connsiteX2411" fmla="*/ 293184 w 1552222"/>
              <a:gd name="connsiteY2411" fmla="*/ 1043387 h 1694616"/>
              <a:gd name="connsiteX2412" fmla="*/ 290887 w 1552222"/>
              <a:gd name="connsiteY2412" fmla="*/ 1046781 h 1694616"/>
              <a:gd name="connsiteX2413" fmla="*/ 290887 w 1552222"/>
              <a:gd name="connsiteY2413" fmla="*/ 1045650 h 1694616"/>
              <a:gd name="connsiteX2414" fmla="*/ 290887 w 1552222"/>
              <a:gd name="connsiteY2414" fmla="*/ 1046781 h 1694616"/>
              <a:gd name="connsiteX2415" fmla="*/ 288625 w 1552222"/>
              <a:gd name="connsiteY2415" fmla="*/ 1046781 h 1694616"/>
              <a:gd name="connsiteX2416" fmla="*/ 287494 w 1552222"/>
              <a:gd name="connsiteY2416" fmla="*/ 1047912 h 1694616"/>
              <a:gd name="connsiteX2417" fmla="*/ 285233 w 1552222"/>
              <a:gd name="connsiteY2417" fmla="*/ 1047912 h 1694616"/>
              <a:gd name="connsiteX2418" fmla="*/ 285233 w 1552222"/>
              <a:gd name="connsiteY2418" fmla="*/ 1049043 h 1694616"/>
              <a:gd name="connsiteX2419" fmla="*/ 284066 w 1552222"/>
              <a:gd name="connsiteY2419" fmla="*/ 1049043 h 1694616"/>
              <a:gd name="connsiteX2420" fmla="*/ 284066 w 1552222"/>
              <a:gd name="connsiteY2420" fmla="*/ 1050174 h 1694616"/>
              <a:gd name="connsiteX2421" fmla="*/ 280674 w 1552222"/>
              <a:gd name="connsiteY2421" fmla="*/ 1051341 h 1694616"/>
              <a:gd name="connsiteX2422" fmla="*/ 279543 w 1552222"/>
              <a:gd name="connsiteY2422" fmla="*/ 1051341 h 1694616"/>
              <a:gd name="connsiteX2423" fmla="*/ 279543 w 1552222"/>
              <a:gd name="connsiteY2423" fmla="*/ 1052472 h 1694616"/>
              <a:gd name="connsiteX2424" fmla="*/ 278412 w 1552222"/>
              <a:gd name="connsiteY2424" fmla="*/ 1052472 h 1694616"/>
              <a:gd name="connsiteX2425" fmla="*/ 277281 w 1552222"/>
              <a:gd name="connsiteY2425" fmla="*/ 1053603 h 1694616"/>
              <a:gd name="connsiteX2426" fmla="*/ 276115 w 1552222"/>
              <a:gd name="connsiteY2426" fmla="*/ 1052472 h 1694616"/>
              <a:gd name="connsiteX2427" fmla="*/ 273853 w 1552222"/>
              <a:gd name="connsiteY2427" fmla="*/ 1054734 h 1694616"/>
              <a:gd name="connsiteX2428" fmla="*/ 274984 w 1552222"/>
              <a:gd name="connsiteY2428" fmla="*/ 1055866 h 1694616"/>
              <a:gd name="connsiteX2429" fmla="*/ 272722 w 1552222"/>
              <a:gd name="connsiteY2429" fmla="*/ 1055866 h 1694616"/>
              <a:gd name="connsiteX2430" fmla="*/ 272722 w 1552222"/>
              <a:gd name="connsiteY2430" fmla="*/ 1056997 h 1694616"/>
              <a:gd name="connsiteX2431" fmla="*/ 272722 w 1552222"/>
              <a:gd name="connsiteY2431" fmla="*/ 1058128 h 1694616"/>
              <a:gd name="connsiteX2432" fmla="*/ 270460 w 1552222"/>
              <a:gd name="connsiteY2432" fmla="*/ 1056997 h 1694616"/>
              <a:gd name="connsiteX2433" fmla="*/ 270460 w 1552222"/>
              <a:gd name="connsiteY2433" fmla="*/ 1058128 h 1694616"/>
              <a:gd name="connsiteX2434" fmla="*/ 263640 w 1552222"/>
              <a:gd name="connsiteY2434" fmla="*/ 1060426 h 1694616"/>
              <a:gd name="connsiteX2435" fmla="*/ 263640 w 1552222"/>
              <a:gd name="connsiteY2435" fmla="*/ 1062688 h 1694616"/>
              <a:gd name="connsiteX2436" fmla="*/ 262509 w 1552222"/>
              <a:gd name="connsiteY2436" fmla="*/ 1063819 h 1694616"/>
              <a:gd name="connsiteX2437" fmla="*/ 262509 w 1552222"/>
              <a:gd name="connsiteY2437" fmla="*/ 1062688 h 1694616"/>
              <a:gd name="connsiteX2438" fmla="*/ 261343 w 1552222"/>
              <a:gd name="connsiteY2438" fmla="*/ 1063819 h 1694616"/>
              <a:gd name="connsiteX2439" fmla="*/ 259081 w 1552222"/>
              <a:gd name="connsiteY2439" fmla="*/ 1068379 h 1694616"/>
              <a:gd name="connsiteX2440" fmla="*/ 256819 w 1552222"/>
              <a:gd name="connsiteY2440" fmla="*/ 1071772 h 1694616"/>
              <a:gd name="connsiteX2441" fmla="*/ 255688 w 1552222"/>
              <a:gd name="connsiteY2441" fmla="*/ 1072939 h 1694616"/>
              <a:gd name="connsiteX2442" fmla="*/ 254522 w 1552222"/>
              <a:gd name="connsiteY2442" fmla="*/ 1072939 h 1694616"/>
              <a:gd name="connsiteX2443" fmla="*/ 244308 w 1552222"/>
              <a:gd name="connsiteY2443" fmla="*/ 1071772 h 1694616"/>
              <a:gd name="connsiteX2444" fmla="*/ 242047 w 1552222"/>
              <a:gd name="connsiteY2444" fmla="*/ 1070641 h 1694616"/>
              <a:gd name="connsiteX2445" fmla="*/ 243178 w 1552222"/>
              <a:gd name="connsiteY2445" fmla="*/ 1069510 h 1694616"/>
              <a:gd name="connsiteX2446" fmla="*/ 240916 w 1552222"/>
              <a:gd name="connsiteY2446" fmla="*/ 1070641 h 1694616"/>
              <a:gd name="connsiteX2447" fmla="*/ 240916 w 1552222"/>
              <a:gd name="connsiteY2447" fmla="*/ 1071772 h 1694616"/>
              <a:gd name="connsiteX2448" fmla="*/ 239749 w 1552222"/>
              <a:gd name="connsiteY2448" fmla="*/ 1071772 h 1694616"/>
              <a:gd name="connsiteX2449" fmla="*/ 238619 w 1552222"/>
              <a:gd name="connsiteY2449" fmla="*/ 1071772 h 1694616"/>
              <a:gd name="connsiteX2450" fmla="*/ 238619 w 1552222"/>
              <a:gd name="connsiteY2450" fmla="*/ 1072939 h 1694616"/>
              <a:gd name="connsiteX2451" fmla="*/ 235226 w 1552222"/>
              <a:gd name="connsiteY2451" fmla="*/ 1071772 h 1694616"/>
              <a:gd name="connsiteX2452" fmla="*/ 234095 w 1552222"/>
              <a:gd name="connsiteY2452" fmla="*/ 1074070 h 1694616"/>
              <a:gd name="connsiteX2453" fmla="*/ 231798 w 1552222"/>
              <a:gd name="connsiteY2453" fmla="*/ 1075201 h 1694616"/>
              <a:gd name="connsiteX2454" fmla="*/ 231798 w 1552222"/>
              <a:gd name="connsiteY2454" fmla="*/ 1077464 h 1694616"/>
              <a:gd name="connsiteX2455" fmla="*/ 229536 w 1552222"/>
              <a:gd name="connsiteY2455" fmla="*/ 1079726 h 1694616"/>
              <a:gd name="connsiteX2456" fmla="*/ 228405 w 1552222"/>
              <a:gd name="connsiteY2456" fmla="*/ 1078595 h 1694616"/>
              <a:gd name="connsiteX2457" fmla="*/ 227274 w 1552222"/>
              <a:gd name="connsiteY2457" fmla="*/ 1079726 h 1694616"/>
              <a:gd name="connsiteX2458" fmla="*/ 226143 w 1552222"/>
              <a:gd name="connsiteY2458" fmla="*/ 1082024 h 1694616"/>
              <a:gd name="connsiteX2459" fmla="*/ 225013 w 1552222"/>
              <a:gd name="connsiteY2459" fmla="*/ 1080892 h 1694616"/>
              <a:gd name="connsiteX2460" fmla="*/ 223846 w 1552222"/>
              <a:gd name="connsiteY2460" fmla="*/ 1083155 h 1694616"/>
              <a:gd name="connsiteX2461" fmla="*/ 221585 w 1552222"/>
              <a:gd name="connsiteY2461" fmla="*/ 1084286 h 1694616"/>
              <a:gd name="connsiteX2462" fmla="*/ 221585 w 1552222"/>
              <a:gd name="connsiteY2462" fmla="*/ 1085417 h 1694616"/>
              <a:gd name="connsiteX2463" fmla="*/ 222715 w 1552222"/>
              <a:gd name="connsiteY2463" fmla="*/ 1086548 h 1694616"/>
              <a:gd name="connsiteX2464" fmla="*/ 220454 w 1552222"/>
              <a:gd name="connsiteY2464" fmla="*/ 1086548 h 1694616"/>
              <a:gd name="connsiteX2465" fmla="*/ 219323 w 1552222"/>
              <a:gd name="connsiteY2465" fmla="*/ 1086548 h 1694616"/>
              <a:gd name="connsiteX2466" fmla="*/ 219323 w 1552222"/>
              <a:gd name="connsiteY2466" fmla="*/ 1087679 h 1694616"/>
              <a:gd name="connsiteX2467" fmla="*/ 218192 w 1552222"/>
              <a:gd name="connsiteY2467" fmla="*/ 1087679 h 1694616"/>
              <a:gd name="connsiteX2468" fmla="*/ 217026 w 1552222"/>
              <a:gd name="connsiteY2468" fmla="*/ 1086548 h 1694616"/>
              <a:gd name="connsiteX2469" fmla="*/ 218192 w 1552222"/>
              <a:gd name="connsiteY2469" fmla="*/ 1088846 h 1694616"/>
              <a:gd name="connsiteX2470" fmla="*/ 217026 w 1552222"/>
              <a:gd name="connsiteY2470" fmla="*/ 1091108 h 1694616"/>
              <a:gd name="connsiteX2471" fmla="*/ 215895 w 1552222"/>
              <a:gd name="connsiteY2471" fmla="*/ 1089977 h 1694616"/>
              <a:gd name="connsiteX2472" fmla="*/ 214764 w 1552222"/>
              <a:gd name="connsiteY2472" fmla="*/ 1092239 h 1694616"/>
              <a:gd name="connsiteX2473" fmla="*/ 211371 w 1552222"/>
              <a:gd name="connsiteY2473" fmla="*/ 1092239 h 1694616"/>
              <a:gd name="connsiteX2474" fmla="*/ 211371 w 1552222"/>
              <a:gd name="connsiteY2474" fmla="*/ 1093370 h 1694616"/>
              <a:gd name="connsiteX2475" fmla="*/ 211371 w 1552222"/>
              <a:gd name="connsiteY2475" fmla="*/ 1094502 h 1694616"/>
              <a:gd name="connsiteX2476" fmla="*/ 210205 w 1552222"/>
              <a:gd name="connsiteY2476" fmla="*/ 1094502 h 1694616"/>
              <a:gd name="connsiteX2477" fmla="*/ 209074 w 1552222"/>
              <a:gd name="connsiteY2477" fmla="*/ 1093370 h 1694616"/>
              <a:gd name="connsiteX2478" fmla="*/ 209074 w 1552222"/>
              <a:gd name="connsiteY2478" fmla="*/ 1094502 h 1694616"/>
              <a:gd name="connsiteX2479" fmla="*/ 207943 w 1552222"/>
              <a:gd name="connsiteY2479" fmla="*/ 1095668 h 1694616"/>
              <a:gd name="connsiteX2480" fmla="*/ 207943 w 1552222"/>
              <a:gd name="connsiteY2480" fmla="*/ 1096799 h 1694616"/>
              <a:gd name="connsiteX2481" fmla="*/ 207943 w 1552222"/>
              <a:gd name="connsiteY2481" fmla="*/ 1097930 h 1694616"/>
              <a:gd name="connsiteX2482" fmla="*/ 206812 w 1552222"/>
              <a:gd name="connsiteY2482" fmla="*/ 1097930 h 1694616"/>
              <a:gd name="connsiteX2483" fmla="*/ 203420 w 1552222"/>
              <a:gd name="connsiteY2483" fmla="*/ 1101324 h 1694616"/>
              <a:gd name="connsiteX2484" fmla="*/ 199992 w 1552222"/>
              <a:gd name="connsiteY2484" fmla="*/ 1103622 h 1694616"/>
              <a:gd name="connsiteX2485" fmla="*/ 198861 w 1552222"/>
              <a:gd name="connsiteY2485" fmla="*/ 1103622 h 1694616"/>
              <a:gd name="connsiteX2486" fmla="*/ 198861 w 1552222"/>
              <a:gd name="connsiteY2486" fmla="*/ 1102455 h 1694616"/>
              <a:gd name="connsiteX2487" fmla="*/ 197730 w 1552222"/>
              <a:gd name="connsiteY2487" fmla="*/ 1102455 h 1694616"/>
              <a:gd name="connsiteX2488" fmla="*/ 196599 w 1552222"/>
              <a:gd name="connsiteY2488" fmla="*/ 1104753 h 1694616"/>
              <a:gd name="connsiteX2489" fmla="*/ 194302 w 1552222"/>
              <a:gd name="connsiteY2489" fmla="*/ 1105884 h 1694616"/>
              <a:gd name="connsiteX2490" fmla="*/ 195468 w 1552222"/>
              <a:gd name="connsiteY2490" fmla="*/ 1105884 h 1694616"/>
              <a:gd name="connsiteX2491" fmla="*/ 194302 w 1552222"/>
              <a:gd name="connsiteY2491" fmla="*/ 1107015 h 1694616"/>
              <a:gd name="connsiteX2492" fmla="*/ 194302 w 1552222"/>
              <a:gd name="connsiteY2492" fmla="*/ 1108146 h 1694616"/>
              <a:gd name="connsiteX2493" fmla="*/ 193171 w 1552222"/>
              <a:gd name="connsiteY2493" fmla="*/ 1108146 h 1694616"/>
              <a:gd name="connsiteX2494" fmla="*/ 193171 w 1552222"/>
              <a:gd name="connsiteY2494" fmla="*/ 1107015 h 1694616"/>
              <a:gd name="connsiteX2495" fmla="*/ 192040 w 1552222"/>
              <a:gd name="connsiteY2495" fmla="*/ 1107015 h 1694616"/>
              <a:gd name="connsiteX2496" fmla="*/ 188647 w 1552222"/>
              <a:gd name="connsiteY2496" fmla="*/ 1109277 h 1694616"/>
              <a:gd name="connsiteX2497" fmla="*/ 186350 w 1552222"/>
              <a:gd name="connsiteY2497" fmla="*/ 1107015 h 1694616"/>
              <a:gd name="connsiteX2498" fmla="*/ 184088 w 1552222"/>
              <a:gd name="connsiteY2498" fmla="*/ 1108146 h 1694616"/>
              <a:gd name="connsiteX2499" fmla="*/ 182957 w 1552222"/>
              <a:gd name="connsiteY2499" fmla="*/ 1108146 h 1694616"/>
              <a:gd name="connsiteX2500" fmla="*/ 180696 w 1552222"/>
              <a:gd name="connsiteY2500" fmla="*/ 1105884 h 1694616"/>
              <a:gd name="connsiteX2501" fmla="*/ 179529 w 1552222"/>
              <a:gd name="connsiteY2501" fmla="*/ 1105884 h 1694616"/>
              <a:gd name="connsiteX2502" fmla="*/ 178399 w 1552222"/>
              <a:gd name="connsiteY2502" fmla="*/ 1105884 h 1694616"/>
              <a:gd name="connsiteX2503" fmla="*/ 177268 w 1552222"/>
              <a:gd name="connsiteY2503" fmla="*/ 1107015 h 1694616"/>
              <a:gd name="connsiteX2504" fmla="*/ 175006 w 1552222"/>
              <a:gd name="connsiteY2504" fmla="*/ 1107015 h 1694616"/>
              <a:gd name="connsiteX2505" fmla="*/ 175006 w 1552222"/>
              <a:gd name="connsiteY2505" fmla="*/ 1108146 h 1694616"/>
              <a:gd name="connsiteX2506" fmla="*/ 171578 w 1552222"/>
              <a:gd name="connsiteY2506" fmla="*/ 1111575 h 1694616"/>
              <a:gd name="connsiteX2507" fmla="*/ 171578 w 1552222"/>
              <a:gd name="connsiteY2507" fmla="*/ 1112706 h 1694616"/>
              <a:gd name="connsiteX2508" fmla="*/ 170447 w 1552222"/>
              <a:gd name="connsiteY2508" fmla="*/ 1111575 h 1694616"/>
              <a:gd name="connsiteX2509" fmla="*/ 170447 w 1552222"/>
              <a:gd name="connsiteY2509" fmla="*/ 1113837 h 1694616"/>
              <a:gd name="connsiteX2510" fmla="*/ 169316 w 1552222"/>
              <a:gd name="connsiteY2510" fmla="*/ 1113837 h 1694616"/>
              <a:gd name="connsiteX2511" fmla="*/ 169316 w 1552222"/>
              <a:gd name="connsiteY2511" fmla="*/ 1114969 h 1694616"/>
              <a:gd name="connsiteX2512" fmla="*/ 168185 w 1552222"/>
              <a:gd name="connsiteY2512" fmla="*/ 1114969 h 1694616"/>
              <a:gd name="connsiteX2513" fmla="*/ 167054 w 1552222"/>
              <a:gd name="connsiteY2513" fmla="*/ 1118397 h 1694616"/>
              <a:gd name="connsiteX2514" fmla="*/ 165923 w 1552222"/>
              <a:gd name="connsiteY2514" fmla="*/ 1119529 h 1694616"/>
              <a:gd name="connsiteX2515" fmla="*/ 163626 w 1552222"/>
              <a:gd name="connsiteY2515" fmla="*/ 1120660 h 1694616"/>
              <a:gd name="connsiteX2516" fmla="*/ 163626 w 1552222"/>
              <a:gd name="connsiteY2516" fmla="*/ 1119529 h 1694616"/>
              <a:gd name="connsiteX2517" fmla="*/ 162495 w 1552222"/>
              <a:gd name="connsiteY2517" fmla="*/ 1118397 h 1694616"/>
              <a:gd name="connsiteX2518" fmla="*/ 161364 w 1552222"/>
              <a:gd name="connsiteY2518" fmla="*/ 1121791 h 1694616"/>
              <a:gd name="connsiteX2519" fmla="*/ 161364 w 1552222"/>
              <a:gd name="connsiteY2519" fmla="*/ 1120660 h 1694616"/>
              <a:gd name="connsiteX2520" fmla="*/ 160234 w 1552222"/>
              <a:gd name="connsiteY2520" fmla="*/ 1120660 h 1694616"/>
              <a:gd name="connsiteX2521" fmla="*/ 159103 w 1552222"/>
              <a:gd name="connsiteY2521" fmla="*/ 1122922 h 1694616"/>
              <a:gd name="connsiteX2522" fmla="*/ 160234 w 1552222"/>
              <a:gd name="connsiteY2522" fmla="*/ 1124053 h 1694616"/>
              <a:gd name="connsiteX2523" fmla="*/ 159103 w 1552222"/>
              <a:gd name="connsiteY2523" fmla="*/ 1126351 h 1694616"/>
              <a:gd name="connsiteX2524" fmla="*/ 156806 w 1552222"/>
              <a:gd name="connsiteY2524" fmla="*/ 1129744 h 1694616"/>
              <a:gd name="connsiteX2525" fmla="*/ 156806 w 1552222"/>
              <a:gd name="connsiteY2525" fmla="*/ 1130875 h 1694616"/>
              <a:gd name="connsiteX2526" fmla="*/ 155675 w 1552222"/>
              <a:gd name="connsiteY2526" fmla="*/ 1130875 h 1694616"/>
              <a:gd name="connsiteX2527" fmla="*/ 154544 w 1552222"/>
              <a:gd name="connsiteY2527" fmla="*/ 1130875 h 1694616"/>
              <a:gd name="connsiteX2528" fmla="*/ 154544 w 1552222"/>
              <a:gd name="connsiteY2528" fmla="*/ 1132007 h 1694616"/>
              <a:gd name="connsiteX2529" fmla="*/ 153413 w 1552222"/>
              <a:gd name="connsiteY2529" fmla="*/ 1132007 h 1694616"/>
              <a:gd name="connsiteX2530" fmla="*/ 151151 w 1552222"/>
              <a:gd name="connsiteY2530" fmla="*/ 1132007 h 1694616"/>
              <a:gd name="connsiteX2531" fmla="*/ 151151 w 1552222"/>
              <a:gd name="connsiteY2531" fmla="*/ 1133173 h 1694616"/>
              <a:gd name="connsiteX2532" fmla="*/ 149985 w 1552222"/>
              <a:gd name="connsiteY2532" fmla="*/ 1132007 h 1694616"/>
              <a:gd name="connsiteX2533" fmla="*/ 149985 w 1552222"/>
              <a:gd name="connsiteY2533" fmla="*/ 1133173 h 1694616"/>
              <a:gd name="connsiteX2534" fmla="*/ 149985 w 1552222"/>
              <a:gd name="connsiteY2534" fmla="*/ 1134304 h 1694616"/>
              <a:gd name="connsiteX2535" fmla="*/ 148854 w 1552222"/>
              <a:gd name="connsiteY2535" fmla="*/ 1134304 h 1694616"/>
              <a:gd name="connsiteX2536" fmla="*/ 148854 w 1552222"/>
              <a:gd name="connsiteY2536" fmla="*/ 1135435 h 1694616"/>
              <a:gd name="connsiteX2537" fmla="*/ 147723 w 1552222"/>
              <a:gd name="connsiteY2537" fmla="*/ 1135435 h 1694616"/>
              <a:gd name="connsiteX2538" fmla="*/ 147723 w 1552222"/>
              <a:gd name="connsiteY2538" fmla="*/ 1136567 h 1694616"/>
              <a:gd name="connsiteX2539" fmla="*/ 147723 w 1552222"/>
              <a:gd name="connsiteY2539" fmla="*/ 1135435 h 1694616"/>
              <a:gd name="connsiteX2540" fmla="*/ 146592 w 1552222"/>
              <a:gd name="connsiteY2540" fmla="*/ 1136567 h 1694616"/>
              <a:gd name="connsiteX2541" fmla="*/ 144330 w 1552222"/>
              <a:gd name="connsiteY2541" fmla="*/ 1136567 h 1694616"/>
              <a:gd name="connsiteX2542" fmla="*/ 143164 w 1552222"/>
              <a:gd name="connsiteY2542" fmla="*/ 1136567 h 1694616"/>
              <a:gd name="connsiteX2543" fmla="*/ 140902 w 1552222"/>
              <a:gd name="connsiteY2543" fmla="*/ 1136567 h 1694616"/>
              <a:gd name="connsiteX2544" fmla="*/ 138641 w 1552222"/>
              <a:gd name="connsiteY2544" fmla="*/ 1135435 h 1694616"/>
              <a:gd name="connsiteX2545" fmla="*/ 136379 w 1552222"/>
              <a:gd name="connsiteY2545" fmla="*/ 1136567 h 1694616"/>
              <a:gd name="connsiteX2546" fmla="*/ 134082 w 1552222"/>
              <a:gd name="connsiteY2546" fmla="*/ 1135435 h 1694616"/>
              <a:gd name="connsiteX2547" fmla="*/ 132951 w 1552222"/>
              <a:gd name="connsiteY2547" fmla="*/ 1136567 h 1694616"/>
              <a:gd name="connsiteX2548" fmla="*/ 131820 w 1552222"/>
              <a:gd name="connsiteY2548" fmla="*/ 1136567 h 1694616"/>
              <a:gd name="connsiteX2549" fmla="*/ 131820 w 1552222"/>
              <a:gd name="connsiteY2549" fmla="*/ 1137698 h 1694616"/>
              <a:gd name="connsiteX2550" fmla="*/ 130689 w 1552222"/>
              <a:gd name="connsiteY2550" fmla="*/ 1137698 h 1694616"/>
              <a:gd name="connsiteX2551" fmla="*/ 130689 w 1552222"/>
              <a:gd name="connsiteY2551" fmla="*/ 1139995 h 1694616"/>
              <a:gd name="connsiteX2552" fmla="*/ 129558 w 1552222"/>
              <a:gd name="connsiteY2552" fmla="*/ 1139995 h 1694616"/>
              <a:gd name="connsiteX2553" fmla="*/ 128392 w 1552222"/>
              <a:gd name="connsiteY2553" fmla="*/ 1141127 h 1694616"/>
              <a:gd name="connsiteX2554" fmla="*/ 126130 w 1552222"/>
              <a:gd name="connsiteY2554" fmla="*/ 1141127 h 1694616"/>
              <a:gd name="connsiteX2555" fmla="*/ 126130 w 1552222"/>
              <a:gd name="connsiteY2555" fmla="*/ 1142258 h 1694616"/>
              <a:gd name="connsiteX2556" fmla="*/ 124999 w 1552222"/>
              <a:gd name="connsiteY2556" fmla="*/ 1142258 h 1694616"/>
              <a:gd name="connsiteX2557" fmla="*/ 123868 w 1552222"/>
              <a:gd name="connsiteY2557" fmla="*/ 1143389 h 1694616"/>
              <a:gd name="connsiteX2558" fmla="*/ 115917 w 1552222"/>
              <a:gd name="connsiteY2558" fmla="*/ 1138829 h 1694616"/>
              <a:gd name="connsiteX2559" fmla="*/ 110227 w 1552222"/>
              <a:gd name="connsiteY2559" fmla="*/ 1139995 h 1694616"/>
              <a:gd name="connsiteX2560" fmla="*/ 107965 w 1552222"/>
              <a:gd name="connsiteY2560" fmla="*/ 1142258 h 1694616"/>
              <a:gd name="connsiteX2561" fmla="*/ 107965 w 1552222"/>
              <a:gd name="connsiteY2561" fmla="*/ 1145651 h 1694616"/>
              <a:gd name="connsiteX2562" fmla="*/ 105668 w 1552222"/>
              <a:gd name="connsiteY2562" fmla="*/ 1145651 h 1694616"/>
              <a:gd name="connsiteX2563" fmla="*/ 106834 w 1552222"/>
              <a:gd name="connsiteY2563" fmla="*/ 1146782 h 1694616"/>
              <a:gd name="connsiteX2564" fmla="*/ 105668 w 1552222"/>
              <a:gd name="connsiteY2564" fmla="*/ 1150211 h 1694616"/>
              <a:gd name="connsiteX2565" fmla="*/ 103406 w 1552222"/>
              <a:gd name="connsiteY2565" fmla="*/ 1150211 h 1694616"/>
              <a:gd name="connsiteX2566" fmla="*/ 102275 w 1552222"/>
              <a:gd name="connsiteY2566" fmla="*/ 1150211 h 1694616"/>
              <a:gd name="connsiteX2567" fmla="*/ 101144 w 1552222"/>
              <a:gd name="connsiteY2567" fmla="*/ 1150211 h 1694616"/>
              <a:gd name="connsiteX2568" fmla="*/ 97716 w 1552222"/>
              <a:gd name="connsiteY2568" fmla="*/ 1150211 h 1694616"/>
              <a:gd name="connsiteX2569" fmla="*/ 97716 w 1552222"/>
              <a:gd name="connsiteY2569" fmla="*/ 1151342 h 1694616"/>
              <a:gd name="connsiteX2570" fmla="*/ 97716 w 1552222"/>
              <a:gd name="connsiteY2570" fmla="*/ 1152474 h 1694616"/>
              <a:gd name="connsiteX2571" fmla="*/ 96585 w 1552222"/>
              <a:gd name="connsiteY2571" fmla="*/ 1153605 h 1694616"/>
              <a:gd name="connsiteX2572" fmla="*/ 96585 w 1552222"/>
              <a:gd name="connsiteY2572" fmla="*/ 1155902 h 1694616"/>
              <a:gd name="connsiteX2573" fmla="*/ 95455 w 1552222"/>
              <a:gd name="connsiteY2573" fmla="*/ 1157033 h 1694616"/>
              <a:gd name="connsiteX2574" fmla="*/ 94324 w 1552222"/>
              <a:gd name="connsiteY2574" fmla="*/ 1158165 h 1694616"/>
              <a:gd name="connsiteX2575" fmla="*/ 93193 w 1552222"/>
              <a:gd name="connsiteY2575" fmla="*/ 1159296 h 1694616"/>
              <a:gd name="connsiteX2576" fmla="*/ 94324 w 1552222"/>
              <a:gd name="connsiteY2576" fmla="*/ 1160427 h 1694616"/>
              <a:gd name="connsiteX2577" fmla="*/ 89765 w 1552222"/>
              <a:gd name="connsiteY2577" fmla="*/ 1161558 h 1694616"/>
              <a:gd name="connsiteX2578" fmla="*/ 88634 w 1552222"/>
              <a:gd name="connsiteY2578" fmla="*/ 1159296 h 1694616"/>
              <a:gd name="connsiteX2579" fmla="*/ 88634 w 1552222"/>
              <a:gd name="connsiteY2579" fmla="*/ 1158165 h 1694616"/>
              <a:gd name="connsiteX2580" fmla="*/ 87503 w 1552222"/>
              <a:gd name="connsiteY2580" fmla="*/ 1159296 h 1694616"/>
              <a:gd name="connsiteX2581" fmla="*/ 86372 w 1552222"/>
              <a:gd name="connsiteY2581" fmla="*/ 1157033 h 1694616"/>
              <a:gd name="connsiteX2582" fmla="*/ 86372 w 1552222"/>
              <a:gd name="connsiteY2582" fmla="*/ 1153605 h 1694616"/>
              <a:gd name="connsiteX2583" fmla="*/ 82944 w 1552222"/>
              <a:gd name="connsiteY2583" fmla="*/ 1151342 h 1694616"/>
              <a:gd name="connsiteX2584" fmla="*/ 82944 w 1552222"/>
              <a:gd name="connsiteY2584" fmla="*/ 1149080 h 1694616"/>
              <a:gd name="connsiteX2585" fmla="*/ 86372 w 1552222"/>
              <a:gd name="connsiteY2585" fmla="*/ 1149080 h 1694616"/>
              <a:gd name="connsiteX2586" fmla="*/ 87503 w 1552222"/>
              <a:gd name="connsiteY2586" fmla="*/ 1147949 h 1694616"/>
              <a:gd name="connsiteX2587" fmla="*/ 89765 w 1552222"/>
              <a:gd name="connsiteY2587" fmla="*/ 1147949 h 1694616"/>
              <a:gd name="connsiteX2588" fmla="*/ 89765 w 1552222"/>
              <a:gd name="connsiteY2588" fmla="*/ 1146782 h 1694616"/>
              <a:gd name="connsiteX2589" fmla="*/ 92062 w 1552222"/>
              <a:gd name="connsiteY2589" fmla="*/ 1146782 h 1694616"/>
              <a:gd name="connsiteX2590" fmla="*/ 94324 w 1552222"/>
              <a:gd name="connsiteY2590" fmla="*/ 1145651 h 1694616"/>
              <a:gd name="connsiteX2591" fmla="*/ 94324 w 1552222"/>
              <a:gd name="connsiteY2591" fmla="*/ 1144520 h 1694616"/>
              <a:gd name="connsiteX2592" fmla="*/ 95455 w 1552222"/>
              <a:gd name="connsiteY2592" fmla="*/ 1143389 h 1694616"/>
              <a:gd name="connsiteX2593" fmla="*/ 95455 w 1552222"/>
              <a:gd name="connsiteY2593" fmla="*/ 1141127 h 1694616"/>
              <a:gd name="connsiteX2594" fmla="*/ 94324 w 1552222"/>
              <a:gd name="connsiteY2594" fmla="*/ 1139995 h 1694616"/>
              <a:gd name="connsiteX2595" fmla="*/ 94324 w 1552222"/>
              <a:gd name="connsiteY2595" fmla="*/ 1138829 h 1694616"/>
              <a:gd name="connsiteX2596" fmla="*/ 95455 w 1552222"/>
              <a:gd name="connsiteY2596" fmla="*/ 1136567 h 1694616"/>
              <a:gd name="connsiteX2597" fmla="*/ 97716 w 1552222"/>
              <a:gd name="connsiteY2597" fmla="*/ 1135435 h 1694616"/>
              <a:gd name="connsiteX2598" fmla="*/ 97716 w 1552222"/>
              <a:gd name="connsiteY2598" fmla="*/ 1133173 h 1694616"/>
              <a:gd name="connsiteX2599" fmla="*/ 100013 w 1552222"/>
              <a:gd name="connsiteY2599" fmla="*/ 1132007 h 1694616"/>
              <a:gd name="connsiteX2600" fmla="*/ 100013 w 1552222"/>
              <a:gd name="connsiteY2600" fmla="*/ 1129744 h 1694616"/>
              <a:gd name="connsiteX2601" fmla="*/ 101144 w 1552222"/>
              <a:gd name="connsiteY2601" fmla="*/ 1128613 h 1694616"/>
              <a:gd name="connsiteX2602" fmla="*/ 106834 w 1552222"/>
              <a:gd name="connsiteY2602" fmla="*/ 1122922 h 1694616"/>
              <a:gd name="connsiteX2603" fmla="*/ 106834 w 1552222"/>
              <a:gd name="connsiteY2603" fmla="*/ 1117231 h 1694616"/>
              <a:gd name="connsiteX2604" fmla="*/ 106834 w 1552222"/>
              <a:gd name="connsiteY2604" fmla="*/ 1116100 h 1694616"/>
              <a:gd name="connsiteX2605" fmla="*/ 107965 w 1552222"/>
              <a:gd name="connsiteY2605" fmla="*/ 1114969 h 1694616"/>
              <a:gd name="connsiteX2606" fmla="*/ 107965 w 1552222"/>
              <a:gd name="connsiteY2606" fmla="*/ 1110444 h 1694616"/>
              <a:gd name="connsiteX2607" fmla="*/ 107965 w 1552222"/>
              <a:gd name="connsiteY2607" fmla="*/ 1107015 h 1694616"/>
              <a:gd name="connsiteX2608" fmla="*/ 104537 w 1552222"/>
              <a:gd name="connsiteY2608" fmla="*/ 1105884 h 1694616"/>
              <a:gd name="connsiteX2609" fmla="*/ 103406 w 1552222"/>
              <a:gd name="connsiteY2609" fmla="*/ 1103622 h 1694616"/>
              <a:gd name="connsiteX2610" fmla="*/ 101144 w 1552222"/>
              <a:gd name="connsiteY2610" fmla="*/ 1103622 h 1694616"/>
              <a:gd name="connsiteX2611" fmla="*/ 102275 w 1552222"/>
              <a:gd name="connsiteY2611" fmla="*/ 1099062 h 1694616"/>
              <a:gd name="connsiteX2612" fmla="*/ 98847 w 1552222"/>
              <a:gd name="connsiteY2612" fmla="*/ 1095668 h 1694616"/>
              <a:gd name="connsiteX2613" fmla="*/ 96585 w 1552222"/>
              <a:gd name="connsiteY2613" fmla="*/ 1095668 h 1694616"/>
              <a:gd name="connsiteX2614" fmla="*/ 96585 w 1552222"/>
              <a:gd name="connsiteY2614" fmla="*/ 1094502 h 1694616"/>
              <a:gd name="connsiteX2615" fmla="*/ 97716 w 1552222"/>
              <a:gd name="connsiteY2615" fmla="*/ 1091108 h 1694616"/>
              <a:gd name="connsiteX2616" fmla="*/ 95455 w 1552222"/>
              <a:gd name="connsiteY2616" fmla="*/ 1087679 h 1694616"/>
              <a:gd name="connsiteX2617" fmla="*/ 94324 w 1552222"/>
              <a:gd name="connsiteY2617" fmla="*/ 1087679 h 1694616"/>
              <a:gd name="connsiteX2618" fmla="*/ 94324 w 1552222"/>
              <a:gd name="connsiteY2618" fmla="*/ 1086548 h 1694616"/>
              <a:gd name="connsiteX2619" fmla="*/ 96585 w 1552222"/>
              <a:gd name="connsiteY2619" fmla="*/ 1085417 h 1694616"/>
              <a:gd name="connsiteX2620" fmla="*/ 98847 w 1552222"/>
              <a:gd name="connsiteY2620" fmla="*/ 1084286 h 1694616"/>
              <a:gd name="connsiteX2621" fmla="*/ 98847 w 1552222"/>
              <a:gd name="connsiteY2621" fmla="*/ 1083155 h 1694616"/>
              <a:gd name="connsiteX2622" fmla="*/ 100013 w 1552222"/>
              <a:gd name="connsiteY2622" fmla="*/ 1082024 h 1694616"/>
              <a:gd name="connsiteX2623" fmla="*/ 101144 w 1552222"/>
              <a:gd name="connsiteY2623" fmla="*/ 1080892 h 1694616"/>
              <a:gd name="connsiteX2624" fmla="*/ 101144 w 1552222"/>
              <a:gd name="connsiteY2624" fmla="*/ 1077464 h 1694616"/>
              <a:gd name="connsiteX2625" fmla="*/ 101144 w 1552222"/>
              <a:gd name="connsiteY2625" fmla="*/ 1076332 h 1694616"/>
              <a:gd name="connsiteX2626" fmla="*/ 101144 w 1552222"/>
              <a:gd name="connsiteY2626" fmla="*/ 1075201 h 1694616"/>
              <a:gd name="connsiteX2627" fmla="*/ 101144 w 1552222"/>
              <a:gd name="connsiteY2627" fmla="*/ 1071772 h 1694616"/>
              <a:gd name="connsiteX2628" fmla="*/ 101144 w 1552222"/>
              <a:gd name="connsiteY2628" fmla="*/ 1069510 h 1694616"/>
              <a:gd name="connsiteX2629" fmla="*/ 102275 w 1552222"/>
              <a:gd name="connsiteY2629" fmla="*/ 1069510 h 1694616"/>
              <a:gd name="connsiteX2630" fmla="*/ 102275 w 1552222"/>
              <a:gd name="connsiteY2630" fmla="*/ 1066117 h 1694616"/>
              <a:gd name="connsiteX2631" fmla="*/ 102275 w 1552222"/>
              <a:gd name="connsiteY2631" fmla="*/ 1064950 h 1694616"/>
              <a:gd name="connsiteX2632" fmla="*/ 101144 w 1552222"/>
              <a:gd name="connsiteY2632" fmla="*/ 1064950 h 1694616"/>
              <a:gd name="connsiteX2633" fmla="*/ 98847 w 1552222"/>
              <a:gd name="connsiteY2633" fmla="*/ 1062688 h 1694616"/>
              <a:gd name="connsiteX2634" fmla="*/ 97716 w 1552222"/>
              <a:gd name="connsiteY2634" fmla="*/ 1061557 h 1694616"/>
              <a:gd name="connsiteX2635" fmla="*/ 98847 w 1552222"/>
              <a:gd name="connsiteY2635" fmla="*/ 1060426 h 1694616"/>
              <a:gd name="connsiteX2636" fmla="*/ 98847 w 1552222"/>
              <a:gd name="connsiteY2636" fmla="*/ 1059294 h 1694616"/>
              <a:gd name="connsiteX2637" fmla="*/ 98847 w 1552222"/>
              <a:gd name="connsiteY2637" fmla="*/ 1058128 h 1694616"/>
              <a:gd name="connsiteX2638" fmla="*/ 101144 w 1552222"/>
              <a:gd name="connsiteY2638" fmla="*/ 1058128 h 1694616"/>
              <a:gd name="connsiteX2639" fmla="*/ 101144 w 1552222"/>
              <a:gd name="connsiteY2639" fmla="*/ 1056997 h 1694616"/>
              <a:gd name="connsiteX2640" fmla="*/ 101144 w 1552222"/>
              <a:gd name="connsiteY2640" fmla="*/ 1058128 h 1694616"/>
              <a:gd name="connsiteX2641" fmla="*/ 102275 w 1552222"/>
              <a:gd name="connsiteY2641" fmla="*/ 1058128 h 1694616"/>
              <a:gd name="connsiteX2642" fmla="*/ 104537 w 1552222"/>
              <a:gd name="connsiteY2642" fmla="*/ 1056997 h 1694616"/>
              <a:gd name="connsiteX2643" fmla="*/ 104537 w 1552222"/>
              <a:gd name="connsiteY2643" fmla="*/ 1054734 h 1694616"/>
              <a:gd name="connsiteX2644" fmla="*/ 103406 w 1552222"/>
              <a:gd name="connsiteY2644" fmla="*/ 1053603 h 1694616"/>
              <a:gd name="connsiteX2645" fmla="*/ 105668 w 1552222"/>
              <a:gd name="connsiteY2645" fmla="*/ 1051341 h 1694616"/>
              <a:gd name="connsiteX2646" fmla="*/ 105668 w 1552222"/>
              <a:gd name="connsiteY2646" fmla="*/ 1050174 h 1694616"/>
              <a:gd name="connsiteX2647" fmla="*/ 102275 w 1552222"/>
              <a:gd name="connsiteY2647" fmla="*/ 1046781 h 1694616"/>
              <a:gd name="connsiteX2648" fmla="*/ 104537 w 1552222"/>
              <a:gd name="connsiteY2648" fmla="*/ 1045650 h 1694616"/>
              <a:gd name="connsiteX2649" fmla="*/ 105668 w 1552222"/>
              <a:gd name="connsiteY2649" fmla="*/ 1042221 h 1694616"/>
              <a:gd name="connsiteX2650" fmla="*/ 104537 w 1552222"/>
              <a:gd name="connsiteY2650" fmla="*/ 1041090 h 1694616"/>
              <a:gd name="connsiteX2651" fmla="*/ 103406 w 1552222"/>
              <a:gd name="connsiteY2651" fmla="*/ 1041090 h 1694616"/>
              <a:gd name="connsiteX2652" fmla="*/ 104537 w 1552222"/>
              <a:gd name="connsiteY2652" fmla="*/ 1041090 h 1694616"/>
              <a:gd name="connsiteX2653" fmla="*/ 104537 w 1552222"/>
              <a:gd name="connsiteY2653" fmla="*/ 1039959 h 1694616"/>
              <a:gd name="connsiteX2654" fmla="*/ 103406 w 1552222"/>
              <a:gd name="connsiteY2654" fmla="*/ 1038827 h 1694616"/>
              <a:gd name="connsiteX2655" fmla="*/ 104537 w 1552222"/>
              <a:gd name="connsiteY2655" fmla="*/ 1038827 h 1694616"/>
              <a:gd name="connsiteX2656" fmla="*/ 103406 w 1552222"/>
              <a:gd name="connsiteY2656" fmla="*/ 1036565 h 1694616"/>
              <a:gd name="connsiteX2657" fmla="*/ 105668 w 1552222"/>
              <a:gd name="connsiteY2657" fmla="*/ 1037696 h 1694616"/>
              <a:gd name="connsiteX2658" fmla="*/ 106834 w 1552222"/>
              <a:gd name="connsiteY2658" fmla="*/ 1036565 h 1694616"/>
              <a:gd name="connsiteX2659" fmla="*/ 105668 w 1552222"/>
              <a:gd name="connsiteY2659" fmla="*/ 1035399 h 1694616"/>
              <a:gd name="connsiteX2660" fmla="*/ 103406 w 1552222"/>
              <a:gd name="connsiteY2660" fmla="*/ 1033136 h 1694616"/>
              <a:gd name="connsiteX2661" fmla="*/ 102275 w 1552222"/>
              <a:gd name="connsiteY2661" fmla="*/ 1032005 h 1694616"/>
              <a:gd name="connsiteX2662" fmla="*/ 103406 w 1552222"/>
              <a:gd name="connsiteY2662" fmla="*/ 1030874 h 1694616"/>
              <a:gd name="connsiteX2663" fmla="*/ 102275 w 1552222"/>
              <a:gd name="connsiteY2663" fmla="*/ 1030874 h 1694616"/>
              <a:gd name="connsiteX2664" fmla="*/ 103406 w 1552222"/>
              <a:gd name="connsiteY2664" fmla="*/ 1029743 h 1694616"/>
              <a:gd name="connsiteX2665" fmla="*/ 103406 w 1552222"/>
              <a:gd name="connsiteY2665" fmla="*/ 1028576 h 1694616"/>
              <a:gd name="connsiteX2666" fmla="*/ 103406 w 1552222"/>
              <a:gd name="connsiteY2666" fmla="*/ 1027445 h 1694616"/>
              <a:gd name="connsiteX2667" fmla="*/ 101144 w 1552222"/>
              <a:gd name="connsiteY2667" fmla="*/ 1025183 h 1694616"/>
              <a:gd name="connsiteX2668" fmla="*/ 100013 w 1552222"/>
              <a:gd name="connsiteY2668" fmla="*/ 1024052 h 1694616"/>
              <a:gd name="connsiteX2669" fmla="*/ 101144 w 1552222"/>
              <a:gd name="connsiteY2669" fmla="*/ 1021789 h 1694616"/>
              <a:gd name="connsiteX2670" fmla="*/ 102275 w 1552222"/>
              <a:gd name="connsiteY2670" fmla="*/ 1020623 h 1694616"/>
              <a:gd name="connsiteX2671" fmla="*/ 102275 w 1552222"/>
              <a:gd name="connsiteY2671" fmla="*/ 1018361 h 1694616"/>
              <a:gd name="connsiteX2672" fmla="*/ 101144 w 1552222"/>
              <a:gd name="connsiteY2672" fmla="*/ 1017229 h 1694616"/>
              <a:gd name="connsiteX2673" fmla="*/ 101144 w 1552222"/>
              <a:gd name="connsiteY2673" fmla="*/ 1016098 h 1694616"/>
              <a:gd name="connsiteX2674" fmla="*/ 100013 w 1552222"/>
              <a:gd name="connsiteY2674" fmla="*/ 1016098 h 1694616"/>
              <a:gd name="connsiteX2675" fmla="*/ 100013 w 1552222"/>
              <a:gd name="connsiteY2675" fmla="*/ 1014967 h 1694616"/>
              <a:gd name="connsiteX2676" fmla="*/ 101144 w 1552222"/>
              <a:gd name="connsiteY2676" fmla="*/ 1013836 h 1694616"/>
              <a:gd name="connsiteX2677" fmla="*/ 103406 w 1552222"/>
              <a:gd name="connsiteY2677" fmla="*/ 1017229 h 1694616"/>
              <a:gd name="connsiteX2678" fmla="*/ 106834 w 1552222"/>
              <a:gd name="connsiteY2678" fmla="*/ 1018361 h 1694616"/>
              <a:gd name="connsiteX2679" fmla="*/ 107965 w 1552222"/>
              <a:gd name="connsiteY2679" fmla="*/ 1017229 h 1694616"/>
              <a:gd name="connsiteX2680" fmla="*/ 109096 w 1552222"/>
              <a:gd name="connsiteY2680" fmla="*/ 1017229 h 1694616"/>
              <a:gd name="connsiteX2681" fmla="*/ 111358 w 1552222"/>
              <a:gd name="connsiteY2681" fmla="*/ 1014967 h 1694616"/>
              <a:gd name="connsiteX2682" fmla="*/ 113655 w 1552222"/>
              <a:gd name="connsiteY2682" fmla="*/ 1014967 h 1694616"/>
              <a:gd name="connsiteX2683" fmla="*/ 114786 w 1552222"/>
              <a:gd name="connsiteY2683" fmla="*/ 1013836 h 1694616"/>
              <a:gd name="connsiteX2684" fmla="*/ 114786 w 1552222"/>
              <a:gd name="connsiteY2684" fmla="*/ 1010407 h 1694616"/>
              <a:gd name="connsiteX2685" fmla="*/ 115917 w 1552222"/>
              <a:gd name="connsiteY2685" fmla="*/ 1009276 h 1694616"/>
              <a:gd name="connsiteX2686" fmla="*/ 117048 w 1552222"/>
              <a:gd name="connsiteY2686" fmla="*/ 1008145 h 1694616"/>
              <a:gd name="connsiteX2687" fmla="*/ 117048 w 1552222"/>
              <a:gd name="connsiteY2687" fmla="*/ 1007014 h 1694616"/>
              <a:gd name="connsiteX2688" fmla="*/ 118178 w 1552222"/>
              <a:gd name="connsiteY2688" fmla="*/ 1004716 h 1694616"/>
              <a:gd name="connsiteX2689" fmla="*/ 117048 w 1552222"/>
              <a:gd name="connsiteY2689" fmla="*/ 1003585 h 1694616"/>
              <a:gd name="connsiteX2690" fmla="*/ 114786 w 1552222"/>
              <a:gd name="connsiteY2690" fmla="*/ 1003585 h 1694616"/>
              <a:gd name="connsiteX2691" fmla="*/ 112489 w 1552222"/>
              <a:gd name="connsiteY2691" fmla="*/ 1002454 h 1694616"/>
              <a:gd name="connsiteX2692" fmla="*/ 111358 w 1552222"/>
              <a:gd name="connsiteY2692" fmla="*/ 1000191 h 1694616"/>
              <a:gd name="connsiteX2693" fmla="*/ 110227 w 1552222"/>
              <a:gd name="connsiteY2693" fmla="*/ 999025 h 1694616"/>
              <a:gd name="connsiteX2694" fmla="*/ 109096 w 1552222"/>
              <a:gd name="connsiteY2694" fmla="*/ 992238 h 1694616"/>
              <a:gd name="connsiteX2695" fmla="*/ 106834 w 1552222"/>
              <a:gd name="connsiteY2695" fmla="*/ 991071 h 1694616"/>
              <a:gd name="connsiteX2696" fmla="*/ 103406 w 1552222"/>
              <a:gd name="connsiteY2696" fmla="*/ 991071 h 1694616"/>
              <a:gd name="connsiteX2697" fmla="*/ 104537 w 1552222"/>
              <a:gd name="connsiteY2697" fmla="*/ 988809 h 1694616"/>
              <a:gd name="connsiteX2698" fmla="*/ 103406 w 1552222"/>
              <a:gd name="connsiteY2698" fmla="*/ 987678 h 1694616"/>
              <a:gd name="connsiteX2699" fmla="*/ 101144 w 1552222"/>
              <a:gd name="connsiteY2699" fmla="*/ 987678 h 1694616"/>
              <a:gd name="connsiteX2700" fmla="*/ 100013 w 1552222"/>
              <a:gd name="connsiteY2700" fmla="*/ 988809 h 1694616"/>
              <a:gd name="connsiteX2701" fmla="*/ 98847 w 1552222"/>
              <a:gd name="connsiteY2701" fmla="*/ 988809 h 1694616"/>
              <a:gd name="connsiteX2702" fmla="*/ 98847 w 1552222"/>
              <a:gd name="connsiteY2702" fmla="*/ 987678 h 1694616"/>
              <a:gd name="connsiteX2703" fmla="*/ 97716 w 1552222"/>
              <a:gd name="connsiteY2703" fmla="*/ 985416 h 1694616"/>
              <a:gd name="connsiteX2704" fmla="*/ 95455 w 1552222"/>
              <a:gd name="connsiteY2704" fmla="*/ 985416 h 1694616"/>
              <a:gd name="connsiteX2705" fmla="*/ 92062 w 1552222"/>
              <a:gd name="connsiteY2705" fmla="*/ 983118 h 1694616"/>
              <a:gd name="connsiteX2706" fmla="*/ 94324 w 1552222"/>
              <a:gd name="connsiteY2706" fmla="*/ 978593 h 1694616"/>
              <a:gd name="connsiteX2707" fmla="*/ 92062 w 1552222"/>
              <a:gd name="connsiteY2707" fmla="*/ 976296 h 1694616"/>
              <a:gd name="connsiteX2708" fmla="*/ 89765 w 1552222"/>
              <a:gd name="connsiteY2708" fmla="*/ 977462 h 1694616"/>
              <a:gd name="connsiteX2709" fmla="*/ 87503 w 1552222"/>
              <a:gd name="connsiteY2709" fmla="*/ 978593 h 1694616"/>
              <a:gd name="connsiteX2710" fmla="*/ 86372 w 1552222"/>
              <a:gd name="connsiteY2710" fmla="*/ 978593 h 1694616"/>
              <a:gd name="connsiteX2711" fmla="*/ 86372 w 1552222"/>
              <a:gd name="connsiteY2711" fmla="*/ 976296 h 1694616"/>
              <a:gd name="connsiteX2712" fmla="*/ 82944 w 1552222"/>
              <a:gd name="connsiteY2712" fmla="*/ 976296 h 1694616"/>
              <a:gd name="connsiteX2713" fmla="*/ 84110 w 1552222"/>
              <a:gd name="connsiteY2713" fmla="*/ 972902 h 1694616"/>
              <a:gd name="connsiteX2714" fmla="*/ 82944 w 1552222"/>
              <a:gd name="connsiteY2714" fmla="*/ 970640 h 1694616"/>
              <a:gd name="connsiteX2715" fmla="*/ 80682 w 1552222"/>
              <a:gd name="connsiteY2715" fmla="*/ 969473 h 1694616"/>
              <a:gd name="connsiteX2716" fmla="*/ 77290 w 1552222"/>
              <a:gd name="connsiteY2716" fmla="*/ 970640 h 1694616"/>
              <a:gd name="connsiteX2717" fmla="*/ 71600 w 1552222"/>
              <a:gd name="connsiteY2717" fmla="*/ 969473 h 1694616"/>
              <a:gd name="connsiteX2718" fmla="*/ 69303 w 1552222"/>
              <a:gd name="connsiteY2718" fmla="*/ 968342 h 1694616"/>
              <a:gd name="connsiteX2719" fmla="*/ 69303 w 1552222"/>
              <a:gd name="connsiteY2719" fmla="*/ 964949 h 1694616"/>
              <a:gd name="connsiteX2720" fmla="*/ 69303 w 1552222"/>
              <a:gd name="connsiteY2720" fmla="*/ 963818 h 1694616"/>
              <a:gd name="connsiteX2721" fmla="*/ 67041 w 1552222"/>
              <a:gd name="connsiteY2721" fmla="*/ 963818 h 1694616"/>
              <a:gd name="connsiteX2722" fmla="*/ 63648 w 1552222"/>
              <a:gd name="connsiteY2722" fmla="*/ 961520 h 1694616"/>
              <a:gd name="connsiteX2723" fmla="*/ 60220 w 1552222"/>
              <a:gd name="connsiteY2723" fmla="*/ 961520 h 1694616"/>
              <a:gd name="connsiteX2724" fmla="*/ 57958 w 1552222"/>
              <a:gd name="connsiteY2724" fmla="*/ 960389 h 1694616"/>
              <a:gd name="connsiteX2725" fmla="*/ 60220 w 1552222"/>
              <a:gd name="connsiteY2725" fmla="*/ 958126 h 1694616"/>
              <a:gd name="connsiteX2726" fmla="*/ 61351 w 1552222"/>
              <a:gd name="connsiteY2726" fmla="*/ 959258 h 1694616"/>
              <a:gd name="connsiteX2727" fmla="*/ 62517 w 1552222"/>
              <a:gd name="connsiteY2727" fmla="*/ 959258 h 1694616"/>
              <a:gd name="connsiteX2728" fmla="*/ 64779 w 1552222"/>
              <a:gd name="connsiteY2728" fmla="*/ 955864 h 1694616"/>
              <a:gd name="connsiteX2729" fmla="*/ 63648 w 1552222"/>
              <a:gd name="connsiteY2729" fmla="*/ 953566 h 1694616"/>
              <a:gd name="connsiteX2730" fmla="*/ 62517 w 1552222"/>
              <a:gd name="connsiteY2730" fmla="*/ 953566 h 1694616"/>
              <a:gd name="connsiteX2731" fmla="*/ 61351 w 1552222"/>
              <a:gd name="connsiteY2731" fmla="*/ 953566 h 1694616"/>
              <a:gd name="connsiteX2732" fmla="*/ 64779 w 1552222"/>
              <a:gd name="connsiteY2732" fmla="*/ 951304 h 1694616"/>
              <a:gd name="connsiteX2733" fmla="*/ 67041 w 1552222"/>
              <a:gd name="connsiteY2733" fmla="*/ 946744 h 1694616"/>
              <a:gd name="connsiteX2734" fmla="*/ 68172 w 1552222"/>
              <a:gd name="connsiteY2734" fmla="*/ 945613 h 1694616"/>
              <a:gd name="connsiteX2735" fmla="*/ 65910 w 1552222"/>
              <a:gd name="connsiteY2735" fmla="*/ 943351 h 1694616"/>
              <a:gd name="connsiteX2736" fmla="*/ 67041 w 1552222"/>
              <a:gd name="connsiteY2736" fmla="*/ 939957 h 1694616"/>
              <a:gd name="connsiteX2737" fmla="*/ 65910 w 1552222"/>
              <a:gd name="connsiteY2737" fmla="*/ 938791 h 1694616"/>
              <a:gd name="connsiteX2738" fmla="*/ 63648 w 1552222"/>
              <a:gd name="connsiteY2738" fmla="*/ 937659 h 1694616"/>
              <a:gd name="connsiteX2739" fmla="*/ 57958 w 1552222"/>
              <a:gd name="connsiteY2739" fmla="*/ 934266 h 1694616"/>
              <a:gd name="connsiteX2740" fmla="*/ 59089 w 1552222"/>
              <a:gd name="connsiteY2740" fmla="*/ 930837 h 1694616"/>
              <a:gd name="connsiteX2741" fmla="*/ 59089 w 1552222"/>
              <a:gd name="connsiteY2741" fmla="*/ 926313 h 1694616"/>
              <a:gd name="connsiteX2742" fmla="*/ 63648 w 1552222"/>
              <a:gd name="connsiteY2742" fmla="*/ 918359 h 1694616"/>
              <a:gd name="connsiteX2743" fmla="*/ 63648 w 1552222"/>
              <a:gd name="connsiteY2743" fmla="*/ 917193 h 1694616"/>
              <a:gd name="connsiteX2744" fmla="*/ 63648 w 1552222"/>
              <a:gd name="connsiteY2744" fmla="*/ 916061 h 1694616"/>
              <a:gd name="connsiteX2745" fmla="*/ 61351 w 1552222"/>
              <a:gd name="connsiteY2745" fmla="*/ 913799 h 1694616"/>
              <a:gd name="connsiteX2746" fmla="*/ 57958 w 1552222"/>
              <a:gd name="connsiteY2746" fmla="*/ 913799 h 1694616"/>
              <a:gd name="connsiteX2747" fmla="*/ 57958 w 1552222"/>
              <a:gd name="connsiteY2747" fmla="*/ 912668 h 1694616"/>
              <a:gd name="connsiteX2748" fmla="*/ 59089 w 1552222"/>
              <a:gd name="connsiteY2748" fmla="*/ 910406 h 1694616"/>
              <a:gd name="connsiteX2749" fmla="*/ 55697 w 1552222"/>
              <a:gd name="connsiteY2749" fmla="*/ 908108 h 1694616"/>
              <a:gd name="connsiteX2750" fmla="*/ 56827 w 1552222"/>
              <a:gd name="connsiteY2750" fmla="*/ 906977 h 1694616"/>
              <a:gd name="connsiteX2751" fmla="*/ 64779 w 1552222"/>
              <a:gd name="connsiteY2751" fmla="*/ 904714 h 1694616"/>
              <a:gd name="connsiteX2752" fmla="*/ 65910 w 1552222"/>
              <a:gd name="connsiteY2752" fmla="*/ 903583 h 1694616"/>
              <a:gd name="connsiteX2753" fmla="*/ 63648 w 1552222"/>
              <a:gd name="connsiteY2753" fmla="*/ 899023 h 1694616"/>
              <a:gd name="connsiteX2754" fmla="*/ 60220 w 1552222"/>
              <a:gd name="connsiteY2754" fmla="*/ 900155 h 1694616"/>
              <a:gd name="connsiteX2755" fmla="*/ 57958 w 1552222"/>
              <a:gd name="connsiteY2755" fmla="*/ 899023 h 1694616"/>
              <a:gd name="connsiteX2756" fmla="*/ 57958 w 1552222"/>
              <a:gd name="connsiteY2756" fmla="*/ 897892 h 1694616"/>
              <a:gd name="connsiteX2757" fmla="*/ 62517 w 1552222"/>
              <a:gd name="connsiteY2757" fmla="*/ 894463 h 1694616"/>
              <a:gd name="connsiteX2758" fmla="*/ 63648 w 1552222"/>
              <a:gd name="connsiteY2758" fmla="*/ 894463 h 1694616"/>
              <a:gd name="connsiteX2759" fmla="*/ 63648 w 1552222"/>
              <a:gd name="connsiteY2759" fmla="*/ 893332 h 1694616"/>
              <a:gd name="connsiteX2760" fmla="*/ 62517 w 1552222"/>
              <a:gd name="connsiteY2760" fmla="*/ 892201 h 1694616"/>
              <a:gd name="connsiteX2761" fmla="*/ 60220 w 1552222"/>
              <a:gd name="connsiteY2761" fmla="*/ 891070 h 1694616"/>
              <a:gd name="connsiteX2762" fmla="*/ 59089 w 1552222"/>
              <a:gd name="connsiteY2762" fmla="*/ 889939 h 1694616"/>
              <a:gd name="connsiteX2763" fmla="*/ 60220 w 1552222"/>
              <a:gd name="connsiteY2763" fmla="*/ 888808 h 1694616"/>
              <a:gd name="connsiteX2764" fmla="*/ 62517 w 1552222"/>
              <a:gd name="connsiteY2764" fmla="*/ 884248 h 1694616"/>
              <a:gd name="connsiteX2765" fmla="*/ 64779 w 1552222"/>
              <a:gd name="connsiteY2765" fmla="*/ 881985 h 1694616"/>
              <a:gd name="connsiteX2766" fmla="*/ 65910 w 1552222"/>
              <a:gd name="connsiteY2766" fmla="*/ 881985 h 1694616"/>
              <a:gd name="connsiteX2767" fmla="*/ 67041 w 1552222"/>
              <a:gd name="connsiteY2767" fmla="*/ 879688 h 1694616"/>
              <a:gd name="connsiteX2768" fmla="*/ 71600 w 1552222"/>
              <a:gd name="connsiteY2768" fmla="*/ 877425 h 1694616"/>
              <a:gd name="connsiteX2769" fmla="*/ 76123 w 1552222"/>
              <a:gd name="connsiteY2769" fmla="*/ 872865 h 1694616"/>
              <a:gd name="connsiteX2770" fmla="*/ 74992 w 1552222"/>
              <a:gd name="connsiteY2770" fmla="*/ 871734 h 1694616"/>
              <a:gd name="connsiteX2771" fmla="*/ 71600 w 1552222"/>
              <a:gd name="connsiteY2771" fmla="*/ 868341 h 1694616"/>
              <a:gd name="connsiteX2772" fmla="*/ 67041 w 1552222"/>
              <a:gd name="connsiteY2772" fmla="*/ 869472 h 1694616"/>
              <a:gd name="connsiteX2773" fmla="*/ 65910 w 1552222"/>
              <a:gd name="connsiteY2773" fmla="*/ 868341 h 1694616"/>
              <a:gd name="connsiteX2774" fmla="*/ 64779 w 1552222"/>
              <a:gd name="connsiteY2774" fmla="*/ 869472 h 1694616"/>
              <a:gd name="connsiteX2775" fmla="*/ 63648 w 1552222"/>
              <a:gd name="connsiteY2775" fmla="*/ 868341 h 1694616"/>
              <a:gd name="connsiteX2776" fmla="*/ 62517 w 1552222"/>
              <a:gd name="connsiteY2776" fmla="*/ 866078 h 1694616"/>
              <a:gd name="connsiteX2777" fmla="*/ 63648 w 1552222"/>
              <a:gd name="connsiteY2777" fmla="*/ 863781 h 1694616"/>
              <a:gd name="connsiteX2778" fmla="*/ 62517 w 1552222"/>
              <a:gd name="connsiteY2778" fmla="*/ 861518 h 1694616"/>
              <a:gd name="connsiteX2779" fmla="*/ 64779 w 1552222"/>
              <a:gd name="connsiteY2779" fmla="*/ 859256 h 1694616"/>
              <a:gd name="connsiteX2780" fmla="*/ 65910 w 1552222"/>
              <a:gd name="connsiteY2780" fmla="*/ 856958 h 1694616"/>
              <a:gd name="connsiteX2781" fmla="*/ 65910 w 1552222"/>
              <a:gd name="connsiteY2781" fmla="*/ 854696 h 1694616"/>
              <a:gd name="connsiteX2782" fmla="*/ 64779 w 1552222"/>
              <a:gd name="connsiteY2782" fmla="*/ 854696 h 1694616"/>
              <a:gd name="connsiteX2783" fmla="*/ 64779 w 1552222"/>
              <a:gd name="connsiteY2783" fmla="*/ 853565 h 1694616"/>
              <a:gd name="connsiteX2784" fmla="*/ 68172 w 1552222"/>
              <a:gd name="connsiteY2784" fmla="*/ 852434 h 1694616"/>
              <a:gd name="connsiteX2785" fmla="*/ 68172 w 1552222"/>
              <a:gd name="connsiteY2785" fmla="*/ 851303 h 1694616"/>
              <a:gd name="connsiteX2786" fmla="*/ 65910 w 1552222"/>
              <a:gd name="connsiteY2786" fmla="*/ 847874 h 1694616"/>
              <a:gd name="connsiteX2787" fmla="*/ 64779 w 1552222"/>
              <a:gd name="connsiteY2787" fmla="*/ 845611 h 1694616"/>
              <a:gd name="connsiteX2788" fmla="*/ 62517 w 1552222"/>
              <a:gd name="connsiteY2788" fmla="*/ 846743 h 1694616"/>
              <a:gd name="connsiteX2789" fmla="*/ 62517 w 1552222"/>
              <a:gd name="connsiteY2789" fmla="*/ 845611 h 1694616"/>
              <a:gd name="connsiteX2790" fmla="*/ 62517 w 1552222"/>
              <a:gd name="connsiteY2790" fmla="*/ 844480 h 1694616"/>
              <a:gd name="connsiteX2791" fmla="*/ 65910 w 1552222"/>
              <a:gd name="connsiteY2791" fmla="*/ 842183 h 1694616"/>
              <a:gd name="connsiteX2792" fmla="*/ 67041 w 1552222"/>
              <a:gd name="connsiteY2792" fmla="*/ 839920 h 1694616"/>
              <a:gd name="connsiteX2793" fmla="*/ 70469 w 1552222"/>
              <a:gd name="connsiteY2793" fmla="*/ 838789 h 1694616"/>
              <a:gd name="connsiteX2794" fmla="*/ 73862 w 1552222"/>
              <a:gd name="connsiteY2794" fmla="*/ 837658 h 1694616"/>
              <a:gd name="connsiteX2795" fmla="*/ 77290 w 1552222"/>
              <a:gd name="connsiteY2795" fmla="*/ 836527 h 1694616"/>
              <a:gd name="connsiteX2796" fmla="*/ 80682 w 1552222"/>
              <a:gd name="connsiteY2796" fmla="*/ 835360 h 1694616"/>
              <a:gd name="connsiteX2797" fmla="*/ 81813 w 1552222"/>
              <a:gd name="connsiteY2797" fmla="*/ 834229 h 1694616"/>
              <a:gd name="connsiteX2798" fmla="*/ 84110 w 1552222"/>
              <a:gd name="connsiteY2798" fmla="*/ 833098 h 1694616"/>
              <a:gd name="connsiteX2799" fmla="*/ 86372 w 1552222"/>
              <a:gd name="connsiteY2799" fmla="*/ 828573 h 1694616"/>
              <a:gd name="connsiteX2800" fmla="*/ 88634 w 1552222"/>
              <a:gd name="connsiteY2800" fmla="*/ 827407 h 1694616"/>
              <a:gd name="connsiteX2801" fmla="*/ 94324 w 1552222"/>
              <a:gd name="connsiteY2801" fmla="*/ 824013 h 1694616"/>
              <a:gd name="connsiteX2802" fmla="*/ 95455 w 1552222"/>
              <a:gd name="connsiteY2802" fmla="*/ 819453 h 1694616"/>
              <a:gd name="connsiteX2803" fmla="*/ 95455 w 1552222"/>
              <a:gd name="connsiteY2803" fmla="*/ 818322 h 1694616"/>
              <a:gd name="connsiteX2804" fmla="*/ 94324 w 1552222"/>
              <a:gd name="connsiteY2804" fmla="*/ 817191 h 1694616"/>
              <a:gd name="connsiteX2805" fmla="*/ 92062 w 1552222"/>
              <a:gd name="connsiteY2805" fmla="*/ 816060 h 1694616"/>
              <a:gd name="connsiteX2806" fmla="*/ 86372 w 1552222"/>
              <a:gd name="connsiteY2806" fmla="*/ 818322 h 1694616"/>
              <a:gd name="connsiteX2807" fmla="*/ 84110 w 1552222"/>
              <a:gd name="connsiteY2807" fmla="*/ 819453 h 1694616"/>
              <a:gd name="connsiteX2808" fmla="*/ 81813 w 1552222"/>
              <a:gd name="connsiteY2808" fmla="*/ 819453 h 1694616"/>
              <a:gd name="connsiteX2809" fmla="*/ 80682 w 1552222"/>
              <a:gd name="connsiteY2809" fmla="*/ 820585 h 1694616"/>
              <a:gd name="connsiteX2810" fmla="*/ 73862 w 1552222"/>
              <a:gd name="connsiteY2810" fmla="*/ 825145 h 1694616"/>
              <a:gd name="connsiteX2811" fmla="*/ 68172 w 1552222"/>
              <a:gd name="connsiteY2811" fmla="*/ 826276 h 1694616"/>
              <a:gd name="connsiteX2812" fmla="*/ 65910 w 1552222"/>
              <a:gd name="connsiteY2812" fmla="*/ 825145 h 1694616"/>
              <a:gd name="connsiteX2813" fmla="*/ 62517 w 1552222"/>
              <a:gd name="connsiteY2813" fmla="*/ 828573 h 1694616"/>
              <a:gd name="connsiteX2814" fmla="*/ 57958 w 1552222"/>
              <a:gd name="connsiteY2814" fmla="*/ 830836 h 1694616"/>
              <a:gd name="connsiteX2815" fmla="*/ 56827 w 1552222"/>
              <a:gd name="connsiteY2815" fmla="*/ 830836 h 1694616"/>
              <a:gd name="connsiteX2816" fmla="*/ 55697 w 1552222"/>
              <a:gd name="connsiteY2816" fmla="*/ 830836 h 1694616"/>
              <a:gd name="connsiteX2817" fmla="*/ 54566 w 1552222"/>
              <a:gd name="connsiteY2817" fmla="*/ 827407 h 1694616"/>
              <a:gd name="connsiteX2818" fmla="*/ 54566 w 1552222"/>
              <a:gd name="connsiteY2818" fmla="*/ 825145 h 1694616"/>
              <a:gd name="connsiteX2819" fmla="*/ 53399 w 1552222"/>
              <a:gd name="connsiteY2819" fmla="*/ 825145 h 1694616"/>
              <a:gd name="connsiteX2820" fmla="*/ 50007 w 1552222"/>
              <a:gd name="connsiteY2820" fmla="*/ 822882 h 1694616"/>
              <a:gd name="connsiteX2821" fmla="*/ 52269 w 1552222"/>
              <a:gd name="connsiteY2821" fmla="*/ 819453 h 1694616"/>
              <a:gd name="connsiteX2822" fmla="*/ 52269 w 1552222"/>
              <a:gd name="connsiteY2822" fmla="*/ 817191 h 1694616"/>
              <a:gd name="connsiteX2823" fmla="*/ 52269 w 1552222"/>
              <a:gd name="connsiteY2823" fmla="*/ 814929 h 1694616"/>
              <a:gd name="connsiteX2824" fmla="*/ 47745 w 1552222"/>
              <a:gd name="connsiteY2824" fmla="*/ 814929 h 1694616"/>
              <a:gd name="connsiteX2825" fmla="*/ 47745 w 1552222"/>
              <a:gd name="connsiteY2825" fmla="*/ 813798 h 1694616"/>
              <a:gd name="connsiteX2826" fmla="*/ 48876 w 1552222"/>
              <a:gd name="connsiteY2826" fmla="*/ 812631 h 1694616"/>
              <a:gd name="connsiteX2827" fmla="*/ 50007 w 1552222"/>
              <a:gd name="connsiteY2827" fmla="*/ 809238 h 1694616"/>
              <a:gd name="connsiteX2828" fmla="*/ 50007 w 1552222"/>
              <a:gd name="connsiteY2828" fmla="*/ 806975 h 1694616"/>
              <a:gd name="connsiteX2829" fmla="*/ 52269 w 1552222"/>
              <a:gd name="connsiteY2829" fmla="*/ 805809 h 1694616"/>
              <a:gd name="connsiteX2830" fmla="*/ 52269 w 1552222"/>
              <a:gd name="connsiteY2830" fmla="*/ 804678 h 1694616"/>
              <a:gd name="connsiteX2831" fmla="*/ 52269 w 1552222"/>
              <a:gd name="connsiteY2831" fmla="*/ 802415 h 1694616"/>
              <a:gd name="connsiteX2832" fmla="*/ 51138 w 1552222"/>
              <a:gd name="connsiteY2832" fmla="*/ 802415 h 1694616"/>
              <a:gd name="connsiteX2833" fmla="*/ 50007 w 1552222"/>
              <a:gd name="connsiteY2833" fmla="*/ 801284 h 1694616"/>
              <a:gd name="connsiteX2834" fmla="*/ 52269 w 1552222"/>
              <a:gd name="connsiteY2834" fmla="*/ 800153 h 1694616"/>
              <a:gd name="connsiteX2835" fmla="*/ 51138 w 1552222"/>
              <a:gd name="connsiteY2835" fmla="*/ 797855 h 1694616"/>
              <a:gd name="connsiteX2836" fmla="*/ 53399 w 1552222"/>
              <a:gd name="connsiteY2836" fmla="*/ 796724 h 1694616"/>
              <a:gd name="connsiteX2837" fmla="*/ 53399 w 1552222"/>
              <a:gd name="connsiteY2837" fmla="*/ 793331 h 1694616"/>
              <a:gd name="connsiteX2838" fmla="*/ 52269 w 1552222"/>
              <a:gd name="connsiteY2838" fmla="*/ 792200 h 1694616"/>
              <a:gd name="connsiteX2839" fmla="*/ 51138 w 1552222"/>
              <a:gd name="connsiteY2839" fmla="*/ 792200 h 1694616"/>
              <a:gd name="connsiteX2840" fmla="*/ 50007 w 1552222"/>
              <a:gd name="connsiteY2840" fmla="*/ 789902 h 1694616"/>
              <a:gd name="connsiteX2841" fmla="*/ 48876 w 1552222"/>
              <a:gd name="connsiteY2841" fmla="*/ 787640 h 1694616"/>
              <a:gd name="connsiteX2842" fmla="*/ 52269 w 1552222"/>
              <a:gd name="connsiteY2842" fmla="*/ 784246 h 1694616"/>
              <a:gd name="connsiteX2843" fmla="*/ 53399 w 1552222"/>
              <a:gd name="connsiteY2843" fmla="*/ 781948 h 1694616"/>
              <a:gd name="connsiteX2844" fmla="*/ 54566 w 1552222"/>
              <a:gd name="connsiteY2844" fmla="*/ 779686 h 1694616"/>
              <a:gd name="connsiteX2845" fmla="*/ 55697 w 1552222"/>
              <a:gd name="connsiteY2845" fmla="*/ 778555 h 1694616"/>
              <a:gd name="connsiteX2846" fmla="*/ 55697 w 1552222"/>
              <a:gd name="connsiteY2846" fmla="*/ 777424 h 1694616"/>
              <a:gd name="connsiteX2847" fmla="*/ 55697 w 1552222"/>
              <a:gd name="connsiteY2847" fmla="*/ 776257 h 1694616"/>
              <a:gd name="connsiteX2848" fmla="*/ 56827 w 1552222"/>
              <a:gd name="connsiteY2848" fmla="*/ 775126 h 1694616"/>
              <a:gd name="connsiteX2849" fmla="*/ 56827 w 1552222"/>
              <a:gd name="connsiteY2849" fmla="*/ 772864 h 1694616"/>
              <a:gd name="connsiteX2850" fmla="*/ 60220 w 1552222"/>
              <a:gd name="connsiteY2850" fmla="*/ 771733 h 1694616"/>
              <a:gd name="connsiteX2851" fmla="*/ 61351 w 1552222"/>
              <a:gd name="connsiteY2851" fmla="*/ 770602 h 1694616"/>
              <a:gd name="connsiteX2852" fmla="*/ 62517 w 1552222"/>
              <a:gd name="connsiteY2852" fmla="*/ 770602 h 1694616"/>
              <a:gd name="connsiteX2853" fmla="*/ 63648 w 1552222"/>
              <a:gd name="connsiteY2853" fmla="*/ 770602 h 1694616"/>
              <a:gd name="connsiteX2854" fmla="*/ 65910 w 1552222"/>
              <a:gd name="connsiteY2854" fmla="*/ 771733 h 1694616"/>
              <a:gd name="connsiteX2855" fmla="*/ 67041 w 1552222"/>
              <a:gd name="connsiteY2855" fmla="*/ 771733 h 1694616"/>
              <a:gd name="connsiteX2856" fmla="*/ 68172 w 1552222"/>
              <a:gd name="connsiteY2856" fmla="*/ 770602 h 1694616"/>
              <a:gd name="connsiteX2857" fmla="*/ 69303 w 1552222"/>
              <a:gd name="connsiteY2857" fmla="*/ 770602 h 1694616"/>
              <a:gd name="connsiteX2858" fmla="*/ 70469 w 1552222"/>
              <a:gd name="connsiteY2858" fmla="*/ 769470 h 1694616"/>
              <a:gd name="connsiteX2859" fmla="*/ 73862 w 1552222"/>
              <a:gd name="connsiteY2859" fmla="*/ 768304 h 1694616"/>
              <a:gd name="connsiteX2860" fmla="*/ 74992 w 1552222"/>
              <a:gd name="connsiteY2860" fmla="*/ 767173 h 1694616"/>
              <a:gd name="connsiteX2861" fmla="*/ 77290 w 1552222"/>
              <a:gd name="connsiteY2861" fmla="*/ 767173 h 1694616"/>
              <a:gd name="connsiteX2862" fmla="*/ 79551 w 1552222"/>
              <a:gd name="connsiteY2862" fmla="*/ 764910 h 1694616"/>
              <a:gd name="connsiteX2863" fmla="*/ 81813 w 1552222"/>
              <a:gd name="connsiteY2863" fmla="*/ 763779 h 1694616"/>
              <a:gd name="connsiteX2864" fmla="*/ 84110 w 1552222"/>
              <a:gd name="connsiteY2864" fmla="*/ 759219 h 1694616"/>
              <a:gd name="connsiteX2865" fmla="*/ 84110 w 1552222"/>
              <a:gd name="connsiteY2865" fmla="*/ 756957 h 1694616"/>
              <a:gd name="connsiteX2866" fmla="*/ 81813 w 1552222"/>
              <a:gd name="connsiteY2866" fmla="*/ 755826 h 1694616"/>
              <a:gd name="connsiteX2867" fmla="*/ 79551 w 1552222"/>
              <a:gd name="connsiteY2867" fmla="*/ 754695 h 1694616"/>
              <a:gd name="connsiteX2868" fmla="*/ 71600 w 1552222"/>
              <a:gd name="connsiteY2868" fmla="*/ 758088 h 1694616"/>
              <a:gd name="connsiteX2869" fmla="*/ 69303 w 1552222"/>
              <a:gd name="connsiteY2869" fmla="*/ 758088 h 1694616"/>
              <a:gd name="connsiteX2870" fmla="*/ 65910 w 1552222"/>
              <a:gd name="connsiteY2870" fmla="*/ 760350 h 1694616"/>
              <a:gd name="connsiteX2871" fmla="*/ 57958 w 1552222"/>
              <a:gd name="connsiteY2871" fmla="*/ 759219 h 1694616"/>
              <a:gd name="connsiteX2872" fmla="*/ 56827 w 1552222"/>
              <a:gd name="connsiteY2872" fmla="*/ 759219 h 1694616"/>
              <a:gd name="connsiteX2873" fmla="*/ 55697 w 1552222"/>
              <a:gd name="connsiteY2873" fmla="*/ 761482 h 1694616"/>
              <a:gd name="connsiteX2874" fmla="*/ 52269 w 1552222"/>
              <a:gd name="connsiteY2874" fmla="*/ 762648 h 1694616"/>
              <a:gd name="connsiteX2875" fmla="*/ 53399 w 1552222"/>
              <a:gd name="connsiteY2875" fmla="*/ 756957 h 1694616"/>
              <a:gd name="connsiteX2876" fmla="*/ 53399 w 1552222"/>
              <a:gd name="connsiteY2876" fmla="*/ 754695 h 1694616"/>
              <a:gd name="connsiteX2877" fmla="*/ 54566 w 1552222"/>
              <a:gd name="connsiteY2877" fmla="*/ 752397 h 1694616"/>
              <a:gd name="connsiteX2878" fmla="*/ 55697 w 1552222"/>
              <a:gd name="connsiteY2878" fmla="*/ 750135 h 1694616"/>
              <a:gd name="connsiteX2879" fmla="*/ 53399 w 1552222"/>
              <a:gd name="connsiteY2879" fmla="*/ 746741 h 1694616"/>
              <a:gd name="connsiteX2880" fmla="*/ 56827 w 1552222"/>
              <a:gd name="connsiteY2880" fmla="*/ 744444 h 1694616"/>
              <a:gd name="connsiteX2881" fmla="*/ 59089 w 1552222"/>
              <a:gd name="connsiteY2881" fmla="*/ 742181 h 1694616"/>
              <a:gd name="connsiteX2882" fmla="*/ 57958 w 1552222"/>
              <a:gd name="connsiteY2882" fmla="*/ 739919 h 1694616"/>
              <a:gd name="connsiteX2883" fmla="*/ 56827 w 1552222"/>
              <a:gd name="connsiteY2883" fmla="*/ 738752 h 1694616"/>
              <a:gd name="connsiteX2884" fmla="*/ 55697 w 1552222"/>
              <a:gd name="connsiteY2884" fmla="*/ 737621 h 1694616"/>
              <a:gd name="connsiteX2885" fmla="*/ 55697 w 1552222"/>
              <a:gd name="connsiteY2885" fmla="*/ 735359 h 1694616"/>
              <a:gd name="connsiteX2886" fmla="*/ 55697 w 1552222"/>
              <a:gd name="connsiteY2886" fmla="*/ 733097 h 1694616"/>
              <a:gd name="connsiteX2887" fmla="*/ 56827 w 1552222"/>
              <a:gd name="connsiteY2887" fmla="*/ 731930 h 1694616"/>
              <a:gd name="connsiteX2888" fmla="*/ 56827 w 1552222"/>
              <a:gd name="connsiteY2888" fmla="*/ 729668 h 1694616"/>
              <a:gd name="connsiteX2889" fmla="*/ 55697 w 1552222"/>
              <a:gd name="connsiteY2889" fmla="*/ 727405 h 1694616"/>
              <a:gd name="connsiteX2890" fmla="*/ 57958 w 1552222"/>
              <a:gd name="connsiteY2890" fmla="*/ 726274 h 1694616"/>
              <a:gd name="connsiteX2891" fmla="*/ 57958 w 1552222"/>
              <a:gd name="connsiteY2891" fmla="*/ 721714 h 1694616"/>
              <a:gd name="connsiteX2892" fmla="*/ 56827 w 1552222"/>
              <a:gd name="connsiteY2892" fmla="*/ 720583 h 1694616"/>
              <a:gd name="connsiteX2893" fmla="*/ 54566 w 1552222"/>
              <a:gd name="connsiteY2893" fmla="*/ 719452 h 1694616"/>
              <a:gd name="connsiteX2894" fmla="*/ 54566 w 1552222"/>
              <a:gd name="connsiteY2894" fmla="*/ 718321 h 1694616"/>
              <a:gd name="connsiteX2895" fmla="*/ 53399 w 1552222"/>
              <a:gd name="connsiteY2895" fmla="*/ 718321 h 1694616"/>
              <a:gd name="connsiteX2896" fmla="*/ 55697 w 1552222"/>
              <a:gd name="connsiteY2896" fmla="*/ 714892 h 1694616"/>
              <a:gd name="connsiteX2897" fmla="*/ 57958 w 1552222"/>
              <a:gd name="connsiteY2897" fmla="*/ 713761 h 1694616"/>
              <a:gd name="connsiteX2898" fmla="*/ 60220 w 1552222"/>
              <a:gd name="connsiteY2898" fmla="*/ 711499 h 1694616"/>
              <a:gd name="connsiteX2899" fmla="*/ 59089 w 1552222"/>
              <a:gd name="connsiteY2899" fmla="*/ 709201 h 1694616"/>
              <a:gd name="connsiteX2900" fmla="*/ 57958 w 1552222"/>
              <a:gd name="connsiteY2900" fmla="*/ 709201 h 1694616"/>
              <a:gd name="connsiteX2901" fmla="*/ 56827 w 1552222"/>
              <a:gd name="connsiteY2901" fmla="*/ 709201 h 1694616"/>
              <a:gd name="connsiteX2902" fmla="*/ 56827 w 1552222"/>
              <a:gd name="connsiteY2902" fmla="*/ 708070 h 1694616"/>
              <a:gd name="connsiteX2903" fmla="*/ 54566 w 1552222"/>
              <a:gd name="connsiteY2903" fmla="*/ 706939 h 1694616"/>
              <a:gd name="connsiteX2904" fmla="*/ 56827 w 1552222"/>
              <a:gd name="connsiteY2904" fmla="*/ 701247 h 1694616"/>
              <a:gd name="connsiteX2905" fmla="*/ 55697 w 1552222"/>
              <a:gd name="connsiteY2905" fmla="*/ 698985 h 1694616"/>
              <a:gd name="connsiteX2906" fmla="*/ 56827 w 1552222"/>
              <a:gd name="connsiteY2906" fmla="*/ 697854 h 1694616"/>
              <a:gd name="connsiteX2907" fmla="*/ 57958 w 1552222"/>
              <a:gd name="connsiteY2907" fmla="*/ 696723 h 1694616"/>
              <a:gd name="connsiteX2908" fmla="*/ 59089 w 1552222"/>
              <a:gd name="connsiteY2908" fmla="*/ 693294 h 1694616"/>
              <a:gd name="connsiteX2909" fmla="*/ 60220 w 1552222"/>
              <a:gd name="connsiteY2909" fmla="*/ 692163 h 1694616"/>
              <a:gd name="connsiteX2910" fmla="*/ 61351 w 1552222"/>
              <a:gd name="connsiteY2910" fmla="*/ 692163 h 1694616"/>
              <a:gd name="connsiteX2911" fmla="*/ 64779 w 1552222"/>
              <a:gd name="connsiteY2911" fmla="*/ 691032 h 1694616"/>
              <a:gd name="connsiteX2912" fmla="*/ 69303 w 1552222"/>
              <a:gd name="connsiteY2912" fmla="*/ 689900 h 1694616"/>
              <a:gd name="connsiteX2913" fmla="*/ 76123 w 1552222"/>
              <a:gd name="connsiteY2913" fmla="*/ 689900 h 1694616"/>
              <a:gd name="connsiteX2914" fmla="*/ 77290 w 1552222"/>
              <a:gd name="connsiteY2914" fmla="*/ 686472 h 1694616"/>
              <a:gd name="connsiteX2915" fmla="*/ 76123 w 1552222"/>
              <a:gd name="connsiteY2915" fmla="*/ 684209 h 1694616"/>
              <a:gd name="connsiteX2916" fmla="*/ 77290 w 1552222"/>
              <a:gd name="connsiteY2916" fmla="*/ 681947 h 1694616"/>
              <a:gd name="connsiteX2917" fmla="*/ 76123 w 1552222"/>
              <a:gd name="connsiteY2917" fmla="*/ 679649 h 1694616"/>
              <a:gd name="connsiteX2918" fmla="*/ 72731 w 1552222"/>
              <a:gd name="connsiteY2918" fmla="*/ 680816 h 1694616"/>
              <a:gd name="connsiteX2919" fmla="*/ 64779 w 1552222"/>
              <a:gd name="connsiteY2919" fmla="*/ 684209 h 1694616"/>
              <a:gd name="connsiteX2920" fmla="*/ 60220 w 1552222"/>
              <a:gd name="connsiteY2920" fmla="*/ 683078 h 1694616"/>
              <a:gd name="connsiteX2921" fmla="*/ 60220 w 1552222"/>
              <a:gd name="connsiteY2921" fmla="*/ 677387 h 1694616"/>
              <a:gd name="connsiteX2922" fmla="*/ 61351 w 1552222"/>
              <a:gd name="connsiteY2922" fmla="*/ 675125 h 1694616"/>
              <a:gd name="connsiteX2923" fmla="*/ 61351 w 1552222"/>
              <a:gd name="connsiteY2923" fmla="*/ 673994 h 1694616"/>
              <a:gd name="connsiteX2924" fmla="*/ 60220 w 1552222"/>
              <a:gd name="connsiteY2924" fmla="*/ 671696 h 1694616"/>
              <a:gd name="connsiteX2925" fmla="*/ 57958 w 1552222"/>
              <a:gd name="connsiteY2925" fmla="*/ 669434 h 1694616"/>
              <a:gd name="connsiteX2926" fmla="*/ 56827 w 1552222"/>
              <a:gd name="connsiteY2926" fmla="*/ 669434 h 1694616"/>
              <a:gd name="connsiteX2927" fmla="*/ 55697 w 1552222"/>
              <a:gd name="connsiteY2927" fmla="*/ 669434 h 1694616"/>
              <a:gd name="connsiteX2928" fmla="*/ 54566 w 1552222"/>
              <a:gd name="connsiteY2928" fmla="*/ 669434 h 1694616"/>
              <a:gd name="connsiteX2929" fmla="*/ 53399 w 1552222"/>
              <a:gd name="connsiteY2929" fmla="*/ 670565 h 1694616"/>
              <a:gd name="connsiteX2930" fmla="*/ 52269 w 1552222"/>
              <a:gd name="connsiteY2930" fmla="*/ 669434 h 1694616"/>
              <a:gd name="connsiteX2931" fmla="*/ 52269 w 1552222"/>
              <a:gd name="connsiteY2931" fmla="*/ 668302 h 1694616"/>
              <a:gd name="connsiteX2932" fmla="*/ 53399 w 1552222"/>
              <a:gd name="connsiteY2932" fmla="*/ 667171 h 1694616"/>
              <a:gd name="connsiteX2933" fmla="*/ 53399 w 1552222"/>
              <a:gd name="connsiteY2933" fmla="*/ 664874 h 1694616"/>
              <a:gd name="connsiteX2934" fmla="*/ 54566 w 1552222"/>
              <a:gd name="connsiteY2934" fmla="*/ 663742 h 1694616"/>
              <a:gd name="connsiteX2935" fmla="*/ 53399 w 1552222"/>
              <a:gd name="connsiteY2935" fmla="*/ 661480 h 1694616"/>
              <a:gd name="connsiteX2936" fmla="*/ 50007 w 1552222"/>
              <a:gd name="connsiteY2936" fmla="*/ 659218 h 1694616"/>
              <a:gd name="connsiteX2937" fmla="*/ 48876 w 1552222"/>
              <a:gd name="connsiteY2937" fmla="*/ 659218 h 1694616"/>
              <a:gd name="connsiteX2938" fmla="*/ 46579 w 1552222"/>
              <a:gd name="connsiteY2938" fmla="*/ 658087 h 1694616"/>
              <a:gd name="connsiteX2939" fmla="*/ 45448 w 1552222"/>
              <a:gd name="connsiteY2939" fmla="*/ 655789 h 1694616"/>
              <a:gd name="connsiteX2940" fmla="*/ 44317 w 1552222"/>
              <a:gd name="connsiteY2940" fmla="*/ 656920 h 1694616"/>
              <a:gd name="connsiteX2941" fmla="*/ 43186 w 1552222"/>
              <a:gd name="connsiteY2941" fmla="*/ 655789 h 1694616"/>
              <a:gd name="connsiteX2942" fmla="*/ 44317 w 1552222"/>
              <a:gd name="connsiteY2942" fmla="*/ 654658 h 1694616"/>
              <a:gd name="connsiteX2943" fmla="*/ 44317 w 1552222"/>
              <a:gd name="connsiteY2943" fmla="*/ 653527 h 1694616"/>
              <a:gd name="connsiteX2944" fmla="*/ 44317 w 1552222"/>
              <a:gd name="connsiteY2944" fmla="*/ 652396 h 1694616"/>
              <a:gd name="connsiteX2945" fmla="*/ 48876 w 1552222"/>
              <a:gd name="connsiteY2945" fmla="*/ 651264 h 1694616"/>
              <a:gd name="connsiteX2946" fmla="*/ 48876 w 1552222"/>
              <a:gd name="connsiteY2946" fmla="*/ 650098 h 1694616"/>
              <a:gd name="connsiteX2947" fmla="*/ 47745 w 1552222"/>
              <a:gd name="connsiteY2947" fmla="*/ 650098 h 1694616"/>
              <a:gd name="connsiteX2948" fmla="*/ 44317 w 1552222"/>
              <a:gd name="connsiteY2948" fmla="*/ 648967 h 1694616"/>
              <a:gd name="connsiteX2949" fmla="*/ 43186 w 1552222"/>
              <a:gd name="connsiteY2949" fmla="*/ 648967 h 1694616"/>
              <a:gd name="connsiteX2950" fmla="*/ 39758 w 1552222"/>
              <a:gd name="connsiteY2950" fmla="*/ 647836 h 1694616"/>
              <a:gd name="connsiteX2951" fmla="*/ 40924 w 1552222"/>
              <a:gd name="connsiteY2951" fmla="*/ 645573 h 1694616"/>
              <a:gd name="connsiteX2952" fmla="*/ 42055 w 1552222"/>
              <a:gd name="connsiteY2952" fmla="*/ 644442 h 1694616"/>
              <a:gd name="connsiteX2953" fmla="*/ 39758 w 1552222"/>
              <a:gd name="connsiteY2953" fmla="*/ 641013 h 1694616"/>
              <a:gd name="connsiteX2954" fmla="*/ 38627 w 1552222"/>
              <a:gd name="connsiteY2954" fmla="*/ 641013 h 1694616"/>
              <a:gd name="connsiteX2955" fmla="*/ 40924 w 1552222"/>
              <a:gd name="connsiteY2955" fmla="*/ 639882 h 1694616"/>
              <a:gd name="connsiteX2956" fmla="*/ 42055 w 1552222"/>
              <a:gd name="connsiteY2956" fmla="*/ 636489 h 1694616"/>
              <a:gd name="connsiteX2957" fmla="*/ 40924 w 1552222"/>
              <a:gd name="connsiteY2957" fmla="*/ 635322 h 1694616"/>
              <a:gd name="connsiteX2958" fmla="*/ 40924 w 1552222"/>
              <a:gd name="connsiteY2958" fmla="*/ 633060 h 1694616"/>
              <a:gd name="connsiteX2959" fmla="*/ 37496 w 1552222"/>
              <a:gd name="connsiteY2959" fmla="*/ 631929 h 1694616"/>
              <a:gd name="connsiteX2960" fmla="*/ 38627 w 1552222"/>
              <a:gd name="connsiteY2960" fmla="*/ 630797 h 1694616"/>
              <a:gd name="connsiteX2961" fmla="*/ 38627 w 1552222"/>
              <a:gd name="connsiteY2961" fmla="*/ 629666 h 1694616"/>
              <a:gd name="connsiteX2962" fmla="*/ 38627 w 1552222"/>
              <a:gd name="connsiteY2962" fmla="*/ 628535 h 1694616"/>
              <a:gd name="connsiteX2963" fmla="*/ 37496 w 1552222"/>
              <a:gd name="connsiteY2963" fmla="*/ 627369 h 1694616"/>
              <a:gd name="connsiteX2964" fmla="*/ 39758 w 1552222"/>
              <a:gd name="connsiteY2964" fmla="*/ 626237 h 1694616"/>
              <a:gd name="connsiteX2965" fmla="*/ 39758 w 1552222"/>
              <a:gd name="connsiteY2965" fmla="*/ 625106 h 1694616"/>
              <a:gd name="connsiteX2966" fmla="*/ 40924 w 1552222"/>
              <a:gd name="connsiteY2966" fmla="*/ 621713 h 1694616"/>
              <a:gd name="connsiteX2967" fmla="*/ 40924 w 1552222"/>
              <a:gd name="connsiteY2967" fmla="*/ 619415 h 1694616"/>
              <a:gd name="connsiteX2968" fmla="*/ 42055 w 1552222"/>
              <a:gd name="connsiteY2968" fmla="*/ 617153 h 1694616"/>
              <a:gd name="connsiteX2969" fmla="*/ 40924 w 1552222"/>
              <a:gd name="connsiteY2969" fmla="*/ 614891 h 1694616"/>
              <a:gd name="connsiteX2970" fmla="*/ 38627 w 1552222"/>
              <a:gd name="connsiteY2970" fmla="*/ 613759 h 1694616"/>
              <a:gd name="connsiteX2971" fmla="*/ 38627 w 1552222"/>
              <a:gd name="connsiteY2971" fmla="*/ 612593 h 1694616"/>
              <a:gd name="connsiteX2972" fmla="*/ 37496 w 1552222"/>
              <a:gd name="connsiteY2972" fmla="*/ 610331 h 1694616"/>
              <a:gd name="connsiteX2973" fmla="*/ 39758 w 1552222"/>
              <a:gd name="connsiteY2973" fmla="*/ 609199 h 1694616"/>
              <a:gd name="connsiteX2974" fmla="*/ 38627 w 1552222"/>
              <a:gd name="connsiteY2974" fmla="*/ 608068 h 1694616"/>
              <a:gd name="connsiteX2975" fmla="*/ 38627 w 1552222"/>
              <a:gd name="connsiteY2975" fmla="*/ 606937 h 1694616"/>
              <a:gd name="connsiteX2976" fmla="*/ 36365 w 1552222"/>
              <a:gd name="connsiteY2976" fmla="*/ 604639 h 1694616"/>
              <a:gd name="connsiteX2977" fmla="*/ 36365 w 1552222"/>
              <a:gd name="connsiteY2977" fmla="*/ 602377 h 1694616"/>
              <a:gd name="connsiteX2978" fmla="*/ 38627 w 1552222"/>
              <a:gd name="connsiteY2978" fmla="*/ 601246 h 1694616"/>
              <a:gd name="connsiteX2979" fmla="*/ 39758 w 1552222"/>
              <a:gd name="connsiteY2979" fmla="*/ 601246 h 1694616"/>
              <a:gd name="connsiteX2980" fmla="*/ 39758 w 1552222"/>
              <a:gd name="connsiteY2980" fmla="*/ 598984 h 1694616"/>
              <a:gd name="connsiteX2981" fmla="*/ 43186 w 1552222"/>
              <a:gd name="connsiteY2981" fmla="*/ 595555 h 1694616"/>
              <a:gd name="connsiteX2982" fmla="*/ 45448 w 1552222"/>
              <a:gd name="connsiteY2982" fmla="*/ 594424 h 1694616"/>
              <a:gd name="connsiteX2983" fmla="*/ 46579 w 1552222"/>
              <a:gd name="connsiteY2983" fmla="*/ 593293 h 1694616"/>
              <a:gd name="connsiteX2984" fmla="*/ 47745 w 1552222"/>
              <a:gd name="connsiteY2984" fmla="*/ 590995 h 1694616"/>
              <a:gd name="connsiteX2985" fmla="*/ 52269 w 1552222"/>
              <a:gd name="connsiteY2985" fmla="*/ 589864 h 1694616"/>
              <a:gd name="connsiteX2986" fmla="*/ 54566 w 1552222"/>
              <a:gd name="connsiteY2986" fmla="*/ 589864 h 1694616"/>
              <a:gd name="connsiteX2987" fmla="*/ 61351 w 1552222"/>
              <a:gd name="connsiteY2987" fmla="*/ 588733 h 1694616"/>
              <a:gd name="connsiteX2988" fmla="*/ 67041 w 1552222"/>
              <a:gd name="connsiteY2988" fmla="*/ 586470 h 1694616"/>
              <a:gd name="connsiteX2989" fmla="*/ 70469 w 1552222"/>
              <a:gd name="connsiteY2989" fmla="*/ 586470 h 1694616"/>
              <a:gd name="connsiteX2990" fmla="*/ 73862 w 1552222"/>
              <a:gd name="connsiteY2990" fmla="*/ 583041 h 1694616"/>
              <a:gd name="connsiteX2991" fmla="*/ 73862 w 1552222"/>
              <a:gd name="connsiteY2991" fmla="*/ 580779 h 1694616"/>
              <a:gd name="connsiteX2992" fmla="*/ 72731 w 1552222"/>
              <a:gd name="connsiteY2992" fmla="*/ 578517 h 1694616"/>
              <a:gd name="connsiteX2993" fmla="*/ 71600 w 1552222"/>
              <a:gd name="connsiteY2993" fmla="*/ 578517 h 1694616"/>
              <a:gd name="connsiteX2994" fmla="*/ 69303 w 1552222"/>
              <a:gd name="connsiteY2994" fmla="*/ 578517 h 1694616"/>
              <a:gd name="connsiteX2995" fmla="*/ 67041 w 1552222"/>
              <a:gd name="connsiteY2995" fmla="*/ 580779 h 1694616"/>
              <a:gd name="connsiteX2996" fmla="*/ 62517 w 1552222"/>
              <a:gd name="connsiteY2996" fmla="*/ 581910 h 1694616"/>
              <a:gd name="connsiteX2997" fmla="*/ 60220 w 1552222"/>
              <a:gd name="connsiteY2997" fmla="*/ 580779 h 1694616"/>
              <a:gd name="connsiteX2998" fmla="*/ 57958 w 1552222"/>
              <a:gd name="connsiteY2998" fmla="*/ 579648 h 1694616"/>
              <a:gd name="connsiteX2999" fmla="*/ 54566 w 1552222"/>
              <a:gd name="connsiteY2999" fmla="*/ 578517 h 1694616"/>
              <a:gd name="connsiteX3000" fmla="*/ 50007 w 1552222"/>
              <a:gd name="connsiteY3000" fmla="*/ 580779 h 1694616"/>
              <a:gd name="connsiteX3001" fmla="*/ 47745 w 1552222"/>
              <a:gd name="connsiteY3001" fmla="*/ 580779 h 1694616"/>
              <a:gd name="connsiteX3002" fmla="*/ 45448 w 1552222"/>
              <a:gd name="connsiteY3002" fmla="*/ 578517 h 1694616"/>
              <a:gd name="connsiteX3003" fmla="*/ 44317 w 1552222"/>
              <a:gd name="connsiteY3003" fmla="*/ 577386 h 1694616"/>
              <a:gd name="connsiteX3004" fmla="*/ 42055 w 1552222"/>
              <a:gd name="connsiteY3004" fmla="*/ 578517 h 1694616"/>
              <a:gd name="connsiteX3005" fmla="*/ 39758 w 1552222"/>
              <a:gd name="connsiteY3005" fmla="*/ 575088 h 1694616"/>
              <a:gd name="connsiteX3006" fmla="*/ 40924 w 1552222"/>
              <a:gd name="connsiteY3006" fmla="*/ 572826 h 1694616"/>
              <a:gd name="connsiteX3007" fmla="*/ 39758 w 1552222"/>
              <a:gd name="connsiteY3007" fmla="*/ 570563 h 1694616"/>
              <a:gd name="connsiteX3008" fmla="*/ 40924 w 1552222"/>
              <a:gd name="connsiteY3008" fmla="*/ 569432 h 1694616"/>
              <a:gd name="connsiteX3009" fmla="*/ 43186 w 1552222"/>
              <a:gd name="connsiteY3009" fmla="*/ 570563 h 1694616"/>
              <a:gd name="connsiteX3010" fmla="*/ 44317 w 1552222"/>
              <a:gd name="connsiteY3010" fmla="*/ 569432 h 1694616"/>
              <a:gd name="connsiteX3011" fmla="*/ 44317 w 1552222"/>
              <a:gd name="connsiteY3011" fmla="*/ 568266 h 1694616"/>
              <a:gd name="connsiteX3012" fmla="*/ 44317 w 1552222"/>
              <a:gd name="connsiteY3012" fmla="*/ 567134 h 1694616"/>
              <a:gd name="connsiteX3013" fmla="*/ 46579 w 1552222"/>
              <a:gd name="connsiteY3013" fmla="*/ 566003 h 1694616"/>
              <a:gd name="connsiteX3014" fmla="*/ 47745 w 1552222"/>
              <a:gd name="connsiteY3014" fmla="*/ 563741 h 1694616"/>
              <a:gd name="connsiteX3015" fmla="*/ 46579 w 1552222"/>
              <a:gd name="connsiteY3015" fmla="*/ 562610 h 1694616"/>
              <a:gd name="connsiteX3016" fmla="*/ 46579 w 1552222"/>
              <a:gd name="connsiteY3016" fmla="*/ 561479 h 1694616"/>
              <a:gd name="connsiteX3017" fmla="*/ 48876 w 1552222"/>
              <a:gd name="connsiteY3017" fmla="*/ 560312 h 1694616"/>
              <a:gd name="connsiteX3018" fmla="*/ 48876 w 1552222"/>
              <a:gd name="connsiteY3018" fmla="*/ 559181 h 1694616"/>
              <a:gd name="connsiteX3019" fmla="*/ 46579 w 1552222"/>
              <a:gd name="connsiteY3019" fmla="*/ 558050 h 1694616"/>
              <a:gd name="connsiteX3020" fmla="*/ 44317 w 1552222"/>
              <a:gd name="connsiteY3020" fmla="*/ 555788 h 1694616"/>
              <a:gd name="connsiteX3021" fmla="*/ 40924 w 1552222"/>
              <a:gd name="connsiteY3021" fmla="*/ 556919 h 1694616"/>
              <a:gd name="connsiteX3022" fmla="*/ 39758 w 1552222"/>
              <a:gd name="connsiteY3022" fmla="*/ 555788 h 1694616"/>
              <a:gd name="connsiteX3023" fmla="*/ 42055 w 1552222"/>
              <a:gd name="connsiteY3023" fmla="*/ 554656 h 1694616"/>
              <a:gd name="connsiteX3024" fmla="*/ 47745 w 1552222"/>
              <a:gd name="connsiteY3024" fmla="*/ 552359 h 1694616"/>
              <a:gd name="connsiteX3025" fmla="*/ 51138 w 1552222"/>
              <a:gd name="connsiteY3025" fmla="*/ 546703 h 1694616"/>
              <a:gd name="connsiteX3026" fmla="*/ 53399 w 1552222"/>
              <a:gd name="connsiteY3026" fmla="*/ 545536 h 1694616"/>
              <a:gd name="connsiteX3027" fmla="*/ 53399 w 1552222"/>
              <a:gd name="connsiteY3027" fmla="*/ 543274 h 1694616"/>
              <a:gd name="connsiteX3028" fmla="*/ 52269 w 1552222"/>
              <a:gd name="connsiteY3028" fmla="*/ 539881 h 1694616"/>
              <a:gd name="connsiteX3029" fmla="*/ 51138 w 1552222"/>
              <a:gd name="connsiteY3029" fmla="*/ 538714 h 1694616"/>
              <a:gd name="connsiteX3030" fmla="*/ 50007 w 1552222"/>
              <a:gd name="connsiteY3030" fmla="*/ 536452 h 1694616"/>
              <a:gd name="connsiteX3031" fmla="*/ 50007 w 1552222"/>
              <a:gd name="connsiteY3031" fmla="*/ 534189 h 1694616"/>
              <a:gd name="connsiteX3032" fmla="*/ 52269 w 1552222"/>
              <a:gd name="connsiteY3032" fmla="*/ 533058 h 1694616"/>
              <a:gd name="connsiteX3033" fmla="*/ 54566 w 1552222"/>
              <a:gd name="connsiteY3033" fmla="*/ 534189 h 1694616"/>
              <a:gd name="connsiteX3034" fmla="*/ 56827 w 1552222"/>
              <a:gd name="connsiteY3034" fmla="*/ 533058 h 1694616"/>
              <a:gd name="connsiteX3035" fmla="*/ 57958 w 1552222"/>
              <a:gd name="connsiteY3035" fmla="*/ 533058 h 1694616"/>
              <a:gd name="connsiteX3036" fmla="*/ 59089 w 1552222"/>
              <a:gd name="connsiteY3036" fmla="*/ 533058 h 1694616"/>
              <a:gd name="connsiteX3037" fmla="*/ 60220 w 1552222"/>
              <a:gd name="connsiteY3037" fmla="*/ 533058 h 1694616"/>
              <a:gd name="connsiteX3038" fmla="*/ 65910 w 1552222"/>
              <a:gd name="connsiteY3038" fmla="*/ 536452 h 1694616"/>
              <a:gd name="connsiteX3039" fmla="*/ 71600 w 1552222"/>
              <a:gd name="connsiteY3039" fmla="*/ 538714 h 1694616"/>
              <a:gd name="connsiteX3040" fmla="*/ 73862 w 1552222"/>
              <a:gd name="connsiteY3040" fmla="*/ 537583 h 1694616"/>
              <a:gd name="connsiteX3041" fmla="*/ 77290 w 1552222"/>
              <a:gd name="connsiteY3041" fmla="*/ 538714 h 1694616"/>
              <a:gd name="connsiteX3042" fmla="*/ 80682 w 1552222"/>
              <a:gd name="connsiteY3042" fmla="*/ 537583 h 1694616"/>
              <a:gd name="connsiteX3043" fmla="*/ 88634 w 1552222"/>
              <a:gd name="connsiteY3043" fmla="*/ 536452 h 1694616"/>
              <a:gd name="connsiteX3044" fmla="*/ 88634 w 1552222"/>
              <a:gd name="connsiteY3044" fmla="*/ 535321 h 1694616"/>
              <a:gd name="connsiteX3045" fmla="*/ 88634 w 1552222"/>
              <a:gd name="connsiteY3045" fmla="*/ 533058 h 1694616"/>
              <a:gd name="connsiteX3046" fmla="*/ 87503 w 1552222"/>
              <a:gd name="connsiteY3046" fmla="*/ 531927 h 1694616"/>
              <a:gd name="connsiteX3047" fmla="*/ 86372 w 1552222"/>
              <a:gd name="connsiteY3047" fmla="*/ 531927 h 1694616"/>
              <a:gd name="connsiteX3048" fmla="*/ 82944 w 1552222"/>
              <a:gd name="connsiteY3048" fmla="*/ 530761 h 1694616"/>
              <a:gd name="connsiteX3049" fmla="*/ 81813 w 1552222"/>
              <a:gd name="connsiteY3049" fmla="*/ 529630 h 1694616"/>
              <a:gd name="connsiteX3050" fmla="*/ 79551 w 1552222"/>
              <a:gd name="connsiteY3050" fmla="*/ 530761 h 1694616"/>
              <a:gd name="connsiteX3051" fmla="*/ 76123 w 1552222"/>
              <a:gd name="connsiteY3051" fmla="*/ 530761 h 1694616"/>
              <a:gd name="connsiteX3052" fmla="*/ 74992 w 1552222"/>
              <a:gd name="connsiteY3052" fmla="*/ 528498 h 1694616"/>
              <a:gd name="connsiteX3053" fmla="*/ 72731 w 1552222"/>
              <a:gd name="connsiteY3053" fmla="*/ 529630 h 1694616"/>
              <a:gd name="connsiteX3054" fmla="*/ 71600 w 1552222"/>
              <a:gd name="connsiteY3054" fmla="*/ 530761 h 1694616"/>
              <a:gd name="connsiteX3055" fmla="*/ 69303 w 1552222"/>
              <a:gd name="connsiteY3055" fmla="*/ 529630 h 1694616"/>
              <a:gd name="connsiteX3056" fmla="*/ 67041 w 1552222"/>
              <a:gd name="connsiteY3056" fmla="*/ 528498 h 1694616"/>
              <a:gd name="connsiteX3057" fmla="*/ 65910 w 1552222"/>
              <a:gd name="connsiteY3057" fmla="*/ 526236 h 1694616"/>
              <a:gd name="connsiteX3058" fmla="*/ 65910 w 1552222"/>
              <a:gd name="connsiteY3058" fmla="*/ 525105 h 1694616"/>
              <a:gd name="connsiteX3059" fmla="*/ 63648 w 1552222"/>
              <a:gd name="connsiteY3059" fmla="*/ 522807 h 1694616"/>
              <a:gd name="connsiteX3060" fmla="*/ 61351 w 1552222"/>
              <a:gd name="connsiteY3060" fmla="*/ 522807 h 1694616"/>
              <a:gd name="connsiteX3061" fmla="*/ 59089 w 1552222"/>
              <a:gd name="connsiteY3061" fmla="*/ 521676 h 1694616"/>
              <a:gd name="connsiteX3062" fmla="*/ 57958 w 1552222"/>
              <a:gd name="connsiteY3062" fmla="*/ 521676 h 1694616"/>
              <a:gd name="connsiteX3063" fmla="*/ 54566 w 1552222"/>
              <a:gd name="connsiteY3063" fmla="*/ 520545 h 1694616"/>
              <a:gd name="connsiteX3064" fmla="*/ 50007 w 1552222"/>
              <a:gd name="connsiteY3064" fmla="*/ 518283 h 1694616"/>
              <a:gd name="connsiteX3065" fmla="*/ 44317 w 1552222"/>
              <a:gd name="connsiteY3065" fmla="*/ 519414 h 1694616"/>
              <a:gd name="connsiteX3066" fmla="*/ 42055 w 1552222"/>
              <a:gd name="connsiteY3066" fmla="*/ 518283 h 1694616"/>
              <a:gd name="connsiteX3067" fmla="*/ 38627 w 1552222"/>
              <a:gd name="connsiteY3067" fmla="*/ 518283 h 1694616"/>
              <a:gd name="connsiteX3068" fmla="*/ 37496 w 1552222"/>
              <a:gd name="connsiteY3068" fmla="*/ 518283 h 1694616"/>
              <a:gd name="connsiteX3069" fmla="*/ 35234 w 1552222"/>
              <a:gd name="connsiteY3069" fmla="*/ 519414 h 1694616"/>
              <a:gd name="connsiteX3070" fmla="*/ 34104 w 1552222"/>
              <a:gd name="connsiteY3070" fmla="*/ 519414 h 1694616"/>
              <a:gd name="connsiteX3071" fmla="*/ 32973 w 1552222"/>
              <a:gd name="connsiteY3071" fmla="*/ 518283 h 1694616"/>
              <a:gd name="connsiteX3072" fmla="*/ 31806 w 1552222"/>
              <a:gd name="connsiteY3072" fmla="*/ 515985 h 1694616"/>
              <a:gd name="connsiteX3073" fmla="*/ 28414 w 1552222"/>
              <a:gd name="connsiteY3073" fmla="*/ 514854 h 1694616"/>
              <a:gd name="connsiteX3074" fmla="*/ 26152 w 1552222"/>
              <a:gd name="connsiteY3074" fmla="*/ 514854 h 1694616"/>
              <a:gd name="connsiteX3075" fmla="*/ 23855 w 1552222"/>
              <a:gd name="connsiteY3075" fmla="*/ 514854 h 1694616"/>
              <a:gd name="connsiteX3076" fmla="*/ 22724 w 1552222"/>
              <a:gd name="connsiteY3076" fmla="*/ 514854 h 1694616"/>
              <a:gd name="connsiteX3077" fmla="*/ 21593 w 1552222"/>
              <a:gd name="connsiteY3077" fmla="*/ 512591 h 1694616"/>
              <a:gd name="connsiteX3078" fmla="*/ 18200 w 1552222"/>
              <a:gd name="connsiteY3078" fmla="*/ 511460 h 1694616"/>
              <a:gd name="connsiteX3079" fmla="*/ 17034 w 1552222"/>
              <a:gd name="connsiteY3079" fmla="*/ 510329 h 1694616"/>
              <a:gd name="connsiteX3080" fmla="*/ 15903 w 1552222"/>
              <a:gd name="connsiteY3080" fmla="*/ 509163 h 1694616"/>
              <a:gd name="connsiteX3081" fmla="*/ 14772 w 1552222"/>
              <a:gd name="connsiteY3081" fmla="*/ 505769 h 1694616"/>
              <a:gd name="connsiteX3082" fmla="*/ 14772 w 1552222"/>
              <a:gd name="connsiteY3082" fmla="*/ 500078 h 1694616"/>
              <a:gd name="connsiteX3083" fmla="*/ 14772 w 1552222"/>
              <a:gd name="connsiteY3083" fmla="*/ 498947 h 1694616"/>
              <a:gd name="connsiteX3084" fmla="*/ 11380 w 1552222"/>
              <a:gd name="connsiteY3084" fmla="*/ 496685 h 1694616"/>
              <a:gd name="connsiteX3085" fmla="*/ 11380 w 1552222"/>
              <a:gd name="connsiteY3085" fmla="*/ 495553 h 1694616"/>
              <a:gd name="connsiteX3086" fmla="*/ 11380 w 1552222"/>
              <a:gd name="connsiteY3086" fmla="*/ 490993 h 1694616"/>
              <a:gd name="connsiteX3087" fmla="*/ 9082 w 1552222"/>
              <a:gd name="connsiteY3087" fmla="*/ 489862 h 1694616"/>
              <a:gd name="connsiteX3088" fmla="*/ 7952 w 1552222"/>
              <a:gd name="connsiteY3088" fmla="*/ 489862 h 1694616"/>
              <a:gd name="connsiteX3089" fmla="*/ 4559 w 1552222"/>
              <a:gd name="connsiteY3089" fmla="*/ 488731 h 1694616"/>
              <a:gd name="connsiteX3090" fmla="*/ 2262 w 1552222"/>
              <a:gd name="connsiteY3090" fmla="*/ 485302 h 1694616"/>
              <a:gd name="connsiteX3091" fmla="*/ 1131 w 1552222"/>
              <a:gd name="connsiteY3091" fmla="*/ 480778 h 1694616"/>
              <a:gd name="connsiteX3092" fmla="*/ 1131 w 1552222"/>
              <a:gd name="connsiteY3092" fmla="*/ 478480 h 1694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Lst>
            <a:rect l="l" t="t" r="r" b="b"/>
            <a:pathLst>
              <a:path w="1552222" h="1694616">
                <a:moveTo>
                  <a:pt x="1131" y="478480"/>
                </a:moveTo>
                <a:lnTo>
                  <a:pt x="0" y="477349"/>
                </a:lnTo>
                <a:lnTo>
                  <a:pt x="0" y="475086"/>
                </a:lnTo>
                <a:lnTo>
                  <a:pt x="1131" y="475086"/>
                </a:lnTo>
                <a:lnTo>
                  <a:pt x="2262" y="471658"/>
                </a:lnTo>
                <a:lnTo>
                  <a:pt x="1131" y="469395"/>
                </a:lnTo>
                <a:lnTo>
                  <a:pt x="5690" y="468264"/>
                </a:lnTo>
                <a:lnTo>
                  <a:pt x="19331" y="461442"/>
                </a:lnTo>
                <a:lnTo>
                  <a:pt x="21593" y="461442"/>
                </a:lnTo>
                <a:lnTo>
                  <a:pt x="23855" y="458048"/>
                </a:lnTo>
                <a:lnTo>
                  <a:pt x="27283" y="452357"/>
                </a:lnTo>
                <a:lnTo>
                  <a:pt x="28414" y="440975"/>
                </a:lnTo>
                <a:lnTo>
                  <a:pt x="31806" y="431890"/>
                </a:lnTo>
                <a:lnTo>
                  <a:pt x="35234" y="428497"/>
                </a:lnTo>
                <a:lnTo>
                  <a:pt x="35234" y="425068"/>
                </a:lnTo>
                <a:lnTo>
                  <a:pt x="36365" y="425068"/>
                </a:lnTo>
                <a:lnTo>
                  <a:pt x="39758" y="422806"/>
                </a:lnTo>
                <a:lnTo>
                  <a:pt x="40924" y="420543"/>
                </a:lnTo>
                <a:lnTo>
                  <a:pt x="42055" y="419377"/>
                </a:lnTo>
                <a:lnTo>
                  <a:pt x="47745" y="415983"/>
                </a:lnTo>
                <a:lnTo>
                  <a:pt x="50007" y="412555"/>
                </a:lnTo>
                <a:lnTo>
                  <a:pt x="55697" y="409161"/>
                </a:lnTo>
                <a:lnTo>
                  <a:pt x="55697" y="408030"/>
                </a:lnTo>
                <a:lnTo>
                  <a:pt x="53399" y="403470"/>
                </a:lnTo>
                <a:lnTo>
                  <a:pt x="53399" y="402339"/>
                </a:lnTo>
                <a:lnTo>
                  <a:pt x="54566" y="398945"/>
                </a:lnTo>
                <a:lnTo>
                  <a:pt x="55697" y="396648"/>
                </a:lnTo>
                <a:lnTo>
                  <a:pt x="56827" y="395517"/>
                </a:lnTo>
                <a:lnTo>
                  <a:pt x="61351" y="393254"/>
                </a:lnTo>
                <a:lnTo>
                  <a:pt x="63648" y="392123"/>
                </a:lnTo>
                <a:lnTo>
                  <a:pt x="64779" y="389825"/>
                </a:lnTo>
                <a:lnTo>
                  <a:pt x="64779" y="385301"/>
                </a:lnTo>
                <a:lnTo>
                  <a:pt x="61351" y="384170"/>
                </a:lnTo>
                <a:lnTo>
                  <a:pt x="60220" y="384170"/>
                </a:lnTo>
                <a:lnTo>
                  <a:pt x="67041" y="379610"/>
                </a:lnTo>
                <a:lnTo>
                  <a:pt x="70469" y="377347"/>
                </a:lnTo>
                <a:lnTo>
                  <a:pt x="71600" y="372787"/>
                </a:lnTo>
                <a:lnTo>
                  <a:pt x="71600" y="371656"/>
                </a:lnTo>
                <a:lnTo>
                  <a:pt x="70469" y="370525"/>
                </a:lnTo>
                <a:lnTo>
                  <a:pt x="68172" y="367096"/>
                </a:lnTo>
                <a:lnTo>
                  <a:pt x="67041" y="365965"/>
                </a:lnTo>
                <a:lnTo>
                  <a:pt x="67041" y="364834"/>
                </a:lnTo>
                <a:lnTo>
                  <a:pt x="69303" y="363703"/>
                </a:lnTo>
                <a:lnTo>
                  <a:pt x="71600" y="362572"/>
                </a:lnTo>
                <a:lnTo>
                  <a:pt x="71600" y="361440"/>
                </a:lnTo>
                <a:lnTo>
                  <a:pt x="74992" y="360274"/>
                </a:lnTo>
                <a:lnTo>
                  <a:pt x="76123" y="361440"/>
                </a:lnTo>
                <a:lnTo>
                  <a:pt x="79551" y="360274"/>
                </a:lnTo>
                <a:lnTo>
                  <a:pt x="82944" y="360274"/>
                </a:lnTo>
                <a:lnTo>
                  <a:pt x="86372" y="356880"/>
                </a:lnTo>
                <a:lnTo>
                  <a:pt x="89765" y="358012"/>
                </a:lnTo>
                <a:lnTo>
                  <a:pt x="92062" y="356880"/>
                </a:lnTo>
                <a:lnTo>
                  <a:pt x="93193" y="355749"/>
                </a:lnTo>
                <a:lnTo>
                  <a:pt x="93193" y="352320"/>
                </a:lnTo>
                <a:lnTo>
                  <a:pt x="97716" y="351189"/>
                </a:lnTo>
                <a:lnTo>
                  <a:pt x="98847" y="346629"/>
                </a:lnTo>
                <a:lnTo>
                  <a:pt x="100013" y="345498"/>
                </a:lnTo>
                <a:lnTo>
                  <a:pt x="103406" y="345498"/>
                </a:lnTo>
                <a:lnTo>
                  <a:pt x="105668" y="344367"/>
                </a:lnTo>
                <a:lnTo>
                  <a:pt x="107965" y="344367"/>
                </a:lnTo>
                <a:lnTo>
                  <a:pt x="109096" y="340974"/>
                </a:lnTo>
                <a:lnTo>
                  <a:pt x="111358" y="339842"/>
                </a:lnTo>
                <a:lnTo>
                  <a:pt x="118178" y="335282"/>
                </a:lnTo>
                <a:lnTo>
                  <a:pt x="119309" y="333020"/>
                </a:lnTo>
                <a:lnTo>
                  <a:pt x="121606" y="330722"/>
                </a:lnTo>
                <a:lnTo>
                  <a:pt x="124999" y="328460"/>
                </a:lnTo>
                <a:lnTo>
                  <a:pt x="130689" y="328460"/>
                </a:lnTo>
                <a:lnTo>
                  <a:pt x="131820" y="328460"/>
                </a:lnTo>
                <a:lnTo>
                  <a:pt x="132951" y="323900"/>
                </a:lnTo>
                <a:lnTo>
                  <a:pt x="130689" y="320507"/>
                </a:lnTo>
                <a:lnTo>
                  <a:pt x="131820" y="318244"/>
                </a:lnTo>
                <a:lnTo>
                  <a:pt x="131820" y="317113"/>
                </a:lnTo>
                <a:lnTo>
                  <a:pt x="131820" y="315947"/>
                </a:lnTo>
                <a:lnTo>
                  <a:pt x="132951" y="315947"/>
                </a:lnTo>
                <a:lnTo>
                  <a:pt x="135212" y="314815"/>
                </a:lnTo>
                <a:lnTo>
                  <a:pt x="137510" y="313684"/>
                </a:lnTo>
                <a:lnTo>
                  <a:pt x="144330" y="313684"/>
                </a:lnTo>
                <a:lnTo>
                  <a:pt x="146592" y="312553"/>
                </a:lnTo>
                <a:lnTo>
                  <a:pt x="148854" y="307993"/>
                </a:lnTo>
                <a:lnTo>
                  <a:pt x="151151" y="302337"/>
                </a:lnTo>
                <a:lnTo>
                  <a:pt x="152282" y="300040"/>
                </a:lnTo>
                <a:lnTo>
                  <a:pt x="153413" y="298909"/>
                </a:lnTo>
                <a:lnTo>
                  <a:pt x="153413" y="297777"/>
                </a:lnTo>
                <a:lnTo>
                  <a:pt x="153413" y="294349"/>
                </a:lnTo>
                <a:lnTo>
                  <a:pt x="153413" y="289824"/>
                </a:lnTo>
                <a:lnTo>
                  <a:pt x="152282" y="285264"/>
                </a:lnTo>
                <a:lnTo>
                  <a:pt x="153413" y="284133"/>
                </a:lnTo>
                <a:lnTo>
                  <a:pt x="153413" y="281870"/>
                </a:lnTo>
                <a:lnTo>
                  <a:pt x="149985" y="281870"/>
                </a:lnTo>
                <a:lnTo>
                  <a:pt x="148854" y="279573"/>
                </a:lnTo>
                <a:lnTo>
                  <a:pt x="149985" y="279573"/>
                </a:lnTo>
                <a:lnTo>
                  <a:pt x="152282" y="279573"/>
                </a:lnTo>
                <a:lnTo>
                  <a:pt x="155675" y="279573"/>
                </a:lnTo>
                <a:lnTo>
                  <a:pt x="157936" y="278442"/>
                </a:lnTo>
                <a:lnTo>
                  <a:pt x="161364" y="275048"/>
                </a:lnTo>
                <a:lnTo>
                  <a:pt x="163626" y="275048"/>
                </a:lnTo>
                <a:lnTo>
                  <a:pt x="169316" y="271619"/>
                </a:lnTo>
                <a:lnTo>
                  <a:pt x="170447" y="271619"/>
                </a:lnTo>
                <a:lnTo>
                  <a:pt x="172709" y="273917"/>
                </a:lnTo>
                <a:lnTo>
                  <a:pt x="175006" y="277311"/>
                </a:lnTo>
                <a:lnTo>
                  <a:pt x="175006" y="280739"/>
                </a:lnTo>
                <a:lnTo>
                  <a:pt x="175006" y="285264"/>
                </a:lnTo>
                <a:lnTo>
                  <a:pt x="175006" y="287562"/>
                </a:lnTo>
                <a:lnTo>
                  <a:pt x="177268" y="290955"/>
                </a:lnTo>
                <a:lnTo>
                  <a:pt x="181827" y="294349"/>
                </a:lnTo>
                <a:lnTo>
                  <a:pt x="182957" y="295515"/>
                </a:lnTo>
                <a:lnTo>
                  <a:pt x="182957" y="301171"/>
                </a:lnTo>
                <a:lnTo>
                  <a:pt x="184088" y="302337"/>
                </a:lnTo>
                <a:lnTo>
                  <a:pt x="187481" y="304600"/>
                </a:lnTo>
                <a:lnTo>
                  <a:pt x="188647" y="305731"/>
                </a:lnTo>
                <a:lnTo>
                  <a:pt x="190909" y="306862"/>
                </a:lnTo>
                <a:lnTo>
                  <a:pt x="193171" y="311422"/>
                </a:lnTo>
                <a:lnTo>
                  <a:pt x="197730" y="314815"/>
                </a:lnTo>
                <a:lnTo>
                  <a:pt x="198861" y="317113"/>
                </a:lnTo>
                <a:lnTo>
                  <a:pt x="197730" y="322769"/>
                </a:lnTo>
                <a:lnTo>
                  <a:pt x="198861" y="326198"/>
                </a:lnTo>
                <a:lnTo>
                  <a:pt x="203420" y="329591"/>
                </a:lnTo>
                <a:lnTo>
                  <a:pt x="203420" y="331889"/>
                </a:lnTo>
                <a:lnTo>
                  <a:pt x="202253" y="333020"/>
                </a:lnTo>
                <a:lnTo>
                  <a:pt x="197730" y="337545"/>
                </a:lnTo>
                <a:lnTo>
                  <a:pt x="195468" y="340974"/>
                </a:lnTo>
                <a:lnTo>
                  <a:pt x="196599" y="343236"/>
                </a:lnTo>
                <a:lnTo>
                  <a:pt x="196599" y="346629"/>
                </a:lnTo>
                <a:lnTo>
                  <a:pt x="195468" y="348927"/>
                </a:lnTo>
                <a:lnTo>
                  <a:pt x="196599" y="352320"/>
                </a:lnTo>
                <a:lnTo>
                  <a:pt x="197730" y="360274"/>
                </a:lnTo>
                <a:lnTo>
                  <a:pt x="197730" y="361440"/>
                </a:lnTo>
                <a:lnTo>
                  <a:pt x="198861" y="362572"/>
                </a:lnTo>
                <a:lnTo>
                  <a:pt x="199992" y="363703"/>
                </a:lnTo>
                <a:lnTo>
                  <a:pt x="201122" y="363703"/>
                </a:lnTo>
                <a:lnTo>
                  <a:pt x="203420" y="364834"/>
                </a:lnTo>
                <a:lnTo>
                  <a:pt x="205681" y="364834"/>
                </a:lnTo>
                <a:lnTo>
                  <a:pt x="206812" y="367096"/>
                </a:lnTo>
                <a:lnTo>
                  <a:pt x="207943" y="368227"/>
                </a:lnTo>
                <a:lnTo>
                  <a:pt x="207943" y="369394"/>
                </a:lnTo>
                <a:lnTo>
                  <a:pt x="210205" y="379610"/>
                </a:lnTo>
                <a:lnTo>
                  <a:pt x="215895" y="384170"/>
                </a:lnTo>
                <a:lnTo>
                  <a:pt x="221585" y="385301"/>
                </a:lnTo>
                <a:lnTo>
                  <a:pt x="225013" y="386432"/>
                </a:lnTo>
                <a:lnTo>
                  <a:pt x="225013" y="387563"/>
                </a:lnTo>
                <a:lnTo>
                  <a:pt x="227274" y="393254"/>
                </a:lnTo>
                <a:lnTo>
                  <a:pt x="228405" y="394385"/>
                </a:lnTo>
                <a:lnTo>
                  <a:pt x="232964" y="394385"/>
                </a:lnTo>
                <a:lnTo>
                  <a:pt x="234095" y="395517"/>
                </a:lnTo>
                <a:lnTo>
                  <a:pt x="234095" y="396648"/>
                </a:lnTo>
                <a:lnTo>
                  <a:pt x="235226" y="396648"/>
                </a:lnTo>
                <a:lnTo>
                  <a:pt x="244308" y="397779"/>
                </a:lnTo>
                <a:lnTo>
                  <a:pt x="247736" y="397779"/>
                </a:lnTo>
                <a:lnTo>
                  <a:pt x="251129" y="397779"/>
                </a:lnTo>
                <a:lnTo>
                  <a:pt x="252260" y="398945"/>
                </a:lnTo>
                <a:lnTo>
                  <a:pt x="255688" y="397779"/>
                </a:lnTo>
                <a:lnTo>
                  <a:pt x="257950" y="397779"/>
                </a:lnTo>
                <a:lnTo>
                  <a:pt x="259081" y="398945"/>
                </a:lnTo>
                <a:lnTo>
                  <a:pt x="261343" y="400077"/>
                </a:lnTo>
                <a:lnTo>
                  <a:pt x="262509" y="401208"/>
                </a:lnTo>
                <a:lnTo>
                  <a:pt x="264771" y="402339"/>
                </a:lnTo>
                <a:lnTo>
                  <a:pt x="267032" y="405732"/>
                </a:lnTo>
                <a:lnTo>
                  <a:pt x="269294" y="405732"/>
                </a:lnTo>
                <a:lnTo>
                  <a:pt x="270460" y="405732"/>
                </a:lnTo>
                <a:lnTo>
                  <a:pt x="273853" y="406899"/>
                </a:lnTo>
                <a:lnTo>
                  <a:pt x="274984" y="406899"/>
                </a:lnTo>
                <a:lnTo>
                  <a:pt x="274984" y="408030"/>
                </a:lnTo>
                <a:lnTo>
                  <a:pt x="281805" y="413721"/>
                </a:lnTo>
                <a:lnTo>
                  <a:pt x="285233" y="410292"/>
                </a:lnTo>
                <a:lnTo>
                  <a:pt x="286364" y="410292"/>
                </a:lnTo>
                <a:lnTo>
                  <a:pt x="287494" y="409161"/>
                </a:lnTo>
                <a:lnTo>
                  <a:pt x="289756" y="409161"/>
                </a:lnTo>
                <a:lnTo>
                  <a:pt x="293184" y="405732"/>
                </a:lnTo>
                <a:lnTo>
                  <a:pt x="294315" y="405732"/>
                </a:lnTo>
                <a:lnTo>
                  <a:pt x="295446" y="408030"/>
                </a:lnTo>
                <a:lnTo>
                  <a:pt x="300005" y="404601"/>
                </a:lnTo>
                <a:lnTo>
                  <a:pt x="301136" y="403470"/>
                </a:lnTo>
                <a:lnTo>
                  <a:pt x="302267" y="402339"/>
                </a:lnTo>
                <a:lnTo>
                  <a:pt x="302267" y="398945"/>
                </a:lnTo>
                <a:lnTo>
                  <a:pt x="305659" y="392123"/>
                </a:lnTo>
                <a:lnTo>
                  <a:pt x="306790" y="392123"/>
                </a:lnTo>
                <a:lnTo>
                  <a:pt x="310218" y="392123"/>
                </a:lnTo>
                <a:lnTo>
                  <a:pt x="310218" y="388694"/>
                </a:lnTo>
                <a:lnTo>
                  <a:pt x="311349" y="387563"/>
                </a:lnTo>
                <a:lnTo>
                  <a:pt x="314777" y="386432"/>
                </a:lnTo>
                <a:lnTo>
                  <a:pt x="315908" y="385301"/>
                </a:lnTo>
                <a:lnTo>
                  <a:pt x="318170" y="384170"/>
                </a:lnTo>
                <a:lnTo>
                  <a:pt x="322729" y="385301"/>
                </a:lnTo>
                <a:lnTo>
                  <a:pt x="326122" y="384170"/>
                </a:lnTo>
                <a:lnTo>
                  <a:pt x="326122" y="383003"/>
                </a:lnTo>
                <a:lnTo>
                  <a:pt x="327252" y="379610"/>
                </a:lnTo>
                <a:lnTo>
                  <a:pt x="324991" y="372787"/>
                </a:lnTo>
                <a:lnTo>
                  <a:pt x="326122" y="372787"/>
                </a:lnTo>
                <a:lnTo>
                  <a:pt x="326122" y="371656"/>
                </a:lnTo>
                <a:lnTo>
                  <a:pt x="327252" y="370525"/>
                </a:lnTo>
                <a:lnTo>
                  <a:pt x="329550" y="369394"/>
                </a:lnTo>
                <a:lnTo>
                  <a:pt x="330680" y="369394"/>
                </a:lnTo>
                <a:lnTo>
                  <a:pt x="332942" y="369394"/>
                </a:lnTo>
                <a:lnTo>
                  <a:pt x="335204" y="368227"/>
                </a:lnTo>
                <a:lnTo>
                  <a:pt x="336335" y="367096"/>
                </a:lnTo>
                <a:lnTo>
                  <a:pt x="338632" y="362572"/>
                </a:lnTo>
                <a:lnTo>
                  <a:pt x="340894" y="361440"/>
                </a:lnTo>
                <a:lnTo>
                  <a:pt x="345453" y="361440"/>
                </a:lnTo>
                <a:lnTo>
                  <a:pt x="349976" y="364834"/>
                </a:lnTo>
                <a:lnTo>
                  <a:pt x="351143" y="364834"/>
                </a:lnTo>
                <a:lnTo>
                  <a:pt x="352273" y="364834"/>
                </a:lnTo>
                <a:lnTo>
                  <a:pt x="353404" y="364834"/>
                </a:lnTo>
                <a:lnTo>
                  <a:pt x="356797" y="363703"/>
                </a:lnTo>
                <a:lnTo>
                  <a:pt x="359094" y="361440"/>
                </a:lnTo>
                <a:lnTo>
                  <a:pt x="360225" y="359143"/>
                </a:lnTo>
                <a:lnTo>
                  <a:pt x="361356" y="358012"/>
                </a:lnTo>
                <a:lnTo>
                  <a:pt x="362487" y="358012"/>
                </a:lnTo>
                <a:lnTo>
                  <a:pt x="367046" y="359143"/>
                </a:lnTo>
                <a:lnTo>
                  <a:pt x="370438" y="358012"/>
                </a:lnTo>
                <a:lnTo>
                  <a:pt x="371569" y="356880"/>
                </a:lnTo>
                <a:lnTo>
                  <a:pt x="378390" y="348927"/>
                </a:lnTo>
                <a:lnTo>
                  <a:pt x="379521" y="347796"/>
                </a:lnTo>
                <a:lnTo>
                  <a:pt x="381818" y="347796"/>
                </a:lnTo>
                <a:lnTo>
                  <a:pt x="384080" y="348927"/>
                </a:lnTo>
                <a:lnTo>
                  <a:pt x="385211" y="350058"/>
                </a:lnTo>
                <a:lnTo>
                  <a:pt x="386342" y="351189"/>
                </a:lnTo>
                <a:lnTo>
                  <a:pt x="389770" y="358012"/>
                </a:lnTo>
                <a:lnTo>
                  <a:pt x="393162" y="360274"/>
                </a:lnTo>
                <a:lnTo>
                  <a:pt x="396590" y="361440"/>
                </a:lnTo>
                <a:lnTo>
                  <a:pt x="397721" y="361440"/>
                </a:lnTo>
                <a:lnTo>
                  <a:pt x="401114" y="359143"/>
                </a:lnTo>
                <a:lnTo>
                  <a:pt x="402245" y="359143"/>
                </a:lnTo>
                <a:lnTo>
                  <a:pt x="405673" y="361440"/>
                </a:lnTo>
                <a:lnTo>
                  <a:pt x="407935" y="362572"/>
                </a:lnTo>
                <a:lnTo>
                  <a:pt x="410232" y="363703"/>
                </a:lnTo>
                <a:lnTo>
                  <a:pt x="411363" y="363703"/>
                </a:lnTo>
                <a:lnTo>
                  <a:pt x="412494" y="363703"/>
                </a:lnTo>
                <a:lnTo>
                  <a:pt x="414755" y="362572"/>
                </a:lnTo>
                <a:lnTo>
                  <a:pt x="415886" y="362572"/>
                </a:lnTo>
                <a:lnTo>
                  <a:pt x="417017" y="360274"/>
                </a:lnTo>
                <a:lnTo>
                  <a:pt x="419314" y="355749"/>
                </a:lnTo>
                <a:lnTo>
                  <a:pt x="420445" y="354618"/>
                </a:lnTo>
                <a:lnTo>
                  <a:pt x="423838" y="354618"/>
                </a:lnTo>
                <a:lnTo>
                  <a:pt x="424969" y="353452"/>
                </a:lnTo>
                <a:lnTo>
                  <a:pt x="426135" y="351189"/>
                </a:lnTo>
                <a:lnTo>
                  <a:pt x="429528" y="339842"/>
                </a:lnTo>
                <a:lnTo>
                  <a:pt x="430659" y="338676"/>
                </a:lnTo>
                <a:lnTo>
                  <a:pt x="432956" y="336414"/>
                </a:lnTo>
                <a:lnTo>
                  <a:pt x="432956" y="335282"/>
                </a:lnTo>
                <a:lnTo>
                  <a:pt x="431789" y="329591"/>
                </a:lnTo>
                <a:lnTo>
                  <a:pt x="432956" y="325067"/>
                </a:lnTo>
                <a:lnTo>
                  <a:pt x="434087" y="322769"/>
                </a:lnTo>
                <a:lnTo>
                  <a:pt x="436348" y="322769"/>
                </a:lnTo>
                <a:lnTo>
                  <a:pt x="438610" y="323900"/>
                </a:lnTo>
                <a:lnTo>
                  <a:pt x="443169" y="326198"/>
                </a:lnTo>
                <a:lnTo>
                  <a:pt x="447728" y="326198"/>
                </a:lnTo>
                <a:lnTo>
                  <a:pt x="451121" y="326198"/>
                </a:lnTo>
                <a:lnTo>
                  <a:pt x="451121" y="325067"/>
                </a:lnTo>
                <a:lnTo>
                  <a:pt x="452252" y="319375"/>
                </a:lnTo>
                <a:lnTo>
                  <a:pt x="454513" y="317113"/>
                </a:lnTo>
                <a:lnTo>
                  <a:pt x="455680" y="313684"/>
                </a:lnTo>
                <a:lnTo>
                  <a:pt x="456810" y="312553"/>
                </a:lnTo>
                <a:lnTo>
                  <a:pt x="459072" y="310291"/>
                </a:lnTo>
                <a:lnTo>
                  <a:pt x="462500" y="307993"/>
                </a:lnTo>
                <a:lnTo>
                  <a:pt x="464762" y="305731"/>
                </a:lnTo>
                <a:lnTo>
                  <a:pt x="464762" y="301171"/>
                </a:lnTo>
                <a:lnTo>
                  <a:pt x="464762" y="298909"/>
                </a:lnTo>
                <a:lnTo>
                  <a:pt x="464762" y="297777"/>
                </a:lnTo>
                <a:lnTo>
                  <a:pt x="464762" y="296646"/>
                </a:lnTo>
                <a:lnTo>
                  <a:pt x="464762" y="295515"/>
                </a:lnTo>
                <a:lnTo>
                  <a:pt x="471583" y="288693"/>
                </a:lnTo>
                <a:lnTo>
                  <a:pt x="474975" y="284133"/>
                </a:lnTo>
                <a:lnTo>
                  <a:pt x="476106" y="276179"/>
                </a:lnTo>
                <a:lnTo>
                  <a:pt x="476106" y="272786"/>
                </a:lnTo>
                <a:lnTo>
                  <a:pt x="474975" y="270488"/>
                </a:lnTo>
                <a:lnTo>
                  <a:pt x="477273" y="267095"/>
                </a:lnTo>
                <a:lnTo>
                  <a:pt x="478403" y="265964"/>
                </a:lnTo>
                <a:lnTo>
                  <a:pt x="482927" y="265964"/>
                </a:lnTo>
                <a:lnTo>
                  <a:pt x="488617" y="265964"/>
                </a:lnTo>
                <a:lnTo>
                  <a:pt x="488617" y="263666"/>
                </a:lnTo>
                <a:lnTo>
                  <a:pt x="489748" y="260272"/>
                </a:lnTo>
                <a:lnTo>
                  <a:pt x="493176" y="258010"/>
                </a:lnTo>
                <a:lnTo>
                  <a:pt x="494307" y="253450"/>
                </a:lnTo>
                <a:lnTo>
                  <a:pt x="493176" y="251188"/>
                </a:lnTo>
                <a:lnTo>
                  <a:pt x="490879" y="250021"/>
                </a:lnTo>
                <a:lnTo>
                  <a:pt x="487486" y="246628"/>
                </a:lnTo>
                <a:lnTo>
                  <a:pt x="489748" y="242068"/>
                </a:lnTo>
                <a:lnTo>
                  <a:pt x="489748" y="240937"/>
                </a:lnTo>
                <a:lnTo>
                  <a:pt x="488617" y="239806"/>
                </a:lnTo>
                <a:lnTo>
                  <a:pt x="486355" y="239806"/>
                </a:lnTo>
                <a:lnTo>
                  <a:pt x="486355" y="237543"/>
                </a:lnTo>
                <a:lnTo>
                  <a:pt x="486355" y="236412"/>
                </a:lnTo>
                <a:lnTo>
                  <a:pt x="488617" y="236412"/>
                </a:lnTo>
                <a:lnTo>
                  <a:pt x="488617" y="234114"/>
                </a:lnTo>
                <a:lnTo>
                  <a:pt x="492045" y="232983"/>
                </a:lnTo>
                <a:lnTo>
                  <a:pt x="493176" y="230721"/>
                </a:lnTo>
                <a:lnTo>
                  <a:pt x="493176" y="228459"/>
                </a:lnTo>
                <a:lnTo>
                  <a:pt x="495438" y="226161"/>
                </a:lnTo>
                <a:lnTo>
                  <a:pt x="495438" y="225030"/>
                </a:lnTo>
                <a:lnTo>
                  <a:pt x="493176" y="222767"/>
                </a:lnTo>
                <a:lnTo>
                  <a:pt x="490879" y="221636"/>
                </a:lnTo>
                <a:lnTo>
                  <a:pt x="488617" y="219339"/>
                </a:lnTo>
                <a:lnTo>
                  <a:pt x="486355" y="219339"/>
                </a:lnTo>
                <a:lnTo>
                  <a:pt x="485224" y="219339"/>
                </a:lnTo>
                <a:lnTo>
                  <a:pt x="484058" y="217076"/>
                </a:lnTo>
                <a:lnTo>
                  <a:pt x="477273" y="214814"/>
                </a:lnTo>
                <a:lnTo>
                  <a:pt x="476106" y="213683"/>
                </a:lnTo>
                <a:lnTo>
                  <a:pt x="473845" y="212516"/>
                </a:lnTo>
                <a:lnTo>
                  <a:pt x="471583" y="205729"/>
                </a:lnTo>
                <a:lnTo>
                  <a:pt x="471583" y="203432"/>
                </a:lnTo>
                <a:lnTo>
                  <a:pt x="471583" y="202301"/>
                </a:lnTo>
                <a:lnTo>
                  <a:pt x="471583" y="200038"/>
                </a:lnTo>
                <a:lnTo>
                  <a:pt x="467024" y="192085"/>
                </a:lnTo>
                <a:lnTo>
                  <a:pt x="463631" y="190954"/>
                </a:lnTo>
                <a:lnTo>
                  <a:pt x="464762" y="188656"/>
                </a:lnTo>
                <a:lnTo>
                  <a:pt x="464762" y="187525"/>
                </a:lnTo>
                <a:lnTo>
                  <a:pt x="465893" y="187525"/>
                </a:lnTo>
                <a:lnTo>
                  <a:pt x="463631" y="186394"/>
                </a:lnTo>
                <a:lnTo>
                  <a:pt x="463631" y="181834"/>
                </a:lnTo>
                <a:lnTo>
                  <a:pt x="462500" y="177309"/>
                </a:lnTo>
                <a:lnTo>
                  <a:pt x="462500" y="175011"/>
                </a:lnTo>
                <a:lnTo>
                  <a:pt x="468155" y="165927"/>
                </a:lnTo>
                <a:lnTo>
                  <a:pt x="471583" y="163664"/>
                </a:lnTo>
                <a:lnTo>
                  <a:pt x="473845" y="159104"/>
                </a:lnTo>
                <a:lnTo>
                  <a:pt x="476106" y="156842"/>
                </a:lnTo>
                <a:lnTo>
                  <a:pt x="479534" y="155711"/>
                </a:lnTo>
                <a:lnTo>
                  <a:pt x="489748" y="152282"/>
                </a:lnTo>
                <a:lnTo>
                  <a:pt x="493176" y="150020"/>
                </a:lnTo>
                <a:lnTo>
                  <a:pt x="499996" y="144329"/>
                </a:lnTo>
                <a:lnTo>
                  <a:pt x="502258" y="143198"/>
                </a:lnTo>
                <a:lnTo>
                  <a:pt x="505651" y="138638"/>
                </a:lnTo>
                <a:lnTo>
                  <a:pt x="509079" y="135244"/>
                </a:lnTo>
                <a:lnTo>
                  <a:pt x="510210" y="135244"/>
                </a:lnTo>
                <a:lnTo>
                  <a:pt x="513603" y="134113"/>
                </a:lnTo>
                <a:lnTo>
                  <a:pt x="514769" y="134113"/>
                </a:lnTo>
                <a:lnTo>
                  <a:pt x="517031" y="131851"/>
                </a:lnTo>
                <a:lnTo>
                  <a:pt x="521589" y="127291"/>
                </a:lnTo>
                <a:lnTo>
                  <a:pt x="523851" y="126159"/>
                </a:lnTo>
                <a:lnTo>
                  <a:pt x="527244" y="125028"/>
                </a:lnTo>
                <a:lnTo>
                  <a:pt x="529541" y="126159"/>
                </a:lnTo>
                <a:lnTo>
                  <a:pt x="530672" y="126159"/>
                </a:lnTo>
                <a:lnTo>
                  <a:pt x="532934" y="127291"/>
                </a:lnTo>
                <a:lnTo>
                  <a:pt x="537493" y="132982"/>
                </a:lnTo>
                <a:lnTo>
                  <a:pt x="538624" y="135244"/>
                </a:lnTo>
                <a:lnTo>
                  <a:pt x="542016" y="140935"/>
                </a:lnTo>
                <a:lnTo>
                  <a:pt x="545444" y="144329"/>
                </a:lnTo>
                <a:lnTo>
                  <a:pt x="548837" y="144329"/>
                </a:lnTo>
                <a:lnTo>
                  <a:pt x="549968" y="144329"/>
                </a:lnTo>
                <a:lnTo>
                  <a:pt x="552265" y="147758"/>
                </a:lnTo>
                <a:lnTo>
                  <a:pt x="554527" y="148889"/>
                </a:lnTo>
                <a:lnTo>
                  <a:pt x="555658" y="148889"/>
                </a:lnTo>
                <a:lnTo>
                  <a:pt x="556789" y="153413"/>
                </a:lnTo>
                <a:lnTo>
                  <a:pt x="557919" y="153413"/>
                </a:lnTo>
                <a:lnTo>
                  <a:pt x="559086" y="153413"/>
                </a:lnTo>
                <a:lnTo>
                  <a:pt x="560217" y="151151"/>
                </a:lnTo>
                <a:lnTo>
                  <a:pt x="564740" y="151151"/>
                </a:lnTo>
                <a:lnTo>
                  <a:pt x="567037" y="150020"/>
                </a:lnTo>
                <a:lnTo>
                  <a:pt x="568168" y="150020"/>
                </a:lnTo>
                <a:lnTo>
                  <a:pt x="570430" y="150020"/>
                </a:lnTo>
                <a:lnTo>
                  <a:pt x="571561" y="152282"/>
                </a:lnTo>
                <a:lnTo>
                  <a:pt x="572692" y="153413"/>
                </a:lnTo>
                <a:lnTo>
                  <a:pt x="576120" y="151151"/>
                </a:lnTo>
                <a:lnTo>
                  <a:pt x="578382" y="145460"/>
                </a:lnTo>
                <a:lnTo>
                  <a:pt x="580643" y="145460"/>
                </a:lnTo>
                <a:lnTo>
                  <a:pt x="582940" y="147758"/>
                </a:lnTo>
                <a:lnTo>
                  <a:pt x="582940" y="145460"/>
                </a:lnTo>
                <a:lnTo>
                  <a:pt x="584071" y="145460"/>
                </a:lnTo>
                <a:lnTo>
                  <a:pt x="585202" y="144329"/>
                </a:lnTo>
                <a:lnTo>
                  <a:pt x="586333" y="145460"/>
                </a:lnTo>
                <a:lnTo>
                  <a:pt x="587464" y="145460"/>
                </a:lnTo>
                <a:lnTo>
                  <a:pt x="587464" y="146626"/>
                </a:lnTo>
                <a:lnTo>
                  <a:pt x="588630" y="146626"/>
                </a:lnTo>
                <a:lnTo>
                  <a:pt x="590892" y="147758"/>
                </a:lnTo>
                <a:lnTo>
                  <a:pt x="590892" y="148889"/>
                </a:lnTo>
                <a:lnTo>
                  <a:pt x="592023" y="148889"/>
                </a:lnTo>
                <a:lnTo>
                  <a:pt x="594285" y="148889"/>
                </a:lnTo>
                <a:lnTo>
                  <a:pt x="595416" y="148889"/>
                </a:lnTo>
                <a:lnTo>
                  <a:pt x="595416" y="152282"/>
                </a:lnTo>
                <a:lnTo>
                  <a:pt x="602236" y="151151"/>
                </a:lnTo>
                <a:lnTo>
                  <a:pt x="603403" y="151151"/>
                </a:lnTo>
                <a:lnTo>
                  <a:pt x="606795" y="150020"/>
                </a:lnTo>
                <a:lnTo>
                  <a:pt x="609057" y="151151"/>
                </a:lnTo>
                <a:lnTo>
                  <a:pt x="611354" y="153413"/>
                </a:lnTo>
                <a:lnTo>
                  <a:pt x="611354" y="154580"/>
                </a:lnTo>
                <a:lnTo>
                  <a:pt x="612485" y="155711"/>
                </a:lnTo>
                <a:lnTo>
                  <a:pt x="611354" y="159104"/>
                </a:lnTo>
                <a:lnTo>
                  <a:pt x="611354" y="161402"/>
                </a:lnTo>
                <a:lnTo>
                  <a:pt x="612485" y="165927"/>
                </a:lnTo>
                <a:lnTo>
                  <a:pt x="613616" y="168189"/>
                </a:lnTo>
                <a:lnTo>
                  <a:pt x="613616" y="169356"/>
                </a:lnTo>
                <a:lnTo>
                  <a:pt x="617009" y="171618"/>
                </a:lnTo>
                <a:lnTo>
                  <a:pt x="620437" y="171618"/>
                </a:lnTo>
                <a:lnTo>
                  <a:pt x="622698" y="172749"/>
                </a:lnTo>
                <a:lnTo>
                  <a:pt x="626126" y="177309"/>
                </a:lnTo>
                <a:lnTo>
                  <a:pt x="627257" y="177309"/>
                </a:lnTo>
                <a:lnTo>
                  <a:pt x="628388" y="177309"/>
                </a:lnTo>
                <a:lnTo>
                  <a:pt x="630650" y="175011"/>
                </a:lnTo>
                <a:lnTo>
                  <a:pt x="631781" y="175011"/>
                </a:lnTo>
                <a:lnTo>
                  <a:pt x="632912" y="177309"/>
                </a:lnTo>
                <a:lnTo>
                  <a:pt x="632912" y="180703"/>
                </a:lnTo>
                <a:lnTo>
                  <a:pt x="635209" y="184131"/>
                </a:lnTo>
                <a:lnTo>
                  <a:pt x="635209" y="187525"/>
                </a:lnTo>
                <a:lnTo>
                  <a:pt x="637471" y="187525"/>
                </a:lnTo>
                <a:lnTo>
                  <a:pt x="644291" y="186394"/>
                </a:lnTo>
                <a:lnTo>
                  <a:pt x="645422" y="185263"/>
                </a:lnTo>
                <a:lnTo>
                  <a:pt x="645422" y="181834"/>
                </a:lnTo>
                <a:lnTo>
                  <a:pt x="647719" y="180703"/>
                </a:lnTo>
                <a:lnTo>
                  <a:pt x="649981" y="178440"/>
                </a:lnTo>
                <a:lnTo>
                  <a:pt x="652243" y="176178"/>
                </a:lnTo>
                <a:lnTo>
                  <a:pt x="652243" y="172749"/>
                </a:lnTo>
                <a:lnTo>
                  <a:pt x="652243" y="171618"/>
                </a:lnTo>
                <a:lnTo>
                  <a:pt x="653374" y="172749"/>
                </a:lnTo>
                <a:lnTo>
                  <a:pt x="656802" y="173880"/>
                </a:lnTo>
                <a:lnTo>
                  <a:pt x="656802" y="175011"/>
                </a:lnTo>
                <a:lnTo>
                  <a:pt x="659064" y="175011"/>
                </a:lnTo>
                <a:lnTo>
                  <a:pt x="662456" y="173880"/>
                </a:lnTo>
                <a:lnTo>
                  <a:pt x="664754" y="173880"/>
                </a:lnTo>
                <a:lnTo>
                  <a:pt x="667015" y="172749"/>
                </a:lnTo>
                <a:lnTo>
                  <a:pt x="668146" y="173880"/>
                </a:lnTo>
                <a:lnTo>
                  <a:pt x="671574" y="169356"/>
                </a:lnTo>
                <a:lnTo>
                  <a:pt x="672705" y="167058"/>
                </a:lnTo>
                <a:lnTo>
                  <a:pt x="673836" y="165927"/>
                </a:lnTo>
                <a:lnTo>
                  <a:pt x="677264" y="167058"/>
                </a:lnTo>
                <a:lnTo>
                  <a:pt x="680657" y="165927"/>
                </a:lnTo>
                <a:lnTo>
                  <a:pt x="685216" y="167058"/>
                </a:lnTo>
                <a:lnTo>
                  <a:pt x="689739" y="165927"/>
                </a:lnTo>
                <a:lnTo>
                  <a:pt x="690870" y="163664"/>
                </a:lnTo>
                <a:lnTo>
                  <a:pt x="689739" y="161402"/>
                </a:lnTo>
                <a:lnTo>
                  <a:pt x="690870" y="160236"/>
                </a:lnTo>
                <a:lnTo>
                  <a:pt x="693167" y="159104"/>
                </a:lnTo>
                <a:lnTo>
                  <a:pt x="696560" y="160236"/>
                </a:lnTo>
                <a:lnTo>
                  <a:pt x="697691" y="159104"/>
                </a:lnTo>
                <a:lnTo>
                  <a:pt x="699988" y="157973"/>
                </a:lnTo>
                <a:lnTo>
                  <a:pt x="701119" y="156842"/>
                </a:lnTo>
                <a:lnTo>
                  <a:pt x="701119" y="152282"/>
                </a:lnTo>
                <a:lnTo>
                  <a:pt x="702250" y="151151"/>
                </a:lnTo>
                <a:lnTo>
                  <a:pt x="705642" y="148889"/>
                </a:lnTo>
                <a:lnTo>
                  <a:pt x="710201" y="146626"/>
                </a:lnTo>
                <a:lnTo>
                  <a:pt x="711332" y="145460"/>
                </a:lnTo>
                <a:lnTo>
                  <a:pt x="712463" y="145460"/>
                </a:lnTo>
                <a:lnTo>
                  <a:pt x="712463" y="140935"/>
                </a:lnTo>
                <a:lnTo>
                  <a:pt x="718153" y="137506"/>
                </a:lnTo>
                <a:lnTo>
                  <a:pt x="719284" y="135244"/>
                </a:lnTo>
                <a:lnTo>
                  <a:pt x="720415" y="135244"/>
                </a:lnTo>
                <a:lnTo>
                  <a:pt x="723843" y="134113"/>
                </a:lnTo>
                <a:lnTo>
                  <a:pt x="727235" y="134113"/>
                </a:lnTo>
                <a:lnTo>
                  <a:pt x="728366" y="132982"/>
                </a:lnTo>
                <a:lnTo>
                  <a:pt x="731794" y="130684"/>
                </a:lnTo>
                <a:lnTo>
                  <a:pt x="734056" y="129553"/>
                </a:lnTo>
                <a:lnTo>
                  <a:pt x="735187" y="129553"/>
                </a:lnTo>
                <a:lnTo>
                  <a:pt x="737484" y="130684"/>
                </a:lnTo>
                <a:lnTo>
                  <a:pt x="739746" y="130684"/>
                </a:lnTo>
                <a:lnTo>
                  <a:pt x="742008" y="129553"/>
                </a:lnTo>
                <a:lnTo>
                  <a:pt x="748828" y="129553"/>
                </a:lnTo>
                <a:lnTo>
                  <a:pt x="752256" y="129553"/>
                </a:lnTo>
                <a:lnTo>
                  <a:pt x="755649" y="128422"/>
                </a:lnTo>
                <a:lnTo>
                  <a:pt x="761339" y="125028"/>
                </a:lnTo>
                <a:lnTo>
                  <a:pt x="763601" y="125028"/>
                </a:lnTo>
                <a:lnTo>
                  <a:pt x="765863" y="125028"/>
                </a:lnTo>
                <a:lnTo>
                  <a:pt x="768160" y="123897"/>
                </a:lnTo>
                <a:lnTo>
                  <a:pt x="772683" y="126159"/>
                </a:lnTo>
                <a:lnTo>
                  <a:pt x="777242" y="122731"/>
                </a:lnTo>
                <a:lnTo>
                  <a:pt x="779504" y="126159"/>
                </a:lnTo>
                <a:lnTo>
                  <a:pt x="780635" y="126159"/>
                </a:lnTo>
                <a:lnTo>
                  <a:pt x="782932" y="126159"/>
                </a:lnTo>
                <a:lnTo>
                  <a:pt x="785194" y="128422"/>
                </a:lnTo>
                <a:lnTo>
                  <a:pt x="786325" y="128422"/>
                </a:lnTo>
                <a:lnTo>
                  <a:pt x="787456" y="127291"/>
                </a:lnTo>
                <a:lnTo>
                  <a:pt x="788622" y="125028"/>
                </a:lnTo>
                <a:lnTo>
                  <a:pt x="792014" y="123897"/>
                </a:lnTo>
                <a:lnTo>
                  <a:pt x="794276" y="121600"/>
                </a:lnTo>
                <a:lnTo>
                  <a:pt x="795407" y="121600"/>
                </a:lnTo>
                <a:lnTo>
                  <a:pt x="797704" y="122731"/>
                </a:lnTo>
                <a:lnTo>
                  <a:pt x="799966" y="122731"/>
                </a:lnTo>
                <a:lnTo>
                  <a:pt x="802228" y="112515"/>
                </a:lnTo>
                <a:lnTo>
                  <a:pt x="805656" y="109086"/>
                </a:lnTo>
                <a:lnTo>
                  <a:pt x="805656" y="105693"/>
                </a:lnTo>
                <a:lnTo>
                  <a:pt x="809049" y="102299"/>
                </a:lnTo>
                <a:lnTo>
                  <a:pt x="810179" y="102299"/>
                </a:lnTo>
                <a:lnTo>
                  <a:pt x="812477" y="100001"/>
                </a:lnTo>
                <a:lnTo>
                  <a:pt x="817000" y="96608"/>
                </a:lnTo>
                <a:lnTo>
                  <a:pt x="817000" y="92048"/>
                </a:lnTo>
                <a:lnTo>
                  <a:pt x="817000" y="88655"/>
                </a:lnTo>
                <a:lnTo>
                  <a:pt x="818166" y="84095"/>
                </a:lnTo>
                <a:lnTo>
                  <a:pt x="818166" y="82963"/>
                </a:lnTo>
                <a:lnTo>
                  <a:pt x="826118" y="82963"/>
                </a:lnTo>
                <a:lnTo>
                  <a:pt x="827249" y="80701"/>
                </a:lnTo>
                <a:lnTo>
                  <a:pt x="827249" y="78403"/>
                </a:lnTo>
                <a:lnTo>
                  <a:pt x="834070" y="77272"/>
                </a:lnTo>
                <a:lnTo>
                  <a:pt x="835200" y="77272"/>
                </a:lnTo>
                <a:lnTo>
                  <a:pt x="835200" y="75010"/>
                </a:lnTo>
                <a:lnTo>
                  <a:pt x="837462" y="75010"/>
                </a:lnTo>
                <a:lnTo>
                  <a:pt x="838593" y="72748"/>
                </a:lnTo>
                <a:lnTo>
                  <a:pt x="839724" y="72748"/>
                </a:lnTo>
                <a:lnTo>
                  <a:pt x="840890" y="72748"/>
                </a:lnTo>
                <a:lnTo>
                  <a:pt x="842021" y="72748"/>
                </a:lnTo>
                <a:lnTo>
                  <a:pt x="844283" y="72748"/>
                </a:lnTo>
                <a:lnTo>
                  <a:pt x="845414" y="75010"/>
                </a:lnTo>
                <a:lnTo>
                  <a:pt x="848842" y="73879"/>
                </a:lnTo>
                <a:lnTo>
                  <a:pt x="848842" y="69319"/>
                </a:lnTo>
                <a:lnTo>
                  <a:pt x="851104" y="68188"/>
                </a:lnTo>
                <a:lnTo>
                  <a:pt x="852235" y="63628"/>
                </a:lnTo>
                <a:lnTo>
                  <a:pt x="853365" y="63628"/>
                </a:lnTo>
                <a:lnTo>
                  <a:pt x="854496" y="61365"/>
                </a:lnTo>
                <a:lnTo>
                  <a:pt x="854496" y="59103"/>
                </a:lnTo>
                <a:lnTo>
                  <a:pt x="855663" y="57972"/>
                </a:lnTo>
                <a:lnTo>
                  <a:pt x="855663" y="56805"/>
                </a:lnTo>
                <a:lnTo>
                  <a:pt x="856793" y="56805"/>
                </a:lnTo>
                <a:lnTo>
                  <a:pt x="857924" y="53412"/>
                </a:lnTo>
                <a:lnTo>
                  <a:pt x="860186" y="53412"/>
                </a:lnTo>
                <a:lnTo>
                  <a:pt x="862448" y="51150"/>
                </a:lnTo>
                <a:lnTo>
                  <a:pt x="867007" y="45458"/>
                </a:lnTo>
                <a:lnTo>
                  <a:pt x="868138" y="46590"/>
                </a:lnTo>
                <a:lnTo>
                  <a:pt x="870435" y="40898"/>
                </a:lnTo>
                <a:lnTo>
                  <a:pt x="872697" y="36374"/>
                </a:lnTo>
                <a:lnTo>
                  <a:pt x="873828" y="32945"/>
                </a:lnTo>
                <a:lnTo>
                  <a:pt x="876089" y="30683"/>
                </a:lnTo>
                <a:lnTo>
                  <a:pt x="876089" y="29552"/>
                </a:lnTo>
                <a:lnTo>
                  <a:pt x="878386" y="29552"/>
                </a:lnTo>
                <a:lnTo>
                  <a:pt x="879517" y="29552"/>
                </a:lnTo>
                <a:lnTo>
                  <a:pt x="884041" y="32945"/>
                </a:lnTo>
                <a:lnTo>
                  <a:pt x="887469" y="32945"/>
                </a:lnTo>
                <a:lnTo>
                  <a:pt x="890862" y="35243"/>
                </a:lnTo>
                <a:lnTo>
                  <a:pt x="891993" y="35243"/>
                </a:lnTo>
                <a:lnTo>
                  <a:pt x="894290" y="34076"/>
                </a:lnTo>
                <a:lnTo>
                  <a:pt x="896551" y="31814"/>
                </a:lnTo>
                <a:lnTo>
                  <a:pt x="899979" y="31814"/>
                </a:lnTo>
                <a:lnTo>
                  <a:pt x="899979" y="30683"/>
                </a:lnTo>
                <a:lnTo>
                  <a:pt x="901110" y="29552"/>
                </a:lnTo>
                <a:lnTo>
                  <a:pt x="902241" y="29552"/>
                </a:lnTo>
                <a:lnTo>
                  <a:pt x="905634" y="30683"/>
                </a:lnTo>
                <a:lnTo>
                  <a:pt x="906765" y="29552"/>
                </a:lnTo>
                <a:lnTo>
                  <a:pt x="907931" y="30683"/>
                </a:lnTo>
                <a:lnTo>
                  <a:pt x="909062" y="29552"/>
                </a:lnTo>
                <a:lnTo>
                  <a:pt x="910193" y="30683"/>
                </a:lnTo>
                <a:lnTo>
                  <a:pt x="911324" y="29552"/>
                </a:lnTo>
                <a:lnTo>
                  <a:pt x="912455" y="30683"/>
                </a:lnTo>
                <a:lnTo>
                  <a:pt x="920406" y="29552"/>
                </a:lnTo>
                <a:lnTo>
                  <a:pt x="919275" y="31814"/>
                </a:lnTo>
                <a:lnTo>
                  <a:pt x="919275" y="32945"/>
                </a:lnTo>
                <a:lnTo>
                  <a:pt x="918144" y="34076"/>
                </a:lnTo>
                <a:lnTo>
                  <a:pt x="918144" y="35243"/>
                </a:lnTo>
                <a:lnTo>
                  <a:pt x="919275" y="37505"/>
                </a:lnTo>
                <a:lnTo>
                  <a:pt x="920406" y="38636"/>
                </a:lnTo>
                <a:lnTo>
                  <a:pt x="920406" y="39767"/>
                </a:lnTo>
                <a:lnTo>
                  <a:pt x="921537" y="40898"/>
                </a:lnTo>
                <a:lnTo>
                  <a:pt x="922703" y="43196"/>
                </a:lnTo>
                <a:lnTo>
                  <a:pt x="926096" y="43196"/>
                </a:lnTo>
                <a:lnTo>
                  <a:pt x="926096" y="44327"/>
                </a:lnTo>
                <a:lnTo>
                  <a:pt x="927227" y="43196"/>
                </a:lnTo>
                <a:lnTo>
                  <a:pt x="928358" y="43196"/>
                </a:lnTo>
                <a:lnTo>
                  <a:pt x="930655" y="43196"/>
                </a:lnTo>
                <a:lnTo>
                  <a:pt x="932917" y="43196"/>
                </a:lnTo>
                <a:lnTo>
                  <a:pt x="934048" y="43196"/>
                </a:lnTo>
                <a:lnTo>
                  <a:pt x="935179" y="47721"/>
                </a:lnTo>
                <a:lnTo>
                  <a:pt x="934048" y="52281"/>
                </a:lnTo>
                <a:lnTo>
                  <a:pt x="936309" y="53412"/>
                </a:lnTo>
                <a:lnTo>
                  <a:pt x="939737" y="51150"/>
                </a:lnTo>
                <a:lnTo>
                  <a:pt x="940868" y="51150"/>
                </a:lnTo>
                <a:lnTo>
                  <a:pt x="943130" y="49983"/>
                </a:lnTo>
                <a:lnTo>
                  <a:pt x="946558" y="51150"/>
                </a:lnTo>
                <a:lnTo>
                  <a:pt x="946558" y="53412"/>
                </a:lnTo>
                <a:lnTo>
                  <a:pt x="948820" y="53412"/>
                </a:lnTo>
                <a:lnTo>
                  <a:pt x="953379" y="52281"/>
                </a:lnTo>
                <a:lnTo>
                  <a:pt x="953379" y="54543"/>
                </a:lnTo>
                <a:lnTo>
                  <a:pt x="955641" y="56805"/>
                </a:lnTo>
                <a:lnTo>
                  <a:pt x="956772" y="56805"/>
                </a:lnTo>
                <a:lnTo>
                  <a:pt x="956772" y="57972"/>
                </a:lnTo>
                <a:lnTo>
                  <a:pt x="956772" y="61365"/>
                </a:lnTo>
                <a:lnTo>
                  <a:pt x="959033" y="63628"/>
                </a:lnTo>
                <a:lnTo>
                  <a:pt x="959033" y="65925"/>
                </a:lnTo>
                <a:lnTo>
                  <a:pt x="962461" y="67056"/>
                </a:lnTo>
                <a:lnTo>
                  <a:pt x="962461" y="71581"/>
                </a:lnTo>
                <a:lnTo>
                  <a:pt x="964723" y="71581"/>
                </a:lnTo>
                <a:lnTo>
                  <a:pt x="964723" y="77272"/>
                </a:lnTo>
                <a:lnTo>
                  <a:pt x="965854" y="79535"/>
                </a:lnTo>
                <a:lnTo>
                  <a:pt x="967020" y="81832"/>
                </a:lnTo>
                <a:lnTo>
                  <a:pt x="968151" y="84095"/>
                </a:lnTo>
                <a:lnTo>
                  <a:pt x="968151" y="85226"/>
                </a:lnTo>
                <a:lnTo>
                  <a:pt x="968151" y="86357"/>
                </a:lnTo>
                <a:lnTo>
                  <a:pt x="969282" y="87523"/>
                </a:lnTo>
                <a:lnTo>
                  <a:pt x="969282" y="90917"/>
                </a:lnTo>
                <a:lnTo>
                  <a:pt x="970413" y="92048"/>
                </a:lnTo>
                <a:lnTo>
                  <a:pt x="969282" y="94346"/>
                </a:lnTo>
                <a:lnTo>
                  <a:pt x="971544" y="95477"/>
                </a:lnTo>
                <a:lnTo>
                  <a:pt x="972675" y="97739"/>
                </a:lnTo>
                <a:lnTo>
                  <a:pt x="974972" y="97739"/>
                </a:lnTo>
                <a:lnTo>
                  <a:pt x="974972" y="98870"/>
                </a:lnTo>
                <a:lnTo>
                  <a:pt x="977234" y="97739"/>
                </a:lnTo>
                <a:lnTo>
                  <a:pt x="979495" y="98870"/>
                </a:lnTo>
                <a:lnTo>
                  <a:pt x="980626" y="98870"/>
                </a:lnTo>
                <a:lnTo>
                  <a:pt x="980626" y="101133"/>
                </a:lnTo>
                <a:lnTo>
                  <a:pt x="981793" y="101133"/>
                </a:lnTo>
                <a:lnTo>
                  <a:pt x="984054" y="102299"/>
                </a:lnTo>
                <a:lnTo>
                  <a:pt x="987447" y="104561"/>
                </a:lnTo>
                <a:lnTo>
                  <a:pt x="988578" y="104561"/>
                </a:lnTo>
                <a:lnTo>
                  <a:pt x="992006" y="104561"/>
                </a:lnTo>
                <a:lnTo>
                  <a:pt x="993137" y="106824"/>
                </a:lnTo>
                <a:lnTo>
                  <a:pt x="995399" y="107955"/>
                </a:lnTo>
                <a:lnTo>
                  <a:pt x="994268" y="110253"/>
                </a:lnTo>
                <a:lnTo>
                  <a:pt x="994268" y="112515"/>
                </a:lnTo>
                <a:lnTo>
                  <a:pt x="994268" y="113646"/>
                </a:lnTo>
                <a:lnTo>
                  <a:pt x="993137" y="115908"/>
                </a:lnTo>
                <a:lnTo>
                  <a:pt x="993137" y="117075"/>
                </a:lnTo>
                <a:lnTo>
                  <a:pt x="990875" y="120468"/>
                </a:lnTo>
                <a:lnTo>
                  <a:pt x="992006" y="122731"/>
                </a:lnTo>
                <a:lnTo>
                  <a:pt x="992006" y="125028"/>
                </a:lnTo>
                <a:lnTo>
                  <a:pt x="993137" y="125028"/>
                </a:lnTo>
                <a:lnTo>
                  <a:pt x="993137" y="127291"/>
                </a:lnTo>
                <a:lnTo>
                  <a:pt x="992006" y="128422"/>
                </a:lnTo>
                <a:lnTo>
                  <a:pt x="988578" y="129553"/>
                </a:lnTo>
                <a:lnTo>
                  <a:pt x="988578" y="130684"/>
                </a:lnTo>
                <a:lnTo>
                  <a:pt x="988578" y="131851"/>
                </a:lnTo>
                <a:lnTo>
                  <a:pt x="986316" y="132982"/>
                </a:lnTo>
                <a:lnTo>
                  <a:pt x="982923" y="131851"/>
                </a:lnTo>
                <a:lnTo>
                  <a:pt x="982923" y="132982"/>
                </a:lnTo>
                <a:lnTo>
                  <a:pt x="981793" y="132982"/>
                </a:lnTo>
                <a:lnTo>
                  <a:pt x="980626" y="134113"/>
                </a:lnTo>
                <a:lnTo>
                  <a:pt x="984054" y="138638"/>
                </a:lnTo>
                <a:lnTo>
                  <a:pt x="982923" y="139804"/>
                </a:lnTo>
                <a:lnTo>
                  <a:pt x="984054" y="142066"/>
                </a:lnTo>
                <a:lnTo>
                  <a:pt x="981793" y="144329"/>
                </a:lnTo>
                <a:lnTo>
                  <a:pt x="982923" y="146626"/>
                </a:lnTo>
                <a:lnTo>
                  <a:pt x="982923" y="148889"/>
                </a:lnTo>
                <a:lnTo>
                  <a:pt x="982923" y="150020"/>
                </a:lnTo>
                <a:lnTo>
                  <a:pt x="981793" y="150020"/>
                </a:lnTo>
                <a:lnTo>
                  <a:pt x="979495" y="151151"/>
                </a:lnTo>
                <a:lnTo>
                  <a:pt x="979495" y="154580"/>
                </a:lnTo>
                <a:lnTo>
                  <a:pt x="978365" y="156842"/>
                </a:lnTo>
                <a:lnTo>
                  <a:pt x="977234" y="159104"/>
                </a:lnTo>
                <a:lnTo>
                  <a:pt x="981793" y="156842"/>
                </a:lnTo>
                <a:lnTo>
                  <a:pt x="986316" y="156842"/>
                </a:lnTo>
                <a:lnTo>
                  <a:pt x="987447" y="157973"/>
                </a:lnTo>
                <a:lnTo>
                  <a:pt x="993137" y="161402"/>
                </a:lnTo>
                <a:lnTo>
                  <a:pt x="997696" y="162533"/>
                </a:lnTo>
                <a:lnTo>
                  <a:pt x="1002219" y="163664"/>
                </a:lnTo>
                <a:lnTo>
                  <a:pt x="1007909" y="161402"/>
                </a:lnTo>
                <a:lnTo>
                  <a:pt x="1010171" y="161402"/>
                </a:lnTo>
                <a:lnTo>
                  <a:pt x="1011337" y="161402"/>
                </a:lnTo>
                <a:lnTo>
                  <a:pt x="1012468" y="160236"/>
                </a:lnTo>
                <a:lnTo>
                  <a:pt x="1014730" y="157973"/>
                </a:lnTo>
                <a:lnTo>
                  <a:pt x="1015861" y="157973"/>
                </a:lnTo>
                <a:lnTo>
                  <a:pt x="1016992" y="153413"/>
                </a:lnTo>
                <a:lnTo>
                  <a:pt x="1018123" y="152282"/>
                </a:lnTo>
                <a:lnTo>
                  <a:pt x="1021551" y="151151"/>
                </a:lnTo>
                <a:lnTo>
                  <a:pt x="1022681" y="151151"/>
                </a:lnTo>
                <a:lnTo>
                  <a:pt x="1023812" y="151151"/>
                </a:lnTo>
                <a:lnTo>
                  <a:pt x="1027240" y="152282"/>
                </a:lnTo>
                <a:lnTo>
                  <a:pt x="1028371" y="153413"/>
                </a:lnTo>
                <a:lnTo>
                  <a:pt x="1030633" y="150020"/>
                </a:lnTo>
                <a:lnTo>
                  <a:pt x="1034061" y="143198"/>
                </a:lnTo>
                <a:lnTo>
                  <a:pt x="1036323" y="140935"/>
                </a:lnTo>
                <a:lnTo>
                  <a:pt x="1038585" y="140935"/>
                </a:lnTo>
                <a:lnTo>
                  <a:pt x="1042013" y="144329"/>
                </a:lnTo>
                <a:lnTo>
                  <a:pt x="1045405" y="145460"/>
                </a:lnTo>
                <a:lnTo>
                  <a:pt x="1046536" y="145460"/>
                </a:lnTo>
                <a:lnTo>
                  <a:pt x="1051095" y="140935"/>
                </a:lnTo>
                <a:lnTo>
                  <a:pt x="1051095" y="137506"/>
                </a:lnTo>
                <a:lnTo>
                  <a:pt x="1051095" y="136375"/>
                </a:lnTo>
                <a:lnTo>
                  <a:pt x="1053357" y="129553"/>
                </a:lnTo>
                <a:lnTo>
                  <a:pt x="1055654" y="127291"/>
                </a:lnTo>
                <a:lnTo>
                  <a:pt x="1057916" y="114777"/>
                </a:lnTo>
                <a:lnTo>
                  <a:pt x="1059047" y="111384"/>
                </a:lnTo>
                <a:lnTo>
                  <a:pt x="1057916" y="106824"/>
                </a:lnTo>
                <a:lnTo>
                  <a:pt x="1059047" y="101133"/>
                </a:lnTo>
                <a:lnTo>
                  <a:pt x="1061309" y="94346"/>
                </a:lnTo>
                <a:lnTo>
                  <a:pt x="1064737" y="90917"/>
                </a:lnTo>
                <a:lnTo>
                  <a:pt x="1065867" y="89786"/>
                </a:lnTo>
                <a:lnTo>
                  <a:pt x="1068129" y="89786"/>
                </a:lnTo>
                <a:lnTo>
                  <a:pt x="1069260" y="89786"/>
                </a:lnTo>
                <a:lnTo>
                  <a:pt x="1070426" y="90917"/>
                </a:lnTo>
                <a:lnTo>
                  <a:pt x="1071557" y="90917"/>
                </a:lnTo>
                <a:lnTo>
                  <a:pt x="1074950" y="94346"/>
                </a:lnTo>
                <a:lnTo>
                  <a:pt x="1078378" y="96608"/>
                </a:lnTo>
                <a:lnTo>
                  <a:pt x="1079509" y="98870"/>
                </a:lnTo>
                <a:lnTo>
                  <a:pt x="1081771" y="98870"/>
                </a:lnTo>
                <a:lnTo>
                  <a:pt x="1085199" y="98870"/>
                </a:lnTo>
                <a:lnTo>
                  <a:pt x="1091984" y="95477"/>
                </a:lnTo>
                <a:lnTo>
                  <a:pt x="1094281" y="93179"/>
                </a:lnTo>
                <a:lnTo>
                  <a:pt x="1096543" y="90917"/>
                </a:lnTo>
                <a:lnTo>
                  <a:pt x="1101102" y="90917"/>
                </a:lnTo>
                <a:lnTo>
                  <a:pt x="1106756" y="90917"/>
                </a:lnTo>
                <a:lnTo>
                  <a:pt x="1107923" y="90917"/>
                </a:lnTo>
                <a:lnTo>
                  <a:pt x="1110184" y="89786"/>
                </a:lnTo>
                <a:lnTo>
                  <a:pt x="1113577" y="88655"/>
                </a:lnTo>
                <a:lnTo>
                  <a:pt x="1120398" y="80701"/>
                </a:lnTo>
                <a:lnTo>
                  <a:pt x="1121529" y="79535"/>
                </a:lnTo>
                <a:lnTo>
                  <a:pt x="1122695" y="76141"/>
                </a:lnTo>
                <a:lnTo>
                  <a:pt x="1124957" y="75010"/>
                </a:lnTo>
                <a:lnTo>
                  <a:pt x="1128349" y="68188"/>
                </a:lnTo>
                <a:lnTo>
                  <a:pt x="1127218" y="63628"/>
                </a:lnTo>
                <a:lnTo>
                  <a:pt x="1123826" y="56805"/>
                </a:lnTo>
                <a:lnTo>
                  <a:pt x="1123826" y="55674"/>
                </a:lnTo>
                <a:lnTo>
                  <a:pt x="1123826" y="54543"/>
                </a:lnTo>
                <a:lnTo>
                  <a:pt x="1123826" y="52281"/>
                </a:lnTo>
                <a:lnTo>
                  <a:pt x="1124957" y="51150"/>
                </a:lnTo>
                <a:lnTo>
                  <a:pt x="1128349" y="49983"/>
                </a:lnTo>
                <a:lnTo>
                  <a:pt x="1137467" y="47721"/>
                </a:lnTo>
                <a:lnTo>
                  <a:pt x="1139729" y="48852"/>
                </a:lnTo>
                <a:lnTo>
                  <a:pt x="1141991" y="48852"/>
                </a:lnTo>
                <a:lnTo>
                  <a:pt x="1148811" y="44327"/>
                </a:lnTo>
                <a:lnTo>
                  <a:pt x="1156763" y="45458"/>
                </a:lnTo>
                <a:lnTo>
                  <a:pt x="1159060" y="45458"/>
                </a:lnTo>
                <a:lnTo>
                  <a:pt x="1160191" y="44327"/>
                </a:lnTo>
                <a:lnTo>
                  <a:pt x="1161322" y="43196"/>
                </a:lnTo>
                <a:lnTo>
                  <a:pt x="1162453" y="42030"/>
                </a:lnTo>
                <a:lnTo>
                  <a:pt x="1161322" y="38636"/>
                </a:lnTo>
                <a:lnTo>
                  <a:pt x="1161322" y="36374"/>
                </a:lnTo>
                <a:lnTo>
                  <a:pt x="1161322" y="35243"/>
                </a:lnTo>
                <a:lnTo>
                  <a:pt x="1160191" y="29552"/>
                </a:lnTo>
                <a:lnTo>
                  <a:pt x="1157894" y="24992"/>
                </a:lnTo>
                <a:lnTo>
                  <a:pt x="1159060" y="21598"/>
                </a:lnTo>
                <a:lnTo>
                  <a:pt x="1163584" y="21598"/>
                </a:lnTo>
                <a:lnTo>
                  <a:pt x="1165846" y="21598"/>
                </a:lnTo>
                <a:lnTo>
                  <a:pt x="1169274" y="20432"/>
                </a:lnTo>
                <a:lnTo>
                  <a:pt x="1172666" y="20432"/>
                </a:lnTo>
                <a:lnTo>
                  <a:pt x="1179487" y="18169"/>
                </a:lnTo>
                <a:lnTo>
                  <a:pt x="1179487" y="17038"/>
                </a:lnTo>
                <a:lnTo>
                  <a:pt x="1180618" y="15907"/>
                </a:lnTo>
                <a:lnTo>
                  <a:pt x="1181784" y="14776"/>
                </a:lnTo>
                <a:lnTo>
                  <a:pt x="1186308" y="13645"/>
                </a:lnTo>
                <a:lnTo>
                  <a:pt x="1187439" y="12478"/>
                </a:lnTo>
                <a:lnTo>
                  <a:pt x="1194259" y="10216"/>
                </a:lnTo>
                <a:lnTo>
                  <a:pt x="1197687" y="7953"/>
                </a:lnTo>
                <a:lnTo>
                  <a:pt x="1197687" y="5691"/>
                </a:lnTo>
                <a:lnTo>
                  <a:pt x="1198818" y="4525"/>
                </a:lnTo>
                <a:lnTo>
                  <a:pt x="1201080" y="4525"/>
                </a:lnTo>
                <a:lnTo>
                  <a:pt x="1203342" y="4525"/>
                </a:lnTo>
                <a:lnTo>
                  <a:pt x="1204508" y="1131"/>
                </a:lnTo>
                <a:lnTo>
                  <a:pt x="1205639" y="1131"/>
                </a:lnTo>
                <a:lnTo>
                  <a:pt x="1210162" y="0"/>
                </a:lnTo>
                <a:lnTo>
                  <a:pt x="1211329" y="0"/>
                </a:lnTo>
                <a:lnTo>
                  <a:pt x="1212460" y="0"/>
                </a:lnTo>
                <a:lnTo>
                  <a:pt x="1213590" y="1131"/>
                </a:lnTo>
                <a:lnTo>
                  <a:pt x="1214721" y="2262"/>
                </a:lnTo>
                <a:lnTo>
                  <a:pt x="1216983" y="4525"/>
                </a:lnTo>
                <a:lnTo>
                  <a:pt x="1219280" y="4525"/>
                </a:lnTo>
                <a:lnTo>
                  <a:pt x="1223804" y="4525"/>
                </a:lnTo>
                <a:lnTo>
                  <a:pt x="1226101" y="4525"/>
                </a:lnTo>
                <a:lnTo>
                  <a:pt x="1227232" y="5691"/>
                </a:lnTo>
                <a:lnTo>
                  <a:pt x="1228363" y="7953"/>
                </a:lnTo>
                <a:lnTo>
                  <a:pt x="1228363" y="9085"/>
                </a:lnTo>
                <a:lnTo>
                  <a:pt x="1228363" y="10216"/>
                </a:lnTo>
                <a:lnTo>
                  <a:pt x="1229494" y="13645"/>
                </a:lnTo>
                <a:lnTo>
                  <a:pt x="1231755" y="14776"/>
                </a:lnTo>
                <a:lnTo>
                  <a:pt x="1232886" y="15907"/>
                </a:lnTo>
                <a:lnTo>
                  <a:pt x="1234053" y="18169"/>
                </a:lnTo>
                <a:lnTo>
                  <a:pt x="1232886" y="19300"/>
                </a:lnTo>
                <a:lnTo>
                  <a:pt x="1232886" y="24992"/>
                </a:lnTo>
                <a:lnTo>
                  <a:pt x="1232886" y="26123"/>
                </a:lnTo>
                <a:lnTo>
                  <a:pt x="1234053" y="28420"/>
                </a:lnTo>
                <a:lnTo>
                  <a:pt x="1235183" y="29552"/>
                </a:lnTo>
                <a:lnTo>
                  <a:pt x="1236314" y="30683"/>
                </a:lnTo>
                <a:lnTo>
                  <a:pt x="1237445" y="30683"/>
                </a:lnTo>
                <a:lnTo>
                  <a:pt x="1237445" y="29552"/>
                </a:lnTo>
                <a:lnTo>
                  <a:pt x="1240873" y="30683"/>
                </a:lnTo>
                <a:lnTo>
                  <a:pt x="1244266" y="29552"/>
                </a:lnTo>
                <a:lnTo>
                  <a:pt x="1245397" y="28420"/>
                </a:lnTo>
                <a:lnTo>
                  <a:pt x="1246528" y="27254"/>
                </a:lnTo>
                <a:lnTo>
                  <a:pt x="1248825" y="29552"/>
                </a:lnTo>
                <a:lnTo>
                  <a:pt x="1248825" y="30683"/>
                </a:lnTo>
                <a:lnTo>
                  <a:pt x="1253348" y="31814"/>
                </a:lnTo>
                <a:lnTo>
                  <a:pt x="1259038" y="32945"/>
                </a:lnTo>
                <a:lnTo>
                  <a:pt x="1263597" y="34076"/>
                </a:lnTo>
                <a:lnTo>
                  <a:pt x="1268121" y="35243"/>
                </a:lnTo>
                <a:lnTo>
                  <a:pt x="1269252" y="35243"/>
                </a:lnTo>
                <a:lnTo>
                  <a:pt x="1271549" y="37505"/>
                </a:lnTo>
                <a:lnTo>
                  <a:pt x="1276072" y="39767"/>
                </a:lnTo>
                <a:lnTo>
                  <a:pt x="1278370" y="44327"/>
                </a:lnTo>
                <a:lnTo>
                  <a:pt x="1280631" y="45458"/>
                </a:lnTo>
                <a:lnTo>
                  <a:pt x="1281762" y="46590"/>
                </a:lnTo>
                <a:lnTo>
                  <a:pt x="1282893" y="46590"/>
                </a:lnTo>
                <a:lnTo>
                  <a:pt x="1284024" y="46590"/>
                </a:lnTo>
                <a:lnTo>
                  <a:pt x="1287452" y="45458"/>
                </a:lnTo>
                <a:lnTo>
                  <a:pt x="1294273" y="44327"/>
                </a:lnTo>
                <a:lnTo>
                  <a:pt x="1296534" y="43196"/>
                </a:lnTo>
                <a:lnTo>
                  <a:pt x="1298796" y="43196"/>
                </a:lnTo>
                <a:lnTo>
                  <a:pt x="1306748" y="44327"/>
                </a:lnTo>
                <a:lnTo>
                  <a:pt x="1307914" y="44327"/>
                </a:lnTo>
                <a:lnTo>
                  <a:pt x="1309045" y="45458"/>
                </a:lnTo>
                <a:lnTo>
                  <a:pt x="1313569" y="48852"/>
                </a:lnTo>
                <a:lnTo>
                  <a:pt x="1318127" y="53412"/>
                </a:lnTo>
                <a:lnTo>
                  <a:pt x="1321520" y="54543"/>
                </a:lnTo>
                <a:lnTo>
                  <a:pt x="1323817" y="56805"/>
                </a:lnTo>
                <a:lnTo>
                  <a:pt x="1324948" y="60234"/>
                </a:lnTo>
                <a:lnTo>
                  <a:pt x="1326079" y="65925"/>
                </a:lnTo>
                <a:lnTo>
                  <a:pt x="1326079" y="69319"/>
                </a:lnTo>
                <a:lnTo>
                  <a:pt x="1327210" y="71581"/>
                </a:lnTo>
                <a:lnTo>
                  <a:pt x="1329507" y="76141"/>
                </a:lnTo>
                <a:lnTo>
                  <a:pt x="1334031" y="78403"/>
                </a:lnTo>
                <a:lnTo>
                  <a:pt x="1336292" y="77272"/>
                </a:lnTo>
                <a:lnTo>
                  <a:pt x="1337459" y="77272"/>
                </a:lnTo>
                <a:lnTo>
                  <a:pt x="1339720" y="72748"/>
                </a:lnTo>
                <a:lnTo>
                  <a:pt x="1339720" y="62496"/>
                </a:lnTo>
                <a:lnTo>
                  <a:pt x="1340851" y="60234"/>
                </a:lnTo>
                <a:lnTo>
                  <a:pt x="1346541" y="51150"/>
                </a:lnTo>
                <a:lnTo>
                  <a:pt x="1349934" y="49983"/>
                </a:lnTo>
                <a:lnTo>
                  <a:pt x="1356755" y="51150"/>
                </a:lnTo>
                <a:lnTo>
                  <a:pt x="1361313" y="54543"/>
                </a:lnTo>
                <a:lnTo>
                  <a:pt x="1363575" y="56805"/>
                </a:lnTo>
                <a:lnTo>
                  <a:pt x="1362444" y="61365"/>
                </a:lnTo>
                <a:lnTo>
                  <a:pt x="1361313" y="63628"/>
                </a:lnTo>
                <a:lnTo>
                  <a:pt x="1356755" y="67056"/>
                </a:lnTo>
                <a:lnTo>
                  <a:pt x="1355624" y="68188"/>
                </a:lnTo>
                <a:lnTo>
                  <a:pt x="1355624" y="69319"/>
                </a:lnTo>
                <a:lnTo>
                  <a:pt x="1354493" y="70450"/>
                </a:lnTo>
                <a:lnTo>
                  <a:pt x="1354493" y="71581"/>
                </a:lnTo>
                <a:lnTo>
                  <a:pt x="1355624" y="73879"/>
                </a:lnTo>
                <a:lnTo>
                  <a:pt x="1357885" y="77272"/>
                </a:lnTo>
                <a:lnTo>
                  <a:pt x="1361313" y="80701"/>
                </a:lnTo>
                <a:lnTo>
                  <a:pt x="1365837" y="84095"/>
                </a:lnTo>
                <a:lnTo>
                  <a:pt x="1368134" y="85226"/>
                </a:lnTo>
                <a:lnTo>
                  <a:pt x="1370396" y="86357"/>
                </a:lnTo>
                <a:lnTo>
                  <a:pt x="1373789" y="87523"/>
                </a:lnTo>
                <a:lnTo>
                  <a:pt x="1377217" y="84095"/>
                </a:lnTo>
                <a:lnTo>
                  <a:pt x="1381776" y="79535"/>
                </a:lnTo>
                <a:lnTo>
                  <a:pt x="1382906" y="79535"/>
                </a:lnTo>
                <a:lnTo>
                  <a:pt x="1385168" y="78403"/>
                </a:lnTo>
                <a:lnTo>
                  <a:pt x="1388596" y="78403"/>
                </a:lnTo>
                <a:lnTo>
                  <a:pt x="1388596" y="80701"/>
                </a:lnTo>
                <a:lnTo>
                  <a:pt x="1391989" y="84095"/>
                </a:lnTo>
                <a:lnTo>
                  <a:pt x="1393120" y="87523"/>
                </a:lnTo>
                <a:lnTo>
                  <a:pt x="1393120" y="88655"/>
                </a:lnTo>
                <a:lnTo>
                  <a:pt x="1391989" y="89786"/>
                </a:lnTo>
                <a:lnTo>
                  <a:pt x="1388596" y="92048"/>
                </a:lnTo>
                <a:lnTo>
                  <a:pt x="1387430" y="94346"/>
                </a:lnTo>
                <a:lnTo>
                  <a:pt x="1388596" y="96608"/>
                </a:lnTo>
                <a:lnTo>
                  <a:pt x="1390858" y="96608"/>
                </a:lnTo>
                <a:lnTo>
                  <a:pt x="1387430" y="100001"/>
                </a:lnTo>
                <a:lnTo>
                  <a:pt x="1388596" y="104561"/>
                </a:lnTo>
                <a:lnTo>
                  <a:pt x="1389727" y="105693"/>
                </a:lnTo>
                <a:lnTo>
                  <a:pt x="1390858" y="106824"/>
                </a:lnTo>
                <a:lnTo>
                  <a:pt x="1393120" y="110253"/>
                </a:lnTo>
                <a:lnTo>
                  <a:pt x="1395382" y="115908"/>
                </a:lnTo>
                <a:lnTo>
                  <a:pt x="1394251" y="118206"/>
                </a:lnTo>
                <a:lnTo>
                  <a:pt x="1399941" y="130684"/>
                </a:lnTo>
                <a:lnTo>
                  <a:pt x="1402202" y="137506"/>
                </a:lnTo>
                <a:lnTo>
                  <a:pt x="1406761" y="142066"/>
                </a:lnTo>
                <a:lnTo>
                  <a:pt x="1407892" y="145460"/>
                </a:lnTo>
                <a:lnTo>
                  <a:pt x="1409023" y="146626"/>
                </a:lnTo>
                <a:lnTo>
                  <a:pt x="1409023" y="148889"/>
                </a:lnTo>
                <a:lnTo>
                  <a:pt x="1407892" y="150020"/>
                </a:lnTo>
                <a:lnTo>
                  <a:pt x="1407892" y="152282"/>
                </a:lnTo>
                <a:lnTo>
                  <a:pt x="1409023" y="153413"/>
                </a:lnTo>
                <a:lnTo>
                  <a:pt x="1412451" y="153413"/>
                </a:lnTo>
                <a:lnTo>
                  <a:pt x="1415844" y="156842"/>
                </a:lnTo>
                <a:lnTo>
                  <a:pt x="1418106" y="155711"/>
                </a:lnTo>
                <a:lnTo>
                  <a:pt x="1421534" y="156842"/>
                </a:lnTo>
                <a:lnTo>
                  <a:pt x="1422664" y="155711"/>
                </a:lnTo>
                <a:lnTo>
                  <a:pt x="1423795" y="155711"/>
                </a:lnTo>
                <a:lnTo>
                  <a:pt x="1428354" y="156842"/>
                </a:lnTo>
                <a:lnTo>
                  <a:pt x="1429485" y="156842"/>
                </a:lnTo>
                <a:lnTo>
                  <a:pt x="1429485" y="157973"/>
                </a:lnTo>
                <a:lnTo>
                  <a:pt x="1430616" y="159104"/>
                </a:lnTo>
                <a:lnTo>
                  <a:pt x="1431747" y="159104"/>
                </a:lnTo>
                <a:lnTo>
                  <a:pt x="1434044" y="161402"/>
                </a:lnTo>
                <a:lnTo>
                  <a:pt x="1436306" y="161402"/>
                </a:lnTo>
                <a:lnTo>
                  <a:pt x="1437437" y="161402"/>
                </a:lnTo>
                <a:lnTo>
                  <a:pt x="1439699" y="163664"/>
                </a:lnTo>
                <a:lnTo>
                  <a:pt x="1441996" y="165927"/>
                </a:lnTo>
                <a:lnTo>
                  <a:pt x="1440865" y="169356"/>
                </a:lnTo>
                <a:lnTo>
                  <a:pt x="1439699" y="171618"/>
                </a:lnTo>
                <a:lnTo>
                  <a:pt x="1439699" y="172749"/>
                </a:lnTo>
                <a:lnTo>
                  <a:pt x="1438568" y="173880"/>
                </a:lnTo>
                <a:lnTo>
                  <a:pt x="1437437" y="175011"/>
                </a:lnTo>
                <a:lnTo>
                  <a:pt x="1438568" y="176178"/>
                </a:lnTo>
                <a:lnTo>
                  <a:pt x="1438568" y="177309"/>
                </a:lnTo>
                <a:lnTo>
                  <a:pt x="1437437" y="178440"/>
                </a:lnTo>
                <a:lnTo>
                  <a:pt x="1437437" y="179571"/>
                </a:lnTo>
                <a:lnTo>
                  <a:pt x="1436306" y="178440"/>
                </a:lnTo>
                <a:lnTo>
                  <a:pt x="1435175" y="179571"/>
                </a:lnTo>
                <a:lnTo>
                  <a:pt x="1435175" y="180703"/>
                </a:lnTo>
                <a:lnTo>
                  <a:pt x="1435175" y="184131"/>
                </a:lnTo>
                <a:lnTo>
                  <a:pt x="1436306" y="186394"/>
                </a:lnTo>
                <a:lnTo>
                  <a:pt x="1438568" y="187525"/>
                </a:lnTo>
                <a:lnTo>
                  <a:pt x="1439699" y="188656"/>
                </a:lnTo>
                <a:lnTo>
                  <a:pt x="1440865" y="189787"/>
                </a:lnTo>
                <a:lnTo>
                  <a:pt x="1443127" y="190954"/>
                </a:lnTo>
                <a:lnTo>
                  <a:pt x="1444257" y="192085"/>
                </a:lnTo>
                <a:lnTo>
                  <a:pt x="1443127" y="193216"/>
                </a:lnTo>
                <a:lnTo>
                  <a:pt x="1441996" y="193216"/>
                </a:lnTo>
                <a:lnTo>
                  <a:pt x="1440865" y="193216"/>
                </a:lnTo>
                <a:lnTo>
                  <a:pt x="1438568" y="195478"/>
                </a:lnTo>
                <a:lnTo>
                  <a:pt x="1437437" y="197741"/>
                </a:lnTo>
                <a:lnTo>
                  <a:pt x="1435175" y="198907"/>
                </a:lnTo>
                <a:lnTo>
                  <a:pt x="1435175" y="200038"/>
                </a:lnTo>
                <a:lnTo>
                  <a:pt x="1435175" y="201169"/>
                </a:lnTo>
                <a:lnTo>
                  <a:pt x="1435175" y="203432"/>
                </a:lnTo>
                <a:lnTo>
                  <a:pt x="1435175" y="206861"/>
                </a:lnTo>
                <a:lnTo>
                  <a:pt x="1435175" y="210254"/>
                </a:lnTo>
                <a:lnTo>
                  <a:pt x="1437437" y="214814"/>
                </a:lnTo>
                <a:lnTo>
                  <a:pt x="1438568" y="214814"/>
                </a:lnTo>
                <a:lnTo>
                  <a:pt x="1438568" y="215945"/>
                </a:lnTo>
                <a:lnTo>
                  <a:pt x="1441996" y="219339"/>
                </a:lnTo>
                <a:lnTo>
                  <a:pt x="1445388" y="220505"/>
                </a:lnTo>
                <a:lnTo>
                  <a:pt x="1446519" y="220505"/>
                </a:lnTo>
                <a:lnTo>
                  <a:pt x="1447650" y="221636"/>
                </a:lnTo>
                <a:lnTo>
                  <a:pt x="1446519" y="223899"/>
                </a:lnTo>
                <a:lnTo>
                  <a:pt x="1445388" y="226161"/>
                </a:lnTo>
                <a:lnTo>
                  <a:pt x="1446519" y="227292"/>
                </a:lnTo>
                <a:lnTo>
                  <a:pt x="1446519" y="228459"/>
                </a:lnTo>
                <a:lnTo>
                  <a:pt x="1444257" y="230721"/>
                </a:lnTo>
                <a:lnTo>
                  <a:pt x="1444257" y="234114"/>
                </a:lnTo>
                <a:lnTo>
                  <a:pt x="1441996" y="237543"/>
                </a:lnTo>
                <a:lnTo>
                  <a:pt x="1441996" y="238674"/>
                </a:lnTo>
                <a:lnTo>
                  <a:pt x="1444257" y="239806"/>
                </a:lnTo>
                <a:lnTo>
                  <a:pt x="1447650" y="246628"/>
                </a:lnTo>
                <a:lnTo>
                  <a:pt x="1448816" y="247759"/>
                </a:lnTo>
                <a:lnTo>
                  <a:pt x="1449947" y="247759"/>
                </a:lnTo>
                <a:lnTo>
                  <a:pt x="1452209" y="246628"/>
                </a:lnTo>
                <a:lnTo>
                  <a:pt x="1454471" y="246628"/>
                </a:lnTo>
                <a:lnTo>
                  <a:pt x="1454471" y="248890"/>
                </a:lnTo>
                <a:lnTo>
                  <a:pt x="1455637" y="248890"/>
                </a:lnTo>
                <a:lnTo>
                  <a:pt x="1457899" y="248890"/>
                </a:lnTo>
                <a:lnTo>
                  <a:pt x="1461292" y="250021"/>
                </a:lnTo>
                <a:lnTo>
                  <a:pt x="1462422" y="248890"/>
                </a:lnTo>
                <a:lnTo>
                  <a:pt x="1470409" y="253450"/>
                </a:lnTo>
                <a:lnTo>
                  <a:pt x="1471540" y="255712"/>
                </a:lnTo>
                <a:lnTo>
                  <a:pt x="1471540" y="258010"/>
                </a:lnTo>
                <a:lnTo>
                  <a:pt x="1471540" y="259141"/>
                </a:lnTo>
                <a:lnTo>
                  <a:pt x="1471540" y="262535"/>
                </a:lnTo>
                <a:lnTo>
                  <a:pt x="1476064" y="271619"/>
                </a:lnTo>
                <a:lnTo>
                  <a:pt x="1479492" y="276179"/>
                </a:lnTo>
                <a:lnTo>
                  <a:pt x="1479492" y="278442"/>
                </a:lnTo>
                <a:lnTo>
                  <a:pt x="1478361" y="284133"/>
                </a:lnTo>
                <a:lnTo>
                  <a:pt x="1478361" y="285264"/>
                </a:lnTo>
                <a:lnTo>
                  <a:pt x="1480623" y="286395"/>
                </a:lnTo>
                <a:lnTo>
                  <a:pt x="1485146" y="307993"/>
                </a:lnTo>
                <a:lnTo>
                  <a:pt x="1485146" y="309124"/>
                </a:lnTo>
                <a:lnTo>
                  <a:pt x="1486313" y="310291"/>
                </a:lnTo>
                <a:lnTo>
                  <a:pt x="1481754" y="312553"/>
                </a:lnTo>
                <a:lnTo>
                  <a:pt x="1478361" y="312553"/>
                </a:lnTo>
                <a:lnTo>
                  <a:pt x="1477195" y="313684"/>
                </a:lnTo>
                <a:lnTo>
                  <a:pt x="1473802" y="315947"/>
                </a:lnTo>
                <a:lnTo>
                  <a:pt x="1472671" y="315947"/>
                </a:lnTo>
                <a:lnTo>
                  <a:pt x="1471540" y="317113"/>
                </a:lnTo>
                <a:lnTo>
                  <a:pt x="1471540" y="318244"/>
                </a:lnTo>
                <a:lnTo>
                  <a:pt x="1470409" y="318244"/>
                </a:lnTo>
                <a:lnTo>
                  <a:pt x="1469243" y="318244"/>
                </a:lnTo>
                <a:lnTo>
                  <a:pt x="1469243" y="319375"/>
                </a:lnTo>
                <a:lnTo>
                  <a:pt x="1468112" y="320507"/>
                </a:lnTo>
                <a:lnTo>
                  <a:pt x="1468112" y="321638"/>
                </a:lnTo>
                <a:lnTo>
                  <a:pt x="1469243" y="321638"/>
                </a:lnTo>
                <a:lnTo>
                  <a:pt x="1465850" y="322769"/>
                </a:lnTo>
                <a:lnTo>
                  <a:pt x="1466981" y="325067"/>
                </a:lnTo>
                <a:lnTo>
                  <a:pt x="1465850" y="326198"/>
                </a:lnTo>
                <a:lnTo>
                  <a:pt x="1471540" y="336414"/>
                </a:lnTo>
                <a:lnTo>
                  <a:pt x="1472671" y="339842"/>
                </a:lnTo>
                <a:lnTo>
                  <a:pt x="1472671" y="340974"/>
                </a:lnTo>
                <a:lnTo>
                  <a:pt x="1472671" y="342105"/>
                </a:lnTo>
                <a:lnTo>
                  <a:pt x="1471540" y="344367"/>
                </a:lnTo>
                <a:lnTo>
                  <a:pt x="1471540" y="346629"/>
                </a:lnTo>
                <a:lnTo>
                  <a:pt x="1471540" y="345498"/>
                </a:lnTo>
                <a:lnTo>
                  <a:pt x="1470409" y="346629"/>
                </a:lnTo>
                <a:lnTo>
                  <a:pt x="1470409" y="347796"/>
                </a:lnTo>
                <a:lnTo>
                  <a:pt x="1468112" y="347796"/>
                </a:lnTo>
                <a:lnTo>
                  <a:pt x="1468112" y="348927"/>
                </a:lnTo>
                <a:lnTo>
                  <a:pt x="1469243" y="350058"/>
                </a:lnTo>
                <a:lnTo>
                  <a:pt x="1469243" y="351189"/>
                </a:lnTo>
                <a:lnTo>
                  <a:pt x="1470409" y="352320"/>
                </a:lnTo>
                <a:lnTo>
                  <a:pt x="1470409" y="353452"/>
                </a:lnTo>
                <a:lnTo>
                  <a:pt x="1472671" y="372787"/>
                </a:lnTo>
                <a:lnTo>
                  <a:pt x="1452209" y="380741"/>
                </a:lnTo>
                <a:lnTo>
                  <a:pt x="1446519" y="383003"/>
                </a:lnTo>
                <a:lnTo>
                  <a:pt x="1441996" y="385301"/>
                </a:lnTo>
                <a:lnTo>
                  <a:pt x="1437437" y="385301"/>
                </a:lnTo>
                <a:lnTo>
                  <a:pt x="1437437" y="380741"/>
                </a:lnTo>
                <a:lnTo>
                  <a:pt x="1437437" y="379610"/>
                </a:lnTo>
                <a:lnTo>
                  <a:pt x="1435175" y="377347"/>
                </a:lnTo>
                <a:lnTo>
                  <a:pt x="1434044" y="377347"/>
                </a:lnTo>
                <a:lnTo>
                  <a:pt x="1432878" y="375050"/>
                </a:lnTo>
                <a:lnTo>
                  <a:pt x="1431747" y="375050"/>
                </a:lnTo>
                <a:lnTo>
                  <a:pt x="1428354" y="376181"/>
                </a:lnTo>
                <a:lnTo>
                  <a:pt x="1427223" y="375050"/>
                </a:lnTo>
                <a:lnTo>
                  <a:pt x="1426093" y="373918"/>
                </a:lnTo>
                <a:lnTo>
                  <a:pt x="1423795" y="376181"/>
                </a:lnTo>
                <a:lnTo>
                  <a:pt x="1421534" y="375050"/>
                </a:lnTo>
                <a:lnTo>
                  <a:pt x="1420403" y="377347"/>
                </a:lnTo>
                <a:lnTo>
                  <a:pt x="1418106" y="377347"/>
                </a:lnTo>
                <a:lnTo>
                  <a:pt x="1415844" y="376181"/>
                </a:lnTo>
                <a:lnTo>
                  <a:pt x="1414713" y="376181"/>
                </a:lnTo>
                <a:lnTo>
                  <a:pt x="1412451" y="376181"/>
                </a:lnTo>
                <a:lnTo>
                  <a:pt x="1411320" y="373918"/>
                </a:lnTo>
                <a:lnTo>
                  <a:pt x="1407892" y="375050"/>
                </a:lnTo>
                <a:lnTo>
                  <a:pt x="1406761" y="375050"/>
                </a:lnTo>
                <a:lnTo>
                  <a:pt x="1405630" y="377347"/>
                </a:lnTo>
                <a:lnTo>
                  <a:pt x="1405630" y="379610"/>
                </a:lnTo>
                <a:lnTo>
                  <a:pt x="1405630" y="381872"/>
                </a:lnTo>
                <a:lnTo>
                  <a:pt x="1405630" y="384170"/>
                </a:lnTo>
                <a:lnTo>
                  <a:pt x="1404500" y="387563"/>
                </a:lnTo>
                <a:lnTo>
                  <a:pt x="1403333" y="389825"/>
                </a:lnTo>
                <a:lnTo>
                  <a:pt x="1402202" y="389825"/>
                </a:lnTo>
                <a:lnTo>
                  <a:pt x="1401071" y="390992"/>
                </a:lnTo>
                <a:lnTo>
                  <a:pt x="1402202" y="393254"/>
                </a:lnTo>
                <a:lnTo>
                  <a:pt x="1401071" y="395517"/>
                </a:lnTo>
                <a:lnTo>
                  <a:pt x="1402202" y="395517"/>
                </a:lnTo>
                <a:lnTo>
                  <a:pt x="1403333" y="398945"/>
                </a:lnTo>
                <a:lnTo>
                  <a:pt x="1402202" y="400077"/>
                </a:lnTo>
                <a:lnTo>
                  <a:pt x="1401071" y="402339"/>
                </a:lnTo>
                <a:lnTo>
                  <a:pt x="1401071" y="404601"/>
                </a:lnTo>
                <a:lnTo>
                  <a:pt x="1403333" y="408030"/>
                </a:lnTo>
                <a:lnTo>
                  <a:pt x="1403333" y="411423"/>
                </a:lnTo>
                <a:lnTo>
                  <a:pt x="1405630" y="412555"/>
                </a:lnTo>
                <a:lnTo>
                  <a:pt x="1405630" y="413721"/>
                </a:lnTo>
                <a:lnTo>
                  <a:pt x="1406761" y="412555"/>
                </a:lnTo>
                <a:lnTo>
                  <a:pt x="1407892" y="412555"/>
                </a:lnTo>
                <a:lnTo>
                  <a:pt x="1407892" y="414852"/>
                </a:lnTo>
                <a:lnTo>
                  <a:pt x="1411320" y="415983"/>
                </a:lnTo>
                <a:lnTo>
                  <a:pt x="1411320" y="417115"/>
                </a:lnTo>
                <a:lnTo>
                  <a:pt x="1410154" y="419377"/>
                </a:lnTo>
                <a:lnTo>
                  <a:pt x="1411320" y="420543"/>
                </a:lnTo>
                <a:lnTo>
                  <a:pt x="1412451" y="422806"/>
                </a:lnTo>
                <a:lnTo>
                  <a:pt x="1416975" y="425068"/>
                </a:lnTo>
                <a:lnTo>
                  <a:pt x="1418106" y="427330"/>
                </a:lnTo>
                <a:lnTo>
                  <a:pt x="1419272" y="428497"/>
                </a:lnTo>
                <a:lnTo>
                  <a:pt x="1420403" y="428497"/>
                </a:lnTo>
                <a:lnTo>
                  <a:pt x="1420403" y="426199"/>
                </a:lnTo>
                <a:lnTo>
                  <a:pt x="1422664" y="427330"/>
                </a:lnTo>
                <a:lnTo>
                  <a:pt x="1423795" y="428497"/>
                </a:lnTo>
                <a:lnTo>
                  <a:pt x="1423795" y="429628"/>
                </a:lnTo>
                <a:lnTo>
                  <a:pt x="1424926" y="431890"/>
                </a:lnTo>
                <a:lnTo>
                  <a:pt x="1423795" y="431890"/>
                </a:lnTo>
                <a:lnTo>
                  <a:pt x="1423795" y="433022"/>
                </a:lnTo>
                <a:lnTo>
                  <a:pt x="1424926" y="434153"/>
                </a:lnTo>
                <a:lnTo>
                  <a:pt x="1426093" y="434153"/>
                </a:lnTo>
                <a:lnTo>
                  <a:pt x="1426093" y="435284"/>
                </a:lnTo>
                <a:lnTo>
                  <a:pt x="1427223" y="435284"/>
                </a:lnTo>
                <a:lnTo>
                  <a:pt x="1427223" y="436450"/>
                </a:lnTo>
                <a:lnTo>
                  <a:pt x="1428354" y="436450"/>
                </a:lnTo>
                <a:lnTo>
                  <a:pt x="1428354" y="438713"/>
                </a:lnTo>
                <a:lnTo>
                  <a:pt x="1427223" y="442106"/>
                </a:lnTo>
                <a:lnTo>
                  <a:pt x="1426093" y="442106"/>
                </a:lnTo>
                <a:lnTo>
                  <a:pt x="1426093" y="443273"/>
                </a:lnTo>
                <a:lnTo>
                  <a:pt x="1427223" y="445535"/>
                </a:lnTo>
                <a:lnTo>
                  <a:pt x="1429485" y="446666"/>
                </a:lnTo>
                <a:lnTo>
                  <a:pt x="1430616" y="446666"/>
                </a:lnTo>
                <a:lnTo>
                  <a:pt x="1430616" y="447797"/>
                </a:lnTo>
                <a:lnTo>
                  <a:pt x="1429485" y="450095"/>
                </a:lnTo>
                <a:lnTo>
                  <a:pt x="1430616" y="451226"/>
                </a:lnTo>
                <a:lnTo>
                  <a:pt x="1429485" y="452357"/>
                </a:lnTo>
                <a:lnTo>
                  <a:pt x="1431747" y="453488"/>
                </a:lnTo>
                <a:lnTo>
                  <a:pt x="1434044" y="455751"/>
                </a:lnTo>
                <a:lnTo>
                  <a:pt x="1436306" y="456882"/>
                </a:lnTo>
                <a:lnTo>
                  <a:pt x="1437437" y="455751"/>
                </a:lnTo>
                <a:lnTo>
                  <a:pt x="1440865" y="459180"/>
                </a:lnTo>
                <a:lnTo>
                  <a:pt x="1441996" y="458048"/>
                </a:lnTo>
                <a:lnTo>
                  <a:pt x="1444257" y="459180"/>
                </a:lnTo>
                <a:lnTo>
                  <a:pt x="1445388" y="459180"/>
                </a:lnTo>
                <a:lnTo>
                  <a:pt x="1446519" y="459180"/>
                </a:lnTo>
                <a:lnTo>
                  <a:pt x="1445388" y="460311"/>
                </a:lnTo>
                <a:lnTo>
                  <a:pt x="1445388" y="461442"/>
                </a:lnTo>
                <a:lnTo>
                  <a:pt x="1445388" y="462573"/>
                </a:lnTo>
                <a:lnTo>
                  <a:pt x="1445388" y="463704"/>
                </a:lnTo>
                <a:lnTo>
                  <a:pt x="1444257" y="464835"/>
                </a:lnTo>
                <a:lnTo>
                  <a:pt x="1443127" y="464835"/>
                </a:lnTo>
                <a:lnTo>
                  <a:pt x="1444257" y="467133"/>
                </a:lnTo>
                <a:lnTo>
                  <a:pt x="1443127" y="467133"/>
                </a:lnTo>
                <a:lnTo>
                  <a:pt x="1443127" y="468264"/>
                </a:lnTo>
                <a:lnTo>
                  <a:pt x="1444257" y="468264"/>
                </a:lnTo>
                <a:lnTo>
                  <a:pt x="1444257" y="469395"/>
                </a:lnTo>
                <a:lnTo>
                  <a:pt x="1443127" y="470526"/>
                </a:lnTo>
                <a:lnTo>
                  <a:pt x="1444257" y="471658"/>
                </a:lnTo>
                <a:lnTo>
                  <a:pt x="1443127" y="472824"/>
                </a:lnTo>
                <a:lnTo>
                  <a:pt x="1443127" y="473955"/>
                </a:lnTo>
                <a:lnTo>
                  <a:pt x="1440865" y="475086"/>
                </a:lnTo>
                <a:lnTo>
                  <a:pt x="1440865" y="477349"/>
                </a:lnTo>
                <a:lnTo>
                  <a:pt x="1443127" y="480778"/>
                </a:lnTo>
                <a:lnTo>
                  <a:pt x="1441996" y="480778"/>
                </a:lnTo>
                <a:lnTo>
                  <a:pt x="1441996" y="481909"/>
                </a:lnTo>
                <a:lnTo>
                  <a:pt x="1444257" y="483040"/>
                </a:lnTo>
                <a:lnTo>
                  <a:pt x="1441996" y="483040"/>
                </a:lnTo>
                <a:lnTo>
                  <a:pt x="1441996" y="484171"/>
                </a:lnTo>
                <a:lnTo>
                  <a:pt x="1443127" y="485302"/>
                </a:lnTo>
                <a:lnTo>
                  <a:pt x="1444257" y="484171"/>
                </a:lnTo>
                <a:lnTo>
                  <a:pt x="1444257" y="485302"/>
                </a:lnTo>
                <a:lnTo>
                  <a:pt x="1445388" y="488731"/>
                </a:lnTo>
                <a:lnTo>
                  <a:pt x="1446519" y="489862"/>
                </a:lnTo>
                <a:lnTo>
                  <a:pt x="1446519" y="490993"/>
                </a:lnTo>
                <a:lnTo>
                  <a:pt x="1445388" y="492125"/>
                </a:lnTo>
                <a:lnTo>
                  <a:pt x="1445388" y="493256"/>
                </a:lnTo>
                <a:lnTo>
                  <a:pt x="1447650" y="493256"/>
                </a:lnTo>
                <a:lnTo>
                  <a:pt x="1447650" y="495553"/>
                </a:lnTo>
                <a:lnTo>
                  <a:pt x="1448816" y="494387"/>
                </a:lnTo>
                <a:lnTo>
                  <a:pt x="1449947" y="494387"/>
                </a:lnTo>
                <a:lnTo>
                  <a:pt x="1449947" y="495553"/>
                </a:lnTo>
                <a:lnTo>
                  <a:pt x="1448816" y="495553"/>
                </a:lnTo>
                <a:lnTo>
                  <a:pt x="1449947" y="496685"/>
                </a:lnTo>
                <a:lnTo>
                  <a:pt x="1451078" y="497816"/>
                </a:lnTo>
                <a:lnTo>
                  <a:pt x="1451078" y="498947"/>
                </a:lnTo>
                <a:lnTo>
                  <a:pt x="1452209" y="498947"/>
                </a:lnTo>
                <a:lnTo>
                  <a:pt x="1452209" y="496685"/>
                </a:lnTo>
                <a:lnTo>
                  <a:pt x="1453340" y="496685"/>
                </a:lnTo>
                <a:lnTo>
                  <a:pt x="1453340" y="495553"/>
                </a:lnTo>
                <a:lnTo>
                  <a:pt x="1455637" y="495553"/>
                </a:lnTo>
                <a:lnTo>
                  <a:pt x="1456768" y="496685"/>
                </a:lnTo>
                <a:lnTo>
                  <a:pt x="1457899" y="496685"/>
                </a:lnTo>
                <a:lnTo>
                  <a:pt x="1457899" y="498947"/>
                </a:lnTo>
                <a:lnTo>
                  <a:pt x="1457899" y="500078"/>
                </a:lnTo>
                <a:lnTo>
                  <a:pt x="1459030" y="501209"/>
                </a:lnTo>
                <a:lnTo>
                  <a:pt x="1460161" y="500078"/>
                </a:lnTo>
                <a:lnTo>
                  <a:pt x="1460161" y="501209"/>
                </a:lnTo>
                <a:lnTo>
                  <a:pt x="1461292" y="498947"/>
                </a:lnTo>
                <a:lnTo>
                  <a:pt x="1462422" y="498947"/>
                </a:lnTo>
                <a:lnTo>
                  <a:pt x="1464720" y="500078"/>
                </a:lnTo>
                <a:lnTo>
                  <a:pt x="1462422" y="500078"/>
                </a:lnTo>
                <a:lnTo>
                  <a:pt x="1461292" y="500078"/>
                </a:lnTo>
                <a:lnTo>
                  <a:pt x="1463589" y="501209"/>
                </a:lnTo>
                <a:lnTo>
                  <a:pt x="1463589" y="502376"/>
                </a:lnTo>
                <a:lnTo>
                  <a:pt x="1466981" y="501209"/>
                </a:lnTo>
                <a:lnTo>
                  <a:pt x="1466981" y="502376"/>
                </a:lnTo>
                <a:lnTo>
                  <a:pt x="1466981" y="503507"/>
                </a:lnTo>
                <a:lnTo>
                  <a:pt x="1465850" y="503507"/>
                </a:lnTo>
                <a:lnTo>
                  <a:pt x="1464720" y="503507"/>
                </a:lnTo>
                <a:lnTo>
                  <a:pt x="1464720" y="504638"/>
                </a:lnTo>
                <a:lnTo>
                  <a:pt x="1464720" y="505769"/>
                </a:lnTo>
                <a:lnTo>
                  <a:pt x="1465850" y="506900"/>
                </a:lnTo>
                <a:lnTo>
                  <a:pt x="1466981" y="506900"/>
                </a:lnTo>
                <a:lnTo>
                  <a:pt x="1468112" y="509163"/>
                </a:lnTo>
                <a:lnTo>
                  <a:pt x="1469243" y="509163"/>
                </a:lnTo>
                <a:lnTo>
                  <a:pt x="1471540" y="510329"/>
                </a:lnTo>
                <a:lnTo>
                  <a:pt x="1472671" y="510329"/>
                </a:lnTo>
                <a:lnTo>
                  <a:pt x="1473802" y="511460"/>
                </a:lnTo>
                <a:lnTo>
                  <a:pt x="1472671" y="512591"/>
                </a:lnTo>
                <a:lnTo>
                  <a:pt x="1472671" y="514854"/>
                </a:lnTo>
                <a:lnTo>
                  <a:pt x="1474933" y="515985"/>
                </a:lnTo>
                <a:lnTo>
                  <a:pt x="1476064" y="514854"/>
                </a:lnTo>
                <a:lnTo>
                  <a:pt x="1477195" y="515985"/>
                </a:lnTo>
                <a:lnTo>
                  <a:pt x="1479492" y="515985"/>
                </a:lnTo>
                <a:lnTo>
                  <a:pt x="1480623" y="517151"/>
                </a:lnTo>
                <a:lnTo>
                  <a:pt x="1481754" y="515985"/>
                </a:lnTo>
                <a:lnTo>
                  <a:pt x="1484015" y="518283"/>
                </a:lnTo>
                <a:lnTo>
                  <a:pt x="1487443" y="518283"/>
                </a:lnTo>
                <a:lnTo>
                  <a:pt x="1487443" y="520545"/>
                </a:lnTo>
                <a:lnTo>
                  <a:pt x="1488574" y="520545"/>
                </a:lnTo>
                <a:lnTo>
                  <a:pt x="1489705" y="520545"/>
                </a:lnTo>
                <a:lnTo>
                  <a:pt x="1491967" y="519414"/>
                </a:lnTo>
                <a:lnTo>
                  <a:pt x="1493133" y="519414"/>
                </a:lnTo>
                <a:lnTo>
                  <a:pt x="1491967" y="522807"/>
                </a:lnTo>
                <a:lnTo>
                  <a:pt x="1494264" y="522807"/>
                </a:lnTo>
                <a:lnTo>
                  <a:pt x="1496526" y="523938"/>
                </a:lnTo>
                <a:lnTo>
                  <a:pt x="1496526" y="522807"/>
                </a:lnTo>
                <a:lnTo>
                  <a:pt x="1496526" y="521676"/>
                </a:lnTo>
                <a:lnTo>
                  <a:pt x="1498788" y="519414"/>
                </a:lnTo>
                <a:lnTo>
                  <a:pt x="1497657" y="517151"/>
                </a:lnTo>
                <a:lnTo>
                  <a:pt x="1498788" y="517151"/>
                </a:lnTo>
                <a:lnTo>
                  <a:pt x="1499919" y="517151"/>
                </a:lnTo>
                <a:lnTo>
                  <a:pt x="1499919" y="514854"/>
                </a:lnTo>
                <a:lnTo>
                  <a:pt x="1501085" y="515985"/>
                </a:lnTo>
                <a:lnTo>
                  <a:pt x="1502216" y="514854"/>
                </a:lnTo>
                <a:lnTo>
                  <a:pt x="1503347" y="514854"/>
                </a:lnTo>
                <a:lnTo>
                  <a:pt x="1504478" y="517151"/>
                </a:lnTo>
                <a:lnTo>
                  <a:pt x="1505608" y="518283"/>
                </a:lnTo>
                <a:lnTo>
                  <a:pt x="1506739" y="518283"/>
                </a:lnTo>
                <a:lnTo>
                  <a:pt x="1507906" y="518283"/>
                </a:lnTo>
                <a:lnTo>
                  <a:pt x="1510167" y="517151"/>
                </a:lnTo>
                <a:lnTo>
                  <a:pt x="1511298" y="517151"/>
                </a:lnTo>
                <a:lnTo>
                  <a:pt x="1512429" y="517151"/>
                </a:lnTo>
                <a:lnTo>
                  <a:pt x="1511298" y="519414"/>
                </a:lnTo>
                <a:lnTo>
                  <a:pt x="1512429" y="520545"/>
                </a:lnTo>
                <a:lnTo>
                  <a:pt x="1513560" y="520545"/>
                </a:lnTo>
                <a:lnTo>
                  <a:pt x="1512429" y="519414"/>
                </a:lnTo>
                <a:lnTo>
                  <a:pt x="1513560" y="519414"/>
                </a:lnTo>
                <a:lnTo>
                  <a:pt x="1514691" y="519414"/>
                </a:lnTo>
                <a:lnTo>
                  <a:pt x="1515857" y="520545"/>
                </a:lnTo>
                <a:lnTo>
                  <a:pt x="1516988" y="520545"/>
                </a:lnTo>
                <a:lnTo>
                  <a:pt x="1522678" y="520545"/>
                </a:lnTo>
                <a:lnTo>
                  <a:pt x="1522678" y="518283"/>
                </a:lnTo>
                <a:lnTo>
                  <a:pt x="1524940" y="515985"/>
                </a:lnTo>
                <a:lnTo>
                  <a:pt x="1527201" y="515985"/>
                </a:lnTo>
                <a:lnTo>
                  <a:pt x="1531760" y="515985"/>
                </a:lnTo>
                <a:lnTo>
                  <a:pt x="1532891" y="515985"/>
                </a:lnTo>
                <a:lnTo>
                  <a:pt x="1535153" y="514854"/>
                </a:lnTo>
                <a:lnTo>
                  <a:pt x="1539712" y="511460"/>
                </a:lnTo>
                <a:lnTo>
                  <a:pt x="1543105" y="508031"/>
                </a:lnTo>
                <a:lnTo>
                  <a:pt x="1546533" y="504638"/>
                </a:lnTo>
                <a:lnTo>
                  <a:pt x="1547664" y="504638"/>
                </a:lnTo>
                <a:lnTo>
                  <a:pt x="1548794" y="502376"/>
                </a:lnTo>
                <a:lnTo>
                  <a:pt x="1551056" y="502376"/>
                </a:lnTo>
                <a:lnTo>
                  <a:pt x="1552223" y="502376"/>
                </a:lnTo>
                <a:lnTo>
                  <a:pt x="1551056" y="502376"/>
                </a:lnTo>
                <a:lnTo>
                  <a:pt x="1552223" y="503507"/>
                </a:lnTo>
                <a:lnTo>
                  <a:pt x="1551056" y="505769"/>
                </a:lnTo>
                <a:lnTo>
                  <a:pt x="1544236" y="512591"/>
                </a:lnTo>
                <a:lnTo>
                  <a:pt x="1539712" y="519414"/>
                </a:lnTo>
                <a:lnTo>
                  <a:pt x="1527201" y="545536"/>
                </a:lnTo>
                <a:lnTo>
                  <a:pt x="1522678" y="553490"/>
                </a:lnTo>
                <a:lnTo>
                  <a:pt x="1514691" y="572826"/>
                </a:lnTo>
                <a:lnTo>
                  <a:pt x="1505608" y="592161"/>
                </a:lnTo>
                <a:lnTo>
                  <a:pt x="1504478" y="597817"/>
                </a:lnTo>
                <a:lnTo>
                  <a:pt x="1499919" y="604639"/>
                </a:lnTo>
                <a:lnTo>
                  <a:pt x="1496526" y="610331"/>
                </a:lnTo>
                <a:lnTo>
                  <a:pt x="1494264" y="613759"/>
                </a:lnTo>
                <a:lnTo>
                  <a:pt x="1493133" y="617153"/>
                </a:lnTo>
                <a:lnTo>
                  <a:pt x="1491967" y="619415"/>
                </a:lnTo>
                <a:lnTo>
                  <a:pt x="1481754" y="636489"/>
                </a:lnTo>
                <a:lnTo>
                  <a:pt x="1478361" y="641013"/>
                </a:lnTo>
                <a:lnTo>
                  <a:pt x="1469243" y="653527"/>
                </a:lnTo>
                <a:lnTo>
                  <a:pt x="1462422" y="663742"/>
                </a:lnTo>
                <a:lnTo>
                  <a:pt x="1461292" y="664874"/>
                </a:lnTo>
                <a:lnTo>
                  <a:pt x="1461292" y="666040"/>
                </a:lnTo>
                <a:lnTo>
                  <a:pt x="1460161" y="668302"/>
                </a:lnTo>
                <a:lnTo>
                  <a:pt x="1459030" y="668302"/>
                </a:lnTo>
                <a:lnTo>
                  <a:pt x="1455637" y="673994"/>
                </a:lnTo>
                <a:lnTo>
                  <a:pt x="1451078" y="679649"/>
                </a:lnTo>
                <a:lnTo>
                  <a:pt x="1448816" y="683078"/>
                </a:lnTo>
                <a:lnTo>
                  <a:pt x="1446519" y="687638"/>
                </a:lnTo>
                <a:lnTo>
                  <a:pt x="1444257" y="692163"/>
                </a:lnTo>
                <a:lnTo>
                  <a:pt x="1440865" y="697854"/>
                </a:lnTo>
                <a:lnTo>
                  <a:pt x="1438568" y="698985"/>
                </a:lnTo>
                <a:lnTo>
                  <a:pt x="1436306" y="701247"/>
                </a:lnTo>
                <a:lnTo>
                  <a:pt x="1434044" y="703545"/>
                </a:lnTo>
                <a:lnTo>
                  <a:pt x="1434044" y="706939"/>
                </a:lnTo>
                <a:lnTo>
                  <a:pt x="1434044" y="708070"/>
                </a:lnTo>
                <a:lnTo>
                  <a:pt x="1431747" y="708070"/>
                </a:lnTo>
                <a:lnTo>
                  <a:pt x="1430616" y="710367"/>
                </a:lnTo>
                <a:lnTo>
                  <a:pt x="1428354" y="711499"/>
                </a:lnTo>
                <a:lnTo>
                  <a:pt x="1426093" y="714892"/>
                </a:lnTo>
                <a:lnTo>
                  <a:pt x="1420403" y="720583"/>
                </a:lnTo>
                <a:lnTo>
                  <a:pt x="1412451" y="731930"/>
                </a:lnTo>
                <a:lnTo>
                  <a:pt x="1409023" y="734228"/>
                </a:lnTo>
                <a:lnTo>
                  <a:pt x="1405630" y="738752"/>
                </a:lnTo>
                <a:lnTo>
                  <a:pt x="1402202" y="742181"/>
                </a:lnTo>
                <a:lnTo>
                  <a:pt x="1399941" y="745575"/>
                </a:lnTo>
                <a:lnTo>
                  <a:pt x="1397679" y="749003"/>
                </a:lnTo>
                <a:lnTo>
                  <a:pt x="1395382" y="749003"/>
                </a:lnTo>
                <a:lnTo>
                  <a:pt x="1391989" y="752397"/>
                </a:lnTo>
                <a:lnTo>
                  <a:pt x="1388596" y="758088"/>
                </a:lnTo>
                <a:lnTo>
                  <a:pt x="1384037" y="762648"/>
                </a:lnTo>
                <a:lnTo>
                  <a:pt x="1381776" y="762648"/>
                </a:lnTo>
                <a:lnTo>
                  <a:pt x="1380609" y="762648"/>
                </a:lnTo>
                <a:lnTo>
                  <a:pt x="1378348" y="762648"/>
                </a:lnTo>
                <a:lnTo>
                  <a:pt x="1376086" y="763779"/>
                </a:lnTo>
                <a:lnTo>
                  <a:pt x="1370396" y="767173"/>
                </a:lnTo>
                <a:lnTo>
                  <a:pt x="1365837" y="771733"/>
                </a:lnTo>
                <a:lnTo>
                  <a:pt x="1362444" y="772864"/>
                </a:lnTo>
                <a:lnTo>
                  <a:pt x="1360183" y="772864"/>
                </a:lnTo>
                <a:lnTo>
                  <a:pt x="1357885" y="771733"/>
                </a:lnTo>
                <a:lnTo>
                  <a:pt x="1357885" y="772864"/>
                </a:lnTo>
                <a:lnTo>
                  <a:pt x="1352231" y="771733"/>
                </a:lnTo>
                <a:lnTo>
                  <a:pt x="1344244" y="770602"/>
                </a:lnTo>
                <a:lnTo>
                  <a:pt x="1347672" y="762648"/>
                </a:lnTo>
                <a:lnTo>
                  <a:pt x="1348803" y="759219"/>
                </a:lnTo>
                <a:lnTo>
                  <a:pt x="1347672" y="756957"/>
                </a:lnTo>
                <a:lnTo>
                  <a:pt x="1338590" y="759219"/>
                </a:lnTo>
                <a:lnTo>
                  <a:pt x="1340851" y="763779"/>
                </a:lnTo>
                <a:lnTo>
                  <a:pt x="1338590" y="767173"/>
                </a:lnTo>
                <a:lnTo>
                  <a:pt x="1338590" y="768304"/>
                </a:lnTo>
                <a:lnTo>
                  <a:pt x="1337459" y="768304"/>
                </a:lnTo>
                <a:lnTo>
                  <a:pt x="1335162" y="771733"/>
                </a:lnTo>
                <a:lnTo>
                  <a:pt x="1334031" y="772864"/>
                </a:lnTo>
                <a:lnTo>
                  <a:pt x="1331769" y="776257"/>
                </a:lnTo>
                <a:lnTo>
                  <a:pt x="1330638" y="777424"/>
                </a:lnTo>
                <a:lnTo>
                  <a:pt x="1329507" y="777424"/>
                </a:lnTo>
                <a:lnTo>
                  <a:pt x="1324948" y="780817"/>
                </a:lnTo>
                <a:lnTo>
                  <a:pt x="1322686" y="780817"/>
                </a:lnTo>
                <a:lnTo>
                  <a:pt x="1320389" y="783080"/>
                </a:lnTo>
                <a:lnTo>
                  <a:pt x="1319258" y="785377"/>
                </a:lnTo>
                <a:lnTo>
                  <a:pt x="1318127" y="786508"/>
                </a:lnTo>
                <a:lnTo>
                  <a:pt x="1316997" y="786508"/>
                </a:lnTo>
                <a:lnTo>
                  <a:pt x="1315866" y="787640"/>
                </a:lnTo>
                <a:lnTo>
                  <a:pt x="1313569" y="791033"/>
                </a:lnTo>
                <a:lnTo>
                  <a:pt x="1313569" y="792200"/>
                </a:lnTo>
                <a:lnTo>
                  <a:pt x="1310176" y="793331"/>
                </a:lnTo>
                <a:lnTo>
                  <a:pt x="1307914" y="794462"/>
                </a:lnTo>
                <a:lnTo>
                  <a:pt x="1309045" y="794462"/>
                </a:lnTo>
                <a:lnTo>
                  <a:pt x="1306748" y="795593"/>
                </a:lnTo>
                <a:lnTo>
                  <a:pt x="1304486" y="796724"/>
                </a:lnTo>
                <a:lnTo>
                  <a:pt x="1299963" y="799022"/>
                </a:lnTo>
                <a:lnTo>
                  <a:pt x="1297665" y="800153"/>
                </a:lnTo>
                <a:lnTo>
                  <a:pt x="1296534" y="802415"/>
                </a:lnTo>
                <a:lnTo>
                  <a:pt x="1293142" y="803547"/>
                </a:lnTo>
                <a:lnTo>
                  <a:pt x="1289714" y="805809"/>
                </a:lnTo>
                <a:lnTo>
                  <a:pt x="1289714" y="806975"/>
                </a:lnTo>
                <a:lnTo>
                  <a:pt x="1287452" y="806975"/>
                </a:lnTo>
                <a:lnTo>
                  <a:pt x="1285155" y="808107"/>
                </a:lnTo>
                <a:lnTo>
                  <a:pt x="1282893" y="811500"/>
                </a:lnTo>
                <a:lnTo>
                  <a:pt x="1280631" y="819453"/>
                </a:lnTo>
                <a:lnTo>
                  <a:pt x="1280631" y="820585"/>
                </a:lnTo>
                <a:lnTo>
                  <a:pt x="1279500" y="829705"/>
                </a:lnTo>
                <a:lnTo>
                  <a:pt x="1280631" y="834229"/>
                </a:lnTo>
                <a:lnTo>
                  <a:pt x="1282893" y="837658"/>
                </a:lnTo>
                <a:lnTo>
                  <a:pt x="1284024" y="838789"/>
                </a:lnTo>
                <a:lnTo>
                  <a:pt x="1288583" y="835360"/>
                </a:lnTo>
                <a:lnTo>
                  <a:pt x="1289714" y="836527"/>
                </a:lnTo>
                <a:lnTo>
                  <a:pt x="1290845" y="838789"/>
                </a:lnTo>
                <a:lnTo>
                  <a:pt x="1289714" y="839920"/>
                </a:lnTo>
                <a:lnTo>
                  <a:pt x="1290845" y="839920"/>
                </a:lnTo>
                <a:lnTo>
                  <a:pt x="1290845" y="842183"/>
                </a:lnTo>
                <a:lnTo>
                  <a:pt x="1290845" y="844480"/>
                </a:lnTo>
                <a:lnTo>
                  <a:pt x="1291976" y="845611"/>
                </a:lnTo>
                <a:lnTo>
                  <a:pt x="1293142" y="847874"/>
                </a:lnTo>
                <a:lnTo>
                  <a:pt x="1291976" y="849005"/>
                </a:lnTo>
                <a:lnTo>
                  <a:pt x="1293142" y="850136"/>
                </a:lnTo>
                <a:lnTo>
                  <a:pt x="1290845" y="853565"/>
                </a:lnTo>
                <a:lnTo>
                  <a:pt x="1288583" y="852434"/>
                </a:lnTo>
                <a:lnTo>
                  <a:pt x="1288583" y="854696"/>
                </a:lnTo>
                <a:lnTo>
                  <a:pt x="1289714" y="854696"/>
                </a:lnTo>
                <a:lnTo>
                  <a:pt x="1290845" y="854696"/>
                </a:lnTo>
                <a:lnTo>
                  <a:pt x="1289714" y="855827"/>
                </a:lnTo>
                <a:lnTo>
                  <a:pt x="1289714" y="856958"/>
                </a:lnTo>
                <a:lnTo>
                  <a:pt x="1286321" y="859256"/>
                </a:lnTo>
                <a:lnTo>
                  <a:pt x="1286321" y="861518"/>
                </a:lnTo>
                <a:lnTo>
                  <a:pt x="1285155" y="867210"/>
                </a:lnTo>
                <a:lnTo>
                  <a:pt x="1285155" y="869472"/>
                </a:lnTo>
                <a:lnTo>
                  <a:pt x="1286321" y="870603"/>
                </a:lnTo>
                <a:lnTo>
                  <a:pt x="1288583" y="870603"/>
                </a:lnTo>
                <a:lnTo>
                  <a:pt x="1288583" y="871734"/>
                </a:lnTo>
                <a:lnTo>
                  <a:pt x="1288583" y="872865"/>
                </a:lnTo>
                <a:lnTo>
                  <a:pt x="1290845" y="874032"/>
                </a:lnTo>
                <a:lnTo>
                  <a:pt x="1289714" y="875163"/>
                </a:lnTo>
                <a:lnTo>
                  <a:pt x="1289714" y="878556"/>
                </a:lnTo>
                <a:lnTo>
                  <a:pt x="1291976" y="878556"/>
                </a:lnTo>
                <a:lnTo>
                  <a:pt x="1293142" y="877425"/>
                </a:lnTo>
                <a:lnTo>
                  <a:pt x="1293142" y="878556"/>
                </a:lnTo>
                <a:lnTo>
                  <a:pt x="1293142" y="881985"/>
                </a:lnTo>
                <a:lnTo>
                  <a:pt x="1291976" y="884248"/>
                </a:lnTo>
                <a:lnTo>
                  <a:pt x="1288583" y="887676"/>
                </a:lnTo>
                <a:lnTo>
                  <a:pt x="1288583" y="886510"/>
                </a:lnTo>
                <a:lnTo>
                  <a:pt x="1287452" y="884248"/>
                </a:lnTo>
                <a:lnTo>
                  <a:pt x="1285155" y="884248"/>
                </a:lnTo>
                <a:lnTo>
                  <a:pt x="1282893" y="886510"/>
                </a:lnTo>
                <a:lnTo>
                  <a:pt x="1279500" y="886510"/>
                </a:lnTo>
                <a:lnTo>
                  <a:pt x="1280631" y="887676"/>
                </a:lnTo>
                <a:lnTo>
                  <a:pt x="1280631" y="889939"/>
                </a:lnTo>
                <a:lnTo>
                  <a:pt x="1279500" y="891070"/>
                </a:lnTo>
                <a:lnTo>
                  <a:pt x="1276072" y="894463"/>
                </a:lnTo>
                <a:lnTo>
                  <a:pt x="1274941" y="899023"/>
                </a:lnTo>
                <a:lnTo>
                  <a:pt x="1274941" y="905846"/>
                </a:lnTo>
                <a:lnTo>
                  <a:pt x="1277203" y="912668"/>
                </a:lnTo>
                <a:lnTo>
                  <a:pt x="1279500" y="916061"/>
                </a:lnTo>
                <a:lnTo>
                  <a:pt x="1282893" y="921753"/>
                </a:lnTo>
                <a:lnTo>
                  <a:pt x="1282893" y="922884"/>
                </a:lnTo>
                <a:lnTo>
                  <a:pt x="1285155" y="924015"/>
                </a:lnTo>
                <a:lnTo>
                  <a:pt x="1286321" y="927444"/>
                </a:lnTo>
                <a:lnTo>
                  <a:pt x="1286321" y="931968"/>
                </a:lnTo>
                <a:lnTo>
                  <a:pt x="1286321" y="933135"/>
                </a:lnTo>
                <a:lnTo>
                  <a:pt x="1284024" y="943351"/>
                </a:lnTo>
                <a:lnTo>
                  <a:pt x="1284024" y="945613"/>
                </a:lnTo>
                <a:lnTo>
                  <a:pt x="1282893" y="951304"/>
                </a:lnTo>
                <a:lnTo>
                  <a:pt x="1281762" y="954733"/>
                </a:lnTo>
                <a:lnTo>
                  <a:pt x="1281762" y="956995"/>
                </a:lnTo>
                <a:lnTo>
                  <a:pt x="1278370" y="967211"/>
                </a:lnTo>
                <a:lnTo>
                  <a:pt x="1277203" y="972902"/>
                </a:lnTo>
                <a:lnTo>
                  <a:pt x="1276072" y="976296"/>
                </a:lnTo>
                <a:lnTo>
                  <a:pt x="1276072" y="979724"/>
                </a:lnTo>
                <a:lnTo>
                  <a:pt x="1276072" y="980856"/>
                </a:lnTo>
                <a:lnTo>
                  <a:pt x="1274941" y="987678"/>
                </a:lnTo>
                <a:lnTo>
                  <a:pt x="1276072" y="991071"/>
                </a:lnTo>
                <a:lnTo>
                  <a:pt x="1276072" y="989940"/>
                </a:lnTo>
                <a:lnTo>
                  <a:pt x="1277203" y="991071"/>
                </a:lnTo>
                <a:lnTo>
                  <a:pt x="1277203" y="993369"/>
                </a:lnTo>
                <a:lnTo>
                  <a:pt x="1277203" y="994500"/>
                </a:lnTo>
                <a:lnTo>
                  <a:pt x="1277203" y="995631"/>
                </a:lnTo>
                <a:lnTo>
                  <a:pt x="1276072" y="996762"/>
                </a:lnTo>
                <a:lnTo>
                  <a:pt x="1276072" y="997894"/>
                </a:lnTo>
                <a:lnTo>
                  <a:pt x="1273811" y="1002454"/>
                </a:lnTo>
                <a:lnTo>
                  <a:pt x="1273811" y="1007014"/>
                </a:lnTo>
                <a:lnTo>
                  <a:pt x="1271549" y="1016098"/>
                </a:lnTo>
                <a:lnTo>
                  <a:pt x="1270418" y="1025183"/>
                </a:lnTo>
                <a:lnTo>
                  <a:pt x="1268121" y="1029743"/>
                </a:lnTo>
                <a:lnTo>
                  <a:pt x="1268121" y="1035399"/>
                </a:lnTo>
                <a:lnTo>
                  <a:pt x="1266990" y="1039959"/>
                </a:lnTo>
                <a:lnTo>
                  <a:pt x="1265859" y="1042221"/>
                </a:lnTo>
                <a:lnTo>
                  <a:pt x="1263597" y="1053603"/>
                </a:lnTo>
                <a:lnTo>
                  <a:pt x="1263597" y="1060426"/>
                </a:lnTo>
                <a:lnTo>
                  <a:pt x="1263597" y="1064950"/>
                </a:lnTo>
                <a:lnTo>
                  <a:pt x="1263597" y="1072939"/>
                </a:lnTo>
                <a:lnTo>
                  <a:pt x="1265859" y="1077464"/>
                </a:lnTo>
                <a:lnTo>
                  <a:pt x="1268121" y="1078595"/>
                </a:lnTo>
                <a:lnTo>
                  <a:pt x="1269252" y="1078595"/>
                </a:lnTo>
                <a:lnTo>
                  <a:pt x="1270418" y="1076332"/>
                </a:lnTo>
                <a:lnTo>
                  <a:pt x="1270418" y="1078595"/>
                </a:lnTo>
                <a:lnTo>
                  <a:pt x="1269252" y="1078595"/>
                </a:lnTo>
                <a:lnTo>
                  <a:pt x="1269252" y="1082024"/>
                </a:lnTo>
                <a:lnTo>
                  <a:pt x="1268121" y="1083155"/>
                </a:lnTo>
                <a:lnTo>
                  <a:pt x="1269252" y="1083155"/>
                </a:lnTo>
                <a:lnTo>
                  <a:pt x="1269252" y="1082024"/>
                </a:lnTo>
                <a:lnTo>
                  <a:pt x="1270418" y="1082024"/>
                </a:lnTo>
                <a:lnTo>
                  <a:pt x="1270418" y="1088846"/>
                </a:lnTo>
                <a:lnTo>
                  <a:pt x="1270418" y="1095668"/>
                </a:lnTo>
                <a:lnTo>
                  <a:pt x="1271549" y="1102455"/>
                </a:lnTo>
                <a:lnTo>
                  <a:pt x="1272680" y="1105884"/>
                </a:lnTo>
                <a:lnTo>
                  <a:pt x="1272680" y="1108146"/>
                </a:lnTo>
                <a:lnTo>
                  <a:pt x="1274941" y="1114969"/>
                </a:lnTo>
                <a:lnTo>
                  <a:pt x="1274941" y="1132007"/>
                </a:lnTo>
                <a:lnTo>
                  <a:pt x="1274941" y="1151342"/>
                </a:lnTo>
                <a:lnTo>
                  <a:pt x="1274941" y="1155902"/>
                </a:lnTo>
                <a:lnTo>
                  <a:pt x="1274941" y="1159296"/>
                </a:lnTo>
                <a:lnTo>
                  <a:pt x="1276072" y="1166118"/>
                </a:lnTo>
                <a:lnTo>
                  <a:pt x="1274941" y="1167249"/>
                </a:lnTo>
                <a:lnTo>
                  <a:pt x="1276072" y="1168380"/>
                </a:lnTo>
                <a:lnTo>
                  <a:pt x="1278370" y="1183156"/>
                </a:lnTo>
                <a:lnTo>
                  <a:pt x="1281762" y="1195670"/>
                </a:lnTo>
                <a:lnTo>
                  <a:pt x="1281762" y="1196801"/>
                </a:lnTo>
                <a:lnTo>
                  <a:pt x="1282893" y="1197932"/>
                </a:lnTo>
                <a:lnTo>
                  <a:pt x="1284024" y="1207052"/>
                </a:lnTo>
                <a:lnTo>
                  <a:pt x="1284024" y="1218399"/>
                </a:lnTo>
                <a:lnTo>
                  <a:pt x="1285155" y="1229781"/>
                </a:lnTo>
                <a:lnTo>
                  <a:pt x="1287452" y="1238866"/>
                </a:lnTo>
                <a:lnTo>
                  <a:pt x="1288583" y="1238866"/>
                </a:lnTo>
                <a:lnTo>
                  <a:pt x="1290845" y="1246819"/>
                </a:lnTo>
                <a:lnTo>
                  <a:pt x="1290845" y="1247950"/>
                </a:lnTo>
                <a:lnTo>
                  <a:pt x="1291976" y="1249081"/>
                </a:lnTo>
                <a:lnTo>
                  <a:pt x="1296534" y="1258166"/>
                </a:lnTo>
                <a:lnTo>
                  <a:pt x="1297665" y="1259333"/>
                </a:lnTo>
                <a:lnTo>
                  <a:pt x="1297665" y="1260464"/>
                </a:lnTo>
                <a:lnTo>
                  <a:pt x="1296534" y="1261595"/>
                </a:lnTo>
                <a:lnTo>
                  <a:pt x="1296534" y="1262726"/>
                </a:lnTo>
                <a:lnTo>
                  <a:pt x="1298796" y="1263857"/>
                </a:lnTo>
                <a:lnTo>
                  <a:pt x="1298796" y="1264988"/>
                </a:lnTo>
                <a:lnTo>
                  <a:pt x="1297665" y="1266155"/>
                </a:lnTo>
                <a:lnTo>
                  <a:pt x="1296534" y="1268417"/>
                </a:lnTo>
                <a:lnTo>
                  <a:pt x="1293142" y="1274108"/>
                </a:lnTo>
                <a:lnTo>
                  <a:pt x="1288583" y="1290015"/>
                </a:lnTo>
                <a:lnTo>
                  <a:pt x="1285155" y="1297969"/>
                </a:lnTo>
                <a:lnTo>
                  <a:pt x="1282893" y="1304791"/>
                </a:lnTo>
                <a:lnTo>
                  <a:pt x="1281762" y="1305922"/>
                </a:lnTo>
                <a:lnTo>
                  <a:pt x="1281762" y="1310482"/>
                </a:lnTo>
                <a:lnTo>
                  <a:pt x="1281762" y="1312744"/>
                </a:lnTo>
                <a:lnTo>
                  <a:pt x="1282893" y="1316138"/>
                </a:lnTo>
                <a:lnTo>
                  <a:pt x="1281762" y="1317269"/>
                </a:lnTo>
                <a:lnTo>
                  <a:pt x="1280631" y="1320698"/>
                </a:lnTo>
                <a:lnTo>
                  <a:pt x="1279500" y="1321829"/>
                </a:lnTo>
                <a:lnTo>
                  <a:pt x="1278370" y="1325223"/>
                </a:lnTo>
                <a:lnTo>
                  <a:pt x="1276072" y="1326389"/>
                </a:lnTo>
                <a:lnTo>
                  <a:pt x="1272680" y="1330914"/>
                </a:lnTo>
                <a:lnTo>
                  <a:pt x="1272680" y="1332045"/>
                </a:lnTo>
                <a:lnTo>
                  <a:pt x="1271549" y="1332045"/>
                </a:lnTo>
                <a:lnTo>
                  <a:pt x="1270418" y="1336605"/>
                </a:lnTo>
                <a:lnTo>
                  <a:pt x="1270418" y="1337736"/>
                </a:lnTo>
                <a:lnTo>
                  <a:pt x="1272680" y="1334343"/>
                </a:lnTo>
                <a:lnTo>
                  <a:pt x="1270418" y="1340034"/>
                </a:lnTo>
                <a:lnTo>
                  <a:pt x="1271549" y="1344558"/>
                </a:lnTo>
                <a:lnTo>
                  <a:pt x="1272680" y="1345689"/>
                </a:lnTo>
                <a:lnTo>
                  <a:pt x="1273811" y="1345689"/>
                </a:lnTo>
                <a:lnTo>
                  <a:pt x="1273811" y="1346821"/>
                </a:lnTo>
                <a:lnTo>
                  <a:pt x="1272680" y="1349118"/>
                </a:lnTo>
                <a:lnTo>
                  <a:pt x="1272680" y="1353643"/>
                </a:lnTo>
                <a:lnTo>
                  <a:pt x="1270418" y="1354774"/>
                </a:lnTo>
                <a:lnTo>
                  <a:pt x="1268121" y="1357072"/>
                </a:lnTo>
                <a:lnTo>
                  <a:pt x="1264728" y="1362763"/>
                </a:lnTo>
                <a:lnTo>
                  <a:pt x="1264728" y="1366156"/>
                </a:lnTo>
                <a:lnTo>
                  <a:pt x="1263597" y="1367288"/>
                </a:lnTo>
                <a:lnTo>
                  <a:pt x="1263597" y="1368419"/>
                </a:lnTo>
                <a:lnTo>
                  <a:pt x="1264728" y="1367288"/>
                </a:lnTo>
                <a:lnTo>
                  <a:pt x="1264728" y="1368419"/>
                </a:lnTo>
                <a:lnTo>
                  <a:pt x="1264728" y="1370716"/>
                </a:lnTo>
                <a:lnTo>
                  <a:pt x="1263597" y="1371848"/>
                </a:lnTo>
                <a:lnTo>
                  <a:pt x="1263597" y="1374110"/>
                </a:lnTo>
                <a:lnTo>
                  <a:pt x="1260169" y="1380932"/>
                </a:lnTo>
                <a:lnTo>
                  <a:pt x="1260169" y="1385492"/>
                </a:lnTo>
                <a:lnTo>
                  <a:pt x="1259038" y="1391148"/>
                </a:lnTo>
                <a:lnTo>
                  <a:pt x="1259038" y="1393446"/>
                </a:lnTo>
                <a:lnTo>
                  <a:pt x="1259038" y="1396839"/>
                </a:lnTo>
                <a:lnTo>
                  <a:pt x="1257907" y="1400268"/>
                </a:lnTo>
                <a:lnTo>
                  <a:pt x="1259038" y="1401399"/>
                </a:lnTo>
                <a:lnTo>
                  <a:pt x="1256776" y="1403661"/>
                </a:lnTo>
                <a:lnTo>
                  <a:pt x="1256776" y="1408221"/>
                </a:lnTo>
                <a:lnTo>
                  <a:pt x="1256776" y="1411615"/>
                </a:lnTo>
                <a:lnTo>
                  <a:pt x="1255646" y="1411615"/>
                </a:lnTo>
                <a:lnTo>
                  <a:pt x="1254479" y="1412746"/>
                </a:lnTo>
                <a:lnTo>
                  <a:pt x="1253348" y="1415044"/>
                </a:lnTo>
                <a:lnTo>
                  <a:pt x="1253348" y="1417306"/>
                </a:lnTo>
                <a:lnTo>
                  <a:pt x="1252218" y="1418437"/>
                </a:lnTo>
                <a:lnTo>
                  <a:pt x="1251087" y="1418437"/>
                </a:lnTo>
                <a:lnTo>
                  <a:pt x="1251087" y="1419568"/>
                </a:lnTo>
                <a:lnTo>
                  <a:pt x="1249956" y="1426391"/>
                </a:lnTo>
                <a:lnTo>
                  <a:pt x="1251087" y="1437773"/>
                </a:lnTo>
                <a:lnTo>
                  <a:pt x="1253348" y="1441166"/>
                </a:lnTo>
                <a:lnTo>
                  <a:pt x="1255646" y="1443429"/>
                </a:lnTo>
                <a:lnTo>
                  <a:pt x="1253348" y="1444595"/>
                </a:lnTo>
                <a:lnTo>
                  <a:pt x="1248825" y="1451417"/>
                </a:lnTo>
                <a:lnTo>
                  <a:pt x="1248825" y="1458204"/>
                </a:lnTo>
                <a:lnTo>
                  <a:pt x="1245397" y="1463896"/>
                </a:lnTo>
                <a:lnTo>
                  <a:pt x="1245397" y="1470718"/>
                </a:lnTo>
                <a:lnTo>
                  <a:pt x="1246528" y="1471849"/>
                </a:lnTo>
                <a:lnTo>
                  <a:pt x="1245397" y="1472980"/>
                </a:lnTo>
                <a:lnTo>
                  <a:pt x="1244266" y="1475278"/>
                </a:lnTo>
                <a:lnTo>
                  <a:pt x="1244266" y="1479802"/>
                </a:lnTo>
                <a:lnTo>
                  <a:pt x="1243135" y="1482100"/>
                </a:lnTo>
                <a:lnTo>
                  <a:pt x="1240873" y="1483231"/>
                </a:lnTo>
                <a:lnTo>
                  <a:pt x="1239707" y="1485494"/>
                </a:lnTo>
                <a:lnTo>
                  <a:pt x="1238576" y="1490054"/>
                </a:lnTo>
                <a:lnTo>
                  <a:pt x="1238576" y="1502532"/>
                </a:lnTo>
                <a:lnTo>
                  <a:pt x="1238576" y="1504829"/>
                </a:lnTo>
                <a:lnTo>
                  <a:pt x="1237445" y="1510520"/>
                </a:lnTo>
                <a:lnTo>
                  <a:pt x="1238576" y="1519605"/>
                </a:lnTo>
                <a:lnTo>
                  <a:pt x="1238576" y="1522999"/>
                </a:lnTo>
                <a:lnTo>
                  <a:pt x="1239707" y="1530952"/>
                </a:lnTo>
                <a:lnTo>
                  <a:pt x="1242004" y="1538905"/>
                </a:lnTo>
                <a:lnTo>
                  <a:pt x="1242004" y="1550288"/>
                </a:lnTo>
                <a:lnTo>
                  <a:pt x="1243135" y="1558241"/>
                </a:lnTo>
                <a:lnTo>
                  <a:pt x="1242004" y="1559372"/>
                </a:lnTo>
                <a:lnTo>
                  <a:pt x="1242004" y="1561635"/>
                </a:lnTo>
                <a:lnTo>
                  <a:pt x="1243135" y="1568457"/>
                </a:lnTo>
                <a:lnTo>
                  <a:pt x="1251087" y="1579839"/>
                </a:lnTo>
                <a:lnTo>
                  <a:pt x="1252218" y="1579839"/>
                </a:lnTo>
                <a:lnTo>
                  <a:pt x="1251087" y="1580970"/>
                </a:lnTo>
                <a:lnTo>
                  <a:pt x="1243135" y="1587793"/>
                </a:lnTo>
                <a:lnTo>
                  <a:pt x="1244266" y="1591186"/>
                </a:lnTo>
                <a:lnTo>
                  <a:pt x="1240873" y="1593484"/>
                </a:lnTo>
                <a:lnTo>
                  <a:pt x="1239707" y="1595746"/>
                </a:lnTo>
                <a:lnTo>
                  <a:pt x="1230625" y="1604831"/>
                </a:lnTo>
                <a:lnTo>
                  <a:pt x="1229494" y="1607128"/>
                </a:lnTo>
                <a:lnTo>
                  <a:pt x="1229494" y="1609391"/>
                </a:lnTo>
                <a:lnTo>
                  <a:pt x="1230625" y="1610522"/>
                </a:lnTo>
                <a:lnTo>
                  <a:pt x="1229494" y="1611653"/>
                </a:lnTo>
                <a:lnTo>
                  <a:pt x="1220411" y="1616213"/>
                </a:lnTo>
                <a:lnTo>
                  <a:pt x="1218114" y="1616213"/>
                </a:lnTo>
                <a:lnTo>
                  <a:pt x="1216983" y="1615082"/>
                </a:lnTo>
                <a:lnTo>
                  <a:pt x="1214721" y="1616213"/>
                </a:lnTo>
                <a:lnTo>
                  <a:pt x="1212460" y="1618475"/>
                </a:lnTo>
                <a:lnTo>
                  <a:pt x="1211329" y="1618475"/>
                </a:lnTo>
                <a:lnTo>
                  <a:pt x="1207901" y="1619606"/>
                </a:lnTo>
                <a:lnTo>
                  <a:pt x="1199949" y="1624166"/>
                </a:lnTo>
                <a:lnTo>
                  <a:pt x="1195390" y="1628691"/>
                </a:lnTo>
                <a:lnTo>
                  <a:pt x="1191997" y="1633251"/>
                </a:lnTo>
                <a:lnTo>
                  <a:pt x="1187439" y="1641205"/>
                </a:lnTo>
                <a:lnTo>
                  <a:pt x="1182915" y="1650289"/>
                </a:lnTo>
                <a:lnTo>
                  <a:pt x="1181784" y="1649158"/>
                </a:lnTo>
                <a:lnTo>
                  <a:pt x="1180618" y="1649158"/>
                </a:lnTo>
                <a:lnTo>
                  <a:pt x="1178356" y="1649158"/>
                </a:lnTo>
                <a:lnTo>
                  <a:pt x="1178356" y="1648027"/>
                </a:lnTo>
                <a:lnTo>
                  <a:pt x="1177225" y="1648027"/>
                </a:lnTo>
                <a:lnTo>
                  <a:pt x="1178356" y="1650289"/>
                </a:lnTo>
                <a:lnTo>
                  <a:pt x="1180618" y="1649158"/>
                </a:lnTo>
                <a:lnTo>
                  <a:pt x="1179487" y="1650289"/>
                </a:lnTo>
                <a:lnTo>
                  <a:pt x="1180618" y="1652587"/>
                </a:lnTo>
                <a:lnTo>
                  <a:pt x="1181784" y="1651420"/>
                </a:lnTo>
                <a:lnTo>
                  <a:pt x="1176094" y="1659409"/>
                </a:lnTo>
                <a:lnTo>
                  <a:pt x="1168143" y="1674185"/>
                </a:lnTo>
                <a:lnTo>
                  <a:pt x="1168143" y="1676447"/>
                </a:lnTo>
                <a:lnTo>
                  <a:pt x="1164715" y="1683269"/>
                </a:lnTo>
                <a:lnTo>
                  <a:pt x="1164715" y="1684401"/>
                </a:lnTo>
                <a:lnTo>
                  <a:pt x="1163584" y="1688961"/>
                </a:lnTo>
                <a:lnTo>
                  <a:pt x="1164715" y="1690092"/>
                </a:lnTo>
                <a:lnTo>
                  <a:pt x="1162453" y="1694616"/>
                </a:lnTo>
                <a:lnTo>
                  <a:pt x="1162453" y="1693485"/>
                </a:lnTo>
                <a:lnTo>
                  <a:pt x="1162453" y="1691223"/>
                </a:lnTo>
                <a:lnTo>
                  <a:pt x="1161322" y="1690092"/>
                </a:lnTo>
                <a:lnTo>
                  <a:pt x="1159060" y="1688961"/>
                </a:lnTo>
                <a:lnTo>
                  <a:pt x="1121529" y="1665065"/>
                </a:lnTo>
                <a:lnTo>
                  <a:pt x="1120398" y="1663934"/>
                </a:lnTo>
                <a:lnTo>
                  <a:pt x="1115874" y="1660540"/>
                </a:lnTo>
                <a:lnTo>
                  <a:pt x="1096543" y="1648027"/>
                </a:lnTo>
                <a:lnTo>
                  <a:pt x="1069260" y="1630989"/>
                </a:lnTo>
                <a:lnTo>
                  <a:pt x="1069260" y="1626429"/>
                </a:lnTo>
                <a:lnTo>
                  <a:pt x="1066998" y="1625298"/>
                </a:lnTo>
                <a:lnTo>
                  <a:pt x="1063606" y="1623035"/>
                </a:lnTo>
                <a:lnTo>
                  <a:pt x="1062475" y="1621869"/>
                </a:lnTo>
                <a:lnTo>
                  <a:pt x="1062475" y="1620738"/>
                </a:lnTo>
                <a:lnTo>
                  <a:pt x="1071557" y="1616213"/>
                </a:lnTo>
                <a:lnTo>
                  <a:pt x="1077212" y="1608260"/>
                </a:lnTo>
                <a:lnTo>
                  <a:pt x="1077212" y="1607128"/>
                </a:lnTo>
                <a:lnTo>
                  <a:pt x="1076081" y="1604831"/>
                </a:lnTo>
                <a:lnTo>
                  <a:pt x="1073819" y="1603700"/>
                </a:lnTo>
                <a:lnTo>
                  <a:pt x="1072688" y="1604831"/>
                </a:lnTo>
                <a:lnTo>
                  <a:pt x="1073819" y="1602568"/>
                </a:lnTo>
                <a:lnTo>
                  <a:pt x="1072688" y="1600306"/>
                </a:lnTo>
                <a:lnTo>
                  <a:pt x="1070426" y="1598008"/>
                </a:lnTo>
                <a:lnTo>
                  <a:pt x="1071557" y="1595746"/>
                </a:lnTo>
                <a:lnTo>
                  <a:pt x="1070426" y="1593484"/>
                </a:lnTo>
                <a:lnTo>
                  <a:pt x="1071557" y="1591186"/>
                </a:lnTo>
                <a:lnTo>
                  <a:pt x="1069260" y="1587793"/>
                </a:lnTo>
                <a:lnTo>
                  <a:pt x="1066998" y="1587793"/>
                </a:lnTo>
                <a:lnTo>
                  <a:pt x="1065867" y="1587793"/>
                </a:lnTo>
                <a:lnTo>
                  <a:pt x="1064737" y="1585530"/>
                </a:lnTo>
                <a:lnTo>
                  <a:pt x="1061309" y="1586662"/>
                </a:lnTo>
                <a:lnTo>
                  <a:pt x="1060178" y="1585530"/>
                </a:lnTo>
                <a:lnTo>
                  <a:pt x="1059047" y="1582102"/>
                </a:lnTo>
                <a:lnTo>
                  <a:pt x="1057916" y="1582102"/>
                </a:lnTo>
                <a:lnTo>
                  <a:pt x="1056785" y="1580970"/>
                </a:lnTo>
                <a:lnTo>
                  <a:pt x="1056785" y="1577577"/>
                </a:lnTo>
                <a:lnTo>
                  <a:pt x="1055654" y="1576410"/>
                </a:lnTo>
                <a:lnTo>
                  <a:pt x="1053357" y="1575279"/>
                </a:lnTo>
                <a:lnTo>
                  <a:pt x="1052226" y="1574148"/>
                </a:lnTo>
                <a:lnTo>
                  <a:pt x="1053357" y="1571886"/>
                </a:lnTo>
                <a:lnTo>
                  <a:pt x="1051095" y="1570755"/>
                </a:lnTo>
                <a:lnTo>
                  <a:pt x="1049964" y="1568457"/>
                </a:lnTo>
                <a:lnTo>
                  <a:pt x="1048833" y="1567326"/>
                </a:lnTo>
                <a:lnTo>
                  <a:pt x="1048833" y="1569588"/>
                </a:lnTo>
                <a:lnTo>
                  <a:pt x="1047667" y="1573017"/>
                </a:lnTo>
                <a:lnTo>
                  <a:pt x="1046536" y="1570755"/>
                </a:lnTo>
                <a:lnTo>
                  <a:pt x="1044274" y="1567326"/>
                </a:lnTo>
                <a:lnTo>
                  <a:pt x="1043144" y="1567326"/>
                </a:lnTo>
                <a:lnTo>
                  <a:pt x="1040882" y="1569588"/>
                </a:lnTo>
                <a:lnTo>
                  <a:pt x="1039716" y="1567326"/>
                </a:lnTo>
                <a:lnTo>
                  <a:pt x="1037454" y="1566195"/>
                </a:lnTo>
                <a:lnTo>
                  <a:pt x="1037454" y="1563932"/>
                </a:lnTo>
                <a:lnTo>
                  <a:pt x="1037454" y="1562801"/>
                </a:lnTo>
                <a:lnTo>
                  <a:pt x="1038585" y="1562801"/>
                </a:lnTo>
                <a:lnTo>
                  <a:pt x="1037454" y="1560503"/>
                </a:lnTo>
                <a:lnTo>
                  <a:pt x="1038585" y="1559372"/>
                </a:lnTo>
                <a:lnTo>
                  <a:pt x="1035192" y="1559372"/>
                </a:lnTo>
                <a:lnTo>
                  <a:pt x="1032930" y="1561635"/>
                </a:lnTo>
                <a:lnTo>
                  <a:pt x="1029502" y="1559372"/>
                </a:lnTo>
                <a:lnTo>
                  <a:pt x="1027240" y="1553681"/>
                </a:lnTo>
                <a:lnTo>
                  <a:pt x="1026109" y="1552550"/>
                </a:lnTo>
                <a:lnTo>
                  <a:pt x="1024943" y="1551419"/>
                </a:lnTo>
                <a:lnTo>
                  <a:pt x="1026109" y="1549157"/>
                </a:lnTo>
                <a:lnTo>
                  <a:pt x="1026109" y="1545728"/>
                </a:lnTo>
                <a:lnTo>
                  <a:pt x="1023812" y="1545728"/>
                </a:lnTo>
                <a:lnTo>
                  <a:pt x="1023812" y="1543465"/>
                </a:lnTo>
                <a:lnTo>
                  <a:pt x="1022681" y="1543465"/>
                </a:lnTo>
                <a:lnTo>
                  <a:pt x="1020420" y="1540037"/>
                </a:lnTo>
                <a:lnTo>
                  <a:pt x="1020420" y="1538905"/>
                </a:lnTo>
                <a:lnTo>
                  <a:pt x="1020420" y="1537774"/>
                </a:lnTo>
                <a:lnTo>
                  <a:pt x="1014730" y="1536643"/>
                </a:lnTo>
                <a:lnTo>
                  <a:pt x="1012468" y="1534381"/>
                </a:lnTo>
                <a:lnTo>
                  <a:pt x="1010171" y="1533250"/>
                </a:lnTo>
                <a:lnTo>
                  <a:pt x="1006778" y="1534381"/>
                </a:lnTo>
                <a:lnTo>
                  <a:pt x="1005647" y="1533250"/>
                </a:lnTo>
                <a:lnTo>
                  <a:pt x="1002219" y="1530952"/>
                </a:lnTo>
                <a:lnTo>
                  <a:pt x="1006778" y="1528690"/>
                </a:lnTo>
                <a:lnTo>
                  <a:pt x="1006778" y="1527558"/>
                </a:lnTo>
                <a:lnTo>
                  <a:pt x="1006778" y="1526427"/>
                </a:lnTo>
                <a:lnTo>
                  <a:pt x="1006778" y="1524130"/>
                </a:lnTo>
                <a:lnTo>
                  <a:pt x="1005647" y="1522999"/>
                </a:lnTo>
                <a:lnTo>
                  <a:pt x="1007909" y="1520736"/>
                </a:lnTo>
                <a:lnTo>
                  <a:pt x="1005647" y="1519605"/>
                </a:lnTo>
                <a:lnTo>
                  <a:pt x="1005647" y="1517307"/>
                </a:lnTo>
                <a:lnTo>
                  <a:pt x="1007909" y="1517307"/>
                </a:lnTo>
                <a:lnTo>
                  <a:pt x="1007909" y="1515045"/>
                </a:lnTo>
                <a:lnTo>
                  <a:pt x="1009040" y="1515045"/>
                </a:lnTo>
                <a:lnTo>
                  <a:pt x="1011337" y="1511652"/>
                </a:lnTo>
                <a:lnTo>
                  <a:pt x="1015861" y="1510520"/>
                </a:lnTo>
                <a:lnTo>
                  <a:pt x="1012468" y="1508223"/>
                </a:lnTo>
                <a:lnTo>
                  <a:pt x="1012468" y="1505960"/>
                </a:lnTo>
                <a:lnTo>
                  <a:pt x="1011337" y="1504829"/>
                </a:lnTo>
                <a:lnTo>
                  <a:pt x="1011337" y="1502532"/>
                </a:lnTo>
                <a:lnTo>
                  <a:pt x="1012468" y="1502532"/>
                </a:lnTo>
                <a:lnTo>
                  <a:pt x="1013599" y="1501400"/>
                </a:lnTo>
                <a:lnTo>
                  <a:pt x="1012468" y="1498007"/>
                </a:lnTo>
                <a:lnTo>
                  <a:pt x="1014730" y="1495745"/>
                </a:lnTo>
                <a:lnTo>
                  <a:pt x="1014730" y="1493447"/>
                </a:lnTo>
                <a:lnTo>
                  <a:pt x="1011337" y="1492316"/>
                </a:lnTo>
                <a:lnTo>
                  <a:pt x="1010171" y="1486625"/>
                </a:lnTo>
                <a:lnTo>
                  <a:pt x="1012468" y="1483231"/>
                </a:lnTo>
                <a:lnTo>
                  <a:pt x="1013599" y="1476409"/>
                </a:lnTo>
                <a:lnTo>
                  <a:pt x="1013599" y="1475278"/>
                </a:lnTo>
                <a:lnTo>
                  <a:pt x="1011337" y="1475278"/>
                </a:lnTo>
                <a:lnTo>
                  <a:pt x="1011337" y="1474147"/>
                </a:lnTo>
                <a:lnTo>
                  <a:pt x="1011337" y="1471849"/>
                </a:lnTo>
                <a:lnTo>
                  <a:pt x="1014730" y="1465027"/>
                </a:lnTo>
                <a:lnTo>
                  <a:pt x="1014730" y="1463896"/>
                </a:lnTo>
                <a:lnTo>
                  <a:pt x="1014730" y="1462764"/>
                </a:lnTo>
                <a:lnTo>
                  <a:pt x="1015861" y="1458204"/>
                </a:lnTo>
                <a:lnTo>
                  <a:pt x="1016992" y="1458204"/>
                </a:lnTo>
                <a:lnTo>
                  <a:pt x="1020420" y="1454811"/>
                </a:lnTo>
                <a:lnTo>
                  <a:pt x="1022681" y="1449120"/>
                </a:lnTo>
                <a:lnTo>
                  <a:pt x="1024943" y="1444595"/>
                </a:lnTo>
                <a:lnTo>
                  <a:pt x="1024943" y="1441166"/>
                </a:lnTo>
                <a:lnTo>
                  <a:pt x="1027240" y="1440035"/>
                </a:lnTo>
                <a:lnTo>
                  <a:pt x="1030633" y="1440035"/>
                </a:lnTo>
                <a:lnTo>
                  <a:pt x="1030633" y="1441166"/>
                </a:lnTo>
                <a:lnTo>
                  <a:pt x="1031764" y="1442297"/>
                </a:lnTo>
                <a:lnTo>
                  <a:pt x="1034061" y="1442297"/>
                </a:lnTo>
                <a:lnTo>
                  <a:pt x="1035192" y="1442297"/>
                </a:lnTo>
                <a:lnTo>
                  <a:pt x="1037454" y="1443429"/>
                </a:lnTo>
                <a:lnTo>
                  <a:pt x="1038585" y="1443429"/>
                </a:lnTo>
                <a:lnTo>
                  <a:pt x="1039716" y="1442297"/>
                </a:lnTo>
                <a:lnTo>
                  <a:pt x="1040882" y="1442297"/>
                </a:lnTo>
                <a:lnTo>
                  <a:pt x="1044274" y="1441166"/>
                </a:lnTo>
                <a:lnTo>
                  <a:pt x="1045405" y="1440035"/>
                </a:lnTo>
                <a:lnTo>
                  <a:pt x="1048833" y="1442297"/>
                </a:lnTo>
                <a:lnTo>
                  <a:pt x="1048833" y="1443429"/>
                </a:lnTo>
                <a:lnTo>
                  <a:pt x="1049964" y="1443429"/>
                </a:lnTo>
                <a:lnTo>
                  <a:pt x="1052226" y="1445726"/>
                </a:lnTo>
                <a:lnTo>
                  <a:pt x="1053357" y="1444595"/>
                </a:lnTo>
                <a:lnTo>
                  <a:pt x="1054488" y="1444595"/>
                </a:lnTo>
                <a:lnTo>
                  <a:pt x="1056785" y="1442297"/>
                </a:lnTo>
                <a:lnTo>
                  <a:pt x="1057916" y="1444595"/>
                </a:lnTo>
                <a:lnTo>
                  <a:pt x="1060178" y="1444595"/>
                </a:lnTo>
                <a:lnTo>
                  <a:pt x="1061309" y="1442297"/>
                </a:lnTo>
                <a:lnTo>
                  <a:pt x="1061309" y="1438904"/>
                </a:lnTo>
                <a:lnTo>
                  <a:pt x="1062475" y="1437773"/>
                </a:lnTo>
                <a:lnTo>
                  <a:pt x="1062475" y="1436642"/>
                </a:lnTo>
                <a:lnTo>
                  <a:pt x="1064737" y="1436642"/>
                </a:lnTo>
                <a:lnTo>
                  <a:pt x="1064737" y="1435475"/>
                </a:lnTo>
                <a:lnTo>
                  <a:pt x="1065867" y="1434344"/>
                </a:lnTo>
                <a:lnTo>
                  <a:pt x="1064737" y="1433213"/>
                </a:lnTo>
                <a:lnTo>
                  <a:pt x="1064737" y="1430951"/>
                </a:lnTo>
                <a:lnTo>
                  <a:pt x="1063606" y="1429819"/>
                </a:lnTo>
                <a:lnTo>
                  <a:pt x="1063606" y="1427522"/>
                </a:lnTo>
                <a:lnTo>
                  <a:pt x="1061309" y="1426391"/>
                </a:lnTo>
                <a:lnTo>
                  <a:pt x="1059047" y="1427522"/>
                </a:lnTo>
                <a:lnTo>
                  <a:pt x="1057916" y="1426391"/>
                </a:lnTo>
                <a:lnTo>
                  <a:pt x="1053357" y="1426391"/>
                </a:lnTo>
                <a:lnTo>
                  <a:pt x="1051095" y="1425259"/>
                </a:lnTo>
                <a:lnTo>
                  <a:pt x="1048833" y="1424128"/>
                </a:lnTo>
                <a:lnTo>
                  <a:pt x="1051095" y="1422997"/>
                </a:lnTo>
                <a:lnTo>
                  <a:pt x="1053357" y="1417306"/>
                </a:lnTo>
                <a:lnTo>
                  <a:pt x="1055654" y="1416175"/>
                </a:lnTo>
                <a:lnTo>
                  <a:pt x="1055654" y="1412746"/>
                </a:lnTo>
                <a:lnTo>
                  <a:pt x="1056785" y="1410484"/>
                </a:lnTo>
                <a:lnTo>
                  <a:pt x="1055654" y="1409352"/>
                </a:lnTo>
                <a:lnTo>
                  <a:pt x="1054488" y="1408221"/>
                </a:lnTo>
                <a:lnTo>
                  <a:pt x="1054488" y="1405924"/>
                </a:lnTo>
                <a:lnTo>
                  <a:pt x="1056785" y="1401399"/>
                </a:lnTo>
                <a:lnTo>
                  <a:pt x="1057916" y="1395708"/>
                </a:lnTo>
                <a:lnTo>
                  <a:pt x="1059047" y="1393446"/>
                </a:lnTo>
                <a:lnTo>
                  <a:pt x="1059047" y="1392314"/>
                </a:lnTo>
                <a:lnTo>
                  <a:pt x="1061309" y="1387754"/>
                </a:lnTo>
                <a:lnTo>
                  <a:pt x="1063606" y="1387754"/>
                </a:lnTo>
                <a:lnTo>
                  <a:pt x="1064737" y="1386623"/>
                </a:lnTo>
                <a:lnTo>
                  <a:pt x="1065867" y="1387754"/>
                </a:lnTo>
                <a:lnTo>
                  <a:pt x="1065867" y="1386623"/>
                </a:lnTo>
                <a:lnTo>
                  <a:pt x="1066998" y="1385492"/>
                </a:lnTo>
                <a:lnTo>
                  <a:pt x="1068129" y="1385492"/>
                </a:lnTo>
                <a:lnTo>
                  <a:pt x="1071557" y="1387754"/>
                </a:lnTo>
                <a:lnTo>
                  <a:pt x="1073819" y="1387754"/>
                </a:lnTo>
                <a:lnTo>
                  <a:pt x="1073819" y="1386623"/>
                </a:lnTo>
                <a:lnTo>
                  <a:pt x="1074950" y="1387754"/>
                </a:lnTo>
                <a:lnTo>
                  <a:pt x="1078378" y="1388886"/>
                </a:lnTo>
                <a:lnTo>
                  <a:pt x="1080640" y="1388886"/>
                </a:lnTo>
                <a:lnTo>
                  <a:pt x="1080640" y="1387754"/>
                </a:lnTo>
                <a:lnTo>
                  <a:pt x="1080640" y="1385492"/>
                </a:lnTo>
                <a:lnTo>
                  <a:pt x="1079509" y="1385492"/>
                </a:lnTo>
                <a:lnTo>
                  <a:pt x="1079509" y="1382063"/>
                </a:lnTo>
                <a:lnTo>
                  <a:pt x="1078378" y="1382063"/>
                </a:lnTo>
                <a:lnTo>
                  <a:pt x="1077212" y="1380932"/>
                </a:lnTo>
                <a:lnTo>
                  <a:pt x="1078378" y="1380932"/>
                </a:lnTo>
                <a:lnTo>
                  <a:pt x="1078378" y="1378670"/>
                </a:lnTo>
                <a:lnTo>
                  <a:pt x="1079509" y="1378670"/>
                </a:lnTo>
                <a:lnTo>
                  <a:pt x="1080640" y="1377539"/>
                </a:lnTo>
                <a:lnTo>
                  <a:pt x="1084032" y="1374110"/>
                </a:lnTo>
                <a:lnTo>
                  <a:pt x="1086330" y="1369585"/>
                </a:lnTo>
                <a:lnTo>
                  <a:pt x="1087460" y="1369585"/>
                </a:lnTo>
                <a:lnTo>
                  <a:pt x="1088591" y="1367288"/>
                </a:lnTo>
                <a:lnTo>
                  <a:pt x="1089722" y="1363894"/>
                </a:lnTo>
                <a:lnTo>
                  <a:pt x="1090853" y="1361596"/>
                </a:lnTo>
                <a:lnTo>
                  <a:pt x="1091984" y="1363894"/>
                </a:lnTo>
                <a:lnTo>
                  <a:pt x="1090853" y="1366156"/>
                </a:lnTo>
                <a:lnTo>
                  <a:pt x="1091984" y="1366156"/>
                </a:lnTo>
                <a:lnTo>
                  <a:pt x="1093150" y="1368419"/>
                </a:lnTo>
                <a:lnTo>
                  <a:pt x="1095412" y="1367288"/>
                </a:lnTo>
                <a:lnTo>
                  <a:pt x="1096543" y="1365025"/>
                </a:lnTo>
                <a:lnTo>
                  <a:pt x="1096543" y="1362763"/>
                </a:lnTo>
                <a:lnTo>
                  <a:pt x="1098805" y="1362763"/>
                </a:lnTo>
                <a:lnTo>
                  <a:pt x="1099971" y="1359334"/>
                </a:lnTo>
                <a:lnTo>
                  <a:pt x="1099971" y="1358203"/>
                </a:lnTo>
                <a:lnTo>
                  <a:pt x="1101102" y="1355941"/>
                </a:lnTo>
                <a:lnTo>
                  <a:pt x="1103364" y="1350249"/>
                </a:lnTo>
                <a:lnTo>
                  <a:pt x="1104495" y="1349118"/>
                </a:lnTo>
                <a:lnTo>
                  <a:pt x="1105625" y="1347987"/>
                </a:lnTo>
                <a:lnTo>
                  <a:pt x="1105625" y="1346821"/>
                </a:lnTo>
                <a:lnTo>
                  <a:pt x="1107923" y="1345689"/>
                </a:lnTo>
                <a:lnTo>
                  <a:pt x="1107923" y="1343427"/>
                </a:lnTo>
                <a:lnTo>
                  <a:pt x="1109053" y="1342296"/>
                </a:lnTo>
                <a:lnTo>
                  <a:pt x="1110184" y="1342296"/>
                </a:lnTo>
                <a:lnTo>
                  <a:pt x="1110184" y="1343427"/>
                </a:lnTo>
                <a:lnTo>
                  <a:pt x="1111315" y="1343427"/>
                </a:lnTo>
                <a:lnTo>
                  <a:pt x="1112446" y="1344558"/>
                </a:lnTo>
                <a:lnTo>
                  <a:pt x="1113577" y="1344558"/>
                </a:lnTo>
                <a:lnTo>
                  <a:pt x="1114743" y="1340034"/>
                </a:lnTo>
                <a:lnTo>
                  <a:pt x="1117005" y="1338867"/>
                </a:lnTo>
                <a:lnTo>
                  <a:pt x="1118136" y="1337736"/>
                </a:lnTo>
                <a:lnTo>
                  <a:pt x="1121529" y="1337736"/>
                </a:lnTo>
                <a:lnTo>
                  <a:pt x="1120398" y="1334343"/>
                </a:lnTo>
                <a:lnTo>
                  <a:pt x="1119267" y="1333211"/>
                </a:lnTo>
                <a:lnTo>
                  <a:pt x="1118136" y="1330914"/>
                </a:lnTo>
                <a:lnTo>
                  <a:pt x="1121529" y="1326389"/>
                </a:lnTo>
                <a:lnTo>
                  <a:pt x="1121529" y="1325223"/>
                </a:lnTo>
                <a:lnTo>
                  <a:pt x="1123826" y="1324091"/>
                </a:lnTo>
                <a:lnTo>
                  <a:pt x="1123826" y="1322960"/>
                </a:lnTo>
                <a:lnTo>
                  <a:pt x="1126088" y="1321829"/>
                </a:lnTo>
                <a:lnTo>
                  <a:pt x="1127218" y="1317269"/>
                </a:lnTo>
                <a:lnTo>
                  <a:pt x="1126088" y="1315007"/>
                </a:lnTo>
                <a:lnTo>
                  <a:pt x="1124957" y="1315007"/>
                </a:lnTo>
                <a:lnTo>
                  <a:pt x="1123826" y="1312744"/>
                </a:lnTo>
                <a:lnTo>
                  <a:pt x="1124957" y="1312744"/>
                </a:lnTo>
                <a:lnTo>
                  <a:pt x="1126088" y="1313876"/>
                </a:lnTo>
                <a:lnTo>
                  <a:pt x="1127218" y="1313876"/>
                </a:lnTo>
                <a:lnTo>
                  <a:pt x="1127218" y="1312744"/>
                </a:lnTo>
                <a:lnTo>
                  <a:pt x="1130646" y="1310482"/>
                </a:lnTo>
                <a:lnTo>
                  <a:pt x="1130646" y="1308185"/>
                </a:lnTo>
                <a:lnTo>
                  <a:pt x="1129516" y="1307053"/>
                </a:lnTo>
                <a:lnTo>
                  <a:pt x="1129516" y="1304791"/>
                </a:lnTo>
                <a:lnTo>
                  <a:pt x="1127218" y="1304791"/>
                </a:lnTo>
                <a:lnTo>
                  <a:pt x="1127218" y="1302493"/>
                </a:lnTo>
                <a:lnTo>
                  <a:pt x="1126088" y="1300231"/>
                </a:lnTo>
                <a:lnTo>
                  <a:pt x="1123826" y="1299100"/>
                </a:lnTo>
                <a:lnTo>
                  <a:pt x="1123826" y="1296838"/>
                </a:lnTo>
                <a:lnTo>
                  <a:pt x="1120398" y="1293409"/>
                </a:lnTo>
                <a:lnTo>
                  <a:pt x="1118136" y="1293409"/>
                </a:lnTo>
                <a:lnTo>
                  <a:pt x="1118136" y="1292278"/>
                </a:lnTo>
                <a:lnTo>
                  <a:pt x="1120398" y="1288884"/>
                </a:lnTo>
                <a:lnTo>
                  <a:pt x="1121529" y="1288884"/>
                </a:lnTo>
                <a:lnTo>
                  <a:pt x="1120398" y="1288884"/>
                </a:lnTo>
                <a:lnTo>
                  <a:pt x="1119267" y="1287718"/>
                </a:lnTo>
                <a:lnTo>
                  <a:pt x="1114743" y="1287718"/>
                </a:lnTo>
                <a:lnTo>
                  <a:pt x="1113577" y="1287718"/>
                </a:lnTo>
                <a:lnTo>
                  <a:pt x="1113577" y="1290015"/>
                </a:lnTo>
                <a:lnTo>
                  <a:pt x="1110184" y="1290015"/>
                </a:lnTo>
                <a:lnTo>
                  <a:pt x="1110184" y="1287718"/>
                </a:lnTo>
                <a:lnTo>
                  <a:pt x="1107923" y="1287718"/>
                </a:lnTo>
                <a:lnTo>
                  <a:pt x="1107923" y="1288884"/>
                </a:lnTo>
                <a:lnTo>
                  <a:pt x="1106756" y="1288884"/>
                </a:lnTo>
                <a:lnTo>
                  <a:pt x="1106756" y="1287718"/>
                </a:lnTo>
                <a:lnTo>
                  <a:pt x="1105625" y="1287718"/>
                </a:lnTo>
                <a:lnTo>
                  <a:pt x="1104495" y="1285455"/>
                </a:lnTo>
                <a:lnTo>
                  <a:pt x="1103364" y="1285455"/>
                </a:lnTo>
                <a:lnTo>
                  <a:pt x="1103364" y="1286586"/>
                </a:lnTo>
                <a:lnTo>
                  <a:pt x="1102233" y="1286586"/>
                </a:lnTo>
                <a:lnTo>
                  <a:pt x="1102233" y="1285455"/>
                </a:lnTo>
                <a:lnTo>
                  <a:pt x="1101102" y="1285455"/>
                </a:lnTo>
                <a:lnTo>
                  <a:pt x="1102233" y="1284324"/>
                </a:lnTo>
                <a:lnTo>
                  <a:pt x="1101102" y="1284324"/>
                </a:lnTo>
                <a:lnTo>
                  <a:pt x="1099971" y="1284324"/>
                </a:lnTo>
                <a:lnTo>
                  <a:pt x="1098805" y="1283193"/>
                </a:lnTo>
                <a:lnTo>
                  <a:pt x="1099971" y="1283193"/>
                </a:lnTo>
                <a:lnTo>
                  <a:pt x="1098805" y="1282062"/>
                </a:lnTo>
                <a:lnTo>
                  <a:pt x="1096543" y="1282062"/>
                </a:lnTo>
                <a:lnTo>
                  <a:pt x="1096543" y="1280931"/>
                </a:lnTo>
                <a:lnTo>
                  <a:pt x="1097674" y="1280931"/>
                </a:lnTo>
                <a:lnTo>
                  <a:pt x="1096543" y="1279764"/>
                </a:lnTo>
                <a:lnTo>
                  <a:pt x="1096543" y="1278633"/>
                </a:lnTo>
                <a:lnTo>
                  <a:pt x="1095412" y="1277502"/>
                </a:lnTo>
                <a:lnTo>
                  <a:pt x="1094281" y="1278633"/>
                </a:lnTo>
                <a:lnTo>
                  <a:pt x="1094281" y="1277502"/>
                </a:lnTo>
                <a:lnTo>
                  <a:pt x="1095412" y="1277502"/>
                </a:lnTo>
                <a:lnTo>
                  <a:pt x="1095412" y="1275240"/>
                </a:lnTo>
                <a:lnTo>
                  <a:pt x="1095412" y="1276371"/>
                </a:lnTo>
                <a:lnTo>
                  <a:pt x="1096543" y="1272942"/>
                </a:lnTo>
                <a:lnTo>
                  <a:pt x="1095412" y="1272942"/>
                </a:lnTo>
                <a:lnTo>
                  <a:pt x="1094281" y="1275240"/>
                </a:lnTo>
                <a:lnTo>
                  <a:pt x="1093150" y="1275240"/>
                </a:lnTo>
                <a:lnTo>
                  <a:pt x="1091984" y="1274108"/>
                </a:lnTo>
                <a:lnTo>
                  <a:pt x="1093150" y="1271811"/>
                </a:lnTo>
                <a:lnTo>
                  <a:pt x="1093150" y="1270680"/>
                </a:lnTo>
                <a:lnTo>
                  <a:pt x="1090853" y="1271811"/>
                </a:lnTo>
                <a:lnTo>
                  <a:pt x="1090853" y="1272942"/>
                </a:lnTo>
                <a:lnTo>
                  <a:pt x="1089722" y="1272942"/>
                </a:lnTo>
                <a:lnTo>
                  <a:pt x="1088591" y="1272942"/>
                </a:lnTo>
                <a:lnTo>
                  <a:pt x="1087460" y="1271811"/>
                </a:lnTo>
                <a:lnTo>
                  <a:pt x="1085199" y="1272942"/>
                </a:lnTo>
                <a:lnTo>
                  <a:pt x="1084032" y="1272942"/>
                </a:lnTo>
                <a:lnTo>
                  <a:pt x="1084032" y="1270680"/>
                </a:lnTo>
                <a:lnTo>
                  <a:pt x="1082902" y="1271811"/>
                </a:lnTo>
                <a:lnTo>
                  <a:pt x="1081771" y="1271811"/>
                </a:lnTo>
                <a:lnTo>
                  <a:pt x="1080640" y="1271811"/>
                </a:lnTo>
                <a:lnTo>
                  <a:pt x="1080640" y="1272942"/>
                </a:lnTo>
                <a:lnTo>
                  <a:pt x="1079509" y="1272942"/>
                </a:lnTo>
                <a:lnTo>
                  <a:pt x="1079509" y="1271811"/>
                </a:lnTo>
                <a:lnTo>
                  <a:pt x="1078378" y="1272942"/>
                </a:lnTo>
                <a:lnTo>
                  <a:pt x="1077212" y="1271811"/>
                </a:lnTo>
                <a:lnTo>
                  <a:pt x="1079509" y="1270680"/>
                </a:lnTo>
                <a:lnTo>
                  <a:pt x="1079509" y="1266155"/>
                </a:lnTo>
                <a:lnTo>
                  <a:pt x="1078378" y="1266155"/>
                </a:lnTo>
                <a:lnTo>
                  <a:pt x="1074950" y="1263857"/>
                </a:lnTo>
                <a:lnTo>
                  <a:pt x="1073819" y="1264988"/>
                </a:lnTo>
                <a:lnTo>
                  <a:pt x="1073819" y="1263857"/>
                </a:lnTo>
                <a:lnTo>
                  <a:pt x="1072688" y="1263857"/>
                </a:lnTo>
                <a:lnTo>
                  <a:pt x="1072688" y="1261595"/>
                </a:lnTo>
                <a:lnTo>
                  <a:pt x="1071557" y="1261595"/>
                </a:lnTo>
                <a:lnTo>
                  <a:pt x="1071557" y="1260464"/>
                </a:lnTo>
                <a:lnTo>
                  <a:pt x="1070426" y="1260464"/>
                </a:lnTo>
                <a:lnTo>
                  <a:pt x="1070426" y="1258166"/>
                </a:lnTo>
                <a:lnTo>
                  <a:pt x="1069260" y="1258166"/>
                </a:lnTo>
                <a:lnTo>
                  <a:pt x="1069260" y="1257035"/>
                </a:lnTo>
                <a:lnTo>
                  <a:pt x="1068129" y="1254773"/>
                </a:lnTo>
                <a:lnTo>
                  <a:pt x="1066998" y="1254773"/>
                </a:lnTo>
                <a:lnTo>
                  <a:pt x="1064737" y="1255904"/>
                </a:lnTo>
                <a:lnTo>
                  <a:pt x="1063606" y="1255904"/>
                </a:lnTo>
                <a:lnTo>
                  <a:pt x="1062475" y="1255904"/>
                </a:lnTo>
                <a:lnTo>
                  <a:pt x="1061309" y="1257035"/>
                </a:lnTo>
                <a:lnTo>
                  <a:pt x="1060178" y="1255904"/>
                </a:lnTo>
                <a:lnTo>
                  <a:pt x="1057916" y="1257035"/>
                </a:lnTo>
                <a:lnTo>
                  <a:pt x="1054488" y="1257035"/>
                </a:lnTo>
                <a:lnTo>
                  <a:pt x="1053357" y="1257035"/>
                </a:lnTo>
                <a:lnTo>
                  <a:pt x="1052226" y="1257035"/>
                </a:lnTo>
                <a:lnTo>
                  <a:pt x="1051095" y="1258166"/>
                </a:lnTo>
                <a:lnTo>
                  <a:pt x="1049964" y="1257035"/>
                </a:lnTo>
                <a:lnTo>
                  <a:pt x="1048833" y="1257035"/>
                </a:lnTo>
                <a:lnTo>
                  <a:pt x="1047667" y="1255904"/>
                </a:lnTo>
                <a:lnTo>
                  <a:pt x="1045405" y="1257035"/>
                </a:lnTo>
                <a:lnTo>
                  <a:pt x="1044274" y="1258166"/>
                </a:lnTo>
                <a:lnTo>
                  <a:pt x="1043144" y="1257035"/>
                </a:lnTo>
                <a:lnTo>
                  <a:pt x="1040882" y="1257035"/>
                </a:lnTo>
                <a:lnTo>
                  <a:pt x="1039716" y="1255904"/>
                </a:lnTo>
                <a:lnTo>
                  <a:pt x="1039716" y="1257035"/>
                </a:lnTo>
                <a:lnTo>
                  <a:pt x="1037454" y="1254773"/>
                </a:lnTo>
                <a:lnTo>
                  <a:pt x="1037454" y="1255904"/>
                </a:lnTo>
                <a:lnTo>
                  <a:pt x="1036323" y="1254773"/>
                </a:lnTo>
                <a:lnTo>
                  <a:pt x="1035192" y="1250213"/>
                </a:lnTo>
                <a:lnTo>
                  <a:pt x="1031764" y="1246819"/>
                </a:lnTo>
                <a:lnTo>
                  <a:pt x="1030633" y="1246819"/>
                </a:lnTo>
                <a:lnTo>
                  <a:pt x="1029502" y="1245688"/>
                </a:lnTo>
                <a:lnTo>
                  <a:pt x="1027240" y="1249081"/>
                </a:lnTo>
                <a:lnTo>
                  <a:pt x="1026109" y="1250213"/>
                </a:lnTo>
                <a:lnTo>
                  <a:pt x="1024943" y="1249081"/>
                </a:lnTo>
                <a:lnTo>
                  <a:pt x="1023812" y="1247950"/>
                </a:lnTo>
                <a:lnTo>
                  <a:pt x="1021551" y="1249081"/>
                </a:lnTo>
                <a:lnTo>
                  <a:pt x="1020420" y="1251379"/>
                </a:lnTo>
                <a:lnTo>
                  <a:pt x="1020420" y="1253641"/>
                </a:lnTo>
                <a:lnTo>
                  <a:pt x="1016992" y="1253641"/>
                </a:lnTo>
                <a:lnTo>
                  <a:pt x="1014730" y="1254773"/>
                </a:lnTo>
                <a:lnTo>
                  <a:pt x="1012468" y="1254773"/>
                </a:lnTo>
                <a:lnTo>
                  <a:pt x="1011337" y="1252510"/>
                </a:lnTo>
                <a:lnTo>
                  <a:pt x="1012468" y="1250213"/>
                </a:lnTo>
                <a:lnTo>
                  <a:pt x="1007909" y="1249081"/>
                </a:lnTo>
                <a:lnTo>
                  <a:pt x="1007909" y="1247950"/>
                </a:lnTo>
                <a:lnTo>
                  <a:pt x="1005647" y="1246819"/>
                </a:lnTo>
                <a:lnTo>
                  <a:pt x="1006778" y="1245688"/>
                </a:lnTo>
                <a:lnTo>
                  <a:pt x="1006778" y="1244557"/>
                </a:lnTo>
                <a:lnTo>
                  <a:pt x="1005647" y="1243390"/>
                </a:lnTo>
                <a:lnTo>
                  <a:pt x="1004516" y="1243390"/>
                </a:lnTo>
                <a:lnTo>
                  <a:pt x="1002219" y="1239997"/>
                </a:lnTo>
                <a:lnTo>
                  <a:pt x="1001088" y="1239997"/>
                </a:lnTo>
                <a:lnTo>
                  <a:pt x="999958" y="1242259"/>
                </a:lnTo>
                <a:lnTo>
                  <a:pt x="998827" y="1242259"/>
                </a:lnTo>
                <a:lnTo>
                  <a:pt x="996565" y="1237735"/>
                </a:lnTo>
                <a:lnTo>
                  <a:pt x="993137" y="1236603"/>
                </a:lnTo>
                <a:lnTo>
                  <a:pt x="993137" y="1235437"/>
                </a:lnTo>
                <a:lnTo>
                  <a:pt x="990875" y="1232043"/>
                </a:lnTo>
                <a:lnTo>
                  <a:pt x="989744" y="1232043"/>
                </a:lnTo>
                <a:lnTo>
                  <a:pt x="989744" y="1230912"/>
                </a:lnTo>
                <a:lnTo>
                  <a:pt x="988578" y="1230912"/>
                </a:lnTo>
                <a:lnTo>
                  <a:pt x="986316" y="1232043"/>
                </a:lnTo>
                <a:lnTo>
                  <a:pt x="984054" y="1232043"/>
                </a:lnTo>
                <a:lnTo>
                  <a:pt x="982923" y="1234306"/>
                </a:lnTo>
                <a:lnTo>
                  <a:pt x="984054" y="1236603"/>
                </a:lnTo>
                <a:lnTo>
                  <a:pt x="982923" y="1236603"/>
                </a:lnTo>
                <a:lnTo>
                  <a:pt x="981793" y="1237735"/>
                </a:lnTo>
                <a:lnTo>
                  <a:pt x="978365" y="1238866"/>
                </a:lnTo>
                <a:lnTo>
                  <a:pt x="976103" y="1237735"/>
                </a:lnTo>
                <a:lnTo>
                  <a:pt x="974972" y="1235437"/>
                </a:lnTo>
                <a:lnTo>
                  <a:pt x="976103" y="1233175"/>
                </a:lnTo>
                <a:lnTo>
                  <a:pt x="974972" y="1230912"/>
                </a:lnTo>
                <a:lnTo>
                  <a:pt x="970413" y="1228615"/>
                </a:lnTo>
                <a:lnTo>
                  <a:pt x="970413" y="1227483"/>
                </a:lnTo>
                <a:lnTo>
                  <a:pt x="968151" y="1227483"/>
                </a:lnTo>
                <a:lnTo>
                  <a:pt x="968151" y="1228615"/>
                </a:lnTo>
                <a:lnTo>
                  <a:pt x="968151" y="1232043"/>
                </a:lnTo>
                <a:lnTo>
                  <a:pt x="967020" y="1232043"/>
                </a:lnTo>
                <a:lnTo>
                  <a:pt x="965854" y="1234306"/>
                </a:lnTo>
                <a:lnTo>
                  <a:pt x="964723" y="1233175"/>
                </a:lnTo>
                <a:lnTo>
                  <a:pt x="963592" y="1234306"/>
                </a:lnTo>
                <a:lnTo>
                  <a:pt x="959033" y="1235437"/>
                </a:lnTo>
                <a:lnTo>
                  <a:pt x="957902" y="1235437"/>
                </a:lnTo>
                <a:lnTo>
                  <a:pt x="955641" y="1235437"/>
                </a:lnTo>
                <a:lnTo>
                  <a:pt x="954510" y="1229781"/>
                </a:lnTo>
                <a:lnTo>
                  <a:pt x="952248" y="1229781"/>
                </a:lnTo>
                <a:lnTo>
                  <a:pt x="951082" y="1229781"/>
                </a:lnTo>
                <a:lnTo>
                  <a:pt x="949951" y="1229781"/>
                </a:lnTo>
                <a:lnTo>
                  <a:pt x="947689" y="1229781"/>
                </a:lnTo>
                <a:lnTo>
                  <a:pt x="945427" y="1227483"/>
                </a:lnTo>
                <a:lnTo>
                  <a:pt x="945427" y="1229781"/>
                </a:lnTo>
                <a:lnTo>
                  <a:pt x="944296" y="1230912"/>
                </a:lnTo>
                <a:lnTo>
                  <a:pt x="943130" y="1232043"/>
                </a:lnTo>
                <a:lnTo>
                  <a:pt x="943130" y="1235437"/>
                </a:lnTo>
                <a:lnTo>
                  <a:pt x="941999" y="1235437"/>
                </a:lnTo>
                <a:lnTo>
                  <a:pt x="938607" y="1238866"/>
                </a:lnTo>
                <a:lnTo>
                  <a:pt x="934048" y="1238866"/>
                </a:lnTo>
                <a:lnTo>
                  <a:pt x="930655" y="1241128"/>
                </a:lnTo>
                <a:lnTo>
                  <a:pt x="927227" y="1239997"/>
                </a:lnTo>
                <a:lnTo>
                  <a:pt x="923834" y="1243390"/>
                </a:lnTo>
                <a:lnTo>
                  <a:pt x="919275" y="1244557"/>
                </a:lnTo>
                <a:lnTo>
                  <a:pt x="918144" y="1244557"/>
                </a:lnTo>
                <a:lnTo>
                  <a:pt x="917014" y="1247950"/>
                </a:lnTo>
                <a:lnTo>
                  <a:pt x="915883" y="1249081"/>
                </a:lnTo>
                <a:lnTo>
                  <a:pt x="913586" y="1247950"/>
                </a:lnTo>
                <a:lnTo>
                  <a:pt x="911324" y="1246819"/>
                </a:lnTo>
                <a:lnTo>
                  <a:pt x="907931" y="1245688"/>
                </a:lnTo>
                <a:lnTo>
                  <a:pt x="906765" y="1245688"/>
                </a:lnTo>
                <a:lnTo>
                  <a:pt x="903372" y="1243390"/>
                </a:lnTo>
                <a:lnTo>
                  <a:pt x="899979" y="1243390"/>
                </a:lnTo>
                <a:lnTo>
                  <a:pt x="897682" y="1244557"/>
                </a:lnTo>
                <a:lnTo>
                  <a:pt x="894290" y="1245688"/>
                </a:lnTo>
                <a:lnTo>
                  <a:pt x="891993" y="1243390"/>
                </a:lnTo>
                <a:lnTo>
                  <a:pt x="890862" y="1243390"/>
                </a:lnTo>
                <a:lnTo>
                  <a:pt x="888600" y="1244557"/>
                </a:lnTo>
                <a:lnTo>
                  <a:pt x="885207" y="1244557"/>
                </a:lnTo>
                <a:lnTo>
                  <a:pt x="884041" y="1244557"/>
                </a:lnTo>
                <a:lnTo>
                  <a:pt x="882910" y="1226352"/>
                </a:lnTo>
                <a:lnTo>
                  <a:pt x="879517" y="1202492"/>
                </a:lnTo>
                <a:lnTo>
                  <a:pt x="879517" y="1201361"/>
                </a:lnTo>
                <a:lnTo>
                  <a:pt x="874958" y="1197932"/>
                </a:lnTo>
                <a:lnTo>
                  <a:pt x="862448" y="1185454"/>
                </a:lnTo>
                <a:lnTo>
                  <a:pt x="846545" y="1170678"/>
                </a:lnTo>
                <a:lnTo>
                  <a:pt x="805656" y="1133173"/>
                </a:lnTo>
                <a:lnTo>
                  <a:pt x="804525" y="1133173"/>
                </a:lnTo>
                <a:lnTo>
                  <a:pt x="803394" y="1134304"/>
                </a:lnTo>
                <a:lnTo>
                  <a:pt x="798835" y="1135435"/>
                </a:lnTo>
                <a:lnTo>
                  <a:pt x="796573" y="1136567"/>
                </a:lnTo>
                <a:lnTo>
                  <a:pt x="794276" y="1136567"/>
                </a:lnTo>
                <a:lnTo>
                  <a:pt x="793145" y="1139995"/>
                </a:lnTo>
                <a:lnTo>
                  <a:pt x="790884" y="1141127"/>
                </a:lnTo>
                <a:lnTo>
                  <a:pt x="789753" y="1142258"/>
                </a:lnTo>
                <a:lnTo>
                  <a:pt x="787456" y="1142258"/>
                </a:lnTo>
                <a:lnTo>
                  <a:pt x="786325" y="1143389"/>
                </a:lnTo>
                <a:lnTo>
                  <a:pt x="784063" y="1143389"/>
                </a:lnTo>
                <a:lnTo>
                  <a:pt x="784063" y="1145651"/>
                </a:lnTo>
                <a:lnTo>
                  <a:pt x="780635" y="1146782"/>
                </a:lnTo>
                <a:lnTo>
                  <a:pt x="776111" y="1144520"/>
                </a:lnTo>
                <a:lnTo>
                  <a:pt x="773849" y="1144520"/>
                </a:lnTo>
                <a:lnTo>
                  <a:pt x="772683" y="1143389"/>
                </a:lnTo>
                <a:lnTo>
                  <a:pt x="767029" y="1144520"/>
                </a:lnTo>
                <a:lnTo>
                  <a:pt x="760208" y="1146782"/>
                </a:lnTo>
                <a:lnTo>
                  <a:pt x="757911" y="1147949"/>
                </a:lnTo>
                <a:lnTo>
                  <a:pt x="756780" y="1147949"/>
                </a:lnTo>
                <a:lnTo>
                  <a:pt x="755649" y="1147949"/>
                </a:lnTo>
                <a:lnTo>
                  <a:pt x="755649" y="1144520"/>
                </a:lnTo>
                <a:lnTo>
                  <a:pt x="754518" y="1144520"/>
                </a:lnTo>
                <a:lnTo>
                  <a:pt x="753387" y="1141127"/>
                </a:lnTo>
                <a:lnTo>
                  <a:pt x="751090" y="1138829"/>
                </a:lnTo>
                <a:lnTo>
                  <a:pt x="748828" y="1137698"/>
                </a:lnTo>
                <a:lnTo>
                  <a:pt x="747698" y="1136567"/>
                </a:lnTo>
                <a:lnTo>
                  <a:pt x="746567" y="1135435"/>
                </a:lnTo>
                <a:lnTo>
                  <a:pt x="746567" y="1133173"/>
                </a:lnTo>
                <a:lnTo>
                  <a:pt x="744305" y="1133173"/>
                </a:lnTo>
                <a:lnTo>
                  <a:pt x="743139" y="1130875"/>
                </a:lnTo>
                <a:lnTo>
                  <a:pt x="742008" y="1130875"/>
                </a:lnTo>
                <a:lnTo>
                  <a:pt x="742008" y="1133173"/>
                </a:lnTo>
                <a:lnTo>
                  <a:pt x="739746" y="1134304"/>
                </a:lnTo>
                <a:lnTo>
                  <a:pt x="738615" y="1133173"/>
                </a:lnTo>
                <a:lnTo>
                  <a:pt x="736353" y="1134304"/>
                </a:lnTo>
                <a:lnTo>
                  <a:pt x="734056" y="1133173"/>
                </a:lnTo>
                <a:lnTo>
                  <a:pt x="730663" y="1135435"/>
                </a:lnTo>
                <a:lnTo>
                  <a:pt x="728366" y="1137698"/>
                </a:lnTo>
                <a:lnTo>
                  <a:pt x="726105" y="1135435"/>
                </a:lnTo>
                <a:lnTo>
                  <a:pt x="724974" y="1136567"/>
                </a:lnTo>
                <a:lnTo>
                  <a:pt x="723843" y="1134304"/>
                </a:lnTo>
                <a:lnTo>
                  <a:pt x="719284" y="1133173"/>
                </a:lnTo>
                <a:lnTo>
                  <a:pt x="718153" y="1132007"/>
                </a:lnTo>
                <a:lnTo>
                  <a:pt x="717022" y="1129744"/>
                </a:lnTo>
                <a:lnTo>
                  <a:pt x="715891" y="1129744"/>
                </a:lnTo>
                <a:lnTo>
                  <a:pt x="712463" y="1133173"/>
                </a:lnTo>
                <a:lnTo>
                  <a:pt x="710201" y="1129744"/>
                </a:lnTo>
                <a:lnTo>
                  <a:pt x="709070" y="1128613"/>
                </a:lnTo>
                <a:lnTo>
                  <a:pt x="705642" y="1129744"/>
                </a:lnTo>
                <a:lnTo>
                  <a:pt x="702250" y="1127482"/>
                </a:lnTo>
                <a:lnTo>
                  <a:pt x="697691" y="1126351"/>
                </a:lnTo>
                <a:lnTo>
                  <a:pt x="698822" y="1121791"/>
                </a:lnTo>
                <a:lnTo>
                  <a:pt x="698822" y="1119529"/>
                </a:lnTo>
                <a:lnTo>
                  <a:pt x="693167" y="1119529"/>
                </a:lnTo>
                <a:lnTo>
                  <a:pt x="689739" y="1114969"/>
                </a:lnTo>
                <a:lnTo>
                  <a:pt x="686347" y="1112706"/>
                </a:lnTo>
                <a:lnTo>
                  <a:pt x="685216" y="1112706"/>
                </a:lnTo>
                <a:lnTo>
                  <a:pt x="682919" y="1112706"/>
                </a:lnTo>
                <a:lnTo>
                  <a:pt x="682919" y="1110444"/>
                </a:lnTo>
                <a:lnTo>
                  <a:pt x="679526" y="1109277"/>
                </a:lnTo>
                <a:lnTo>
                  <a:pt x="678395" y="1109277"/>
                </a:lnTo>
                <a:lnTo>
                  <a:pt x="676098" y="1105884"/>
                </a:lnTo>
                <a:lnTo>
                  <a:pt x="674967" y="1104753"/>
                </a:lnTo>
                <a:lnTo>
                  <a:pt x="673836" y="1103622"/>
                </a:lnTo>
                <a:lnTo>
                  <a:pt x="671574" y="1102455"/>
                </a:lnTo>
                <a:lnTo>
                  <a:pt x="669277" y="1104753"/>
                </a:lnTo>
                <a:lnTo>
                  <a:pt x="668146" y="1107015"/>
                </a:lnTo>
                <a:lnTo>
                  <a:pt x="665884" y="1104753"/>
                </a:lnTo>
                <a:lnTo>
                  <a:pt x="662456" y="1102455"/>
                </a:lnTo>
                <a:lnTo>
                  <a:pt x="663623" y="1102455"/>
                </a:lnTo>
                <a:lnTo>
                  <a:pt x="662456" y="1102455"/>
                </a:lnTo>
                <a:lnTo>
                  <a:pt x="661326" y="1100193"/>
                </a:lnTo>
                <a:lnTo>
                  <a:pt x="661326" y="1101324"/>
                </a:lnTo>
                <a:lnTo>
                  <a:pt x="659064" y="1099062"/>
                </a:lnTo>
                <a:lnTo>
                  <a:pt x="657933" y="1100193"/>
                </a:lnTo>
                <a:lnTo>
                  <a:pt x="656802" y="1099062"/>
                </a:lnTo>
                <a:lnTo>
                  <a:pt x="654505" y="1097930"/>
                </a:lnTo>
                <a:lnTo>
                  <a:pt x="655671" y="1096799"/>
                </a:lnTo>
                <a:lnTo>
                  <a:pt x="654505" y="1096799"/>
                </a:lnTo>
                <a:lnTo>
                  <a:pt x="654505" y="1095668"/>
                </a:lnTo>
                <a:lnTo>
                  <a:pt x="652243" y="1095668"/>
                </a:lnTo>
                <a:lnTo>
                  <a:pt x="653374" y="1095668"/>
                </a:lnTo>
                <a:lnTo>
                  <a:pt x="651112" y="1096799"/>
                </a:lnTo>
                <a:lnTo>
                  <a:pt x="651112" y="1095668"/>
                </a:lnTo>
                <a:lnTo>
                  <a:pt x="648850" y="1094502"/>
                </a:lnTo>
                <a:lnTo>
                  <a:pt x="646553" y="1092239"/>
                </a:lnTo>
                <a:lnTo>
                  <a:pt x="645422" y="1089977"/>
                </a:lnTo>
                <a:lnTo>
                  <a:pt x="639733" y="1088846"/>
                </a:lnTo>
                <a:lnTo>
                  <a:pt x="637471" y="1086548"/>
                </a:lnTo>
                <a:lnTo>
                  <a:pt x="632912" y="1083155"/>
                </a:lnTo>
                <a:lnTo>
                  <a:pt x="631781" y="1082024"/>
                </a:lnTo>
                <a:lnTo>
                  <a:pt x="631781" y="1080892"/>
                </a:lnTo>
                <a:lnTo>
                  <a:pt x="629519" y="1080892"/>
                </a:lnTo>
                <a:lnTo>
                  <a:pt x="628388" y="1078595"/>
                </a:lnTo>
                <a:lnTo>
                  <a:pt x="626126" y="1077464"/>
                </a:lnTo>
                <a:lnTo>
                  <a:pt x="626126" y="1076332"/>
                </a:lnTo>
                <a:lnTo>
                  <a:pt x="627257" y="1076332"/>
                </a:lnTo>
                <a:lnTo>
                  <a:pt x="626126" y="1075201"/>
                </a:lnTo>
                <a:lnTo>
                  <a:pt x="624960" y="1076332"/>
                </a:lnTo>
                <a:lnTo>
                  <a:pt x="623829" y="1076332"/>
                </a:lnTo>
                <a:lnTo>
                  <a:pt x="622698" y="1075201"/>
                </a:lnTo>
                <a:lnTo>
                  <a:pt x="621568" y="1074070"/>
                </a:lnTo>
                <a:lnTo>
                  <a:pt x="621568" y="1075201"/>
                </a:lnTo>
                <a:lnTo>
                  <a:pt x="620437" y="1075201"/>
                </a:lnTo>
                <a:lnTo>
                  <a:pt x="619306" y="1071772"/>
                </a:lnTo>
                <a:lnTo>
                  <a:pt x="619306" y="1072939"/>
                </a:lnTo>
                <a:lnTo>
                  <a:pt x="618175" y="1071772"/>
                </a:lnTo>
                <a:lnTo>
                  <a:pt x="617009" y="1071772"/>
                </a:lnTo>
                <a:lnTo>
                  <a:pt x="617009" y="1070641"/>
                </a:lnTo>
                <a:lnTo>
                  <a:pt x="615878" y="1067248"/>
                </a:lnTo>
                <a:lnTo>
                  <a:pt x="614747" y="1066117"/>
                </a:lnTo>
                <a:lnTo>
                  <a:pt x="612485" y="1066117"/>
                </a:lnTo>
                <a:lnTo>
                  <a:pt x="609057" y="1063819"/>
                </a:lnTo>
                <a:lnTo>
                  <a:pt x="607926" y="1064950"/>
                </a:lnTo>
                <a:lnTo>
                  <a:pt x="604533" y="1063819"/>
                </a:lnTo>
                <a:lnTo>
                  <a:pt x="603403" y="1064950"/>
                </a:lnTo>
                <a:lnTo>
                  <a:pt x="599975" y="1062688"/>
                </a:lnTo>
                <a:lnTo>
                  <a:pt x="599975" y="1061557"/>
                </a:lnTo>
                <a:lnTo>
                  <a:pt x="598844" y="1061557"/>
                </a:lnTo>
                <a:lnTo>
                  <a:pt x="596582" y="1062688"/>
                </a:lnTo>
                <a:lnTo>
                  <a:pt x="595416" y="1062688"/>
                </a:lnTo>
                <a:lnTo>
                  <a:pt x="594285" y="1060426"/>
                </a:lnTo>
                <a:lnTo>
                  <a:pt x="593154" y="1062688"/>
                </a:lnTo>
                <a:lnTo>
                  <a:pt x="592023" y="1062688"/>
                </a:lnTo>
                <a:lnTo>
                  <a:pt x="590892" y="1063819"/>
                </a:lnTo>
                <a:lnTo>
                  <a:pt x="589761" y="1061557"/>
                </a:lnTo>
                <a:lnTo>
                  <a:pt x="587464" y="1060426"/>
                </a:lnTo>
                <a:lnTo>
                  <a:pt x="586333" y="1059294"/>
                </a:lnTo>
                <a:lnTo>
                  <a:pt x="586333" y="1060426"/>
                </a:lnTo>
                <a:lnTo>
                  <a:pt x="585202" y="1060426"/>
                </a:lnTo>
                <a:lnTo>
                  <a:pt x="582940" y="1058128"/>
                </a:lnTo>
                <a:lnTo>
                  <a:pt x="579512" y="1058128"/>
                </a:lnTo>
                <a:lnTo>
                  <a:pt x="574989" y="1055866"/>
                </a:lnTo>
                <a:lnTo>
                  <a:pt x="574989" y="1056997"/>
                </a:lnTo>
                <a:lnTo>
                  <a:pt x="572692" y="1055866"/>
                </a:lnTo>
                <a:lnTo>
                  <a:pt x="571561" y="1055866"/>
                </a:lnTo>
                <a:lnTo>
                  <a:pt x="570430" y="1056997"/>
                </a:lnTo>
                <a:lnTo>
                  <a:pt x="567037" y="1056997"/>
                </a:lnTo>
                <a:lnTo>
                  <a:pt x="565871" y="1056997"/>
                </a:lnTo>
                <a:lnTo>
                  <a:pt x="557919" y="1058128"/>
                </a:lnTo>
                <a:lnTo>
                  <a:pt x="557919" y="1059294"/>
                </a:lnTo>
                <a:lnTo>
                  <a:pt x="556789" y="1060426"/>
                </a:lnTo>
                <a:lnTo>
                  <a:pt x="554527" y="1060426"/>
                </a:lnTo>
                <a:lnTo>
                  <a:pt x="553396" y="1059294"/>
                </a:lnTo>
                <a:lnTo>
                  <a:pt x="551099" y="1060426"/>
                </a:lnTo>
                <a:lnTo>
                  <a:pt x="549968" y="1060426"/>
                </a:lnTo>
                <a:lnTo>
                  <a:pt x="548837" y="1061557"/>
                </a:lnTo>
                <a:lnTo>
                  <a:pt x="546575" y="1063819"/>
                </a:lnTo>
                <a:lnTo>
                  <a:pt x="544313" y="1063819"/>
                </a:lnTo>
                <a:lnTo>
                  <a:pt x="543147" y="1063819"/>
                </a:lnTo>
                <a:lnTo>
                  <a:pt x="538624" y="1066117"/>
                </a:lnTo>
                <a:lnTo>
                  <a:pt x="535196" y="1068379"/>
                </a:lnTo>
                <a:lnTo>
                  <a:pt x="534065" y="1067248"/>
                </a:lnTo>
                <a:lnTo>
                  <a:pt x="532934" y="1068379"/>
                </a:lnTo>
                <a:lnTo>
                  <a:pt x="531803" y="1068379"/>
                </a:lnTo>
                <a:lnTo>
                  <a:pt x="530672" y="1069510"/>
                </a:lnTo>
                <a:lnTo>
                  <a:pt x="530672" y="1070641"/>
                </a:lnTo>
                <a:lnTo>
                  <a:pt x="528375" y="1070641"/>
                </a:lnTo>
                <a:lnTo>
                  <a:pt x="527244" y="1071772"/>
                </a:lnTo>
                <a:lnTo>
                  <a:pt x="528375" y="1074070"/>
                </a:lnTo>
                <a:lnTo>
                  <a:pt x="527244" y="1075201"/>
                </a:lnTo>
                <a:lnTo>
                  <a:pt x="524982" y="1075201"/>
                </a:lnTo>
                <a:lnTo>
                  <a:pt x="523851" y="1076332"/>
                </a:lnTo>
                <a:lnTo>
                  <a:pt x="526113" y="1078595"/>
                </a:lnTo>
                <a:lnTo>
                  <a:pt x="526113" y="1079726"/>
                </a:lnTo>
                <a:lnTo>
                  <a:pt x="524982" y="1079726"/>
                </a:lnTo>
                <a:lnTo>
                  <a:pt x="523851" y="1079726"/>
                </a:lnTo>
                <a:lnTo>
                  <a:pt x="522720" y="1079726"/>
                </a:lnTo>
                <a:lnTo>
                  <a:pt x="521589" y="1080892"/>
                </a:lnTo>
                <a:lnTo>
                  <a:pt x="519292" y="1080892"/>
                </a:lnTo>
                <a:lnTo>
                  <a:pt x="519292" y="1083155"/>
                </a:lnTo>
                <a:lnTo>
                  <a:pt x="518161" y="1082024"/>
                </a:lnTo>
                <a:lnTo>
                  <a:pt x="517031" y="1084286"/>
                </a:lnTo>
                <a:lnTo>
                  <a:pt x="515900" y="1084286"/>
                </a:lnTo>
                <a:lnTo>
                  <a:pt x="514769" y="1082024"/>
                </a:lnTo>
                <a:lnTo>
                  <a:pt x="514769" y="1079726"/>
                </a:lnTo>
                <a:lnTo>
                  <a:pt x="515900" y="1079726"/>
                </a:lnTo>
                <a:lnTo>
                  <a:pt x="514769" y="1078595"/>
                </a:lnTo>
                <a:lnTo>
                  <a:pt x="509079" y="1075201"/>
                </a:lnTo>
                <a:lnTo>
                  <a:pt x="507948" y="1072939"/>
                </a:lnTo>
                <a:lnTo>
                  <a:pt x="505651" y="1072939"/>
                </a:lnTo>
                <a:lnTo>
                  <a:pt x="503389" y="1074070"/>
                </a:lnTo>
                <a:lnTo>
                  <a:pt x="502258" y="1074070"/>
                </a:lnTo>
                <a:lnTo>
                  <a:pt x="499996" y="1072939"/>
                </a:lnTo>
                <a:lnTo>
                  <a:pt x="494307" y="1071772"/>
                </a:lnTo>
                <a:lnTo>
                  <a:pt x="493176" y="1070641"/>
                </a:lnTo>
                <a:lnTo>
                  <a:pt x="492045" y="1069510"/>
                </a:lnTo>
                <a:lnTo>
                  <a:pt x="490879" y="1069510"/>
                </a:lnTo>
                <a:lnTo>
                  <a:pt x="489748" y="1069510"/>
                </a:lnTo>
                <a:lnTo>
                  <a:pt x="489748" y="1068379"/>
                </a:lnTo>
                <a:lnTo>
                  <a:pt x="487486" y="1068379"/>
                </a:lnTo>
                <a:lnTo>
                  <a:pt x="486355" y="1069510"/>
                </a:lnTo>
                <a:lnTo>
                  <a:pt x="484058" y="1069510"/>
                </a:lnTo>
                <a:lnTo>
                  <a:pt x="484058" y="1068379"/>
                </a:lnTo>
                <a:lnTo>
                  <a:pt x="485224" y="1067248"/>
                </a:lnTo>
                <a:lnTo>
                  <a:pt x="485224" y="1066117"/>
                </a:lnTo>
                <a:lnTo>
                  <a:pt x="484058" y="1064950"/>
                </a:lnTo>
                <a:lnTo>
                  <a:pt x="482927" y="1063819"/>
                </a:lnTo>
                <a:lnTo>
                  <a:pt x="478403" y="1063819"/>
                </a:lnTo>
                <a:lnTo>
                  <a:pt x="477273" y="1062688"/>
                </a:lnTo>
                <a:lnTo>
                  <a:pt x="476106" y="1062688"/>
                </a:lnTo>
                <a:lnTo>
                  <a:pt x="474975" y="1062688"/>
                </a:lnTo>
                <a:lnTo>
                  <a:pt x="473845" y="1061557"/>
                </a:lnTo>
                <a:lnTo>
                  <a:pt x="470452" y="1061557"/>
                </a:lnTo>
                <a:lnTo>
                  <a:pt x="463631" y="1059294"/>
                </a:lnTo>
                <a:lnTo>
                  <a:pt x="461334" y="1059294"/>
                </a:lnTo>
                <a:lnTo>
                  <a:pt x="460203" y="1058128"/>
                </a:lnTo>
                <a:lnTo>
                  <a:pt x="459072" y="1058128"/>
                </a:lnTo>
                <a:lnTo>
                  <a:pt x="459072" y="1055866"/>
                </a:lnTo>
                <a:lnTo>
                  <a:pt x="457941" y="1055866"/>
                </a:lnTo>
                <a:lnTo>
                  <a:pt x="457941" y="1056997"/>
                </a:lnTo>
                <a:lnTo>
                  <a:pt x="456810" y="1055866"/>
                </a:lnTo>
                <a:lnTo>
                  <a:pt x="457941" y="1054734"/>
                </a:lnTo>
                <a:lnTo>
                  <a:pt x="456810" y="1054734"/>
                </a:lnTo>
                <a:lnTo>
                  <a:pt x="457941" y="1053603"/>
                </a:lnTo>
                <a:lnTo>
                  <a:pt x="456810" y="1053603"/>
                </a:lnTo>
                <a:lnTo>
                  <a:pt x="459072" y="1053603"/>
                </a:lnTo>
                <a:lnTo>
                  <a:pt x="456810" y="1052472"/>
                </a:lnTo>
                <a:lnTo>
                  <a:pt x="459072" y="1051341"/>
                </a:lnTo>
                <a:lnTo>
                  <a:pt x="459072" y="1049043"/>
                </a:lnTo>
                <a:lnTo>
                  <a:pt x="457941" y="1049043"/>
                </a:lnTo>
                <a:lnTo>
                  <a:pt x="457941" y="1045650"/>
                </a:lnTo>
                <a:lnTo>
                  <a:pt x="456810" y="1046781"/>
                </a:lnTo>
                <a:lnTo>
                  <a:pt x="456810" y="1045650"/>
                </a:lnTo>
                <a:lnTo>
                  <a:pt x="456810" y="1044519"/>
                </a:lnTo>
                <a:lnTo>
                  <a:pt x="457941" y="1041090"/>
                </a:lnTo>
                <a:lnTo>
                  <a:pt x="457941" y="1039959"/>
                </a:lnTo>
                <a:lnTo>
                  <a:pt x="459072" y="1033136"/>
                </a:lnTo>
                <a:lnTo>
                  <a:pt x="463631" y="1022921"/>
                </a:lnTo>
                <a:lnTo>
                  <a:pt x="464762" y="1021789"/>
                </a:lnTo>
                <a:lnTo>
                  <a:pt x="465893" y="1018361"/>
                </a:lnTo>
                <a:lnTo>
                  <a:pt x="468155" y="1010407"/>
                </a:lnTo>
                <a:lnTo>
                  <a:pt x="470452" y="1008145"/>
                </a:lnTo>
                <a:lnTo>
                  <a:pt x="470452" y="1007014"/>
                </a:lnTo>
                <a:lnTo>
                  <a:pt x="473845" y="1002454"/>
                </a:lnTo>
                <a:lnTo>
                  <a:pt x="472714" y="1001322"/>
                </a:lnTo>
                <a:lnTo>
                  <a:pt x="470452" y="1001322"/>
                </a:lnTo>
                <a:lnTo>
                  <a:pt x="469286" y="999025"/>
                </a:lnTo>
                <a:lnTo>
                  <a:pt x="468155" y="1000191"/>
                </a:lnTo>
                <a:lnTo>
                  <a:pt x="468155" y="999025"/>
                </a:lnTo>
                <a:lnTo>
                  <a:pt x="467024" y="999025"/>
                </a:lnTo>
                <a:lnTo>
                  <a:pt x="468155" y="997894"/>
                </a:lnTo>
                <a:lnTo>
                  <a:pt x="467024" y="997894"/>
                </a:lnTo>
                <a:lnTo>
                  <a:pt x="464762" y="996762"/>
                </a:lnTo>
                <a:lnTo>
                  <a:pt x="463631" y="999025"/>
                </a:lnTo>
                <a:lnTo>
                  <a:pt x="463631" y="997894"/>
                </a:lnTo>
                <a:lnTo>
                  <a:pt x="462500" y="999025"/>
                </a:lnTo>
                <a:lnTo>
                  <a:pt x="461334" y="997894"/>
                </a:lnTo>
                <a:lnTo>
                  <a:pt x="462500" y="997894"/>
                </a:lnTo>
                <a:lnTo>
                  <a:pt x="462500" y="996762"/>
                </a:lnTo>
                <a:lnTo>
                  <a:pt x="460203" y="997894"/>
                </a:lnTo>
                <a:lnTo>
                  <a:pt x="459072" y="996762"/>
                </a:lnTo>
                <a:lnTo>
                  <a:pt x="459072" y="997894"/>
                </a:lnTo>
                <a:lnTo>
                  <a:pt x="457941" y="996762"/>
                </a:lnTo>
                <a:lnTo>
                  <a:pt x="455680" y="996762"/>
                </a:lnTo>
                <a:lnTo>
                  <a:pt x="455680" y="994500"/>
                </a:lnTo>
                <a:lnTo>
                  <a:pt x="455680" y="995631"/>
                </a:lnTo>
                <a:lnTo>
                  <a:pt x="454513" y="994500"/>
                </a:lnTo>
                <a:lnTo>
                  <a:pt x="453382" y="994500"/>
                </a:lnTo>
                <a:lnTo>
                  <a:pt x="453382" y="995631"/>
                </a:lnTo>
                <a:lnTo>
                  <a:pt x="452252" y="994500"/>
                </a:lnTo>
                <a:lnTo>
                  <a:pt x="452252" y="995631"/>
                </a:lnTo>
                <a:lnTo>
                  <a:pt x="451121" y="994500"/>
                </a:lnTo>
                <a:lnTo>
                  <a:pt x="449990" y="994500"/>
                </a:lnTo>
                <a:lnTo>
                  <a:pt x="449990" y="995631"/>
                </a:lnTo>
                <a:lnTo>
                  <a:pt x="448859" y="994500"/>
                </a:lnTo>
                <a:lnTo>
                  <a:pt x="447728" y="995631"/>
                </a:lnTo>
                <a:lnTo>
                  <a:pt x="446562" y="993369"/>
                </a:lnTo>
                <a:lnTo>
                  <a:pt x="445431" y="993369"/>
                </a:lnTo>
                <a:lnTo>
                  <a:pt x="445431" y="995631"/>
                </a:lnTo>
                <a:lnTo>
                  <a:pt x="445431" y="993369"/>
                </a:lnTo>
                <a:lnTo>
                  <a:pt x="444300" y="993369"/>
                </a:lnTo>
                <a:lnTo>
                  <a:pt x="443169" y="991071"/>
                </a:lnTo>
                <a:lnTo>
                  <a:pt x="442038" y="991071"/>
                </a:lnTo>
                <a:lnTo>
                  <a:pt x="440907" y="992238"/>
                </a:lnTo>
                <a:lnTo>
                  <a:pt x="440907" y="991071"/>
                </a:lnTo>
                <a:lnTo>
                  <a:pt x="438610" y="989940"/>
                </a:lnTo>
                <a:lnTo>
                  <a:pt x="439741" y="989940"/>
                </a:lnTo>
                <a:lnTo>
                  <a:pt x="436348" y="989940"/>
                </a:lnTo>
                <a:lnTo>
                  <a:pt x="435217" y="989940"/>
                </a:lnTo>
                <a:lnTo>
                  <a:pt x="435217" y="991071"/>
                </a:lnTo>
                <a:lnTo>
                  <a:pt x="432956" y="991071"/>
                </a:lnTo>
                <a:lnTo>
                  <a:pt x="431789" y="993369"/>
                </a:lnTo>
                <a:lnTo>
                  <a:pt x="430659" y="992238"/>
                </a:lnTo>
                <a:lnTo>
                  <a:pt x="430659" y="993369"/>
                </a:lnTo>
                <a:lnTo>
                  <a:pt x="429528" y="992238"/>
                </a:lnTo>
                <a:lnTo>
                  <a:pt x="428397" y="992238"/>
                </a:lnTo>
                <a:lnTo>
                  <a:pt x="428397" y="991071"/>
                </a:lnTo>
                <a:lnTo>
                  <a:pt x="427266" y="992238"/>
                </a:lnTo>
                <a:lnTo>
                  <a:pt x="426135" y="992238"/>
                </a:lnTo>
                <a:lnTo>
                  <a:pt x="424969" y="992238"/>
                </a:lnTo>
                <a:lnTo>
                  <a:pt x="424969" y="991071"/>
                </a:lnTo>
                <a:lnTo>
                  <a:pt x="424969" y="989940"/>
                </a:lnTo>
                <a:lnTo>
                  <a:pt x="423838" y="989940"/>
                </a:lnTo>
                <a:lnTo>
                  <a:pt x="423838" y="991071"/>
                </a:lnTo>
                <a:lnTo>
                  <a:pt x="422707" y="991071"/>
                </a:lnTo>
                <a:lnTo>
                  <a:pt x="422707" y="989940"/>
                </a:lnTo>
                <a:lnTo>
                  <a:pt x="421576" y="991071"/>
                </a:lnTo>
                <a:lnTo>
                  <a:pt x="420445" y="991071"/>
                </a:lnTo>
                <a:lnTo>
                  <a:pt x="419314" y="989940"/>
                </a:lnTo>
                <a:lnTo>
                  <a:pt x="419314" y="987678"/>
                </a:lnTo>
                <a:lnTo>
                  <a:pt x="418183" y="987678"/>
                </a:lnTo>
                <a:lnTo>
                  <a:pt x="417017" y="991071"/>
                </a:lnTo>
                <a:lnTo>
                  <a:pt x="414755" y="992238"/>
                </a:lnTo>
                <a:lnTo>
                  <a:pt x="413624" y="991071"/>
                </a:lnTo>
                <a:lnTo>
                  <a:pt x="414755" y="991071"/>
                </a:lnTo>
                <a:lnTo>
                  <a:pt x="414755" y="988809"/>
                </a:lnTo>
                <a:lnTo>
                  <a:pt x="410232" y="987678"/>
                </a:lnTo>
                <a:lnTo>
                  <a:pt x="410232" y="989940"/>
                </a:lnTo>
                <a:lnTo>
                  <a:pt x="409066" y="989940"/>
                </a:lnTo>
                <a:lnTo>
                  <a:pt x="406804" y="987678"/>
                </a:lnTo>
                <a:lnTo>
                  <a:pt x="403411" y="987678"/>
                </a:lnTo>
                <a:lnTo>
                  <a:pt x="403411" y="986547"/>
                </a:lnTo>
                <a:lnTo>
                  <a:pt x="402245" y="986547"/>
                </a:lnTo>
                <a:lnTo>
                  <a:pt x="402245" y="984284"/>
                </a:lnTo>
                <a:lnTo>
                  <a:pt x="401114" y="983118"/>
                </a:lnTo>
                <a:lnTo>
                  <a:pt x="401114" y="984284"/>
                </a:lnTo>
                <a:lnTo>
                  <a:pt x="401114" y="985416"/>
                </a:lnTo>
                <a:lnTo>
                  <a:pt x="397721" y="985416"/>
                </a:lnTo>
                <a:lnTo>
                  <a:pt x="397721" y="986547"/>
                </a:lnTo>
                <a:lnTo>
                  <a:pt x="397721" y="987678"/>
                </a:lnTo>
                <a:lnTo>
                  <a:pt x="396590" y="986547"/>
                </a:lnTo>
                <a:lnTo>
                  <a:pt x="395424" y="987678"/>
                </a:lnTo>
                <a:lnTo>
                  <a:pt x="396590" y="987678"/>
                </a:lnTo>
                <a:lnTo>
                  <a:pt x="396590" y="988809"/>
                </a:lnTo>
                <a:lnTo>
                  <a:pt x="395424" y="986547"/>
                </a:lnTo>
                <a:lnTo>
                  <a:pt x="392031" y="986547"/>
                </a:lnTo>
                <a:lnTo>
                  <a:pt x="390901" y="986547"/>
                </a:lnTo>
                <a:lnTo>
                  <a:pt x="389770" y="986547"/>
                </a:lnTo>
                <a:lnTo>
                  <a:pt x="388639" y="986547"/>
                </a:lnTo>
                <a:lnTo>
                  <a:pt x="387473" y="987678"/>
                </a:lnTo>
                <a:lnTo>
                  <a:pt x="384080" y="985416"/>
                </a:lnTo>
                <a:lnTo>
                  <a:pt x="380687" y="986547"/>
                </a:lnTo>
                <a:lnTo>
                  <a:pt x="380687" y="987678"/>
                </a:lnTo>
                <a:lnTo>
                  <a:pt x="378390" y="987678"/>
                </a:lnTo>
                <a:lnTo>
                  <a:pt x="379521" y="988809"/>
                </a:lnTo>
                <a:lnTo>
                  <a:pt x="378390" y="988809"/>
                </a:lnTo>
                <a:lnTo>
                  <a:pt x="377259" y="989940"/>
                </a:lnTo>
                <a:lnTo>
                  <a:pt x="376128" y="989940"/>
                </a:lnTo>
                <a:lnTo>
                  <a:pt x="374997" y="991071"/>
                </a:lnTo>
                <a:lnTo>
                  <a:pt x="373866" y="989940"/>
                </a:lnTo>
                <a:lnTo>
                  <a:pt x="373866" y="991071"/>
                </a:lnTo>
                <a:lnTo>
                  <a:pt x="372700" y="992238"/>
                </a:lnTo>
                <a:lnTo>
                  <a:pt x="372700" y="991071"/>
                </a:lnTo>
                <a:lnTo>
                  <a:pt x="371569" y="991071"/>
                </a:lnTo>
                <a:lnTo>
                  <a:pt x="370438" y="991071"/>
                </a:lnTo>
                <a:lnTo>
                  <a:pt x="369308" y="992238"/>
                </a:lnTo>
                <a:lnTo>
                  <a:pt x="365880" y="993369"/>
                </a:lnTo>
                <a:lnTo>
                  <a:pt x="363618" y="995631"/>
                </a:lnTo>
                <a:lnTo>
                  <a:pt x="361356" y="996762"/>
                </a:lnTo>
                <a:lnTo>
                  <a:pt x="360225" y="997894"/>
                </a:lnTo>
                <a:lnTo>
                  <a:pt x="359094" y="996762"/>
                </a:lnTo>
                <a:lnTo>
                  <a:pt x="359094" y="997894"/>
                </a:lnTo>
                <a:lnTo>
                  <a:pt x="357928" y="997894"/>
                </a:lnTo>
                <a:lnTo>
                  <a:pt x="356797" y="999025"/>
                </a:lnTo>
                <a:lnTo>
                  <a:pt x="355666" y="1000191"/>
                </a:lnTo>
                <a:lnTo>
                  <a:pt x="354535" y="1000191"/>
                </a:lnTo>
                <a:lnTo>
                  <a:pt x="353404" y="999025"/>
                </a:lnTo>
                <a:lnTo>
                  <a:pt x="352273" y="1000191"/>
                </a:lnTo>
                <a:lnTo>
                  <a:pt x="352273" y="999025"/>
                </a:lnTo>
                <a:lnTo>
                  <a:pt x="351143" y="1000191"/>
                </a:lnTo>
                <a:lnTo>
                  <a:pt x="348845" y="1000191"/>
                </a:lnTo>
                <a:lnTo>
                  <a:pt x="346584" y="1000191"/>
                </a:lnTo>
                <a:lnTo>
                  <a:pt x="346584" y="1002454"/>
                </a:lnTo>
                <a:lnTo>
                  <a:pt x="344322" y="1001322"/>
                </a:lnTo>
                <a:lnTo>
                  <a:pt x="344322" y="1002454"/>
                </a:lnTo>
                <a:lnTo>
                  <a:pt x="343156" y="1002454"/>
                </a:lnTo>
                <a:lnTo>
                  <a:pt x="343156" y="1003585"/>
                </a:lnTo>
                <a:lnTo>
                  <a:pt x="342025" y="1003585"/>
                </a:lnTo>
                <a:lnTo>
                  <a:pt x="340894" y="1003585"/>
                </a:lnTo>
                <a:lnTo>
                  <a:pt x="340894" y="1004716"/>
                </a:lnTo>
                <a:lnTo>
                  <a:pt x="340894" y="1003585"/>
                </a:lnTo>
                <a:lnTo>
                  <a:pt x="339763" y="1004716"/>
                </a:lnTo>
                <a:lnTo>
                  <a:pt x="337501" y="1007014"/>
                </a:lnTo>
                <a:lnTo>
                  <a:pt x="336335" y="1007014"/>
                </a:lnTo>
                <a:lnTo>
                  <a:pt x="335204" y="1007014"/>
                </a:lnTo>
                <a:lnTo>
                  <a:pt x="334073" y="1008145"/>
                </a:lnTo>
                <a:lnTo>
                  <a:pt x="332942" y="1008145"/>
                </a:lnTo>
                <a:lnTo>
                  <a:pt x="331811" y="1011538"/>
                </a:lnTo>
                <a:lnTo>
                  <a:pt x="330680" y="1010407"/>
                </a:lnTo>
                <a:lnTo>
                  <a:pt x="329550" y="1011538"/>
                </a:lnTo>
                <a:lnTo>
                  <a:pt x="330680" y="1011538"/>
                </a:lnTo>
                <a:lnTo>
                  <a:pt x="329550" y="1012669"/>
                </a:lnTo>
                <a:lnTo>
                  <a:pt x="328383" y="1011538"/>
                </a:lnTo>
                <a:lnTo>
                  <a:pt x="327252" y="1011538"/>
                </a:lnTo>
                <a:lnTo>
                  <a:pt x="326122" y="1013836"/>
                </a:lnTo>
                <a:lnTo>
                  <a:pt x="327252" y="1014967"/>
                </a:lnTo>
                <a:lnTo>
                  <a:pt x="326122" y="1016098"/>
                </a:lnTo>
                <a:lnTo>
                  <a:pt x="324991" y="1014967"/>
                </a:lnTo>
                <a:lnTo>
                  <a:pt x="324991" y="1017229"/>
                </a:lnTo>
                <a:lnTo>
                  <a:pt x="322729" y="1014967"/>
                </a:lnTo>
                <a:lnTo>
                  <a:pt x="322729" y="1016098"/>
                </a:lnTo>
                <a:lnTo>
                  <a:pt x="321598" y="1016098"/>
                </a:lnTo>
                <a:lnTo>
                  <a:pt x="321598" y="1018361"/>
                </a:lnTo>
                <a:lnTo>
                  <a:pt x="320432" y="1018361"/>
                </a:lnTo>
                <a:lnTo>
                  <a:pt x="320432" y="1020623"/>
                </a:lnTo>
                <a:lnTo>
                  <a:pt x="319301" y="1020623"/>
                </a:lnTo>
                <a:lnTo>
                  <a:pt x="318170" y="1020623"/>
                </a:lnTo>
                <a:lnTo>
                  <a:pt x="318170" y="1019492"/>
                </a:lnTo>
                <a:lnTo>
                  <a:pt x="317039" y="1021789"/>
                </a:lnTo>
                <a:lnTo>
                  <a:pt x="315908" y="1020623"/>
                </a:lnTo>
                <a:lnTo>
                  <a:pt x="315908" y="1022921"/>
                </a:lnTo>
                <a:lnTo>
                  <a:pt x="313611" y="1024052"/>
                </a:lnTo>
                <a:lnTo>
                  <a:pt x="312480" y="1024052"/>
                </a:lnTo>
                <a:lnTo>
                  <a:pt x="312480" y="1025183"/>
                </a:lnTo>
                <a:lnTo>
                  <a:pt x="311349" y="1026314"/>
                </a:lnTo>
                <a:lnTo>
                  <a:pt x="310218" y="1025183"/>
                </a:lnTo>
                <a:lnTo>
                  <a:pt x="310218" y="1026314"/>
                </a:lnTo>
                <a:lnTo>
                  <a:pt x="309087" y="1026314"/>
                </a:lnTo>
                <a:lnTo>
                  <a:pt x="306790" y="1026314"/>
                </a:lnTo>
                <a:lnTo>
                  <a:pt x="305659" y="1027445"/>
                </a:lnTo>
                <a:lnTo>
                  <a:pt x="304529" y="1027445"/>
                </a:lnTo>
                <a:lnTo>
                  <a:pt x="304529" y="1028576"/>
                </a:lnTo>
                <a:lnTo>
                  <a:pt x="303398" y="1028576"/>
                </a:lnTo>
                <a:lnTo>
                  <a:pt x="301136" y="1028576"/>
                </a:lnTo>
                <a:lnTo>
                  <a:pt x="302267" y="1029743"/>
                </a:lnTo>
                <a:lnTo>
                  <a:pt x="301136" y="1030874"/>
                </a:lnTo>
                <a:lnTo>
                  <a:pt x="297708" y="1029743"/>
                </a:lnTo>
                <a:lnTo>
                  <a:pt x="297708" y="1030874"/>
                </a:lnTo>
                <a:lnTo>
                  <a:pt x="300005" y="1032005"/>
                </a:lnTo>
                <a:lnTo>
                  <a:pt x="298839" y="1033136"/>
                </a:lnTo>
                <a:lnTo>
                  <a:pt x="297708" y="1033136"/>
                </a:lnTo>
                <a:lnTo>
                  <a:pt x="298839" y="1034267"/>
                </a:lnTo>
                <a:lnTo>
                  <a:pt x="297708" y="1035399"/>
                </a:lnTo>
                <a:lnTo>
                  <a:pt x="298839" y="1035399"/>
                </a:lnTo>
                <a:lnTo>
                  <a:pt x="300005" y="1036565"/>
                </a:lnTo>
                <a:lnTo>
                  <a:pt x="297708" y="1036565"/>
                </a:lnTo>
                <a:lnTo>
                  <a:pt x="296577" y="1036565"/>
                </a:lnTo>
                <a:lnTo>
                  <a:pt x="295446" y="1037696"/>
                </a:lnTo>
                <a:lnTo>
                  <a:pt x="295446" y="1039959"/>
                </a:lnTo>
                <a:lnTo>
                  <a:pt x="295446" y="1041090"/>
                </a:lnTo>
                <a:lnTo>
                  <a:pt x="294315" y="1039959"/>
                </a:lnTo>
                <a:lnTo>
                  <a:pt x="294315" y="1041090"/>
                </a:lnTo>
                <a:lnTo>
                  <a:pt x="294315" y="1042221"/>
                </a:lnTo>
                <a:lnTo>
                  <a:pt x="295446" y="1042221"/>
                </a:lnTo>
                <a:lnTo>
                  <a:pt x="296577" y="1041090"/>
                </a:lnTo>
                <a:lnTo>
                  <a:pt x="296577" y="1043387"/>
                </a:lnTo>
                <a:lnTo>
                  <a:pt x="295446" y="1043387"/>
                </a:lnTo>
                <a:lnTo>
                  <a:pt x="294315" y="1043387"/>
                </a:lnTo>
                <a:lnTo>
                  <a:pt x="293184" y="1043387"/>
                </a:lnTo>
                <a:lnTo>
                  <a:pt x="290887" y="1046781"/>
                </a:lnTo>
                <a:lnTo>
                  <a:pt x="290887" y="1045650"/>
                </a:lnTo>
                <a:lnTo>
                  <a:pt x="290887" y="1046781"/>
                </a:lnTo>
                <a:lnTo>
                  <a:pt x="288625" y="1046781"/>
                </a:lnTo>
                <a:lnTo>
                  <a:pt x="287494" y="1047912"/>
                </a:lnTo>
                <a:lnTo>
                  <a:pt x="285233" y="1047912"/>
                </a:lnTo>
                <a:lnTo>
                  <a:pt x="285233" y="1049043"/>
                </a:lnTo>
                <a:lnTo>
                  <a:pt x="284066" y="1049043"/>
                </a:lnTo>
                <a:lnTo>
                  <a:pt x="284066" y="1050174"/>
                </a:lnTo>
                <a:lnTo>
                  <a:pt x="280674" y="1051341"/>
                </a:lnTo>
                <a:lnTo>
                  <a:pt x="279543" y="1051341"/>
                </a:lnTo>
                <a:lnTo>
                  <a:pt x="279543" y="1052472"/>
                </a:lnTo>
                <a:lnTo>
                  <a:pt x="278412" y="1052472"/>
                </a:lnTo>
                <a:lnTo>
                  <a:pt x="277281" y="1053603"/>
                </a:lnTo>
                <a:lnTo>
                  <a:pt x="276115" y="1052472"/>
                </a:lnTo>
                <a:lnTo>
                  <a:pt x="273853" y="1054734"/>
                </a:lnTo>
                <a:lnTo>
                  <a:pt x="274984" y="1055866"/>
                </a:lnTo>
                <a:lnTo>
                  <a:pt x="272722" y="1055866"/>
                </a:lnTo>
                <a:lnTo>
                  <a:pt x="272722" y="1056997"/>
                </a:lnTo>
                <a:lnTo>
                  <a:pt x="272722" y="1058128"/>
                </a:lnTo>
                <a:lnTo>
                  <a:pt x="270460" y="1056997"/>
                </a:lnTo>
                <a:lnTo>
                  <a:pt x="270460" y="1058128"/>
                </a:lnTo>
                <a:lnTo>
                  <a:pt x="263640" y="1060426"/>
                </a:lnTo>
                <a:lnTo>
                  <a:pt x="263640" y="1062688"/>
                </a:lnTo>
                <a:lnTo>
                  <a:pt x="262509" y="1063819"/>
                </a:lnTo>
                <a:lnTo>
                  <a:pt x="262509" y="1062688"/>
                </a:lnTo>
                <a:lnTo>
                  <a:pt x="261343" y="1063819"/>
                </a:lnTo>
                <a:lnTo>
                  <a:pt x="259081" y="1068379"/>
                </a:lnTo>
                <a:lnTo>
                  <a:pt x="256819" y="1071772"/>
                </a:lnTo>
                <a:lnTo>
                  <a:pt x="255688" y="1072939"/>
                </a:lnTo>
                <a:lnTo>
                  <a:pt x="254522" y="1072939"/>
                </a:lnTo>
                <a:lnTo>
                  <a:pt x="244308" y="1071772"/>
                </a:lnTo>
                <a:lnTo>
                  <a:pt x="242047" y="1070641"/>
                </a:lnTo>
                <a:lnTo>
                  <a:pt x="243178" y="1069510"/>
                </a:lnTo>
                <a:lnTo>
                  <a:pt x="240916" y="1070641"/>
                </a:lnTo>
                <a:lnTo>
                  <a:pt x="240916" y="1071772"/>
                </a:lnTo>
                <a:lnTo>
                  <a:pt x="239749" y="1071772"/>
                </a:lnTo>
                <a:lnTo>
                  <a:pt x="238619" y="1071772"/>
                </a:lnTo>
                <a:lnTo>
                  <a:pt x="238619" y="1072939"/>
                </a:lnTo>
                <a:lnTo>
                  <a:pt x="235226" y="1071772"/>
                </a:lnTo>
                <a:lnTo>
                  <a:pt x="234095" y="1074070"/>
                </a:lnTo>
                <a:lnTo>
                  <a:pt x="231798" y="1075201"/>
                </a:lnTo>
                <a:lnTo>
                  <a:pt x="231798" y="1077464"/>
                </a:lnTo>
                <a:lnTo>
                  <a:pt x="229536" y="1079726"/>
                </a:lnTo>
                <a:lnTo>
                  <a:pt x="228405" y="1078595"/>
                </a:lnTo>
                <a:lnTo>
                  <a:pt x="227274" y="1079726"/>
                </a:lnTo>
                <a:lnTo>
                  <a:pt x="226143" y="1082024"/>
                </a:lnTo>
                <a:lnTo>
                  <a:pt x="225013" y="1080892"/>
                </a:lnTo>
                <a:lnTo>
                  <a:pt x="223846" y="1083155"/>
                </a:lnTo>
                <a:lnTo>
                  <a:pt x="221585" y="1084286"/>
                </a:lnTo>
                <a:lnTo>
                  <a:pt x="221585" y="1085417"/>
                </a:lnTo>
                <a:lnTo>
                  <a:pt x="222715" y="1086548"/>
                </a:lnTo>
                <a:lnTo>
                  <a:pt x="220454" y="1086548"/>
                </a:lnTo>
                <a:lnTo>
                  <a:pt x="219323" y="1086548"/>
                </a:lnTo>
                <a:lnTo>
                  <a:pt x="219323" y="1087679"/>
                </a:lnTo>
                <a:lnTo>
                  <a:pt x="218192" y="1087679"/>
                </a:lnTo>
                <a:lnTo>
                  <a:pt x="217026" y="1086548"/>
                </a:lnTo>
                <a:lnTo>
                  <a:pt x="218192" y="1088846"/>
                </a:lnTo>
                <a:lnTo>
                  <a:pt x="217026" y="1091108"/>
                </a:lnTo>
                <a:lnTo>
                  <a:pt x="215895" y="1089977"/>
                </a:lnTo>
                <a:lnTo>
                  <a:pt x="214764" y="1092239"/>
                </a:lnTo>
                <a:lnTo>
                  <a:pt x="211371" y="1092239"/>
                </a:lnTo>
                <a:lnTo>
                  <a:pt x="211371" y="1093370"/>
                </a:lnTo>
                <a:lnTo>
                  <a:pt x="211371" y="1094502"/>
                </a:lnTo>
                <a:lnTo>
                  <a:pt x="210205" y="1094502"/>
                </a:lnTo>
                <a:lnTo>
                  <a:pt x="209074" y="1093370"/>
                </a:lnTo>
                <a:lnTo>
                  <a:pt x="209074" y="1094502"/>
                </a:lnTo>
                <a:lnTo>
                  <a:pt x="207943" y="1095668"/>
                </a:lnTo>
                <a:lnTo>
                  <a:pt x="207943" y="1096799"/>
                </a:lnTo>
                <a:lnTo>
                  <a:pt x="207943" y="1097930"/>
                </a:lnTo>
                <a:lnTo>
                  <a:pt x="206812" y="1097930"/>
                </a:lnTo>
                <a:lnTo>
                  <a:pt x="203420" y="1101324"/>
                </a:lnTo>
                <a:lnTo>
                  <a:pt x="199992" y="1103622"/>
                </a:lnTo>
                <a:lnTo>
                  <a:pt x="198861" y="1103622"/>
                </a:lnTo>
                <a:lnTo>
                  <a:pt x="198861" y="1102455"/>
                </a:lnTo>
                <a:lnTo>
                  <a:pt x="197730" y="1102455"/>
                </a:lnTo>
                <a:lnTo>
                  <a:pt x="196599" y="1104753"/>
                </a:lnTo>
                <a:lnTo>
                  <a:pt x="194302" y="1105884"/>
                </a:lnTo>
                <a:lnTo>
                  <a:pt x="195468" y="1105884"/>
                </a:lnTo>
                <a:lnTo>
                  <a:pt x="194302" y="1107015"/>
                </a:lnTo>
                <a:lnTo>
                  <a:pt x="194302" y="1108146"/>
                </a:lnTo>
                <a:lnTo>
                  <a:pt x="193171" y="1108146"/>
                </a:lnTo>
                <a:lnTo>
                  <a:pt x="193171" y="1107015"/>
                </a:lnTo>
                <a:lnTo>
                  <a:pt x="192040" y="1107015"/>
                </a:lnTo>
                <a:lnTo>
                  <a:pt x="188647" y="1109277"/>
                </a:lnTo>
                <a:lnTo>
                  <a:pt x="186350" y="1107015"/>
                </a:lnTo>
                <a:lnTo>
                  <a:pt x="184088" y="1108146"/>
                </a:lnTo>
                <a:lnTo>
                  <a:pt x="182957" y="1108146"/>
                </a:lnTo>
                <a:lnTo>
                  <a:pt x="180696" y="1105884"/>
                </a:lnTo>
                <a:lnTo>
                  <a:pt x="179529" y="1105884"/>
                </a:lnTo>
                <a:lnTo>
                  <a:pt x="178399" y="1105884"/>
                </a:lnTo>
                <a:lnTo>
                  <a:pt x="177268" y="1107015"/>
                </a:lnTo>
                <a:lnTo>
                  <a:pt x="175006" y="1107015"/>
                </a:lnTo>
                <a:lnTo>
                  <a:pt x="175006" y="1108146"/>
                </a:lnTo>
                <a:lnTo>
                  <a:pt x="171578" y="1111575"/>
                </a:lnTo>
                <a:lnTo>
                  <a:pt x="171578" y="1112706"/>
                </a:lnTo>
                <a:lnTo>
                  <a:pt x="170447" y="1111575"/>
                </a:lnTo>
                <a:lnTo>
                  <a:pt x="170447" y="1113837"/>
                </a:lnTo>
                <a:lnTo>
                  <a:pt x="169316" y="1113837"/>
                </a:lnTo>
                <a:lnTo>
                  <a:pt x="169316" y="1114969"/>
                </a:lnTo>
                <a:lnTo>
                  <a:pt x="168185" y="1114969"/>
                </a:lnTo>
                <a:lnTo>
                  <a:pt x="167054" y="1118397"/>
                </a:lnTo>
                <a:lnTo>
                  <a:pt x="165923" y="1119529"/>
                </a:lnTo>
                <a:lnTo>
                  <a:pt x="163626" y="1120660"/>
                </a:lnTo>
                <a:lnTo>
                  <a:pt x="163626" y="1119529"/>
                </a:lnTo>
                <a:lnTo>
                  <a:pt x="162495" y="1118397"/>
                </a:lnTo>
                <a:lnTo>
                  <a:pt x="161364" y="1121791"/>
                </a:lnTo>
                <a:lnTo>
                  <a:pt x="161364" y="1120660"/>
                </a:lnTo>
                <a:lnTo>
                  <a:pt x="160234" y="1120660"/>
                </a:lnTo>
                <a:lnTo>
                  <a:pt x="159103" y="1122922"/>
                </a:lnTo>
                <a:lnTo>
                  <a:pt x="160234" y="1124053"/>
                </a:lnTo>
                <a:lnTo>
                  <a:pt x="159103" y="1126351"/>
                </a:lnTo>
                <a:lnTo>
                  <a:pt x="156806" y="1129744"/>
                </a:lnTo>
                <a:lnTo>
                  <a:pt x="156806" y="1130875"/>
                </a:lnTo>
                <a:lnTo>
                  <a:pt x="155675" y="1130875"/>
                </a:lnTo>
                <a:lnTo>
                  <a:pt x="154544" y="1130875"/>
                </a:lnTo>
                <a:lnTo>
                  <a:pt x="154544" y="1132007"/>
                </a:lnTo>
                <a:lnTo>
                  <a:pt x="153413" y="1132007"/>
                </a:lnTo>
                <a:lnTo>
                  <a:pt x="151151" y="1132007"/>
                </a:lnTo>
                <a:lnTo>
                  <a:pt x="151151" y="1133173"/>
                </a:lnTo>
                <a:lnTo>
                  <a:pt x="149985" y="1132007"/>
                </a:lnTo>
                <a:lnTo>
                  <a:pt x="149985" y="1133173"/>
                </a:lnTo>
                <a:lnTo>
                  <a:pt x="149985" y="1134304"/>
                </a:lnTo>
                <a:lnTo>
                  <a:pt x="148854" y="1134304"/>
                </a:lnTo>
                <a:lnTo>
                  <a:pt x="148854" y="1135435"/>
                </a:lnTo>
                <a:lnTo>
                  <a:pt x="147723" y="1135435"/>
                </a:lnTo>
                <a:lnTo>
                  <a:pt x="147723" y="1136567"/>
                </a:lnTo>
                <a:lnTo>
                  <a:pt x="147723" y="1135435"/>
                </a:lnTo>
                <a:lnTo>
                  <a:pt x="146592" y="1136567"/>
                </a:lnTo>
                <a:lnTo>
                  <a:pt x="144330" y="1136567"/>
                </a:lnTo>
                <a:lnTo>
                  <a:pt x="143164" y="1136567"/>
                </a:lnTo>
                <a:lnTo>
                  <a:pt x="140902" y="1136567"/>
                </a:lnTo>
                <a:lnTo>
                  <a:pt x="138641" y="1135435"/>
                </a:lnTo>
                <a:lnTo>
                  <a:pt x="136379" y="1136567"/>
                </a:lnTo>
                <a:lnTo>
                  <a:pt x="134082" y="1135435"/>
                </a:lnTo>
                <a:lnTo>
                  <a:pt x="132951" y="1136567"/>
                </a:lnTo>
                <a:lnTo>
                  <a:pt x="131820" y="1136567"/>
                </a:lnTo>
                <a:lnTo>
                  <a:pt x="131820" y="1137698"/>
                </a:lnTo>
                <a:lnTo>
                  <a:pt x="130689" y="1137698"/>
                </a:lnTo>
                <a:lnTo>
                  <a:pt x="130689" y="1139995"/>
                </a:lnTo>
                <a:lnTo>
                  <a:pt x="129558" y="1139995"/>
                </a:lnTo>
                <a:lnTo>
                  <a:pt x="128392" y="1141127"/>
                </a:lnTo>
                <a:lnTo>
                  <a:pt x="126130" y="1141127"/>
                </a:lnTo>
                <a:lnTo>
                  <a:pt x="126130" y="1142258"/>
                </a:lnTo>
                <a:lnTo>
                  <a:pt x="124999" y="1142258"/>
                </a:lnTo>
                <a:lnTo>
                  <a:pt x="123868" y="1143389"/>
                </a:lnTo>
                <a:lnTo>
                  <a:pt x="115917" y="1138829"/>
                </a:lnTo>
                <a:lnTo>
                  <a:pt x="110227" y="1139995"/>
                </a:lnTo>
                <a:lnTo>
                  <a:pt x="107965" y="1142258"/>
                </a:lnTo>
                <a:lnTo>
                  <a:pt x="107965" y="1145651"/>
                </a:lnTo>
                <a:lnTo>
                  <a:pt x="105668" y="1145651"/>
                </a:lnTo>
                <a:lnTo>
                  <a:pt x="106834" y="1146782"/>
                </a:lnTo>
                <a:lnTo>
                  <a:pt x="105668" y="1150211"/>
                </a:lnTo>
                <a:lnTo>
                  <a:pt x="103406" y="1150211"/>
                </a:lnTo>
                <a:lnTo>
                  <a:pt x="102275" y="1150211"/>
                </a:lnTo>
                <a:lnTo>
                  <a:pt x="101144" y="1150211"/>
                </a:lnTo>
                <a:lnTo>
                  <a:pt x="97716" y="1150211"/>
                </a:lnTo>
                <a:lnTo>
                  <a:pt x="97716" y="1151342"/>
                </a:lnTo>
                <a:lnTo>
                  <a:pt x="97716" y="1152474"/>
                </a:lnTo>
                <a:lnTo>
                  <a:pt x="96585" y="1153605"/>
                </a:lnTo>
                <a:lnTo>
                  <a:pt x="96585" y="1155902"/>
                </a:lnTo>
                <a:lnTo>
                  <a:pt x="95455" y="1157033"/>
                </a:lnTo>
                <a:lnTo>
                  <a:pt x="94324" y="1158165"/>
                </a:lnTo>
                <a:lnTo>
                  <a:pt x="93193" y="1159296"/>
                </a:lnTo>
                <a:lnTo>
                  <a:pt x="94324" y="1160427"/>
                </a:lnTo>
                <a:lnTo>
                  <a:pt x="89765" y="1161558"/>
                </a:lnTo>
                <a:lnTo>
                  <a:pt x="88634" y="1159296"/>
                </a:lnTo>
                <a:lnTo>
                  <a:pt x="88634" y="1158165"/>
                </a:lnTo>
                <a:lnTo>
                  <a:pt x="87503" y="1159296"/>
                </a:lnTo>
                <a:lnTo>
                  <a:pt x="86372" y="1157033"/>
                </a:lnTo>
                <a:lnTo>
                  <a:pt x="86372" y="1153605"/>
                </a:lnTo>
                <a:lnTo>
                  <a:pt x="82944" y="1151342"/>
                </a:lnTo>
                <a:lnTo>
                  <a:pt x="82944" y="1149080"/>
                </a:lnTo>
                <a:lnTo>
                  <a:pt x="86372" y="1149080"/>
                </a:lnTo>
                <a:lnTo>
                  <a:pt x="87503" y="1147949"/>
                </a:lnTo>
                <a:lnTo>
                  <a:pt x="89765" y="1147949"/>
                </a:lnTo>
                <a:lnTo>
                  <a:pt x="89765" y="1146782"/>
                </a:lnTo>
                <a:lnTo>
                  <a:pt x="92062" y="1146782"/>
                </a:lnTo>
                <a:lnTo>
                  <a:pt x="94324" y="1145651"/>
                </a:lnTo>
                <a:lnTo>
                  <a:pt x="94324" y="1144520"/>
                </a:lnTo>
                <a:lnTo>
                  <a:pt x="95455" y="1143389"/>
                </a:lnTo>
                <a:lnTo>
                  <a:pt x="95455" y="1141127"/>
                </a:lnTo>
                <a:lnTo>
                  <a:pt x="94324" y="1139995"/>
                </a:lnTo>
                <a:lnTo>
                  <a:pt x="94324" y="1138829"/>
                </a:lnTo>
                <a:lnTo>
                  <a:pt x="95455" y="1136567"/>
                </a:lnTo>
                <a:lnTo>
                  <a:pt x="97716" y="1135435"/>
                </a:lnTo>
                <a:lnTo>
                  <a:pt x="97716" y="1133173"/>
                </a:lnTo>
                <a:lnTo>
                  <a:pt x="100013" y="1132007"/>
                </a:lnTo>
                <a:lnTo>
                  <a:pt x="100013" y="1129744"/>
                </a:lnTo>
                <a:lnTo>
                  <a:pt x="101144" y="1128613"/>
                </a:lnTo>
                <a:lnTo>
                  <a:pt x="106834" y="1122922"/>
                </a:lnTo>
                <a:lnTo>
                  <a:pt x="106834" y="1117231"/>
                </a:lnTo>
                <a:lnTo>
                  <a:pt x="106834" y="1116100"/>
                </a:lnTo>
                <a:lnTo>
                  <a:pt x="107965" y="1114969"/>
                </a:lnTo>
                <a:lnTo>
                  <a:pt x="107965" y="1110444"/>
                </a:lnTo>
                <a:lnTo>
                  <a:pt x="107965" y="1107015"/>
                </a:lnTo>
                <a:lnTo>
                  <a:pt x="104537" y="1105884"/>
                </a:lnTo>
                <a:lnTo>
                  <a:pt x="103406" y="1103622"/>
                </a:lnTo>
                <a:lnTo>
                  <a:pt x="101144" y="1103622"/>
                </a:lnTo>
                <a:lnTo>
                  <a:pt x="102275" y="1099062"/>
                </a:lnTo>
                <a:lnTo>
                  <a:pt x="98847" y="1095668"/>
                </a:lnTo>
                <a:lnTo>
                  <a:pt x="96585" y="1095668"/>
                </a:lnTo>
                <a:lnTo>
                  <a:pt x="96585" y="1094502"/>
                </a:lnTo>
                <a:lnTo>
                  <a:pt x="97716" y="1091108"/>
                </a:lnTo>
                <a:lnTo>
                  <a:pt x="95455" y="1087679"/>
                </a:lnTo>
                <a:lnTo>
                  <a:pt x="94324" y="1087679"/>
                </a:lnTo>
                <a:lnTo>
                  <a:pt x="94324" y="1086548"/>
                </a:lnTo>
                <a:lnTo>
                  <a:pt x="96585" y="1085417"/>
                </a:lnTo>
                <a:lnTo>
                  <a:pt x="98847" y="1084286"/>
                </a:lnTo>
                <a:lnTo>
                  <a:pt x="98847" y="1083155"/>
                </a:lnTo>
                <a:lnTo>
                  <a:pt x="100013" y="1082024"/>
                </a:lnTo>
                <a:lnTo>
                  <a:pt x="101144" y="1080892"/>
                </a:lnTo>
                <a:lnTo>
                  <a:pt x="101144" y="1077464"/>
                </a:lnTo>
                <a:lnTo>
                  <a:pt x="101144" y="1076332"/>
                </a:lnTo>
                <a:lnTo>
                  <a:pt x="101144" y="1075201"/>
                </a:lnTo>
                <a:lnTo>
                  <a:pt x="101144" y="1071772"/>
                </a:lnTo>
                <a:lnTo>
                  <a:pt x="101144" y="1069510"/>
                </a:lnTo>
                <a:lnTo>
                  <a:pt x="102275" y="1069510"/>
                </a:lnTo>
                <a:lnTo>
                  <a:pt x="102275" y="1066117"/>
                </a:lnTo>
                <a:lnTo>
                  <a:pt x="102275" y="1064950"/>
                </a:lnTo>
                <a:lnTo>
                  <a:pt x="101144" y="1064950"/>
                </a:lnTo>
                <a:lnTo>
                  <a:pt x="98847" y="1062688"/>
                </a:lnTo>
                <a:lnTo>
                  <a:pt x="97716" y="1061557"/>
                </a:lnTo>
                <a:lnTo>
                  <a:pt x="98847" y="1060426"/>
                </a:lnTo>
                <a:lnTo>
                  <a:pt x="98847" y="1059294"/>
                </a:lnTo>
                <a:lnTo>
                  <a:pt x="98847" y="1058128"/>
                </a:lnTo>
                <a:lnTo>
                  <a:pt x="101144" y="1058128"/>
                </a:lnTo>
                <a:lnTo>
                  <a:pt x="101144" y="1056997"/>
                </a:lnTo>
                <a:lnTo>
                  <a:pt x="101144" y="1058128"/>
                </a:lnTo>
                <a:lnTo>
                  <a:pt x="102275" y="1058128"/>
                </a:lnTo>
                <a:lnTo>
                  <a:pt x="104537" y="1056997"/>
                </a:lnTo>
                <a:lnTo>
                  <a:pt x="104537" y="1054734"/>
                </a:lnTo>
                <a:lnTo>
                  <a:pt x="103406" y="1053603"/>
                </a:lnTo>
                <a:lnTo>
                  <a:pt x="105668" y="1051341"/>
                </a:lnTo>
                <a:lnTo>
                  <a:pt x="105668" y="1050174"/>
                </a:lnTo>
                <a:lnTo>
                  <a:pt x="102275" y="1046781"/>
                </a:lnTo>
                <a:lnTo>
                  <a:pt x="104537" y="1045650"/>
                </a:lnTo>
                <a:lnTo>
                  <a:pt x="105668" y="1042221"/>
                </a:lnTo>
                <a:lnTo>
                  <a:pt x="104537" y="1041090"/>
                </a:lnTo>
                <a:lnTo>
                  <a:pt x="103406" y="1041090"/>
                </a:lnTo>
                <a:lnTo>
                  <a:pt x="104537" y="1041090"/>
                </a:lnTo>
                <a:lnTo>
                  <a:pt x="104537" y="1039959"/>
                </a:lnTo>
                <a:lnTo>
                  <a:pt x="103406" y="1038827"/>
                </a:lnTo>
                <a:lnTo>
                  <a:pt x="104537" y="1038827"/>
                </a:lnTo>
                <a:lnTo>
                  <a:pt x="103406" y="1036565"/>
                </a:lnTo>
                <a:lnTo>
                  <a:pt x="105668" y="1037696"/>
                </a:lnTo>
                <a:lnTo>
                  <a:pt x="106834" y="1036565"/>
                </a:lnTo>
                <a:lnTo>
                  <a:pt x="105668" y="1035399"/>
                </a:lnTo>
                <a:lnTo>
                  <a:pt x="103406" y="1033136"/>
                </a:lnTo>
                <a:lnTo>
                  <a:pt x="102275" y="1032005"/>
                </a:lnTo>
                <a:lnTo>
                  <a:pt x="103406" y="1030874"/>
                </a:lnTo>
                <a:lnTo>
                  <a:pt x="102275" y="1030874"/>
                </a:lnTo>
                <a:lnTo>
                  <a:pt x="103406" y="1029743"/>
                </a:lnTo>
                <a:lnTo>
                  <a:pt x="103406" y="1028576"/>
                </a:lnTo>
                <a:lnTo>
                  <a:pt x="103406" y="1027445"/>
                </a:lnTo>
                <a:lnTo>
                  <a:pt x="101144" y="1025183"/>
                </a:lnTo>
                <a:lnTo>
                  <a:pt x="100013" y="1024052"/>
                </a:lnTo>
                <a:lnTo>
                  <a:pt x="101144" y="1021789"/>
                </a:lnTo>
                <a:lnTo>
                  <a:pt x="102275" y="1020623"/>
                </a:lnTo>
                <a:lnTo>
                  <a:pt x="102275" y="1018361"/>
                </a:lnTo>
                <a:lnTo>
                  <a:pt x="101144" y="1017229"/>
                </a:lnTo>
                <a:lnTo>
                  <a:pt x="101144" y="1016098"/>
                </a:lnTo>
                <a:lnTo>
                  <a:pt x="100013" y="1016098"/>
                </a:lnTo>
                <a:lnTo>
                  <a:pt x="100013" y="1014967"/>
                </a:lnTo>
                <a:lnTo>
                  <a:pt x="101144" y="1013836"/>
                </a:lnTo>
                <a:lnTo>
                  <a:pt x="103406" y="1017229"/>
                </a:lnTo>
                <a:lnTo>
                  <a:pt x="106834" y="1018361"/>
                </a:lnTo>
                <a:lnTo>
                  <a:pt x="107965" y="1017229"/>
                </a:lnTo>
                <a:lnTo>
                  <a:pt x="109096" y="1017229"/>
                </a:lnTo>
                <a:lnTo>
                  <a:pt x="111358" y="1014967"/>
                </a:lnTo>
                <a:lnTo>
                  <a:pt x="113655" y="1014967"/>
                </a:lnTo>
                <a:lnTo>
                  <a:pt x="114786" y="1013836"/>
                </a:lnTo>
                <a:lnTo>
                  <a:pt x="114786" y="1010407"/>
                </a:lnTo>
                <a:lnTo>
                  <a:pt x="115917" y="1009276"/>
                </a:lnTo>
                <a:lnTo>
                  <a:pt x="117048" y="1008145"/>
                </a:lnTo>
                <a:lnTo>
                  <a:pt x="117048" y="1007014"/>
                </a:lnTo>
                <a:lnTo>
                  <a:pt x="118178" y="1004716"/>
                </a:lnTo>
                <a:lnTo>
                  <a:pt x="117048" y="1003585"/>
                </a:lnTo>
                <a:lnTo>
                  <a:pt x="114786" y="1003585"/>
                </a:lnTo>
                <a:lnTo>
                  <a:pt x="112489" y="1002454"/>
                </a:lnTo>
                <a:lnTo>
                  <a:pt x="111358" y="1000191"/>
                </a:lnTo>
                <a:lnTo>
                  <a:pt x="110227" y="999025"/>
                </a:lnTo>
                <a:lnTo>
                  <a:pt x="109096" y="992238"/>
                </a:lnTo>
                <a:lnTo>
                  <a:pt x="106834" y="991071"/>
                </a:lnTo>
                <a:lnTo>
                  <a:pt x="103406" y="991071"/>
                </a:lnTo>
                <a:lnTo>
                  <a:pt x="104537" y="988809"/>
                </a:lnTo>
                <a:lnTo>
                  <a:pt x="103406" y="987678"/>
                </a:lnTo>
                <a:lnTo>
                  <a:pt x="101144" y="987678"/>
                </a:lnTo>
                <a:lnTo>
                  <a:pt x="100013" y="988809"/>
                </a:lnTo>
                <a:lnTo>
                  <a:pt x="98847" y="988809"/>
                </a:lnTo>
                <a:lnTo>
                  <a:pt x="98847" y="987678"/>
                </a:lnTo>
                <a:lnTo>
                  <a:pt x="97716" y="985416"/>
                </a:lnTo>
                <a:lnTo>
                  <a:pt x="95455" y="985416"/>
                </a:lnTo>
                <a:lnTo>
                  <a:pt x="92062" y="983118"/>
                </a:lnTo>
                <a:lnTo>
                  <a:pt x="94324" y="978593"/>
                </a:lnTo>
                <a:lnTo>
                  <a:pt x="92062" y="976296"/>
                </a:lnTo>
                <a:lnTo>
                  <a:pt x="89765" y="977462"/>
                </a:lnTo>
                <a:lnTo>
                  <a:pt x="87503" y="978593"/>
                </a:lnTo>
                <a:lnTo>
                  <a:pt x="86372" y="978593"/>
                </a:lnTo>
                <a:lnTo>
                  <a:pt x="86372" y="976296"/>
                </a:lnTo>
                <a:lnTo>
                  <a:pt x="82944" y="976296"/>
                </a:lnTo>
                <a:lnTo>
                  <a:pt x="84110" y="972902"/>
                </a:lnTo>
                <a:lnTo>
                  <a:pt x="82944" y="970640"/>
                </a:lnTo>
                <a:lnTo>
                  <a:pt x="80682" y="969473"/>
                </a:lnTo>
                <a:lnTo>
                  <a:pt x="77290" y="970640"/>
                </a:lnTo>
                <a:lnTo>
                  <a:pt x="71600" y="969473"/>
                </a:lnTo>
                <a:lnTo>
                  <a:pt x="69303" y="968342"/>
                </a:lnTo>
                <a:lnTo>
                  <a:pt x="69303" y="964949"/>
                </a:lnTo>
                <a:lnTo>
                  <a:pt x="69303" y="963818"/>
                </a:lnTo>
                <a:lnTo>
                  <a:pt x="67041" y="963818"/>
                </a:lnTo>
                <a:lnTo>
                  <a:pt x="63648" y="961520"/>
                </a:lnTo>
                <a:lnTo>
                  <a:pt x="60220" y="961520"/>
                </a:lnTo>
                <a:lnTo>
                  <a:pt x="57958" y="960389"/>
                </a:lnTo>
                <a:lnTo>
                  <a:pt x="60220" y="958126"/>
                </a:lnTo>
                <a:lnTo>
                  <a:pt x="61351" y="959258"/>
                </a:lnTo>
                <a:lnTo>
                  <a:pt x="62517" y="959258"/>
                </a:lnTo>
                <a:lnTo>
                  <a:pt x="64779" y="955864"/>
                </a:lnTo>
                <a:lnTo>
                  <a:pt x="63648" y="953566"/>
                </a:lnTo>
                <a:lnTo>
                  <a:pt x="62517" y="953566"/>
                </a:lnTo>
                <a:lnTo>
                  <a:pt x="61351" y="953566"/>
                </a:lnTo>
                <a:lnTo>
                  <a:pt x="64779" y="951304"/>
                </a:lnTo>
                <a:lnTo>
                  <a:pt x="67041" y="946744"/>
                </a:lnTo>
                <a:lnTo>
                  <a:pt x="68172" y="945613"/>
                </a:lnTo>
                <a:lnTo>
                  <a:pt x="65910" y="943351"/>
                </a:lnTo>
                <a:lnTo>
                  <a:pt x="67041" y="939957"/>
                </a:lnTo>
                <a:lnTo>
                  <a:pt x="65910" y="938791"/>
                </a:lnTo>
                <a:lnTo>
                  <a:pt x="63648" y="937659"/>
                </a:lnTo>
                <a:lnTo>
                  <a:pt x="57958" y="934266"/>
                </a:lnTo>
                <a:lnTo>
                  <a:pt x="59089" y="930837"/>
                </a:lnTo>
                <a:lnTo>
                  <a:pt x="59089" y="926313"/>
                </a:lnTo>
                <a:lnTo>
                  <a:pt x="63648" y="918359"/>
                </a:lnTo>
                <a:lnTo>
                  <a:pt x="63648" y="917193"/>
                </a:lnTo>
                <a:lnTo>
                  <a:pt x="63648" y="916061"/>
                </a:lnTo>
                <a:lnTo>
                  <a:pt x="61351" y="913799"/>
                </a:lnTo>
                <a:lnTo>
                  <a:pt x="57958" y="913799"/>
                </a:lnTo>
                <a:lnTo>
                  <a:pt x="57958" y="912668"/>
                </a:lnTo>
                <a:lnTo>
                  <a:pt x="59089" y="910406"/>
                </a:lnTo>
                <a:lnTo>
                  <a:pt x="55697" y="908108"/>
                </a:lnTo>
                <a:lnTo>
                  <a:pt x="56827" y="906977"/>
                </a:lnTo>
                <a:lnTo>
                  <a:pt x="64779" y="904714"/>
                </a:lnTo>
                <a:lnTo>
                  <a:pt x="65910" y="903583"/>
                </a:lnTo>
                <a:lnTo>
                  <a:pt x="63648" y="899023"/>
                </a:lnTo>
                <a:lnTo>
                  <a:pt x="60220" y="900155"/>
                </a:lnTo>
                <a:lnTo>
                  <a:pt x="57958" y="899023"/>
                </a:lnTo>
                <a:lnTo>
                  <a:pt x="57958" y="897892"/>
                </a:lnTo>
                <a:lnTo>
                  <a:pt x="62517" y="894463"/>
                </a:lnTo>
                <a:lnTo>
                  <a:pt x="63648" y="894463"/>
                </a:lnTo>
                <a:lnTo>
                  <a:pt x="63648" y="893332"/>
                </a:lnTo>
                <a:lnTo>
                  <a:pt x="62517" y="892201"/>
                </a:lnTo>
                <a:lnTo>
                  <a:pt x="60220" y="891070"/>
                </a:lnTo>
                <a:lnTo>
                  <a:pt x="59089" y="889939"/>
                </a:lnTo>
                <a:lnTo>
                  <a:pt x="60220" y="888808"/>
                </a:lnTo>
                <a:lnTo>
                  <a:pt x="62517" y="884248"/>
                </a:lnTo>
                <a:lnTo>
                  <a:pt x="64779" y="881985"/>
                </a:lnTo>
                <a:lnTo>
                  <a:pt x="65910" y="881985"/>
                </a:lnTo>
                <a:lnTo>
                  <a:pt x="67041" y="879688"/>
                </a:lnTo>
                <a:lnTo>
                  <a:pt x="71600" y="877425"/>
                </a:lnTo>
                <a:lnTo>
                  <a:pt x="76123" y="872865"/>
                </a:lnTo>
                <a:lnTo>
                  <a:pt x="74992" y="871734"/>
                </a:lnTo>
                <a:lnTo>
                  <a:pt x="71600" y="868341"/>
                </a:lnTo>
                <a:lnTo>
                  <a:pt x="67041" y="869472"/>
                </a:lnTo>
                <a:lnTo>
                  <a:pt x="65910" y="868341"/>
                </a:lnTo>
                <a:lnTo>
                  <a:pt x="64779" y="869472"/>
                </a:lnTo>
                <a:lnTo>
                  <a:pt x="63648" y="868341"/>
                </a:lnTo>
                <a:lnTo>
                  <a:pt x="62517" y="866078"/>
                </a:lnTo>
                <a:lnTo>
                  <a:pt x="63648" y="863781"/>
                </a:lnTo>
                <a:lnTo>
                  <a:pt x="62517" y="861518"/>
                </a:lnTo>
                <a:lnTo>
                  <a:pt x="64779" y="859256"/>
                </a:lnTo>
                <a:lnTo>
                  <a:pt x="65910" y="856958"/>
                </a:lnTo>
                <a:lnTo>
                  <a:pt x="65910" y="854696"/>
                </a:lnTo>
                <a:lnTo>
                  <a:pt x="64779" y="854696"/>
                </a:lnTo>
                <a:lnTo>
                  <a:pt x="64779" y="853565"/>
                </a:lnTo>
                <a:lnTo>
                  <a:pt x="68172" y="852434"/>
                </a:lnTo>
                <a:lnTo>
                  <a:pt x="68172" y="851303"/>
                </a:lnTo>
                <a:lnTo>
                  <a:pt x="65910" y="847874"/>
                </a:lnTo>
                <a:lnTo>
                  <a:pt x="64779" y="845611"/>
                </a:lnTo>
                <a:lnTo>
                  <a:pt x="62517" y="846743"/>
                </a:lnTo>
                <a:lnTo>
                  <a:pt x="62517" y="845611"/>
                </a:lnTo>
                <a:lnTo>
                  <a:pt x="62517" y="844480"/>
                </a:lnTo>
                <a:lnTo>
                  <a:pt x="65910" y="842183"/>
                </a:lnTo>
                <a:lnTo>
                  <a:pt x="67041" y="839920"/>
                </a:lnTo>
                <a:lnTo>
                  <a:pt x="70469" y="838789"/>
                </a:lnTo>
                <a:lnTo>
                  <a:pt x="73862" y="837658"/>
                </a:lnTo>
                <a:lnTo>
                  <a:pt x="77290" y="836527"/>
                </a:lnTo>
                <a:lnTo>
                  <a:pt x="80682" y="835360"/>
                </a:lnTo>
                <a:lnTo>
                  <a:pt x="81813" y="834229"/>
                </a:lnTo>
                <a:lnTo>
                  <a:pt x="84110" y="833098"/>
                </a:lnTo>
                <a:lnTo>
                  <a:pt x="86372" y="828573"/>
                </a:lnTo>
                <a:lnTo>
                  <a:pt x="88634" y="827407"/>
                </a:lnTo>
                <a:lnTo>
                  <a:pt x="94324" y="824013"/>
                </a:lnTo>
                <a:lnTo>
                  <a:pt x="95455" y="819453"/>
                </a:lnTo>
                <a:lnTo>
                  <a:pt x="95455" y="818322"/>
                </a:lnTo>
                <a:lnTo>
                  <a:pt x="94324" y="817191"/>
                </a:lnTo>
                <a:lnTo>
                  <a:pt x="92062" y="816060"/>
                </a:lnTo>
                <a:lnTo>
                  <a:pt x="86372" y="818322"/>
                </a:lnTo>
                <a:lnTo>
                  <a:pt x="84110" y="819453"/>
                </a:lnTo>
                <a:lnTo>
                  <a:pt x="81813" y="819453"/>
                </a:lnTo>
                <a:lnTo>
                  <a:pt x="80682" y="820585"/>
                </a:lnTo>
                <a:lnTo>
                  <a:pt x="73862" y="825145"/>
                </a:lnTo>
                <a:lnTo>
                  <a:pt x="68172" y="826276"/>
                </a:lnTo>
                <a:lnTo>
                  <a:pt x="65910" y="825145"/>
                </a:lnTo>
                <a:lnTo>
                  <a:pt x="62517" y="828573"/>
                </a:lnTo>
                <a:lnTo>
                  <a:pt x="57958" y="830836"/>
                </a:lnTo>
                <a:lnTo>
                  <a:pt x="56827" y="830836"/>
                </a:lnTo>
                <a:lnTo>
                  <a:pt x="55697" y="830836"/>
                </a:lnTo>
                <a:lnTo>
                  <a:pt x="54566" y="827407"/>
                </a:lnTo>
                <a:lnTo>
                  <a:pt x="54566" y="825145"/>
                </a:lnTo>
                <a:lnTo>
                  <a:pt x="53399" y="825145"/>
                </a:lnTo>
                <a:lnTo>
                  <a:pt x="50007" y="822882"/>
                </a:lnTo>
                <a:lnTo>
                  <a:pt x="52269" y="819453"/>
                </a:lnTo>
                <a:lnTo>
                  <a:pt x="52269" y="817191"/>
                </a:lnTo>
                <a:lnTo>
                  <a:pt x="52269" y="814929"/>
                </a:lnTo>
                <a:lnTo>
                  <a:pt x="47745" y="814929"/>
                </a:lnTo>
                <a:lnTo>
                  <a:pt x="47745" y="813798"/>
                </a:lnTo>
                <a:lnTo>
                  <a:pt x="48876" y="812631"/>
                </a:lnTo>
                <a:lnTo>
                  <a:pt x="50007" y="809238"/>
                </a:lnTo>
                <a:lnTo>
                  <a:pt x="50007" y="806975"/>
                </a:lnTo>
                <a:lnTo>
                  <a:pt x="52269" y="805809"/>
                </a:lnTo>
                <a:lnTo>
                  <a:pt x="52269" y="804678"/>
                </a:lnTo>
                <a:lnTo>
                  <a:pt x="52269" y="802415"/>
                </a:lnTo>
                <a:lnTo>
                  <a:pt x="51138" y="802415"/>
                </a:lnTo>
                <a:lnTo>
                  <a:pt x="50007" y="801284"/>
                </a:lnTo>
                <a:lnTo>
                  <a:pt x="52269" y="800153"/>
                </a:lnTo>
                <a:lnTo>
                  <a:pt x="51138" y="797855"/>
                </a:lnTo>
                <a:lnTo>
                  <a:pt x="53399" y="796724"/>
                </a:lnTo>
                <a:lnTo>
                  <a:pt x="53399" y="793331"/>
                </a:lnTo>
                <a:lnTo>
                  <a:pt x="52269" y="792200"/>
                </a:lnTo>
                <a:lnTo>
                  <a:pt x="51138" y="792200"/>
                </a:lnTo>
                <a:lnTo>
                  <a:pt x="50007" y="789902"/>
                </a:lnTo>
                <a:lnTo>
                  <a:pt x="48876" y="787640"/>
                </a:lnTo>
                <a:lnTo>
                  <a:pt x="52269" y="784246"/>
                </a:lnTo>
                <a:lnTo>
                  <a:pt x="53399" y="781948"/>
                </a:lnTo>
                <a:lnTo>
                  <a:pt x="54566" y="779686"/>
                </a:lnTo>
                <a:lnTo>
                  <a:pt x="55697" y="778555"/>
                </a:lnTo>
                <a:lnTo>
                  <a:pt x="55697" y="777424"/>
                </a:lnTo>
                <a:lnTo>
                  <a:pt x="55697" y="776257"/>
                </a:lnTo>
                <a:lnTo>
                  <a:pt x="56827" y="775126"/>
                </a:lnTo>
                <a:lnTo>
                  <a:pt x="56827" y="772864"/>
                </a:lnTo>
                <a:lnTo>
                  <a:pt x="60220" y="771733"/>
                </a:lnTo>
                <a:lnTo>
                  <a:pt x="61351" y="770602"/>
                </a:lnTo>
                <a:lnTo>
                  <a:pt x="62517" y="770602"/>
                </a:lnTo>
                <a:lnTo>
                  <a:pt x="63648" y="770602"/>
                </a:lnTo>
                <a:lnTo>
                  <a:pt x="65910" y="771733"/>
                </a:lnTo>
                <a:lnTo>
                  <a:pt x="67041" y="771733"/>
                </a:lnTo>
                <a:lnTo>
                  <a:pt x="68172" y="770602"/>
                </a:lnTo>
                <a:lnTo>
                  <a:pt x="69303" y="770602"/>
                </a:lnTo>
                <a:lnTo>
                  <a:pt x="70469" y="769470"/>
                </a:lnTo>
                <a:lnTo>
                  <a:pt x="73862" y="768304"/>
                </a:lnTo>
                <a:lnTo>
                  <a:pt x="74992" y="767173"/>
                </a:lnTo>
                <a:lnTo>
                  <a:pt x="77290" y="767173"/>
                </a:lnTo>
                <a:lnTo>
                  <a:pt x="79551" y="764910"/>
                </a:lnTo>
                <a:lnTo>
                  <a:pt x="81813" y="763779"/>
                </a:lnTo>
                <a:lnTo>
                  <a:pt x="84110" y="759219"/>
                </a:lnTo>
                <a:lnTo>
                  <a:pt x="84110" y="756957"/>
                </a:lnTo>
                <a:lnTo>
                  <a:pt x="81813" y="755826"/>
                </a:lnTo>
                <a:lnTo>
                  <a:pt x="79551" y="754695"/>
                </a:lnTo>
                <a:lnTo>
                  <a:pt x="71600" y="758088"/>
                </a:lnTo>
                <a:lnTo>
                  <a:pt x="69303" y="758088"/>
                </a:lnTo>
                <a:lnTo>
                  <a:pt x="65910" y="760350"/>
                </a:lnTo>
                <a:lnTo>
                  <a:pt x="57958" y="759219"/>
                </a:lnTo>
                <a:lnTo>
                  <a:pt x="56827" y="759219"/>
                </a:lnTo>
                <a:lnTo>
                  <a:pt x="55697" y="761482"/>
                </a:lnTo>
                <a:lnTo>
                  <a:pt x="52269" y="762648"/>
                </a:lnTo>
                <a:lnTo>
                  <a:pt x="53399" y="756957"/>
                </a:lnTo>
                <a:lnTo>
                  <a:pt x="53399" y="754695"/>
                </a:lnTo>
                <a:lnTo>
                  <a:pt x="54566" y="752397"/>
                </a:lnTo>
                <a:lnTo>
                  <a:pt x="55697" y="750135"/>
                </a:lnTo>
                <a:lnTo>
                  <a:pt x="53399" y="746741"/>
                </a:lnTo>
                <a:lnTo>
                  <a:pt x="56827" y="744444"/>
                </a:lnTo>
                <a:lnTo>
                  <a:pt x="59089" y="742181"/>
                </a:lnTo>
                <a:lnTo>
                  <a:pt x="57958" y="739919"/>
                </a:lnTo>
                <a:lnTo>
                  <a:pt x="56827" y="738752"/>
                </a:lnTo>
                <a:lnTo>
                  <a:pt x="55697" y="737621"/>
                </a:lnTo>
                <a:lnTo>
                  <a:pt x="55697" y="735359"/>
                </a:lnTo>
                <a:lnTo>
                  <a:pt x="55697" y="733097"/>
                </a:lnTo>
                <a:lnTo>
                  <a:pt x="56827" y="731930"/>
                </a:lnTo>
                <a:lnTo>
                  <a:pt x="56827" y="729668"/>
                </a:lnTo>
                <a:lnTo>
                  <a:pt x="55697" y="727405"/>
                </a:lnTo>
                <a:lnTo>
                  <a:pt x="57958" y="726274"/>
                </a:lnTo>
                <a:lnTo>
                  <a:pt x="57958" y="721714"/>
                </a:lnTo>
                <a:lnTo>
                  <a:pt x="56827" y="720583"/>
                </a:lnTo>
                <a:lnTo>
                  <a:pt x="54566" y="719452"/>
                </a:lnTo>
                <a:lnTo>
                  <a:pt x="54566" y="718321"/>
                </a:lnTo>
                <a:lnTo>
                  <a:pt x="53399" y="718321"/>
                </a:lnTo>
                <a:lnTo>
                  <a:pt x="55697" y="714892"/>
                </a:lnTo>
                <a:lnTo>
                  <a:pt x="57958" y="713761"/>
                </a:lnTo>
                <a:lnTo>
                  <a:pt x="60220" y="711499"/>
                </a:lnTo>
                <a:lnTo>
                  <a:pt x="59089" y="709201"/>
                </a:lnTo>
                <a:lnTo>
                  <a:pt x="57958" y="709201"/>
                </a:lnTo>
                <a:lnTo>
                  <a:pt x="56827" y="709201"/>
                </a:lnTo>
                <a:lnTo>
                  <a:pt x="56827" y="708070"/>
                </a:lnTo>
                <a:lnTo>
                  <a:pt x="54566" y="706939"/>
                </a:lnTo>
                <a:lnTo>
                  <a:pt x="56827" y="701247"/>
                </a:lnTo>
                <a:lnTo>
                  <a:pt x="55697" y="698985"/>
                </a:lnTo>
                <a:lnTo>
                  <a:pt x="56827" y="697854"/>
                </a:lnTo>
                <a:lnTo>
                  <a:pt x="57958" y="696723"/>
                </a:lnTo>
                <a:lnTo>
                  <a:pt x="59089" y="693294"/>
                </a:lnTo>
                <a:lnTo>
                  <a:pt x="60220" y="692163"/>
                </a:lnTo>
                <a:lnTo>
                  <a:pt x="61351" y="692163"/>
                </a:lnTo>
                <a:lnTo>
                  <a:pt x="64779" y="691032"/>
                </a:lnTo>
                <a:lnTo>
                  <a:pt x="69303" y="689900"/>
                </a:lnTo>
                <a:lnTo>
                  <a:pt x="76123" y="689900"/>
                </a:lnTo>
                <a:lnTo>
                  <a:pt x="77290" y="686472"/>
                </a:lnTo>
                <a:lnTo>
                  <a:pt x="76123" y="684209"/>
                </a:lnTo>
                <a:lnTo>
                  <a:pt x="77290" y="681947"/>
                </a:lnTo>
                <a:lnTo>
                  <a:pt x="76123" y="679649"/>
                </a:lnTo>
                <a:lnTo>
                  <a:pt x="72731" y="680816"/>
                </a:lnTo>
                <a:lnTo>
                  <a:pt x="64779" y="684209"/>
                </a:lnTo>
                <a:lnTo>
                  <a:pt x="60220" y="683078"/>
                </a:lnTo>
                <a:lnTo>
                  <a:pt x="60220" y="677387"/>
                </a:lnTo>
                <a:lnTo>
                  <a:pt x="61351" y="675125"/>
                </a:lnTo>
                <a:lnTo>
                  <a:pt x="61351" y="673994"/>
                </a:lnTo>
                <a:lnTo>
                  <a:pt x="60220" y="671696"/>
                </a:lnTo>
                <a:lnTo>
                  <a:pt x="57958" y="669434"/>
                </a:lnTo>
                <a:lnTo>
                  <a:pt x="56827" y="669434"/>
                </a:lnTo>
                <a:lnTo>
                  <a:pt x="55697" y="669434"/>
                </a:lnTo>
                <a:lnTo>
                  <a:pt x="54566" y="669434"/>
                </a:lnTo>
                <a:lnTo>
                  <a:pt x="53399" y="670565"/>
                </a:lnTo>
                <a:lnTo>
                  <a:pt x="52269" y="669434"/>
                </a:lnTo>
                <a:lnTo>
                  <a:pt x="52269" y="668302"/>
                </a:lnTo>
                <a:lnTo>
                  <a:pt x="53399" y="667171"/>
                </a:lnTo>
                <a:lnTo>
                  <a:pt x="53399" y="664874"/>
                </a:lnTo>
                <a:lnTo>
                  <a:pt x="54566" y="663742"/>
                </a:lnTo>
                <a:lnTo>
                  <a:pt x="53399" y="661480"/>
                </a:lnTo>
                <a:lnTo>
                  <a:pt x="50007" y="659218"/>
                </a:lnTo>
                <a:lnTo>
                  <a:pt x="48876" y="659218"/>
                </a:lnTo>
                <a:lnTo>
                  <a:pt x="46579" y="658087"/>
                </a:lnTo>
                <a:lnTo>
                  <a:pt x="45448" y="655789"/>
                </a:lnTo>
                <a:lnTo>
                  <a:pt x="44317" y="656920"/>
                </a:lnTo>
                <a:lnTo>
                  <a:pt x="43186" y="655789"/>
                </a:lnTo>
                <a:lnTo>
                  <a:pt x="44317" y="654658"/>
                </a:lnTo>
                <a:lnTo>
                  <a:pt x="44317" y="653527"/>
                </a:lnTo>
                <a:lnTo>
                  <a:pt x="44317" y="652396"/>
                </a:lnTo>
                <a:lnTo>
                  <a:pt x="48876" y="651264"/>
                </a:lnTo>
                <a:lnTo>
                  <a:pt x="48876" y="650098"/>
                </a:lnTo>
                <a:lnTo>
                  <a:pt x="47745" y="650098"/>
                </a:lnTo>
                <a:lnTo>
                  <a:pt x="44317" y="648967"/>
                </a:lnTo>
                <a:lnTo>
                  <a:pt x="43186" y="648967"/>
                </a:lnTo>
                <a:lnTo>
                  <a:pt x="39758" y="647836"/>
                </a:lnTo>
                <a:lnTo>
                  <a:pt x="40924" y="645573"/>
                </a:lnTo>
                <a:lnTo>
                  <a:pt x="42055" y="644442"/>
                </a:lnTo>
                <a:lnTo>
                  <a:pt x="39758" y="641013"/>
                </a:lnTo>
                <a:lnTo>
                  <a:pt x="38627" y="641013"/>
                </a:lnTo>
                <a:lnTo>
                  <a:pt x="40924" y="639882"/>
                </a:lnTo>
                <a:lnTo>
                  <a:pt x="42055" y="636489"/>
                </a:lnTo>
                <a:lnTo>
                  <a:pt x="40924" y="635322"/>
                </a:lnTo>
                <a:lnTo>
                  <a:pt x="40924" y="633060"/>
                </a:lnTo>
                <a:lnTo>
                  <a:pt x="37496" y="631929"/>
                </a:lnTo>
                <a:lnTo>
                  <a:pt x="38627" y="630797"/>
                </a:lnTo>
                <a:lnTo>
                  <a:pt x="38627" y="629666"/>
                </a:lnTo>
                <a:lnTo>
                  <a:pt x="38627" y="628535"/>
                </a:lnTo>
                <a:lnTo>
                  <a:pt x="37496" y="627369"/>
                </a:lnTo>
                <a:lnTo>
                  <a:pt x="39758" y="626237"/>
                </a:lnTo>
                <a:lnTo>
                  <a:pt x="39758" y="625106"/>
                </a:lnTo>
                <a:lnTo>
                  <a:pt x="40924" y="621713"/>
                </a:lnTo>
                <a:lnTo>
                  <a:pt x="40924" y="619415"/>
                </a:lnTo>
                <a:lnTo>
                  <a:pt x="42055" y="617153"/>
                </a:lnTo>
                <a:lnTo>
                  <a:pt x="40924" y="614891"/>
                </a:lnTo>
                <a:lnTo>
                  <a:pt x="38627" y="613759"/>
                </a:lnTo>
                <a:lnTo>
                  <a:pt x="38627" y="612593"/>
                </a:lnTo>
                <a:lnTo>
                  <a:pt x="37496" y="610331"/>
                </a:lnTo>
                <a:lnTo>
                  <a:pt x="39758" y="609199"/>
                </a:lnTo>
                <a:lnTo>
                  <a:pt x="38627" y="608068"/>
                </a:lnTo>
                <a:lnTo>
                  <a:pt x="38627" y="606937"/>
                </a:lnTo>
                <a:lnTo>
                  <a:pt x="36365" y="604639"/>
                </a:lnTo>
                <a:lnTo>
                  <a:pt x="36365" y="602377"/>
                </a:lnTo>
                <a:lnTo>
                  <a:pt x="38627" y="601246"/>
                </a:lnTo>
                <a:lnTo>
                  <a:pt x="39758" y="601246"/>
                </a:lnTo>
                <a:lnTo>
                  <a:pt x="39758" y="598984"/>
                </a:lnTo>
                <a:lnTo>
                  <a:pt x="43186" y="595555"/>
                </a:lnTo>
                <a:lnTo>
                  <a:pt x="45448" y="594424"/>
                </a:lnTo>
                <a:lnTo>
                  <a:pt x="46579" y="593293"/>
                </a:lnTo>
                <a:lnTo>
                  <a:pt x="47745" y="590995"/>
                </a:lnTo>
                <a:lnTo>
                  <a:pt x="52269" y="589864"/>
                </a:lnTo>
                <a:lnTo>
                  <a:pt x="54566" y="589864"/>
                </a:lnTo>
                <a:lnTo>
                  <a:pt x="61351" y="588733"/>
                </a:lnTo>
                <a:lnTo>
                  <a:pt x="67041" y="586470"/>
                </a:lnTo>
                <a:lnTo>
                  <a:pt x="70469" y="586470"/>
                </a:lnTo>
                <a:lnTo>
                  <a:pt x="73862" y="583041"/>
                </a:lnTo>
                <a:lnTo>
                  <a:pt x="73862" y="580779"/>
                </a:lnTo>
                <a:lnTo>
                  <a:pt x="72731" y="578517"/>
                </a:lnTo>
                <a:lnTo>
                  <a:pt x="71600" y="578517"/>
                </a:lnTo>
                <a:lnTo>
                  <a:pt x="69303" y="578517"/>
                </a:lnTo>
                <a:lnTo>
                  <a:pt x="67041" y="580779"/>
                </a:lnTo>
                <a:lnTo>
                  <a:pt x="62517" y="581910"/>
                </a:lnTo>
                <a:lnTo>
                  <a:pt x="60220" y="580779"/>
                </a:lnTo>
                <a:lnTo>
                  <a:pt x="57958" y="579648"/>
                </a:lnTo>
                <a:lnTo>
                  <a:pt x="54566" y="578517"/>
                </a:lnTo>
                <a:lnTo>
                  <a:pt x="50007" y="580779"/>
                </a:lnTo>
                <a:lnTo>
                  <a:pt x="47745" y="580779"/>
                </a:lnTo>
                <a:lnTo>
                  <a:pt x="45448" y="578517"/>
                </a:lnTo>
                <a:lnTo>
                  <a:pt x="44317" y="577386"/>
                </a:lnTo>
                <a:lnTo>
                  <a:pt x="42055" y="578517"/>
                </a:lnTo>
                <a:lnTo>
                  <a:pt x="39758" y="575088"/>
                </a:lnTo>
                <a:lnTo>
                  <a:pt x="40924" y="572826"/>
                </a:lnTo>
                <a:lnTo>
                  <a:pt x="39758" y="570563"/>
                </a:lnTo>
                <a:lnTo>
                  <a:pt x="40924" y="569432"/>
                </a:lnTo>
                <a:lnTo>
                  <a:pt x="43186" y="570563"/>
                </a:lnTo>
                <a:lnTo>
                  <a:pt x="44317" y="569432"/>
                </a:lnTo>
                <a:lnTo>
                  <a:pt x="44317" y="568266"/>
                </a:lnTo>
                <a:lnTo>
                  <a:pt x="44317" y="567134"/>
                </a:lnTo>
                <a:lnTo>
                  <a:pt x="46579" y="566003"/>
                </a:lnTo>
                <a:lnTo>
                  <a:pt x="47745" y="563741"/>
                </a:lnTo>
                <a:lnTo>
                  <a:pt x="46579" y="562610"/>
                </a:lnTo>
                <a:lnTo>
                  <a:pt x="46579" y="561479"/>
                </a:lnTo>
                <a:lnTo>
                  <a:pt x="48876" y="560312"/>
                </a:lnTo>
                <a:lnTo>
                  <a:pt x="48876" y="559181"/>
                </a:lnTo>
                <a:lnTo>
                  <a:pt x="46579" y="558050"/>
                </a:lnTo>
                <a:lnTo>
                  <a:pt x="44317" y="555788"/>
                </a:lnTo>
                <a:lnTo>
                  <a:pt x="40924" y="556919"/>
                </a:lnTo>
                <a:lnTo>
                  <a:pt x="39758" y="555788"/>
                </a:lnTo>
                <a:lnTo>
                  <a:pt x="42055" y="554656"/>
                </a:lnTo>
                <a:lnTo>
                  <a:pt x="47745" y="552359"/>
                </a:lnTo>
                <a:lnTo>
                  <a:pt x="51138" y="546703"/>
                </a:lnTo>
                <a:lnTo>
                  <a:pt x="53399" y="545536"/>
                </a:lnTo>
                <a:lnTo>
                  <a:pt x="53399" y="543274"/>
                </a:lnTo>
                <a:lnTo>
                  <a:pt x="52269" y="539881"/>
                </a:lnTo>
                <a:lnTo>
                  <a:pt x="51138" y="538714"/>
                </a:lnTo>
                <a:lnTo>
                  <a:pt x="50007" y="536452"/>
                </a:lnTo>
                <a:lnTo>
                  <a:pt x="50007" y="534189"/>
                </a:lnTo>
                <a:lnTo>
                  <a:pt x="52269" y="533058"/>
                </a:lnTo>
                <a:lnTo>
                  <a:pt x="54566" y="534189"/>
                </a:lnTo>
                <a:lnTo>
                  <a:pt x="56827" y="533058"/>
                </a:lnTo>
                <a:lnTo>
                  <a:pt x="57958" y="533058"/>
                </a:lnTo>
                <a:lnTo>
                  <a:pt x="59089" y="533058"/>
                </a:lnTo>
                <a:lnTo>
                  <a:pt x="60220" y="533058"/>
                </a:lnTo>
                <a:lnTo>
                  <a:pt x="65910" y="536452"/>
                </a:lnTo>
                <a:lnTo>
                  <a:pt x="71600" y="538714"/>
                </a:lnTo>
                <a:lnTo>
                  <a:pt x="73862" y="537583"/>
                </a:lnTo>
                <a:lnTo>
                  <a:pt x="77290" y="538714"/>
                </a:lnTo>
                <a:lnTo>
                  <a:pt x="80682" y="537583"/>
                </a:lnTo>
                <a:lnTo>
                  <a:pt x="88634" y="536452"/>
                </a:lnTo>
                <a:lnTo>
                  <a:pt x="88634" y="535321"/>
                </a:lnTo>
                <a:lnTo>
                  <a:pt x="88634" y="533058"/>
                </a:lnTo>
                <a:lnTo>
                  <a:pt x="87503" y="531927"/>
                </a:lnTo>
                <a:lnTo>
                  <a:pt x="86372" y="531927"/>
                </a:lnTo>
                <a:lnTo>
                  <a:pt x="82944" y="530761"/>
                </a:lnTo>
                <a:lnTo>
                  <a:pt x="81813" y="529630"/>
                </a:lnTo>
                <a:lnTo>
                  <a:pt x="79551" y="530761"/>
                </a:lnTo>
                <a:lnTo>
                  <a:pt x="76123" y="530761"/>
                </a:lnTo>
                <a:lnTo>
                  <a:pt x="74992" y="528498"/>
                </a:lnTo>
                <a:lnTo>
                  <a:pt x="72731" y="529630"/>
                </a:lnTo>
                <a:lnTo>
                  <a:pt x="71600" y="530761"/>
                </a:lnTo>
                <a:lnTo>
                  <a:pt x="69303" y="529630"/>
                </a:lnTo>
                <a:lnTo>
                  <a:pt x="67041" y="528498"/>
                </a:lnTo>
                <a:lnTo>
                  <a:pt x="65910" y="526236"/>
                </a:lnTo>
                <a:lnTo>
                  <a:pt x="65910" y="525105"/>
                </a:lnTo>
                <a:lnTo>
                  <a:pt x="63648" y="522807"/>
                </a:lnTo>
                <a:lnTo>
                  <a:pt x="61351" y="522807"/>
                </a:lnTo>
                <a:lnTo>
                  <a:pt x="59089" y="521676"/>
                </a:lnTo>
                <a:lnTo>
                  <a:pt x="57958" y="521676"/>
                </a:lnTo>
                <a:lnTo>
                  <a:pt x="54566" y="520545"/>
                </a:lnTo>
                <a:lnTo>
                  <a:pt x="50007" y="518283"/>
                </a:lnTo>
                <a:lnTo>
                  <a:pt x="44317" y="519414"/>
                </a:lnTo>
                <a:lnTo>
                  <a:pt x="42055" y="518283"/>
                </a:lnTo>
                <a:lnTo>
                  <a:pt x="38627" y="518283"/>
                </a:lnTo>
                <a:lnTo>
                  <a:pt x="37496" y="518283"/>
                </a:lnTo>
                <a:lnTo>
                  <a:pt x="35234" y="519414"/>
                </a:lnTo>
                <a:lnTo>
                  <a:pt x="34104" y="519414"/>
                </a:lnTo>
                <a:lnTo>
                  <a:pt x="32973" y="518283"/>
                </a:lnTo>
                <a:lnTo>
                  <a:pt x="31806" y="515985"/>
                </a:lnTo>
                <a:lnTo>
                  <a:pt x="28414" y="514854"/>
                </a:lnTo>
                <a:lnTo>
                  <a:pt x="26152" y="514854"/>
                </a:lnTo>
                <a:lnTo>
                  <a:pt x="23855" y="514854"/>
                </a:lnTo>
                <a:lnTo>
                  <a:pt x="22724" y="514854"/>
                </a:lnTo>
                <a:lnTo>
                  <a:pt x="21593" y="512591"/>
                </a:lnTo>
                <a:lnTo>
                  <a:pt x="18200" y="511460"/>
                </a:lnTo>
                <a:lnTo>
                  <a:pt x="17034" y="510329"/>
                </a:lnTo>
                <a:lnTo>
                  <a:pt x="15903" y="509163"/>
                </a:lnTo>
                <a:lnTo>
                  <a:pt x="14772" y="505769"/>
                </a:lnTo>
                <a:lnTo>
                  <a:pt x="14772" y="500078"/>
                </a:lnTo>
                <a:lnTo>
                  <a:pt x="14772" y="498947"/>
                </a:lnTo>
                <a:lnTo>
                  <a:pt x="11380" y="496685"/>
                </a:lnTo>
                <a:lnTo>
                  <a:pt x="11380" y="495553"/>
                </a:lnTo>
                <a:lnTo>
                  <a:pt x="11380" y="490993"/>
                </a:lnTo>
                <a:lnTo>
                  <a:pt x="9082" y="489862"/>
                </a:lnTo>
                <a:lnTo>
                  <a:pt x="7952" y="489862"/>
                </a:lnTo>
                <a:lnTo>
                  <a:pt x="4559" y="488731"/>
                </a:lnTo>
                <a:lnTo>
                  <a:pt x="2262" y="485302"/>
                </a:lnTo>
                <a:lnTo>
                  <a:pt x="1131" y="480778"/>
                </a:lnTo>
                <a:lnTo>
                  <a:pt x="1131" y="478480"/>
                </a:lnTo>
                <a:close/>
              </a:path>
            </a:pathLst>
          </a:custGeom>
          <a:solidFill>
            <a:srgbClr val="062473"/>
          </a:solidFill>
          <a:ln w="9892" cap="flat">
            <a:solidFill>
              <a:srgbClr val="FFFFFF"/>
            </a:solid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B507AD8D-E9F6-C5E0-1BD0-FD9FB64BE422}"/>
              </a:ext>
            </a:extLst>
          </p:cNvPr>
          <p:cNvSpPr/>
          <p:nvPr/>
        </p:nvSpPr>
        <p:spPr>
          <a:xfrm>
            <a:off x="7410372" y="2335868"/>
            <a:ext cx="697726" cy="875162"/>
          </a:xfrm>
          <a:custGeom>
            <a:avLst/>
            <a:gdLst>
              <a:gd name="connsiteX0" fmla="*/ 1166 w 697726"/>
              <a:gd name="connsiteY0" fmla="*/ 97739 h 875162"/>
              <a:gd name="connsiteX1" fmla="*/ 1166 w 697726"/>
              <a:gd name="connsiteY1" fmla="*/ 95477 h 875162"/>
              <a:gd name="connsiteX2" fmla="*/ 3428 w 697726"/>
              <a:gd name="connsiteY2" fmla="*/ 93179 h 875162"/>
              <a:gd name="connsiteX3" fmla="*/ 3428 w 697726"/>
              <a:gd name="connsiteY3" fmla="*/ 92048 h 875162"/>
              <a:gd name="connsiteX4" fmla="*/ 5690 w 697726"/>
              <a:gd name="connsiteY4" fmla="*/ 86392 h 875162"/>
              <a:gd name="connsiteX5" fmla="*/ 15939 w 697726"/>
              <a:gd name="connsiteY5" fmla="*/ 68188 h 875162"/>
              <a:gd name="connsiteX6" fmla="*/ 15939 w 697726"/>
              <a:gd name="connsiteY6" fmla="*/ 64794 h 875162"/>
              <a:gd name="connsiteX7" fmla="*/ 17069 w 697726"/>
              <a:gd name="connsiteY7" fmla="*/ 62496 h 875162"/>
              <a:gd name="connsiteX8" fmla="*/ 20462 w 697726"/>
              <a:gd name="connsiteY8" fmla="*/ 59103 h 875162"/>
              <a:gd name="connsiteX9" fmla="*/ 22724 w 697726"/>
              <a:gd name="connsiteY9" fmla="*/ 56841 h 875162"/>
              <a:gd name="connsiteX10" fmla="*/ 22724 w 697726"/>
              <a:gd name="connsiteY10" fmla="*/ 54543 h 875162"/>
              <a:gd name="connsiteX11" fmla="*/ 25021 w 697726"/>
              <a:gd name="connsiteY11" fmla="*/ 54543 h 875162"/>
              <a:gd name="connsiteX12" fmla="*/ 25021 w 697726"/>
              <a:gd name="connsiteY12" fmla="*/ 53412 h 875162"/>
              <a:gd name="connsiteX13" fmla="*/ 27283 w 697726"/>
              <a:gd name="connsiteY13" fmla="*/ 52281 h 875162"/>
              <a:gd name="connsiteX14" fmla="*/ 27283 w 697726"/>
              <a:gd name="connsiteY14" fmla="*/ 48887 h 875162"/>
              <a:gd name="connsiteX15" fmla="*/ 26152 w 697726"/>
              <a:gd name="connsiteY15" fmla="*/ 48887 h 875162"/>
              <a:gd name="connsiteX16" fmla="*/ 27283 w 697726"/>
              <a:gd name="connsiteY16" fmla="*/ 46590 h 875162"/>
              <a:gd name="connsiteX17" fmla="*/ 27283 w 697726"/>
              <a:gd name="connsiteY17" fmla="*/ 45458 h 875162"/>
              <a:gd name="connsiteX18" fmla="*/ 28414 w 697726"/>
              <a:gd name="connsiteY18" fmla="*/ 43196 h 875162"/>
              <a:gd name="connsiteX19" fmla="*/ 27283 w 697726"/>
              <a:gd name="connsiteY19" fmla="*/ 42065 h 875162"/>
              <a:gd name="connsiteX20" fmla="*/ 28414 w 697726"/>
              <a:gd name="connsiteY20" fmla="*/ 42065 h 875162"/>
              <a:gd name="connsiteX21" fmla="*/ 27283 w 697726"/>
              <a:gd name="connsiteY21" fmla="*/ 39767 h 875162"/>
              <a:gd name="connsiteX22" fmla="*/ 27283 w 697726"/>
              <a:gd name="connsiteY22" fmla="*/ 37505 h 875162"/>
              <a:gd name="connsiteX23" fmla="*/ 25021 w 697726"/>
              <a:gd name="connsiteY23" fmla="*/ 34111 h 875162"/>
              <a:gd name="connsiteX24" fmla="*/ 25021 w 697726"/>
              <a:gd name="connsiteY24" fmla="*/ 31814 h 875162"/>
              <a:gd name="connsiteX25" fmla="*/ 22724 w 697726"/>
              <a:gd name="connsiteY25" fmla="*/ 31814 h 875162"/>
              <a:gd name="connsiteX26" fmla="*/ 20462 w 697726"/>
              <a:gd name="connsiteY26" fmla="*/ 31814 h 875162"/>
              <a:gd name="connsiteX27" fmla="*/ 17069 w 697726"/>
              <a:gd name="connsiteY27" fmla="*/ 29552 h 875162"/>
              <a:gd name="connsiteX28" fmla="*/ 17069 w 697726"/>
              <a:gd name="connsiteY28" fmla="*/ 28420 h 875162"/>
              <a:gd name="connsiteX29" fmla="*/ 15939 w 697726"/>
              <a:gd name="connsiteY29" fmla="*/ 28420 h 875162"/>
              <a:gd name="connsiteX30" fmla="*/ 15939 w 697726"/>
              <a:gd name="connsiteY30" fmla="*/ 23860 h 875162"/>
              <a:gd name="connsiteX31" fmla="*/ 23890 w 697726"/>
              <a:gd name="connsiteY31" fmla="*/ 19336 h 875162"/>
              <a:gd name="connsiteX32" fmla="*/ 25021 w 697726"/>
              <a:gd name="connsiteY32" fmla="*/ 18169 h 875162"/>
              <a:gd name="connsiteX33" fmla="*/ 27283 w 697726"/>
              <a:gd name="connsiteY33" fmla="*/ 17038 h 875162"/>
              <a:gd name="connsiteX34" fmla="*/ 31842 w 697726"/>
              <a:gd name="connsiteY34" fmla="*/ 18169 h 875162"/>
              <a:gd name="connsiteX35" fmla="*/ 38662 w 697726"/>
              <a:gd name="connsiteY35" fmla="*/ 18169 h 875162"/>
              <a:gd name="connsiteX36" fmla="*/ 40924 w 697726"/>
              <a:gd name="connsiteY36" fmla="*/ 17038 h 875162"/>
              <a:gd name="connsiteX37" fmla="*/ 50007 w 697726"/>
              <a:gd name="connsiteY37" fmla="*/ 18169 h 875162"/>
              <a:gd name="connsiteX38" fmla="*/ 53435 w 697726"/>
              <a:gd name="connsiteY38" fmla="*/ 19336 h 875162"/>
              <a:gd name="connsiteX39" fmla="*/ 54566 w 697726"/>
              <a:gd name="connsiteY39" fmla="*/ 18169 h 875162"/>
              <a:gd name="connsiteX40" fmla="*/ 55697 w 697726"/>
              <a:gd name="connsiteY40" fmla="*/ 19336 h 875162"/>
              <a:gd name="connsiteX41" fmla="*/ 60255 w 697726"/>
              <a:gd name="connsiteY41" fmla="*/ 19336 h 875162"/>
              <a:gd name="connsiteX42" fmla="*/ 69338 w 697726"/>
              <a:gd name="connsiteY42" fmla="*/ 18169 h 875162"/>
              <a:gd name="connsiteX43" fmla="*/ 71600 w 697726"/>
              <a:gd name="connsiteY43" fmla="*/ 17038 h 875162"/>
              <a:gd name="connsiteX44" fmla="*/ 76159 w 697726"/>
              <a:gd name="connsiteY44" fmla="*/ 15907 h 875162"/>
              <a:gd name="connsiteX45" fmla="*/ 78420 w 697726"/>
              <a:gd name="connsiteY45" fmla="*/ 14776 h 875162"/>
              <a:gd name="connsiteX46" fmla="*/ 85241 w 697726"/>
              <a:gd name="connsiteY46" fmla="*/ 14776 h 875162"/>
              <a:gd name="connsiteX47" fmla="*/ 86372 w 697726"/>
              <a:gd name="connsiteY47" fmla="*/ 12513 h 875162"/>
              <a:gd name="connsiteX48" fmla="*/ 87503 w 697726"/>
              <a:gd name="connsiteY48" fmla="*/ 13645 h 875162"/>
              <a:gd name="connsiteX49" fmla="*/ 90931 w 697726"/>
              <a:gd name="connsiteY49" fmla="*/ 13645 h 875162"/>
              <a:gd name="connsiteX50" fmla="*/ 90931 w 697726"/>
              <a:gd name="connsiteY50" fmla="*/ 12513 h 875162"/>
              <a:gd name="connsiteX51" fmla="*/ 92062 w 697726"/>
              <a:gd name="connsiteY51" fmla="*/ 13645 h 875162"/>
              <a:gd name="connsiteX52" fmla="*/ 93193 w 697726"/>
              <a:gd name="connsiteY52" fmla="*/ 12513 h 875162"/>
              <a:gd name="connsiteX53" fmla="*/ 94324 w 697726"/>
              <a:gd name="connsiteY53" fmla="*/ 13645 h 875162"/>
              <a:gd name="connsiteX54" fmla="*/ 95455 w 697726"/>
              <a:gd name="connsiteY54" fmla="*/ 13645 h 875162"/>
              <a:gd name="connsiteX55" fmla="*/ 96585 w 697726"/>
              <a:gd name="connsiteY55" fmla="*/ 17038 h 875162"/>
              <a:gd name="connsiteX56" fmla="*/ 98883 w 697726"/>
              <a:gd name="connsiteY56" fmla="*/ 15907 h 875162"/>
              <a:gd name="connsiteX57" fmla="*/ 101144 w 697726"/>
              <a:gd name="connsiteY57" fmla="*/ 15907 h 875162"/>
              <a:gd name="connsiteX58" fmla="*/ 104572 w 697726"/>
              <a:gd name="connsiteY58" fmla="*/ 14776 h 875162"/>
              <a:gd name="connsiteX59" fmla="*/ 107965 w 697726"/>
              <a:gd name="connsiteY59" fmla="*/ 11382 h 875162"/>
              <a:gd name="connsiteX60" fmla="*/ 110227 w 697726"/>
              <a:gd name="connsiteY60" fmla="*/ 11382 h 875162"/>
              <a:gd name="connsiteX61" fmla="*/ 114786 w 697726"/>
              <a:gd name="connsiteY61" fmla="*/ 11382 h 875162"/>
              <a:gd name="connsiteX62" fmla="*/ 122737 w 697726"/>
              <a:gd name="connsiteY62" fmla="*/ 11382 h 875162"/>
              <a:gd name="connsiteX63" fmla="*/ 124999 w 697726"/>
              <a:gd name="connsiteY63" fmla="*/ 10216 h 875162"/>
              <a:gd name="connsiteX64" fmla="*/ 129558 w 697726"/>
              <a:gd name="connsiteY64" fmla="*/ 11382 h 875162"/>
              <a:gd name="connsiteX65" fmla="*/ 138641 w 697726"/>
              <a:gd name="connsiteY65" fmla="*/ 10216 h 875162"/>
              <a:gd name="connsiteX66" fmla="*/ 142069 w 697726"/>
              <a:gd name="connsiteY66" fmla="*/ 9085 h 875162"/>
              <a:gd name="connsiteX67" fmla="*/ 143199 w 697726"/>
              <a:gd name="connsiteY67" fmla="*/ 7953 h 875162"/>
              <a:gd name="connsiteX68" fmla="*/ 148854 w 697726"/>
              <a:gd name="connsiteY68" fmla="*/ 5691 h 875162"/>
              <a:gd name="connsiteX69" fmla="*/ 151151 w 697726"/>
              <a:gd name="connsiteY69" fmla="*/ 3393 h 875162"/>
              <a:gd name="connsiteX70" fmla="*/ 151151 w 697726"/>
              <a:gd name="connsiteY70" fmla="*/ 1131 h 875162"/>
              <a:gd name="connsiteX71" fmla="*/ 154544 w 697726"/>
              <a:gd name="connsiteY71" fmla="*/ 0 h 875162"/>
              <a:gd name="connsiteX72" fmla="*/ 161364 w 697726"/>
              <a:gd name="connsiteY72" fmla="*/ 3393 h 875162"/>
              <a:gd name="connsiteX73" fmla="*/ 164792 w 697726"/>
              <a:gd name="connsiteY73" fmla="*/ 4560 h 875162"/>
              <a:gd name="connsiteX74" fmla="*/ 170447 w 697726"/>
              <a:gd name="connsiteY74" fmla="*/ 4560 h 875162"/>
              <a:gd name="connsiteX75" fmla="*/ 175006 w 697726"/>
              <a:gd name="connsiteY75" fmla="*/ 4560 h 875162"/>
              <a:gd name="connsiteX76" fmla="*/ 182957 w 697726"/>
              <a:gd name="connsiteY76" fmla="*/ 3393 h 875162"/>
              <a:gd name="connsiteX77" fmla="*/ 189778 w 697726"/>
              <a:gd name="connsiteY77" fmla="*/ 4560 h 875162"/>
              <a:gd name="connsiteX78" fmla="*/ 194337 w 697726"/>
              <a:gd name="connsiteY78" fmla="*/ 4560 h 875162"/>
              <a:gd name="connsiteX79" fmla="*/ 194337 w 697726"/>
              <a:gd name="connsiteY79" fmla="*/ 3393 h 875162"/>
              <a:gd name="connsiteX80" fmla="*/ 201158 w 697726"/>
              <a:gd name="connsiteY80" fmla="*/ 4560 h 875162"/>
              <a:gd name="connsiteX81" fmla="*/ 206812 w 697726"/>
              <a:gd name="connsiteY81" fmla="*/ 5691 h 875162"/>
              <a:gd name="connsiteX82" fmla="*/ 205681 w 697726"/>
              <a:gd name="connsiteY82" fmla="*/ 4560 h 875162"/>
              <a:gd name="connsiteX83" fmla="*/ 211371 w 697726"/>
              <a:gd name="connsiteY83" fmla="*/ 7953 h 875162"/>
              <a:gd name="connsiteX84" fmla="*/ 212502 w 697726"/>
              <a:gd name="connsiteY84" fmla="*/ 9085 h 875162"/>
              <a:gd name="connsiteX85" fmla="*/ 215930 w 697726"/>
              <a:gd name="connsiteY85" fmla="*/ 7953 h 875162"/>
              <a:gd name="connsiteX86" fmla="*/ 215930 w 697726"/>
              <a:gd name="connsiteY86" fmla="*/ 6822 h 875162"/>
              <a:gd name="connsiteX87" fmla="*/ 221585 w 697726"/>
              <a:gd name="connsiteY87" fmla="*/ 6822 h 875162"/>
              <a:gd name="connsiteX88" fmla="*/ 225013 w 697726"/>
              <a:gd name="connsiteY88" fmla="*/ 7953 h 875162"/>
              <a:gd name="connsiteX89" fmla="*/ 225013 w 697726"/>
              <a:gd name="connsiteY89" fmla="*/ 9085 h 875162"/>
              <a:gd name="connsiteX90" fmla="*/ 226143 w 697726"/>
              <a:gd name="connsiteY90" fmla="*/ 9085 h 875162"/>
              <a:gd name="connsiteX91" fmla="*/ 227274 w 697726"/>
              <a:gd name="connsiteY91" fmla="*/ 9085 h 875162"/>
              <a:gd name="connsiteX92" fmla="*/ 228405 w 697726"/>
              <a:gd name="connsiteY92" fmla="*/ 9085 h 875162"/>
              <a:gd name="connsiteX93" fmla="*/ 230702 w 697726"/>
              <a:gd name="connsiteY93" fmla="*/ 9085 h 875162"/>
              <a:gd name="connsiteX94" fmla="*/ 234095 w 697726"/>
              <a:gd name="connsiteY94" fmla="*/ 10216 h 875162"/>
              <a:gd name="connsiteX95" fmla="*/ 235226 w 697726"/>
              <a:gd name="connsiteY95" fmla="*/ 9085 h 875162"/>
              <a:gd name="connsiteX96" fmla="*/ 232964 w 697726"/>
              <a:gd name="connsiteY96" fmla="*/ 9085 h 875162"/>
              <a:gd name="connsiteX97" fmla="*/ 234095 w 697726"/>
              <a:gd name="connsiteY97" fmla="*/ 7953 h 875162"/>
              <a:gd name="connsiteX98" fmla="*/ 239785 w 697726"/>
              <a:gd name="connsiteY98" fmla="*/ 11382 h 875162"/>
              <a:gd name="connsiteX99" fmla="*/ 242047 w 697726"/>
              <a:gd name="connsiteY99" fmla="*/ 11382 h 875162"/>
              <a:gd name="connsiteX100" fmla="*/ 239785 w 697726"/>
              <a:gd name="connsiteY100" fmla="*/ 10216 h 875162"/>
              <a:gd name="connsiteX101" fmla="*/ 237488 w 697726"/>
              <a:gd name="connsiteY101" fmla="*/ 10216 h 875162"/>
              <a:gd name="connsiteX102" fmla="*/ 239785 w 697726"/>
              <a:gd name="connsiteY102" fmla="*/ 10216 h 875162"/>
              <a:gd name="connsiteX103" fmla="*/ 245475 w 697726"/>
              <a:gd name="connsiteY103" fmla="*/ 12513 h 875162"/>
              <a:gd name="connsiteX104" fmla="*/ 243178 w 697726"/>
              <a:gd name="connsiteY104" fmla="*/ 11382 h 875162"/>
              <a:gd name="connsiteX105" fmla="*/ 247736 w 697726"/>
              <a:gd name="connsiteY105" fmla="*/ 12513 h 875162"/>
              <a:gd name="connsiteX106" fmla="*/ 248867 w 697726"/>
              <a:gd name="connsiteY106" fmla="*/ 14776 h 875162"/>
              <a:gd name="connsiteX107" fmla="*/ 252260 w 697726"/>
              <a:gd name="connsiteY107" fmla="*/ 15907 h 875162"/>
              <a:gd name="connsiteX108" fmla="*/ 253426 w 697726"/>
              <a:gd name="connsiteY108" fmla="*/ 15907 h 875162"/>
              <a:gd name="connsiteX109" fmla="*/ 254557 w 697726"/>
              <a:gd name="connsiteY109" fmla="*/ 17038 h 875162"/>
              <a:gd name="connsiteX110" fmla="*/ 255688 w 697726"/>
              <a:gd name="connsiteY110" fmla="*/ 17038 h 875162"/>
              <a:gd name="connsiteX111" fmla="*/ 256819 w 697726"/>
              <a:gd name="connsiteY111" fmla="*/ 17038 h 875162"/>
              <a:gd name="connsiteX112" fmla="*/ 261378 w 697726"/>
              <a:gd name="connsiteY112" fmla="*/ 20467 h 875162"/>
              <a:gd name="connsiteX113" fmla="*/ 265901 w 697726"/>
              <a:gd name="connsiteY113" fmla="*/ 23860 h 875162"/>
              <a:gd name="connsiteX114" fmla="*/ 268199 w 697726"/>
              <a:gd name="connsiteY114" fmla="*/ 24992 h 875162"/>
              <a:gd name="connsiteX115" fmla="*/ 272722 w 697726"/>
              <a:gd name="connsiteY115" fmla="*/ 28420 h 875162"/>
              <a:gd name="connsiteX116" fmla="*/ 276150 w 697726"/>
              <a:gd name="connsiteY116" fmla="*/ 29552 h 875162"/>
              <a:gd name="connsiteX117" fmla="*/ 280674 w 697726"/>
              <a:gd name="connsiteY117" fmla="*/ 34111 h 875162"/>
              <a:gd name="connsiteX118" fmla="*/ 281805 w 697726"/>
              <a:gd name="connsiteY118" fmla="*/ 34111 h 875162"/>
              <a:gd name="connsiteX119" fmla="*/ 285233 w 697726"/>
              <a:gd name="connsiteY119" fmla="*/ 36374 h 875162"/>
              <a:gd name="connsiteX120" fmla="*/ 289792 w 697726"/>
              <a:gd name="connsiteY120" fmla="*/ 36374 h 875162"/>
              <a:gd name="connsiteX121" fmla="*/ 292053 w 697726"/>
              <a:gd name="connsiteY121" fmla="*/ 37505 h 875162"/>
              <a:gd name="connsiteX122" fmla="*/ 294315 w 697726"/>
              <a:gd name="connsiteY122" fmla="*/ 39767 h 875162"/>
              <a:gd name="connsiteX123" fmla="*/ 295446 w 697726"/>
              <a:gd name="connsiteY123" fmla="*/ 40934 h 875162"/>
              <a:gd name="connsiteX124" fmla="*/ 296577 w 697726"/>
              <a:gd name="connsiteY124" fmla="*/ 40934 h 875162"/>
              <a:gd name="connsiteX125" fmla="*/ 298874 w 697726"/>
              <a:gd name="connsiteY125" fmla="*/ 39767 h 875162"/>
              <a:gd name="connsiteX126" fmla="*/ 301136 w 697726"/>
              <a:gd name="connsiteY126" fmla="*/ 40934 h 875162"/>
              <a:gd name="connsiteX127" fmla="*/ 303398 w 697726"/>
              <a:gd name="connsiteY127" fmla="*/ 44327 h 875162"/>
              <a:gd name="connsiteX128" fmla="*/ 305695 w 697726"/>
              <a:gd name="connsiteY128" fmla="*/ 47721 h 875162"/>
              <a:gd name="connsiteX129" fmla="*/ 306826 w 697726"/>
              <a:gd name="connsiteY129" fmla="*/ 48887 h 875162"/>
              <a:gd name="connsiteX130" fmla="*/ 309087 w 697726"/>
              <a:gd name="connsiteY130" fmla="*/ 48887 h 875162"/>
              <a:gd name="connsiteX131" fmla="*/ 312515 w 697726"/>
              <a:gd name="connsiteY131" fmla="*/ 51150 h 875162"/>
              <a:gd name="connsiteX132" fmla="*/ 318170 w 697726"/>
              <a:gd name="connsiteY132" fmla="*/ 54543 h 875162"/>
              <a:gd name="connsiteX133" fmla="*/ 323860 w 697726"/>
              <a:gd name="connsiteY133" fmla="*/ 56841 h 875162"/>
              <a:gd name="connsiteX134" fmla="*/ 327288 w 697726"/>
              <a:gd name="connsiteY134" fmla="*/ 61365 h 875162"/>
              <a:gd name="connsiteX135" fmla="*/ 331811 w 697726"/>
              <a:gd name="connsiteY135" fmla="*/ 62496 h 875162"/>
              <a:gd name="connsiteX136" fmla="*/ 335239 w 697726"/>
              <a:gd name="connsiteY136" fmla="*/ 63628 h 875162"/>
              <a:gd name="connsiteX137" fmla="*/ 338632 w 697726"/>
              <a:gd name="connsiteY137" fmla="*/ 67056 h 875162"/>
              <a:gd name="connsiteX138" fmla="*/ 340894 w 697726"/>
              <a:gd name="connsiteY138" fmla="*/ 68188 h 875162"/>
              <a:gd name="connsiteX139" fmla="*/ 344322 w 697726"/>
              <a:gd name="connsiteY139" fmla="*/ 67056 h 875162"/>
              <a:gd name="connsiteX140" fmla="*/ 347715 w 697726"/>
              <a:gd name="connsiteY140" fmla="*/ 68188 h 875162"/>
              <a:gd name="connsiteX141" fmla="*/ 351143 w 697726"/>
              <a:gd name="connsiteY141" fmla="*/ 71616 h 875162"/>
              <a:gd name="connsiteX142" fmla="*/ 352273 w 697726"/>
              <a:gd name="connsiteY142" fmla="*/ 72748 h 875162"/>
              <a:gd name="connsiteX143" fmla="*/ 353404 w 697726"/>
              <a:gd name="connsiteY143" fmla="*/ 72748 h 875162"/>
              <a:gd name="connsiteX144" fmla="*/ 355666 w 697726"/>
              <a:gd name="connsiteY144" fmla="*/ 73879 h 875162"/>
              <a:gd name="connsiteX145" fmla="*/ 357963 w 697726"/>
              <a:gd name="connsiteY145" fmla="*/ 75010 h 875162"/>
              <a:gd name="connsiteX146" fmla="*/ 361356 w 697726"/>
              <a:gd name="connsiteY146" fmla="*/ 75010 h 875162"/>
              <a:gd name="connsiteX147" fmla="*/ 362487 w 697726"/>
              <a:gd name="connsiteY147" fmla="*/ 75010 h 875162"/>
              <a:gd name="connsiteX148" fmla="*/ 364784 w 697726"/>
              <a:gd name="connsiteY148" fmla="*/ 77272 h 875162"/>
              <a:gd name="connsiteX149" fmla="*/ 367046 w 697726"/>
              <a:gd name="connsiteY149" fmla="*/ 79570 h 875162"/>
              <a:gd name="connsiteX150" fmla="*/ 373866 w 697726"/>
              <a:gd name="connsiteY150" fmla="*/ 87523 h 875162"/>
              <a:gd name="connsiteX151" fmla="*/ 377259 w 697726"/>
              <a:gd name="connsiteY151" fmla="*/ 93179 h 875162"/>
              <a:gd name="connsiteX152" fmla="*/ 378390 w 697726"/>
              <a:gd name="connsiteY152" fmla="*/ 93179 h 875162"/>
              <a:gd name="connsiteX153" fmla="*/ 378390 w 697726"/>
              <a:gd name="connsiteY153" fmla="*/ 94346 h 875162"/>
              <a:gd name="connsiteX154" fmla="*/ 381818 w 697726"/>
              <a:gd name="connsiteY154" fmla="*/ 96608 h 875162"/>
              <a:gd name="connsiteX155" fmla="*/ 384080 w 697726"/>
              <a:gd name="connsiteY155" fmla="*/ 96608 h 875162"/>
              <a:gd name="connsiteX156" fmla="*/ 385211 w 697726"/>
              <a:gd name="connsiteY156" fmla="*/ 96608 h 875162"/>
              <a:gd name="connsiteX157" fmla="*/ 386377 w 697726"/>
              <a:gd name="connsiteY157" fmla="*/ 96608 h 875162"/>
              <a:gd name="connsiteX158" fmla="*/ 387508 w 697726"/>
              <a:gd name="connsiteY158" fmla="*/ 100001 h 875162"/>
              <a:gd name="connsiteX159" fmla="*/ 390901 w 697726"/>
              <a:gd name="connsiteY159" fmla="*/ 104561 h 875162"/>
              <a:gd name="connsiteX160" fmla="*/ 394329 w 697726"/>
              <a:gd name="connsiteY160" fmla="*/ 106824 h 875162"/>
              <a:gd name="connsiteX161" fmla="*/ 394329 w 697726"/>
              <a:gd name="connsiteY161" fmla="*/ 105693 h 875162"/>
              <a:gd name="connsiteX162" fmla="*/ 396590 w 697726"/>
              <a:gd name="connsiteY162" fmla="*/ 107990 h 875162"/>
              <a:gd name="connsiteX163" fmla="*/ 398852 w 697726"/>
              <a:gd name="connsiteY163" fmla="*/ 107990 h 875162"/>
              <a:gd name="connsiteX164" fmla="*/ 401149 w 697726"/>
              <a:gd name="connsiteY164" fmla="*/ 106824 h 875162"/>
              <a:gd name="connsiteX165" fmla="*/ 402280 w 697726"/>
              <a:gd name="connsiteY165" fmla="*/ 106824 h 875162"/>
              <a:gd name="connsiteX166" fmla="*/ 403411 w 697726"/>
              <a:gd name="connsiteY166" fmla="*/ 105693 h 875162"/>
              <a:gd name="connsiteX167" fmla="*/ 405673 w 697726"/>
              <a:gd name="connsiteY167" fmla="*/ 105693 h 875162"/>
              <a:gd name="connsiteX168" fmla="*/ 411363 w 697726"/>
              <a:gd name="connsiteY168" fmla="*/ 109121 h 875162"/>
              <a:gd name="connsiteX169" fmla="*/ 413624 w 697726"/>
              <a:gd name="connsiteY169" fmla="*/ 113646 h 875162"/>
              <a:gd name="connsiteX170" fmla="*/ 415886 w 697726"/>
              <a:gd name="connsiteY170" fmla="*/ 114777 h 875162"/>
              <a:gd name="connsiteX171" fmla="*/ 415886 w 697726"/>
              <a:gd name="connsiteY171" fmla="*/ 117075 h 875162"/>
              <a:gd name="connsiteX172" fmla="*/ 417052 w 697726"/>
              <a:gd name="connsiteY172" fmla="*/ 117075 h 875162"/>
              <a:gd name="connsiteX173" fmla="*/ 418183 w 697726"/>
              <a:gd name="connsiteY173" fmla="*/ 121600 h 875162"/>
              <a:gd name="connsiteX174" fmla="*/ 420445 w 697726"/>
              <a:gd name="connsiteY174" fmla="*/ 123897 h 875162"/>
              <a:gd name="connsiteX175" fmla="*/ 423873 w 697726"/>
              <a:gd name="connsiteY175" fmla="*/ 123897 h 875162"/>
              <a:gd name="connsiteX176" fmla="*/ 427266 w 697726"/>
              <a:gd name="connsiteY176" fmla="*/ 127291 h 875162"/>
              <a:gd name="connsiteX177" fmla="*/ 429528 w 697726"/>
              <a:gd name="connsiteY177" fmla="*/ 129553 h 875162"/>
              <a:gd name="connsiteX178" fmla="*/ 432956 w 697726"/>
              <a:gd name="connsiteY178" fmla="*/ 130719 h 875162"/>
              <a:gd name="connsiteX179" fmla="*/ 435217 w 697726"/>
              <a:gd name="connsiteY179" fmla="*/ 130719 h 875162"/>
              <a:gd name="connsiteX180" fmla="*/ 436348 w 697726"/>
              <a:gd name="connsiteY180" fmla="*/ 130719 h 875162"/>
              <a:gd name="connsiteX181" fmla="*/ 437479 w 697726"/>
              <a:gd name="connsiteY181" fmla="*/ 131851 h 875162"/>
              <a:gd name="connsiteX182" fmla="*/ 443169 w 697726"/>
              <a:gd name="connsiteY182" fmla="*/ 138673 h 875162"/>
              <a:gd name="connsiteX183" fmla="*/ 444300 w 697726"/>
              <a:gd name="connsiteY183" fmla="*/ 140935 h 875162"/>
              <a:gd name="connsiteX184" fmla="*/ 447728 w 697726"/>
              <a:gd name="connsiteY184" fmla="*/ 144329 h 875162"/>
              <a:gd name="connsiteX185" fmla="*/ 449990 w 697726"/>
              <a:gd name="connsiteY185" fmla="*/ 144329 h 875162"/>
              <a:gd name="connsiteX186" fmla="*/ 454549 w 697726"/>
              <a:gd name="connsiteY186" fmla="*/ 146626 h 875162"/>
              <a:gd name="connsiteX187" fmla="*/ 461369 w 697726"/>
              <a:gd name="connsiteY187" fmla="*/ 153449 h 875162"/>
              <a:gd name="connsiteX188" fmla="*/ 462500 w 697726"/>
              <a:gd name="connsiteY188" fmla="*/ 154580 h 875162"/>
              <a:gd name="connsiteX189" fmla="*/ 465893 w 697726"/>
              <a:gd name="connsiteY189" fmla="*/ 155711 h 875162"/>
              <a:gd name="connsiteX190" fmla="*/ 470452 w 697726"/>
              <a:gd name="connsiteY190" fmla="*/ 155711 h 875162"/>
              <a:gd name="connsiteX191" fmla="*/ 472714 w 697726"/>
              <a:gd name="connsiteY191" fmla="*/ 156842 h 875162"/>
              <a:gd name="connsiteX192" fmla="*/ 474975 w 697726"/>
              <a:gd name="connsiteY192" fmla="*/ 156842 h 875162"/>
              <a:gd name="connsiteX193" fmla="*/ 477273 w 697726"/>
              <a:gd name="connsiteY193" fmla="*/ 157973 h 875162"/>
              <a:gd name="connsiteX194" fmla="*/ 479534 w 697726"/>
              <a:gd name="connsiteY194" fmla="*/ 159104 h 875162"/>
              <a:gd name="connsiteX195" fmla="*/ 480665 w 697726"/>
              <a:gd name="connsiteY195" fmla="*/ 160271 h 875162"/>
              <a:gd name="connsiteX196" fmla="*/ 481796 w 697726"/>
              <a:gd name="connsiteY196" fmla="*/ 160271 h 875162"/>
              <a:gd name="connsiteX197" fmla="*/ 484093 w 697726"/>
              <a:gd name="connsiteY197" fmla="*/ 161402 h 875162"/>
              <a:gd name="connsiteX198" fmla="*/ 485224 w 697726"/>
              <a:gd name="connsiteY198" fmla="*/ 161402 h 875162"/>
              <a:gd name="connsiteX199" fmla="*/ 487486 w 697726"/>
              <a:gd name="connsiteY199" fmla="*/ 161402 h 875162"/>
              <a:gd name="connsiteX200" fmla="*/ 488617 w 697726"/>
              <a:gd name="connsiteY200" fmla="*/ 162533 h 875162"/>
              <a:gd name="connsiteX201" fmla="*/ 490914 w 697726"/>
              <a:gd name="connsiteY201" fmla="*/ 161402 h 875162"/>
              <a:gd name="connsiteX202" fmla="*/ 493176 w 697726"/>
              <a:gd name="connsiteY202" fmla="*/ 161402 h 875162"/>
              <a:gd name="connsiteX203" fmla="*/ 493176 w 697726"/>
              <a:gd name="connsiteY203" fmla="*/ 160271 h 875162"/>
              <a:gd name="connsiteX204" fmla="*/ 493176 w 697726"/>
              <a:gd name="connsiteY204" fmla="*/ 159104 h 875162"/>
              <a:gd name="connsiteX205" fmla="*/ 492045 w 697726"/>
              <a:gd name="connsiteY205" fmla="*/ 157973 h 875162"/>
              <a:gd name="connsiteX206" fmla="*/ 494307 w 697726"/>
              <a:gd name="connsiteY206" fmla="*/ 160271 h 875162"/>
              <a:gd name="connsiteX207" fmla="*/ 499996 w 697726"/>
              <a:gd name="connsiteY207" fmla="*/ 170487 h 875162"/>
              <a:gd name="connsiteX208" fmla="*/ 499996 w 697726"/>
              <a:gd name="connsiteY208" fmla="*/ 171618 h 875162"/>
              <a:gd name="connsiteX209" fmla="*/ 505686 w 697726"/>
              <a:gd name="connsiteY209" fmla="*/ 179571 h 875162"/>
              <a:gd name="connsiteX210" fmla="*/ 511341 w 697726"/>
              <a:gd name="connsiteY210" fmla="*/ 188656 h 875162"/>
              <a:gd name="connsiteX211" fmla="*/ 514769 w 697726"/>
              <a:gd name="connsiteY211" fmla="*/ 193216 h 875162"/>
              <a:gd name="connsiteX212" fmla="*/ 519328 w 697726"/>
              <a:gd name="connsiteY212" fmla="*/ 196609 h 875162"/>
              <a:gd name="connsiteX213" fmla="*/ 521589 w 697726"/>
              <a:gd name="connsiteY213" fmla="*/ 198907 h 875162"/>
              <a:gd name="connsiteX214" fmla="*/ 522720 w 697726"/>
              <a:gd name="connsiteY214" fmla="*/ 200038 h 875162"/>
              <a:gd name="connsiteX215" fmla="*/ 520459 w 697726"/>
              <a:gd name="connsiteY215" fmla="*/ 198907 h 875162"/>
              <a:gd name="connsiteX216" fmla="*/ 521589 w 697726"/>
              <a:gd name="connsiteY216" fmla="*/ 200038 h 875162"/>
              <a:gd name="connsiteX217" fmla="*/ 522720 w 697726"/>
              <a:gd name="connsiteY217" fmla="*/ 200038 h 875162"/>
              <a:gd name="connsiteX218" fmla="*/ 522720 w 697726"/>
              <a:gd name="connsiteY218" fmla="*/ 198907 h 875162"/>
              <a:gd name="connsiteX219" fmla="*/ 523851 w 697726"/>
              <a:gd name="connsiteY219" fmla="*/ 198907 h 875162"/>
              <a:gd name="connsiteX220" fmla="*/ 526113 w 697726"/>
              <a:gd name="connsiteY220" fmla="*/ 198907 h 875162"/>
              <a:gd name="connsiteX221" fmla="*/ 527279 w 697726"/>
              <a:gd name="connsiteY221" fmla="*/ 200038 h 875162"/>
              <a:gd name="connsiteX222" fmla="*/ 529541 w 697726"/>
              <a:gd name="connsiteY222" fmla="*/ 203432 h 875162"/>
              <a:gd name="connsiteX223" fmla="*/ 534065 w 697726"/>
              <a:gd name="connsiteY223" fmla="*/ 209123 h 875162"/>
              <a:gd name="connsiteX224" fmla="*/ 535231 w 697726"/>
              <a:gd name="connsiteY224" fmla="*/ 210254 h 875162"/>
              <a:gd name="connsiteX225" fmla="*/ 538624 w 697726"/>
              <a:gd name="connsiteY225" fmla="*/ 214814 h 875162"/>
              <a:gd name="connsiteX226" fmla="*/ 539754 w 697726"/>
              <a:gd name="connsiteY226" fmla="*/ 215945 h 875162"/>
              <a:gd name="connsiteX227" fmla="*/ 542052 w 697726"/>
              <a:gd name="connsiteY227" fmla="*/ 219374 h 875162"/>
              <a:gd name="connsiteX228" fmla="*/ 546575 w 697726"/>
              <a:gd name="connsiteY228" fmla="*/ 226161 h 875162"/>
              <a:gd name="connsiteX229" fmla="*/ 547706 w 697726"/>
              <a:gd name="connsiteY229" fmla="*/ 227327 h 875162"/>
              <a:gd name="connsiteX230" fmla="*/ 552265 w 697726"/>
              <a:gd name="connsiteY230" fmla="*/ 235281 h 875162"/>
              <a:gd name="connsiteX231" fmla="*/ 556824 w 697726"/>
              <a:gd name="connsiteY231" fmla="*/ 237543 h 875162"/>
              <a:gd name="connsiteX232" fmla="*/ 564775 w 697726"/>
              <a:gd name="connsiteY232" fmla="*/ 246628 h 875162"/>
              <a:gd name="connsiteX233" fmla="*/ 565906 w 697726"/>
              <a:gd name="connsiteY233" fmla="*/ 247759 h 875162"/>
              <a:gd name="connsiteX234" fmla="*/ 570430 w 697726"/>
              <a:gd name="connsiteY234" fmla="*/ 252319 h 875162"/>
              <a:gd name="connsiteX235" fmla="*/ 573858 w 697726"/>
              <a:gd name="connsiteY235" fmla="*/ 254581 h 875162"/>
              <a:gd name="connsiteX236" fmla="*/ 574989 w 697726"/>
              <a:gd name="connsiteY236" fmla="*/ 255712 h 875162"/>
              <a:gd name="connsiteX237" fmla="*/ 579548 w 697726"/>
              <a:gd name="connsiteY237" fmla="*/ 260272 h 875162"/>
              <a:gd name="connsiteX238" fmla="*/ 586368 w 697726"/>
              <a:gd name="connsiteY238" fmla="*/ 267095 h 875162"/>
              <a:gd name="connsiteX239" fmla="*/ 590892 w 697726"/>
              <a:gd name="connsiteY239" fmla="*/ 270488 h 875162"/>
              <a:gd name="connsiteX240" fmla="*/ 597713 w 697726"/>
              <a:gd name="connsiteY240" fmla="*/ 275048 h 875162"/>
              <a:gd name="connsiteX241" fmla="*/ 599975 w 697726"/>
              <a:gd name="connsiteY241" fmla="*/ 275048 h 875162"/>
              <a:gd name="connsiteX242" fmla="*/ 604533 w 697726"/>
              <a:gd name="connsiteY242" fmla="*/ 278477 h 875162"/>
              <a:gd name="connsiteX243" fmla="*/ 606795 w 697726"/>
              <a:gd name="connsiteY243" fmla="*/ 278477 h 875162"/>
              <a:gd name="connsiteX244" fmla="*/ 607926 w 697726"/>
              <a:gd name="connsiteY244" fmla="*/ 278477 h 875162"/>
              <a:gd name="connsiteX245" fmla="*/ 610223 w 697726"/>
              <a:gd name="connsiteY245" fmla="*/ 279608 h 875162"/>
              <a:gd name="connsiteX246" fmla="*/ 611354 w 697726"/>
              <a:gd name="connsiteY246" fmla="*/ 278477 h 875162"/>
              <a:gd name="connsiteX247" fmla="*/ 612485 w 697726"/>
              <a:gd name="connsiteY247" fmla="*/ 283002 h 875162"/>
              <a:gd name="connsiteX248" fmla="*/ 611354 w 697726"/>
              <a:gd name="connsiteY248" fmla="*/ 283002 h 875162"/>
              <a:gd name="connsiteX249" fmla="*/ 613616 w 697726"/>
              <a:gd name="connsiteY249" fmla="*/ 286430 h 875162"/>
              <a:gd name="connsiteX250" fmla="*/ 615878 w 697726"/>
              <a:gd name="connsiteY250" fmla="*/ 290955 h 875162"/>
              <a:gd name="connsiteX251" fmla="*/ 618175 w 697726"/>
              <a:gd name="connsiteY251" fmla="*/ 295515 h 875162"/>
              <a:gd name="connsiteX252" fmla="*/ 621568 w 697726"/>
              <a:gd name="connsiteY252" fmla="*/ 298909 h 875162"/>
              <a:gd name="connsiteX253" fmla="*/ 623865 w 697726"/>
              <a:gd name="connsiteY253" fmla="*/ 300040 h 875162"/>
              <a:gd name="connsiteX254" fmla="*/ 624996 w 697726"/>
              <a:gd name="connsiteY254" fmla="*/ 301206 h 875162"/>
              <a:gd name="connsiteX255" fmla="*/ 628388 w 697726"/>
              <a:gd name="connsiteY255" fmla="*/ 305731 h 875162"/>
              <a:gd name="connsiteX256" fmla="*/ 630650 w 697726"/>
              <a:gd name="connsiteY256" fmla="*/ 308029 h 875162"/>
              <a:gd name="connsiteX257" fmla="*/ 632947 w 697726"/>
              <a:gd name="connsiteY257" fmla="*/ 310291 h 875162"/>
              <a:gd name="connsiteX258" fmla="*/ 640899 w 697726"/>
              <a:gd name="connsiteY258" fmla="*/ 317113 h 875162"/>
              <a:gd name="connsiteX259" fmla="*/ 645422 w 697726"/>
              <a:gd name="connsiteY259" fmla="*/ 319375 h 875162"/>
              <a:gd name="connsiteX260" fmla="*/ 649981 w 697726"/>
              <a:gd name="connsiteY260" fmla="*/ 320507 h 875162"/>
              <a:gd name="connsiteX261" fmla="*/ 652243 w 697726"/>
              <a:gd name="connsiteY261" fmla="*/ 319375 h 875162"/>
              <a:gd name="connsiteX262" fmla="*/ 656802 w 697726"/>
              <a:gd name="connsiteY262" fmla="*/ 317113 h 875162"/>
              <a:gd name="connsiteX263" fmla="*/ 657933 w 697726"/>
              <a:gd name="connsiteY263" fmla="*/ 318244 h 875162"/>
              <a:gd name="connsiteX264" fmla="*/ 660195 w 697726"/>
              <a:gd name="connsiteY264" fmla="*/ 320507 h 875162"/>
              <a:gd name="connsiteX265" fmla="*/ 660195 w 697726"/>
              <a:gd name="connsiteY265" fmla="*/ 321638 h 875162"/>
              <a:gd name="connsiteX266" fmla="*/ 662492 w 697726"/>
              <a:gd name="connsiteY266" fmla="*/ 321638 h 875162"/>
              <a:gd name="connsiteX267" fmla="*/ 671574 w 697726"/>
              <a:gd name="connsiteY267" fmla="*/ 326198 h 875162"/>
              <a:gd name="connsiteX268" fmla="*/ 677264 w 697726"/>
              <a:gd name="connsiteY268" fmla="*/ 327329 h 875162"/>
              <a:gd name="connsiteX269" fmla="*/ 679526 w 697726"/>
              <a:gd name="connsiteY269" fmla="*/ 328460 h 875162"/>
              <a:gd name="connsiteX270" fmla="*/ 680657 w 697726"/>
              <a:gd name="connsiteY270" fmla="*/ 329591 h 875162"/>
              <a:gd name="connsiteX271" fmla="*/ 680657 w 697726"/>
              <a:gd name="connsiteY271" fmla="*/ 328460 h 875162"/>
              <a:gd name="connsiteX272" fmla="*/ 680657 w 697726"/>
              <a:gd name="connsiteY272" fmla="*/ 329591 h 875162"/>
              <a:gd name="connsiteX273" fmla="*/ 682954 w 697726"/>
              <a:gd name="connsiteY273" fmla="*/ 329591 h 875162"/>
              <a:gd name="connsiteX274" fmla="*/ 685216 w 697726"/>
              <a:gd name="connsiteY274" fmla="*/ 330758 h 875162"/>
              <a:gd name="connsiteX275" fmla="*/ 689739 w 697726"/>
              <a:gd name="connsiteY275" fmla="*/ 334151 h 875162"/>
              <a:gd name="connsiteX276" fmla="*/ 692036 w 697726"/>
              <a:gd name="connsiteY276" fmla="*/ 337580 h 875162"/>
              <a:gd name="connsiteX277" fmla="*/ 693167 w 697726"/>
              <a:gd name="connsiteY277" fmla="*/ 339842 h 875162"/>
              <a:gd name="connsiteX278" fmla="*/ 695429 w 697726"/>
              <a:gd name="connsiteY278" fmla="*/ 347796 h 875162"/>
              <a:gd name="connsiteX279" fmla="*/ 697726 w 697726"/>
              <a:gd name="connsiteY279" fmla="*/ 353487 h 875162"/>
              <a:gd name="connsiteX280" fmla="*/ 696560 w 697726"/>
              <a:gd name="connsiteY280" fmla="*/ 354618 h 875162"/>
              <a:gd name="connsiteX281" fmla="*/ 680657 w 697726"/>
              <a:gd name="connsiteY281" fmla="*/ 358012 h 875162"/>
              <a:gd name="connsiteX282" fmla="*/ 664754 w 697726"/>
              <a:gd name="connsiteY282" fmla="*/ 361440 h 875162"/>
              <a:gd name="connsiteX283" fmla="*/ 661361 w 697726"/>
              <a:gd name="connsiteY283" fmla="*/ 362572 h 875162"/>
              <a:gd name="connsiteX284" fmla="*/ 632947 w 697726"/>
              <a:gd name="connsiteY284" fmla="*/ 369394 h 875162"/>
              <a:gd name="connsiteX285" fmla="*/ 630650 w 697726"/>
              <a:gd name="connsiteY285" fmla="*/ 376216 h 875162"/>
              <a:gd name="connsiteX286" fmla="*/ 629519 w 697726"/>
              <a:gd name="connsiteY286" fmla="*/ 381872 h 875162"/>
              <a:gd name="connsiteX287" fmla="*/ 626126 w 697726"/>
              <a:gd name="connsiteY287" fmla="*/ 390992 h 875162"/>
              <a:gd name="connsiteX288" fmla="*/ 620437 w 697726"/>
              <a:gd name="connsiteY288" fmla="*/ 393254 h 875162"/>
              <a:gd name="connsiteX289" fmla="*/ 619306 w 697726"/>
              <a:gd name="connsiteY289" fmla="*/ 394385 h 875162"/>
              <a:gd name="connsiteX290" fmla="*/ 618175 w 697726"/>
              <a:gd name="connsiteY290" fmla="*/ 395517 h 875162"/>
              <a:gd name="connsiteX291" fmla="*/ 617044 w 697726"/>
              <a:gd name="connsiteY291" fmla="*/ 400077 h 875162"/>
              <a:gd name="connsiteX292" fmla="*/ 611354 w 697726"/>
              <a:gd name="connsiteY292" fmla="*/ 405768 h 875162"/>
              <a:gd name="connsiteX293" fmla="*/ 610223 w 697726"/>
              <a:gd name="connsiteY293" fmla="*/ 414852 h 875162"/>
              <a:gd name="connsiteX294" fmla="*/ 607926 w 697726"/>
              <a:gd name="connsiteY294" fmla="*/ 418246 h 875162"/>
              <a:gd name="connsiteX295" fmla="*/ 607926 w 697726"/>
              <a:gd name="connsiteY295" fmla="*/ 420543 h 875162"/>
              <a:gd name="connsiteX296" fmla="*/ 609092 w 697726"/>
              <a:gd name="connsiteY296" fmla="*/ 421675 h 875162"/>
              <a:gd name="connsiteX297" fmla="*/ 609092 w 697726"/>
              <a:gd name="connsiteY297" fmla="*/ 423937 h 875162"/>
              <a:gd name="connsiteX298" fmla="*/ 607926 w 697726"/>
              <a:gd name="connsiteY298" fmla="*/ 427366 h 875162"/>
              <a:gd name="connsiteX299" fmla="*/ 607926 w 697726"/>
              <a:gd name="connsiteY299" fmla="*/ 429628 h 875162"/>
              <a:gd name="connsiteX300" fmla="*/ 609092 w 697726"/>
              <a:gd name="connsiteY300" fmla="*/ 431890 h 875162"/>
              <a:gd name="connsiteX301" fmla="*/ 609092 w 697726"/>
              <a:gd name="connsiteY301" fmla="*/ 433022 h 875162"/>
              <a:gd name="connsiteX302" fmla="*/ 607926 w 697726"/>
              <a:gd name="connsiteY302" fmla="*/ 433022 h 875162"/>
              <a:gd name="connsiteX303" fmla="*/ 606795 w 697726"/>
              <a:gd name="connsiteY303" fmla="*/ 434188 h 875162"/>
              <a:gd name="connsiteX304" fmla="*/ 604533 w 697726"/>
              <a:gd name="connsiteY304" fmla="*/ 436450 h 875162"/>
              <a:gd name="connsiteX305" fmla="*/ 599975 w 697726"/>
              <a:gd name="connsiteY305" fmla="*/ 439844 h 875162"/>
              <a:gd name="connsiteX306" fmla="*/ 597713 w 697726"/>
              <a:gd name="connsiteY306" fmla="*/ 440975 h 875162"/>
              <a:gd name="connsiteX307" fmla="*/ 596582 w 697726"/>
              <a:gd name="connsiteY307" fmla="*/ 444404 h 875162"/>
              <a:gd name="connsiteX308" fmla="*/ 596582 w 697726"/>
              <a:gd name="connsiteY308" fmla="*/ 445535 h 875162"/>
              <a:gd name="connsiteX309" fmla="*/ 595451 w 697726"/>
              <a:gd name="connsiteY309" fmla="*/ 446666 h 875162"/>
              <a:gd name="connsiteX310" fmla="*/ 596582 w 697726"/>
              <a:gd name="connsiteY310" fmla="*/ 450095 h 875162"/>
              <a:gd name="connsiteX311" fmla="*/ 595451 w 697726"/>
              <a:gd name="connsiteY311" fmla="*/ 452357 h 875162"/>
              <a:gd name="connsiteX312" fmla="*/ 592023 w 697726"/>
              <a:gd name="connsiteY312" fmla="*/ 456917 h 875162"/>
              <a:gd name="connsiteX313" fmla="*/ 592023 w 697726"/>
              <a:gd name="connsiteY313" fmla="*/ 458048 h 875162"/>
              <a:gd name="connsiteX314" fmla="*/ 592023 w 697726"/>
              <a:gd name="connsiteY314" fmla="*/ 459180 h 875162"/>
              <a:gd name="connsiteX315" fmla="*/ 590892 w 697726"/>
              <a:gd name="connsiteY315" fmla="*/ 464871 h 875162"/>
              <a:gd name="connsiteX316" fmla="*/ 589761 w 697726"/>
              <a:gd name="connsiteY316" fmla="*/ 466002 h 875162"/>
              <a:gd name="connsiteX317" fmla="*/ 588630 w 697726"/>
              <a:gd name="connsiteY317" fmla="*/ 468264 h 875162"/>
              <a:gd name="connsiteX318" fmla="*/ 586368 w 697726"/>
              <a:gd name="connsiteY318" fmla="*/ 469395 h 875162"/>
              <a:gd name="connsiteX319" fmla="*/ 584071 w 697726"/>
              <a:gd name="connsiteY319" fmla="*/ 469395 h 875162"/>
              <a:gd name="connsiteX320" fmla="*/ 581810 w 697726"/>
              <a:gd name="connsiteY320" fmla="*/ 473955 h 875162"/>
              <a:gd name="connsiteX321" fmla="*/ 579548 w 697726"/>
              <a:gd name="connsiteY321" fmla="*/ 475086 h 875162"/>
              <a:gd name="connsiteX322" fmla="*/ 573858 w 697726"/>
              <a:gd name="connsiteY322" fmla="*/ 478480 h 875162"/>
              <a:gd name="connsiteX323" fmla="*/ 573858 w 697726"/>
              <a:gd name="connsiteY323" fmla="*/ 479646 h 875162"/>
              <a:gd name="connsiteX324" fmla="*/ 572727 w 697726"/>
              <a:gd name="connsiteY324" fmla="*/ 480778 h 875162"/>
              <a:gd name="connsiteX325" fmla="*/ 572727 w 697726"/>
              <a:gd name="connsiteY325" fmla="*/ 483040 h 875162"/>
              <a:gd name="connsiteX326" fmla="*/ 570430 w 697726"/>
              <a:gd name="connsiteY326" fmla="*/ 485302 h 875162"/>
              <a:gd name="connsiteX327" fmla="*/ 567037 w 697726"/>
              <a:gd name="connsiteY327" fmla="*/ 492125 h 875162"/>
              <a:gd name="connsiteX328" fmla="*/ 563609 w 697726"/>
              <a:gd name="connsiteY328" fmla="*/ 493291 h 875162"/>
              <a:gd name="connsiteX329" fmla="*/ 560217 w 697726"/>
              <a:gd name="connsiteY329" fmla="*/ 496685 h 875162"/>
              <a:gd name="connsiteX330" fmla="*/ 559086 w 697726"/>
              <a:gd name="connsiteY330" fmla="*/ 497816 h 875162"/>
              <a:gd name="connsiteX331" fmla="*/ 559086 w 697726"/>
              <a:gd name="connsiteY331" fmla="*/ 502376 h 875162"/>
              <a:gd name="connsiteX332" fmla="*/ 557955 w 697726"/>
              <a:gd name="connsiteY332" fmla="*/ 505769 h 875162"/>
              <a:gd name="connsiteX333" fmla="*/ 557955 w 697726"/>
              <a:gd name="connsiteY333" fmla="*/ 508031 h 875162"/>
              <a:gd name="connsiteX334" fmla="*/ 560217 w 697726"/>
              <a:gd name="connsiteY334" fmla="*/ 506900 h 875162"/>
              <a:gd name="connsiteX335" fmla="*/ 562478 w 697726"/>
              <a:gd name="connsiteY335" fmla="*/ 506900 h 875162"/>
              <a:gd name="connsiteX336" fmla="*/ 562478 w 697726"/>
              <a:gd name="connsiteY336" fmla="*/ 508031 h 875162"/>
              <a:gd name="connsiteX337" fmla="*/ 564775 w 697726"/>
              <a:gd name="connsiteY337" fmla="*/ 508031 h 875162"/>
              <a:gd name="connsiteX338" fmla="*/ 562478 w 697726"/>
              <a:gd name="connsiteY338" fmla="*/ 512591 h 875162"/>
              <a:gd name="connsiteX339" fmla="*/ 560217 w 697726"/>
              <a:gd name="connsiteY339" fmla="*/ 517151 h 875162"/>
              <a:gd name="connsiteX340" fmla="*/ 554527 w 697726"/>
              <a:gd name="connsiteY340" fmla="*/ 522807 h 875162"/>
              <a:gd name="connsiteX341" fmla="*/ 554527 w 697726"/>
              <a:gd name="connsiteY341" fmla="*/ 523974 h 875162"/>
              <a:gd name="connsiteX342" fmla="*/ 552265 w 697726"/>
              <a:gd name="connsiteY342" fmla="*/ 526236 h 875162"/>
              <a:gd name="connsiteX343" fmla="*/ 553396 w 697726"/>
              <a:gd name="connsiteY343" fmla="*/ 528498 h 875162"/>
              <a:gd name="connsiteX344" fmla="*/ 551134 w 697726"/>
              <a:gd name="connsiteY344" fmla="*/ 535321 h 875162"/>
              <a:gd name="connsiteX345" fmla="*/ 548837 w 697726"/>
              <a:gd name="connsiteY345" fmla="*/ 537583 h 875162"/>
              <a:gd name="connsiteX346" fmla="*/ 547706 w 697726"/>
              <a:gd name="connsiteY346" fmla="*/ 539881 h 875162"/>
              <a:gd name="connsiteX347" fmla="*/ 545444 w 697726"/>
              <a:gd name="connsiteY347" fmla="*/ 542143 h 875162"/>
              <a:gd name="connsiteX348" fmla="*/ 545444 w 697726"/>
              <a:gd name="connsiteY348" fmla="*/ 544405 h 875162"/>
              <a:gd name="connsiteX349" fmla="*/ 545444 w 697726"/>
              <a:gd name="connsiteY349" fmla="*/ 545572 h 875162"/>
              <a:gd name="connsiteX350" fmla="*/ 543182 w 697726"/>
              <a:gd name="connsiteY350" fmla="*/ 546703 h 875162"/>
              <a:gd name="connsiteX351" fmla="*/ 542052 w 697726"/>
              <a:gd name="connsiteY351" fmla="*/ 546703 h 875162"/>
              <a:gd name="connsiteX352" fmla="*/ 540885 w 697726"/>
              <a:gd name="connsiteY352" fmla="*/ 547834 h 875162"/>
              <a:gd name="connsiteX353" fmla="*/ 538624 w 697726"/>
              <a:gd name="connsiteY353" fmla="*/ 548965 h 875162"/>
              <a:gd name="connsiteX354" fmla="*/ 531803 w 697726"/>
              <a:gd name="connsiteY354" fmla="*/ 554656 h 875162"/>
              <a:gd name="connsiteX355" fmla="*/ 530672 w 697726"/>
              <a:gd name="connsiteY355" fmla="*/ 556919 h 875162"/>
              <a:gd name="connsiteX356" fmla="*/ 530672 w 697726"/>
              <a:gd name="connsiteY356" fmla="*/ 562610 h 875162"/>
              <a:gd name="connsiteX357" fmla="*/ 529541 w 697726"/>
              <a:gd name="connsiteY357" fmla="*/ 563741 h 875162"/>
              <a:gd name="connsiteX358" fmla="*/ 528410 w 697726"/>
              <a:gd name="connsiteY358" fmla="*/ 563741 h 875162"/>
              <a:gd name="connsiteX359" fmla="*/ 526113 w 697726"/>
              <a:gd name="connsiteY359" fmla="*/ 566003 h 875162"/>
              <a:gd name="connsiteX360" fmla="*/ 526113 w 697726"/>
              <a:gd name="connsiteY360" fmla="*/ 567134 h 875162"/>
              <a:gd name="connsiteX361" fmla="*/ 523851 w 697726"/>
              <a:gd name="connsiteY361" fmla="*/ 567134 h 875162"/>
              <a:gd name="connsiteX362" fmla="*/ 521589 w 697726"/>
              <a:gd name="connsiteY362" fmla="*/ 569432 h 875162"/>
              <a:gd name="connsiteX363" fmla="*/ 519328 w 697726"/>
              <a:gd name="connsiteY363" fmla="*/ 568301 h 875162"/>
              <a:gd name="connsiteX364" fmla="*/ 515900 w 697726"/>
              <a:gd name="connsiteY364" fmla="*/ 568301 h 875162"/>
              <a:gd name="connsiteX365" fmla="*/ 514769 w 697726"/>
              <a:gd name="connsiteY365" fmla="*/ 566003 h 875162"/>
              <a:gd name="connsiteX366" fmla="*/ 514769 w 697726"/>
              <a:gd name="connsiteY366" fmla="*/ 568301 h 875162"/>
              <a:gd name="connsiteX367" fmla="*/ 511341 w 697726"/>
              <a:gd name="connsiteY367" fmla="*/ 570563 h 875162"/>
              <a:gd name="connsiteX368" fmla="*/ 510210 w 697726"/>
              <a:gd name="connsiteY368" fmla="*/ 569432 h 875162"/>
              <a:gd name="connsiteX369" fmla="*/ 509079 w 697726"/>
              <a:gd name="connsiteY369" fmla="*/ 567134 h 875162"/>
              <a:gd name="connsiteX370" fmla="*/ 509079 w 697726"/>
              <a:gd name="connsiteY370" fmla="*/ 566003 h 875162"/>
              <a:gd name="connsiteX371" fmla="*/ 507948 w 697726"/>
              <a:gd name="connsiteY371" fmla="*/ 566003 h 875162"/>
              <a:gd name="connsiteX372" fmla="*/ 507948 w 697726"/>
              <a:gd name="connsiteY372" fmla="*/ 563741 h 875162"/>
              <a:gd name="connsiteX373" fmla="*/ 506817 w 697726"/>
              <a:gd name="connsiteY373" fmla="*/ 564872 h 875162"/>
              <a:gd name="connsiteX374" fmla="*/ 505686 w 697726"/>
              <a:gd name="connsiteY374" fmla="*/ 563741 h 875162"/>
              <a:gd name="connsiteX375" fmla="*/ 504520 w 697726"/>
              <a:gd name="connsiteY375" fmla="*/ 564872 h 875162"/>
              <a:gd name="connsiteX376" fmla="*/ 503389 w 697726"/>
              <a:gd name="connsiteY376" fmla="*/ 564872 h 875162"/>
              <a:gd name="connsiteX377" fmla="*/ 499996 w 697726"/>
              <a:gd name="connsiteY377" fmla="*/ 568301 h 875162"/>
              <a:gd name="connsiteX378" fmla="*/ 497735 w 697726"/>
              <a:gd name="connsiteY378" fmla="*/ 569432 h 875162"/>
              <a:gd name="connsiteX379" fmla="*/ 498866 w 697726"/>
              <a:gd name="connsiteY379" fmla="*/ 571694 h 875162"/>
              <a:gd name="connsiteX380" fmla="*/ 496568 w 697726"/>
              <a:gd name="connsiteY380" fmla="*/ 573957 h 875162"/>
              <a:gd name="connsiteX381" fmla="*/ 495438 w 697726"/>
              <a:gd name="connsiteY381" fmla="*/ 573957 h 875162"/>
              <a:gd name="connsiteX382" fmla="*/ 494307 w 697726"/>
              <a:gd name="connsiteY382" fmla="*/ 577386 h 875162"/>
              <a:gd name="connsiteX383" fmla="*/ 493176 w 697726"/>
              <a:gd name="connsiteY383" fmla="*/ 579648 h 875162"/>
              <a:gd name="connsiteX384" fmla="*/ 493176 w 697726"/>
              <a:gd name="connsiteY384" fmla="*/ 580779 h 875162"/>
              <a:gd name="connsiteX385" fmla="*/ 488617 w 697726"/>
              <a:gd name="connsiteY385" fmla="*/ 585339 h 875162"/>
              <a:gd name="connsiteX386" fmla="*/ 488617 w 697726"/>
              <a:gd name="connsiteY386" fmla="*/ 587601 h 875162"/>
              <a:gd name="connsiteX387" fmla="*/ 484093 w 697726"/>
              <a:gd name="connsiteY387" fmla="*/ 588733 h 875162"/>
              <a:gd name="connsiteX388" fmla="*/ 484093 w 697726"/>
              <a:gd name="connsiteY388" fmla="*/ 592161 h 875162"/>
              <a:gd name="connsiteX389" fmla="*/ 485224 w 697726"/>
              <a:gd name="connsiteY389" fmla="*/ 593293 h 875162"/>
              <a:gd name="connsiteX390" fmla="*/ 485224 w 697726"/>
              <a:gd name="connsiteY390" fmla="*/ 594424 h 875162"/>
              <a:gd name="connsiteX391" fmla="*/ 484093 w 697726"/>
              <a:gd name="connsiteY391" fmla="*/ 595555 h 875162"/>
              <a:gd name="connsiteX392" fmla="*/ 482962 w 697726"/>
              <a:gd name="connsiteY392" fmla="*/ 597852 h 875162"/>
              <a:gd name="connsiteX393" fmla="*/ 480665 w 697726"/>
              <a:gd name="connsiteY393" fmla="*/ 596686 h 875162"/>
              <a:gd name="connsiteX394" fmla="*/ 479534 w 697726"/>
              <a:gd name="connsiteY394" fmla="*/ 600115 h 875162"/>
              <a:gd name="connsiteX395" fmla="*/ 478403 w 697726"/>
              <a:gd name="connsiteY395" fmla="*/ 601246 h 875162"/>
              <a:gd name="connsiteX396" fmla="*/ 476142 w 697726"/>
              <a:gd name="connsiteY396" fmla="*/ 602377 h 875162"/>
              <a:gd name="connsiteX397" fmla="*/ 476142 w 697726"/>
              <a:gd name="connsiteY397" fmla="*/ 603508 h 875162"/>
              <a:gd name="connsiteX398" fmla="*/ 477273 w 697726"/>
              <a:gd name="connsiteY398" fmla="*/ 603508 h 875162"/>
              <a:gd name="connsiteX399" fmla="*/ 477273 w 697726"/>
              <a:gd name="connsiteY399" fmla="*/ 605806 h 875162"/>
              <a:gd name="connsiteX400" fmla="*/ 477273 w 697726"/>
              <a:gd name="connsiteY400" fmla="*/ 606937 h 875162"/>
              <a:gd name="connsiteX401" fmla="*/ 474975 w 697726"/>
              <a:gd name="connsiteY401" fmla="*/ 609199 h 875162"/>
              <a:gd name="connsiteX402" fmla="*/ 474975 w 697726"/>
              <a:gd name="connsiteY402" fmla="*/ 611462 h 875162"/>
              <a:gd name="connsiteX403" fmla="*/ 476142 w 697726"/>
              <a:gd name="connsiteY403" fmla="*/ 614891 h 875162"/>
              <a:gd name="connsiteX404" fmla="*/ 478403 w 697726"/>
              <a:gd name="connsiteY404" fmla="*/ 616022 h 875162"/>
              <a:gd name="connsiteX405" fmla="*/ 477273 w 697726"/>
              <a:gd name="connsiteY405" fmla="*/ 617153 h 875162"/>
              <a:gd name="connsiteX406" fmla="*/ 476142 w 697726"/>
              <a:gd name="connsiteY406" fmla="*/ 617153 h 875162"/>
              <a:gd name="connsiteX407" fmla="*/ 476142 w 697726"/>
              <a:gd name="connsiteY407" fmla="*/ 619415 h 875162"/>
              <a:gd name="connsiteX408" fmla="*/ 473845 w 697726"/>
              <a:gd name="connsiteY408" fmla="*/ 619415 h 875162"/>
              <a:gd name="connsiteX409" fmla="*/ 473845 w 697726"/>
              <a:gd name="connsiteY409" fmla="*/ 620582 h 875162"/>
              <a:gd name="connsiteX410" fmla="*/ 472714 w 697726"/>
              <a:gd name="connsiteY410" fmla="*/ 621713 h 875162"/>
              <a:gd name="connsiteX411" fmla="*/ 471583 w 697726"/>
              <a:gd name="connsiteY411" fmla="*/ 621713 h 875162"/>
              <a:gd name="connsiteX412" fmla="*/ 472714 w 697726"/>
              <a:gd name="connsiteY412" fmla="*/ 622844 h 875162"/>
              <a:gd name="connsiteX413" fmla="*/ 473845 w 697726"/>
              <a:gd name="connsiteY413" fmla="*/ 622844 h 875162"/>
              <a:gd name="connsiteX414" fmla="*/ 474975 w 697726"/>
              <a:gd name="connsiteY414" fmla="*/ 622844 h 875162"/>
              <a:gd name="connsiteX415" fmla="*/ 474975 w 697726"/>
              <a:gd name="connsiteY415" fmla="*/ 623975 h 875162"/>
              <a:gd name="connsiteX416" fmla="*/ 476142 w 697726"/>
              <a:gd name="connsiteY416" fmla="*/ 623975 h 875162"/>
              <a:gd name="connsiteX417" fmla="*/ 480665 w 697726"/>
              <a:gd name="connsiteY417" fmla="*/ 623975 h 875162"/>
              <a:gd name="connsiteX418" fmla="*/ 481796 w 697726"/>
              <a:gd name="connsiteY418" fmla="*/ 623975 h 875162"/>
              <a:gd name="connsiteX419" fmla="*/ 484093 w 697726"/>
              <a:gd name="connsiteY419" fmla="*/ 622844 h 875162"/>
              <a:gd name="connsiteX420" fmla="*/ 486355 w 697726"/>
              <a:gd name="connsiteY420" fmla="*/ 625106 h 875162"/>
              <a:gd name="connsiteX421" fmla="*/ 485224 w 697726"/>
              <a:gd name="connsiteY421" fmla="*/ 625106 h 875162"/>
              <a:gd name="connsiteX422" fmla="*/ 479534 w 697726"/>
              <a:gd name="connsiteY422" fmla="*/ 629666 h 875162"/>
              <a:gd name="connsiteX423" fmla="*/ 479534 w 697726"/>
              <a:gd name="connsiteY423" fmla="*/ 630797 h 875162"/>
              <a:gd name="connsiteX424" fmla="*/ 479534 w 697726"/>
              <a:gd name="connsiteY424" fmla="*/ 631929 h 875162"/>
              <a:gd name="connsiteX425" fmla="*/ 477273 w 697726"/>
              <a:gd name="connsiteY425" fmla="*/ 633060 h 875162"/>
              <a:gd name="connsiteX426" fmla="*/ 477273 w 697726"/>
              <a:gd name="connsiteY426" fmla="*/ 636489 h 875162"/>
              <a:gd name="connsiteX427" fmla="*/ 472714 w 697726"/>
              <a:gd name="connsiteY427" fmla="*/ 641013 h 875162"/>
              <a:gd name="connsiteX428" fmla="*/ 470452 w 697726"/>
              <a:gd name="connsiteY428" fmla="*/ 643311 h 875162"/>
              <a:gd name="connsiteX429" fmla="*/ 469321 w 697726"/>
              <a:gd name="connsiteY429" fmla="*/ 645573 h 875162"/>
              <a:gd name="connsiteX430" fmla="*/ 470452 w 697726"/>
              <a:gd name="connsiteY430" fmla="*/ 646704 h 875162"/>
              <a:gd name="connsiteX431" fmla="*/ 468190 w 697726"/>
              <a:gd name="connsiteY431" fmla="*/ 650133 h 875162"/>
              <a:gd name="connsiteX432" fmla="*/ 468190 w 697726"/>
              <a:gd name="connsiteY432" fmla="*/ 651264 h 875162"/>
              <a:gd name="connsiteX433" fmla="*/ 467024 w 697726"/>
              <a:gd name="connsiteY433" fmla="*/ 652396 h 875162"/>
              <a:gd name="connsiteX434" fmla="*/ 467024 w 697726"/>
              <a:gd name="connsiteY434" fmla="*/ 653527 h 875162"/>
              <a:gd name="connsiteX435" fmla="*/ 464762 w 697726"/>
              <a:gd name="connsiteY435" fmla="*/ 654658 h 875162"/>
              <a:gd name="connsiteX436" fmla="*/ 467024 w 697726"/>
              <a:gd name="connsiteY436" fmla="*/ 656955 h 875162"/>
              <a:gd name="connsiteX437" fmla="*/ 467024 w 697726"/>
              <a:gd name="connsiteY437" fmla="*/ 659218 h 875162"/>
              <a:gd name="connsiteX438" fmla="*/ 464762 w 697726"/>
              <a:gd name="connsiteY438" fmla="*/ 661480 h 875162"/>
              <a:gd name="connsiteX439" fmla="*/ 463631 w 697726"/>
              <a:gd name="connsiteY439" fmla="*/ 662611 h 875162"/>
              <a:gd name="connsiteX440" fmla="*/ 462500 w 697726"/>
              <a:gd name="connsiteY440" fmla="*/ 663742 h 875162"/>
              <a:gd name="connsiteX441" fmla="*/ 462500 w 697726"/>
              <a:gd name="connsiteY441" fmla="*/ 666040 h 875162"/>
              <a:gd name="connsiteX442" fmla="*/ 464762 w 697726"/>
              <a:gd name="connsiteY442" fmla="*/ 667171 h 875162"/>
              <a:gd name="connsiteX443" fmla="*/ 464762 w 697726"/>
              <a:gd name="connsiteY443" fmla="*/ 669434 h 875162"/>
              <a:gd name="connsiteX444" fmla="*/ 463631 w 697726"/>
              <a:gd name="connsiteY444" fmla="*/ 670565 h 875162"/>
              <a:gd name="connsiteX445" fmla="*/ 461369 w 697726"/>
              <a:gd name="connsiteY445" fmla="*/ 671731 h 875162"/>
              <a:gd name="connsiteX446" fmla="*/ 462500 w 697726"/>
              <a:gd name="connsiteY446" fmla="*/ 671731 h 875162"/>
              <a:gd name="connsiteX447" fmla="*/ 461369 w 697726"/>
              <a:gd name="connsiteY447" fmla="*/ 671731 h 875162"/>
              <a:gd name="connsiteX448" fmla="*/ 460238 w 697726"/>
              <a:gd name="connsiteY448" fmla="*/ 675125 h 875162"/>
              <a:gd name="connsiteX449" fmla="*/ 460238 w 697726"/>
              <a:gd name="connsiteY449" fmla="*/ 676256 h 875162"/>
              <a:gd name="connsiteX450" fmla="*/ 461369 w 697726"/>
              <a:gd name="connsiteY450" fmla="*/ 679685 h 875162"/>
              <a:gd name="connsiteX451" fmla="*/ 462500 w 697726"/>
              <a:gd name="connsiteY451" fmla="*/ 680816 h 875162"/>
              <a:gd name="connsiteX452" fmla="*/ 462500 w 697726"/>
              <a:gd name="connsiteY452" fmla="*/ 683078 h 875162"/>
              <a:gd name="connsiteX453" fmla="*/ 463631 w 697726"/>
              <a:gd name="connsiteY453" fmla="*/ 684209 h 875162"/>
              <a:gd name="connsiteX454" fmla="*/ 463631 w 697726"/>
              <a:gd name="connsiteY454" fmla="*/ 685340 h 875162"/>
              <a:gd name="connsiteX455" fmla="*/ 463631 w 697726"/>
              <a:gd name="connsiteY455" fmla="*/ 686472 h 875162"/>
              <a:gd name="connsiteX456" fmla="*/ 465893 w 697726"/>
              <a:gd name="connsiteY456" fmla="*/ 686472 h 875162"/>
              <a:gd name="connsiteX457" fmla="*/ 467024 w 697726"/>
              <a:gd name="connsiteY457" fmla="*/ 688769 h 875162"/>
              <a:gd name="connsiteX458" fmla="*/ 469321 w 697726"/>
              <a:gd name="connsiteY458" fmla="*/ 689900 h 875162"/>
              <a:gd name="connsiteX459" fmla="*/ 469321 w 697726"/>
              <a:gd name="connsiteY459" fmla="*/ 692163 h 875162"/>
              <a:gd name="connsiteX460" fmla="*/ 467024 w 697726"/>
              <a:gd name="connsiteY460" fmla="*/ 691032 h 875162"/>
              <a:gd name="connsiteX461" fmla="*/ 464762 w 697726"/>
              <a:gd name="connsiteY461" fmla="*/ 691032 h 875162"/>
              <a:gd name="connsiteX462" fmla="*/ 465893 w 697726"/>
              <a:gd name="connsiteY462" fmla="*/ 692163 h 875162"/>
              <a:gd name="connsiteX463" fmla="*/ 465893 w 697726"/>
              <a:gd name="connsiteY463" fmla="*/ 693294 h 875162"/>
              <a:gd name="connsiteX464" fmla="*/ 463631 w 697726"/>
              <a:gd name="connsiteY464" fmla="*/ 694460 h 875162"/>
              <a:gd name="connsiteX465" fmla="*/ 462500 w 697726"/>
              <a:gd name="connsiteY465" fmla="*/ 695592 h 875162"/>
              <a:gd name="connsiteX466" fmla="*/ 461369 w 697726"/>
              <a:gd name="connsiteY466" fmla="*/ 696723 h 875162"/>
              <a:gd name="connsiteX467" fmla="*/ 459072 w 697726"/>
              <a:gd name="connsiteY467" fmla="*/ 698985 h 875162"/>
              <a:gd name="connsiteX468" fmla="*/ 460238 w 697726"/>
              <a:gd name="connsiteY468" fmla="*/ 700116 h 875162"/>
              <a:gd name="connsiteX469" fmla="*/ 460238 w 697726"/>
              <a:gd name="connsiteY469" fmla="*/ 701283 h 875162"/>
              <a:gd name="connsiteX470" fmla="*/ 459072 w 697726"/>
              <a:gd name="connsiteY470" fmla="*/ 702414 h 875162"/>
              <a:gd name="connsiteX471" fmla="*/ 459072 w 697726"/>
              <a:gd name="connsiteY471" fmla="*/ 703545 h 875162"/>
              <a:gd name="connsiteX472" fmla="*/ 457941 w 697726"/>
              <a:gd name="connsiteY472" fmla="*/ 704676 h 875162"/>
              <a:gd name="connsiteX473" fmla="*/ 455680 w 697726"/>
              <a:gd name="connsiteY473" fmla="*/ 705807 h 875162"/>
              <a:gd name="connsiteX474" fmla="*/ 453418 w 697726"/>
              <a:gd name="connsiteY474" fmla="*/ 705807 h 875162"/>
              <a:gd name="connsiteX475" fmla="*/ 453418 w 697726"/>
              <a:gd name="connsiteY475" fmla="*/ 708070 h 875162"/>
              <a:gd name="connsiteX476" fmla="*/ 451121 w 697726"/>
              <a:gd name="connsiteY476" fmla="*/ 708070 h 875162"/>
              <a:gd name="connsiteX477" fmla="*/ 449990 w 697726"/>
              <a:gd name="connsiteY477" fmla="*/ 708070 h 875162"/>
              <a:gd name="connsiteX478" fmla="*/ 449990 w 697726"/>
              <a:gd name="connsiteY478" fmla="*/ 709236 h 875162"/>
              <a:gd name="connsiteX479" fmla="*/ 445431 w 697726"/>
              <a:gd name="connsiteY479" fmla="*/ 710367 h 875162"/>
              <a:gd name="connsiteX480" fmla="*/ 444300 w 697726"/>
              <a:gd name="connsiteY480" fmla="*/ 711499 h 875162"/>
              <a:gd name="connsiteX481" fmla="*/ 445431 w 697726"/>
              <a:gd name="connsiteY481" fmla="*/ 712630 h 875162"/>
              <a:gd name="connsiteX482" fmla="*/ 445431 w 697726"/>
              <a:gd name="connsiteY482" fmla="*/ 714892 h 875162"/>
              <a:gd name="connsiteX483" fmla="*/ 446597 w 697726"/>
              <a:gd name="connsiteY483" fmla="*/ 717190 h 875162"/>
              <a:gd name="connsiteX484" fmla="*/ 444300 w 697726"/>
              <a:gd name="connsiteY484" fmla="*/ 718321 h 875162"/>
              <a:gd name="connsiteX485" fmla="*/ 445431 w 697726"/>
              <a:gd name="connsiteY485" fmla="*/ 720583 h 875162"/>
              <a:gd name="connsiteX486" fmla="*/ 447728 w 697726"/>
              <a:gd name="connsiteY486" fmla="*/ 720583 h 875162"/>
              <a:gd name="connsiteX487" fmla="*/ 447728 w 697726"/>
              <a:gd name="connsiteY487" fmla="*/ 721714 h 875162"/>
              <a:gd name="connsiteX488" fmla="*/ 448859 w 697726"/>
              <a:gd name="connsiteY488" fmla="*/ 722845 h 875162"/>
              <a:gd name="connsiteX489" fmla="*/ 447728 w 697726"/>
              <a:gd name="connsiteY489" fmla="*/ 722845 h 875162"/>
              <a:gd name="connsiteX490" fmla="*/ 446597 w 697726"/>
              <a:gd name="connsiteY490" fmla="*/ 725143 h 875162"/>
              <a:gd name="connsiteX491" fmla="*/ 445431 w 697726"/>
              <a:gd name="connsiteY491" fmla="*/ 725143 h 875162"/>
              <a:gd name="connsiteX492" fmla="*/ 444300 w 697726"/>
              <a:gd name="connsiteY492" fmla="*/ 726274 h 875162"/>
              <a:gd name="connsiteX493" fmla="*/ 445431 w 697726"/>
              <a:gd name="connsiteY493" fmla="*/ 727405 h 875162"/>
              <a:gd name="connsiteX494" fmla="*/ 446597 w 697726"/>
              <a:gd name="connsiteY494" fmla="*/ 727405 h 875162"/>
              <a:gd name="connsiteX495" fmla="*/ 449990 w 697726"/>
              <a:gd name="connsiteY495" fmla="*/ 729668 h 875162"/>
              <a:gd name="connsiteX496" fmla="*/ 452252 w 697726"/>
              <a:gd name="connsiteY496" fmla="*/ 730834 h 875162"/>
              <a:gd name="connsiteX497" fmla="*/ 453418 w 697726"/>
              <a:gd name="connsiteY497" fmla="*/ 730834 h 875162"/>
              <a:gd name="connsiteX498" fmla="*/ 456810 w 697726"/>
              <a:gd name="connsiteY498" fmla="*/ 731965 h 875162"/>
              <a:gd name="connsiteX499" fmla="*/ 456810 w 697726"/>
              <a:gd name="connsiteY499" fmla="*/ 734228 h 875162"/>
              <a:gd name="connsiteX500" fmla="*/ 460238 w 697726"/>
              <a:gd name="connsiteY500" fmla="*/ 735359 h 875162"/>
              <a:gd name="connsiteX501" fmla="*/ 460238 w 697726"/>
              <a:gd name="connsiteY501" fmla="*/ 736490 h 875162"/>
              <a:gd name="connsiteX502" fmla="*/ 459072 w 697726"/>
              <a:gd name="connsiteY502" fmla="*/ 738788 h 875162"/>
              <a:gd name="connsiteX503" fmla="*/ 460238 w 697726"/>
              <a:gd name="connsiteY503" fmla="*/ 739919 h 875162"/>
              <a:gd name="connsiteX504" fmla="*/ 461369 w 697726"/>
              <a:gd name="connsiteY504" fmla="*/ 741050 h 875162"/>
              <a:gd name="connsiteX505" fmla="*/ 462500 w 697726"/>
              <a:gd name="connsiteY505" fmla="*/ 742181 h 875162"/>
              <a:gd name="connsiteX506" fmla="*/ 462500 w 697726"/>
              <a:gd name="connsiteY506" fmla="*/ 743312 h 875162"/>
              <a:gd name="connsiteX507" fmla="*/ 461369 w 697726"/>
              <a:gd name="connsiteY507" fmla="*/ 746741 h 875162"/>
              <a:gd name="connsiteX508" fmla="*/ 460238 w 697726"/>
              <a:gd name="connsiteY508" fmla="*/ 749003 h 875162"/>
              <a:gd name="connsiteX509" fmla="*/ 459072 w 697726"/>
              <a:gd name="connsiteY509" fmla="*/ 750135 h 875162"/>
              <a:gd name="connsiteX510" fmla="*/ 459072 w 697726"/>
              <a:gd name="connsiteY510" fmla="*/ 754695 h 875162"/>
              <a:gd name="connsiteX511" fmla="*/ 457941 w 697726"/>
              <a:gd name="connsiteY511" fmla="*/ 755826 h 875162"/>
              <a:gd name="connsiteX512" fmla="*/ 459072 w 697726"/>
              <a:gd name="connsiteY512" fmla="*/ 756957 h 875162"/>
              <a:gd name="connsiteX513" fmla="*/ 457941 w 697726"/>
              <a:gd name="connsiteY513" fmla="*/ 758088 h 875162"/>
              <a:gd name="connsiteX514" fmla="*/ 457941 w 697726"/>
              <a:gd name="connsiteY514" fmla="*/ 760386 h 875162"/>
              <a:gd name="connsiteX515" fmla="*/ 461369 w 697726"/>
              <a:gd name="connsiteY515" fmla="*/ 759219 h 875162"/>
              <a:gd name="connsiteX516" fmla="*/ 464762 w 697726"/>
              <a:gd name="connsiteY516" fmla="*/ 759219 h 875162"/>
              <a:gd name="connsiteX517" fmla="*/ 465893 w 697726"/>
              <a:gd name="connsiteY517" fmla="*/ 760386 h 875162"/>
              <a:gd name="connsiteX518" fmla="*/ 468190 w 697726"/>
              <a:gd name="connsiteY518" fmla="*/ 760386 h 875162"/>
              <a:gd name="connsiteX519" fmla="*/ 469321 w 697726"/>
              <a:gd name="connsiteY519" fmla="*/ 761517 h 875162"/>
              <a:gd name="connsiteX520" fmla="*/ 468190 w 697726"/>
              <a:gd name="connsiteY520" fmla="*/ 763779 h 875162"/>
              <a:gd name="connsiteX521" fmla="*/ 469321 w 697726"/>
              <a:gd name="connsiteY521" fmla="*/ 764910 h 875162"/>
              <a:gd name="connsiteX522" fmla="*/ 469321 w 697726"/>
              <a:gd name="connsiteY522" fmla="*/ 767173 h 875162"/>
              <a:gd name="connsiteX523" fmla="*/ 471583 w 697726"/>
              <a:gd name="connsiteY523" fmla="*/ 768339 h 875162"/>
              <a:gd name="connsiteX524" fmla="*/ 472714 w 697726"/>
              <a:gd name="connsiteY524" fmla="*/ 769470 h 875162"/>
              <a:gd name="connsiteX525" fmla="*/ 474975 w 697726"/>
              <a:gd name="connsiteY525" fmla="*/ 770602 h 875162"/>
              <a:gd name="connsiteX526" fmla="*/ 479534 w 697726"/>
              <a:gd name="connsiteY526" fmla="*/ 768339 h 875162"/>
              <a:gd name="connsiteX527" fmla="*/ 480665 w 697726"/>
              <a:gd name="connsiteY527" fmla="*/ 769470 h 875162"/>
              <a:gd name="connsiteX528" fmla="*/ 479534 w 697726"/>
              <a:gd name="connsiteY528" fmla="*/ 770602 h 875162"/>
              <a:gd name="connsiteX529" fmla="*/ 480665 w 697726"/>
              <a:gd name="connsiteY529" fmla="*/ 772864 h 875162"/>
              <a:gd name="connsiteX530" fmla="*/ 481796 w 697726"/>
              <a:gd name="connsiteY530" fmla="*/ 772864 h 875162"/>
              <a:gd name="connsiteX531" fmla="*/ 481796 w 697726"/>
              <a:gd name="connsiteY531" fmla="*/ 775126 h 875162"/>
              <a:gd name="connsiteX532" fmla="*/ 482962 w 697726"/>
              <a:gd name="connsiteY532" fmla="*/ 778555 h 875162"/>
              <a:gd name="connsiteX533" fmla="*/ 481796 w 697726"/>
              <a:gd name="connsiteY533" fmla="*/ 780817 h 875162"/>
              <a:gd name="connsiteX534" fmla="*/ 480665 w 697726"/>
              <a:gd name="connsiteY534" fmla="*/ 781948 h 875162"/>
              <a:gd name="connsiteX535" fmla="*/ 480665 w 697726"/>
              <a:gd name="connsiteY535" fmla="*/ 784246 h 875162"/>
              <a:gd name="connsiteX536" fmla="*/ 480665 w 697726"/>
              <a:gd name="connsiteY536" fmla="*/ 785377 h 875162"/>
              <a:gd name="connsiteX537" fmla="*/ 480665 w 697726"/>
              <a:gd name="connsiteY537" fmla="*/ 786508 h 875162"/>
              <a:gd name="connsiteX538" fmla="*/ 478403 w 697726"/>
              <a:gd name="connsiteY538" fmla="*/ 788771 h 875162"/>
              <a:gd name="connsiteX539" fmla="*/ 476142 w 697726"/>
              <a:gd name="connsiteY539" fmla="*/ 792200 h 875162"/>
              <a:gd name="connsiteX540" fmla="*/ 474975 w 697726"/>
              <a:gd name="connsiteY540" fmla="*/ 795593 h 875162"/>
              <a:gd name="connsiteX541" fmla="*/ 473845 w 697726"/>
              <a:gd name="connsiteY541" fmla="*/ 796724 h 875162"/>
              <a:gd name="connsiteX542" fmla="*/ 472714 w 697726"/>
              <a:gd name="connsiteY542" fmla="*/ 799022 h 875162"/>
              <a:gd name="connsiteX543" fmla="*/ 474975 w 697726"/>
              <a:gd name="connsiteY543" fmla="*/ 799022 h 875162"/>
              <a:gd name="connsiteX544" fmla="*/ 474975 w 697726"/>
              <a:gd name="connsiteY544" fmla="*/ 802415 h 875162"/>
              <a:gd name="connsiteX545" fmla="*/ 472714 w 697726"/>
              <a:gd name="connsiteY545" fmla="*/ 802415 h 875162"/>
              <a:gd name="connsiteX546" fmla="*/ 472714 w 697726"/>
              <a:gd name="connsiteY546" fmla="*/ 803547 h 875162"/>
              <a:gd name="connsiteX547" fmla="*/ 471583 w 697726"/>
              <a:gd name="connsiteY547" fmla="*/ 804678 h 875162"/>
              <a:gd name="connsiteX548" fmla="*/ 471583 w 697726"/>
              <a:gd name="connsiteY548" fmla="*/ 805844 h 875162"/>
              <a:gd name="connsiteX549" fmla="*/ 464762 w 697726"/>
              <a:gd name="connsiteY549" fmla="*/ 806975 h 875162"/>
              <a:gd name="connsiteX550" fmla="*/ 464762 w 697726"/>
              <a:gd name="connsiteY550" fmla="*/ 808107 h 875162"/>
              <a:gd name="connsiteX551" fmla="*/ 465893 w 697726"/>
              <a:gd name="connsiteY551" fmla="*/ 809238 h 875162"/>
              <a:gd name="connsiteX552" fmla="*/ 467024 w 697726"/>
              <a:gd name="connsiteY552" fmla="*/ 811500 h 875162"/>
              <a:gd name="connsiteX553" fmla="*/ 464762 w 697726"/>
              <a:gd name="connsiteY553" fmla="*/ 813798 h 875162"/>
              <a:gd name="connsiteX554" fmla="*/ 463631 w 697726"/>
              <a:gd name="connsiteY554" fmla="*/ 816060 h 875162"/>
              <a:gd name="connsiteX555" fmla="*/ 464762 w 697726"/>
              <a:gd name="connsiteY555" fmla="*/ 817191 h 875162"/>
              <a:gd name="connsiteX556" fmla="*/ 462500 w 697726"/>
              <a:gd name="connsiteY556" fmla="*/ 817191 h 875162"/>
              <a:gd name="connsiteX557" fmla="*/ 463631 w 697726"/>
              <a:gd name="connsiteY557" fmla="*/ 818322 h 875162"/>
              <a:gd name="connsiteX558" fmla="*/ 463631 w 697726"/>
              <a:gd name="connsiteY558" fmla="*/ 820620 h 875162"/>
              <a:gd name="connsiteX559" fmla="*/ 462500 w 697726"/>
              <a:gd name="connsiteY559" fmla="*/ 821751 h 875162"/>
              <a:gd name="connsiteX560" fmla="*/ 463631 w 697726"/>
              <a:gd name="connsiteY560" fmla="*/ 822882 h 875162"/>
              <a:gd name="connsiteX561" fmla="*/ 462500 w 697726"/>
              <a:gd name="connsiteY561" fmla="*/ 824013 h 875162"/>
              <a:gd name="connsiteX562" fmla="*/ 462500 w 697726"/>
              <a:gd name="connsiteY562" fmla="*/ 825145 h 875162"/>
              <a:gd name="connsiteX563" fmla="*/ 459072 w 697726"/>
              <a:gd name="connsiteY563" fmla="*/ 826276 h 875162"/>
              <a:gd name="connsiteX564" fmla="*/ 457941 w 697726"/>
              <a:gd name="connsiteY564" fmla="*/ 827442 h 875162"/>
              <a:gd name="connsiteX565" fmla="*/ 454549 w 697726"/>
              <a:gd name="connsiteY565" fmla="*/ 827442 h 875162"/>
              <a:gd name="connsiteX566" fmla="*/ 453418 w 697726"/>
              <a:gd name="connsiteY566" fmla="*/ 828573 h 875162"/>
              <a:gd name="connsiteX567" fmla="*/ 453418 w 697726"/>
              <a:gd name="connsiteY567" fmla="*/ 831967 h 875162"/>
              <a:gd name="connsiteX568" fmla="*/ 452252 w 697726"/>
              <a:gd name="connsiteY568" fmla="*/ 833098 h 875162"/>
              <a:gd name="connsiteX569" fmla="*/ 452252 w 697726"/>
              <a:gd name="connsiteY569" fmla="*/ 834229 h 875162"/>
              <a:gd name="connsiteX570" fmla="*/ 452252 w 697726"/>
              <a:gd name="connsiteY570" fmla="*/ 835396 h 875162"/>
              <a:gd name="connsiteX571" fmla="*/ 451121 w 697726"/>
              <a:gd name="connsiteY571" fmla="*/ 835396 h 875162"/>
              <a:gd name="connsiteX572" fmla="*/ 448859 w 697726"/>
              <a:gd name="connsiteY572" fmla="*/ 836527 h 875162"/>
              <a:gd name="connsiteX573" fmla="*/ 449990 w 697726"/>
              <a:gd name="connsiteY573" fmla="*/ 837658 h 875162"/>
              <a:gd name="connsiteX574" fmla="*/ 448859 w 697726"/>
              <a:gd name="connsiteY574" fmla="*/ 838789 h 875162"/>
              <a:gd name="connsiteX575" fmla="*/ 447728 w 697726"/>
              <a:gd name="connsiteY575" fmla="*/ 841051 h 875162"/>
              <a:gd name="connsiteX576" fmla="*/ 446597 w 697726"/>
              <a:gd name="connsiteY576" fmla="*/ 841051 h 875162"/>
              <a:gd name="connsiteX577" fmla="*/ 445431 w 697726"/>
              <a:gd name="connsiteY577" fmla="*/ 841051 h 875162"/>
              <a:gd name="connsiteX578" fmla="*/ 443169 w 697726"/>
              <a:gd name="connsiteY578" fmla="*/ 842218 h 875162"/>
              <a:gd name="connsiteX579" fmla="*/ 442038 w 697726"/>
              <a:gd name="connsiteY579" fmla="*/ 841051 h 875162"/>
              <a:gd name="connsiteX580" fmla="*/ 442038 w 697726"/>
              <a:gd name="connsiteY580" fmla="*/ 842218 h 875162"/>
              <a:gd name="connsiteX581" fmla="*/ 440907 w 697726"/>
              <a:gd name="connsiteY581" fmla="*/ 843349 h 875162"/>
              <a:gd name="connsiteX582" fmla="*/ 438645 w 697726"/>
              <a:gd name="connsiteY582" fmla="*/ 843349 h 875162"/>
              <a:gd name="connsiteX583" fmla="*/ 436348 w 697726"/>
              <a:gd name="connsiteY583" fmla="*/ 843349 h 875162"/>
              <a:gd name="connsiteX584" fmla="*/ 436348 w 697726"/>
              <a:gd name="connsiteY584" fmla="*/ 842218 h 875162"/>
              <a:gd name="connsiteX585" fmla="*/ 435217 w 697726"/>
              <a:gd name="connsiteY585" fmla="*/ 842218 h 875162"/>
              <a:gd name="connsiteX586" fmla="*/ 434087 w 697726"/>
              <a:gd name="connsiteY586" fmla="*/ 844480 h 875162"/>
              <a:gd name="connsiteX587" fmla="*/ 436348 w 697726"/>
              <a:gd name="connsiteY587" fmla="*/ 845611 h 875162"/>
              <a:gd name="connsiteX588" fmla="*/ 436348 w 697726"/>
              <a:gd name="connsiteY588" fmla="*/ 847874 h 875162"/>
              <a:gd name="connsiteX589" fmla="*/ 435217 w 697726"/>
              <a:gd name="connsiteY589" fmla="*/ 851303 h 875162"/>
              <a:gd name="connsiteX590" fmla="*/ 432956 w 697726"/>
              <a:gd name="connsiteY590" fmla="*/ 851303 h 875162"/>
              <a:gd name="connsiteX591" fmla="*/ 430694 w 697726"/>
              <a:gd name="connsiteY591" fmla="*/ 851303 h 875162"/>
              <a:gd name="connsiteX592" fmla="*/ 429528 w 697726"/>
              <a:gd name="connsiteY592" fmla="*/ 851303 h 875162"/>
              <a:gd name="connsiteX593" fmla="*/ 427266 w 697726"/>
              <a:gd name="connsiteY593" fmla="*/ 850171 h 875162"/>
              <a:gd name="connsiteX594" fmla="*/ 425004 w 697726"/>
              <a:gd name="connsiteY594" fmla="*/ 852434 h 875162"/>
              <a:gd name="connsiteX595" fmla="*/ 425004 w 697726"/>
              <a:gd name="connsiteY595" fmla="*/ 855827 h 875162"/>
              <a:gd name="connsiteX596" fmla="*/ 422707 w 697726"/>
              <a:gd name="connsiteY596" fmla="*/ 856994 h 875162"/>
              <a:gd name="connsiteX597" fmla="*/ 421576 w 697726"/>
              <a:gd name="connsiteY597" fmla="*/ 855827 h 875162"/>
              <a:gd name="connsiteX598" fmla="*/ 419314 w 697726"/>
              <a:gd name="connsiteY598" fmla="*/ 855827 h 875162"/>
              <a:gd name="connsiteX599" fmla="*/ 419314 w 697726"/>
              <a:gd name="connsiteY599" fmla="*/ 858125 h 875162"/>
              <a:gd name="connsiteX600" fmla="*/ 418183 w 697726"/>
              <a:gd name="connsiteY600" fmla="*/ 858125 h 875162"/>
              <a:gd name="connsiteX601" fmla="*/ 417052 w 697726"/>
              <a:gd name="connsiteY601" fmla="*/ 856994 h 875162"/>
              <a:gd name="connsiteX602" fmla="*/ 415886 w 697726"/>
              <a:gd name="connsiteY602" fmla="*/ 858125 h 875162"/>
              <a:gd name="connsiteX603" fmla="*/ 414755 w 697726"/>
              <a:gd name="connsiteY603" fmla="*/ 858125 h 875162"/>
              <a:gd name="connsiteX604" fmla="*/ 414755 w 697726"/>
              <a:gd name="connsiteY604" fmla="*/ 859256 h 875162"/>
              <a:gd name="connsiteX605" fmla="*/ 414755 w 697726"/>
              <a:gd name="connsiteY605" fmla="*/ 860387 h 875162"/>
              <a:gd name="connsiteX606" fmla="*/ 413624 w 697726"/>
              <a:gd name="connsiteY606" fmla="*/ 862650 h 875162"/>
              <a:gd name="connsiteX607" fmla="*/ 414755 w 697726"/>
              <a:gd name="connsiteY607" fmla="*/ 864947 h 875162"/>
              <a:gd name="connsiteX608" fmla="*/ 413624 w 697726"/>
              <a:gd name="connsiteY608" fmla="*/ 867210 h 875162"/>
              <a:gd name="connsiteX609" fmla="*/ 412494 w 697726"/>
              <a:gd name="connsiteY609" fmla="*/ 869472 h 875162"/>
              <a:gd name="connsiteX610" fmla="*/ 411363 w 697726"/>
              <a:gd name="connsiteY610" fmla="*/ 870603 h 875162"/>
              <a:gd name="connsiteX611" fmla="*/ 411363 w 697726"/>
              <a:gd name="connsiteY611" fmla="*/ 871770 h 875162"/>
              <a:gd name="connsiteX612" fmla="*/ 411363 w 697726"/>
              <a:gd name="connsiteY612" fmla="*/ 872901 h 875162"/>
              <a:gd name="connsiteX613" fmla="*/ 410232 w 697726"/>
              <a:gd name="connsiteY613" fmla="*/ 872901 h 875162"/>
              <a:gd name="connsiteX614" fmla="*/ 409101 w 697726"/>
              <a:gd name="connsiteY614" fmla="*/ 872901 h 875162"/>
              <a:gd name="connsiteX615" fmla="*/ 407935 w 697726"/>
              <a:gd name="connsiteY615" fmla="*/ 874032 h 875162"/>
              <a:gd name="connsiteX616" fmla="*/ 404542 w 697726"/>
              <a:gd name="connsiteY616" fmla="*/ 872901 h 875162"/>
              <a:gd name="connsiteX617" fmla="*/ 404542 w 697726"/>
              <a:gd name="connsiteY617" fmla="*/ 871770 h 875162"/>
              <a:gd name="connsiteX618" fmla="*/ 403411 w 697726"/>
              <a:gd name="connsiteY618" fmla="*/ 868341 h 875162"/>
              <a:gd name="connsiteX619" fmla="*/ 402280 w 697726"/>
              <a:gd name="connsiteY619" fmla="*/ 868341 h 875162"/>
              <a:gd name="connsiteX620" fmla="*/ 401149 w 697726"/>
              <a:gd name="connsiteY620" fmla="*/ 869472 h 875162"/>
              <a:gd name="connsiteX621" fmla="*/ 396590 w 697726"/>
              <a:gd name="connsiteY621" fmla="*/ 868341 h 875162"/>
              <a:gd name="connsiteX622" fmla="*/ 394329 w 697726"/>
              <a:gd name="connsiteY622" fmla="*/ 871770 h 875162"/>
              <a:gd name="connsiteX623" fmla="*/ 389770 w 697726"/>
              <a:gd name="connsiteY623" fmla="*/ 875163 h 875162"/>
              <a:gd name="connsiteX624" fmla="*/ 388639 w 697726"/>
              <a:gd name="connsiteY624" fmla="*/ 874032 h 875162"/>
              <a:gd name="connsiteX625" fmla="*/ 390901 w 697726"/>
              <a:gd name="connsiteY625" fmla="*/ 871770 h 875162"/>
              <a:gd name="connsiteX626" fmla="*/ 389770 w 697726"/>
              <a:gd name="connsiteY626" fmla="*/ 869472 h 875162"/>
              <a:gd name="connsiteX627" fmla="*/ 389770 w 697726"/>
              <a:gd name="connsiteY627" fmla="*/ 867210 h 875162"/>
              <a:gd name="connsiteX628" fmla="*/ 388639 w 697726"/>
              <a:gd name="connsiteY628" fmla="*/ 862650 h 875162"/>
              <a:gd name="connsiteX629" fmla="*/ 387508 w 697726"/>
              <a:gd name="connsiteY629" fmla="*/ 860387 h 875162"/>
              <a:gd name="connsiteX630" fmla="*/ 387508 w 697726"/>
              <a:gd name="connsiteY630" fmla="*/ 858125 h 875162"/>
              <a:gd name="connsiteX631" fmla="*/ 384080 w 697726"/>
              <a:gd name="connsiteY631" fmla="*/ 855827 h 875162"/>
              <a:gd name="connsiteX632" fmla="*/ 382949 w 697726"/>
              <a:gd name="connsiteY632" fmla="*/ 852434 h 875162"/>
              <a:gd name="connsiteX633" fmla="*/ 380687 w 697726"/>
              <a:gd name="connsiteY633" fmla="*/ 851303 h 875162"/>
              <a:gd name="connsiteX634" fmla="*/ 376128 w 697726"/>
              <a:gd name="connsiteY634" fmla="*/ 851303 h 875162"/>
              <a:gd name="connsiteX635" fmla="*/ 373866 w 697726"/>
              <a:gd name="connsiteY635" fmla="*/ 847874 h 875162"/>
              <a:gd name="connsiteX636" fmla="*/ 370438 w 697726"/>
              <a:gd name="connsiteY636" fmla="*/ 846743 h 875162"/>
              <a:gd name="connsiteX637" fmla="*/ 368177 w 697726"/>
              <a:gd name="connsiteY637" fmla="*/ 847874 h 875162"/>
              <a:gd name="connsiteX638" fmla="*/ 365915 w 697726"/>
              <a:gd name="connsiteY638" fmla="*/ 847874 h 875162"/>
              <a:gd name="connsiteX639" fmla="*/ 364784 w 697726"/>
              <a:gd name="connsiteY639" fmla="*/ 849005 h 875162"/>
              <a:gd name="connsiteX640" fmla="*/ 362487 w 697726"/>
              <a:gd name="connsiteY640" fmla="*/ 849005 h 875162"/>
              <a:gd name="connsiteX641" fmla="*/ 363618 w 697726"/>
              <a:gd name="connsiteY641" fmla="*/ 847874 h 875162"/>
              <a:gd name="connsiteX642" fmla="*/ 363618 w 697726"/>
              <a:gd name="connsiteY642" fmla="*/ 846743 h 875162"/>
              <a:gd name="connsiteX643" fmla="*/ 363618 w 697726"/>
              <a:gd name="connsiteY643" fmla="*/ 844480 h 875162"/>
              <a:gd name="connsiteX644" fmla="*/ 360225 w 697726"/>
              <a:gd name="connsiteY644" fmla="*/ 843349 h 875162"/>
              <a:gd name="connsiteX645" fmla="*/ 360225 w 697726"/>
              <a:gd name="connsiteY645" fmla="*/ 842218 h 875162"/>
              <a:gd name="connsiteX646" fmla="*/ 359094 w 697726"/>
              <a:gd name="connsiteY646" fmla="*/ 841051 h 875162"/>
              <a:gd name="connsiteX647" fmla="*/ 357963 w 697726"/>
              <a:gd name="connsiteY647" fmla="*/ 842218 h 875162"/>
              <a:gd name="connsiteX648" fmla="*/ 353404 w 697726"/>
              <a:gd name="connsiteY648" fmla="*/ 842218 h 875162"/>
              <a:gd name="connsiteX649" fmla="*/ 353404 w 697726"/>
              <a:gd name="connsiteY649" fmla="*/ 839920 h 875162"/>
              <a:gd name="connsiteX650" fmla="*/ 354535 w 697726"/>
              <a:gd name="connsiteY650" fmla="*/ 838789 h 875162"/>
              <a:gd name="connsiteX651" fmla="*/ 354535 w 697726"/>
              <a:gd name="connsiteY651" fmla="*/ 835396 h 875162"/>
              <a:gd name="connsiteX652" fmla="*/ 355666 w 697726"/>
              <a:gd name="connsiteY652" fmla="*/ 834229 h 875162"/>
              <a:gd name="connsiteX653" fmla="*/ 357963 w 697726"/>
              <a:gd name="connsiteY653" fmla="*/ 831967 h 875162"/>
              <a:gd name="connsiteX654" fmla="*/ 359094 w 697726"/>
              <a:gd name="connsiteY654" fmla="*/ 831967 h 875162"/>
              <a:gd name="connsiteX655" fmla="*/ 357963 w 697726"/>
              <a:gd name="connsiteY655" fmla="*/ 830836 h 875162"/>
              <a:gd name="connsiteX656" fmla="*/ 356832 w 697726"/>
              <a:gd name="connsiteY656" fmla="*/ 830836 h 875162"/>
              <a:gd name="connsiteX657" fmla="*/ 355666 w 697726"/>
              <a:gd name="connsiteY657" fmla="*/ 829705 h 875162"/>
              <a:gd name="connsiteX658" fmla="*/ 353404 w 697726"/>
              <a:gd name="connsiteY658" fmla="*/ 826276 h 875162"/>
              <a:gd name="connsiteX659" fmla="*/ 352273 w 697726"/>
              <a:gd name="connsiteY659" fmla="*/ 821751 h 875162"/>
              <a:gd name="connsiteX660" fmla="*/ 352273 w 697726"/>
              <a:gd name="connsiteY660" fmla="*/ 820620 h 875162"/>
              <a:gd name="connsiteX661" fmla="*/ 350012 w 697726"/>
              <a:gd name="connsiteY661" fmla="*/ 819453 h 875162"/>
              <a:gd name="connsiteX662" fmla="*/ 345453 w 697726"/>
              <a:gd name="connsiteY662" fmla="*/ 814929 h 875162"/>
              <a:gd name="connsiteX663" fmla="*/ 343191 w 697726"/>
              <a:gd name="connsiteY663" fmla="*/ 812666 h 875162"/>
              <a:gd name="connsiteX664" fmla="*/ 338632 w 697726"/>
              <a:gd name="connsiteY664" fmla="*/ 809238 h 875162"/>
              <a:gd name="connsiteX665" fmla="*/ 337501 w 697726"/>
              <a:gd name="connsiteY665" fmla="*/ 809238 h 875162"/>
              <a:gd name="connsiteX666" fmla="*/ 335239 w 697726"/>
              <a:gd name="connsiteY666" fmla="*/ 808107 h 875162"/>
              <a:gd name="connsiteX667" fmla="*/ 330680 w 697726"/>
              <a:gd name="connsiteY667" fmla="*/ 805844 h 875162"/>
              <a:gd name="connsiteX668" fmla="*/ 329550 w 697726"/>
              <a:gd name="connsiteY668" fmla="*/ 805844 h 875162"/>
              <a:gd name="connsiteX669" fmla="*/ 324991 w 697726"/>
              <a:gd name="connsiteY669" fmla="*/ 804678 h 875162"/>
              <a:gd name="connsiteX670" fmla="*/ 322729 w 697726"/>
              <a:gd name="connsiteY670" fmla="*/ 802415 h 875162"/>
              <a:gd name="connsiteX671" fmla="*/ 321598 w 697726"/>
              <a:gd name="connsiteY671" fmla="*/ 800153 h 875162"/>
              <a:gd name="connsiteX672" fmla="*/ 319301 w 697726"/>
              <a:gd name="connsiteY672" fmla="*/ 797891 h 875162"/>
              <a:gd name="connsiteX673" fmla="*/ 318170 w 697726"/>
              <a:gd name="connsiteY673" fmla="*/ 797891 h 875162"/>
              <a:gd name="connsiteX674" fmla="*/ 313646 w 697726"/>
              <a:gd name="connsiteY674" fmla="*/ 794462 h 875162"/>
              <a:gd name="connsiteX675" fmla="*/ 310218 w 697726"/>
              <a:gd name="connsiteY675" fmla="*/ 792200 h 875162"/>
              <a:gd name="connsiteX676" fmla="*/ 307957 w 697726"/>
              <a:gd name="connsiteY676" fmla="*/ 789937 h 875162"/>
              <a:gd name="connsiteX677" fmla="*/ 305695 w 697726"/>
              <a:gd name="connsiteY677" fmla="*/ 786508 h 875162"/>
              <a:gd name="connsiteX678" fmla="*/ 304529 w 697726"/>
              <a:gd name="connsiteY678" fmla="*/ 786508 h 875162"/>
              <a:gd name="connsiteX679" fmla="*/ 303398 w 697726"/>
              <a:gd name="connsiteY679" fmla="*/ 785377 h 875162"/>
              <a:gd name="connsiteX680" fmla="*/ 300005 w 697726"/>
              <a:gd name="connsiteY680" fmla="*/ 785377 h 875162"/>
              <a:gd name="connsiteX681" fmla="*/ 296577 w 697726"/>
              <a:gd name="connsiteY681" fmla="*/ 783115 h 875162"/>
              <a:gd name="connsiteX682" fmla="*/ 294315 w 697726"/>
              <a:gd name="connsiteY682" fmla="*/ 780817 h 875162"/>
              <a:gd name="connsiteX683" fmla="*/ 293184 w 697726"/>
              <a:gd name="connsiteY683" fmla="*/ 780817 h 875162"/>
              <a:gd name="connsiteX684" fmla="*/ 289792 w 697726"/>
              <a:gd name="connsiteY684" fmla="*/ 781948 h 875162"/>
              <a:gd name="connsiteX685" fmla="*/ 286364 w 697726"/>
              <a:gd name="connsiteY685" fmla="*/ 781948 h 875162"/>
              <a:gd name="connsiteX686" fmla="*/ 278412 w 697726"/>
              <a:gd name="connsiteY686" fmla="*/ 783115 h 875162"/>
              <a:gd name="connsiteX687" fmla="*/ 272722 w 697726"/>
              <a:gd name="connsiteY687" fmla="*/ 784246 h 875162"/>
              <a:gd name="connsiteX688" fmla="*/ 270460 w 697726"/>
              <a:gd name="connsiteY688" fmla="*/ 784246 h 875162"/>
              <a:gd name="connsiteX689" fmla="*/ 268199 w 697726"/>
              <a:gd name="connsiteY689" fmla="*/ 784246 h 875162"/>
              <a:gd name="connsiteX690" fmla="*/ 265901 w 697726"/>
              <a:gd name="connsiteY690" fmla="*/ 784246 h 875162"/>
              <a:gd name="connsiteX691" fmla="*/ 262509 w 697726"/>
              <a:gd name="connsiteY691" fmla="*/ 783115 h 875162"/>
              <a:gd name="connsiteX692" fmla="*/ 261378 w 697726"/>
              <a:gd name="connsiteY692" fmla="*/ 784246 h 875162"/>
              <a:gd name="connsiteX693" fmla="*/ 255688 w 697726"/>
              <a:gd name="connsiteY693" fmla="*/ 786508 h 875162"/>
              <a:gd name="connsiteX694" fmla="*/ 253426 w 697726"/>
              <a:gd name="connsiteY694" fmla="*/ 785377 h 875162"/>
              <a:gd name="connsiteX695" fmla="*/ 252260 w 697726"/>
              <a:gd name="connsiteY695" fmla="*/ 785377 h 875162"/>
              <a:gd name="connsiteX696" fmla="*/ 244308 w 697726"/>
              <a:gd name="connsiteY696" fmla="*/ 794462 h 875162"/>
              <a:gd name="connsiteX697" fmla="*/ 240916 w 697726"/>
              <a:gd name="connsiteY697" fmla="*/ 795593 h 875162"/>
              <a:gd name="connsiteX698" fmla="*/ 236357 w 697726"/>
              <a:gd name="connsiteY698" fmla="*/ 794462 h 875162"/>
              <a:gd name="connsiteX699" fmla="*/ 234095 w 697726"/>
              <a:gd name="connsiteY699" fmla="*/ 796724 h 875162"/>
              <a:gd name="connsiteX700" fmla="*/ 225013 w 697726"/>
              <a:gd name="connsiteY700" fmla="*/ 796724 h 875162"/>
              <a:gd name="connsiteX701" fmla="*/ 212502 w 697726"/>
              <a:gd name="connsiteY701" fmla="*/ 799022 h 875162"/>
              <a:gd name="connsiteX702" fmla="*/ 196599 w 697726"/>
              <a:gd name="connsiteY702" fmla="*/ 802415 h 875162"/>
              <a:gd name="connsiteX703" fmla="*/ 192040 w 697726"/>
              <a:gd name="connsiteY703" fmla="*/ 795593 h 875162"/>
              <a:gd name="connsiteX704" fmla="*/ 190909 w 697726"/>
              <a:gd name="connsiteY704" fmla="*/ 794462 h 875162"/>
              <a:gd name="connsiteX705" fmla="*/ 188647 w 697726"/>
              <a:gd name="connsiteY705" fmla="*/ 794462 h 875162"/>
              <a:gd name="connsiteX706" fmla="*/ 184088 w 697726"/>
              <a:gd name="connsiteY706" fmla="*/ 792200 h 875162"/>
              <a:gd name="connsiteX707" fmla="*/ 175006 w 697726"/>
              <a:gd name="connsiteY707" fmla="*/ 794462 h 875162"/>
              <a:gd name="connsiteX708" fmla="*/ 167054 w 697726"/>
              <a:gd name="connsiteY708" fmla="*/ 794462 h 875162"/>
              <a:gd name="connsiteX709" fmla="*/ 153413 w 697726"/>
              <a:gd name="connsiteY709" fmla="*/ 794462 h 875162"/>
              <a:gd name="connsiteX710" fmla="*/ 145461 w 697726"/>
              <a:gd name="connsiteY710" fmla="*/ 795593 h 875162"/>
              <a:gd name="connsiteX711" fmla="*/ 147723 w 697726"/>
              <a:gd name="connsiteY711" fmla="*/ 786508 h 875162"/>
              <a:gd name="connsiteX712" fmla="*/ 146592 w 697726"/>
              <a:gd name="connsiteY712" fmla="*/ 784246 h 875162"/>
              <a:gd name="connsiteX713" fmla="*/ 151151 w 697726"/>
              <a:gd name="connsiteY713" fmla="*/ 781948 h 875162"/>
              <a:gd name="connsiteX714" fmla="*/ 152282 w 697726"/>
              <a:gd name="connsiteY714" fmla="*/ 779686 h 875162"/>
              <a:gd name="connsiteX715" fmla="*/ 151151 w 697726"/>
              <a:gd name="connsiteY715" fmla="*/ 775126 h 875162"/>
              <a:gd name="connsiteX716" fmla="*/ 152282 w 697726"/>
              <a:gd name="connsiteY716" fmla="*/ 766042 h 875162"/>
              <a:gd name="connsiteX717" fmla="*/ 153413 w 697726"/>
              <a:gd name="connsiteY717" fmla="*/ 760386 h 875162"/>
              <a:gd name="connsiteX718" fmla="*/ 154544 w 697726"/>
              <a:gd name="connsiteY718" fmla="*/ 759219 h 875162"/>
              <a:gd name="connsiteX719" fmla="*/ 154544 w 697726"/>
              <a:gd name="connsiteY719" fmla="*/ 756957 h 875162"/>
              <a:gd name="connsiteX720" fmla="*/ 156841 w 697726"/>
              <a:gd name="connsiteY720" fmla="*/ 750135 h 875162"/>
              <a:gd name="connsiteX721" fmla="*/ 155675 w 697726"/>
              <a:gd name="connsiteY721" fmla="*/ 747872 h 875162"/>
              <a:gd name="connsiteX722" fmla="*/ 159103 w 697726"/>
              <a:gd name="connsiteY722" fmla="*/ 743312 h 875162"/>
              <a:gd name="connsiteX723" fmla="*/ 159103 w 697726"/>
              <a:gd name="connsiteY723" fmla="*/ 742181 h 875162"/>
              <a:gd name="connsiteX724" fmla="*/ 161364 w 697726"/>
              <a:gd name="connsiteY724" fmla="*/ 741050 h 875162"/>
              <a:gd name="connsiteX725" fmla="*/ 163662 w 697726"/>
              <a:gd name="connsiteY725" fmla="*/ 736490 h 875162"/>
              <a:gd name="connsiteX726" fmla="*/ 163662 w 697726"/>
              <a:gd name="connsiteY726" fmla="*/ 735359 h 875162"/>
              <a:gd name="connsiteX727" fmla="*/ 165923 w 697726"/>
              <a:gd name="connsiteY727" fmla="*/ 733097 h 875162"/>
              <a:gd name="connsiteX728" fmla="*/ 165923 w 697726"/>
              <a:gd name="connsiteY728" fmla="*/ 731965 h 875162"/>
              <a:gd name="connsiteX729" fmla="*/ 164792 w 697726"/>
              <a:gd name="connsiteY729" fmla="*/ 731965 h 875162"/>
              <a:gd name="connsiteX730" fmla="*/ 164792 w 697726"/>
              <a:gd name="connsiteY730" fmla="*/ 729668 h 875162"/>
              <a:gd name="connsiteX731" fmla="*/ 165923 w 697726"/>
              <a:gd name="connsiteY731" fmla="*/ 730834 h 875162"/>
              <a:gd name="connsiteX732" fmla="*/ 165923 w 697726"/>
              <a:gd name="connsiteY732" fmla="*/ 729668 h 875162"/>
              <a:gd name="connsiteX733" fmla="*/ 169316 w 697726"/>
              <a:gd name="connsiteY733" fmla="*/ 728537 h 875162"/>
              <a:gd name="connsiteX734" fmla="*/ 169316 w 697726"/>
              <a:gd name="connsiteY734" fmla="*/ 727405 h 875162"/>
              <a:gd name="connsiteX735" fmla="*/ 165923 w 697726"/>
              <a:gd name="connsiteY735" fmla="*/ 726274 h 875162"/>
              <a:gd name="connsiteX736" fmla="*/ 165923 w 697726"/>
              <a:gd name="connsiteY736" fmla="*/ 718321 h 875162"/>
              <a:gd name="connsiteX737" fmla="*/ 167054 w 697726"/>
              <a:gd name="connsiteY737" fmla="*/ 716023 h 875162"/>
              <a:gd name="connsiteX738" fmla="*/ 164792 w 697726"/>
              <a:gd name="connsiteY738" fmla="*/ 710367 h 875162"/>
              <a:gd name="connsiteX739" fmla="*/ 165923 w 697726"/>
              <a:gd name="connsiteY739" fmla="*/ 708070 h 875162"/>
              <a:gd name="connsiteX740" fmla="*/ 165923 w 697726"/>
              <a:gd name="connsiteY740" fmla="*/ 703545 h 875162"/>
              <a:gd name="connsiteX741" fmla="*/ 168185 w 697726"/>
              <a:gd name="connsiteY741" fmla="*/ 702414 h 875162"/>
              <a:gd name="connsiteX742" fmla="*/ 169316 w 697726"/>
              <a:gd name="connsiteY742" fmla="*/ 702414 h 875162"/>
              <a:gd name="connsiteX743" fmla="*/ 170447 w 697726"/>
              <a:gd name="connsiteY743" fmla="*/ 700116 h 875162"/>
              <a:gd name="connsiteX744" fmla="*/ 172744 w 697726"/>
              <a:gd name="connsiteY744" fmla="*/ 697854 h 875162"/>
              <a:gd name="connsiteX745" fmla="*/ 173875 w 697726"/>
              <a:gd name="connsiteY745" fmla="*/ 696723 h 875162"/>
              <a:gd name="connsiteX746" fmla="*/ 176137 w 697726"/>
              <a:gd name="connsiteY746" fmla="*/ 694460 h 875162"/>
              <a:gd name="connsiteX747" fmla="*/ 176137 w 697726"/>
              <a:gd name="connsiteY747" fmla="*/ 693294 h 875162"/>
              <a:gd name="connsiteX748" fmla="*/ 172744 w 697726"/>
              <a:gd name="connsiteY748" fmla="*/ 692163 h 875162"/>
              <a:gd name="connsiteX749" fmla="*/ 170447 w 697726"/>
              <a:gd name="connsiteY749" fmla="*/ 693294 h 875162"/>
              <a:gd name="connsiteX750" fmla="*/ 168185 w 697726"/>
              <a:gd name="connsiteY750" fmla="*/ 695592 h 875162"/>
              <a:gd name="connsiteX751" fmla="*/ 165923 w 697726"/>
              <a:gd name="connsiteY751" fmla="*/ 695592 h 875162"/>
              <a:gd name="connsiteX752" fmla="*/ 164792 w 697726"/>
              <a:gd name="connsiteY752" fmla="*/ 694460 h 875162"/>
              <a:gd name="connsiteX753" fmla="*/ 163662 w 697726"/>
              <a:gd name="connsiteY753" fmla="*/ 691032 h 875162"/>
              <a:gd name="connsiteX754" fmla="*/ 162495 w 697726"/>
              <a:gd name="connsiteY754" fmla="*/ 689900 h 875162"/>
              <a:gd name="connsiteX755" fmla="*/ 161364 w 697726"/>
              <a:gd name="connsiteY755" fmla="*/ 686472 h 875162"/>
              <a:gd name="connsiteX756" fmla="*/ 161364 w 697726"/>
              <a:gd name="connsiteY756" fmla="*/ 685340 h 875162"/>
              <a:gd name="connsiteX757" fmla="*/ 159103 w 697726"/>
              <a:gd name="connsiteY757" fmla="*/ 683078 h 875162"/>
              <a:gd name="connsiteX758" fmla="*/ 157972 w 697726"/>
              <a:gd name="connsiteY758" fmla="*/ 681947 h 875162"/>
              <a:gd name="connsiteX759" fmla="*/ 155675 w 697726"/>
              <a:gd name="connsiteY759" fmla="*/ 680816 h 875162"/>
              <a:gd name="connsiteX760" fmla="*/ 151151 w 697726"/>
              <a:gd name="connsiteY760" fmla="*/ 680816 h 875162"/>
              <a:gd name="connsiteX761" fmla="*/ 143199 w 697726"/>
              <a:gd name="connsiteY761" fmla="*/ 679685 h 875162"/>
              <a:gd name="connsiteX762" fmla="*/ 136379 w 697726"/>
              <a:gd name="connsiteY762" fmla="*/ 678518 h 875162"/>
              <a:gd name="connsiteX763" fmla="*/ 135248 w 697726"/>
              <a:gd name="connsiteY763" fmla="*/ 677387 h 875162"/>
              <a:gd name="connsiteX764" fmla="*/ 131820 w 697726"/>
              <a:gd name="connsiteY764" fmla="*/ 675125 h 875162"/>
              <a:gd name="connsiteX765" fmla="*/ 128427 w 697726"/>
              <a:gd name="connsiteY765" fmla="*/ 671731 h 875162"/>
              <a:gd name="connsiteX766" fmla="*/ 119309 w 697726"/>
              <a:gd name="connsiteY766" fmla="*/ 671731 h 875162"/>
              <a:gd name="connsiteX767" fmla="*/ 115917 w 697726"/>
              <a:gd name="connsiteY767" fmla="*/ 668302 h 875162"/>
              <a:gd name="connsiteX768" fmla="*/ 114786 w 697726"/>
              <a:gd name="connsiteY768" fmla="*/ 667171 h 875162"/>
              <a:gd name="connsiteX769" fmla="*/ 117048 w 697726"/>
              <a:gd name="connsiteY769" fmla="*/ 662611 h 875162"/>
              <a:gd name="connsiteX770" fmla="*/ 117048 w 697726"/>
              <a:gd name="connsiteY770" fmla="*/ 661480 h 875162"/>
              <a:gd name="connsiteX771" fmla="*/ 114786 w 697726"/>
              <a:gd name="connsiteY771" fmla="*/ 659218 h 875162"/>
              <a:gd name="connsiteX772" fmla="*/ 114786 w 697726"/>
              <a:gd name="connsiteY772" fmla="*/ 658087 h 875162"/>
              <a:gd name="connsiteX773" fmla="*/ 112524 w 697726"/>
              <a:gd name="connsiteY773" fmla="*/ 652396 h 875162"/>
              <a:gd name="connsiteX774" fmla="*/ 105703 w 697726"/>
              <a:gd name="connsiteY774" fmla="*/ 645573 h 875162"/>
              <a:gd name="connsiteX775" fmla="*/ 105703 w 697726"/>
              <a:gd name="connsiteY775" fmla="*/ 643311 h 875162"/>
              <a:gd name="connsiteX776" fmla="*/ 105703 w 697726"/>
              <a:gd name="connsiteY776" fmla="*/ 641013 h 875162"/>
              <a:gd name="connsiteX777" fmla="*/ 104572 w 697726"/>
              <a:gd name="connsiteY777" fmla="*/ 636489 h 875162"/>
              <a:gd name="connsiteX778" fmla="*/ 104572 w 697726"/>
              <a:gd name="connsiteY778" fmla="*/ 634226 h 875162"/>
              <a:gd name="connsiteX779" fmla="*/ 104572 w 697726"/>
              <a:gd name="connsiteY779" fmla="*/ 628535 h 875162"/>
              <a:gd name="connsiteX780" fmla="*/ 103406 w 697726"/>
              <a:gd name="connsiteY780" fmla="*/ 622844 h 875162"/>
              <a:gd name="connsiteX781" fmla="*/ 103406 w 697726"/>
              <a:gd name="connsiteY781" fmla="*/ 620582 h 875162"/>
              <a:gd name="connsiteX782" fmla="*/ 105703 w 697726"/>
              <a:gd name="connsiteY782" fmla="*/ 619415 h 875162"/>
              <a:gd name="connsiteX783" fmla="*/ 106834 w 697726"/>
              <a:gd name="connsiteY783" fmla="*/ 613759 h 875162"/>
              <a:gd name="connsiteX784" fmla="*/ 106834 w 697726"/>
              <a:gd name="connsiteY784" fmla="*/ 612628 h 875162"/>
              <a:gd name="connsiteX785" fmla="*/ 106834 w 697726"/>
              <a:gd name="connsiteY785" fmla="*/ 610331 h 875162"/>
              <a:gd name="connsiteX786" fmla="*/ 106834 w 697726"/>
              <a:gd name="connsiteY786" fmla="*/ 608068 h 875162"/>
              <a:gd name="connsiteX787" fmla="*/ 105703 w 697726"/>
              <a:gd name="connsiteY787" fmla="*/ 606937 h 875162"/>
              <a:gd name="connsiteX788" fmla="*/ 103406 w 697726"/>
              <a:gd name="connsiteY788" fmla="*/ 605806 h 875162"/>
              <a:gd name="connsiteX789" fmla="*/ 102275 w 697726"/>
              <a:gd name="connsiteY789" fmla="*/ 604675 h 875162"/>
              <a:gd name="connsiteX790" fmla="*/ 100013 w 697726"/>
              <a:gd name="connsiteY790" fmla="*/ 598984 h 875162"/>
              <a:gd name="connsiteX791" fmla="*/ 95455 w 697726"/>
              <a:gd name="connsiteY791" fmla="*/ 593293 h 875162"/>
              <a:gd name="connsiteX792" fmla="*/ 95455 w 697726"/>
              <a:gd name="connsiteY792" fmla="*/ 589864 h 875162"/>
              <a:gd name="connsiteX793" fmla="*/ 95455 w 697726"/>
              <a:gd name="connsiteY793" fmla="*/ 585339 h 875162"/>
              <a:gd name="connsiteX794" fmla="*/ 95455 w 697726"/>
              <a:gd name="connsiteY794" fmla="*/ 584208 h 875162"/>
              <a:gd name="connsiteX795" fmla="*/ 95455 w 697726"/>
              <a:gd name="connsiteY795" fmla="*/ 583077 h 875162"/>
              <a:gd name="connsiteX796" fmla="*/ 95455 w 697726"/>
              <a:gd name="connsiteY796" fmla="*/ 580779 h 875162"/>
              <a:gd name="connsiteX797" fmla="*/ 96585 w 697726"/>
              <a:gd name="connsiteY797" fmla="*/ 577386 h 875162"/>
              <a:gd name="connsiteX798" fmla="*/ 94324 w 697726"/>
              <a:gd name="connsiteY798" fmla="*/ 572826 h 875162"/>
              <a:gd name="connsiteX799" fmla="*/ 92062 w 697726"/>
              <a:gd name="connsiteY799" fmla="*/ 564872 h 875162"/>
              <a:gd name="connsiteX800" fmla="*/ 89765 w 697726"/>
              <a:gd name="connsiteY800" fmla="*/ 562610 h 875162"/>
              <a:gd name="connsiteX801" fmla="*/ 86372 w 697726"/>
              <a:gd name="connsiteY801" fmla="*/ 563741 h 875162"/>
              <a:gd name="connsiteX802" fmla="*/ 86372 w 697726"/>
              <a:gd name="connsiteY802" fmla="*/ 562610 h 875162"/>
              <a:gd name="connsiteX803" fmla="*/ 86372 w 697726"/>
              <a:gd name="connsiteY803" fmla="*/ 561479 h 875162"/>
              <a:gd name="connsiteX804" fmla="*/ 86372 w 697726"/>
              <a:gd name="connsiteY804" fmla="*/ 558050 h 875162"/>
              <a:gd name="connsiteX805" fmla="*/ 88634 w 697726"/>
              <a:gd name="connsiteY805" fmla="*/ 555788 h 875162"/>
              <a:gd name="connsiteX806" fmla="*/ 88634 w 697726"/>
              <a:gd name="connsiteY806" fmla="*/ 554656 h 875162"/>
              <a:gd name="connsiteX807" fmla="*/ 89765 w 697726"/>
              <a:gd name="connsiteY807" fmla="*/ 553525 h 875162"/>
              <a:gd name="connsiteX808" fmla="*/ 90931 w 697726"/>
              <a:gd name="connsiteY808" fmla="*/ 550096 h 875162"/>
              <a:gd name="connsiteX809" fmla="*/ 90931 w 697726"/>
              <a:gd name="connsiteY809" fmla="*/ 541012 h 875162"/>
              <a:gd name="connsiteX810" fmla="*/ 87503 w 697726"/>
              <a:gd name="connsiteY810" fmla="*/ 537583 h 875162"/>
              <a:gd name="connsiteX811" fmla="*/ 88634 w 697726"/>
              <a:gd name="connsiteY811" fmla="*/ 534189 h 875162"/>
              <a:gd name="connsiteX812" fmla="*/ 86372 w 697726"/>
              <a:gd name="connsiteY812" fmla="*/ 528498 h 875162"/>
              <a:gd name="connsiteX813" fmla="*/ 85241 w 697726"/>
              <a:gd name="connsiteY813" fmla="*/ 525105 h 875162"/>
              <a:gd name="connsiteX814" fmla="*/ 86372 w 697726"/>
              <a:gd name="connsiteY814" fmla="*/ 519414 h 875162"/>
              <a:gd name="connsiteX815" fmla="*/ 85241 w 697726"/>
              <a:gd name="connsiteY815" fmla="*/ 514854 h 875162"/>
              <a:gd name="connsiteX816" fmla="*/ 84110 w 697726"/>
              <a:gd name="connsiteY816" fmla="*/ 510329 h 875162"/>
              <a:gd name="connsiteX817" fmla="*/ 85241 w 697726"/>
              <a:gd name="connsiteY817" fmla="*/ 508031 h 875162"/>
              <a:gd name="connsiteX818" fmla="*/ 82979 w 697726"/>
              <a:gd name="connsiteY818" fmla="*/ 504638 h 875162"/>
              <a:gd name="connsiteX819" fmla="*/ 81813 w 697726"/>
              <a:gd name="connsiteY819" fmla="*/ 500078 h 875162"/>
              <a:gd name="connsiteX820" fmla="*/ 80682 w 697726"/>
              <a:gd name="connsiteY820" fmla="*/ 497816 h 875162"/>
              <a:gd name="connsiteX821" fmla="*/ 81813 w 697726"/>
              <a:gd name="connsiteY821" fmla="*/ 496685 h 875162"/>
              <a:gd name="connsiteX822" fmla="*/ 85241 w 697726"/>
              <a:gd name="connsiteY822" fmla="*/ 495553 h 875162"/>
              <a:gd name="connsiteX823" fmla="*/ 86372 w 697726"/>
              <a:gd name="connsiteY823" fmla="*/ 493291 h 875162"/>
              <a:gd name="connsiteX824" fmla="*/ 87503 w 697726"/>
              <a:gd name="connsiteY824" fmla="*/ 488731 h 875162"/>
              <a:gd name="connsiteX825" fmla="*/ 86372 w 697726"/>
              <a:gd name="connsiteY825" fmla="*/ 486469 h 875162"/>
              <a:gd name="connsiteX826" fmla="*/ 85241 w 697726"/>
              <a:gd name="connsiteY826" fmla="*/ 484171 h 875162"/>
              <a:gd name="connsiteX827" fmla="*/ 85241 w 697726"/>
              <a:gd name="connsiteY827" fmla="*/ 479646 h 875162"/>
              <a:gd name="connsiteX828" fmla="*/ 81813 w 697726"/>
              <a:gd name="connsiteY828" fmla="*/ 477349 h 875162"/>
              <a:gd name="connsiteX829" fmla="*/ 81813 w 697726"/>
              <a:gd name="connsiteY829" fmla="*/ 475086 h 875162"/>
              <a:gd name="connsiteX830" fmla="*/ 80682 w 697726"/>
              <a:gd name="connsiteY830" fmla="*/ 472824 h 875162"/>
              <a:gd name="connsiteX831" fmla="*/ 81813 w 697726"/>
              <a:gd name="connsiteY831" fmla="*/ 471693 h 875162"/>
              <a:gd name="connsiteX832" fmla="*/ 81813 w 697726"/>
              <a:gd name="connsiteY832" fmla="*/ 469395 h 875162"/>
              <a:gd name="connsiteX833" fmla="*/ 81813 w 697726"/>
              <a:gd name="connsiteY833" fmla="*/ 468264 h 875162"/>
              <a:gd name="connsiteX834" fmla="*/ 81813 w 697726"/>
              <a:gd name="connsiteY834" fmla="*/ 467133 h 875162"/>
              <a:gd name="connsiteX835" fmla="*/ 81813 w 697726"/>
              <a:gd name="connsiteY835" fmla="*/ 466002 h 875162"/>
              <a:gd name="connsiteX836" fmla="*/ 84110 w 697726"/>
              <a:gd name="connsiteY836" fmla="*/ 463740 h 875162"/>
              <a:gd name="connsiteX837" fmla="*/ 84110 w 697726"/>
              <a:gd name="connsiteY837" fmla="*/ 462573 h 875162"/>
              <a:gd name="connsiteX838" fmla="*/ 82979 w 697726"/>
              <a:gd name="connsiteY838" fmla="*/ 460311 h 875162"/>
              <a:gd name="connsiteX839" fmla="*/ 81813 w 697726"/>
              <a:gd name="connsiteY839" fmla="*/ 459180 h 875162"/>
              <a:gd name="connsiteX840" fmla="*/ 80682 w 697726"/>
              <a:gd name="connsiteY840" fmla="*/ 458048 h 875162"/>
              <a:gd name="connsiteX841" fmla="*/ 79551 w 697726"/>
              <a:gd name="connsiteY841" fmla="*/ 455751 h 875162"/>
              <a:gd name="connsiteX842" fmla="*/ 79551 w 697726"/>
              <a:gd name="connsiteY842" fmla="*/ 454620 h 875162"/>
              <a:gd name="connsiteX843" fmla="*/ 80682 w 697726"/>
              <a:gd name="connsiteY843" fmla="*/ 453488 h 875162"/>
              <a:gd name="connsiteX844" fmla="*/ 84110 w 697726"/>
              <a:gd name="connsiteY844" fmla="*/ 453488 h 875162"/>
              <a:gd name="connsiteX845" fmla="*/ 85241 w 697726"/>
              <a:gd name="connsiteY845" fmla="*/ 452357 h 875162"/>
              <a:gd name="connsiteX846" fmla="*/ 84110 w 697726"/>
              <a:gd name="connsiteY846" fmla="*/ 450095 h 875162"/>
              <a:gd name="connsiteX847" fmla="*/ 81813 w 697726"/>
              <a:gd name="connsiteY847" fmla="*/ 446666 h 875162"/>
              <a:gd name="connsiteX848" fmla="*/ 80682 w 697726"/>
              <a:gd name="connsiteY848" fmla="*/ 445535 h 875162"/>
              <a:gd name="connsiteX849" fmla="*/ 81813 w 697726"/>
              <a:gd name="connsiteY849" fmla="*/ 442141 h 875162"/>
              <a:gd name="connsiteX850" fmla="*/ 84110 w 697726"/>
              <a:gd name="connsiteY850" fmla="*/ 440975 h 875162"/>
              <a:gd name="connsiteX851" fmla="*/ 85241 w 697726"/>
              <a:gd name="connsiteY851" fmla="*/ 437581 h 875162"/>
              <a:gd name="connsiteX852" fmla="*/ 85241 w 697726"/>
              <a:gd name="connsiteY852" fmla="*/ 435319 h 875162"/>
              <a:gd name="connsiteX853" fmla="*/ 82979 w 697726"/>
              <a:gd name="connsiteY853" fmla="*/ 434188 h 875162"/>
              <a:gd name="connsiteX854" fmla="*/ 82979 w 697726"/>
              <a:gd name="connsiteY854" fmla="*/ 433022 h 875162"/>
              <a:gd name="connsiteX855" fmla="*/ 82979 w 697726"/>
              <a:gd name="connsiteY855" fmla="*/ 430759 h 875162"/>
              <a:gd name="connsiteX856" fmla="*/ 82979 w 697726"/>
              <a:gd name="connsiteY856" fmla="*/ 429628 h 875162"/>
              <a:gd name="connsiteX857" fmla="*/ 85241 w 697726"/>
              <a:gd name="connsiteY857" fmla="*/ 428497 h 875162"/>
              <a:gd name="connsiteX858" fmla="*/ 84110 w 697726"/>
              <a:gd name="connsiteY858" fmla="*/ 426199 h 875162"/>
              <a:gd name="connsiteX859" fmla="*/ 82979 w 697726"/>
              <a:gd name="connsiteY859" fmla="*/ 426199 h 875162"/>
              <a:gd name="connsiteX860" fmla="*/ 79551 w 697726"/>
              <a:gd name="connsiteY860" fmla="*/ 423937 h 875162"/>
              <a:gd name="connsiteX861" fmla="*/ 82979 w 697726"/>
              <a:gd name="connsiteY861" fmla="*/ 421675 h 875162"/>
              <a:gd name="connsiteX862" fmla="*/ 81813 w 697726"/>
              <a:gd name="connsiteY862" fmla="*/ 417115 h 875162"/>
              <a:gd name="connsiteX863" fmla="*/ 82979 w 697726"/>
              <a:gd name="connsiteY863" fmla="*/ 413721 h 875162"/>
              <a:gd name="connsiteX864" fmla="*/ 81813 w 697726"/>
              <a:gd name="connsiteY864" fmla="*/ 411423 h 875162"/>
              <a:gd name="connsiteX865" fmla="*/ 80682 w 697726"/>
              <a:gd name="connsiteY865" fmla="*/ 411423 h 875162"/>
              <a:gd name="connsiteX866" fmla="*/ 78420 w 697726"/>
              <a:gd name="connsiteY866" fmla="*/ 411423 h 875162"/>
              <a:gd name="connsiteX867" fmla="*/ 76159 w 697726"/>
              <a:gd name="connsiteY867" fmla="*/ 408030 h 875162"/>
              <a:gd name="connsiteX868" fmla="*/ 75028 w 697726"/>
              <a:gd name="connsiteY868" fmla="*/ 408030 h 875162"/>
              <a:gd name="connsiteX869" fmla="*/ 73862 w 697726"/>
              <a:gd name="connsiteY869" fmla="*/ 409161 h 875162"/>
              <a:gd name="connsiteX870" fmla="*/ 72731 w 697726"/>
              <a:gd name="connsiteY870" fmla="*/ 405768 h 875162"/>
              <a:gd name="connsiteX871" fmla="*/ 68207 w 697726"/>
              <a:gd name="connsiteY871" fmla="*/ 403470 h 875162"/>
              <a:gd name="connsiteX872" fmla="*/ 68207 w 697726"/>
              <a:gd name="connsiteY872" fmla="*/ 400077 h 875162"/>
              <a:gd name="connsiteX873" fmla="*/ 65910 w 697726"/>
              <a:gd name="connsiteY873" fmla="*/ 401208 h 875162"/>
              <a:gd name="connsiteX874" fmla="*/ 64779 w 697726"/>
              <a:gd name="connsiteY874" fmla="*/ 397814 h 875162"/>
              <a:gd name="connsiteX875" fmla="*/ 63648 w 697726"/>
              <a:gd name="connsiteY875" fmla="*/ 397814 h 875162"/>
              <a:gd name="connsiteX876" fmla="*/ 61386 w 697726"/>
              <a:gd name="connsiteY876" fmla="*/ 400077 h 875162"/>
              <a:gd name="connsiteX877" fmla="*/ 56827 w 697726"/>
              <a:gd name="connsiteY877" fmla="*/ 397814 h 875162"/>
              <a:gd name="connsiteX878" fmla="*/ 56827 w 697726"/>
              <a:gd name="connsiteY878" fmla="*/ 395517 h 875162"/>
              <a:gd name="connsiteX879" fmla="*/ 55697 w 697726"/>
              <a:gd name="connsiteY879" fmla="*/ 394385 h 875162"/>
              <a:gd name="connsiteX880" fmla="*/ 55697 w 697726"/>
              <a:gd name="connsiteY880" fmla="*/ 393254 h 875162"/>
              <a:gd name="connsiteX881" fmla="*/ 54566 w 697726"/>
              <a:gd name="connsiteY881" fmla="*/ 393254 h 875162"/>
              <a:gd name="connsiteX882" fmla="*/ 54566 w 697726"/>
              <a:gd name="connsiteY882" fmla="*/ 390992 h 875162"/>
              <a:gd name="connsiteX883" fmla="*/ 48876 w 697726"/>
              <a:gd name="connsiteY883" fmla="*/ 390992 h 875162"/>
              <a:gd name="connsiteX884" fmla="*/ 50007 w 697726"/>
              <a:gd name="connsiteY884" fmla="*/ 386432 h 875162"/>
              <a:gd name="connsiteX885" fmla="*/ 50007 w 697726"/>
              <a:gd name="connsiteY885" fmla="*/ 383038 h 875162"/>
              <a:gd name="connsiteX886" fmla="*/ 47745 w 697726"/>
              <a:gd name="connsiteY886" fmla="*/ 381872 h 875162"/>
              <a:gd name="connsiteX887" fmla="*/ 47745 w 697726"/>
              <a:gd name="connsiteY887" fmla="*/ 379610 h 875162"/>
              <a:gd name="connsiteX888" fmla="*/ 46614 w 697726"/>
              <a:gd name="connsiteY888" fmla="*/ 379610 h 875162"/>
              <a:gd name="connsiteX889" fmla="*/ 45483 w 697726"/>
              <a:gd name="connsiteY889" fmla="*/ 380741 h 875162"/>
              <a:gd name="connsiteX890" fmla="*/ 39793 w 697726"/>
              <a:gd name="connsiteY890" fmla="*/ 372787 h 875162"/>
              <a:gd name="connsiteX891" fmla="*/ 37496 w 697726"/>
              <a:gd name="connsiteY891" fmla="*/ 371656 h 875162"/>
              <a:gd name="connsiteX892" fmla="*/ 36365 w 697726"/>
              <a:gd name="connsiteY892" fmla="*/ 373918 h 875162"/>
              <a:gd name="connsiteX893" fmla="*/ 35234 w 697726"/>
              <a:gd name="connsiteY893" fmla="*/ 372787 h 875162"/>
              <a:gd name="connsiteX894" fmla="*/ 35234 w 697726"/>
              <a:gd name="connsiteY894" fmla="*/ 371656 h 875162"/>
              <a:gd name="connsiteX895" fmla="*/ 34104 w 697726"/>
              <a:gd name="connsiteY895" fmla="*/ 371656 h 875162"/>
              <a:gd name="connsiteX896" fmla="*/ 32973 w 697726"/>
              <a:gd name="connsiteY896" fmla="*/ 371656 h 875162"/>
              <a:gd name="connsiteX897" fmla="*/ 32973 w 697726"/>
              <a:gd name="connsiteY897" fmla="*/ 369394 h 875162"/>
              <a:gd name="connsiteX898" fmla="*/ 30711 w 697726"/>
              <a:gd name="connsiteY898" fmla="*/ 365965 h 875162"/>
              <a:gd name="connsiteX899" fmla="*/ 31842 w 697726"/>
              <a:gd name="connsiteY899" fmla="*/ 363703 h 875162"/>
              <a:gd name="connsiteX900" fmla="*/ 28414 w 697726"/>
              <a:gd name="connsiteY900" fmla="*/ 359143 h 875162"/>
              <a:gd name="connsiteX901" fmla="*/ 30711 w 697726"/>
              <a:gd name="connsiteY901" fmla="*/ 356880 h 875162"/>
              <a:gd name="connsiteX902" fmla="*/ 29545 w 697726"/>
              <a:gd name="connsiteY902" fmla="*/ 351189 h 875162"/>
              <a:gd name="connsiteX903" fmla="*/ 31842 w 697726"/>
              <a:gd name="connsiteY903" fmla="*/ 350058 h 875162"/>
              <a:gd name="connsiteX904" fmla="*/ 31842 w 697726"/>
              <a:gd name="connsiteY904" fmla="*/ 348927 h 875162"/>
              <a:gd name="connsiteX905" fmla="*/ 32973 w 697726"/>
              <a:gd name="connsiteY905" fmla="*/ 345533 h 875162"/>
              <a:gd name="connsiteX906" fmla="*/ 35234 w 697726"/>
              <a:gd name="connsiteY906" fmla="*/ 344367 h 875162"/>
              <a:gd name="connsiteX907" fmla="*/ 35234 w 697726"/>
              <a:gd name="connsiteY907" fmla="*/ 343236 h 875162"/>
              <a:gd name="connsiteX908" fmla="*/ 30711 w 697726"/>
              <a:gd name="connsiteY908" fmla="*/ 342105 h 875162"/>
              <a:gd name="connsiteX909" fmla="*/ 28414 w 697726"/>
              <a:gd name="connsiteY909" fmla="*/ 340974 h 875162"/>
              <a:gd name="connsiteX910" fmla="*/ 28414 w 697726"/>
              <a:gd name="connsiteY910" fmla="*/ 339842 h 875162"/>
              <a:gd name="connsiteX911" fmla="*/ 30711 w 697726"/>
              <a:gd name="connsiteY911" fmla="*/ 338711 h 875162"/>
              <a:gd name="connsiteX912" fmla="*/ 30711 w 697726"/>
              <a:gd name="connsiteY912" fmla="*/ 337580 h 875162"/>
              <a:gd name="connsiteX913" fmla="*/ 31842 w 697726"/>
              <a:gd name="connsiteY913" fmla="*/ 335282 h 875162"/>
              <a:gd name="connsiteX914" fmla="*/ 36365 w 697726"/>
              <a:gd name="connsiteY914" fmla="*/ 330758 h 875162"/>
              <a:gd name="connsiteX915" fmla="*/ 40924 w 697726"/>
              <a:gd name="connsiteY915" fmla="*/ 325067 h 875162"/>
              <a:gd name="connsiteX916" fmla="*/ 39793 w 697726"/>
              <a:gd name="connsiteY916" fmla="*/ 323935 h 875162"/>
              <a:gd name="connsiteX917" fmla="*/ 36365 w 697726"/>
              <a:gd name="connsiteY917" fmla="*/ 319375 h 875162"/>
              <a:gd name="connsiteX918" fmla="*/ 31842 w 697726"/>
              <a:gd name="connsiteY918" fmla="*/ 317113 h 875162"/>
              <a:gd name="connsiteX919" fmla="*/ 31842 w 697726"/>
              <a:gd name="connsiteY919" fmla="*/ 314815 h 875162"/>
              <a:gd name="connsiteX920" fmla="*/ 32973 w 697726"/>
              <a:gd name="connsiteY920" fmla="*/ 311422 h 875162"/>
              <a:gd name="connsiteX921" fmla="*/ 32973 w 697726"/>
              <a:gd name="connsiteY921" fmla="*/ 310291 h 875162"/>
              <a:gd name="connsiteX922" fmla="*/ 32973 w 697726"/>
              <a:gd name="connsiteY922" fmla="*/ 309160 h 875162"/>
              <a:gd name="connsiteX923" fmla="*/ 30711 w 697726"/>
              <a:gd name="connsiteY923" fmla="*/ 309160 h 875162"/>
              <a:gd name="connsiteX924" fmla="*/ 29545 w 697726"/>
              <a:gd name="connsiteY924" fmla="*/ 308029 h 875162"/>
              <a:gd name="connsiteX925" fmla="*/ 30711 w 697726"/>
              <a:gd name="connsiteY925" fmla="*/ 308029 h 875162"/>
              <a:gd name="connsiteX926" fmla="*/ 32973 w 697726"/>
              <a:gd name="connsiteY926" fmla="*/ 308029 h 875162"/>
              <a:gd name="connsiteX927" fmla="*/ 34104 w 697726"/>
              <a:gd name="connsiteY927" fmla="*/ 304600 h 875162"/>
              <a:gd name="connsiteX928" fmla="*/ 35234 w 697726"/>
              <a:gd name="connsiteY928" fmla="*/ 304600 h 875162"/>
              <a:gd name="connsiteX929" fmla="*/ 36365 w 697726"/>
              <a:gd name="connsiteY929" fmla="*/ 301206 h 875162"/>
              <a:gd name="connsiteX930" fmla="*/ 38662 w 697726"/>
              <a:gd name="connsiteY930" fmla="*/ 298909 h 875162"/>
              <a:gd name="connsiteX931" fmla="*/ 38662 w 697726"/>
              <a:gd name="connsiteY931" fmla="*/ 294384 h 875162"/>
              <a:gd name="connsiteX932" fmla="*/ 40924 w 697726"/>
              <a:gd name="connsiteY932" fmla="*/ 290955 h 875162"/>
              <a:gd name="connsiteX933" fmla="*/ 40924 w 697726"/>
              <a:gd name="connsiteY933" fmla="*/ 286430 h 875162"/>
              <a:gd name="connsiteX934" fmla="*/ 40924 w 697726"/>
              <a:gd name="connsiteY934" fmla="*/ 285264 h 875162"/>
              <a:gd name="connsiteX935" fmla="*/ 43186 w 697726"/>
              <a:gd name="connsiteY935" fmla="*/ 280739 h 875162"/>
              <a:gd name="connsiteX936" fmla="*/ 43186 w 697726"/>
              <a:gd name="connsiteY936" fmla="*/ 276179 h 875162"/>
              <a:gd name="connsiteX937" fmla="*/ 43186 w 697726"/>
              <a:gd name="connsiteY937" fmla="*/ 275048 h 875162"/>
              <a:gd name="connsiteX938" fmla="*/ 45483 w 697726"/>
              <a:gd name="connsiteY938" fmla="*/ 272786 h 875162"/>
              <a:gd name="connsiteX939" fmla="*/ 47745 w 697726"/>
              <a:gd name="connsiteY939" fmla="*/ 268226 h 875162"/>
              <a:gd name="connsiteX940" fmla="*/ 50007 w 697726"/>
              <a:gd name="connsiteY940" fmla="*/ 267095 h 875162"/>
              <a:gd name="connsiteX941" fmla="*/ 50007 w 697726"/>
              <a:gd name="connsiteY941" fmla="*/ 265964 h 875162"/>
              <a:gd name="connsiteX942" fmla="*/ 50007 w 697726"/>
              <a:gd name="connsiteY942" fmla="*/ 263701 h 875162"/>
              <a:gd name="connsiteX943" fmla="*/ 47745 w 697726"/>
              <a:gd name="connsiteY943" fmla="*/ 250057 h 875162"/>
              <a:gd name="connsiteX944" fmla="*/ 53435 w 697726"/>
              <a:gd name="connsiteY944" fmla="*/ 240937 h 875162"/>
              <a:gd name="connsiteX945" fmla="*/ 55697 w 697726"/>
              <a:gd name="connsiteY945" fmla="*/ 238674 h 875162"/>
              <a:gd name="connsiteX946" fmla="*/ 51138 w 697726"/>
              <a:gd name="connsiteY946" fmla="*/ 237543 h 875162"/>
              <a:gd name="connsiteX947" fmla="*/ 48876 w 697726"/>
              <a:gd name="connsiteY947" fmla="*/ 236412 h 875162"/>
              <a:gd name="connsiteX948" fmla="*/ 48876 w 697726"/>
              <a:gd name="connsiteY948" fmla="*/ 234150 h 875162"/>
              <a:gd name="connsiteX949" fmla="*/ 46614 w 697726"/>
              <a:gd name="connsiteY949" fmla="*/ 230721 h 875162"/>
              <a:gd name="connsiteX950" fmla="*/ 47745 w 697726"/>
              <a:gd name="connsiteY950" fmla="*/ 229590 h 875162"/>
              <a:gd name="connsiteX951" fmla="*/ 50007 w 697726"/>
              <a:gd name="connsiteY951" fmla="*/ 222767 h 875162"/>
              <a:gd name="connsiteX952" fmla="*/ 48876 w 697726"/>
              <a:gd name="connsiteY952" fmla="*/ 220505 h 875162"/>
              <a:gd name="connsiteX953" fmla="*/ 51138 w 697726"/>
              <a:gd name="connsiteY953" fmla="*/ 218207 h 875162"/>
              <a:gd name="connsiteX954" fmla="*/ 51138 w 697726"/>
              <a:gd name="connsiteY954" fmla="*/ 217076 h 875162"/>
              <a:gd name="connsiteX955" fmla="*/ 50007 w 697726"/>
              <a:gd name="connsiteY955" fmla="*/ 215945 h 875162"/>
              <a:gd name="connsiteX956" fmla="*/ 46614 w 697726"/>
              <a:gd name="connsiteY956" fmla="*/ 215945 h 875162"/>
              <a:gd name="connsiteX957" fmla="*/ 43186 w 697726"/>
              <a:gd name="connsiteY957" fmla="*/ 214814 h 875162"/>
              <a:gd name="connsiteX958" fmla="*/ 42055 w 697726"/>
              <a:gd name="connsiteY958" fmla="*/ 214814 h 875162"/>
              <a:gd name="connsiteX959" fmla="*/ 39793 w 697726"/>
              <a:gd name="connsiteY959" fmla="*/ 213683 h 875162"/>
              <a:gd name="connsiteX960" fmla="*/ 39793 w 697726"/>
              <a:gd name="connsiteY960" fmla="*/ 212552 h 875162"/>
              <a:gd name="connsiteX961" fmla="*/ 38662 w 697726"/>
              <a:gd name="connsiteY961" fmla="*/ 213683 h 875162"/>
              <a:gd name="connsiteX962" fmla="*/ 37496 w 697726"/>
              <a:gd name="connsiteY962" fmla="*/ 212552 h 875162"/>
              <a:gd name="connsiteX963" fmla="*/ 35234 w 697726"/>
              <a:gd name="connsiteY963" fmla="*/ 213683 h 875162"/>
              <a:gd name="connsiteX964" fmla="*/ 32973 w 697726"/>
              <a:gd name="connsiteY964" fmla="*/ 213683 h 875162"/>
              <a:gd name="connsiteX965" fmla="*/ 30711 w 697726"/>
              <a:gd name="connsiteY965" fmla="*/ 214814 h 875162"/>
              <a:gd name="connsiteX966" fmla="*/ 28414 w 697726"/>
              <a:gd name="connsiteY966" fmla="*/ 215945 h 875162"/>
              <a:gd name="connsiteX967" fmla="*/ 27283 w 697726"/>
              <a:gd name="connsiteY967" fmla="*/ 215945 h 875162"/>
              <a:gd name="connsiteX968" fmla="*/ 27283 w 697726"/>
              <a:gd name="connsiteY968" fmla="*/ 214814 h 875162"/>
              <a:gd name="connsiteX969" fmla="*/ 30711 w 697726"/>
              <a:gd name="connsiteY969" fmla="*/ 212552 h 875162"/>
              <a:gd name="connsiteX970" fmla="*/ 29545 w 697726"/>
              <a:gd name="connsiteY970" fmla="*/ 210254 h 875162"/>
              <a:gd name="connsiteX971" fmla="*/ 28414 w 697726"/>
              <a:gd name="connsiteY971" fmla="*/ 207992 h 875162"/>
              <a:gd name="connsiteX972" fmla="*/ 29545 w 697726"/>
              <a:gd name="connsiteY972" fmla="*/ 206861 h 875162"/>
              <a:gd name="connsiteX973" fmla="*/ 29545 w 697726"/>
              <a:gd name="connsiteY973" fmla="*/ 205729 h 875162"/>
              <a:gd name="connsiteX974" fmla="*/ 30711 w 697726"/>
              <a:gd name="connsiteY974" fmla="*/ 205729 h 875162"/>
              <a:gd name="connsiteX975" fmla="*/ 30711 w 697726"/>
              <a:gd name="connsiteY975" fmla="*/ 204598 h 875162"/>
              <a:gd name="connsiteX976" fmla="*/ 31842 w 697726"/>
              <a:gd name="connsiteY976" fmla="*/ 204598 h 875162"/>
              <a:gd name="connsiteX977" fmla="*/ 34104 w 697726"/>
              <a:gd name="connsiteY977" fmla="*/ 198907 h 875162"/>
              <a:gd name="connsiteX978" fmla="*/ 31842 w 697726"/>
              <a:gd name="connsiteY978" fmla="*/ 194347 h 875162"/>
              <a:gd name="connsiteX979" fmla="*/ 29545 w 697726"/>
              <a:gd name="connsiteY979" fmla="*/ 192085 h 875162"/>
              <a:gd name="connsiteX980" fmla="*/ 28414 w 697726"/>
              <a:gd name="connsiteY980" fmla="*/ 189822 h 875162"/>
              <a:gd name="connsiteX981" fmla="*/ 27283 w 697726"/>
              <a:gd name="connsiteY981" fmla="*/ 187525 h 875162"/>
              <a:gd name="connsiteX982" fmla="*/ 27283 w 697726"/>
              <a:gd name="connsiteY982" fmla="*/ 186394 h 875162"/>
              <a:gd name="connsiteX983" fmla="*/ 26152 w 697726"/>
              <a:gd name="connsiteY983" fmla="*/ 185263 h 875162"/>
              <a:gd name="connsiteX984" fmla="*/ 25021 w 697726"/>
              <a:gd name="connsiteY984" fmla="*/ 184131 h 875162"/>
              <a:gd name="connsiteX985" fmla="*/ 25021 w 697726"/>
              <a:gd name="connsiteY985" fmla="*/ 183000 h 875162"/>
              <a:gd name="connsiteX986" fmla="*/ 23890 w 697726"/>
              <a:gd name="connsiteY986" fmla="*/ 179571 h 875162"/>
              <a:gd name="connsiteX987" fmla="*/ 22724 w 697726"/>
              <a:gd name="connsiteY987" fmla="*/ 179571 h 875162"/>
              <a:gd name="connsiteX988" fmla="*/ 22724 w 697726"/>
              <a:gd name="connsiteY988" fmla="*/ 178440 h 875162"/>
              <a:gd name="connsiteX989" fmla="*/ 20462 w 697726"/>
              <a:gd name="connsiteY989" fmla="*/ 180703 h 875162"/>
              <a:gd name="connsiteX990" fmla="*/ 20462 w 697726"/>
              <a:gd name="connsiteY990" fmla="*/ 179571 h 875162"/>
              <a:gd name="connsiteX991" fmla="*/ 26152 w 697726"/>
              <a:gd name="connsiteY991" fmla="*/ 173880 h 875162"/>
              <a:gd name="connsiteX992" fmla="*/ 28414 w 697726"/>
              <a:gd name="connsiteY992" fmla="*/ 170487 h 875162"/>
              <a:gd name="connsiteX993" fmla="*/ 26152 w 697726"/>
              <a:gd name="connsiteY993" fmla="*/ 168224 h 875162"/>
              <a:gd name="connsiteX994" fmla="*/ 27283 w 697726"/>
              <a:gd name="connsiteY994" fmla="*/ 162533 h 875162"/>
              <a:gd name="connsiteX995" fmla="*/ 28414 w 697726"/>
              <a:gd name="connsiteY995" fmla="*/ 161402 h 875162"/>
              <a:gd name="connsiteX996" fmla="*/ 30711 w 697726"/>
              <a:gd name="connsiteY996" fmla="*/ 161402 h 875162"/>
              <a:gd name="connsiteX997" fmla="*/ 30711 w 697726"/>
              <a:gd name="connsiteY997" fmla="*/ 160271 h 875162"/>
              <a:gd name="connsiteX998" fmla="*/ 27283 w 697726"/>
              <a:gd name="connsiteY998" fmla="*/ 157973 h 875162"/>
              <a:gd name="connsiteX999" fmla="*/ 23890 w 697726"/>
              <a:gd name="connsiteY999" fmla="*/ 157973 h 875162"/>
              <a:gd name="connsiteX1000" fmla="*/ 21593 w 697726"/>
              <a:gd name="connsiteY1000" fmla="*/ 155711 h 875162"/>
              <a:gd name="connsiteX1001" fmla="*/ 19331 w 697726"/>
              <a:gd name="connsiteY1001" fmla="*/ 155711 h 875162"/>
              <a:gd name="connsiteX1002" fmla="*/ 15939 w 697726"/>
              <a:gd name="connsiteY1002" fmla="*/ 155711 h 875162"/>
              <a:gd name="connsiteX1003" fmla="*/ 13641 w 697726"/>
              <a:gd name="connsiteY1003" fmla="*/ 154580 h 875162"/>
              <a:gd name="connsiteX1004" fmla="*/ 12511 w 697726"/>
              <a:gd name="connsiteY1004" fmla="*/ 153449 h 875162"/>
              <a:gd name="connsiteX1005" fmla="*/ 13641 w 697726"/>
              <a:gd name="connsiteY1005" fmla="*/ 152282 h 875162"/>
              <a:gd name="connsiteX1006" fmla="*/ 14772 w 697726"/>
              <a:gd name="connsiteY1006" fmla="*/ 144329 h 875162"/>
              <a:gd name="connsiteX1007" fmla="*/ 12511 w 697726"/>
              <a:gd name="connsiteY1007" fmla="*/ 138673 h 875162"/>
              <a:gd name="connsiteX1008" fmla="*/ 10249 w 697726"/>
              <a:gd name="connsiteY1008" fmla="*/ 137542 h 875162"/>
              <a:gd name="connsiteX1009" fmla="*/ 7952 w 697726"/>
              <a:gd name="connsiteY1009" fmla="*/ 136375 h 875162"/>
              <a:gd name="connsiteX1010" fmla="*/ 7952 w 697726"/>
              <a:gd name="connsiteY1010" fmla="*/ 135244 h 875162"/>
              <a:gd name="connsiteX1011" fmla="*/ 9118 w 697726"/>
              <a:gd name="connsiteY1011" fmla="*/ 134113 h 875162"/>
              <a:gd name="connsiteX1012" fmla="*/ 9118 w 697726"/>
              <a:gd name="connsiteY1012" fmla="*/ 132982 h 875162"/>
              <a:gd name="connsiteX1013" fmla="*/ 13641 w 697726"/>
              <a:gd name="connsiteY1013" fmla="*/ 132982 h 875162"/>
              <a:gd name="connsiteX1014" fmla="*/ 15939 w 697726"/>
              <a:gd name="connsiteY1014" fmla="*/ 129553 h 875162"/>
              <a:gd name="connsiteX1015" fmla="*/ 15939 w 697726"/>
              <a:gd name="connsiteY1015" fmla="*/ 123897 h 875162"/>
              <a:gd name="connsiteX1016" fmla="*/ 17069 w 697726"/>
              <a:gd name="connsiteY1016" fmla="*/ 122731 h 875162"/>
              <a:gd name="connsiteX1017" fmla="*/ 20462 w 697726"/>
              <a:gd name="connsiteY1017" fmla="*/ 121600 h 875162"/>
              <a:gd name="connsiteX1018" fmla="*/ 18200 w 697726"/>
              <a:gd name="connsiteY1018" fmla="*/ 121600 h 875162"/>
              <a:gd name="connsiteX1019" fmla="*/ 15939 w 697726"/>
              <a:gd name="connsiteY1019" fmla="*/ 122731 h 875162"/>
              <a:gd name="connsiteX1020" fmla="*/ 15939 w 697726"/>
              <a:gd name="connsiteY1020" fmla="*/ 121600 h 875162"/>
              <a:gd name="connsiteX1021" fmla="*/ 14772 w 697726"/>
              <a:gd name="connsiteY1021" fmla="*/ 117075 h 875162"/>
              <a:gd name="connsiteX1022" fmla="*/ 12511 w 697726"/>
              <a:gd name="connsiteY1022" fmla="*/ 114777 h 875162"/>
              <a:gd name="connsiteX1023" fmla="*/ 12511 w 697726"/>
              <a:gd name="connsiteY1023" fmla="*/ 112515 h 875162"/>
              <a:gd name="connsiteX1024" fmla="*/ 12511 w 697726"/>
              <a:gd name="connsiteY1024" fmla="*/ 109121 h 875162"/>
              <a:gd name="connsiteX1025" fmla="*/ 12511 w 697726"/>
              <a:gd name="connsiteY1025" fmla="*/ 107990 h 875162"/>
              <a:gd name="connsiteX1026" fmla="*/ 11380 w 697726"/>
              <a:gd name="connsiteY1026" fmla="*/ 107990 h 875162"/>
              <a:gd name="connsiteX1027" fmla="*/ 5690 w 697726"/>
              <a:gd name="connsiteY1027" fmla="*/ 107990 h 875162"/>
              <a:gd name="connsiteX1028" fmla="*/ 4559 w 697726"/>
              <a:gd name="connsiteY1028" fmla="*/ 105693 h 875162"/>
              <a:gd name="connsiteX1029" fmla="*/ 3428 w 697726"/>
              <a:gd name="connsiteY1029" fmla="*/ 105693 h 875162"/>
              <a:gd name="connsiteX1030" fmla="*/ 3428 w 697726"/>
              <a:gd name="connsiteY1030" fmla="*/ 102299 h 875162"/>
              <a:gd name="connsiteX1031" fmla="*/ 3428 w 697726"/>
              <a:gd name="connsiteY1031" fmla="*/ 100001 h 875162"/>
              <a:gd name="connsiteX1032" fmla="*/ 0 w 697726"/>
              <a:gd name="connsiteY1032" fmla="*/ 101168 h 875162"/>
              <a:gd name="connsiteX1033" fmla="*/ 0 w 697726"/>
              <a:gd name="connsiteY1033" fmla="*/ 100001 h 875162"/>
              <a:gd name="connsiteX1034" fmla="*/ 1166 w 697726"/>
              <a:gd name="connsiteY1034" fmla="*/ 97739 h 87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Lst>
            <a:rect l="l" t="t" r="r" b="b"/>
            <a:pathLst>
              <a:path w="697726" h="875162">
                <a:moveTo>
                  <a:pt x="1166" y="97739"/>
                </a:moveTo>
                <a:lnTo>
                  <a:pt x="1166" y="95477"/>
                </a:lnTo>
                <a:lnTo>
                  <a:pt x="3428" y="93179"/>
                </a:lnTo>
                <a:lnTo>
                  <a:pt x="3428" y="92048"/>
                </a:lnTo>
                <a:lnTo>
                  <a:pt x="5690" y="86392"/>
                </a:lnTo>
                <a:lnTo>
                  <a:pt x="15939" y="68188"/>
                </a:lnTo>
                <a:lnTo>
                  <a:pt x="15939" y="64794"/>
                </a:lnTo>
                <a:lnTo>
                  <a:pt x="17069" y="62496"/>
                </a:lnTo>
                <a:lnTo>
                  <a:pt x="20462" y="59103"/>
                </a:lnTo>
                <a:lnTo>
                  <a:pt x="22724" y="56841"/>
                </a:lnTo>
                <a:lnTo>
                  <a:pt x="22724" y="54543"/>
                </a:lnTo>
                <a:lnTo>
                  <a:pt x="25021" y="54543"/>
                </a:lnTo>
                <a:lnTo>
                  <a:pt x="25021" y="53412"/>
                </a:lnTo>
                <a:lnTo>
                  <a:pt x="27283" y="52281"/>
                </a:lnTo>
                <a:lnTo>
                  <a:pt x="27283" y="48887"/>
                </a:lnTo>
                <a:lnTo>
                  <a:pt x="26152" y="48887"/>
                </a:lnTo>
                <a:lnTo>
                  <a:pt x="27283" y="46590"/>
                </a:lnTo>
                <a:lnTo>
                  <a:pt x="27283" y="45458"/>
                </a:lnTo>
                <a:lnTo>
                  <a:pt x="28414" y="43196"/>
                </a:lnTo>
                <a:lnTo>
                  <a:pt x="27283" y="42065"/>
                </a:lnTo>
                <a:lnTo>
                  <a:pt x="28414" y="42065"/>
                </a:lnTo>
                <a:lnTo>
                  <a:pt x="27283" y="39767"/>
                </a:lnTo>
                <a:lnTo>
                  <a:pt x="27283" y="37505"/>
                </a:lnTo>
                <a:lnTo>
                  <a:pt x="25021" y="34111"/>
                </a:lnTo>
                <a:lnTo>
                  <a:pt x="25021" y="31814"/>
                </a:lnTo>
                <a:lnTo>
                  <a:pt x="22724" y="31814"/>
                </a:lnTo>
                <a:lnTo>
                  <a:pt x="20462" y="31814"/>
                </a:lnTo>
                <a:lnTo>
                  <a:pt x="17069" y="29552"/>
                </a:lnTo>
                <a:lnTo>
                  <a:pt x="17069" y="28420"/>
                </a:lnTo>
                <a:lnTo>
                  <a:pt x="15939" y="28420"/>
                </a:lnTo>
                <a:lnTo>
                  <a:pt x="15939" y="23860"/>
                </a:lnTo>
                <a:lnTo>
                  <a:pt x="23890" y="19336"/>
                </a:lnTo>
                <a:lnTo>
                  <a:pt x="25021" y="18169"/>
                </a:lnTo>
                <a:lnTo>
                  <a:pt x="27283" y="17038"/>
                </a:lnTo>
                <a:lnTo>
                  <a:pt x="31842" y="18169"/>
                </a:lnTo>
                <a:lnTo>
                  <a:pt x="38662" y="18169"/>
                </a:lnTo>
                <a:lnTo>
                  <a:pt x="40924" y="17038"/>
                </a:lnTo>
                <a:lnTo>
                  <a:pt x="50007" y="18169"/>
                </a:lnTo>
                <a:lnTo>
                  <a:pt x="53435" y="19336"/>
                </a:lnTo>
                <a:lnTo>
                  <a:pt x="54566" y="18169"/>
                </a:lnTo>
                <a:lnTo>
                  <a:pt x="55697" y="19336"/>
                </a:lnTo>
                <a:lnTo>
                  <a:pt x="60255" y="19336"/>
                </a:lnTo>
                <a:lnTo>
                  <a:pt x="69338" y="18169"/>
                </a:lnTo>
                <a:lnTo>
                  <a:pt x="71600" y="17038"/>
                </a:lnTo>
                <a:lnTo>
                  <a:pt x="76159" y="15907"/>
                </a:lnTo>
                <a:lnTo>
                  <a:pt x="78420" y="14776"/>
                </a:lnTo>
                <a:lnTo>
                  <a:pt x="85241" y="14776"/>
                </a:lnTo>
                <a:lnTo>
                  <a:pt x="86372" y="12513"/>
                </a:lnTo>
                <a:lnTo>
                  <a:pt x="87503" y="13645"/>
                </a:lnTo>
                <a:lnTo>
                  <a:pt x="90931" y="13645"/>
                </a:lnTo>
                <a:lnTo>
                  <a:pt x="90931" y="12513"/>
                </a:lnTo>
                <a:lnTo>
                  <a:pt x="92062" y="13645"/>
                </a:lnTo>
                <a:lnTo>
                  <a:pt x="93193" y="12513"/>
                </a:lnTo>
                <a:lnTo>
                  <a:pt x="94324" y="13645"/>
                </a:lnTo>
                <a:lnTo>
                  <a:pt x="95455" y="13645"/>
                </a:lnTo>
                <a:lnTo>
                  <a:pt x="96585" y="17038"/>
                </a:lnTo>
                <a:lnTo>
                  <a:pt x="98883" y="15907"/>
                </a:lnTo>
                <a:lnTo>
                  <a:pt x="101144" y="15907"/>
                </a:lnTo>
                <a:lnTo>
                  <a:pt x="104572" y="14776"/>
                </a:lnTo>
                <a:lnTo>
                  <a:pt x="107965" y="11382"/>
                </a:lnTo>
                <a:lnTo>
                  <a:pt x="110227" y="11382"/>
                </a:lnTo>
                <a:lnTo>
                  <a:pt x="114786" y="11382"/>
                </a:lnTo>
                <a:lnTo>
                  <a:pt x="122737" y="11382"/>
                </a:lnTo>
                <a:lnTo>
                  <a:pt x="124999" y="10216"/>
                </a:lnTo>
                <a:lnTo>
                  <a:pt x="129558" y="11382"/>
                </a:lnTo>
                <a:lnTo>
                  <a:pt x="138641" y="10216"/>
                </a:lnTo>
                <a:lnTo>
                  <a:pt x="142069" y="9085"/>
                </a:lnTo>
                <a:lnTo>
                  <a:pt x="143199" y="7953"/>
                </a:lnTo>
                <a:lnTo>
                  <a:pt x="148854" y="5691"/>
                </a:lnTo>
                <a:lnTo>
                  <a:pt x="151151" y="3393"/>
                </a:lnTo>
                <a:lnTo>
                  <a:pt x="151151" y="1131"/>
                </a:lnTo>
                <a:lnTo>
                  <a:pt x="154544" y="0"/>
                </a:lnTo>
                <a:lnTo>
                  <a:pt x="161364" y="3393"/>
                </a:lnTo>
                <a:lnTo>
                  <a:pt x="164792" y="4560"/>
                </a:lnTo>
                <a:lnTo>
                  <a:pt x="170447" y="4560"/>
                </a:lnTo>
                <a:lnTo>
                  <a:pt x="175006" y="4560"/>
                </a:lnTo>
                <a:lnTo>
                  <a:pt x="182957" y="3393"/>
                </a:lnTo>
                <a:lnTo>
                  <a:pt x="189778" y="4560"/>
                </a:lnTo>
                <a:lnTo>
                  <a:pt x="194337" y="4560"/>
                </a:lnTo>
                <a:lnTo>
                  <a:pt x="194337" y="3393"/>
                </a:lnTo>
                <a:lnTo>
                  <a:pt x="201158" y="4560"/>
                </a:lnTo>
                <a:lnTo>
                  <a:pt x="206812" y="5691"/>
                </a:lnTo>
                <a:lnTo>
                  <a:pt x="205681" y="4560"/>
                </a:lnTo>
                <a:lnTo>
                  <a:pt x="211371" y="7953"/>
                </a:lnTo>
                <a:lnTo>
                  <a:pt x="212502" y="9085"/>
                </a:lnTo>
                <a:lnTo>
                  <a:pt x="215930" y="7953"/>
                </a:lnTo>
                <a:lnTo>
                  <a:pt x="215930" y="6822"/>
                </a:lnTo>
                <a:lnTo>
                  <a:pt x="221585" y="6822"/>
                </a:lnTo>
                <a:lnTo>
                  <a:pt x="225013" y="7953"/>
                </a:lnTo>
                <a:lnTo>
                  <a:pt x="225013" y="9085"/>
                </a:lnTo>
                <a:lnTo>
                  <a:pt x="226143" y="9085"/>
                </a:lnTo>
                <a:lnTo>
                  <a:pt x="227274" y="9085"/>
                </a:lnTo>
                <a:lnTo>
                  <a:pt x="228405" y="9085"/>
                </a:lnTo>
                <a:lnTo>
                  <a:pt x="230702" y="9085"/>
                </a:lnTo>
                <a:lnTo>
                  <a:pt x="234095" y="10216"/>
                </a:lnTo>
                <a:lnTo>
                  <a:pt x="235226" y="9085"/>
                </a:lnTo>
                <a:lnTo>
                  <a:pt x="232964" y="9085"/>
                </a:lnTo>
                <a:lnTo>
                  <a:pt x="234095" y="7953"/>
                </a:lnTo>
                <a:lnTo>
                  <a:pt x="239785" y="11382"/>
                </a:lnTo>
                <a:lnTo>
                  <a:pt x="242047" y="11382"/>
                </a:lnTo>
                <a:lnTo>
                  <a:pt x="239785" y="10216"/>
                </a:lnTo>
                <a:lnTo>
                  <a:pt x="237488" y="10216"/>
                </a:lnTo>
                <a:lnTo>
                  <a:pt x="239785" y="10216"/>
                </a:lnTo>
                <a:lnTo>
                  <a:pt x="245475" y="12513"/>
                </a:lnTo>
                <a:lnTo>
                  <a:pt x="243178" y="11382"/>
                </a:lnTo>
                <a:lnTo>
                  <a:pt x="247736" y="12513"/>
                </a:lnTo>
                <a:lnTo>
                  <a:pt x="248867" y="14776"/>
                </a:lnTo>
                <a:lnTo>
                  <a:pt x="252260" y="15907"/>
                </a:lnTo>
                <a:lnTo>
                  <a:pt x="253426" y="15907"/>
                </a:lnTo>
                <a:lnTo>
                  <a:pt x="254557" y="17038"/>
                </a:lnTo>
                <a:lnTo>
                  <a:pt x="255688" y="17038"/>
                </a:lnTo>
                <a:lnTo>
                  <a:pt x="256819" y="17038"/>
                </a:lnTo>
                <a:lnTo>
                  <a:pt x="261378" y="20467"/>
                </a:lnTo>
                <a:lnTo>
                  <a:pt x="265901" y="23860"/>
                </a:lnTo>
                <a:lnTo>
                  <a:pt x="268199" y="24992"/>
                </a:lnTo>
                <a:lnTo>
                  <a:pt x="272722" y="28420"/>
                </a:lnTo>
                <a:lnTo>
                  <a:pt x="276150" y="29552"/>
                </a:lnTo>
                <a:lnTo>
                  <a:pt x="280674" y="34111"/>
                </a:lnTo>
                <a:lnTo>
                  <a:pt x="281805" y="34111"/>
                </a:lnTo>
                <a:lnTo>
                  <a:pt x="285233" y="36374"/>
                </a:lnTo>
                <a:lnTo>
                  <a:pt x="289792" y="36374"/>
                </a:lnTo>
                <a:lnTo>
                  <a:pt x="292053" y="37505"/>
                </a:lnTo>
                <a:lnTo>
                  <a:pt x="294315" y="39767"/>
                </a:lnTo>
                <a:lnTo>
                  <a:pt x="295446" y="40934"/>
                </a:lnTo>
                <a:lnTo>
                  <a:pt x="296577" y="40934"/>
                </a:lnTo>
                <a:lnTo>
                  <a:pt x="298874" y="39767"/>
                </a:lnTo>
                <a:lnTo>
                  <a:pt x="301136" y="40934"/>
                </a:lnTo>
                <a:lnTo>
                  <a:pt x="303398" y="44327"/>
                </a:lnTo>
                <a:lnTo>
                  <a:pt x="305695" y="47721"/>
                </a:lnTo>
                <a:lnTo>
                  <a:pt x="306826" y="48887"/>
                </a:lnTo>
                <a:lnTo>
                  <a:pt x="309087" y="48887"/>
                </a:lnTo>
                <a:lnTo>
                  <a:pt x="312515" y="51150"/>
                </a:lnTo>
                <a:lnTo>
                  <a:pt x="318170" y="54543"/>
                </a:lnTo>
                <a:lnTo>
                  <a:pt x="323860" y="56841"/>
                </a:lnTo>
                <a:lnTo>
                  <a:pt x="327288" y="61365"/>
                </a:lnTo>
                <a:lnTo>
                  <a:pt x="331811" y="62496"/>
                </a:lnTo>
                <a:lnTo>
                  <a:pt x="335239" y="63628"/>
                </a:lnTo>
                <a:lnTo>
                  <a:pt x="338632" y="67056"/>
                </a:lnTo>
                <a:lnTo>
                  <a:pt x="340894" y="68188"/>
                </a:lnTo>
                <a:lnTo>
                  <a:pt x="344322" y="67056"/>
                </a:lnTo>
                <a:lnTo>
                  <a:pt x="347715" y="68188"/>
                </a:lnTo>
                <a:lnTo>
                  <a:pt x="351143" y="71616"/>
                </a:lnTo>
                <a:lnTo>
                  <a:pt x="352273" y="72748"/>
                </a:lnTo>
                <a:lnTo>
                  <a:pt x="353404" y="72748"/>
                </a:lnTo>
                <a:lnTo>
                  <a:pt x="355666" y="73879"/>
                </a:lnTo>
                <a:lnTo>
                  <a:pt x="357963" y="75010"/>
                </a:lnTo>
                <a:lnTo>
                  <a:pt x="361356" y="75010"/>
                </a:lnTo>
                <a:lnTo>
                  <a:pt x="362487" y="75010"/>
                </a:lnTo>
                <a:lnTo>
                  <a:pt x="364784" y="77272"/>
                </a:lnTo>
                <a:lnTo>
                  <a:pt x="367046" y="79570"/>
                </a:lnTo>
                <a:lnTo>
                  <a:pt x="373866" y="87523"/>
                </a:lnTo>
                <a:lnTo>
                  <a:pt x="377259" y="93179"/>
                </a:lnTo>
                <a:lnTo>
                  <a:pt x="378390" y="93179"/>
                </a:lnTo>
                <a:lnTo>
                  <a:pt x="378390" y="94346"/>
                </a:lnTo>
                <a:lnTo>
                  <a:pt x="381818" y="96608"/>
                </a:lnTo>
                <a:lnTo>
                  <a:pt x="384080" y="96608"/>
                </a:lnTo>
                <a:lnTo>
                  <a:pt x="385211" y="96608"/>
                </a:lnTo>
                <a:lnTo>
                  <a:pt x="386377" y="96608"/>
                </a:lnTo>
                <a:lnTo>
                  <a:pt x="387508" y="100001"/>
                </a:lnTo>
                <a:lnTo>
                  <a:pt x="390901" y="104561"/>
                </a:lnTo>
                <a:lnTo>
                  <a:pt x="394329" y="106824"/>
                </a:lnTo>
                <a:lnTo>
                  <a:pt x="394329" y="105693"/>
                </a:lnTo>
                <a:lnTo>
                  <a:pt x="396590" y="107990"/>
                </a:lnTo>
                <a:lnTo>
                  <a:pt x="398852" y="107990"/>
                </a:lnTo>
                <a:lnTo>
                  <a:pt x="401149" y="106824"/>
                </a:lnTo>
                <a:lnTo>
                  <a:pt x="402280" y="106824"/>
                </a:lnTo>
                <a:lnTo>
                  <a:pt x="403411" y="105693"/>
                </a:lnTo>
                <a:lnTo>
                  <a:pt x="405673" y="105693"/>
                </a:lnTo>
                <a:lnTo>
                  <a:pt x="411363" y="109121"/>
                </a:lnTo>
                <a:lnTo>
                  <a:pt x="413624" y="113646"/>
                </a:lnTo>
                <a:lnTo>
                  <a:pt x="415886" y="114777"/>
                </a:lnTo>
                <a:lnTo>
                  <a:pt x="415886" y="117075"/>
                </a:lnTo>
                <a:lnTo>
                  <a:pt x="417052" y="117075"/>
                </a:lnTo>
                <a:lnTo>
                  <a:pt x="418183" y="121600"/>
                </a:lnTo>
                <a:lnTo>
                  <a:pt x="420445" y="123897"/>
                </a:lnTo>
                <a:lnTo>
                  <a:pt x="423873" y="123897"/>
                </a:lnTo>
                <a:lnTo>
                  <a:pt x="427266" y="127291"/>
                </a:lnTo>
                <a:lnTo>
                  <a:pt x="429528" y="129553"/>
                </a:lnTo>
                <a:lnTo>
                  <a:pt x="432956" y="130719"/>
                </a:lnTo>
                <a:lnTo>
                  <a:pt x="435217" y="130719"/>
                </a:lnTo>
                <a:lnTo>
                  <a:pt x="436348" y="130719"/>
                </a:lnTo>
                <a:lnTo>
                  <a:pt x="437479" y="131851"/>
                </a:lnTo>
                <a:lnTo>
                  <a:pt x="443169" y="138673"/>
                </a:lnTo>
                <a:lnTo>
                  <a:pt x="444300" y="140935"/>
                </a:lnTo>
                <a:lnTo>
                  <a:pt x="447728" y="144329"/>
                </a:lnTo>
                <a:lnTo>
                  <a:pt x="449990" y="144329"/>
                </a:lnTo>
                <a:lnTo>
                  <a:pt x="454549" y="146626"/>
                </a:lnTo>
                <a:lnTo>
                  <a:pt x="461369" y="153449"/>
                </a:lnTo>
                <a:lnTo>
                  <a:pt x="462500" y="154580"/>
                </a:lnTo>
                <a:lnTo>
                  <a:pt x="465893" y="155711"/>
                </a:lnTo>
                <a:lnTo>
                  <a:pt x="470452" y="155711"/>
                </a:lnTo>
                <a:lnTo>
                  <a:pt x="472714" y="156842"/>
                </a:lnTo>
                <a:lnTo>
                  <a:pt x="474975" y="156842"/>
                </a:lnTo>
                <a:lnTo>
                  <a:pt x="477273" y="157973"/>
                </a:lnTo>
                <a:lnTo>
                  <a:pt x="479534" y="159104"/>
                </a:lnTo>
                <a:lnTo>
                  <a:pt x="480665" y="160271"/>
                </a:lnTo>
                <a:lnTo>
                  <a:pt x="481796" y="160271"/>
                </a:lnTo>
                <a:lnTo>
                  <a:pt x="484093" y="161402"/>
                </a:lnTo>
                <a:lnTo>
                  <a:pt x="485224" y="161402"/>
                </a:lnTo>
                <a:lnTo>
                  <a:pt x="487486" y="161402"/>
                </a:lnTo>
                <a:lnTo>
                  <a:pt x="488617" y="162533"/>
                </a:lnTo>
                <a:lnTo>
                  <a:pt x="490914" y="161402"/>
                </a:lnTo>
                <a:lnTo>
                  <a:pt x="493176" y="161402"/>
                </a:lnTo>
                <a:lnTo>
                  <a:pt x="493176" y="160271"/>
                </a:lnTo>
                <a:lnTo>
                  <a:pt x="493176" y="159104"/>
                </a:lnTo>
                <a:lnTo>
                  <a:pt x="492045" y="157973"/>
                </a:lnTo>
                <a:lnTo>
                  <a:pt x="494307" y="160271"/>
                </a:lnTo>
                <a:lnTo>
                  <a:pt x="499996" y="170487"/>
                </a:lnTo>
                <a:lnTo>
                  <a:pt x="499996" y="171618"/>
                </a:lnTo>
                <a:lnTo>
                  <a:pt x="505686" y="179571"/>
                </a:lnTo>
                <a:lnTo>
                  <a:pt x="511341" y="188656"/>
                </a:lnTo>
                <a:lnTo>
                  <a:pt x="514769" y="193216"/>
                </a:lnTo>
                <a:lnTo>
                  <a:pt x="519328" y="196609"/>
                </a:lnTo>
                <a:lnTo>
                  <a:pt x="521589" y="198907"/>
                </a:lnTo>
                <a:lnTo>
                  <a:pt x="522720" y="200038"/>
                </a:lnTo>
                <a:lnTo>
                  <a:pt x="520459" y="198907"/>
                </a:lnTo>
                <a:lnTo>
                  <a:pt x="521589" y="200038"/>
                </a:lnTo>
                <a:lnTo>
                  <a:pt x="522720" y="200038"/>
                </a:lnTo>
                <a:lnTo>
                  <a:pt x="522720" y="198907"/>
                </a:lnTo>
                <a:lnTo>
                  <a:pt x="523851" y="198907"/>
                </a:lnTo>
                <a:lnTo>
                  <a:pt x="526113" y="198907"/>
                </a:lnTo>
                <a:lnTo>
                  <a:pt x="527279" y="200038"/>
                </a:lnTo>
                <a:lnTo>
                  <a:pt x="529541" y="203432"/>
                </a:lnTo>
                <a:lnTo>
                  <a:pt x="534065" y="209123"/>
                </a:lnTo>
                <a:lnTo>
                  <a:pt x="535231" y="210254"/>
                </a:lnTo>
                <a:lnTo>
                  <a:pt x="538624" y="214814"/>
                </a:lnTo>
                <a:lnTo>
                  <a:pt x="539754" y="215945"/>
                </a:lnTo>
                <a:lnTo>
                  <a:pt x="542052" y="219374"/>
                </a:lnTo>
                <a:lnTo>
                  <a:pt x="546575" y="226161"/>
                </a:lnTo>
                <a:lnTo>
                  <a:pt x="547706" y="227327"/>
                </a:lnTo>
                <a:lnTo>
                  <a:pt x="552265" y="235281"/>
                </a:lnTo>
                <a:lnTo>
                  <a:pt x="556824" y="237543"/>
                </a:lnTo>
                <a:lnTo>
                  <a:pt x="564775" y="246628"/>
                </a:lnTo>
                <a:lnTo>
                  <a:pt x="565906" y="247759"/>
                </a:lnTo>
                <a:lnTo>
                  <a:pt x="570430" y="252319"/>
                </a:lnTo>
                <a:lnTo>
                  <a:pt x="573858" y="254581"/>
                </a:lnTo>
                <a:lnTo>
                  <a:pt x="574989" y="255712"/>
                </a:lnTo>
                <a:lnTo>
                  <a:pt x="579548" y="260272"/>
                </a:lnTo>
                <a:lnTo>
                  <a:pt x="586368" y="267095"/>
                </a:lnTo>
                <a:lnTo>
                  <a:pt x="590892" y="270488"/>
                </a:lnTo>
                <a:lnTo>
                  <a:pt x="597713" y="275048"/>
                </a:lnTo>
                <a:lnTo>
                  <a:pt x="599975" y="275048"/>
                </a:lnTo>
                <a:lnTo>
                  <a:pt x="604533" y="278477"/>
                </a:lnTo>
                <a:lnTo>
                  <a:pt x="606795" y="278477"/>
                </a:lnTo>
                <a:lnTo>
                  <a:pt x="607926" y="278477"/>
                </a:lnTo>
                <a:lnTo>
                  <a:pt x="610223" y="279608"/>
                </a:lnTo>
                <a:lnTo>
                  <a:pt x="611354" y="278477"/>
                </a:lnTo>
                <a:lnTo>
                  <a:pt x="612485" y="283002"/>
                </a:lnTo>
                <a:lnTo>
                  <a:pt x="611354" y="283002"/>
                </a:lnTo>
                <a:lnTo>
                  <a:pt x="613616" y="286430"/>
                </a:lnTo>
                <a:lnTo>
                  <a:pt x="615878" y="290955"/>
                </a:lnTo>
                <a:lnTo>
                  <a:pt x="618175" y="295515"/>
                </a:lnTo>
                <a:lnTo>
                  <a:pt x="621568" y="298909"/>
                </a:lnTo>
                <a:lnTo>
                  <a:pt x="623865" y="300040"/>
                </a:lnTo>
                <a:lnTo>
                  <a:pt x="624996" y="301206"/>
                </a:lnTo>
                <a:lnTo>
                  <a:pt x="628388" y="305731"/>
                </a:lnTo>
                <a:lnTo>
                  <a:pt x="630650" y="308029"/>
                </a:lnTo>
                <a:lnTo>
                  <a:pt x="632947" y="310291"/>
                </a:lnTo>
                <a:lnTo>
                  <a:pt x="640899" y="317113"/>
                </a:lnTo>
                <a:lnTo>
                  <a:pt x="645422" y="319375"/>
                </a:lnTo>
                <a:lnTo>
                  <a:pt x="649981" y="320507"/>
                </a:lnTo>
                <a:lnTo>
                  <a:pt x="652243" y="319375"/>
                </a:lnTo>
                <a:lnTo>
                  <a:pt x="656802" y="317113"/>
                </a:lnTo>
                <a:lnTo>
                  <a:pt x="657933" y="318244"/>
                </a:lnTo>
                <a:lnTo>
                  <a:pt x="660195" y="320507"/>
                </a:lnTo>
                <a:lnTo>
                  <a:pt x="660195" y="321638"/>
                </a:lnTo>
                <a:lnTo>
                  <a:pt x="662492" y="321638"/>
                </a:lnTo>
                <a:lnTo>
                  <a:pt x="671574" y="326198"/>
                </a:lnTo>
                <a:lnTo>
                  <a:pt x="677264" y="327329"/>
                </a:lnTo>
                <a:lnTo>
                  <a:pt x="679526" y="328460"/>
                </a:lnTo>
                <a:lnTo>
                  <a:pt x="680657" y="329591"/>
                </a:lnTo>
                <a:lnTo>
                  <a:pt x="680657" y="328460"/>
                </a:lnTo>
                <a:lnTo>
                  <a:pt x="680657" y="329591"/>
                </a:lnTo>
                <a:lnTo>
                  <a:pt x="682954" y="329591"/>
                </a:lnTo>
                <a:lnTo>
                  <a:pt x="685216" y="330758"/>
                </a:lnTo>
                <a:lnTo>
                  <a:pt x="689739" y="334151"/>
                </a:lnTo>
                <a:lnTo>
                  <a:pt x="692036" y="337580"/>
                </a:lnTo>
                <a:lnTo>
                  <a:pt x="693167" y="339842"/>
                </a:lnTo>
                <a:lnTo>
                  <a:pt x="695429" y="347796"/>
                </a:lnTo>
                <a:lnTo>
                  <a:pt x="697726" y="353487"/>
                </a:lnTo>
                <a:lnTo>
                  <a:pt x="696560" y="354618"/>
                </a:lnTo>
                <a:lnTo>
                  <a:pt x="680657" y="358012"/>
                </a:lnTo>
                <a:lnTo>
                  <a:pt x="664754" y="361440"/>
                </a:lnTo>
                <a:lnTo>
                  <a:pt x="661361" y="362572"/>
                </a:lnTo>
                <a:lnTo>
                  <a:pt x="632947" y="369394"/>
                </a:lnTo>
                <a:lnTo>
                  <a:pt x="630650" y="376216"/>
                </a:lnTo>
                <a:lnTo>
                  <a:pt x="629519" y="381872"/>
                </a:lnTo>
                <a:lnTo>
                  <a:pt x="626126" y="390992"/>
                </a:lnTo>
                <a:lnTo>
                  <a:pt x="620437" y="393254"/>
                </a:lnTo>
                <a:lnTo>
                  <a:pt x="619306" y="394385"/>
                </a:lnTo>
                <a:lnTo>
                  <a:pt x="618175" y="395517"/>
                </a:lnTo>
                <a:lnTo>
                  <a:pt x="617044" y="400077"/>
                </a:lnTo>
                <a:lnTo>
                  <a:pt x="611354" y="405768"/>
                </a:lnTo>
                <a:lnTo>
                  <a:pt x="610223" y="414852"/>
                </a:lnTo>
                <a:lnTo>
                  <a:pt x="607926" y="418246"/>
                </a:lnTo>
                <a:lnTo>
                  <a:pt x="607926" y="420543"/>
                </a:lnTo>
                <a:lnTo>
                  <a:pt x="609092" y="421675"/>
                </a:lnTo>
                <a:lnTo>
                  <a:pt x="609092" y="423937"/>
                </a:lnTo>
                <a:lnTo>
                  <a:pt x="607926" y="427366"/>
                </a:lnTo>
                <a:lnTo>
                  <a:pt x="607926" y="429628"/>
                </a:lnTo>
                <a:lnTo>
                  <a:pt x="609092" y="431890"/>
                </a:lnTo>
                <a:lnTo>
                  <a:pt x="609092" y="433022"/>
                </a:lnTo>
                <a:lnTo>
                  <a:pt x="607926" y="433022"/>
                </a:lnTo>
                <a:lnTo>
                  <a:pt x="606795" y="434188"/>
                </a:lnTo>
                <a:lnTo>
                  <a:pt x="604533" y="436450"/>
                </a:lnTo>
                <a:lnTo>
                  <a:pt x="599975" y="439844"/>
                </a:lnTo>
                <a:lnTo>
                  <a:pt x="597713" y="440975"/>
                </a:lnTo>
                <a:lnTo>
                  <a:pt x="596582" y="444404"/>
                </a:lnTo>
                <a:lnTo>
                  <a:pt x="596582" y="445535"/>
                </a:lnTo>
                <a:lnTo>
                  <a:pt x="595451" y="446666"/>
                </a:lnTo>
                <a:lnTo>
                  <a:pt x="596582" y="450095"/>
                </a:lnTo>
                <a:lnTo>
                  <a:pt x="595451" y="452357"/>
                </a:lnTo>
                <a:lnTo>
                  <a:pt x="592023" y="456917"/>
                </a:lnTo>
                <a:lnTo>
                  <a:pt x="592023" y="458048"/>
                </a:lnTo>
                <a:lnTo>
                  <a:pt x="592023" y="459180"/>
                </a:lnTo>
                <a:lnTo>
                  <a:pt x="590892" y="464871"/>
                </a:lnTo>
                <a:lnTo>
                  <a:pt x="589761" y="466002"/>
                </a:lnTo>
                <a:lnTo>
                  <a:pt x="588630" y="468264"/>
                </a:lnTo>
                <a:lnTo>
                  <a:pt x="586368" y="469395"/>
                </a:lnTo>
                <a:lnTo>
                  <a:pt x="584071" y="469395"/>
                </a:lnTo>
                <a:lnTo>
                  <a:pt x="581810" y="473955"/>
                </a:lnTo>
                <a:lnTo>
                  <a:pt x="579548" y="475086"/>
                </a:lnTo>
                <a:lnTo>
                  <a:pt x="573858" y="478480"/>
                </a:lnTo>
                <a:lnTo>
                  <a:pt x="573858" y="479646"/>
                </a:lnTo>
                <a:lnTo>
                  <a:pt x="572727" y="480778"/>
                </a:lnTo>
                <a:lnTo>
                  <a:pt x="572727" y="483040"/>
                </a:lnTo>
                <a:lnTo>
                  <a:pt x="570430" y="485302"/>
                </a:lnTo>
                <a:lnTo>
                  <a:pt x="567037" y="492125"/>
                </a:lnTo>
                <a:lnTo>
                  <a:pt x="563609" y="493291"/>
                </a:lnTo>
                <a:lnTo>
                  <a:pt x="560217" y="496685"/>
                </a:lnTo>
                <a:lnTo>
                  <a:pt x="559086" y="497816"/>
                </a:lnTo>
                <a:lnTo>
                  <a:pt x="559086" y="502376"/>
                </a:lnTo>
                <a:lnTo>
                  <a:pt x="557955" y="505769"/>
                </a:lnTo>
                <a:lnTo>
                  <a:pt x="557955" y="508031"/>
                </a:lnTo>
                <a:lnTo>
                  <a:pt x="560217" y="506900"/>
                </a:lnTo>
                <a:lnTo>
                  <a:pt x="562478" y="506900"/>
                </a:lnTo>
                <a:lnTo>
                  <a:pt x="562478" y="508031"/>
                </a:lnTo>
                <a:lnTo>
                  <a:pt x="564775" y="508031"/>
                </a:lnTo>
                <a:lnTo>
                  <a:pt x="562478" y="512591"/>
                </a:lnTo>
                <a:lnTo>
                  <a:pt x="560217" y="517151"/>
                </a:lnTo>
                <a:lnTo>
                  <a:pt x="554527" y="522807"/>
                </a:lnTo>
                <a:lnTo>
                  <a:pt x="554527" y="523974"/>
                </a:lnTo>
                <a:lnTo>
                  <a:pt x="552265" y="526236"/>
                </a:lnTo>
                <a:lnTo>
                  <a:pt x="553396" y="528498"/>
                </a:lnTo>
                <a:lnTo>
                  <a:pt x="551134" y="535321"/>
                </a:lnTo>
                <a:lnTo>
                  <a:pt x="548837" y="537583"/>
                </a:lnTo>
                <a:lnTo>
                  <a:pt x="547706" y="539881"/>
                </a:lnTo>
                <a:lnTo>
                  <a:pt x="545444" y="542143"/>
                </a:lnTo>
                <a:lnTo>
                  <a:pt x="545444" y="544405"/>
                </a:lnTo>
                <a:lnTo>
                  <a:pt x="545444" y="545572"/>
                </a:lnTo>
                <a:lnTo>
                  <a:pt x="543182" y="546703"/>
                </a:lnTo>
                <a:lnTo>
                  <a:pt x="542052" y="546703"/>
                </a:lnTo>
                <a:lnTo>
                  <a:pt x="540885" y="547834"/>
                </a:lnTo>
                <a:lnTo>
                  <a:pt x="538624" y="548965"/>
                </a:lnTo>
                <a:lnTo>
                  <a:pt x="531803" y="554656"/>
                </a:lnTo>
                <a:lnTo>
                  <a:pt x="530672" y="556919"/>
                </a:lnTo>
                <a:lnTo>
                  <a:pt x="530672" y="562610"/>
                </a:lnTo>
                <a:lnTo>
                  <a:pt x="529541" y="563741"/>
                </a:lnTo>
                <a:lnTo>
                  <a:pt x="528410" y="563741"/>
                </a:lnTo>
                <a:lnTo>
                  <a:pt x="526113" y="566003"/>
                </a:lnTo>
                <a:lnTo>
                  <a:pt x="526113" y="567134"/>
                </a:lnTo>
                <a:lnTo>
                  <a:pt x="523851" y="567134"/>
                </a:lnTo>
                <a:lnTo>
                  <a:pt x="521589" y="569432"/>
                </a:lnTo>
                <a:lnTo>
                  <a:pt x="519328" y="568301"/>
                </a:lnTo>
                <a:lnTo>
                  <a:pt x="515900" y="568301"/>
                </a:lnTo>
                <a:lnTo>
                  <a:pt x="514769" y="566003"/>
                </a:lnTo>
                <a:lnTo>
                  <a:pt x="514769" y="568301"/>
                </a:lnTo>
                <a:lnTo>
                  <a:pt x="511341" y="570563"/>
                </a:lnTo>
                <a:lnTo>
                  <a:pt x="510210" y="569432"/>
                </a:lnTo>
                <a:lnTo>
                  <a:pt x="509079" y="567134"/>
                </a:lnTo>
                <a:lnTo>
                  <a:pt x="509079" y="566003"/>
                </a:lnTo>
                <a:lnTo>
                  <a:pt x="507948" y="566003"/>
                </a:lnTo>
                <a:lnTo>
                  <a:pt x="507948" y="563741"/>
                </a:lnTo>
                <a:lnTo>
                  <a:pt x="506817" y="564872"/>
                </a:lnTo>
                <a:lnTo>
                  <a:pt x="505686" y="563741"/>
                </a:lnTo>
                <a:lnTo>
                  <a:pt x="504520" y="564872"/>
                </a:lnTo>
                <a:lnTo>
                  <a:pt x="503389" y="564872"/>
                </a:lnTo>
                <a:lnTo>
                  <a:pt x="499996" y="568301"/>
                </a:lnTo>
                <a:lnTo>
                  <a:pt x="497735" y="569432"/>
                </a:lnTo>
                <a:lnTo>
                  <a:pt x="498866" y="571694"/>
                </a:lnTo>
                <a:lnTo>
                  <a:pt x="496568" y="573957"/>
                </a:lnTo>
                <a:lnTo>
                  <a:pt x="495438" y="573957"/>
                </a:lnTo>
                <a:lnTo>
                  <a:pt x="494307" y="577386"/>
                </a:lnTo>
                <a:lnTo>
                  <a:pt x="493176" y="579648"/>
                </a:lnTo>
                <a:lnTo>
                  <a:pt x="493176" y="580779"/>
                </a:lnTo>
                <a:lnTo>
                  <a:pt x="488617" y="585339"/>
                </a:lnTo>
                <a:lnTo>
                  <a:pt x="488617" y="587601"/>
                </a:lnTo>
                <a:lnTo>
                  <a:pt x="484093" y="588733"/>
                </a:lnTo>
                <a:lnTo>
                  <a:pt x="484093" y="592161"/>
                </a:lnTo>
                <a:lnTo>
                  <a:pt x="485224" y="593293"/>
                </a:lnTo>
                <a:lnTo>
                  <a:pt x="485224" y="594424"/>
                </a:lnTo>
                <a:lnTo>
                  <a:pt x="484093" y="595555"/>
                </a:lnTo>
                <a:lnTo>
                  <a:pt x="482962" y="597852"/>
                </a:lnTo>
                <a:lnTo>
                  <a:pt x="480665" y="596686"/>
                </a:lnTo>
                <a:lnTo>
                  <a:pt x="479534" y="600115"/>
                </a:lnTo>
                <a:lnTo>
                  <a:pt x="478403" y="601246"/>
                </a:lnTo>
                <a:lnTo>
                  <a:pt x="476142" y="602377"/>
                </a:lnTo>
                <a:lnTo>
                  <a:pt x="476142" y="603508"/>
                </a:lnTo>
                <a:lnTo>
                  <a:pt x="477273" y="603508"/>
                </a:lnTo>
                <a:lnTo>
                  <a:pt x="477273" y="605806"/>
                </a:lnTo>
                <a:lnTo>
                  <a:pt x="477273" y="606937"/>
                </a:lnTo>
                <a:lnTo>
                  <a:pt x="474975" y="609199"/>
                </a:lnTo>
                <a:lnTo>
                  <a:pt x="474975" y="611462"/>
                </a:lnTo>
                <a:lnTo>
                  <a:pt x="476142" y="614891"/>
                </a:lnTo>
                <a:lnTo>
                  <a:pt x="478403" y="616022"/>
                </a:lnTo>
                <a:lnTo>
                  <a:pt x="477273" y="617153"/>
                </a:lnTo>
                <a:lnTo>
                  <a:pt x="476142" y="617153"/>
                </a:lnTo>
                <a:lnTo>
                  <a:pt x="476142" y="619415"/>
                </a:lnTo>
                <a:lnTo>
                  <a:pt x="473845" y="619415"/>
                </a:lnTo>
                <a:lnTo>
                  <a:pt x="473845" y="620582"/>
                </a:lnTo>
                <a:lnTo>
                  <a:pt x="472714" y="621713"/>
                </a:lnTo>
                <a:lnTo>
                  <a:pt x="471583" y="621713"/>
                </a:lnTo>
                <a:lnTo>
                  <a:pt x="472714" y="622844"/>
                </a:lnTo>
                <a:lnTo>
                  <a:pt x="473845" y="622844"/>
                </a:lnTo>
                <a:lnTo>
                  <a:pt x="474975" y="622844"/>
                </a:lnTo>
                <a:lnTo>
                  <a:pt x="474975" y="623975"/>
                </a:lnTo>
                <a:lnTo>
                  <a:pt x="476142" y="623975"/>
                </a:lnTo>
                <a:lnTo>
                  <a:pt x="480665" y="623975"/>
                </a:lnTo>
                <a:lnTo>
                  <a:pt x="481796" y="623975"/>
                </a:lnTo>
                <a:lnTo>
                  <a:pt x="484093" y="622844"/>
                </a:lnTo>
                <a:lnTo>
                  <a:pt x="486355" y="625106"/>
                </a:lnTo>
                <a:lnTo>
                  <a:pt x="485224" y="625106"/>
                </a:lnTo>
                <a:lnTo>
                  <a:pt x="479534" y="629666"/>
                </a:lnTo>
                <a:lnTo>
                  <a:pt x="479534" y="630797"/>
                </a:lnTo>
                <a:lnTo>
                  <a:pt x="479534" y="631929"/>
                </a:lnTo>
                <a:lnTo>
                  <a:pt x="477273" y="633060"/>
                </a:lnTo>
                <a:lnTo>
                  <a:pt x="477273" y="636489"/>
                </a:lnTo>
                <a:lnTo>
                  <a:pt x="472714" y="641013"/>
                </a:lnTo>
                <a:lnTo>
                  <a:pt x="470452" y="643311"/>
                </a:lnTo>
                <a:lnTo>
                  <a:pt x="469321" y="645573"/>
                </a:lnTo>
                <a:lnTo>
                  <a:pt x="470452" y="646704"/>
                </a:lnTo>
                <a:lnTo>
                  <a:pt x="468190" y="650133"/>
                </a:lnTo>
                <a:lnTo>
                  <a:pt x="468190" y="651264"/>
                </a:lnTo>
                <a:lnTo>
                  <a:pt x="467024" y="652396"/>
                </a:lnTo>
                <a:lnTo>
                  <a:pt x="467024" y="653527"/>
                </a:lnTo>
                <a:lnTo>
                  <a:pt x="464762" y="654658"/>
                </a:lnTo>
                <a:lnTo>
                  <a:pt x="467024" y="656955"/>
                </a:lnTo>
                <a:lnTo>
                  <a:pt x="467024" y="659218"/>
                </a:lnTo>
                <a:lnTo>
                  <a:pt x="464762" y="661480"/>
                </a:lnTo>
                <a:lnTo>
                  <a:pt x="463631" y="662611"/>
                </a:lnTo>
                <a:lnTo>
                  <a:pt x="462500" y="663742"/>
                </a:lnTo>
                <a:lnTo>
                  <a:pt x="462500" y="666040"/>
                </a:lnTo>
                <a:lnTo>
                  <a:pt x="464762" y="667171"/>
                </a:lnTo>
                <a:lnTo>
                  <a:pt x="464762" y="669434"/>
                </a:lnTo>
                <a:lnTo>
                  <a:pt x="463631" y="670565"/>
                </a:lnTo>
                <a:lnTo>
                  <a:pt x="461369" y="671731"/>
                </a:lnTo>
                <a:lnTo>
                  <a:pt x="462500" y="671731"/>
                </a:lnTo>
                <a:lnTo>
                  <a:pt x="461369" y="671731"/>
                </a:lnTo>
                <a:lnTo>
                  <a:pt x="460238" y="675125"/>
                </a:lnTo>
                <a:lnTo>
                  <a:pt x="460238" y="676256"/>
                </a:lnTo>
                <a:lnTo>
                  <a:pt x="461369" y="679685"/>
                </a:lnTo>
                <a:lnTo>
                  <a:pt x="462500" y="680816"/>
                </a:lnTo>
                <a:lnTo>
                  <a:pt x="462500" y="683078"/>
                </a:lnTo>
                <a:lnTo>
                  <a:pt x="463631" y="684209"/>
                </a:lnTo>
                <a:lnTo>
                  <a:pt x="463631" y="685340"/>
                </a:lnTo>
                <a:lnTo>
                  <a:pt x="463631" y="686472"/>
                </a:lnTo>
                <a:lnTo>
                  <a:pt x="465893" y="686472"/>
                </a:lnTo>
                <a:lnTo>
                  <a:pt x="467024" y="688769"/>
                </a:lnTo>
                <a:lnTo>
                  <a:pt x="469321" y="689900"/>
                </a:lnTo>
                <a:lnTo>
                  <a:pt x="469321" y="692163"/>
                </a:lnTo>
                <a:lnTo>
                  <a:pt x="467024" y="691032"/>
                </a:lnTo>
                <a:lnTo>
                  <a:pt x="464762" y="691032"/>
                </a:lnTo>
                <a:lnTo>
                  <a:pt x="465893" y="692163"/>
                </a:lnTo>
                <a:lnTo>
                  <a:pt x="465893" y="693294"/>
                </a:lnTo>
                <a:lnTo>
                  <a:pt x="463631" y="694460"/>
                </a:lnTo>
                <a:lnTo>
                  <a:pt x="462500" y="695592"/>
                </a:lnTo>
                <a:lnTo>
                  <a:pt x="461369" y="696723"/>
                </a:lnTo>
                <a:lnTo>
                  <a:pt x="459072" y="698985"/>
                </a:lnTo>
                <a:lnTo>
                  <a:pt x="460238" y="700116"/>
                </a:lnTo>
                <a:lnTo>
                  <a:pt x="460238" y="701283"/>
                </a:lnTo>
                <a:lnTo>
                  <a:pt x="459072" y="702414"/>
                </a:lnTo>
                <a:lnTo>
                  <a:pt x="459072" y="703545"/>
                </a:lnTo>
                <a:lnTo>
                  <a:pt x="457941" y="704676"/>
                </a:lnTo>
                <a:lnTo>
                  <a:pt x="455680" y="705807"/>
                </a:lnTo>
                <a:lnTo>
                  <a:pt x="453418" y="705807"/>
                </a:lnTo>
                <a:lnTo>
                  <a:pt x="453418" y="708070"/>
                </a:lnTo>
                <a:lnTo>
                  <a:pt x="451121" y="708070"/>
                </a:lnTo>
                <a:lnTo>
                  <a:pt x="449990" y="708070"/>
                </a:lnTo>
                <a:lnTo>
                  <a:pt x="449990" y="709236"/>
                </a:lnTo>
                <a:lnTo>
                  <a:pt x="445431" y="710367"/>
                </a:lnTo>
                <a:lnTo>
                  <a:pt x="444300" y="711499"/>
                </a:lnTo>
                <a:lnTo>
                  <a:pt x="445431" y="712630"/>
                </a:lnTo>
                <a:lnTo>
                  <a:pt x="445431" y="714892"/>
                </a:lnTo>
                <a:lnTo>
                  <a:pt x="446597" y="717190"/>
                </a:lnTo>
                <a:lnTo>
                  <a:pt x="444300" y="718321"/>
                </a:lnTo>
                <a:lnTo>
                  <a:pt x="445431" y="720583"/>
                </a:lnTo>
                <a:lnTo>
                  <a:pt x="447728" y="720583"/>
                </a:lnTo>
                <a:lnTo>
                  <a:pt x="447728" y="721714"/>
                </a:lnTo>
                <a:lnTo>
                  <a:pt x="448859" y="722845"/>
                </a:lnTo>
                <a:lnTo>
                  <a:pt x="447728" y="722845"/>
                </a:lnTo>
                <a:lnTo>
                  <a:pt x="446597" y="725143"/>
                </a:lnTo>
                <a:lnTo>
                  <a:pt x="445431" y="725143"/>
                </a:lnTo>
                <a:lnTo>
                  <a:pt x="444300" y="726274"/>
                </a:lnTo>
                <a:lnTo>
                  <a:pt x="445431" y="727405"/>
                </a:lnTo>
                <a:lnTo>
                  <a:pt x="446597" y="727405"/>
                </a:lnTo>
                <a:lnTo>
                  <a:pt x="449990" y="729668"/>
                </a:lnTo>
                <a:lnTo>
                  <a:pt x="452252" y="730834"/>
                </a:lnTo>
                <a:lnTo>
                  <a:pt x="453418" y="730834"/>
                </a:lnTo>
                <a:lnTo>
                  <a:pt x="456810" y="731965"/>
                </a:lnTo>
                <a:lnTo>
                  <a:pt x="456810" y="734228"/>
                </a:lnTo>
                <a:lnTo>
                  <a:pt x="460238" y="735359"/>
                </a:lnTo>
                <a:lnTo>
                  <a:pt x="460238" y="736490"/>
                </a:lnTo>
                <a:lnTo>
                  <a:pt x="459072" y="738788"/>
                </a:lnTo>
                <a:lnTo>
                  <a:pt x="460238" y="739919"/>
                </a:lnTo>
                <a:lnTo>
                  <a:pt x="461369" y="741050"/>
                </a:lnTo>
                <a:lnTo>
                  <a:pt x="462500" y="742181"/>
                </a:lnTo>
                <a:lnTo>
                  <a:pt x="462500" y="743312"/>
                </a:lnTo>
                <a:lnTo>
                  <a:pt x="461369" y="746741"/>
                </a:lnTo>
                <a:lnTo>
                  <a:pt x="460238" y="749003"/>
                </a:lnTo>
                <a:lnTo>
                  <a:pt x="459072" y="750135"/>
                </a:lnTo>
                <a:lnTo>
                  <a:pt x="459072" y="754695"/>
                </a:lnTo>
                <a:lnTo>
                  <a:pt x="457941" y="755826"/>
                </a:lnTo>
                <a:lnTo>
                  <a:pt x="459072" y="756957"/>
                </a:lnTo>
                <a:lnTo>
                  <a:pt x="457941" y="758088"/>
                </a:lnTo>
                <a:lnTo>
                  <a:pt x="457941" y="760386"/>
                </a:lnTo>
                <a:lnTo>
                  <a:pt x="461369" y="759219"/>
                </a:lnTo>
                <a:lnTo>
                  <a:pt x="464762" y="759219"/>
                </a:lnTo>
                <a:lnTo>
                  <a:pt x="465893" y="760386"/>
                </a:lnTo>
                <a:lnTo>
                  <a:pt x="468190" y="760386"/>
                </a:lnTo>
                <a:lnTo>
                  <a:pt x="469321" y="761517"/>
                </a:lnTo>
                <a:lnTo>
                  <a:pt x="468190" y="763779"/>
                </a:lnTo>
                <a:lnTo>
                  <a:pt x="469321" y="764910"/>
                </a:lnTo>
                <a:lnTo>
                  <a:pt x="469321" y="767173"/>
                </a:lnTo>
                <a:lnTo>
                  <a:pt x="471583" y="768339"/>
                </a:lnTo>
                <a:lnTo>
                  <a:pt x="472714" y="769470"/>
                </a:lnTo>
                <a:lnTo>
                  <a:pt x="474975" y="770602"/>
                </a:lnTo>
                <a:lnTo>
                  <a:pt x="479534" y="768339"/>
                </a:lnTo>
                <a:lnTo>
                  <a:pt x="480665" y="769470"/>
                </a:lnTo>
                <a:lnTo>
                  <a:pt x="479534" y="770602"/>
                </a:lnTo>
                <a:lnTo>
                  <a:pt x="480665" y="772864"/>
                </a:lnTo>
                <a:lnTo>
                  <a:pt x="481796" y="772864"/>
                </a:lnTo>
                <a:lnTo>
                  <a:pt x="481796" y="775126"/>
                </a:lnTo>
                <a:lnTo>
                  <a:pt x="482962" y="778555"/>
                </a:lnTo>
                <a:lnTo>
                  <a:pt x="481796" y="780817"/>
                </a:lnTo>
                <a:lnTo>
                  <a:pt x="480665" y="781948"/>
                </a:lnTo>
                <a:lnTo>
                  <a:pt x="480665" y="784246"/>
                </a:lnTo>
                <a:lnTo>
                  <a:pt x="480665" y="785377"/>
                </a:lnTo>
                <a:lnTo>
                  <a:pt x="480665" y="786508"/>
                </a:lnTo>
                <a:lnTo>
                  <a:pt x="478403" y="788771"/>
                </a:lnTo>
                <a:lnTo>
                  <a:pt x="476142" y="792200"/>
                </a:lnTo>
                <a:lnTo>
                  <a:pt x="474975" y="795593"/>
                </a:lnTo>
                <a:lnTo>
                  <a:pt x="473845" y="796724"/>
                </a:lnTo>
                <a:lnTo>
                  <a:pt x="472714" y="799022"/>
                </a:lnTo>
                <a:lnTo>
                  <a:pt x="474975" y="799022"/>
                </a:lnTo>
                <a:lnTo>
                  <a:pt x="474975" y="802415"/>
                </a:lnTo>
                <a:lnTo>
                  <a:pt x="472714" y="802415"/>
                </a:lnTo>
                <a:lnTo>
                  <a:pt x="472714" y="803547"/>
                </a:lnTo>
                <a:lnTo>
                  <a:pt x="471583" y="804678"/>
                </a:lnTo>
                <a:lnTo>
                  <a:pt x="471583" y="805844"/>
                </a:lnTo>
                <a:lnTo>
                  <a:pt x="464762" y="806975"/>
                </a:lnTo>
                <a:lnTo>
                  <a:pt x="464762" y="808107"/>
                </a:lnTo>
                <a:lnTo>
                  <a:pt x="465893" y="809238"/>
                </a:lnTo>
                <a:lnTo>
                  <a:pt x="467024" y="811500"/>
                </a:lnTo>
                <a:lnTo>
                  <a:pt x="464762" y="813798"/>
                </a:lnTo>
                <a:lnTo>
                  <a:pt x="463631" y="816060"/>
                </a:lnTo>
                <a:lnTo>
                  <a:pt x="464762" y="817191"/>
                </a:lnTo>
                <a:lnTo>
                  <a:pt x="462500" y="817191"/>
                </a:lnTo>
                <a:lnTo>
                  <a:pt x="463631" y="818322"/>
                </a:lnTo>
                <a:lnTo>
                  <a:pt x="463631" y="820620"/>
                </a:lnTo>
                <a:lnTo>
                  <a:pt x="462500" y="821751"/>
                </a:lnTo>
                <a:lnTo>
                  <a:pt x="463631" y="822882"/>
                </a:lnTo>
                <a:lnTo>
                  <a:pt x="462500" y="824013"/>
                </a:lnTo>
                <a:lnTo>
                  <a:pt x="462500" y="825145"/>
                </a:lnTo>
                <a:lnTo>
                  <a:pt x="459072" y="826276"/>
                </a:lnTo>
                <a:lnTo>
                  <a:pt x="457941" y="827442"/>
                </a:lnTo>
                <a:lnTo>
                  <a:pt x="454549" y="827442"/>
                </a:lnTo>
                <a:lnTo>
                  <a:pt x="453418" y="828573"/>
                </a:lnTo>
                <a:lnTo>
                  <a:pt x="453418" y="831967"/>
                </a:lnTo>
                <a:lnTo>
                  <a:pt x="452252" y="833098"/>
                </a:lnTo>
                <a:lnTo>
                  <a:pt x="452252" y="834229"/>
                </a:lnTo>
                <a:lnTo>
                  <a:pt x="452252" y="835396"/>
                </a:lnTo>
                <a:lnTo>
                  <a:pt x="451121" y="835396"/>
                </a:lnTo>
                <a:lnTo>
                  <a:pt x="448859" y="836527"/>
                </a:lnTo>
                <a:lnTo>
                  <a:pt x="449990" y="837658"/>
                </a:lnTo>
                <a:lnTo>
                  <a:pt x="448859" y="838789"/>
                </a:lnTo>
                <a:lnTo>
                  <a:pt x="447728" y="841051"/>
                </a:lnTo>
                <a:lnTo>
                  <a:pt x="446597" y="841051"/>
                </a:lnTo>
                <a:lnTo>
                  <a:pt x="445431" y="841051"/>
                </a:lnTo>
                <a:lnTo>
                  <a:pt x="443169" y="842218"/>
                </a:lnTo>
                <a:lnTo>
                  <a:pt x="442038" y="841051"/>
                </a:lnTo>
                <a:lnTo>
                  <a:pt x="442038" y="842218"/>
                </a:lnTo>
                <a:lnTo>
                  <a:pt x="440907" y="843349"/>
                </a:lnTo>
                <a:lnTo>
                  <a:pt x="438645" y="843349"/>
                </a:lnTo>
                <a:lnTo>
                  <a:pt x="436348" y="843349"/>
                </a:lnTo>
                <a:lnTo>
                  <a:pt x="436348" y="842218"/>
                </a:lnTo>
                <a:lnTo>
                  <a:pt x="435217" y="842218"/>
                </a:lnTo>
                <a:lnTo>
                  <a:pt x="434087" y="844480"/>
                </a:lnTo>
                <a:lnTo>
                  <a:pt x="436348" y="845611"/>
                </a:lnTo>
                <a:lnTo>
                  <a:pt x="436348" y="847874"/>
                </a:lnTo>
                <a:lnTo>
                  <a:pt x="435217" y="851303"/>
                </a:lnTo>
                <a:lnTo>
                  <a:pt x="432956" y="851303"/>
                </a:lnTo>
                <a:lnTo>
                  <a:pt x="430694" y="851303"/>
                </a:lnTo>
                <a:lnTo>
                  <a:pt x="429528" y="851303"/>
                </a:lnTo>
                <a:lnTo>
                  <a:pt x="427266" y="850171"/>
                </a:lnTo>
                <a:lnTo>
                  <a:pt x="425004" y="852434"/>
                </a:lnTo>
                <a:lnTo>
                  <a:pt x="425004" y="855827"/>
                </a:lnTo>
                <a:lnTo>
                  <a:pt x="422707" y="856994"/>
                </a:lnTo>
                <a:lnTo>
                  <a:pt x="421576" y="855827"/>
                </a:lnTo>
                <a:lnTo>
                  <a:pt x="419314" y="855827"/>
                </a:lnTo>
                <a:lnTo>
                  <a:pt x="419314" y="858125"/>
                </a:lnTo>
                <a:lnTo>
                  <a:pt x="418183" y="858125"/>
                </a:lnTo>
                <a:lnTo>
                  <a:pt x="417052" y="856994"/>
                </a:lnTo>
                <a:lnTo>
                  <a:pt x="415886" y="858125"/>
                </a:lnTo>
                <a:lnTo>
                  <a:pt x="414755" y="858125"/>
                </a:lnTo>
                <a:lnTo>
                  <a:pt x="414755" y="859256"/>
                </a:lnTo>
                <a:lnTo>
                  <a:pt x="414755" y="860387"/>
                </a:lnTo>
                <a:lnTo>
                  <a:pt x="413624" y="862650"/>
                </a:lnTo>
                <a:lnTo>
                  <a:pt x="414755" y="864947"/>
                </a:lnTo>
                <a:lnTo>
                  <a:pt x="413624" y="867210"/>
                </a:lnTo>
                <a:lnTo>
                  <a:pt x="412494" y="869472"/>
                </a:lnTo>
                <a:lnTo>
                  <a:pt x="411363" y="870603"/>
                </a:lnTo>
                <a:lnTo>
                  <a:pt x="411363" y="871770"/>
                </a:lnTo>
                <a:lnTo>
                  <a:pt x="411363" y="872901"/>
                </a:lnTo>
                <a:lnTo>
                  <a:pt x="410232" y="872901"/>
                </a:lnTo>
                <a:lnTo>
                  <a:pt x="409101" y="872901"/>
                </a:lnTo>
                <a:lnTo>
                  <a:pt x="407935" y="874032"/>
                </a:lnTo>
                <a:lnTo>
                  <a:pt x="404542" y="872901"/>
                </a:lnTo>
                <a:lnTo>
                  <a:pt x="404542" y="871770"/>
                </a:lnTo>
                <a:lnTo>
                  <a:pt x="403411" y="868341"/>
                </a:lnTo>
                <a:lnTo>
                  <a:pt x="402280" y="868341"/>
                </a:lnTo>
                <a:lnTo>
                  <a:pt x="401149" y="869472"/>
                </a:lnTo>
                <a:lnTo>
                  <a:pt x="396590" y="868341"/>
                </a:lnTo>
                <a:lnTo>
                  <a:pt x="394329" y="871770"/>
                </a:lnTo>
                <a:lnTo>
                  <a:pt x="389770" y="875163"/>
                </a:lnTo>
                <a:lnTo>
                  <a:pt x="388639" y="874032"/>
                </a:lnTo>
                <a:lnTo>
                  <a:pt x="390901" y="871770"/>
                </a:lnTo>
                <a:lnTo>
                  <a:pt x="389770" y="869472"/>
                </a:lnTo>
                <a:lnTo>
                  <a:pt x="389770" y="867210"/>
                </a:lnTo>
                <a:lnTo>
                  <a:pt x="388639" y="862650"/>
                </a:lnTo>
                <a:lnTo>
                  <a:pt x="387508" y="860387"/>
                </a:lnTo>
                <a:lnTo>
                  <a:pt x="387508" y="858125"/>
                </a:lnTo>
                <a:lnTo>
                  <a:pt x="384080" y="855827"/>
                </a:lnTo>
                <a:lnTo>
                  <a:pt x="382949" y="852434"/>
                </a:lnTo>
                <a:lnTo>
                  <a:pt x="380687" y="851303"/>
                </a:lnTo>
                <a:lnTo>
                  <a:pt x="376128" y="851303"/>
                </a:lnTo>
                <a:lnTo>
                  <a:pt x="373866" y="847874"/>
                </a:lnTo>
                <a:lnTo>
                  <a:pt x="370438" y="846743"/>
                </a:lnTo>
                <a:lnTo>
                  <a:pt x="368177" y="847874"/>
                </a:lnTo>
                <a:lnTo>
                  <a:pt x="365915" y="847874"/>
                </a:lnTo>
                <a:lnTo>
                  <a:pt x="364784" y="849005"/>
                </a:lnTo>
                <a:lnTo>
                  <a:pt x="362487" y="849005"/>
                </a:lnTo>
                <a:lnTo>
                  <a:pt x="363618" y="847874"/>
                </a:lnTo>
                <a:lnTo>
                  <a:pt x="363618" y="846743"/>
                </a:lnTo>
                <a:lnTo>
                  <a:pt x="363618" y="844480"/>
                </a:lnTo>
                <a:lnTo>
                  <a:pt x="360225" y="843349"/>
                </a:lnTo>
                <a:lnTo>
                  <a:pt x="360225" y="842218"/>
                </a:lnTo>
                <a:lnTo>
                  <a:pt x="359094" y="841051"/>
                </a:lnTo>
                <a:lnTo>
                  <a:pt x="357963" y="842218"/>
                </a:lnTo>
                <a:lnTo>
                  <a:pt x="353404" y="842218"/>
                </a:lnTo>
                <a:lnTo>
                  <a:pt x="353404" y="839920"/>
                </a:lnTo>
                <a:lnTo>
                  <a:pt x="354535" y="838789"/>
                </a:lnTo>
                <a:lnTo>
                  <a:pt x="354535" y="835396"/>
                </a:lnTo>
                <a:lnTo>
                  <a:pt x="355666" y="834229"/>
                </a:lnTo>
                <a:lnTo>
                  <a:pt x="357963" y="831967"/>
                </a:lnTo>
                <a:lnTo>
                  <a:pt x="359094" y="831967"/>
                </a:lnTo>
                <a:lnTo>
                  <a:pt x="357963" y="830836"/>
                </a:lnTo>
                <a:lnTo>
                  <a:pt x="356832" y="830836"/>
                </a:lnTo>
                <a:lnTo>
                  <a:pt x="355666" y="829705"/>
                </a:lnTo>
                <a:lnTo>
                  <a:pt x="353404" y="826276"/>
                </a:lnTo>
                <a:lnTo>
                  <a:pt x="352273" y="821751"/>
                </a:lnTo>
                <a:lnTo>
                  <a:pt x="352273" y="820620"/>
                </a:lnTo>
                <a:lnTo>
                  <a:pt x="350012" y="819453"/>
                </a:lnTo>
                <a:lnTo>
                  <a:pt x="345453" y="814929"/>
                </a:lnTo>
                <a:lnTo>
                  <a:pt x="343191" y="812666"/>
                </a:lnTo>
                <a:lnTo>
                  <a:pt x="338632" y="809238"/>
                </a:lnTo>
                <a:lnTo>
                  <a:pt x="337501" y="809238"/>
                </a:lnTo>
                <a:lnTo>
                  <a:pt x="335239" y="808107"/>
                </a:lnTo>
                <a:lnTo>
                  <a:pt x="330680" y="805844"/>
                </a:lnTo>
                <a:lnTo>
                  <a:pt x="329550" y="805844"/>
                </a:lnTo>
                <a:lnTo>
                  <a:pt x="324991" y="804678"/>
                </a:lnTo>
                <a:lnTo>
                  <a:pt x="322729" y="802415"/>
                </a:lnTo>
                <a:lnTo>
                  <a:pt x="321598" y="800153"/>
                </a:lnTo>
                <a:lnTo>
                  <a:pt x="319301" y="797891"/>
                </a:lnTo>
                <a:lnTo>
                  <a:pt x="318170" y="797891"/>
                </a:lnTo>
                <a:lnTo>
                  <a:pt x="313646" y="794462"/>
                </a:lnTo>
                <a:lnTo>
                  <a:pt x="310218" y="792200"/>
                </a:lnTo>
                <a:lnTo>
                  <a:pt x="307957" y="789937"/>
                </a:lnTo>
                <a:lnTo>
                  <a:pt x="305695" y="786508"/>
                </a:lnTo>
                <a:lnTo>
                  <a:pt x="304529" y="786508"/>
                </a:lnTo>
                <a:lnTo>
                  <a:pt x="303398" y="785377"/>
                </a:lnTo>
                <a:lnTo>
                  <a:pt x="300005" y="785377"/>
                </a:lnTo>
                <a:lnTo>
                  <a:pt x="296577" y="783115"/>
                </a:lnTo>
                <a:lnTo>
                  <a:pt x="294315" y="780817"/>
                </a:lnTo>
                <a:lnTo>
                  <a:pt x="293184" y="780817"/>
                </a:lnTo>
                <a:lnTo>
                  <a:pt x="289792" y="781948"/>
                </a:lnTo>
                <a:lnTo>
                  <a:pt x="286364" y="781948"/>
                </a:lnTo>
                <a:lnTo>
                  <a:pt x="278412" y="783115"/>
                </a:lnTo>
                <a:lnTo>
                  <a:pt x="272722" y="784246"/>
                </a:lnTo>
                <a:lnTo>
                  <a:pt x="270460" y="784246"/>
                </a:lnTo>
                <a:lnTo>
                  <a:pt x="268199" y="784246"/>
                </a:lnTo>
                <a:lnTo>
                  <a:pt x="265901" y="784246"/>
                </a:lnTo>
                <a:lnTo>
                  <a:pt x="262509" y="783115"/>
                </a:lnTo>
                <a:lnTo>
                  <a:pt x="261378" y="784246"/>
                </a:lnTo>
                <a:lnTo>
                  <a:pt x="255688" y="786508"/>
                </a:lnTo>
                <a:lnTo>
                  <a:pt x="253426" y="785377"/>
                </a:lnTo>
                <a:lnTo>
                  <a:pt x="252260" y="785377"/>
                </a:lnTo>
                <a:lnTo>
                  <a:pt x="244308" y="794462"/>
                </a:lnTo>
                <a:lnTo>
                  <a:pt x="240916" y="795593"/>
                </a:lnTo>
                <a:lnTo>
                  <a:pt x="236357" y="794462"/>
                </a:lnTo>
                <a:lnTo>
                  <a:pt x="234095" y="796724"/>
                </a:lnTo>
                <a:lnTo>
                  <a:pt x="225013" y="796724"/>
                </a:lnTo>
                <a:lnTo>
                  <a:pt x="212502" y="799022"/>
                </a:lnTo>
                <a:lnTo>
                  <a:pt x="196599" y="802415"/>
                </a:lnTo>
                <a:lnTo>
                  <a:pt x="192040" y="795593"/>
                </a:lnTo>
                <a:lnTo>
                  <a:pt x="190909" y="794462"/>
                </a:lnTo>
                <a:lnTo>
                  <a:pt x="188647" y="794462"/>
                </a:lnTo>
                <a:lnTo>
                  <a:pt x="184088" y="792200"/>
                </a:lnTo>
                <a:lnTo>
                  <a:pt x="175006" y="794462"/>
                </a:lnTo>
                <a:lnTo>
                  <a:pt x="167054" y="794462"/>
                </a:lnTo>
                <a:lnTo>
                  <a:pt x="153413" y="794462"/>
                </a:lnTo>
                <a:lnTo>
                  <a:pt x="145461" y="795593"/>
                </a:lnTo>
                <a:lnTo>
                  <a:pt x="147723" y="786508"/>
                </a:lnTo>
                <a:lnTo>
                  <a:pt x="146592" y="784246"/>
                </a:lnTo>
                <a:lnTo>
                  <a:pt x="151151" y="781948"/>
                </a:lnTo>
                <a:lnTo>
                  <a:pt x="152282" y="779686"/>
                </a:lnTo>
                <a:lnTo>
                  <a:pt x="151151" y="775126"/>
                </a:lnTo>
                <a:lnTo>
                  <a:pt x="152282" y="766042"/>
                </a:lnTo>
                <a:lnTo>
                  <a:pt x="153413" y="760386"/>
                </a:lnTo>
                <a:lnTo>
                  <a:pt x="154544" y="759219"/>
                </a:lnTo>
                <a:lnTo>
                  <a:pt x="154544" y="756957"/>
                </a:lnTo>
                <a:lnTo>
                  <a:pt x="156841" y="750135"/>
                </a:lnTo>
                <a:lnTo>
                  <a:pt x="155675" y="747872"/>
                </a:lnTo>
                <a:lnTo>
                  <a:pt x="159103" y="743312"/>
                </a:lnTo>
                <a:lnTo>
                  <a:pt x="159103" y="742181"/>
                </a:lnTo>
                <a:lnTo>
                  <a:pt x="161364" y="741050"/>
                </a:lnTo>
                <a:lnTo>
                  <a:pt x="163662" y="736490"/>
                </a:lnTo>
                <a:lnTo>
                  <a:pt x="163662" y="735359"/>
                </a:lnTo>
                <a:lnTo>
                  <a:pt x="165923" y="733097"/>
                </a:lnTo>
                <a:lnTo>
                  <a:pt x="165923" y="731965"/>
                </a:lnTo>
                <a:lnTo>
                  <a:pt x="164792" y="731965"/>
                </a:lnTo>
                <a:lnTo>
                  <a:pt x="164792" y="729668"/>
                </a:lnTo>
                <a:lnTo>
                  <a:pt x="165923" y="730834"/>
                </a:lnTo>
                <a:lnTo>
                  <a:pt x="165923" y="729668"/>
                </a:lnTo>
                <a:lnTo>
                  <a:pt x="169316" y="728537"/>
                </a:lnTo>
                <a:lnTo>
                  <a:pt x="169316" y="727405"/>
                </a:lnTo>
                <a:lnTo>
                  <a:pt x="165923" y="726274"/>
                </a:lnTo>
                <a:lnTo>
                  <a:pt x="165923" y="718321"/>
                </a:lnTo>
                <a:lnTo>
                  <a:pt x="167054" y="716023"/>
                </a:lnTo>
                <a:lnTo>
                  <a:pt x="164792" y="710367"/>
                </a:lnTo>
                <a:lnTo>
                  <a:pt x="165923" y="708070"/>
                </a:lnTo>
                <a:lnTo>
                  <a:pt x="165923" y="703545"/>
                </a:lnTo>
                <a:lnTo>
                  <a:pt x="168185" y="702414"/>
                </a:lnTo>
                <a:lnTo>
                  <a:pt x="169316" y="702414"/>
                </a:lnTo>
                <a:lnTo>
                  <a:pt x="170447" y="700116"/>
                </a:lnTo>
                <a:lnTo>
                  <a:pt x="172744" y="697854"/>
                </a:lnTo>
                <a:lnTo>
                  <a:pt x="173875" y="696723"/>
                </a:lnTo>
                <a:lnTo>
                  <a:pt x="176137" y="694460"/>
                </a:lnTo>
                <a:lnTo>
                  <a:pt x="176137" y="693294"/>
                </a:lnTo>
                <a:lnTo>
                  <a:pt x="172744" y="692163"/>
                </a:lnTo>
                <a:lnTo>
                  <a:pt x="170447" y="693294"/>
                </a:lnTo>
                <a:lnTo>
                  <a:pt x="168185" y="695592"/>
                </a:lnTo>
                <a:lnTo>
                  <a:pt x="165923" y="695592"/>
                </a:lnTo>
                <a:lnTo>
                  <a:pt x="164792" y="694460"/>
                </a:lnTo>
                <a:lnTo>
                  <a:pt x="163662" y="691032"/>
                </a:lnTo>
                <a:lnTo>
                  <a:pt x="162495" y="689900"/>
                </a:lnTo>
                <a:lnTo>
                  <a:pt x="161364" y="686472"/>
                </a:lnTo>
                <a:lnTo>
                  <a:pt x="161364" y="685340"/>
                </a:lnTo>
                <a:lnTo>
                  <a:pt x="159103" y="683078"/>
                </a:lnTo>
                <a:lnTo>
                  <a:pt x="157972" y="681947"/>
                </a:lnTo>
                <a:lnTo>
                  <a:pt x="155675" y="680816"/>
                </a:lnTo>
                <a:lnTo>
                  <a:pt x="151151" y="680816"/>
                </a:lnTo>
                <a:lnTo>
                  <a:pt x="143199" y="679685"/>
                </a:lnTo>
                <a:lnTo>
                  <a:pt x="136379" y="678518"/>
                </a:lnTo>
                <a:lnTo>
                  <a:pt x="135248" y="677387"/>
                </a:lnTo>
                <a:lnTo>
                  <a:pt x="131820" y="675125"/>
                </a:lnTo>
                <a:lnTo>
                  <a:pt x="128427" y="671731"/>
                </a:lnTo>
                <a:lnTo>
                  <a:pt x="119309" y="671731"/>
                </a:lnTo>
                <a:lnTo>
                  <a:pt x="115917" y="668302"/>
                </a:lnTo>
                <a:lnTo>
                  <a:pt x="114786" y="667171"/>
                </a:lnTo>
                <a:lnTo>
                  <a:pt x="117048" y="662611"/>
                </a:lnTo>
                <a:lnTo>
                  <a:pt x="117048" y="661480"/>
                </a:lnTo>
                <a:lnTo>
                  <a:pt x="114786" y="659218"/>
                </a:lnTo>
                <a:lnTo>
                  <a:pt x="114786" y="658087"/>
                </a:lnTo>
                <a:lnTo>
                  <a:pt x="112524" y="652396"/>
                </a:lnTo>
                <a:lnTo>
                  <a:pt x="105703" y="645573"/>
                </a:lnTo>
                <a:lnTo>
                  <a:pt x="105703" y="643311"/>
                </a:lnTo>
                <a:lnTo>
                  <a:pt x="105703" y="641013"/>
                </a:lnTo>
                <a:lnTo>
                  <a:pt x="104572" y="636489"/>
                </a:lnTo>
                <a:lnTo>
                  <a:pt x="104572" y="634226"/>
                </a:lnTo>
                <a:lnTo>
                  <a:pt x="104572" y="628535"/>
                </a:lnTo>
                <a:lnTo>
                  <a:pt x="103406" y="622844"/>
                </a:lnTo>
                <a:lnTo>
                  <a:pt x="103406" y="620582"/>
                </a:lnTo>
                <a:lnTo>
                  <a:pt x="105703" y="619415"/>
                </a:lnTo>
                <a:lnTo>
                  <a:pt x="106834" y="613759"/>
                </a:lnTo>
                <a:lnTo>
                  <a:pt x="106834" y="612628"/>
                </a:lnTo>
                <a:lnTo>
                  <a:pt x="106834" y="610331"/>
                </a:lnTo>
                <a:lnTo>
                  <a:pt x="106834" y="608068"/>
                </a:lnTo>
                <a:lnTo>
                  <a:pt x="105703" y="606937"/>
                </a:lnTo>
                <a:lnTo>
                  <a:pt x="103406" y="605806"/>
                </a:lnTo>
                <a:lnTo>
                  <a:pt x="102275" y="604675"/>
                </a:lnTo>
                <a:lnTo>
                  <a:pt x="100013" y="598984"/>
                </a:lnTo>
                <a:lnTo>
                  <a:pt x="95455" y="593293"/>
                </a:lnTo>
                <a:lnTo>
                  <a:pt x="95455" y="589864"/>
                </a:lnTo>
                <a:lnTo>
                  <a:pt x="95455" y="585339"/>
                </a:lnTo>
                <a:lnTo>
                  <a:pt x="95455" y="584208"/>
                </a:lnTo>
                <a:lnTo>
                  <a:pt x="95455" y="583077"/>
                </a:lnTo>
                <a:lnTo>
                  <a:pt x="95455" y="580779"/>
                </a:lnTo>
                <a:lnTo>
                  <a:pt x="96585" y="577386"/>
                </a:lnTo>
                <a:lnTo>
                  <a:pt x="94324" y="572826"/>
                </a:lnTo>
                <a:lnTo>
                  <a:pt x="92062" y="564872"/>
                </a:lnTo>
                <a:lnTo>
                  <a:pt x="89765" y="562610"/>
                </a:lnTo>
                <a:lnTo>
                  <a:pt x="86372" y="563741"/>
                </a:lnTo>
                <a:lnTo>
                  <a:pt x="86372" y="562610"/>
                </a:lnTo>
                <a:lnTo>
                  <a:pt x="86372" y="561479"/>
                </a:lnTo>
                <a:lnTo>
                  <a:pt x="86372" y="558050"/>
                </a:lnTo>
                <a:lnTo>
                  <a:pt x="88634" y="555788"/>
                </a:lnTo>
                <a:lnTo>
                  <a:pt x="88634" y="554656"/>
                </a:lnTo>
                <a:lnTo>
                  <a:pt x="89765" y="553525"/>
                </a:lnTo>
                <a:lnTo>
                  <a:pt x="90931" y="550096"/>
                </a:lnTo>
                <a:lnTo>
                  <a:pt x="90931" y="541012"/>
                </a:lnTo>
                <a:lnTo>
                  <a:pt x="87503" y="537583"/>
                </a:lnTo>
                <a:lnTo>
                  <a:pt x="88634" y="534189"/>
                </a:lnTo>
                <a:lnTo>
                  <a:pt x="86372" y="528498"/>
                </a:lnTo>
                <a:lnTo>
                  <a:pt x="85241" y="525105"/>
                </a:lnTo>
                <a:lnTo>
                  <a:pt x="86372" y="519414"/>
                </a:lnTo>
                <a:lnTo>
                  <a:pt x="85241" y="514854"/>
                </a:lnTo>
                <a:lnTo>
                  <a:pt x="84110" y="510329"/>
                </a:lnTo>
                <a:lnTo>
                  <a:pt x="85241" y="508031"/>
                </a:lnTo>
                <a:lnTo>
                  <a:pt x="82979" y="504638"/>
                </a:lnTo>
                <a:lnTo>
                  <a:pt x="81813" y="500078"/>
                </a:lnTo>
                <a:lnTo>
                  <a:pt x="80682" y="497816"/>
                </a:lnTo>
                <a:lnTo>
                  <a:pt x="81813" y="496685"/>
                </a:lnTo>
                <a:lnTo>
                  <a:pt x="85241" y="495553"/>
                </a:lnTo>
                <a:lnTo>
                  <a:pt x="86372" y="493291"/>
                </a:lnTo>
                <a:lnTo>
                  <a:pt x="87503" y="488731"/>
                </a:lnTo>
                <a:lnTo>
                  <a:pt x="86372" y="486469"/>
                </a:lnTo>
                <a:lnTo>
                  <a:pt x="85241" y="484171"/>
                </a:lnTo>
                <a:lnTo>
                  <a:pt x="85241" y="479646"/>
                </a:lnTo>
                <a:lnTo>
                  <a:pt x="81813" y="477349"/>
                </a:lnTo>
                <a:lnTo>
                  <a:pt x="81813" y="475086"/>
                </a:lnTo>
                <a:lnTo>
                  <a:pt x="80682" y="472824"/>
                </a:lnTo>
                <a:lnTo>
                  <a:pt x="81813" y="471693"/>
                </a:lnTo>
                <a:lnTo>
                  <a:pt x="81813" y="469395"/>
                </a:lnTo>
                <a:lnTo>
                  <a:pt x="81813" y="468264"/>
                </a:lnTo>
                <a:lnTo>
                  <a:pt x="81813" y="467133"/>
                </a:lnTo>
                <a:lnTo>
                  <a:pt x="81813" y="466002"/>
                </a:lnTo>
                <a:lnTo>
                  <a:pt x="84110" y="463740"/>
                </a:lnTo>
                <a:lnTo>
                  <a:pt x="84110" y="462573"/>
                </a:lnTo>
                <a:lnTo>
                  <a:pt x="82979" y="460311"/>
                </a:lnTo>
                <a:lnTo>
                  <a:pt x="81813" y="459180"/>
                </a:lnTo>
                <a:lnTo>
                  <a:pt x="80682" y="458048"/>
                </a:lnTo>
                <a:lnTo>
                  <a:pt x="79551" y="455751"/>
                </a:lnTo>
                <a:lnTo>
                  <a:pt x="79551" y="454620"/>
                </a:lnTo>
                <a:lnTo>
                  <a:pt x="80682" y="453488"/>
                </a:lnTo>
                <a:lnTo>
                  <a:pt x="84110" y="453488"/>
                </a:lnTo>
                <a:lnTo>
                  <a:pt x="85241" y="452357"/>
                </a:lnTo>
                <a:lnTo>
                  <a:pt x="84110" y="450095"/>
                </a:lnTo>
                <a:lnTo>
                  <a:pt x="81813" y="446666"/>
                </a:lnTo>
                <a:lnTo>
                  <a:pt x="80682" y="445535"/>
                </a:lnTo>
                <a:lnTo>
                  <a:pt x="81813" y="442141"/>
                </a:lnTo>
                <a:lnTo>
                  <a:pt x="84110" y="440975"/>
                </a:lnTo>
                <a:lnTo>
                  <a:pt x="85241" y="437581"/>
                </a:lnTo>
                <a:lnTo>
                  <a:pt x="85241" y="435319"/>
                </a:lnTo>
                <a:lnTo>
                  <a:pt x="82979" y="434188"/>
                </a:lnTo>
                <a:lnTo>
                  <a:pt x="82979" y="433022"/>
                </a:lnTo>
                <a:lnTo>
                  <a:pt x="82979" y="430759"/>
                </a:lnTo>
                <a:lnTo>
                  <a:pt x="82979" y="429628"/>
                </a:lnTo>
                <a:lnTo>
                  <a:pt x="85241" y="428497"/>
                </a:lnTo>
                <a:lnTo>
                  <a:pt x="84110" y="426199"/>
                </a:lnTo>
                <a:lnTo>
                  <a:pt x="82979" y="426199"/>
                </a:lnTo>
                <a:lnTo>
                  <a:pt x="79551" y="423937"/>
                </a:lnTo>
                <a:lnTo>
                  <a:pt x="82979" y="421675"/>
                </a:lnTo>
                <a:lnTo>
                  <a:pt x="81813" y="417115"/>
                </a:lnTo>
                <a:lnTo>
                  <a:pt x="82979" y="413721"/>
                </a:lnTo>
                <a:lnTo>
                  <a:pt x="81813" y="411423"/>
                </a:lnTo>
                <a:lnTo>
                  <a:pt x="80682" y="411423"/>
                </a:lnTo>
                <a:lnTo>
                  <a:pt x="78420" y="411423"/>
                </a:lnTo>
                <a:lnTo>
                  <a:pt x="76159" y="408030"/>
                </a:lnTo>
                <a:lnTo>
                  <a:pt x="75028" y="408030"/>
                </a:lnTo>
                <a:lnTo>
                  <a:pt x="73862" y="409161"/>
                </a:lnTo>
                <a:lnTo>
                  <a:pt x="72731" y="405768"/>
                </a:lnTo>
                <a:lnTo>
                  <a:pt x="68207" y="403470"/>
                </a:lnTo>
                <a:lnTo>
                  <a:pt x="68207" y="400077"/>
                </a:lnTo>
                <a:lnTo>
                  <a:pt x="65910" y="401208"/>
                </a:lnTo>
                <a:lnTo>
                  <a:pt x="64779" y="397814"/>
                </a:lnTo>
                <a:lnTo>
                  <a:pt x="63648" y="397814"/>
                </a:lnTo>
                <a:lnTo>
                  <a:pt x="61386" y="400077"/>
                </a:lnTo>
                <a:lnTo>
                  <a:pt x="56827" y="397814"/>
                </a:lnTo>
                <a:lnTo>
                  <a:pt x="56827" y="395517"/>
                </a:lnTo>
                <a:lnTo>
                  <a:pt x="55697" y="394385"/>
                </a:lnTo>
                <a:lnTo>
                  <a:pt x="55697" y="393254"/>
                </a:lnTo>
                <a:lnTo>
                  <a:pt x="54566" y="393254"/>
                </a:lnTo>
                <a:lnTo>
                  <a:pt x="54566" y="390992"/>
                </a:lnTo>
                <a:lnTo>
                  <a:pt x="48876" y="390992"/>
                </a:lnTo>
                <a:lnTo>
                  <a:pt x="50007" y="386432"/>
                </a:lnTo>
                <a:lnTo>
                  <a:pt x="50007" y="383038"/>
                </a:lnTo>
                <a:lnTo>
                  <a:pt x="47745" y="381872"/>
                </a:lnTo>
                <a:lnTo>
                  <a:pt x="47745" y="379610"/>
                </a:lnTo>
                <a:lnTo>
                  <a:pt x="46614" y="379610"/>
                </a:lnTo>
                <a:lnTo>
                  <a:pt x="45483" y="380741"/>
                </a:lnTo>
                <a:lnTo>
                  <a:pt x="39793" y="372787"/>
                </a:lnTo>
                <a:lnTo>
                  <a:pt x="37496" y="371656"/>
                </a:lnTo>
                <a:lnTo>
                  <a:pt x="36365" y="373918"/>
                </a:lnTo>
                <a:lnTo>
                  <a:pt x="35234" y="372787"/>
                </a:lnTo>
                <a:lnTo>
                  <a:pt x="35234" y="371656"/>
                </a:lnTo>
                <a:lnTo>
                  <a:pt x="34104" y="371656"/>
                </a:lnTo>
                <a:lnTo>
                  <a:pt x="32973" y="371656"/>
                </a:lnTo>
                <a:lnTo>
                  <a:pt x="32973" y="369394"/>
                </a:lnTo>
                <a:lnTo>
                  <a:pt x="30711" y="365965"/>
                </a:lnTo>
                <a:lnTo>
                  <a:pt x="31842" y="363703"/>
                </a:lnTo>
                <a:lnTo>
                  <a:pt x="28414" y="359143"/>
                </a:lnTo>
                <a:lnTo>
                  <a:pt x="30711" y="356880"/>
                </a:lnTo>
                <a:lnTo>
                  <a:pt x="29545" y="351189"/>
                </a:lnTo>
                <a:lnTo>
                  <a:pt x="31842" y="350058"/>
                </a:lnTo>
                <a:lnTo>
                  <a:pt x="31842" y="348927"/>
                </a:lnTo>
                <a:lnTo>
                  <a:pt x="32973" y="345533"/>
                </a:lnTo>
                <a:lnTo>
                  <a:pt x="35234" y="344367"/>
                </a:lnTo>
                <a:lnTo>
                  <a:pt x="35234" y="343236"/>
                </a:lnTo>
                <a:lnTo>
                  <a:pt x="30711" y="342105"/>
                </a:lnTo>
                <a:lnTo>
                  <a:pt x="28414" y="340974"/>
                </a:lnTo>
                <a:lnTo>
                  <a:pt x="28414" y="339842"/>
                </a:lnTo>
                <a:lnTo>
                  <a:pt x="30711" y="338711"/>
                </a:lnTo>
                <a:lnTo>
                  <a:pt x="30711" y="337580"/>
                </a:lnTo>
                <a:lnTo>
                  <a:pt x="31842" y="335282"/>
                </a:lnTo>
                <a:lnTo>
                  <a:pt x="36365" y="330758"/>
                </a:lnTo>
                <a:lnTo>
                  <a:pt x="40924" y="325067"/>
                </a:lnTo>
                <a:lnTo>
                  <a:pt x="39793" y="323935"/>
                </a:lnTo>
                <a:lnTo>
                  <a:pt x="36365" y="319375"/>
                </a:lnTo>
                <a:lnTo>
                  <a:pt x="31842" y="317113"/>
                </a:lnTo>
                <a:lnTo>
                  <a:pt x="31842" y="314815"/>
                </a:lnTo>
                <a:lnTo>
                  <a:pt x="32973" y="311422"/>
                </a:lnTo>
                <a:lnTo>
                  <a:pt x="32973" y="310291"/>
                </a:lnTo>
                <a:lnTo>
                  <a:pt x="32973" y="309160"/>
                </a:lnTo>
                <a:lnTo>
                  <a:pt x="30711" y="309160"/>
                </a:lnTo>
                <a:lnTo>
                  <a:pt x="29545" y="308029"/>
                </a:lnTo>
                <a:lnTo>
                  <a:pt x="30711" y="308029"/>
                </a:lnTo>
                <a:lnTo>
                  <a:pt x="32973" y="308029"/>
                </a:lnTo>
                <a:lnTo>
                  <a:pt x="34104" y="304600"/>
                </a:lnTo>
                <a:lnTo>
                  <a:pt x="35234" y="304600"/>
                </a:lnTo>
                <a:lnTo>
                  <a:pt x="36365" y="301206"/>
                </a:lnTo>
                <a:lnTo>
                  <a:pt x="38662" y="298909"/>
                </a:lnTo>
                <a:lnTo>
                  <a:pt x="38662" y="294384"/>
                </a:lnTo>
                <a:lnTo>
                  <a:pt x="40924" y="290955"/>
                </a:lnTo>
                <a:lnTo>
                  <a:pt x="40924" y="286430"/>
                </a:lnTo>
                <a:lnTo>
                  <a:pt x="40924" y="285264"/>
                </a:lnTo>
                <a:lnTo>
                  <a:pt x="43186" y="280739"/>
                </a:lnTo>
                <a:lnTo>
                  <a:pt x="43186" y="276179"/>
                </a:lnTo>
                <a:lnTo>
                  <a:pt x="43186" y="275048"/>
                </a:lnTo>
                <a:lnTo>
                  <a:pt x="45483" y="272786"/>
                </a:lnTo>
                <a:lnTo>
                  <a:pt x="47745" y="268226"/>
                </a:lnTo>
                <a:lnTo>
                  <a:pt x="50007" y="267095"/>
                </a:lnTo>
                <a:lnTo>
                  <a:pt x="50007" y="265964"/>
                </a:lnTo>
                <a:lnTo>
                  <a:pt x="50007" y="263701"/>
                </a:lnTo>
                <a:lnTo>
                  <a:pt x="47745" y="250057"/>
                </a:lnTo>
                <a:lnTo>
                  <a:pt x="53435" y="240937"/>
                </a:lnTo>
                <a:lnTo>
                  <a:pt x="55697" y="238674"/>
                </a:lnTo>
                <a:lnTo>
                  <a:pt x="51138" y="237543"/>
                </a:lnTo>
                <a:lnTo>
                  <a:pt x="48876" y="236412"/>
                </a:lnTo>
                <a:lnTo>
                  <a:pt x="48876" y="234150"/>
                </a:lnTo>
                <a:lnTo>
                  <a:pt x="46614" y="230721"/>
                </a:lnTo>
                <a:lnTo>
                  <a:pt x="47745" y="229590"/>
                </a:lnTo>
                <a:lnTo>
                  <a:pt x="50007" y="222767"/>
                </a:lnTo>
                <a:lnTo>
                  <a:pt x="48876" y="220505"/>
                </a:lnTo>
                <a:lnTo>
                  <a:pt x="51138" y="218207"/>
                </a:lnTo>
                <a:lnTo>
                  <a:pt x="51138" y="217076"/>
                </a:lnTo>
                <a:lnTo>
                  <a:pt x="50007" y="215945"/>
                </a:lnTo>
                <a:lnTo>
                  <a:pt x="46614" y="215945"/>
                </a:lnTo>
                <a:lnTo>
                  <a:pt x="43186" y="214814"/>
                </a:lnTo>
                <a:lnTo>
                  <a:pt x="42055" y="214814"/>
                </a:lnTo>
                <a:lnTo>
                  <a:pt x="39793" y="213683"/>
                </a:lnTo>
                <a:lnTo>
                  <a:pt x="39793" y="212552"/>
                </a:lnTo>
                <a:lnTo>
                  <a:pt x="38662" y="213683"/>
                </a:lnTo>
                <a:lnTo>
                  <a:pt x="37496" y="212552"/>
                </a:lnTo>
                <a:lnTo>
                  <a:pt x="35234" y="213683"/>
                </a:lnTo>
                <a:lnTo>
                  <a:pt x="32973" y="213683"/>
                </a:lnTo>
                <a:lnTo>
                  <a:pt x="30711" y="214814"/>
                </a:lnTo>
                <a:lnTo>
                  <a:pt x="28414" y="215945"/>
                </a:lnTo>
                <a:lnTo>
                  <a:pt x="27283" y="215945"/>
                </a:lnTo>
                <a:lnTo>
                  <a:pt x="27283" y="214814"/>
                </a:lnTo>
                <a:lnTo>
                  <a:pt x="30711" y="212552"/>
                </a:lnTo>
                <a:lnTo>
                  <a:pt x="29545" y="210254"/>
                </a:lnTo>
                <a:lnTo>
                  <a:pt x="28414" y="207992"/>
                </a:lnTo>
                <a:lnTo>
                  <a:pt x="29545" y="206861"/>
                </a:lnTo>
                <a:lnTo>
                  <a:pt x="29545" y="205729"/>
                </a:lnTo>
                <a:lnTo>
                  <a:pt x="30711" y="205729"/>
                </a:lnTo>
                <a:lnTo>
                  <a:pt x="30711" y="204598"/>
                </a:lnTo>
                <a:lnTo>
                  <a:pt x="31842" y="204598"/>
                </a:lnTo>
                <a:lnTo>
                  <a:pt x="34104" y="198907"/>
                </a:lnTo>
                <a:lnTo>
                  <a:pt x="31842" y="194347"/>
                </a:lnTo>
                <a:lnTo>
                  <a:pt x="29545" y="192085"/>
                </a:lnTo>
                <a:lnTo>
                  <a:pt x="28414" y="189822"/>
                </a:lnTo>
                <a:lnTo>
                  <a:pt x="27283" y="187525"/>
                </a:lnTo>
                <a:lnTo>
                  <a:pt x="27283" y="186394"/>
                </a:lnTo>
                <a:lnTo>
                  <a:pt x="26152" y="185263"/>
                </a:lnTo>
                <a:lnTo>
                  <a:pt x="25021" y="184131"/>
                </a:lnTo>
                <a:lnTo>
                  <a:pt x="25021" y="183000"/>
                </a:lnTo>
                <a:lnTo>
                  <a:pt x="23890" y="179571"/>
                </a:lnTo>
                <a:lnTo>
                  <a:pt x="22724" y="179571"/>
                </a:lnTo>
                <a:lnTo>
                  <a:pt x="22724" y="178440"/>
                </a:lnTo>
                <a:lnTo>
                  <a:pt x="20462" y="180703"/>
                </a:lnTo>
                <a:lnTo>
                  <a:pt x="20462" y="179571"/>
                </a:lnTo>
                <a:lnTo>
                  <a:pt x="26152" y="173880"/>
                </a:lnTo>
                <a:lnTo>
                  <a:pt x="28414" y="170487"/>
                </a:lnTo>
                <a:lnTo>
                  <a:pt x="26152" y="168224"/>
                </a:lnTo>
                <a:lnTo>
                  <a:pt x="27283" y="162533"/>
                </a:lnTo>
                <a:lnTo>
                  <a:pt x="28414" y="161402"/>
                </a:lnTo>
                <a:lnTo>
                  <a:pt x="30711" y="161402"/>
                </a:lnTo>
                <a:lnTo>
                  <a:pt x="30711" y="160271"/>
                </a:lnTo>
                <a:lnTo>
                  <a:pt x="27283" y="157973"/>
                </a:lnTo>
                <a:lnTo>
                  <a:pt x="23890" y="157973"/>
                </a:lnTo>
                <a:lnTo>
                  <a:pt x="21593" y="155711"/>
                </a:lnTo>
                <a:lnTo>
                  <a:pt x="19331" y="155711"/>
                </a:lnTo>
                <a:lnTo>
                  <a:pt x="15939" y="155711"/>
                </a:lnTo>
                <a:lnTo>
                  <a:pt x="13641" y="154580"/>
                </a:lnTo>
                <a:lnTo>
                  <a:pt x="12511" y="153449"/>
                </a:lnTo>
                <a:lnTo>
                  <a:pt x="13641" y="152282"/>
                </a:lnTo>
                <a:lnTo>
                  <a:pt x="14772" y="144329"/>
                </a:lnTo>
                <a:lnTo>
                  <a:pt x="12511" y="138673"/>
                </a:lnTo>
                <a:lnTo>
                  <a:pt x="10249" y="137542"/>
                </a:lnTo>
                <a:lnTo>
                  <a:pt x="7952" y="136375"/>
                </a:lnTo>
                <a:lnTo>
                  <a:pt x="7952" y="135244"/>
                </a:lnTo>
                <a:lnTo>
                  <a:pt x="9118" y="134113"/>
                </a:lnTo>
                <a:lnTo>
                  <a:pt x="9118" y="132982"/>
                </a:lnTo>
                <a:lnTo>
                  <a:pt x="13641" y="132982"/>
                </a:lnTo>
                <a:lnTo>
                  <a:pt x="15939" y="129553"/>
                </a:lnTo>
                <a:lnTo>
                  <a:pt x="15939" y="123897"/>
                </a:lnTo>
                <a:lnTo>
                  <a:pt x="17069" y="122731"/>
                </a:lnTo>
                <a:lnTo>
                  <a:pt x="20462" y="121600"/>
                </a:lnTo>
                <a:lnTo>
                  <a:pt x="18200" y="121600"/>
                </a:lnTo>
                <a:lnTo>
                  <a:pt x="15939" y="122731"/>
                </a:lnTo>
                <a:lnTo>
                  <a:pt x="15939" y="121600"/>
                </a:lnTo>
                <a:lnTo>
                  <a:pt x="14772" y="117075"/>
                </a:lnTo>
                <a:lnTo>
                  <a:pt x="12511" y="114777"/>
                </a:lnTo>
                <a:lnTo>
                  <a:pt x="12511" y="112515"/>
                </a:lnTo>
                <a:lnTo>
                  <a:pt x="12511" y="109121"/>
                </a:lnTo>
                <a:lnTo>
                  <a:pt x="12511" y="107990"/>
                </a:lnTo>
                <a:lnTo>
                  <a:pt x="11380" y="107990"/>
                </a:lnTo>
                <a:lnTo>
                  <a:pt x="5690" y="107990"/>
                </a:lnTo>
                <a:lnTo>
                  <a:pt x="4559" y="105693"/>
                </a:lnTo>
                <a:lnTo>
                  <a:pt x="3428" y="105693"/>
                </a:lnTo>
                <a:lnTo>
                  <a:pt x="3428" y="102299"/>
                </a:lnTo>
                <a:lnTo>
                  <a:pt x="3428" y="100001"/>
                </a:lnTo>
                <a:lnTo>
                  <a:pt x="0" y="101168"/>
                </a:lnTo>
                <a:lnTo>
                  <a:pt x="0" y="100001"/>
                </a:lnTo>
                <a:lnTo>
                  <a:pt x="1166" y="97739"/>
                </a:lnTo>
                <a:close/>
              </a:path>
            </a:pathLst>
          </a:custGeom>
          <a:solidFill>
            <a:srgbClr val="062473"/>
          </a:solidFill>
          <a:ln w="9892" cap="flat">
            <a:solidFill>
              <a:srgbClr val="FFFFFF"/>
            </a:solidFill>
            <a:prstDash val="solid"/>
            <a:miter/>
          </a:ln>
        </p:spPr>
        <p:txBody>
          <a:bodyPr rtlCol="0" anchor="ctr"/>
          <a:lstStyle/>
          <a:p>
            <a:endParaRPr lang="pt-BR"/>
          </a:p>
        </p:txBody>
      </p:sp>
      <p:sp>
        <p:nvSpPr>
          <p:cNvPr id="17" name="Forma Livre: Forma 16">
            <a:extLst>
              <a:ext uri="{FF2B5EF4-FFF2-40B4-BE49-F238E27FC236}">
                <a16:creationId xmlns:a16="http://schemas.microsoft.com/office/drawing/2014/main" id="{B32DA660-C709-BD98-0B37-27DE6A22CF72}"/>
              </a:ext>
            </a:extLst>
          </p:cNvPr>
          <p:cNvSpPr/>
          <p:nvPr/>
        </p:nvSpPr>
        <p:spPr>
          <a:xfrm>
            <a:off x="6240534" y="2066717"/>
            <a:ext cx="1164714" cy="1590090"/>
          </a:xfrm>
          <a:custGeom>
            <a:avLst/>
            <a:gdLst>
              <a:gd name="connsiteX0" fmla="*/ 0 w 1164714"/>
              <a:gd name="connsiteY0" fmla="*/ 742217 h 1590090"/>
              <a:gd name="connsiteX1" fmla="*/ 32937 w 1164714"/>
              <a:gd name="connsiteY1" fmla="*/ 714927 h 1590090"/>
              <a:gd name="connsiteX2" fmla="*/ 48840 w 1164714"/>
              <a:gd name="connsiteY2" fmla="*/ 703545 h 1590090"/>
              <a:gd name="connsiteX3" fmla="*/ 50007 w 1164714"/>
              <a:gd name="connsiteY3" fmla="*/ 701283 h 1590090"/>
              <a:gd name="connsiteX4" fmla="*/ 53399 w 1164714"/>
              <a:gd name="connsiteY4" fmla="*/ 699020 h 1590090"/>
              <a:gd name="connsiteX5" fmla="*/ 52269 w 1164714"/>
              <a:gd name="connsiteY5" fmla="*/ 696723 h 1590090"/>
              <a:gd name="connsiteX6" fmla="*/ 53399 w 1164714"/>
              <a:gd name="connsiteY6" fmla="*/ 695592 h 1590090"/>
              <a:gd name="connsiteX7" fmla="*/ 54530 w 1164714"/>
              <a:gd name="connsiteY7" fmla="*/ 695592 h 1590090"/>
              <a:gd name="connsiteX8" fmla="*/ 55661 w 1164714"/>
              <a:gd name="connsiteY8" fmla="*/ 696723 h 1590090"/>
              <a:gd name="connsiteX9" fmla="*/ 59089 w 1164714"/>
              <a:gd name="connsiteY9" fmla="*/ 694460 h 1590090"/>
              <a:gd name="connsiteX10" fmla="*/ 90896 w 1164714"/>
              <a:gd name="connsiteY10" fmla="*/ 669469 h 1590090"/>
              <a:gd name="connsiteX11" fmla="*/ 93157 w 1164714"/>
              <a:gd name="connsiteY11" fmla="*/ 667171 h 1590090"/>
              <a:gd name="connsiteX12" fmla="*/ 112489 w 1164714"/>
              <a:gd name="connsiteY12" fmla="*/ 651264 h 1590090"/>
              <a:gd name="connsiteX13" fmla="*/ 115917 w 1164714"/>
              <a:gd name="connsiteY13" fmla="*/ 649002 h 1590090"/>
              <a:gd name="connsiteX14" fmla="*/ 121571 w 1164714"/>
              <a:gd name="connsiteY14" fmla="*/ 644442 h 1590090"/>
              <a:gd name="connsiteX15" fmla="*/ 135212 w 1164714"/>
              <a:gd name="connsiteY15" fmla="*/ 633095 h 1590090"/>
              <a:gd name="connsiteX16" fmla="*/ 156806 w 1164714"/>
              <a:gd name="connsiteY16" fmla="*/ 616057 h 1590090"/>
              <a:gd name="connsiteX17" fmla="*/ 159067 w 1164714"/>
              <a:gd name="connsiteY17" fmla="*/ 612628 h 1590090"/>
              <a:gd name="connsiteX18" fmla="*/ 161364 w 1164714"/>
              <a:gd name="connsiteY18" fmla="*/ 610366 h 1590090"/>
              <a:gd name="connsiteX19" fmla="*/ 164757 w 1164714"/>
              <a:gd name="connsiteY19" fmla="*/ 611497 h 1590090"/>
              <a:gd name="connsiteX20" fmla="*/ 167019 w 1164714"/>
              <a:gd name="connsiteY20" fmla="*/ 611497 h 1590090"/>
              <a:gd name="connsiteX21" fmla="*/ 168185 w 1164714"/>
              <a:gd name="connsiteY21" fmla="*/ 613759 h 1590090"/>
              <a:gd name="connsiteX22" fmla="*/ 169316 w 1164714"/>
              <a:gd name="connsiteY22" fmla="*/ 612628 h 1590090"/>
              <a:gd name="connsiteX23" fmla="*/ 171578 w 1164714"/>
              <a:gd name="connsiteY23" fmla="*/ 613759 h 1590090"/>
              <a:gd name="connsiteX24" fmla="*/ 173840 w 1164714"/>
              <a:gd name="connsiteY24" fmla="*/ 613759 h 1590090"/>
              <a:gd name="connsiteX25" fmla="*/ 176137 w 1164714"/>
              <a:gd name="connsiteY25" fmla="*/ 613759 h 1590090"/>
              <a:gd name="connsiteX26" fmla="*/ 179529 w 1164714"/>
              <a:gd name="connsiteY26" fmla="*/ 614891 h 1590090"/>
              <a:gd name="connsiteX27" fmla="*/ 184088 w 1164714"/>
              <a:gd name="connsiteY27" fmla="*/ 611497 h 1590090"/>
              <a:gd name="connsiteX28" fmla="*/ 186350 w 1164714"/>
              <a:gd name="connsiteY28" fmla="*/ 608104 h 1590090"/>
              <a:gd name="connsiteX29" fmla="*/ 188612 w 1164714"/>
              <a:gd name="connsiteY29" fmla="*/ 606937 h 1590090"/>
              <a:gd name="connsiteX30" fmla="*/ 190909 w 1164714"/>
              <a:gd name="connsiteY30" fmla="*/ 605806 h 1590090"/>
              <a:gd name="connsiteX31" fmla="*/ 192040 w 1164714"/>
              <a:gd name="connsiteY31" fmla="*/ 604675 h 1590090"/>
              <a:gd name="connsiteX32" fmla="*/ 196563 w 1164714"/>
              <a:gd name="connsiteY32" fmla="*/ 598984 h 1590090"/>
              <a:gd name="connsiteX33" fmla="*/ 198861 w 1164714"/>
              <a:gd name="connsiteY33" fmla="*/ 592161 h 1590090"/>
              <a:gd name="connsiteX34" fmla="*/ 204515 w 1164714"/>
              <a:gd name="connsiteY34" fmla="*/ 586506 h 1590090"/>
              <a:gd name="connsiteX35" fmla="*/ 206812 w 1164714"/>
              <a:gd name="connsiteY35" fmla="*/ 583077 h 1590090"/>
              <a:gd name="connsiteX36" fmla="*/ 209074 w 1164714"/>
              <a:gd name="connsiteY36" fmla="*/ 579683 h 1590090"/>
              <a:gd name="connsiteX37" fmla="*/ 209074 w 1164714"/>
              <a:gd name="connsiteY37" fmla="*/ 577386 h 1590090"/>
              <a:gd name="connsiteX38" fmla="*/ 211336 w 1164714"/>
              <a:gd name="connsiteY38" fmla="*/ 575123 h 1590090"/>
              <a:gd name="connsiteX39" fmla="*/ 211336 w 1164714"/>
              <a:gd name="connsiteY39" fmla="*/ 572861 h 1590090"/>
              <a:gd name="connsiteX40" fmla="*/ 213633 w 1164714"/>
              <a:gd name="connsiteY40" fmla="*/ 570563 h 1590090"/>
              <a:gd name="connsiteX41" fmla="*/ 212502 w 1164714"/>
              <a:gd name="connsiteY41" fmla="*/ 570563 h 1590090"/>
              <a:gd name="connsiteX42" fmla="*/ 213633 w 1164714"/>
              <a:gd name="connsiteY42" fmla="*/ 568301 h 1590090"/>
              <a:gd name="connsiteX43" fmla="*/ 213633 w 1164714"/>
              <a:gd name="connsiteY43" fmla="*/ 566039 h 1590090"/>
              <a:gd name="connsiteX44" fmla="*/ 214764 w 1164714"/>
              <a:gd name="connsiteY44" fmla="*/ 564907 h 1590090"/>
              <a:gd name="connsiteX45" fmla="*/ 213633 w 1164714"/>
              <a:gd name="connsiteY45" fmla="*/ 563776 h 1590090"/>
              <a:gd name="connsiteX46" fmla="*/ 218156 w 1164714"/>
              <a:gd name="connsiteY46" fmla="*/ 561479 h 1590090"/>
              <a:gd name="connsiteX47" fmla="*/ 219287 w 1164714"/>
              <a:gd name="connsiteY47" fmla="*/ 559216 h 1590090"/>
              <a:gd name="connsiteX48" fmla="*/ 220454 w 1164714"/>
              <a:gd name="connsiteY48" fmla="*/ 559216 h 1590090"/>
              <a:gd name="connsiteX49" fmla="*/ 221585 w 1164714"/>
              <a:gd name="connsiteY49" fmla="*/ 559216 h 1590090"/>
              <a:gd name="connsiteX50" fmla="*/ 221585 w 1164714"/>
              <a:gd name="connsiteY50" fmla="*/ 556954 h 1590090"/>
              <a:gd name="connsiteX51" fmla="*/ 223846 w 1164714"/>
              <a:gd name="connsiteY51" fmla="*/ 558085 h 1590090"/>
              <a:gd name="connsiteX52" fmla="*/ 224977 w 1164714"/>
              <a:gd name="connsiteY52" fmla="*/ 555788 h 1590090"/>
              <a:gd name="connsiteX53" fmla="*/ 226108 w 1164714"/>
              <a:gd name="connsiteY53" fmla="*/ 555788 h 1590090"/>
              <a:gd name="connsiteX54" fmla="*/ 228405 w 1164714"/>
              <a:gd name="connsiteY54" fmla="*/ 552394 h 1590090"/>
              <a:gd name="connsiteX55" fmla="*/ 229536 w 1164714"/>
              <a:gd name="connsiteY55" fmla="*/ 552394 h 1590090"/>
              <a:gd name="connsiteX56" fmla="*/ 230667 w 1164714"/>
              <a:gd name="connsiteY56" fmla="*/ 552394 h 1590090"/>
              <a:gd name="connsiteX57" fmla="*/ 229536 w 1164714"/>
              <a:gd name="connsiteY57" fmla="*/ 547834 h 1590090"/>
              <a:gd name="connsiteX58" fmla="*/ 230667 w 1164714"/>
              <a:gd name="connsiteY58" fmla="*/ 547834 h 1590090"/>
              <a:gd name="connsiteX59" fmla="*/ 230667 w 1164714"/>
              <a:gd name="connsiteY59" fmla="*/ 546703 h 1590090"/>
              <a:gd name="connsiteX60" fmla="*/ 231798 w 1164714"/>
              <a:gd name="connsiteY60" fmla="*/ 545572 h 1590090"/>
              <a:gd name="connsiteX61" fmla="*/ 231798 w 1164714"/>
              <a:gd name="connsiteY61" fmla="*/ 543309 h 1590090"/>
              <a:gd name="connsiteX62" fmla="*/ 232929 w 1164714"/>
              <a:gd name="connsiteY62" fmla="*/ 542178 h 1590090"/>
              <a:gd name="connsiteX63" fmla="*/ 231798 w 1164714"/>
              <a:gd name="connsiteY63" fmla="*/ 541012 h 1590090"/>
              <a:gd name="connsiteX64" fmla="*/ 234060 w 1164714"/>
              <a:gd name="connsiteY64" fmla="*/ 539881 h 1590090"/>
              <a:gd name="connsiteX65" fmla="*/ 235226 w 1164714"/>
              <a:gd name="connsiteY65" fmla="*/ 541012 h 1590090"/>
              <a:gd name="connsiteX66" fmla="*/ 236357 w 1164714"/>
              <a:gd name="connsiteY66" fmla="*/ 539881 h 1590090"/>
              <a:gd name="connsiteX67" fmla="*/ 236357 w 1164714"/>
              <a:gd name="connsiteY67" fmla="*/ 538749 h 1590090"/>
              <a:gd name="connsiteX68" fmla="*/ 235226 w 1164714"/>
              <a:gd name="connsiteY68" fmla="*/ 536487 h 1590090"/>
              <a:gd name="connsiteX69" fmla="*/ 236357 w 1164714"/>
              <a:gd name="connsiteY69" fmla="*/ 535356 h 1590090"/>
              <a:gd name="connsiteX70" fmla="*/ 235226 w 1164714"/>
              <a:gd name="connsiteY70" fmla="*/ 534225 h 1590090"/>
              <a:gd name="connsiteX71" fmla="*/ 235226 w 1164714"/>
              <a:gd name="connsiteY71" fmla="*/ 531927 h 1590090"/>
              <a:gd name="connsiteX72" fmla="*/ 234060 w 1164714"/>
              <a:gd name="connsiteY72" fmla="*/ 529665 h 1590090"/>
              <a:gd name="connsiteX73" fmla="*/ 235226 w 1164714"/>
              <a:gd name="connsiteY73" fmla="*/ 528534 h 1590090"/>
              <a:gd name="connsiteX74" fmla="*/ 235226 w 1164714"/>
              <a:gd name="connsiteY74" fmla="*/ 527403 h 1590090"/>
              <a:gd name="connsiteX75" fmla="*/ 237488 w 1164714"/>
              <a:gd name="connsiteY75" fmla="*/ 525105 h 1590090"/>
              <a:gd name="connsiteX76" fmla="*/ 237488 w 1164714"/>
              <a:gd name="connsiteY76" fmla="*/ 523974 h 1590090"/>
              <a:gd name="connsiteX77" fmla="*/ 237488 w 1164714"/>
              <a:gd name="connsiteY77" fmla="*/ 521711 h 1590090"/>
              <a:gd name="connsiteX78" fmla="*/ 238619 w 1164714"/>
              <a:gd name="connsiteY78" fmla="*/ 521711 h 1590090"/>
              <a:gd name="connsiteX79" fmla="*/ 238619 w 1164714"/>
              <a:gd name="connsiteY79" fmla="*/ 519449 h 1590090"/>
              <a:gd name="connsiteX80" fmla="*/ 239749 w 1164714"/>
              <a:gd name="connsiteY80" fmla="*/ 518283 h 1590090"/>
              <a:gd name="connsiteX81" fmla="*/ 242047 w 1164714"/>
              <a:gd name="connsiteY81" fmla="*/ 518283 h 1590090"/>
              <a:gd name="connsiteX82" fmla="*/ 240880 w 1164714"/>
              <a:gd name="connsiteY82" fmla="*/ 519449 h 1590090"/>
              <a:gd name="connsiteX83" fmla="*/ 242047 w 1164714"/>
              <a:gd name="connsiteY83" fmla="*/ 519449 h 1590090"/>
              <a:gd name="connsiteX84" fmla="*/ 242047 w 1164714"/>
              <a:gd name="connsiteY84" fmla="*/ 518283 h 1590090"/>
              <a:gd name="connsiteX85" fmla="*/ 244308 w 1164714"/>
              <a:gd name="connsiteY85" fmla="*/ 518283 h 1590090"/>
              <a:gd name="connsiteX86" fmla="*/ 244308 w 1164714"/>
              <a:gd name="connsiteY86" fmla="*/ 517151 h 1590090"/>
              <a:gd name="connsiteX87" fmla="*/ 245439 w 1164714"/>
              <a:gd name="connsiteY87" fmla="*/ 517151 h 1590090"/>
              <a:gd name="connsiteX88" fmla="*/ 245439 w 1164714"/>
              <a:gd name="connsiteY88" fmla="*/ 516020 h 1590090"/>
              <a:gd name="connsiteX89" fmla="*/ 246570 w 1164714"/>
              <a:gd name="connsiteY89" fmla="*/ 514889 h 1590090"/>
              <a:gd name="connsiteX90" fmla="*/ 248832 w 1164714"/>
              <a:gd name="connsiteY90" fmla="*/ 514889 h 1590090"/>
              <a:gd name="connsiteX91" fmla="*/ 248832 w 1164714"/>
              <a:gd name="connsiteY91" fmla="*/ 513758 h 1590090"/>
              <a:gd name="connsiteX92" fmla="*/ 252260 w 1164714"/>
              <a:gd name="connsiteY92" fmla="*/ 511460 h 1590090"/>
              <a:gd name="connsiteX93" fmla="*/ 253391 w 1164714"/>
              <a:gd name="connsiteY93" fmla="*/ 509198 h 1590090"/>
              <a:gd name="connsiteX94" fmla="*/ 255653 w 1164714"/>
              <a:gd name="connsiteY94" fmla="*/ 509198 h 1590090"/>
              <a:gd name="connsiteX95" fmla="*/ 256819 w 1164714"/>
              <a:gd name="connsiteY95" fmla="*/ 509198 h 1590090"/>
              <a:gd name="connsiteX96" fmla="*/ 257950 w 1164714"/>
              <a:gd name="connsiteY96" fmla="*/ 506936 h 1590090"/>
              <a:gd name="connsiteX97" fmla="*/ 259081 w 1164714"/>
              <a:gd name="connsiteY97" fmla="*/ 506936 h 1590090"/>
              <a:gd name="connsiteX98" fmla="*/ 260212 w 1164714"/>
              <a:gd name="connsiteY98" fmla="*/ 504673 h 1590090"/>
              <a:gd name="connsiteX99" fmla="*/ 261343 w 1164714"/>
              <a:gd name="connsiteY99" fmla="*/ 505804 h 1590090"/>
              <a:gd name="connsiteX100" fmla="*/ 261343 w 1164714"/>
              <a:gd name="connsiteY100" fmla="*/ 503507 h 1590090"/>
              <a:gd name="connsiteX101" fmla="*/ 262473 w 1164714"/>
              <a:gd name="connsiteY101" fmla="*/ 503507 h 1590090"/>
              <a:gd name="connsiteX102" fmla="*/ 262473 w 1164714"/>
              <a:gd name="connsiteY102" fmla="*/ 502376 h 1590090"/>
              <a:gd name="connsiteX103" fmla="*/ 262473 w 1164714"/>
              <a:gd name="connsiteY103" fmla="*/ 500113 h 1590090"/>
              <a:gd name="connsiteX104" fmla="*/ 263604 w 1164714"/>
              <a:gd name="connsiteY104" fmla="*/ 500113 h 1590090"/>
              <a:gd name="connsiteX105" fmla="*/ 264771 w 1164714"/>
              <a:gd name="connsiteY105" fmla="*/ 498982 h 1590090"/>
              <a:gd name="connsiteX106" fmla="*/ 264771 w 1164714"/>
              <a:gd name="connsiteY106" fmla="*/ 495553 h 1590090"/>
              <a:gd name="connsiteX107" fmla="*/ 267032 w 1164714"/>
              <a:gd name="connsiteY107" fmla="*/ 494422 h 1590090"/>
              <a:gd name="connsiteX108" fmla="*/ 269294 w 1164714"/>
              <a:gd name="connsiteY108" fmla="*/ 492160 h 1590090"/>
              <a:gd name="connsiteX109" fmla="*/ 270425 w 1164714"/>
              <a:gd name="connsiteY109" fmla="*/ 493291 h 1590090"/>
              <a:gd name="connsiteX110" fmla="*/ 270425 w 1164714"/>
              <a:gd name="connsiteY110" fmla="*/ 492160 h 1590090"/>
              <a:gd name="connsiteX111" fmla="*/ 270425 w 1164714"/>
              <a:gd name="connsiteY111" fmla="*/ 488731 h 1590090"/>
              <a:gd name="connsiteX112" fmla="*/ 271556 w 1164714"/>
              <a:gd name="connsiteY112" fmla="*/ 488731 h 1590090"/>
              <a:gd name="connsiteX113" fmla="*/ 272722 w 1164714"/>
              <a:gd name="connsiteY113" fmla="*/ 488731 h 1590090"/>
              <a:gd name="connsiteX114" fmla="*/ 273853 w 1164714"/>
              <a:gd name="connsiteY114" fmla="*/ 488731 h 1590090"/>
              <a:gd name="connsiteX115" fmla="*/ 274984 w 1164714"/>
              <a:gd name="connsiteY115" fmla="*/ 488731 h 1590090"/>
              <a:gd name="connsiteX116" fmla="*/ 276115 w 1164714"/>
              <a:gd name="connsiteY116" fmla="*/ 485338 h 1590090"/>
              <a:gd name="connsiteX117" fmla="*/ 278377 w 1164714"/>
              <a:gd name="connsiteY117" fmla="*/ 484206 h 1590090"/>
              <a:gd name="connsiteX118" fmla="*/ 279543 w 1164714"/>
              <a:gd name="connsiteY118" fmla="*/ 481909 h 1590090"/>
              <a:gd name="connsiteX119" fmla="*/ 278377 w 1164714"/>
              <a:gd name="connsiteY119" fmla="*/ 479646 h 1590090"/>
              <a:gd name="connsiteX120" fmla="*/ 280674 w 1164714"/>
              <a:gd name="connsiteY120" fmla="*/ 478515 h 1590090"/>
              <a:gd name="connsiteX121" fmla="*/ 280674 w 1164714"/>
              <a:gd name="connsiteY121" fmla="*/ 477384 h 1590090"/>
              <a:gd name="connsiteX122" fmla="*/ 280674 w 1164714"/>
              <a:gd name="connsiteY122" fmla="*/ 475122 h 1590090"/>
              <a:gd name="connsiteX123" fmla="*/ 282936 w 1164714"/>
              <a:gd name="connsiteY123" fmla="*/ 473955 h 1590090"/>
              <a:gd name="connsiteX124" fmla="*/ 282936 w 1164714"/>
              <a:gd name="connsiteY124" fmla="*/ 472824 h 1590090"/>
              <a:gd name="connsiteX125" fmla="*/ 282936 w 1164714"/>
              <a:gd name="connsiteY125" fmla="*/ 470562 h 1590090"/>
              <a:gd name="connsiteX126" fmla="*/ 282936 w 1164714"/>
              <a:gd name="connsiteY126" fmla="*/ 468300 h 1590090"/>
              <a:gd name="connsiteX127" fmla="*/ 284066 w 1164714"/>
              <a:gd name="connsiteY127" fmla="*/ 466002 h 1590090"/>
              <a:gd name="connsiteX128" fmla="*/ 284066 w 1164714"/>
              <a:gd name="connsiteY128" fmla="*/ 463740 h 1590090"/>
              <a:gd name="connsiteX129" fmla="*/ 282936 w 1164714"/>
              <a:gd name="connsiteY129" fmla="*/ 462608 h 1590090"/>
              <a:gd name="connsiteX130" fmla="*/ 285197 w 1164714"/>
              <a:gd name="connsiteY130" fmla="*/ 461477 h 1590090"/>
              <a:gd name="connsiteX131" fmla="*/ 285197 w 1164714"/>
              <a:gd name="connsiteY131" fmla="*/ 459180 h 1590090"/>
              <a:gd name="connsiteX132" fmla="*/ 284066 w 1164714"/>
              <a:gd name="connsiteY132" fmla="*/ 454655 h 1590090"/>
              <a:gd name="connsiteX133" fmla="*/ 287494 w 1164714"/>
              <a:gd name="connsiteY133" fmla="*/ 452357 h 1590090"/>
              <a:gd name="connsiteX134" fmla="*/ 286364 w 1164714"/>
              <a:gd name="connsiteY134" fmla="*/ 451226 h 1590090"/>
              <a:gd name="connsiteX135" fmla="*/ 285197 w 1164714"/>
              <a:gd name="connsiteY135" fmla="*/ 452357 h 1590090"/>
              <a:gd name="connsiteX136" fmla="*/ 285197 w 1164714"/>
              <a:gd name="connsiteY136" fmla="*/ 451226 h 1590090"/>
              <a:gd name="connsiteX137" fmla="*/ 285197 w 1164714"/>
              <a:gd name="connsiteY137" fmla="*/ 450095 h 1590090"/>
              <a:gd name="connsiteX138" fmla="*/ 284066 w 1164714"/>
              <a:gd name="connsiteY138" fmla="*/ 448964 h 1590090"/>
              <a:gd name="connsiteX139" fmla="*/ 285197 w 1164714"/>
              <a:gd name="connsiteY139" fmla="*/ 448964 h 1590090"/>
              <a:gd name="connsiteX140" fmla="*/ 286364 w 1164714"/>
              <a:gd name="connsiteY140" fmla="*/ 447833 h 1590090"/>
              <a:gd name="connsiteX141" fmla="*/ 285197 w 1164714"/>
              <a:gd name="connsiteY141" fmla="*/ 446701 h 1590090"/>
              <a:gd name="connsiteX142" fmla="*/ 286364 w 1164714"/>
              <a:gd name="connsiteY142" fmla="*/ 446701 h 1590090"/>
              <a:gd name="connsiteX143" fmla="*/ 285197 w 1164714"/>
              <a:gd name="connsiteY143" fmla="*/ 446701 h 1590090"/>
              <a:gd name="connsiteX144" fmla="*/ 286364 w 1164714"/>
              <a:gd name="connsiteY144" fmla="*/ 445570 h 1590090"/>
              <a:gd name="connsiteX145" fmla="*/ 285197 w 1164714"/>
              <a:gd name="connsiteY145" fmla="*/ 444404 h 1590090"/>
              <a:gd name="connsiteX146" fmla="*/ 286364 w 1164714"/>
              <a:gd name="connsiteY146" fmla="*/ 443273 h 1590090"/>
              <a:gd name="connsiteX147" fmla="*/ 287494 w 1164714"/>
              <a:gd name="connsiteY147" fmla="*/ 441010 h 1590090"/>
              <a:gd name="connsiteX148" fmla="*/ 288625 w 1164714"/>
              <a:gd name="connsiteY148" fmla="*/ 441010 h 1590090"/>
              <a:gd name="connsiteX149" fmla="*/ 287494 w 1164714"/>
              <a:gd name="connsiteY149" fmla="*/ 438748 h 1590090"/>
              <a:gd name="connsiteX150" fmla="*/ 288625 w 1164714"/>
              <a:gd name="connsiteY150" fmla="*/ 437617 h 1590090"/>
              <a:gd name="connsiteX151" fmla="*/ 287494 w 1164714"/>
              <a:gd name="connsiteY151" fmla="*/ 436450 h 1590090"/>
              <a:gd name="connsiteX152" fmla="*/ 287494 w 1164714"/>
              <a:gd name="connsiteY152" fmla="*/ 435319 h 1590090"/>
              <a:gd name="connsiteX153" fmla="*/ 287494 w 1164714"/>
              <a:gd name="connsiteY153" fmla="*/ 434188 h 1590090"/>
              <a:gd name="connsiteX154" fmla="*/ 288625 w 1164714"/>
              <a:gd name="connsiteY154" fmla="*/ 434188 h 1590090"/>
              <a:gd name="connsiteX155" fmla="*/ 289756 w 1164714"/>
              <a:gd name="connsiteY155" fmla="*/ 434188 h 1590090"/>
              <a:gd name="connsiteX156" fmla="*/ 289756 w 1164714"/>
              <a:gd name="connsiteY156" fmla="*/ 431926 h 1590090"/>
              <a:gd name="connsiteX157" fmla="*/ 292018 w 1164714"/>
              <a:gd name="connsiteY157" fmla="*/ 430795 h 1590090"/>
              <a:gd name="connsiteX158" fmla="*/ 292018 w 1164714"/>
              <a:gd name="connsiteY158" fmla="*/ 429628 h 1590090"/>
              <a:gd name="connsiteX159" fmla="*/ 294315 w 1164714"/>
              <a:gd name="connsiteY159" fmla="*/ 429628 h 1590090"/>
              <a:gd name="connsiteX160" fmla="*/ 295446 w 1164714"/>
              <a:gd name="connsiteY160" fmla="*/ 428497 h 1590090"/>
              <a:gd name="connsiteX161" fmla="*/ 297708 w 1164714"/>
              <a:gd name="connsiteY161" fmla="*/ 427366 h 1590090"/>
              <a:gd name="connsiteX162" fmla="*/ 296577 w 1164714"/>
              <a:gd name="connsiteY162" fmla="*/ 426235 h 1590090"/>
              <a:gd name="connsiteX163" fmla="*/ 298839 w 1164714"/>
              <a:gd name="connsiteY163" fmla="*/ 426235 h 1590090"/>
              <a:gd name="connsiteX164" fmla="*/ 296577 w 1164714"/>
              <a:gd name="connsiteY164" fmla="*/ 422806 h 1590090"/>
              <a:gd name="connsiteX165" fmla="*/ 296577 w 1164714"/>
              <a:gd name="connsiteY165" fmla="*/ 421675 h 1590090"/>
              <a:gd name="connsiteX166" fmla="*/ 298839 w 1164714"/>
              <a:gd name="connsiteY166" fmla="*/ 421675 h 1590090"/>
              <a:gd name="connsiteX167" fmla="*/ 298839 w 1164714"/>
              <a:gd name="connsiteY167" fmla="*/ 422806 h 1590090"/>
              <a:gd name="connsiteX168" fmla="*/ 299970 w 1164714"/>
              <a:gd name="connsiteY168" fmla="*/ 422806 h 1590090"/>
              <a:gd name="connsiteX169" fmla="*/ 298839 w 1164714"/>
              <a:gd name="connsiteY169" fmla="*/ 418281 h 1590090"/>
              <a:gd name="connsiteX170" fmla="*/ 302267 w 1164714"/>
              <a:gd name="connsiteY170" fmla="*/ 419412 h 1590090"/>
              <a:gd name="connsiteX171" fmla="*/ 302267 w 1164714"/>
              <a:gd name="connsiteY171" fmla="*/ 417150 h 1590090"/>
              <a:gd name="connsiteX172" fmla="*/ 301100 w 1164714"/>
              <a:gd name="connsiteY172" fmla="*/ 417150 h 1590090"/>
              <a:gd name="connsiteX173" fmla="*/ 301100 w 1164714"/>
              <a:gd name="connsiteY173" fmla="*/ 416019 h 1590090"/>
              <a:gd name="connsiteX174" fmla="*/ 302267 w 1164714"/>
              <a:gd name="connsiteY174" fmla="*/ 416019 h 1590090"/>
              <a:gd name="connsiteX175" fmla="*/ 301100 w 1164714"/>
              <a:gd name="connsiteY175" fmla="*/ 414852 h 1590090"/>
              <a:gd name="connsiteX176" fmla="*/ 303398 w 1164714"/>
              <a:gd name="connsiteY176" fmla="*/ 414852 h 1590090"/>
              <a:gd name="connsiteX177" fmla="*/ 302267 w 1164714"/>
              <a:gd name="connsiteY177" fmla="*/ 412590 h 1590090"/>
              <a:gd name="connsiteX178" fmla="*/ 301100 w 1164714"/>
              <a:gd name="connsiteY178" fmla="*/ 412590 h 1590090"/>
              <a:gd name="connsiteX179" fmla="*/ 301100 w 1164714"/>
              <a:gd name="connsiteY179" fmla="*/ 410328 h 1590090"/>
              <a:gd name="connsiteX180" fmla="*/ 302267 w 1164714"/>
              <a:gd name="connsiteY180" fmla="*/ 410328 h 1590090"/>
              <a:gd name="connsiteX181" fmla="*/ 302267 w 1164714"/>
              <a:gd name="connsiteY181" fmla="*/ 409196 h 1590090"/>
              <a:gd name="connsiteX182" fmla="*/ 302267 w 1164714"/>
              <a:gd name="connsiteY182" fmla="*/ 410328 h 1590090"/>
              <a:gd name="connsiteX183" fmla="*/ 303398 w 1164714"/>
              <a:gd name="connsiteY183" fmla="*/ 409196 h 1590090"/>
              <a:gd name="connsiteX184" fmla="*/ 302267 w 1164714"/>
              <a:gd name="connsiteY184" fmla="*/ 406899 h 1590090"/>
              <a:gd name="connsiteX185" fmla="*/ 302267 w 1164714"/>
              <a:gd name="connsiteY185" fmla="*/ 405768 h 1590090"/>
              <a:gd name="connsiteX186" fmla="*/ 302267 w 1164714"/>
              <a:gd name="connsiteY186" fmla="*/ 404637 h 1590090"/>
              <a:gd name="connsiteX187" fmla="*/ 303398 w 1164714"/>
              <a:gd name="connsiteY187" fmla="*/ 404637 h 1590090"/>
              <a:gd name="connsiteX188" fmla="*/ 303398 w 1164714"/>
              <a:gd name="connsiteY188" fmla="*/ 401243 h 1590090"/>
              <a:gd name="connsiteX189" fmla="*/ 304529 w 1164714"/>
              <a:gd name="connsiteY189" fmla="*/ 402374 h 1590090"/>
              <a:gd name="connsiteX190" fmla="*/ 305659 w 1164714"/>
              <a:gd name="connsiteY190" fmla="*/ 401243 h 1590090"/>
              <a:gd name="connsiteX191" fmla="*/ 306790 w 1164714"/>
              <a:gd name="connsiteY191" fmla="*/ 400077 h 1590090"/>
              <a:gd name="connsiteX192" fmla="*/ 305659 w 1164714"/>
              <a:gd name="connsiteY192" fmla="*/ 400077 h 1590090"/>
              <a:gd name="connsiteX193" fmla="*/ 306790 w 1164714"/>
              <a:gd name="connsiteY193" fmla="*/ 400077 h 1590090"/>
              <a:gd name="connsiteX194" fmla="*/ 307921 w 1164714"/>
              <a:gd name="connsiteY194" fmla="*/ 398945 h 1590090"/>
              <a:gd name="connsiteX195" fmla="*/ 309087 w 1164714"/>
              <a:gd name="connsiteY195" fmla="*/ 400077 h 1590090"/>
              <a:gd name="connsiteX196" fmla="*/ 309087 w 1164714"/>
              <a:gd name="connsiteY196" fmla="*/ 398945 h 1590090"/>
              <a:gd name="connsiteX197" fmla="*/ 310218 w 1164714"/>
              <a:gd name="connsiteY197" fmla="*/ 398945 h 1590090"/>
              <a:gd name="connsiteX198" fmla="*/ 310218 w 1164714"/>
              <a:gd name="connsiteY198" fmla="*/ 397814 h 1590090"/>
              <a:gd name="connsiteX199" fmla="*/ 309087 w 1164714"/>
              <a:gd name="connsiteY199" fmla="*/ 397814 h 1590090"/>
              <a:gd name="connsiteX200" fmla="*/ 311349 w 1164714"/>
              <a:gd name="connsiteY200" fmla="*/ 395552 h 1590090"/>
              <a:gd name="connsiteX201" fmla="*/ 312480 w 1164714"/>
              <a:gd name="connsiteY201" fmla="*/ 394421 h 1590090"/>
              <a:gd name="connsiteX202" fmla="*/ 313611 w 1164714"/>
              <a:gd name="connsiteY202" fmla="*/ 395552 h 1590090"/>
              <a:gd name="connsiteX203" fmla="*/ 313611 w 1164714"/>
              <a:gd name="connsiteY203" fmla="*/ 396683 h 1590090"/>
              <a:gd name="connsiteX204" fmla="*/ 315873 w 1164714"/>
              <a:gd name="connsiteY204" fmla="*/ 395552 h 1590090"/>
              <a:gd name="connsiteX205" fmla="*/ 315873 w 1164714"/>
              <a:gd name="connsiteY205" fmla="*/ 394421 h 1590090"/>
              <a:gd name="connsiteX206" fmla="*/ 314742 w 1164714"/>
              <a:gd name="connsiteY206" fmla="*/ 393254 h 1590090"/>
              <a:gd name="connsiteX207" fmla="*/ 315873 w 1164714"/>
              <a:gd name="connsiteY207" fmla="*/ 393254 h 1590090"/>
              <a:gd name="connsiteX208" fmla="*/ 317039 w 1164714"/>
              <a:gd name="connsiteY208" fmla="*/ 395552 h 1590090"/>
              <a:gd name="connsiteX209" fmla="*/ 318170 w 1164714"/>
              <a:gd name="connsiteY209" fmla="*/ 395552 h 1590090"/>
              <a:gd name="connsiteX210" fmla="*/ 318170 w 1164714"/>
              <a:gd name="connsiteY210" fmla="*/ 394421 h 1590090"/>
              <a:gd name="connsiteX211" fmla="*/ 318170 w 1164714"/>
              <a:gd name="connsiteY211" fmla="*/ 392123 h 1590090"/>
              <a:gd name="connsiteX212" fmla="*/ 320432 w 1164714"/>
              <a:gd name="connsiteY212" fmla="*/ 393254 h 1590090"/>
              <a:gd name="connsiteX213" fmla="*/ 321563 w 1164714"/>
              <a:gd name="connsiteY213" fmla="*/ 390992 h 1590090"/>
              <a:gd name="connsiteX214" fmla="*/ 322693 w 1164714"/>
              <a:gd name="connsiteY214" fmla="*/ 390992 h 1590090"/>
              <a:gd name="connsiteX215" fmla="*/ 324991 w 1164714"/>
              <a:gd name="connsiteY215" fmla="*/ 390992 h 1590090"/>
              <a:gd name="connsiteX216" fmla="*/ 324991 w 1164714"/>
              <a:gd name="connsiteY216" fmla="*/ 388730 h 1590090"/>
              <a:gd name="connsiteX217" fmla="*/ 322693 w 1164714"/>
              <a:gd name="connsiteY217" fmla="*/ 387598 h 1590090"/>
              <a:gd name="connsiteX218" fmla="*/ 324991 w 1164714"/>
              <a:gd name="connsiteY218" fmla="*/ 385301 h 1590090"/>
              <a:gd name="connsiteX219" fmla="*/ 322693 w 1164714"/>
              <a:gd name="connsiteY219" fmla="*/ 383038 h 1590090"/>
              <a:gd name="connsiteX220" fmla="*/ 323860 w 1164714"/>
              <a:gd name="connsiteY220" fmla="*/ 383038 h 1590090"/>
              <a:gd name="connsiteX221" fmla="*/ 324991 w 1164714"/>
              <a:gd name="connsiteY221" fmla="*/ 383038 h 1590090"/>
              <a:gd name="connsiteX222" fmla="*/ 326122 w 1164714"/>
              <a:gd name="connsiteY222" fmla="*/ 383038 h 1590090"/>
              <a:gd name="connsiteX223" fmla="*/ 326122 w 1164714"/>
              <a:gd name="connsiteY223" fmla="*/ 378514 h 1590090"/>
              <a:gd name="connsiteX224" fmla="*/ 327252 w 1164714"/>
              <a:gd name="connsiteY224" fmla="*/ 377347 h 1590090"/>
              <a:gd name="connsiteX225" fmla="*/ 328383 w 1164714"/>
              <a:gd name="connsiteY225" fmla="*/ 378514 h 1590090"/>
              <a:gd name="connsiteX226" fmla="*/ 329514 w 1164714"/>
              <a:gd name="connsiteY226" fmla="*/ 378514 h 1590090"/>
              <a:gd name="connsiteX227" fmla="*/ 330645 w 1164714"/>
              <a:gd name="connsiteY227" fmla="*/ 376216 h 1590090"/>
              <a:gd name="connsiteX228" fmla="*/ 329514 w 1164714"/>
              <a:gd name="connsiteY228" fmla="*/ 375085 h 1590090"/>
              <a:gd name="connsiteX229" fmla="*/ 330645 w 1164714"/>
              <a:gd name="connsiteY229" fmla="*/ 373954 h 1590090"/>
              <a:gd name="connsiteX230" fmla="*/ 332942 w 1164714"/>
              <a:gd name="connsiteY230" fmla="*/ 373954 h 1590090"/>
              <a:gd name="connsiteX231" fmla="*/ 334073 w 1164714"/>
              <a:gd name="connsiteY231" fmla="*/ 375085 h 1590090"/>
              <a:gd name="connsiteX232" fmla="*/ 334073 w 1164714"/>
              <a:gd name="connsiteY232" fmla="*/ 373954 h 1590090"/>
              <a:gd name="connsiteX233" fmla="*/ 334073 w 1164714"/>
              <a:gd name="connsiteY233" fmla="*/ 372823 h 1590090"/>
              <a:gd name="connsiteX234" fmla="*/ 331811 w 1164714"/>
              <a:gd name="connsiteY234" fmla="*/ 371692 h 1590090"/>
              <a:gd name="connsiteX235" fmla="*/ 334073 w 1164714"/>
              <a:gd name="connsiteY235" fmla="*/ 370525 h 1590090"/>
              <a:gd name="connsiteX236" fmla="*/ 334073 w 1164714"/>
              <a:gd name="connsiteY236" fmla="*/ 369394 h 1590090"/>
              <a:gd name="connsiteX237" fmla="*/ 330645 w 1164714"/>
              <a:gd name="connsiteY237" fmla="*/ 367132 h 1590090"/>
              <a:gd name="connsiteX238" fmla="*/ 332942 w 1164714"/>
              <a:gd name="connsiteY238" fmla="*/ 367132 h 1590090"/>
              <a:gd name="connsiteX239" fmla="*/ 335204 w 1164714"/>
              <a:gd name="connsiteY239" fmla="*/ 369394 h 1590090"/>
              <a:gd name="connsiteX240" fmla="*/ 336335 w 1164714"/>
              <a:gd name="connsiteY240" fmla="*/ 368263 h 1590090"/>
              <a:gd name="connsiteX241" fmla="*/ 335204 w 1164714"/>
              <a:gd name="connsiteY241" fmla="*/ 364869 h 1590090"/>
              <a:gd name="connsiteX242" fmla="*/ 337466 w 1164714"/>
              <a:gd name="connsiteY242" fmla="*/ 364869 h 1590090"/>
              <a:gd name="connsiteX243" fmla="*/ 338632 w 1164714"/>
              <a:gd name="connsiteY243" fmla="*/ 364869 h 1590090"/>
              <a:gd name="connsiteX244" fmla="*/ 339763 w 1164714"/>
              <a:gd name="connsiteY244" fmla="*/ 362572 h 1590090"/>
              <a:gd name="connsiteX245" fmla="*/ 338632 w 1164714"/>
              <a:gd name="connsiteY245" fmla="*/ 361440 h 1590090"/>
              <a:gd name="connsiteX246" fmla="*/ 338632 w 1164714"/>
              <a:gd name="connsiteY246" fmla="*/ 359178 h 1590090"/>
              <a:gd name="connsiteX247" fmla="*/ 336335 w 1164714"/>
              <a:gd name="connsiteY247" fmla="*/ 360309 h 1590090"/>
              <a:gd name="connsiteX248" fmla="*/ 335204 w 1164714"/>
              <a:gd name="connsiteY248" fmla="*/ 358047 h 1590090"/>
              <a:gd name="connsiteX249" fmla="*/ 336335 w 1164714"/>
              <a:gd name="connsiteY249" fmla="*/ 358047 h 1590090"/>
              <a:gd name="connsiteX250" fmla="*/ 337466 w 1164714"/>
              <a:gd name="connsiteY250" fmla="*/ 358047 h 1590090"/>
              <a:gd name="connsiteX251" fmla="*/ 338632 w 1164714"/>
              <a:gd name="connsiteY251" fmla="*/ 358047 h 1590090"/>
              <a:gd name="connsiteX252" fmla="*/ 339763 w 1164714"/>
              <a:gd name="connsiteY252" fmla="*/ 355749 h 1590090"/>
              <a:gd name="connsiteX253" fmla="*/ 340894 w 1164714"/>
              <a:gd name="connsiteY253" fmla="*/ 355749 h 1590090"/>
              <a:gd name="connsiteX254" fmla="*/ 340894 w 1164714"/>
              <a:gd name="connsiteY254" fmla="*/ 359178 h 1590090"/>
              <a:gd name="connsiteX255" fmla="*/ 342025 w 1164714"/>
              <a:gd name="connsiteY255" fmla="*/ 359178 h 1590090"/>
              <a:gd name="connsiteX256" fmla="*/ 343156 w 1164714"/>
              <a:gd name="connsiteY256" fmla="*/ 358047 h 1590090"/>
              <a:gd name="connsiteX257" fmla="*/ 342025 w 1164714"/>
              <a:gd name="connsiteY257" fmla="*/ 353487 h 1590090"/>
              <a:gd name="connsiteX258" fmla="*/ 345417 w 1164714"/>
              <a:gd name="connsiteY258" fmla="*/ 352356 h 1590090"/>
              <a:gd name="connsiteX259" fmla="*/ 346584 w 1164714"/>
              <a:gd name="connsiteY259" fmla="*/ 353487 h 1590090"/>
              <a:gd name="connsiteX260" fmla="*/ 346584 w 1164714"/>
              <a:gd name="connsiteY260" fmla="*/ 350093 h 1590090"/>
              <a:gd name="connsiteX261" fmla="*/ 347715 w 1164714"/>
              <a:gd name="connsiteY261" fmla="*/ 348962 h 1590090"/>
              <a:gd name="connsiteX262" fmla="*/ 346584 w 1164714"/>
              <a:gd name="connsiteY262" fmla="*/ 346665 h 1590090"/>
              <a:gd name="connsiteX263" fmla="*/ 346584 w 1164714"/>
              <a:gd name="connsiteY263" fmla="*/ 343271 h 1590090"/>
              <a:gd name="connsiteX264" fmla="*/ 348845 w 1164714"/>
              <a:gd name="connsiteY264" fmla="*/ 342140 h 1590090"/>
              <a:gd name="connsiteX265" fmla="*/ 347715 w 1164714"/>
              <a:gd name="connsiteY265" fmla="*/ 341009 h 1590090"/>
              <a:gd name="connsiteX266" fmla="*/ 349976 w 1164714"/>
              <a:gd name="connsiteY266" fmla="*/ 338711 h 1590090"/>
              <a:gd name="connsiteX267" fmla="*/ 347715 w 1164714"/>
              <a:gd name="connsiteY267" fmla="*/ 337580 h 1590090"/>
              <a:gd name="connsiteX268" fmla="*/ 347715 w 1164714"/>
              <a:gd name="connsiteY268" fmla="*/ 336449 h 1590090"/>
              <a:gd name="connsiteX269" fmla="*/ 348845 w 1164714"/>
              <a:gd name="connsiteY269" fmla="*/ 335318 h 1590090"/>
              <a:gd name="connsiteX270" fmla="*/ 351107 w 1164714"/>
              <a:gd name="connsiteY270" fmla="*/ 336449 h 1590090"/>
              <a:gd name="connsiteX271" fmla="*/ 352238 w 1164714"/>
              <a:gd name="connsiteY271" fmla="*/ 334187 h 1590090"/>
              <a:gd name="connsiteX272" fmla="*/ 351107 w 1164714"/>
              <a:gd name="connsiteY272" fmla="*/ 333020 h 1590090"/>
              <a:gd name="connsiteX273" fmla="*/ 349976 w 1164714"/>
              <a:gd name="connsiteY273" fmla="*/ 333020 h 1590090"/>
              <a:gd name="connsiteX274" fmla="*/ 349976 w 1164714"/>
              <a:gd name="connsiteY274" fmla="*/ 331889 h 1590090"/>
              <a:gd name="connsiteX275" fmla="*/ 352238 w 1164714"/>
              <a:gd name="connsiteY275" fmla="*/ 331889 h 1590090"/>
              <a:gd name="connsiteX276" fmla="*/ 352238 w 1164714"/>
              <a:gd name="connsiteY276" fmla="*/ 330758 h 1590090"/>
              <a:gd name="connsiteX277" fmla="*/ 351107 w 1164714"/>
              <a:gd name="connsiteY277" fmla="*/ 329627 h 1590090"/>
              <a:gd name="connsiteX278" fmla="*/ 348845 w 1164714"/>
              <a:gd name="connsiteY278" fmla="*/ 329627 h 1590090"/>
              <a:gd name="connsiteX279" fmla="*/ 348845 w 1164714"/>
              <a:gd name="connsiteY279" fmla="*/ 327364 h 1590090"/>
              <a:gd name="connsiteX280" fmla="*/ 348845 w 1164714"/>
              <a:gd name="connsiteY280" fmla="*/ 326198 h 1590090"/>
              <a:gd name="connsiteX281" fmla="*/ 351107 w 1164714"/>
              <a:gd name="connsiteY281" fmla="*/ 325067 h 1590090"/>
              <a:gd name="connsiteX282" fmla="*/ 351107 w 1164714"/>
              <a:gd name="connsiteY282" fmla="*/ 323935 h 1590090"/>
              <a:gd name="connsiteX283" fmla="*/ 349976 w 1164714"/>
              <a:gd name="connsiteY283" fmla="*/ 322804 h 1590090"/>
              <a:gd name="connsiteX284" fmla="*/ 348845 w 1164714"/>
              <a:gd name="connsiteY284" fmla="*/ 320542 h 1590090"/>
              <a:gd name="connsiteX285" fmla="*/ 349976 w 1164714"/>
              <a:gd name="connsiteY285" fmla="*/ 320542 h 1590090"/>
              <a:gd name="connsiteX286" fmla="*/ 347715 w 1164714"/>
              <a:gd name="connsiteY286" fmla="*/ 318244 h 1590090"/>
              <a:gd name="connsiteX287" fmla="*/ 346584 w 1164714"/>
              <a:gd name="connsiteY287" fmla="*/ 318244 h 1590090"/>
              <a:gd name="connsiteX288" fmla="*/ 346584 w 1164714"/>
              <a:gd name="connsiteY288" fmla="*/ 317113 h 1590090"/>
              <a:gd name="connsiteX289" fmla="*/ 348845 w 1164714"/>
              <a:gd name="connsiteY289" fmla="*/ 315982 h 1590090"/>
              <a:gd name="connsiteX290" fmla="*/ 351107 w 1164714"/>
              <a:gd name="connsiteY290" fmla="*/ 315982 h 1590090"/>
              <a:gd name="connsiteX291" fmla="*/ 352238 w 1164714"/>
              <a:gd name="connsiteY291" fmla="*/ 317113 h 1590090"/>
              <a:gd name="connsiteX292" fmla="*/ 353404 w 1164714"/>
              <a:gd name="connsiteY292" fmla="*/ 315982 h 1590090"/>
              <a:gd name="connsiteX293" fmla="*/ 354535 w 1164714"/>
              <a:gd name="connsiteY293" fmla="*/ 314851 h 1590090"/>
              <a:gd name="connsiteX294" fmla="*/ 353404 w 1164714"/>
              <a:gd name="connsiteY294" fmla="*/ 314851 h 1590090"/>
              <a:gd name="connsiteX295" fmla="*/ 353404 w 1164714"/>
              <a:gd name="connsiteY295" fmla="*/ 313720 h 1590090"/>
              <a:gd name="connsiteX296" fmla="*/ 354535 w 1164714"/>
              <a:gd name="connsiteY296" fmla="*/ 312589 h 1590090"/>
              <a:gd name="connsiteX297" fmla="*/ 353404 w 1164714"/>
              <a:gd name="connsiteY297" fmla="*/ 311457 h 1590090"/>
              <a:gd name="connsiteX298" fmla="*/ 354535 w 1164714"/>
              <a:gd name="connsiteY298" fmla="*/ 311457 h 1590090"/>
              <a:gd name="connsiteX299" fmla="*/ 356797 w 1164714"/>
              <a:gd name="connsiteY299" fmla="*/ 312589 h 1590090"/>
              <a:gd name="connsiteX300" fmla="*/ 359059 w 1164714"/>
              <a:gd name="connsiteY300" fmla="*/ 311457 h 1590090"/>
              <a:gd name="connsiteX301" fmla="*/ 357928 w 1164714"/>
              <a:gd name="connsiteY301" fmla="*/ 310291 h 1590090"/>
              <a:gd name="connsiteX302" fmla="*/ 357928 w 1164714"/>
              <a:gd name="connsiteY302" fmla="*/ 309160 h 1590090"/>
              <a:gd name="connsiteX303" fmla="*/ 356797 w 1164714"/>
              <a:gd name="connsiteY303" fmla="*/ 309160 h 1590090"/>
              <a:gd name="connsiteX304" fmla="*/ 357928 w 1164714"/>
              <a:gd name="connsiteY304" fmla="*/ 308029 h 1590090"/>
              <a:gd name="connsiteX305" fmla="*/ 360190 w 1164714"/>
              <a:gd name="connsiteY305" fmla="*/ 308029 h 1590090"/>
              <a:gd name="connsiteX306" fmla="*/ 362487 w 1164714"/>
              <a:gd name="connsiteY306" fmla="*/ 310291 h 1590090"/>
              <a:gd name="connsiteX307" fmla="*/ 363618 w 1164714"/>
              <a:gd name="connsiteY307" fmla="*/ 309160 h 1590090"/>
              <a:gd name="connsiteX308" fmla="*/ 364749 w 1164714"/>
              <a:gd name="connsiteY308" fmla="*/ 309160 h 1590090"/>
              <a:gd name="connsiteX309" fmla="*/ 362487 w 1164714"/>
              <a:gd name="connsiteY309" fmla="*/ 308029 h 1590090"/>
              <a:gd name="connsiteX310" fmla="*/ 363618 w 1164714"/>
              <a:gd name="connsiteY310" fmla="*/ 308029 h 1590090"/>
              <a:gd name="connsiteX311" fmla="*/ 363618 w 1164714"/>
              <a:gd name="connsiteY311" fmla="*/ 306897 h 1590090"/>
              <a:gd name="connsiteX312" fmla="*/ 361356 w 1164714"/>
              <a:gd name="connsiteY312" fmla="*/ 308029 h 1590090"/>
              <a:gd name="connsiteX313" fmla="*/ 361356 w 1164714"/>
              <a:gd name="connsiteY313" fmla="*/ 306897 h 1590090"/>
              <a:gd name="connsiteX314" fmla="*/ 362487 w 1164714"/>
              <a:gd name="connsiteY314" fmla="*/ 306897 h 1590090"/>
              <a:gd name="connsiteX315" fmla="*/ 361356 w 1164714"/>
              <a:gd name="connsiteY315" fmla="*/ 305766 h 1590090"/>
              <a:gd name="connsiteX316" fmla="*/ 360190 w 1164714"/>
              <a:gd name="connsiteY316" fmla="*/ 305766 h 1590090"/>
              <a:gd name="connsiteX317" fmla="*/ 360190 w 1164714"/>
              <a:gd name="connsiteY317" fmla="*/ 304635 h 1590090"/>
              <a:gd name="connsiteX318" fmla="*/ 360190 w 1164714"/>
              <a:gd name="connsiteY318" fmla="*/ 301206 h 1590090"/>
              <a:gd name="connsiteX319" fmla="*/ 360190 w 1164714"/>
              <a:gd name="connsiteY319" fmla="*/ 300075 h 1590090"/>
              <a:gd name="connsiteX320" fmla="*/ 359059 w 1164714"/>
              <a:gd name="connsiteY320" fmla="*/ 300075 h 1590090"/>
              <a:gd name="connsiteX321" fmla="*/ 359059 w 1164714"/>
              <a:gd name="connsiteY321" fmla="*/ 301206 h 1590090"/>
              <a:gd name="connsiteX322" fmla="*/ 357928 w 1164714"/>
              <a:gd name="connsiteY322" fmla="*/ 302337 h 1590090"/>
              <a:gd name="connsiteX323" fmla="*/ 355666 w 1164714"/>
              <a:gd name="connsiteY323" fmla="*/ 303469 h 1590090"/>
              <a:gd name="connsiteX324" fmla="*/ 354535 w 1164714"/>
              <a:gd name="connsiteY324" fmla="*/ 301206 h 1590090"/>
              <a:gd name="connsiteX325" fmla="*/ 354535 w 1164714"/>
              <a:gd name="connsiteY325" fmla="*/ 298944 h 1590090"/>
              <a:gd name="connsiteX326" fmla="*/ 354535 w 1164714"/>
              <a:gd name="connsiteY326" fmla="*/ 296646 h 1590090"/>
              <a:gd name="connsiteX327" fmla="*/ 354535 w 1164714"/>
              <a:gd name="connsiteY327" fmla="*/ 294384 h 1590090"/>
              <a:gd name="connsiteX328" fmla="*/ 353404 w 1164714"/>
              <a:gd name="connsiteY328" fmla="*/ 294384 h 1590090"/>
              <a:gd name="connsiteX329" fmla="*/ 352238 w 1164714"/>
              <a:gd name="connsiteY329" fmla="*/ 295515 h 1590090"/>
              <a:gd name="connsiteX330" fmla="*/ 351107 w 1164714"/>
              <a:gd name="connsiteY330" fmla="*/ 292122 h 1590090"/>
              <a:gd name="connsiteX331" fmla="*/ 351107 w 1164714"/>
              <a:gd name="connsiteY331" fmla="*/ 290990 h 1590090"/>
              <a:gd name="connsiteX332" fmla="*/ 351107 w 1164714"/>
              <a:gd name="connsiteY332" fmla="*/ 289859 h 1590090"/>
              <a:gd name="connsiteX333" fmla="*/ 348845 w 1164714"/>
              <a:gd name="connsiteY333" fmla="*/ 290990 h 1590090"/>
              <a:gd name="connsiteX334" fmla="*/ 348845 w 1164714"/>
              <a:gd name="connsiteY334" fmla="*/ 289859 h 1590090"/>
              <a:gd name="connsiteX335" fmla="*/ 347715 w 1164714"/>
              <a:gd name="connsiteY335" fmla="*/ 287562 h 1590090"/>
              <a:gd name="connsiteX336" fmla="*/ 349976 w 1164714"/>
              <a:gd name="connsiteY336" fmla="*/ 284168 h 1590090"/>
              <a:gd name="connsiteX337" fmla="*/ 352238 w 1164714"/>
              <a:gd name="connsiteY337" fmla="*/ 283037 h 1590090"/>
              <a:gd name="connsiteX338" fmla="*/ 352238 w 1164714"/>
              <a:gd name="connsiteY338" fmla="*/ 281906 h 1590090"/>
              <a:gd name="connsiteX339" fmla="*/ 354535 w 1164714"/>
              <a:gd name="connsiteY339" fmla="*/ 283037 h 1590090"/>
              <a:gd name="connsiteX340" fmla="*/ 354535 w 1164714"/>
              <a:gd name="connsiteY340" fmla="*/ 281906 h 1590090"/>
              <a:gd name="connsiteX341" fmla="*/ 354535 w 1164714"/>
              <a:gd name="connsiteY341" fmla="*/ 280739 h 1590090"/>
              <a:gd name="connsiteX342" fmla="*/ 356797 w 1164714"/>
              <a:gd name="connsiteY342" fmla="*/ 279608 h 1590090"/>
              <a:gd name="connsiteX343" fmla="*/ 356797 w 1164714"/>
              <a:gd name="connsiteY343" fmla="*/ 278477 h 1590090"/>
              <a:gd name="connsiteX344" fmla="*/ 356797 w 1164714"/>
              <a:gd name="connsiteY344" fmla="*/ 276215 h 1590090"/>
              <a:gd name="connsiteX345" fmla="*/ 357928 w 1164714"/>
              <a:gd name="connsiteY345" fmla="*/ 275084 h 1590090"/>
              <a:gd name="connsiteX346" fmla="*/ 359059 w 1164714"/>
              <a:gd name="connsiteY346" fmla="*/ 275084 h 1590090"/>
              <a:gd name="connsiteX347" fmla="*/ 361356 w 1164714"/>
              <a:gd name="connsiteY347" fmla="*/ 279608 h 1590090"/>
              <a:gd name="connsiteX348" fmla="*/ 362487 w 1164714"/>
              <a:gd name="connsiteY348" fmla="*/ 278477 h 1590090"/>
              <a:gd name="connsiteX349" fmla="*/ 362487 w 1164714"/>
              <a:gd name="connsiteY349" fmla="*/ 273917 h 1590090"/>
              <a:gd name="connsiteX350" fmla="*/ 364749 w 1164714"/>
              <a:gd name="connsiteY350" fmla="*/ 272786 h 1590090"/>
              <a:gd name="connsiteX351" fmla="*/ 365880 w 1164714"/>
              <a:gd name="connsiteY351" fmla="*/ 272786 h 1590090"/>
              <a:gd name="connsiteX352" fmla="*/ 368141 w 1164714"/>
              <a:gd name="connsiteY352" fmla="*/ 272786 h 1590090"/>
              <a:gd name="connsiteX353" fmla="*/ 370438 w 1164714"/>
              <a:gd name="connsiteY353" fmla="*/ 271655 h 1590090"/>
              <a:gd name="connsiteX354" fmla="*/ 376128 w 1164714"/>
              <a:gd name="connsiteY354" fmla="*/ 270524 h 1590090"/>
              <a:gd name="connsiteX355" fmla="*/ 374962 w 1164714"/>
              <a:gd name="connsiteY355" fmla="*/ 265964 h 1590090"/>
              <a:gd name="connsiteX356" fmla="*/ 377259 w 1164714"/>
              <a:gd name="connsiteY356" fmla="*/ 264832 h 1590090"/>
              <a:gd name="connsiteX357" fmla="*/ 378390 w 1164714"/>
              <a:gd name="connsiteY357" fmla="*/ 264832 h 1590090"/>
              <a:gd name="connsiteX358" fmla="*/ 379521 w 1164714"/>
              <a:gd name="connsiteY358" fmla="*/ 262570 h 1590090"/>
              <a:gd name="connsiteX359" fmla="*/ 378390 w 1164714"/>
              <a:gd name="connsiteY359" fmla="*/ 261439 h 1590090"/>
              <a:gd name="connsiteX360" fmla="*/ 377259 w 1164714"/>
              <a:gd name="connsiteY360" fmla="*/ 260308 h 1590090"/>
              <a:gd name="connsiteX361" fmla="*/ 377259 w 1164714"/>
              <a:gd name="connsiteY361" fmla="*/ 258010 h 1590090"/>
              <a:gd name="connsiteX362" fmla="*/ 378390 w 1164714"/>
              <a:gd name="connsiteY362" fmla="*/ 256879 h 1590090"/>
              <a:gd name="connsiteX363" fmla="*/ 379521 w 1164714"/>
              <a:gd name="connsiteY363" fmla="*/ 256879 h 1590090"/>
              <a:gd name="connsiteX364" fmla="*/ 380652 w 1164714"/>
              <a:gd name="connsiteY364" fmla="*/ 258010 h 1590090"/>
              <a:gd name="connsiteX365" fmla="*/ 382949 w 1164714"/>
              <a:gd name="connsiteY365" fmla="*/ 258010 h 1590090"/>
              <a:gd name="connsiteX366" fmla="*/ 390901 w 1164714"/>
              <a:gd name="connsiteY366" fmla="*/ 255748 h 1590090"/>
              <a:gd name="connsiteX367" fmla="*/ 390901 w 1164714"/>
              <a:gd name="connsiteY367" fmla="*/ 254617 h 1590090"/>
              <a:gd name="connsiteX368" fmla="*/ 388603 w 1164714"/>
              <a:gd name="connsiteY368" fmla="*/ 253485 h 1590090"/>
              <a:gd name="connsiteX369" fmla="*/ 387473 w 1164714"/>
              <a:gd name="connsiteY369" fmla="*/ 252354 h 1590090"/>
              <a:gd name="connsiteX370" fmla="*/ 388603 w 1164714"/>
              <a:gd name="connsiteY370" fmla="*/ 250057 h 1590090"/>
              <a:gd name="connsiteX371" fmla="*/ 387473 w 1164714"/>
              <a:gd name="connsiteY371" fmla="*/ 247794 h 1590090"/>
              <a:gd name="connsiteX372" fmla="*/ 387473 w 1164714"/>
              <a:gd name="connsiteY372" fmla="*/ 245532 h 1590090"/>
              <a:gd name="connsiteX373" fmla="*/ 388603 w 1164714"/>
              <a:gd name="connsiteY373" fmla="*/ 243234 h 1590090"/>
              <a:gd name="connsiteX374" fmla="*/ 387473 w 1164714"/>
              <a:gd name="connsiteY374" fmla="*/ 243234 h 1590090"/>
              <a:gd name="connsiteX375" fmla="*/ 387473 w 1164714"/>
              <a:gd name="connsiteY375" fmla="*/ 242103 h 1590090"/>
              <a:gd name="connsiteX376" fmla="*/ 387473 w 1164714"/>
              <a:gd name="connsiteY376" fmla="*/ 238710 h 1590090"/>
              <a:gd name="connsiteX377" fmla="*/ 387473 w 1164714"/>
              <a:gd name="connsiteY377" fmla="*/ 235281 h 1590090"/>
              <a:gd name="connsiteX378" fmla="*/ 389734 w 1164714"/>
              <a:gd name="connsiteY378" fmla="*/ 233019 h 1590090"/>
              <a:gd name="connsiteX379" fmla="*/ 390901 w 1164714"/>
              <a:gd name="connsiteY379" fmla="*/ 230756 h 1590090"/>
              <a:gd name="connsiteX380" fmla="*/ 392031 w 1164714"/>
              <a:gd name="connsiteY380" fmla="*/ 228459 h 1590090"/>
              <a:gd name="connsiteX381" fmla="*/ 392031 w 1164714"/>
              <a:gd name="connsiteY381" fmla="*/ 227327 h 1590090"/>
              <a:gd name="connsiteX382" fmla="*/ 389734 w 1164714"/>
              <a:gd name="connsiteY382" fmla="*/ 226196 h 1590090"/>
              <a:gd name="connsiteX383" fmla="*/ 386342 w 1164714"/>
              <a:gd name="connsiteY383" fmla="*/ 230756 h 1590090"/>
              <a:gd name="connsiteX384" fmla="*/ 385211 w 1164714"/>
              <a:gd name="connsiteY384" fmla="*/ 230756 h 1590090"/>
              <a:gd name="connsiteX385" fmla="*/ 382949 w 1164714"/>
              <a:gd name="connsiteY385" fmla="*/ 229590 h 1590090"/>
              <a:gd name="connsiteX386" fmla="*/ 382949 w 1164714"/>
              <a:gd name="connsiteY386" fmla="*/ 228459 h 1590090"/>
              <a:gd name="connsiteX387" fmla="*/ 382949 w 1164714"/>
              <a:gd name="connsiteY387" fmla="*/ 226196 h 1590090"/>
              <a:gd name="connsiteX388" fmla="*/ 387473 w 1164714"/>
              <a:gd name="connsiteY388" fmla="*/ 222803 h 1590090"/>
              <a:gd name="connsiteX389" fmla="*/ 388603 w 1164714"/>
              <a:gd name="connsiteY389" fmla="*/ 221636 h 1590090"/>
              <a:gd name="connsiteX390" fmla="*/ 388603 w 1164714"/>
              <a:gd name="connsiteY390" fmla="*/ 219374 h 1590090"/>
              <a:gd name="connsiteX391" fmla="*/ 388603 w 1164714"/>
              <a:gd name="connsiteY391" fmla="*/ 215981 h 1590090"/>
              <a:gd name="connsiteX392" fmla="*/ 389734 w 1164714"/>
              <a:gd name="connsiteY392" fmla="*/ 214814 h 1590090"/>
              <a:gd name="connsiteX393" fmla="*/ 390901 w 1164714"/>
              <a:gd name="connsiteY393" fmla="*/ 209158 h 1590090"/>
              <a:gd name="connsiteX394" fmla="*/ 388603 w 1164714"/>
              <a:gd name="connsiteY394" fmla="*/ 206861 h 1590090"/>
              <a:gd name="connsiteX395" fmla="*/ 388603 w 1164714"/>
              <a:gd name="connsiteY395" fmla="*/ 205729 h 1590090"/>
              <a:gd name="connsiteX396" fmla="*/ 392031 w 1164714"/>
              <a:gd name="connsiteY396" fmla="*/ 204598 h 1590090"/>
              <a:gd name="connsiteX397" fmla="*/ 393162 w 1164714"/>
              <a:gd name="connsiteY397" fmla="*/ 206861 h 1590090"/>
              <a:gd name="connsiteX398" fmla="*/ 395424 w 1164714"/>
              <a:gd name="connsiteY398" fmla="*/ 208027 h 1590090"/>
              <a:gd name="connsiteX399" fmla="*/ 397686 w 1164714"/>
              <a:gd name="connsiteY399" fmla="*/ 206861 h 1590090"/>
              <a:gd name="connsiteX400" fmla="*/ 398852 w 1164714"/>
              <a:gd name="connsiteY400" fmla="*/ 203467 h 1590090"/>
              <a:gd name="connsiteX401" fmla="*/ 401114 w 1164714"/>
              <a:gd name="connsiteY401" fmla="*/ 203467 h 1590090"/>
              <a:gd name="connsiteX402" fmla="*/ 403376 w 1164714"/>
              <a:gd name="connsiteY402" fmla="*/ 202336 h 1590090"/>
              <a:gd name="connsiteX403" fmla="*/ 403376 w 1164714"/>
              <a:gd name="connsiteY403" fmla="*/ 201205 h 1590090"/>
              <a:gd name="connsiteX404" fmla="*/ 405673 w 1164714"/>
              <a:gd name="connsiteY404" fmla="*/ 196645 h 1590090"/>
              <a:gd name="connsiteX405" fmla="*/ 407935 w 1164714"/>
              <a:gd name="connsiteY405" fmla="*/ 194382 h 1590090"/>
              <a:gd name="connsiteX406" fmla="*/ 411327 w 1164714"/>
              <a:gd name="connsiteY406" fmla="*/ 193251 h 1590090"/>
              <a:gd name="connsiteX407" fmla="*/ 413624 w 1164714"/>
              <a:gd name="connsiteY407" fmla="*/ 190954 h 1590090"/>
              <a:gd name="connsiteX408" fmla="*/ 411327 w 1164714"/>
              <a:gd name="connsiteY408" fmla="*/ 189822 h 1590090"/>
              <a:gd name="connsiteX409" fmla="*/ 411327 w 1164714"/>
              <a:gd name="connsiteY409" fmla="*/ 188691 h 1590090"/>
              <a:gd name="connsiteX410" fmla="*/ 414755 w 1164714"/>
              <a:gd name="connsiteY410" fmla="*/ 185263 h 1590090"/>
              <a:gd name="connsiteX411" fmla="*/ 415886 w 1164714"/>
              <a:gd name="connsiteY411" fmla="*/ 184131 h 1590090"/>
              <a:gd name="connsiteX412" fmla="*/ 415886 w 1164714"/>
              <a:gd name="connsiteY412" fmla="*/ 180738 h 1590090"/>
              <a:gd name="connsiteX413" fmla="*/ 414755 w 1164714"/>
              <a:gd name="connsiteY413" fmla="*/ 178476 h 1590090"/>
              <a:gd name="connsiteX414" fmla="*/ 414755 w 1164714"/>
              <a:gd name="connsiteY414" fmla="*/ 175047 h 1590090"/>
              <a:gd name="connsiteX415" fmla="*/ 415886 w 1164714"/>
              <a:gd name="connsiteY415" fmla="*/ 172784 h 1590090"/>
              <a:gd name="connsiteX416" fmla="*/ 417017 w 1164714"/>
              <a:gd name="connsiteY416" fmla="*/ 171653 h 1590090"/>
              <a:gd name="connsiteX417" fmla="*/ 419279 w 1164714"/>
              <a:gd name="connsiteY417" fmla="*/ 168224 h 1590090"/>
              <a:gd name="connsiteX418" fmla="*/ 419279 w 1164714"/>
              <a:gd name="connsiteY418" fmla="*/ 164831 h 1590090"/>
              <a:gd name="connsiteX419" fmla="*/ 421576 w 1164714"/>
              <a:gd name="connsiteY419" fmla="*/ 159140 h 1590090"/>
              <a:gd name="connsiteX420" fmla="*/ 423838 w 1164714"/>
              <a:gd name="connsiteY420" fmla="*/ 148924 h 1590090"/>
              <a:gd name="connsiteX421" fmla="*/ 422707 w 1164714"/>
              <a:gd name="connsiteY421" fmla="*/ 144364 h 1590090"/>
              <a:gd name="connsiteX422" fmla="*/ 420445 w 1164714"/>
              <a:gd name="connsiteY422" fmla="*/ 144364 h 1590090"/>
              <a:gd name="connsiteX423" fmla="*/ 420445 w 1164714"/>
              <a:gd name="connsiteY423" fmla="*/ 143233 h 1590090"/>
              <a:gd name="connsiteX424" fmla="*/ 426100 w 1164714"/>
              <a:gd name="connsiteY424" fmla="*/ 135279 h 1590090"/>
              <a:gd name="connsiteX425" fmla="*/ 424969 w 1164714"/>
              <a:gd name="connsiteY425" fmla="*/ 132982 h 1590090"/>
              <a:gd name="connsiteX426" fmla="*/ 423838 w 1164714"/>
              <a:gd name="connsiteY426" fmla="*/ 131851 h 1590090"/>
              <a:gd name="connsiteX427" fmla="*/ 422707 w 1164714"/>
              <a:gd name="connsiteY427" fmla="*/ 129588 h 1590090"/>
              <a:gd name="connsiteX428" fmla="*/ 417017 w 1164714"/>
              <a:gd name="connsiteY428" fmla="*/ 128457 h 1590090"/>
              <a:gd name="connsiteX429" fmla="*/ 413624 w 1164714"/>
              <a:gd name="connsiteY429" fmla="*/ 129588 h 1590090"/>
              <a:gd name="connsiteX430" fmla="*/ 412494 w 1164714"/>
              <a:gd name="connsiteY430" fmla="*/ 129588 h 1590090"/>
              <a:gd name="connsiteX431" fmla="*/ 411327 w 1164714"/>
              <a:gd name="connsiteY431" fmla="*/ 128457 h 1590090"/>
              <a:gd name="connsiteX432" fmla="*/ 409066 w 1164714"/>
              <a:gd name="connsiteY432" fmla="*/ 130719 h 1590090"/>
              <a:gd name="connsiteX433" fmla="*/ 407935 w 1164714"/>
              <a:gd name="connsiteY433" fmla="*/ 129588 h 1590090"/>
              <a:gd name="connsiteX434" fmla="*/ 406804 w 1164714"/>
              <a:gd name="connsiteY434" fmla="*/ 123897 h 1590090"/>
              <a:gd name="connsiteX435" fmla="*/ 407935 w 1164714"/>
              <a:gd name="connsiteY435" fmla="*/ 119373 h 1590090"/>
              <a:gd name="connsiteX436" fmla="*/ 409066 w 1164714"/>
              <a:gd name="connsiteY436" fmla="*/ 118206 h 1590090"/>
              <a:gd name="connsiteX437" fmla="*/ 410196 w 1164714"/>
              <a:gd name="connsiteY437" fmla="*/ 117075 h 1590090"/>
              <a:gd name="connsiteX438" fmla="*/ 412494 w 1164714"/>
              <a:gd name="connsiteY438" fmla="*/ 117075 h 1590090"/>
              <a:gd name="connsiteX439" fmla="*/ 417017 w 1164714"/>
              <a:gd name="connsiteY439" fmla="*/ 117075 h 1590090"/>
              <a:gd name="connsiteX440" fmla="*/ 420445 w 1164714"/>
              <a:gd name="connsiteY440" fmla="*/ 115944 h 1590090"/>
              <a:gd name="connsiteX441" fmla="*/ 422707 w 1164714"/>
              <a:gd name="connsiteY441" fmla="*/ 117075 h 1590090"/>
              <a:gd name="connsiteX442" fmla="*/ 423838 w 1164714"/>
              <a:gd name="connsiteY442" fmla="*/ 117075 h 1590090"/>
              <a:gd name="connsiteX443" fmla="*/ 424969 w 1164714"/>
              <a:gd name="connsiteY443" fmla="*/ 117075 h 1590090"/>
              <a:gd name="connsiteX444" fmla="*/ 426100 w 1164714"/>
              <a:gd name="connsiteY444" fmla="*/ 115944 h 1590090"/>
              <a:gd name="connsiteX445" fmla="*/ 426100 w 1164714"/>
              <a:gd name="connsiteY445" fmla="*/ 114813 h 1590090"/>
              <a:gd name="connsiteX446" fmla="*/ 427230 w 1164714"/>
              <a:gd name="connsiteY446" fmla="*/ 113681 h 1590090"/>
              <a:gd name="connsiteX447" fmla="*/ 428397 w 1164714"/>
              <a:gd name="connsiteY447" fmla="*/ 113681 h 1590090"/>
              <a:gd name="connsiteX448" fmla="*/ 431789 w 1164714"/>
              <a:gd name="connsiteY448" fmla="*/ 112550 h 1590090"/>
              <a:gd name="connsiteX449" fmla="*/ 434051 w 1164714"/>
              <a:gd name="connsiteY449" fmla="*/ 110253 h 1590090"/>
              <a:gd name="connsiteX450" fmla="*/ 435217 w 1164714"/>
              <a:gd name="connsiteY450" fmla="*/ 107990 h 1590090"/>
              <a:gd name="connsiteX451" fmla="*/ 435217 w 1164714"/>
              <a:gd name="connsiteY451" fmla="*/ 105728 h 1590090"/>
              <a:gd name="connsiteX452" fmla="*/ 434051 w 1164714"/>
              <a:gd name="connsiteY452" fmla="*/ 104597 h 1590090"/>
              <a:gd name="connsiteX453" fmla="*/ 434051 w 1164714"/>
              <a:gd name="connsiteY453" fmla="*/ 103430 h 1590090"/>
              <a:gd name="connsiteX454" fmla="*/ 434051 w 1164714"/>
              <a:gd name="connsiteY454" fmla="*/ 100037 h 1590090"/>
              <a:gd name="connsiteX455" fmla="*/ 436348 w 1164714"/>
              <a:gd name="connsiteY455" fmla="*/ 96608 h 1590090"/>
              <a:gd name="connsiteX456" fmla="*/ 436348 w 1164714"/>
              <a:gd name="connsiteY456" fmla="*/ 95477 h 1590090"/>
              <a:gd name="connsiteX457" fmla="*/ 435217 w 1164714"/>
              <a:gd name="connsiteY457" fmla="*/ 94346 h 1590090"/>
              <a:gd name="connsiteX458" fmla="*/ 435217 w 1164714"/>
              <a:gd name="connsiteY458" fmla="*/ 93215 h 1590090"/>
              <a:gd name="connsiteX459" fmla="*/ 438610 w 1164714"/>
              <a:gd name="connsiteY459" fmla="*/ 92083 h 1590090"/>
              <a:gd name="connsiteX460" fmla="*/ 436348 w 1164714"/>
              <a:gd name="connsiteY460" fmla="*/ 81868 h 1590090"/>
              <a:gd name="connsiteX461" fmla="*/ 436348 w 1164714"/>
              <a:gd name="connsiteY461" fmla="*/ 79570 h 1590090"/>
              <a:gd name="connsiteX462" fmla="*/ 434051 w 1164714"/>
              <a:gd name="connsiteY462" fmla="*/ 77308 h 1590090"/>
              <a:gd name="connsiteX463" fmla="*/ 432920 w 1164714"/>
              <a:gd name="connsiteY463" fmla="*/ 76176 h 1590090"/>
              <a:gd name="connsiteX464" fmla="*/ 430659 w 1164714"/>
              <a:gd name="connsiteY464" fmla="*/ 73879 h 1590090"/>
              <a:gd name="connsiteX465" fmla="*/ 437479 w 1164714"/>
              <a:gd name="connsiteY465" fmla="*/ 68223 h 1590090"/>
              <a:gd name="connsiteX466" fmla="*/ 437479 w 1164714"/>
              <a:gd name="connsiteY466" fmla="*/ 67056 h 1590090"/>
              <a:gd name="connsiteX467" fmla="*/ 434051 w 1164714"/>
              <a:gd name="connsiteY467" fmla="*/ 64794 h 1590090"/>
              <a:gd name="connsiteX468" fmla="*/ 438610 w 1164714"/>
              <a:gd name="connsiteY468" fmla="*/ 61401 h 1590090"/>
              <a:gd name="connsiteX469" fmla="*/ 439741 w 1164714"/>
              <a:gd name="connsiteY469" fmla="*/ 56841 h 1590090"/>
              <a:gd name="connsiteX470" fmla="*/ 440872 w 1164714"/>
              <a:gd name="connsiteY470" fmla="*/ 55710 h 1590090"/>
              <a:gd name="connsiteX471" fmla="*/ 442038 w 1164714"/>
              <a:gd name="connsiteY471" fmla="*/ 52316 h 1590090"/>
              <a:gd name="connsiteX472" fmla="*/ 443169 w 1164714"/>
              <a:gd name="connsiteY472" fmla="*/ 50018 h 1590090"/>
              <a:gd name="connsiteX473" fmla="*/ 443169 w 1164714"/>
              <a:gd name="connsiteY473" fmla="*/ 48887 h 1590090"/>
              <a:gd name="connsiteX474" fmla="*/ 438610 w 1164714"/>
              <a:gd name="connsiteY474" fmla="*/ 50018 h 1590090"/>
              <a:gd name="connsiteX475" fmla="*/ 438610 w 1164714"/>
              <a:gd name="connsiteY475" fmla="*/ 48887 h 1590090"/>
              <a:gd name="connsiteX476" fmla="*/ 438610 w 1164714"/>
              <a:gd name="connsiteY476" fmla="*/ 45494 h 1590090"/>
              <a:gd name="connsiteX477" fmla="*/ 435217 w 1164714"/>
              <a:gd name="connsiteY477" fmla="*/ 45494 h 1590090"/>
              <a:gd name="connsiteX478" fmla="*/ 432920 w 1164714"/>
              <a:gd name="connsiteY478" fmla="*/ 39803 h 1590090"/>
              <a:gd name="connsiteX479" fmla="*/ 437479 w 1164714"/>
              <a:gd name="connsiteY479" fmla="*/ 35243 h 1590090"/>
              <a:gd name="connsiteX480" fmla="*/ 435217 w 1164714"/>
              <a:gd name="connsiteY480" fmla="*/ 30718 h 1590090"/>
              <a:gd name="connsiteX481" fmla="*/ 438610 w 1164714"/>
              <a:gd name="connsiteY481" fmla="*/ 27289 h 1590090"/>
              <a:gd name="connsiteX482" fmla="*/ 442038 w 1164714"/>
              <a:gd name="connsiteY482" fmla="*/ 26158 h 1590090"/>
              <a:gd name="connsiteX483" fmla="*/ 443169 w 1164714"/>
              <a:gd name="connsiteY483" fmla="*/ 26158 h 1590090"/>
              <a:gd name="connsiteX484" fmla="*/ 443169 w 1164714"/>
              <a:gd name="connsiteY484" fmla="*/ 27289 h 1590090"/>
              <a:gd name="connsiteX485" fmla="*/ 447693 w 1164714"/>
              <a:gd name="connsiteY485" fmla="*/ 26158 h 1590090"/>
              <a:gd name="connsiteX486" fmla="*/ 447693 w 1164714"/>
              <a:gd name="connsiteY486" fmla="*/ 19336 h 1590090"/>
              <a:gd name="connsiteX487" fmla="*/ 448823 w 1164714"/>
              <a:gd name="connsiteY487" fmla="*/ 18205 h 1590090"/>
              <a:gd name="connsiteX488" fmla="*/ 448823 w 1164714"/>
              <a:gd name="connsiteY488" fmla="*/ 20467 h 1590090"/>
              <a:gd name="connsiteX489" fmla="*/ 449990 w 1164714"/>
              <a:gd name="connsiteY489" fmla="*/ 19336 h 1590090"/>
              <a:gd name="connsiteX490" fmla="*/ 449990 w 1164714"/>
              <a:gd name="connsiteY490" fmla="*/ 17073 h 1590090"/>
              <a:gd name="connsiteX491" fmla="*/ 451121 w 1164714"/>
              <a:gd name="connsiteY491" fmla="*/ 14811 h 1590090"/>
              <a:gd name="connsiteX492" fmla="*/ 452252 w 1164714"/>
              <a:gd name="connsiteY492" fmla="*/ 14811 h 1590090"/>
              <a:gd name="connsiteX493" fmla="*/ 452252 w 1164714"/>
              <a:gd name="connsiteY493" fmla="*/ 15942 h 1590090"/>
              <a:gd name="connsiteX494" fmla="*/ 452252 w 1164714"/>
              <a:gd name="connsiteY494" fmla="*/ 18205 h 1590090"/>
              <a:gd name="connsiteX495" fmla="*/ 454513 w 1164714"/>
              <a:gd name="connsiteY495" fmla="*/ 21598 h 1590090"/>
              <a:gd name="connsiteX496" fmla="*/ 454513 w 1164714"/>
              <a:gd name="connsiteY496" fmla="*/ 20467 h 1590090"/>
              <a:gd name="connsiteX497" fmla="*/ 453382 w 1164714"/>
              <a:gd name="connsiteY497" fmla="*/ 18205 h 1590090"/>
              <a:gd name="connsiteX498" fmla="*/ 453382 w 1164714"/>
              <a:gd name="connsiteY498" fmla="*/ 14811 h 1590090"/>
              <a:gd name="connsiteX499" fmla="*/ 453382 w 1164714"/>
              <a:gd name="connsiteY499" fmla="*/ 12513 h 1590090"/>
              <a:gd name="connsiteX500" fmla="*/ 454513 w 1164714"/>
              <a:gd name="connsiteY500" fmla="*/ 10251 h 1590090"/>
              <a:gd name="connsiteX501" fmla="*/ 455644 w 1164714"/>
              <a:gd name="connsiteY501" fmla="*/ 10251 h 1590090"/>
              <a:gd name="connsiteX502" fmla="*/ 457941 w 1164714"/>
              <a:gd name="connsiteY502" fmla="*/ 5691 h 1590090"/>
              <a:gd name="connsiteX503" fmla="*/ 457941 w 1164714"/>
              <a:gd name="connsiteY503" fmla="*/ 6822 h 1590090"/>
              <a:gd name="connsiteX504" fmla="*/ 457941 w 1164714"/>
              <a:gd name="connsiteY504" fmla="*/ 4560 h 1590090"/>
              <a:gd name="connsiteX505" fmla="*/ 457941 w 1164714"/>
              <a:gd name="connsiteY505" fmla="*/ 3429 h 1590090"/>
              <a:gd name="connsiteX506" fmla="*/ 459072 w 1164714"/>
              <a:gd name="connsiteY506" fmla="*/ 3429 h 1590090"/>
              <a:gd name="connsiteX507" fmla="*/ 460203 w 1164714"/>
              <a:gd name="connsiteY507" fmla="*/ 4560 h 1590090"/>
              <a:gd name="connsiteX508" fmla="*/ 460203 w 1164714"/>
              <a:gd name="connsiteY508" fmla="*/ 6822 h 1590090"/>
              <a:gd name="connsiteX509" fmla="*/ 461334 w 1164714"/>
              <a:gd name="connsiteY509" fmla="*/ 6822 h 1590090"/>
              <a:gd name="connsiteX510" fmla="*/ 461334 w 1164714"/>
              <a:gd name="connsiteY510" fmla="*/ 2298 h 1590090"/>
              <a:gd name="connsiteX511" fmla="*/ 461334 w 1164714"/>
              <a:gd name="connsiteY511" fmla="*/ 1167 h 1590090"/>
              <a:gd name="connsiteX512" fmla="*/ 462465 w 1164714"/>
              <a:gd name="connsiteY512" fmla="*/ 2298 h 1590090"/>
              <a:gd name="connsiteX513" fmla="*/ 462465 w 1164714"/>
              <a:gd name="connsiteY513" fmla="*/ 0 h 1590090"/>
              <a:gd name="connsiteX514" fmla="*/ 467024 w 1164714"/>
              <a:gd name="connsiteY514" fmla="*/ 0 h 1590090"/>
              <a:gd name="connsiteX515" fmla="*/ 467024 w 1164714"/>
              <a:gd name="connsiteY515" fmla="*/ 2298 h 1590090"/>
              <a:gd name="connsiteX516" fmla="*/ 464762 w 1164714"/>
              <a:gd name="connsiteY516" fmla="*/ 2298 h 1590090"/>
              <a:gd name="connsiteX517" fmla="*/ 464762 w 1164714"/>
              <a:gd name="connsiteY517" fmla="*/ 3429 h 1590090"/>
              <a:gd name="connsiteX518" fmla="*/ 465893 w 1164714"/>
              <a:gd name="connsiteY518" fmla="*/ 2298 h 1590090"/>
              <a:gd name="connsiteX519" fmla="*/ 467024 w 1164714"/>
              <a:gd name="connsiteY519" fmla="*/ 3429 h 1590090"/>
              <a:gd name="connsiteX520" fmla="*/ 467024 w 1164714"/>
              <a:gd name="connsiteY520" fmla="*/ 5691 h 1590090"/>
              <a:gd name="connsiteX521" fmla="*/ 468155 w 1164714"/>
              <a:gd name="connsiteY521" fmla="*/ 5691 h 1590090"/>
              <a:gd name="connsiteX522" fmla="*/ 468155 w 1164714"/>
              <a:gd name="connsiteY522" fmla="*/ 6822 h 1590090"/>
              <a:gd name="connsiteX523" fmla="*/ 465893 w 1164714"/>
              <a:gd name="connsiteY523" fmla="*/ 7989 h 1590090"/>
              <a:gd name="connsiteX524" fmla="*/ 465893 w 1164714"/>
              <a:gd name="connsiteY524" fmla="*/ 6822 h 1590090"/>
              <a:gd name="connsiteX525" fmla="*/ 463596 w 1164714"/>
              <a:gd name="connsiteY525" fmla="*/ 6822 h 1590090"/>
              <a:gd name="connsiteX526" fmla="*/ 462465 w 1164714"/>
              <a:gd name="connsiteY526" fmla="*/ 6822 h 1590090"/>
              <a:gd name="connsiteX527" fmla="*/ 465893 w 1164714"/>
              <a:gd name="connsiteY527" fmla="*/ 6822 h 1590090"/>
              <a:gd name="connsiteX528" fmla="*/ 465893 w 1164714"/>
              <a:gd name="connsiteY528" fmla="*/ 10251 h 1590090"/>
              <a:gd name="connsiteX529" fmla="*/ 464762 w 1164714"/>
              <a:gd name="connsiteY529" fmla="*/ 10251 h 1590090"/>
              <a:gd name="connsiteX530" fmla="*/ 463596 w 1164714"/>
              <a:gd name="connsiteY530" fmla="*/ 12513 h 1590090"/>
              <a:gd name="connsiteX531" fmla="*/ 464762 w 1164714"/>
              <a:gd name="connsiteY531" fmla="*/ 11382 h 1590090"/>
              <a:gd name="connsiteX532" fmla="*/ 467024 w 1164714"/>
              <a:gd name="connsiteY532" fmla="*/ 10251 h 1590090"/>
              <a:gd name="connsiteX533" fmla="*/ 468155 w 1164714"/>
              <a:gd name="connsiteY533" fmla="*/ 10251 h 1590090"/>
              <a:gd name="connsiteX534" fmla="*/ 468155 w 1164714"/>
              <a:gd name="connsiteY534" fmla="*/ 9120 h 1590090"/>
              <a:gd name="connsiteX535" fmla="*/ 468155 w 1164714"/>
              <a:gd name="connsiteY535" fmla="*/ 10251 h 1590090"/>
              <a:gd name="connsiteX536" fmla="*/ 468155 w 1164714"/>
              <a:gd name="connsiteY536" fmla="*/ 13645 h 1590090"/>
              <a:gd name="connsiteX537" fmla="*/ 468155 w 1164714"/>
              <a:gd name="connsiteY537" fmla="*/ 14811 h 1590090"/>
              <a:gd name="connsiteX538" fmla="*/ 464762 w 1164714"/>
              <a:gd name="connsiteY538" fmla="*/ 14811 h 1590090"/>
              <a:gd name="connsiteX539" fmla="*/ 462465 w 1164714"/>
              <a:gd name="connsiteY539" fmla="*/ 15942 h 1590090"/>
              <a:gd name="connsiteX540" fmla="*/ 463596 w 1164714"/>
              <a:gd name="connsiteY540" fmla="*/ 17073 h 1590090"/>
              <a:gd name="connsiteX541" fmla="*/ 462465 w 1164714"/>
              <a:gd name="connsiteY541" fmla="*/ 18205 h 1590090"/>
              <a:gd name="connsiteX542" fmla="*/ 461334 w 1164714"/>
              <a:gd name="connsiteY542" fmla="*/ 19336 h 1590090"/>
              <a:gd name="connsiteX543" fmla="*/ 463596 w 1164714"/>
              <a:gd name="connsiteY543" fmla="*/ 18205 h 1590090"/>
              <a:gd name="connsiteX544" fmla="*/ 463596 w 1164714"/>
              <a:gd name="connsiteY544" fmla="*/ 19336 h 1590090"/>
              <a:gd name="connsiteX545" fmla="*/ 463596 w 1164714"/>
              <a:gd name="connsiteY545" fmla="*/ 20467 h 1590090"/>
              <a:gd name="connsiteX546" fmla="*/ 464762 w 1164714"/>
              <a:gd name="connsiteY546" fmla="*/ 19336 h 1590090"/>
              <a:gd name="connsiteX547" fmla="*/ 463596 w 1164714"/>
              <a:gd name="connsiteY547" fmla="*/ 18205 h 1590090"/>
              <a:gd name="connsiteX548" fmla="*/ 464762 w 1164714"/>
              <a:gd name="connsiteY548" fmla="*/ 15942 h 1590090"/>
              <a:gd name="connsiteX549" fmla="*/ 467024 w 1164714"/>
              <a:gd name="connsiteY549" fmla="*/ 15942 h 1590090"/>
              <a:gd name="connsiteX550" fmla="*/ 467024 w 1164714"/>
              <a:gd name="connsiteY550" fmla="*/ 17073 h 1590090"/>
              <a:gd name="connsiteX551" fmla="*/ 468155 w 1164714"/>
              <a:gd name="connsiteY551" fmla="*/ 15942 h 1590090"/>
              <a:gd name="connsiteX552" fmla="*/ 470417 w 1164714"/>
              <a:gd name="connsiteY552" fmla="*/ 15942 h 1590090"/>
              <a:gd name="connsiteX553" fmla="*/ 469286 w 1164714"/>
              <a:gd name="connsiteY553" fmla="*/ 18205 h 1590090"/>
              <a:gd name="connsiteX554" fmla="*/ 469286 w 1164714"/>
              <a:gd name="connsiteY554" fmla="*/ 19336 h 1590090"/>
              <a:gd name="connsiteX555" fmla="*/ 470417 w 1164714"/>
              <a:gd name="connsiteY555" fmla="*/ 19336 h 1590090"/>
              <a:gd name="connsiteX556" fmla="*/ 469286 w 1164714"/>
              <a:gd name="connsiteY556" fmla="*/ 21598 h 1590090"/>
              <a:gd name="connsiteX557" fmla="*/ 469286 w 1164714"/>
              <a:gd name="connsiteY557" fmla="*/ 25027 h 1590090"/>
              <a:gd name="connsiteX558" fmla="*/ 468155 w 1164714"/>
              <a:gd name="connsiteY558" fmla="*/ 26158 h 1590090"/>
              <a:gd name="connsiteX559" fmla="*/ 469286 w 1164714"/>
              <a:gd name="connsiteY559" fmla="*/ 27289 h 1590090"/>
              <a:gd name="connsiteX560" fmla="*/ 468155 w 1164714"/>
              <a:gd name="connsiteY560" fmla="*/ 31849 h 1590090"/>
              <a:gd name="connsiteX561" fmla="*/ 469286 w 1164714"/>
              <a:gd name="connsiteY561" fmla="*/ 32980 h 1590090"/>
              <a:gd name="connsiteX562" fmla="*/ 470417 w 1164714"/>
              <a:gd name="connsiteY562" fmla="*/ 31849 h 1590090"/>
              <a:gd name="connsiteX563" fmla="*/ 471583 w 1164714"/>
              <a:gd name="connsiteY563" fmla="*/ 26158 h 1590090"/>
              <a:gd name="connsiteX564" fmla="*/ 471583 w 1164714"/>
              <a:gd name="connsiteY564" fmla="*/ 25027 h 1590090"/>
              <a:gd name="connsiteX565" fmla="*/ 476106 w 1164714"/>
              <a:gd name="connsiteY565" fmla="*/ 15942 h 1590090"/>
              <a:gd name="connsiteX566" fmla="*/ 477237 w 1164714"/>
              <a:gd name="connsiteY566" fmla="*/ 17073 h 1590090"/>
              <a:gd name="connsiteX567" fmla="*/ 476106 w 1164714"/>
              <a:gd name="connsiteY567" fmla="*/ 15942 h 1590090"/>
              <a:gd name="connsiteX568" fmla="*/ 478368 w 1164714"/>
              <a:gd name="connsiteY568" fmla="*/ 11382 h 1590090"/>
              <a:gd name="connsiteX569" fmla="*/ 479534 w 1164714"/>
              <a:gd name="connsiteY569" fmla="*/ 11382 h 1590090"/>
              <a:gd name="connsiteX570" fmla="*/ 479534 w 1164714"/>
              <a:gd name="connsiteY570" fmla="*/ 10251 h 1590090"/>
              <a:gd name="connsiteX571" fmla="*/ 481796 w 1164714"/>
              <a:gd name="connsiteY571" fmla="*/ 9120 h 1590090"/>
              <a:gd name="connsiteX572" fmla="*/ 480665 w 1164714"/>
              <a:gd name="connsiteY572" fmla="*/ 9120 h 1590090"/>
              <a:gd name="connsiteX573" fmla="*/ 479534 w 1164714"/>
              <a:gd name="connsiteY573" fmla="*/ 9120 h 1590090"/>
              <a:gd name="connsiteX574" fmla="*/ 479534 w 1164714"/>
              <a:gd name="connsiteY574" fmla="*/ 7989 h 1590090"/>
              <a:gd name="connsiteX575" fmla="*/ 482927 w 1164714"/>
              <a:gd name="connsiteY575" fmla="*/ 4560 h 1590090"/>
              <a:gd name="connsiteX576" fmla="*/ 484058 w 1164714"/>
              <a:gd name="connsiteY576" fmla="*/ 4560 h 1590090"/>
              <a:gd name="connsiteX577" fmla="*/ 482927 w 1164714"/>
              <a:gd name="connsiteY577" fmla="*/ 3429 h 1590090"/>
              <a:gd name="connsiteX578" fmla="*/ 481796 w 1164714"/>
              <a:gd name="connsiteY578" fmla="*/ 2298 h 1590090"/>
              <a:gd name="connsiteX579" fmla="*/ 482927 w 1164714"/>
              <a:gd name="connsiteY579" fmla="*/ 1167 h 1590090"/>
              <a:gd name="connsiteX580" fmla="*/ 486320 w 1164714"/>
              <a:gd name="connsiteY580" fmla="*/ 0 h 1590090"/>
              <a:gd name="connsiteX581" fmla="*/ 485189 w 1164714"/>
              <a:gd name="connsiteY581" fmla="*/ 0 h 1590090"/>
              <a:gd name="connsiteX582" fmla="*/ 486320 w 1164714"/>
              <a:gd name="connsiteY582" fmla="*/ 0 h 1590090"/>
              <a:gd name="connsiteX583" fmla="*/ 487486 w 1164714"/>
              <a:gd name="connsiteY583" fmla="*/ 0 h 1590090"/>
              <a:gd name="connsiteX584" fmla="*/ 486320 w 1164714"/>
              <a:gd name="connsiteY584" fmla="*/ 0 h 1590090"/>
              <a:gd name="connsiteX585" fmla="*/ 487486 w 1164714"/>
              <a:gd name="connsiteY585" fmla="*/ 1167 h 1590090"/>
              <a:gd name="connsiteX586" fmla="*/ 488617 w 1164714"/>
              <a:gd name="connsiteY586" fmla="*/ 6822 h 1590090"/>
              <a:gd name="connsiteX587" fmla="*/ 487486 w 1164714"/>
              <a:gd name="connsiteY587" fmla="*/ 9120 h 1590090"/>
              <a:gd name="connsiteX588" fmla="*/ 487486 w 1164714"/>
              <a:gd name="connsiteY588" fmla="*/ 7989 h 1590090"/>
              <a:gd name="connsiteX589" fmla="*/ 487486 w 1164714"/>
              <a:gd name="connsiteY589" fmla="*/ 9120 h 1590090"/>
              <a:gd name="connsiteX590" fmla="*/ 485189 w 1164714"/>
              <a:gd name="connsiteY590" fmla="*/ 11382 h 1590090"/>
              <a:gd name="connsiteX591" fmla="*/ 485189 w 1164714"/>
              <a:gd name="connsiteY591" fmla="*/ 12513 h 1590090"/>
              <a:gd name="connsiteX592" fmla="*/ 485189 w 1164714"/>
              <a:gd name="connsiteY592" fmla="*/ 13645 h 1590090"/>
              <a:gd name="connsiteX593" fmla="*/ 480665 w 1164714"/>
              <a:gd name="connsiteY593" fmla="*/ 14811 h 1590090"/>
              <a:gd name="connsiteX594" fmla="*/ 480665 w 1164714"/>
              <a:gd name="connsiteY594" fmla="*/ 15942 h 1590090"/>
              <a:gd name="connsiteX595" fmla="*/ 476106 w 1164714"/>
              <a:gd name="connsiteY595" fmla="*/ 20467 h 1590090"/>
              <a:gd name="connsiteX596" fmla="*/ 476106 w 1164714"/>
              <a:gd name="connsiteY596" fmla="*/ 21598 h 1590090"/>
              <a:gd name="connsiteX597" fmla="*/ 474975 w 1164714"/>
              <a:gd name="connsiteY597" fmla="*/ 22765 h 1590090"/>
              <a:gd name="connsiteX598" fmla="*/ 476106 w 1164714"/>
              <a:gd name="connsiteY598" fmla="*/ 22765 h 1590090"/>
              <a:gd name="connsiteX599" fmla="*/ 477237 w 1164714"/>
              <a:gd name="connsiteY599" fmla="*/ 22765 h 1590090"/>
              <a:gd name="connsiteX600" fmla="*/ 476106 w 1164714"/>
              <a:gd name="connsiteY600" fmla="*/ 25027 h 1590090"/>
              <a:gd name="connsiteX601" fmla="*/ 474975 w 1164714"/>
              <a:gd name="connsiteY601" fmla="*/ 25027 h 1590090"/>
              <a:gd name="connsiteX602" fmla="*/ 474975 w 1164714"/>
              <a:gd name="connsiteY602" fmla="*/ 26158 h 1590090"/>
              <a:gd name="connsiteX603" fmla="*/ 477237 w 1164714"/>
              <a:gd name="connsiteY603" fmla="*/ 25027 h 1590090"/>
              <a:gd name="connsiteX604" fmla="*/ 477237 w 1164714"/>
              <a:gd name="connsiteY604" fmla="*/ 21598 h 1590090"/>
              <a:gd name="connsiteX605" fmla="*/ 479534 w 1164714"/>
              <a:gd name="connsiteY605" fmla="*/ 18205 h 1590090"/>
              <a:gd name="connsiteX606" fmla="*/ 481796 w 1164714"/>
              <a:gd name="connsiteY606" fmla="*/ 17073 h 1590090"/>
              <a:gd name="connsiteX607" fmla="*/ 482927 w 1164714"/>
              <a:gd name="connsiteY607" fmla="*/ 17073 h 1590090"/>
              <a:gd name="connsiteX608" fmla="*/ 484058 w 1164714"/>
              <a:gd name="connsiteY608" fmla="*/ 18205 h 1590090"/>
              <a:gd name="connsiteX609" fmla="*/ 484058 w 1164714"/>
              <a:gd name="connsiteY609" fmla="*/ 19336 h 1590090"/>
              <a:gd name="connsiteX610" fmla="*/ 482927 w 1164714"/>
              <a:gd name="connsiteY610" fmla="*/ 20467 h 1590090"/>
              <a:gd name="connsiteX611" fmla="*/ 481796 w 1164714"/>
              <a:gd name="connsiteY611" fmla="*/ 20467 h 1590090"/>
              <a:gd name="connsiteX612" fmla="*/ 480665 w 1164714"/>
              <a:gd name="connsiteY612" fmla="*/ 21598 h 1590090"/>
              <a:gd name="connsiteX613" fmla="*/ 481796 w 1164714"/>
              <a:gd name="connsiteY613" fmla="*/ 21598 h 1590090"/>
              <a:gd name="connsiteX614" fmla="*/ 481796 w 1164714"/>
              <a:gd name="connsiteY614" fmla="*/ 22765 h 1590090"/>
              <a:gd name="connsiteX615" fmla="*/ 479534 w 1164714"/>
              <a:gd name="connsiteY615" fmla="*/ 22765 h 1590090"/>
              <a:gd name="connsiteX616" fmla="*/ 479534 w 1164714"/>
              <a:gd name="connsiteY616" fmla="*/ 23896 h 1590090"/>
              <a:gd name="connsiteX617" fmla="*/ 481796 w 1164714"/>
              <a:gd name="connsiteY617" fmla="*/ 22765 h 1590090"/>
              <a:gd name="connsiteX618" fmla="*/ 482927 w 1164714"/>
              <a:gd name="connsiteY618" fmla="*/ 21598 h 1590090"/>
              <a:gd name="connsiteX619" fmla="*/ 484058 w 1164714"/>
              <a:gd name="connsiteY619" fmla="*/ 20467 h 1590090"/>
              <a:gd name="connsiteX620" fmla="*/ 484058 w 1164714"/>
              <a:gd name="connsiteY620" fmla="*/ 21598 h 1590090"/>
              <a:gd name="connsiteX621" fmla="*/ 481796 w 1164714"/>
              <a:gd name="connsiteY621" fmla="*/ 25027 h 1590090"/>
              <a:gd name="connsiteX622" fmla="*/ 484058 w 1164714"/>
              <a:gd name="connsiteY622" fmla="*/ 23896 h 1590090"/>
              <a:gd name="connsiteX623" fmla="*/ 482927 w 1164714"/>
              <a:gd name="connsiteY623" fmla="*/ 26158 h 1590090"/>
              <a:gd name="connsiteX624" fmla="*/ 481796 w 1164714"/>
              <a:gd name="connsiteY624" fmla="*/ 27289 h 1590090"/>
              <a:gd name="connsiteX625" fmla="*/ 480665 w 1164714"/>
              <a:gd name="connsiteY625" fmla="*/ 28420 h 1590090"/>
              <a:gd name="connsiteX626" fmla="*/ 478368 w 1164714"/>
              <a:gd name="connsiteY626" fmla="*/ 30718 h 1590090"/>
              <a:gd name="connsiteX627" fmla="*/ 476106 w 1164714"/>
              <a:gd name="connsiteY627" fmla="*/ 30718 h 1590090"/>
              <a:gd name="connsiteX628" fmla="*/ 478368 w 1164714"/>
              <a:gd name="connsiteY628" fmla="*/ 31849 h 1590090"/>
              <a:gd name="connsiteX629" fmla="*/ 478368 w 1164714"/>
              <a:gd name="connsiteY629" fmla="*/ 32980 h 1590090"/>
              <a:gd name="connsiteX630" fmla="*/ 476106 w 1164714"/>
              <a:gd name="connsiteY630" fmla="*/ 32980 h 1590090"/>
              <a:gd name="connsiteX631" fmla="*/ 474975 w 1164714"/>
              <a:gd name="connsiteY631" fmla="*/ 32980 h 1590090"/>
              <a:gd name="connsiteX632" fmla="*/ 476106 w 1164714"/>
              <a:gd name="connsiteY632" fmla="*/ 32980 h 1590090"/>
              <a:gd name="connsiteX633" fmla="*/ 477237 w 1164714"/>
              <a:gd name="connsiteY633" fmla="*/ 32980 h 1590090"/>
              <a:gd name="connsiteX634" fmla="*/ 476106 w 1164714"/>
              <a:gd name="connsiteY634" fmla="*/ 35243 h 1590090"/>
              <a:gd name="connsiteX635" fmla="*/ 477237 w 1164714"/>
              <a:gd name="connsiteY635" fmla="*/ 36374 h 1590090"/>
              <a:gd name="connsiteX636" fmla="*/ 477237 w 1164714"/>
              <a:gd name="connsiteY636" fmla="*/ 35243 h 1590090"/>
              <a:gd name="connsiteX637" fmla="*/ 477237 w 1164714"/>
              <a:gd name="connsiteY637" fmla="*/ 34111 h 1590090"/>
              <a:gd name="connsiteX638" fmla="*/ 478368 w 1164714"/>
              <a:gd name="connsiteY638" fmla="*/ 32980 h 1590090"/>
              <a:gd name="connsiteX639" fmla="*/ 478368 w 1164714"/>
              <a:gd name="connsiteY639" fmla="*/ 31849 h 1590090"/>
              <a:gd name="connsiteX640" fmla="*/ 479534 w 1164714"/>
              <a:gd name="connsiteY640" fmla="*/ 30718 h 1590090"/>
              <a:gd name="connsiteX641" fmla="*/ 482927 w 1164714"/>
              <a:gd name="connsiteY641" fmla="*/ 30718 h 1590090"/>
              <a:gd name="connsiteX642" fmla="*/ 486320 w 1164714"/>
              <a:gd name="connsiteY642" fmla="*/ 28420 h 1590090"/>
              <a:gd name="connsiteX643" fmla="*/ 486320 w 1164714"/>
              <a:gd name="connsiteY643" fmla="*/ 29552 h 1590090"/>
              <a:gd name="connsiteX644" fmla="*/ 482927 w 1164714"/>
              <a:gd name="connsiteY644" fmla="*/ 31849 h 1590090"/>
              <a:gd name="connsiteX645" fmla="*/ 482927 w 1164714"/>
              <a:gd name="connsiteY645" fmla="*/ 34111 h 1590090"/>
              <a:gd name="connsiteX646" fmla="*/ 484058 w 1164714"/>
              <a:gd name="connsiteY646" fmla="*/ 32980 h 1590090"/>
              <a:gd name="connsiteX647" fmla="*/ 486320 w 1164714"/>
              <a:gd name="connsiteY647" fmla="*/ 29552 h 1590090"/>
              <a:gd name="connsiteX648" fmla="*/ 486320 w 1164714"/>
              <a:gd name="connsiteY648" fmla="*/ 31849 h 1590090"/>
              <a:gd name="connsiteX649" fmla="*/ 480665 w 1164714"/>
              <a:gd name="connsiteY649" fmla="*/ 36374 h 1590090"/>
              <a:gd name="connsiteX650" fmla="*/ 480665 w 1164714"/>
              <a:gd name="connsiteY650" fmla="*/ 37505 h 1590090"/>
              <a:gd name="connsiteX651" fmla="*/ 485189 w 1164714"/>
              <a:gd name="connsiteY651" fmla="*/ 37505 h 1590090"/>
              <a:gd name="connsiteX652" fmla="*/ 484058 w 1164714"/>
              <a:gd name="connsiteY652" fmla="*/ 38671 h 1590090"/>
              <a:gd name="connsiteX653" fmla="*/ 482927 w 1164714"/>
              <a:gd name="connsiteY653" fmla="*/ 39803 h 1590090"/>
              <a:gd name="connsiteX654" fmla="*/ 484058 w 1164714"/>
              <a:gd name="connsiteY654" fmla="*/ 40934 h 1590090"/>
              <a:gd name="connsiteX655" fmla="*/ 484058 w 1164714"/>
              <a:gd name="connsiteY655" fmla="*/ 38671 h 1590090"/>
              <a:gd name="connsiteX656" fmla="*/ 485189 w 1164714"/>
              <a:gd name="connsiteY656" fmla="*/ 37505 h 1590090"/>
              <a:gd name="connsiteX657" fmla="*/ 487486 w 1164714"/>
              <a:gd name="connsiteY657" fmla="*/ 31849 h 1590090"/>
              <a:gd name="connsiteX658" fmla="*/ 488617 w 1164714"/>
              <a:gd name="connsiteY658" fmla="*/ 26158 h 1590090"/>
              <a:gd name="connsiteX659" fmla="*/ 488617 w 1164714"/>
              <a:gd name="connsiteY659" fmla="*/ 25027 h 1590090"/>
              <a:gd name="connsiteX660" fmla="*/ 490879 w 1164714"/>
              <a:gd name="connsiteY660" fmla="*/ 27289 h 1590090"/>
              <a:gd name="connsiteX661" fmla="*/ 492010 w 1164714"/>
              <a:gd name="connsiteY661" fmla="*/ 29552 h 1590090"/>
              <a:gd name="connsiteX662" fmla="*/ 490879 w 1164714"/>
              <a:gd name="connsiteY662" fmla="*/ 32980 h 1590090"/>
              <a:gd name="connsiteX663" fmla="*/ 489748 w 1164714"/>
              <a:gd name="connsiteY663" fmla="*/ 35243 h 1590090"/>
              <a:gd name="connsiteX664" fmla="*/ 492010 w 1164714"/>
              <a:gd name="connsiteY664" fmla="*/ 29552 h 1590090"/>
              <a:gd name="connsiteX665" fmla="*/ 489748 w 1164714"/>
              <a:gd name="connsiteY665" fmla="*/ 22765 h 1590090"/>
              <a:gd name="connsiteX666" fmla="*/ 492010 w 1164714"/>
              <a:gd name="connsiteY666" fmla="*/ 20467 h 1590090"/>
              <a:gd name="connsiteX667" fmla="*/ 494307 w 1164714"/>
              <a:gd name="connsiteY667" fmla="*/ 19336 h 1590090"/>
              <a:gd name="connsiteX668" fmla="*/ 495438 w 1164714"/>
              <a:gd name="connsiteY668" fmla="*/ 20467 h 1590090"/>
              <a:gd name="connsiteX669" fmla="*/ 495438 w 1164714"/>
              <a:gd name="connsiteY669" fmla="*/ 21598 h 1590090"/>
              <a:gd name="connsiteX670" fmla="*/ 496568 w 1164714"/>
              <a:gd name="connsiteY670" fmla="*/ 20467 h 1590090"/>
              <a:gd name="connsiteX671" fmla="*/ 495438 w 1164714"/>
              <a:gd name="connsiteY671" fmla="*/ 22765 h 1590090"/>
              <a:gd name="connsiteX672" fmla="*/ 494307 w 1164714"/>
              <a:gd name="connsiteY672" fmla="*/ 23896 h 1590090"/>
              <a:gd name="connsiteX673" fmla="*/ 493140 w 1164714"/>
              <a:gd name="connsiteY673" fmla="*/ 27289 h 1590090"/>
              <a:gd name="connsiteX674" fmla="*/ 493140 w 1164714"/>
              <a:gd name="connsiteY674" fmla="*/ 28420 h 1590090"/>
              <a:gd name="connsiteX675" fmla="*/ 495438 w 1164714"/>
              <a:gd name="connsiteY675" fmla="*/ 30718 h 1590090"/>
              <a:gd name="connsiteX676" fmla="*/ 491656 w 1164714"/>
              <a:gd name="connsiteY676" fmla="*/ 36374 h 1590090"/>
              <a:gd name="connsiteX677" fmla="*/ 492010 w 1164714"/>
              <a:gd name="connsiteY677" fmla="*/ 36374 h 1590090"/>
              <a:gd name="connsiteX678" fmla="*/ 492010 w 1164714"/>
              <a:gd name="connsiteY678" fmla="*/ 37258 h 1590090"/>
              <a:gd name="connsiteX679" fmla="*/ 493140 w 1164714"/>
              <a:gd name="connsiteY679" fmla="*/ 36374 h 1590090"/>
              <a:gd name="connsiteX680" fmla="*/ 493140 w 1164714"/>
              <a:gd name="connsiteY680" fmla="*/ 35243 h 1590090"/>
              <a:gd name="connsiteX681" fmla="*/ 494307 w 1164714"/>
              <a:gd name="connsiteY681" fmla="*/ 35243 h 1590090"/>
              <a:gd name="connsiteX682" fmla="*/ 495438 w 1164714"/>
              <a:gd name="connsiteY682" fmla="*/ 35243 h 1590090"/>
              <a:gd name="connsiteX683" fmla="*/ 494307 w 1164714"/>
              <a:gd name="connsiteY683" fmla="*/ 34111 h 1590090"/>
              <a:gd name="connsiteX684" fmla="*/ 495438 w 1164714"/>
              <a:gd name="connsiteY684" fmla="*/ 31849 h 1590090"/>
              <a:gd name="connsiteX685" fmla="*/ 496568 w 1164714"/>
              <a:gd name="connsiteY685" fmla="*/ 32980 h 1590090"/>
              <a:gd name="connsiteX686" fmla="*/ 495438 w 1164714"/>
              <a:gd name="connsiteY686" fmla="*/ 35243 h 1590090"/>
              <a:gd name="connsiteX687" fmla="*/ 496568 w 1164714"/>
              <a:gd name="connsiteY687" fmla="*/ 35243 h 1590090"/>
              <a:gd name="connsiteX688" fmla="*/ 497699 w 1164714"/>
              <a:gd name="connsiteY688" fmla="*/ 37505 h 1590090"/>
              <a:gd name="connsiteX689" fmla="*/ 494307 w 1164714"/>
              <a:gd name="connsiteY689" fmla="*/ 39803 h 1590090"/>
              <a:gd name="connsiteX690" fmla="*/ 492010 w 1164714"/>
              <a:gd name="connsiteY690" fmla="*/ 38671 h 1590090"/>
              <a:gd name="connsiteX691" fmla="*/ 492010 w 1164714"/>
              <a:gd name="connsiteY691" fmla="*/ 39803 h 1590090"/>
              <a:gd name="connsiteX692" fmla="*/ 493140 w 1164714"/>
              <a:gd name="connsiteY692" fmla="*/ 38671 h 1590090"/>
              <a:gd name="connsiteX693" fmla="*/ 495438 w 1164714"/>
              <a:gd name="connsiteY693" fmla="*/ 39803 h 1590090"/>
              <a:gd name="connsiteX694" fmla="*/ 497699 w 1164714"/>
              <a:gd name="connsiteY694" fmla="*/ 38671 h 1590090"/>
              <a:gd name="connsiteX695" fmla="*/ 497699 w 1164714"/>
              <a:gd name="connsiteY695" fmla="*/ 39803 h 1590090"/>
              <a:gd name="connsiteX696" fmla="*/ 498830 w 1164714"/>
              <a:gd name="connsiteY696" fmla="*/ 38671 h 1590090"/>
              <a:gd name="connsiteX697" fmla="*/ 497699 w 1164714"/>
              <a:gd name="connsiteY697" fmla="*/ 38671 h 1590090"/>
              <a:gd name="connsiteX698" fmla="*/ 496568 w 1164714"/>
              <a:gd name="connsiteY698" fmla="*/ 34111 h 1590090"/>
              <a:gd name="connsiteX699" fmla="*/ 498830 w 1164714"/>
              <a:gd name="connsiteY699" fmla="*/ 29552 h 1590090"/>
              <a:gd name="connsiteX700" fmla="*/ 499961 w 1164714"/>
              <a:gd name="connsiteY700" fmla="*/ 25027 h 1590090"/>
              <a:gd name="connsiteX701" fmla="*/ 499961 w 1164714"/>
              <a:gd name="connsiteY701" fmla="*/ 23896 h 1590090"/>
              <a:gd name="connsiteX702" fmla="*/ 501092 w 1164714"/>
              <a:gd name="connsiteY702" fmla="*/ 23896 h 1590090"/>
              <a:gd name="connsiteX703" fmla="*/ 501092 w 1164714"/>
              <a:gd name="connsiteY703" fmla="*/ 25027 h 1590090"/>
              <a:gd name="connsiteX704" fmla="*/ 501092 w 1164714"/>
              <a:gd name="connsiteY704" fmla="*/ 26158 h 1590090"/>
              <a:gd name="connsiteX705" fmla="*/ 503389 w 1164714"/>
              <a:gd name="connsiteY705" fmla="*/ 21598 h 1590090"/>
              <a:gd name="connsiteX706" fmla="*/ 503389 w 1164714"/>
              <a:gd name="connsiteY706" fmla="*/ 19336 h 1590090"/>
              <a:gd name="connsiteX707" fmla="*/ 504520 w 1164714"/>
              <a:gd name="connsiteY707" fmla="*/ 19336 h 1590090"/>
              <a:gd name="connsiteX708" fmla="*/ 504520 w 1164714"/>
              <a:gd name="connsiteY708" fmla="*/ 18205 h 1590090"/>
              <a:gd name="connsiteX709" fmla="*/ 505651 w 1164714"/>
              <a:gd name="connsiteY709" fmla="*/ 17073 h 1590090"/>
              <a:gd name="connsiteX710" fmla="*/ 506782 w 1164714"/>
              <a:gd name="connsiteY710" fmla="*/ 15942 h 1590090"/>
              <a:gd name="connsiteX711" fmla="*/ 504520 w 1164714"/>
              <a:gd name="connsiteY711" fmla="*/ 14811 h 1590090"/>
              <a:gd name="connsiteX712" fmla="*/ 509079 w 1164714"/>
              <a:gd name="connsiteY712" fmla="*/ 13645 h 1590090"/>
              <a:gd name="connsiteX713" fmla="*/ 512472 w 1164714"/>
              <a:gd name="connsiteY713" fmla="*/ 13645 h 1590090"/>
              <a:gd name="connsiteX714" fmla="*/ 513603 w 1164714"/>
              <a:gd name="connsiteY714" fmla="*/ 14811 h 1590090"/>
              <a:gd name="connsiteX715" fmla="*/ 514733 w 1164714"/>
              <a:gd name="connsiteY715" fmla="*/ 15942 h 1590090"/>
              <a:gd name="connsiteX716" fmla="*/ 514733 w 1164714"/>
              <a:gd name="connsiteY716" fmla="*/ 17073 h 1590090"/>
              <a:gd name="connsiteX717" fmla="*/ 513603 w 1164714"/>
              <a:gd name="connsiteY717" fmla="*/ 17073 h 1590090"/>
              <a:gd name="connsiteX718" fmla="*/ 512472 w 1164714"/>
              <a:gd name="connsiteY718" fmla="*/ 19336 h 1590090"/>
              <a:gd name="connsiteX719" fmla="*/ 512472 w 1164714"/>
              <a:gd name="connsiteY719" fmla="*/ 18205 h 1590090"/>
              <a:gd name="connsiteX720" fmla="*/ 512472 w 1164714"/>
              <a:gd name="connsiteY720" fmla="*/ 19336 h 1590090"/>
              <a:gd name="connsiteX721" fmla="*/ 511341 w 1164714"/>
              <a:gd name="connsiteY721" fmla="*/ 19336 h 1590090"/>
              <a:gd name="connsiteX722" fmla="*/ 511341 w 1164714"/>
              <a:gd name="connsiteY722" fmla="*/ 20467 h 1590090"/>
              <a:gd name="connsiteX723" fmla="*/ 509079 w 1164714"/>
              <a:gd name="connsiteY723" fmla="*/ 22765 h 1590090"/>
              <a:gd name="connsiteX724" fmla="*/ 507913 w 1164714"/>
              <a:gd name="connsiteY724" fmla="*/ 25027 h 1590090"/>
              <a:gd name="connsiteX725" fmla="*/ 506782 w 1164714"/>
              <a:gd name="connsiteY725" fmla="*/ 26158 h 1590090"/>
              <a:gd name="connsiteX726" fmla="*/ 506782 w 1164714"/>
              <a:gd name="connsiteY726" fmla="*/ 28420 h 1590090"/>
              <a:gd name="connsiteX727" fmla="*/ 505651 w 1164714"/>
              <a:gd name="connsiteY727" fmla="*/ 28420 h 1590090"/>
              <a:gd name="connsiteX728" fmla="*/ 506782 w 1164714"/>
              <a:gd name="connsiteY728" fmla="*/ 30718 h 1590090"/>
              <a:gd name="connsiteX729" fmla="*/ 504520 w 1164714"/>
              <a:gd name="connsiteY729" fmla="*/ 32980 h 1590090"/>
              <a:gd name="connsiteX730" fmla="*/ 503389 w 1164714"/>
              <a:gd name="connsiteY730" fmla="*/ 32980 h 1590090"/>
              <a:gd name="connsiteX731" fmla="*/ 504520 w 1164714"/>
              <a:gd name="connsiteY731" fmla="*/ 32980 h 1590090"/>
              <a:gd name="connsiteX732" fmla="*/ 505651 w 1164714"/>
              <a:gd name="connsiteY732" fmla="*/ 31849 h 1590090"/>
              <a:gd name="connsiteX733" fmla="*/ 507913 w 1164714"/>
              <a:gd name="connsiteY733" fmla="*/ 31849 h 1590090"/>
              <a:gd name="connsiteX734" fmla="*/ 509079 w 1164714"/>
              <a:gd name="connsiteY734" fmla="*/ 35243 h 1590090"/>
              <a:gd name="connsiteX735" fmla="*/ 511341 w 1164714"/>
              <a:gd name="connsiteY735" fmla="*/ 38671 h 1590090"/>
              <a:gd name="connsiteX736" fmla="*/ 511341 w 1164714"/>
              <a:gd name="connsiteY736" fmla="*/ 40934 h 1590090"/>
              <a:gd name="connsiteX737" fmla="*/ 510210 w 1164714"/>
              <a:gd name="connsiteY737" fmla="*/ 43196 h 1590090"/>
              <a:gd name="connsiteX738" fmla="*/ 511341 w 1164714"/>
              <a:gd name="connsiteY738" fmla="*/ 45494 h 1590090"/>
              <a:gd name="connsiteX739" fmla="*/ 507913 w 1164714"/>
              <a:gd name="connsiteY739" fmla="*/ 45494 h 1590090"/>
              <a:gd name="connsiteX740" fmla="*/ 506782 w 1164714"/>
              <a:gd name="connsiteY740" fmla="*/ 47756 h 1590090"/>
              <a:gd name="connsiteX741" fmla="*/ 505651 w 1164714"/>
              <a:gd name="connsiteY741" fmla="*/ 51150 h 1590090"/>
              <a:gd name="connsiteX742" fmla="*/ 506782 w 1164714"/>
              <a:gd name="connsiteY742" fmla="*/ 52316 h 1590090"/>
              <a:gd name="connsiteX743" fmla="*/ 506782 w 1164714"/>
              <a:gd name="connsiteY743" fmla="*/ 51150 h 1590090"/>
              <a:gd name="connsiteX744" fmla="*/ 507913 w 1164714"/>
              <a:gd name="connsiteY744" fmla="*/ 48887 h 1590090"/>
              <a:gd name="connsiteX745" fmla="*/ 507913 w 1164714"/>
              <a:gd name="connsiteY745" fmla="*/ 46625 h 1590090"/>
              <a:gd name="connsiteX746" fmla="*/ 509079 w 1164714"/>
              <a:gd name="connsiteY746" fmla="*/ 46625 h 1590090"/>
              <a:gd name="connsiteX747" fmla="*/ 510210 w 1164714"/>
              <a:gd name="connsiteY747" fmla="*/ 46625 h 1590090"/>
              <a:gd name="connsiteX748" fmla="*/ 511341 w 1164714"/>
              <a:gd name="connsiteY748" fmla="*/ 45494 h 1590090"/>
              <a:gd name="connsiteX749" fmla="*/ 512472 w 1164714"/>
              <a:gd name="connsiteY749" fmla="*/ 46625 h 1590090"/>
              <a:gd name="connsiteX750" fmla="*/ 512472 w 1164714"/>
              <a:gd name="connsiteY750" fmla="*/ 50018 h 1590090"/>
              <a:gd name="connsiteX751" fmla="*/ 514733 w 1164714"/>
              <a:gd name="connsiteY751" fmla="*/ 51150 h 1590090"/>
              <a:gd name="connsiteX752" fmla="*/ 510210 w 1164714"/>
              <a:gd name="connsiteY752" fmla="*/ 53447 h 1590090"/>
              <a:gd name="connsiteX753" fmla="*/ 509079 w 1164714"/>
              <a:gd name="connsiteY753" fmla="*/ 54578 h 1590090"/>
              <a:gd name="connsiteX754" fmla="*/ 507913 w 1164714"/>
              <a:gd name="connsiteY754" fmla="*/ 54578 h 1590090"/>
              <a:gd name="connsiteX755" fmla="*/ 507913 w 1164714"/>
              <a:gd name="connsiteY755" fmla="*/ 56841 h 1590090"/>
              <a:gd name="connsiteX756" fmla="*/ 505651 w 1164714"/>
              <a:gd name="connsiteY756" fmla="*/ 56841 h 1590090"/>
              <a:gd name="connsiteX757" fmla="*/ 504520 w 1164714"/>
              <a:gd name="connsiteY757" fmla="*/ 57972 h 1590090"/>
              <a:gd name="connsiteX758" fmla="*/ 502258 w 1164714"/>
              <a:gd name="connsiteY758" fmla="*/ 55710 h 1590090"/>
              <a:gd name="connsiteX759" fmla="*/ 503389 w 1164714"/>
              <a:gd name="connsiteY759" fmla="*/ 55710 h 1590090"/>
              <a:gd name="connsiteX760" fmla="*/ 502258 w 1164714"/>
              <a:gd name="connsiteY760" fmla="*/ 56841 h 1590090"/>
              <a:gd name="connsiteX761" fmla="*/ 503389 w 1164714"/>
              <a:gd name="connsiteY761" fmla="*/ 56841 h 1590090"/>
              <a:gd name="connsiteX762" fmla="*/ 504520 w 1164714"/>
              <a:gd name="connsiteY762" fmla="*/ 57972 h 1590090"/>
              <a:gd name="connsiteX763" fmla="*/ 505651 w 1164714"/>
              <a:gd name="connsiteY763" fmla="*/ 56841 h 1590090"/>
              <a:gd name="connsiteX764" fmla="*/ 507913 w 1164714"/>
              <a:gd name="connsiteY764" fmla="*/ 56841 h 1590090"/>
              <a:gd name="connsiteX765" fmla="*/ 509079 w 1164714"/>
              <a:gd name="connsiteY765" fmla="*/ 55710 h 1590090"/>
              <a:gd name="connsiteX766" fmla="*/ 511341 w 1164714"/>
              <a:gd name="connsiteY766" fmla="*/ 53447 h 1590090"/>
              <a:gd name="connsiteX767" fmla="*/ 514733 w 1164714"/>
              <a:gd name="connsiteY767" fmla="*/ 52316 h 1590090"/>
              <a:gd name="connsiteX768" fmla="*/ 515864 w 1164714"/>
              <a:gd name="connsiteY768" fmla="*/ 51150 h 1590090"/>
              <a:gd name="connsiteX769" fmla="*/ 514733 w 1164714"/>
              <a:gd name="connsiteY769" fmla="*/ 50018 h 1590090"/>
              <a:gd name="connsiteX770" fmla="*/ 513603 w 1164714"/>
              <a:gd name="connsiteY770" fmla="*/ 48887 h 1590090"/>
              <a:gd name="connsiteX771" fmla="*/ 513603 w 1164714"/>
              <a:gd name="connsiteY771" fmla="*/ 47756 h 1590090"/>
              <a:gd name="connsiteX772" fmla="*/ 514733 w 1164714"/>
              <a:gd name="connsiteY772" fmla="*/ 46625 h 1590090"/>
              <a:gd name="connsiteX773" fmla="*/ 515864 w 1164714"/>
              <a:gd name="connsiteY773" fmla="*/ 45494 h 1590090"/>
              <a:gd name="connsiteX774" fmla="*/ 514733 w 1164714"/>
              <a:gd name="connsiteY774" fmla="*/ 43196 h 1590090"/>
              <a:gd name="connsiteX775" fmla="*/ 514733 w 1164714"/>
              <a:gd name="connsiteY775" fmla="*/ 45494 h 1590090"/>
              <a:gd name="connsiteX776" fmla="*/ 513603 w 1164714"/>
              <a:gd name="connsiteY776" fmla="*/ 46625 h 1590090"/>
              <a:gd name="connsiteX777" fmla="*/ 513603 w 1164714"/>
              <a:gd name="connsiteY777" fmla="*/ 45494 h 1590090"/>
              <a:gd name="connsiteX778" fmla="*/ 512472 w 1164714"/>
              <a:gd name="connsiteY778" fmla="*/ 44327 h 1590090"/>
              <a:gd name="connsiteX779" fmla="*/ 512472 w 1164714"/>
              <a:gd name="connsiteY779" fmla="*/ 42065 h 1590090"/>
              <a:gd name="connsiteX780" fmla="*/ 513603 w 1164714"/>
              <a:gd name="connsiteY780" fmla="*/ 43196 h 1590090"/>
              <a:gd name="connsiteX781" fmla="*/ 514733 w 1164714"/>
              <a:gd name="connsiteY781" fmla="*/ 43196 h 1590090"/>
              <a:gd name="connsiteX782" fmla="*/ 513603 w 1164714"/>
              <a:gd name="connsiteY782" fmla="*/ 42065 h 1590090"/>
              <a:gd name="connsiteX783" fmla="*/ 513603 w 1164714"/>
              <a:gd name="connsiteY783" fmla="*/ 38671 h 1590090"/>
              <a:gd name="connsiteX784" fmla="*/ 518161 w 1164714"/>
              <a:gd name="connsiteY784" fmla="*/ 35243 h 1590090"/>
              <a:gd name="connsiteX785" fmla="*/ 519292 w 1164714"/>
              <a:gd name="connsiteY785" fmla="*/ 38671 h 1590090"/>
              <a:gd name="connsiteX786" fmla="*/ 519292 w 1164714"/>
              <a:gd name="connsiteY786" fmla="*/ 37505 h 1590090"/>
              <a:gd name="connsiteX787" fmla="*/ 521554 w 1164714"/>
              <a:gd name="connsiteY787" fmla="*/ 34111 h 1590090"/>
              <a:gd name="connsiteX788" fmla="*/ 520423 w 1164714"/>
              <a:gd name="connsiteY788" fmla="*/ 34111 h 1590090"/>
              <a:gd name="connsiteX789" fmla="*/ 520423 w 1164714"/>
              <a:gd name="connsiteY789" fmla="*/ 35243 h 1590090"/>
              <a:gd name="connsiteX790" fmla="*/ 519292 w 1164714"/>
              <a:gd name="connsiteY790" fmla="*/ 35243 h 1590090"/>
              <a:gd name="connsiteX791" fmla="*/ 519292 w 1164714"/>
              <a:gd name="connsiteY791" fmla="*/ 34111 h 1590090"/>
              <a:gd name="connsiteX792" fmla="*/ 520423 w 1164714"/>
              <a:gd name="connsiteY792" fmla="*/ 34111 h 1590090"/>
              <a:gd name="connsiteX793" fmla="*/ 521554 w 1164714"/>
              <a:gd name="connsiteY793" fmla="*/ 34111 h 1590090"/>
              <a:gd name="connsiteX794" fmla="*/ 521554 w 1164714"/>
              <a:gd name="connsiteY794" fmla="*/ 27289 h 1590090"/>
              <a:gd name="connsiteX795" fmla="*/ 521554 w 1164714"/>
              <a:gd name="connsiteY795" fmla="*/ 22765 h 1590090"/>
              <a:gd name="connsiteX796" fmla="*/ 522685 w 1164714"/>
              <a:gd name="connsiteY796" fmla="*/ 19336 h 1590090"/>
              <a:gd name="connsiteX797" fmla="*/ 522685 w 1164714"/>
              <a:gd name="connsiteY797" fmla="*/ 17073 h 1590090"/>
              <a:gd name="connsiteX798" fmla="*/ 523851 w 1164714"/>
              <a:gd name="connsiteY798" fmla="*/ 14811 h 1590090"/>
              <a:gd name="connsiteX799" fmla="*/ 524982 w 1164714"/>
              <a:gd name="connsiteY799" fmla="*/ 15942 h 1590090"/>
              <a:gd name="connsiteX800" fmla="*/ 524982 w 1164714"/>
              <a:gd name="connsiteY800" fmla="*/ 14811 h 1590090"/>
              <a:gd name="connsiteX801" fmla="*/ 524982 w 1164714"/>
              <a:gd name="connsiteY801" fmla="*/ 13645 h 1590090"/>
              <a:gd name="connsiteX802" fmla="*/ 522685 w 1164714"/>
              <a:gd name="connsiteY802" fmla="*/ 13645 h 1590090"/>
              <a:gd name="connsiteX803" fmla="*/ 523851 w 1164714"/>
              <a:gd name="connsiteY803" fmla="*/ 12513 h 1590090"/>
              <a:gd name="connsiteX804" fmla="*/ 524982 w 1164714"/>
              <a:gd name="connsiteY804" fmla="*/ 11382 h 1590090"/>
              <a:gd name="connsiteX805" fmla="*/ 526113 w 1164714"/>
              <a:gd name="connsiteY805" fmla="*/ 13645 h 1590090"/>
              <a:gd name="connsiteX806" fmla="*/ 527244 w 1164714"/>
              <a:gd name="connsiteY806" fmla="*/ 13645 h 1590090"/>
              <a:gd name="connsiteX807" fmla="*/ 527244 w 1164714"/>
              <a:gd name="connsiteY807" fmla="*/ 15942 h 1590090"/>
              <a:gd name="connsiteX808" fmla="*/ 527244 w 1164714"/>
              <a:gd name="connsiteY808" fmla="*/ 20467 h 1590090"/>
              <a:gd name="connsiteX809" fmla="*/ 527244 w 1164714"/>
              <a:gd name="connsiteY809" fmla="*/ 21598 h 1590090"/>
              <a:gd name="connsiteX810" fmla="*/ 526113 w 1164714"/>
              <a:gd name="connsiteY810" fmla="*/ 22765 h 1590090"/>
              <a:gd name="connsiteX811" fmla="*/ 526113 w 1164714"/>
              <a:gd name="connsiteY811" fmla="*/ 21598 h 1590090"/>
              <a:gd name="connsiteX812" fmla="*/ 523851 w 1164714"/>
              <a:gd name="connsiteY812" fmla="*/ 25027 h 1590090"/>
              <a:gd name="connsiteX813" fmla="*/ 522685 w 1164714"/>
              <a:gd name="connsiteY813" fmla="*/ 29552 h 1590090"/>
              <a:gd name="connsiteX814" fmla="*/ 522685 w 1164714"/>
              <a:gd name="connsiteY814" fmla="*/ 31849 h 1590090"/>
              <a:gd name="connsiteX815" fmla="*/ 523851 w 1164714"/>
              <a:gd name="connsiteY815" fmla="*/ 31849 h 1590090"/>
              <a:gd name="connsiteX816" fmla="*/ 523851 w 1164714"/>
              <a:gd name="connsiteY816" fmla="*/ 32980 h 1590090"/>
              <a:gd name="connsiteX817" fmla="*/ 523851 w 1164714"/>
              <a:gd name="connsiteY817" fmla="*/ 35243 h 1590090"/>
              <a:gd name="connsiteX818" fmla="*/ 523851 w 1164714"/>
              <a:gd name="connsiteY818" fmla="*/ 36374 h 1590090"/>
              <a:gd name="connsiteX819" fmla="*/ 521554 w 1164714"/>
              <a:gd name="connsiteY819" fmla="*/ 38671 h 1590090"/>
              <a:gd name="connsiteX820" fmla="*/ 521554 w 1164714"/>
              <a:gd name="connsiteY820" fmla="*/ 42065 h 1590090"/>
              <a:gd name="connsiteX821" fmla="*/ 521554 w 1164714"/>
              <a:gd name="connsiteY821" fmla="*/ 43196 h 1590090"/>
              <a:gd name="connsiteX822" fmla="*/ 521554 w 1164714"/>
              <a:gd name="connsiteY822" fmla="*/ 44327 h 1590090"/>
              <a:gd name="connsiteX823" fmla="*/ 521554 w 1164714"/>
              <a:gd name="connsiteY823" fmla="*/ 45494 h 1590090"/>
              <a:gd name="connsiteX824" fmla="*/ 521554 w 1164714"/>
              <a:gd name="connsiteY824" fmla="*/ 46625 h 1590090"/>
              <a:gd name="connsiteX825" fmla="*/ 520423 w 1164714"/>
              <a:gd name="connsiteY825" fmla="*/ 45494 h 1590090"/>
              <a:gd name="connsiteX826" fmla="*/ 521554 w 1164714"/>
              <a:gd name="connsiteY826" fmla="*/ 48887 h 1590090"/>
              <a:gd name="connsiteX827" fmla="*/ 522685 w 1164714"/>
              <a:gd name="connsiteY827" fmla="*/ 48887 h 1590090"/>
              <a:gd name="connsiteX828" fmla="*/ 522685 w 1164714"/>
              <a:gd name="connsiteY828" fmla="*/ 46625 h 1590090"/>
              <a:gd name="connsiteX829" fmla="*/ 522685 w 1164714"/>
              <a:gd name="connsiteY829" fmla="*/ 45494 h 1590090"/>
              <a:gd name="connsiteX830" fmla="*/ 522685 w 1164714"/>
              <a:gd name="connsiteY830" fmla="*/ 46625 h 1590090"/>
              <a:gd name="connsiteX831" fmla="*/ 523851 w 1164714"/>
              <a:gd name="connsiteY831" fmla="*/ 47756 h 1590090"/>
              <a:gd name="connsiteX832" fmla="*/ 522685 w 1164714"/>
              <a:gd name="connsiteY832" fmla="*/ 50018 h 1590090"/>
              <a:gd name="connsiteX833" fmla="*/ 522685 w 1164714"/>
              <a:gd name="connsiteY833" fmla="*/ 52316 h 1590090"/>
              <a:gd name="connsiteX834" fmla="*/ 520423 w 1164714"/>
              <a:gd name="connsiteY834" fmla="*/ 53447 h 1590090"/>
              <a:gd name="connsiteX835" fmla="*/ 521554 w 1164714"/>
              <a:gd name="connsiteY835" fmla="*/ 54578 h 1590090"/>
              <a:gd name="connsiteX836" fmla="*/ 520423 w 1164714"/>
              <a:gd name="connsiteY836" fmla="*/ 54578 h 1590090"/>
              <a:gd name="connsiteX837" fmla="*/ 519292 w 1164714"/>
              <a:gd name="connsiteY837" fmla="*/ 54578 h 1590090"/>
              <a:gd name="connsiteX838" fmla="*/ 518161 w 1164714"/>
              <a:gd name="connsiteY838" fmla="*/ 54578 h 1590090"/>
              <a:gd name="connsiteX839" fmla="*/ 519292 w 1164714"/>
              <a:gd name="connsiteY839" fmla="*/ 54578 h 1590090"/>
              <a:gd name="connsiteX840" fmla="*/ 519292 w 1164714"/>
              <a:gd name="connsiteY840" fmla="*/ 53589 h 1590090"/>
              <a:gd name="connsiteX841" fmla="*/ 511341 w 1164714"/>
              <a:gd name="connsiteY841" fmla="*/ 54578 h 1590090"/>
              <a:gd name="connsiteX842" fmla="*/ 511341 w 1164714"/>
              <a:gd name="connsiteY842" fmla="*/ 53447 h 1590090"/>
              <a:gd name="connsiteX843" fmla="*/ 510210 w 1164714"/>
              <a:gd name="connsiteY843" fmla="*/ 59103 h 1590090"/>
              <a:gd name="connsiteX844" fmla="*/ 507913 w 1164714"/>
              <a:gd name="connsiteY844" fmla="*/ 61401 h 1590090"/>
              <a:gd name="connsiteX845" fmla="*/ 506782 w 1164714"/>
              <a:gd name="connsiteY845" fmla="*/ 63663 h 1590090"/>
              <a:gd name="connsiteX846" fmla="*/ 507913 w 1164714"/>
              <a:gd name="connsiteY846" fmla="*/ 61401 h 1590090"/>
              <a:gd name="connsiteX847" fmla="*/ 510210 w 1164714"/>
              <a:gd name="connsiteY847" fmla="*/ 60270 h 1590090"/>
              <a:gd name="connsiteX848" fmla="*/ 511341 w 1164714"/>
              <a:gd name="connsiteY848" fmla="*/ 59103 h 1590090"/>
              <a:gd name="connsiteX849" fmla="*/ 512472 w 1164714"/>
              <a:gd name="connsiteY849" fmla="*/ 60270 h 1590090"/>
              <a:gd name="connsiteX850" fmla="*/ 513603 w 1164714"/>
              <a:gd name="connsiteY850" fmla="*/ 60270 h 1590090"/>
              <a:gd name="connsiteX851" fmla="*/ 511341 w 1164714"/>
              <a:gd name="connsiteY851" fmla="*/ 57972 h 1590090"/>
              <a:gd name="connsiteX852" fmla="*/ 511341 w 1164714"/>
              <a:gd name="connsiteY852" fmla="*/ 56841 h 1590090"/>
              <a:gd name="connsiteX853" fmla="*/ 512472 w 1164714"/>
              <a:gd name="connsiteY853" fmla="*/ 55710 h 1590090"/>
              <a:gd name="connsiteX854" fmla="*/ 515864 w 1164714"/>
              <a:gd name="connsiteY854" fmla="*/ 55710 h 1590090"/>
              <a:gd name="connsiteX855" fmla="*/ 514733 w 1164714"/>
              <a:gd name="connsiteY855" fmla="*/ 56841 h 1590090"/>
              <a:gd name="connsiteX856" fmla="*/ 517031 w 1164714"/>
              <a:gd name="connsiteY856" fmla="*/ 55710 h 1590090"/>
              <a:gd name="connsiteX857" fmla="*/ 521554 w 1164714"/>
              <a:gd name="connsiteY857" fmla="*/ 55710 h 1590090"/>
              <a:gd name="connsiteX858" fmla="*/ 522685 w 1164714"/>
              <a:gd name="connsiteY858" fmla="*/ 54578 h 1590090"/>
              <a:gd name="connsiteX859" fmla="*/ 524982 w 1164714"/>
              <a:gd name="connsiteY859" fmla="*/ 51150 h 1590090"/>
              <a:gd name="connsiteX860" fmla="*/ 524982 w 1164714"/>
              <a:gd name="connsiteY860" fmla="*/ 48887 h 1590090"/>
              <a:gd name="connsiteX861" fmla="*/ 524982 w 1164714"/>
              <a:gd name="connsiteY861" fmla="*/ 47756 h 1590090"/>
              <a:gd name="connsiteX862" fmla="*/ 523851 w 1164714"/>
              <a:gd name="connsiteY862" fmla="*/ 45494 h 1590090"/>
              <a:gd name="connsiteX863" fmla="*/ 524982 w 1164714"/>
              <a:gd name="connsiteY863" fmla="*/ 39803 h 1590090"/>
              <a:gd name="connsiteX864" fmla="*/ 526113 w 1164714"/>
              <a:gd name="connsiteY864" fmla="*/ 38671 h 1590090"/>
              <a:gd name="connsiteX865" fmla="*/ 529506 w 1164714"/>
              <a:gd name="connsiteY865" fmla="*/ 37505 h 1590090"/>
              <a:gd name="connsiteX866" fmla="*/ 529506 w 1164714"/>
              <a:gd name="connsiteY866" fmla="*/ 38671 h 1590090"/>
              <a:gd name="connsiteX867" fmla="*/ 529506 w 1164714"/>
              <a:gd name="connsiteY867" fmla="*/ 37505 h 1590090"/>
              <a:gd name="connsiteX868" fmla="*/ 530637 w 1164714"/>
              <a:gd name="connsiteY868" fmla="*/ 36374 h 1590090"/>
              <a:gd name="connsiteX869" fmla="*/ 531803 w 1164714"/>
              <a:gd name="connsiteY869" fmla="*/ 37505 h 1590090"/>
              <a:gd name="connsiteX870" fmla="*/ 530637 w 1164714"/>
              <a:gd name="connsiteY870" fmla="*/ 38671 h 1590090"/>
              <a:gd name="connsiteX871" fmla="*/ 531803 w 1164714"/>
              <a:gd name="connsiteY871" fmla="*/ 39803 h 1590090"/>
              <a:gd name="connsiteX872" fmla="*/ 529506 w 1164714"/>
              <a:gd name="connsiteY872" fmla="*/ 43196 h 1590090"/>
              <a:gd name="connsiteX873" fmla="*/ 528375 w 1164714"/>
              <a:gd name="connsiteY873" fmla="*/ 43196 h 1590090"/>
              <a:gd name="connsiteX874" fmla="*/ 527244 w 1164714"/>
              <a:gd name="connsiteY874" fmla="*/ 44327 h 1590090"/>
              <a:gd name="connsiteX875" fmla="*/ 526113 w 1164714"/>
              <a:gd name="connsiteY875" fmla="*/ 44327 h 1590090"/>
              <a:gd name="connsiteX876" fmla="*/ 527244 w 1164714"/>
              <a:gd name="connsiteY876" fmla="*/ 44327 h 1590090"/>
              <a:gd name="connsiteX877" fmla="*/ 528375 w 1164714"/>
              <a:gd name="connsiteY877" fmla="*/ 43196 h 1590090"/>
              <a:gd name="connsiteX878" fmla="*/ 529506 w 1164714"/>
              <a:gd name="connsiteY878" fmla="*/ 43196 h 1590090"/>
              <a:gd name="connsiteX879" fmla="*/ 529506 w 1164714"/>
              <a:gd name="connsiteY879" fmla="*/ 48887 h 1590090"/>
              <a:gd name="connsiteX880" fmla="*/ 528375 w 1164714"/>
              <a:gd name="connsiteY880" fmla="*/ 50018 h 1590090"/>
              <a:gd name="connsiteX881" fmla="*/ 527244 w 1164714"/>
              <a:gd name="connsiteY881" fmla="*/ 50018 h 1590090"/>
              <a:gd name="connsiteX882" fmla="*/ 526113 w 1164714"/>
              <a:gd name="connsiteY882" fmla="*/ 51150 h 1590090"/>
              <a:gd name="connsiteX883" fmla="*/ 527244 w 1164714"/>
              <a:gd name="connsiteY883" fmla="*/ 51150 h 1590090"/>
              <a:gd name="connsiteX884" fmla="*/ 527244 w 1164714"/>
              <a:gd name="connsiteY884" fmla="*/ 50018 h 1590090"/>
              <a:gd name="connsiteX885" fmla="*/ 528375 w 1164714"/>
              <a:gd name="connsiteY885" fmla="*/ 51150 h 1590090"/>
              <a:gd name="connsiteX886" fmla="*/ 529506 w 1164714"/>
              <a:gd name="connsiteY886" fmla="*/ 48887 h 1590090"/>
              <a:gd name="connsiteX887" fmla="*/ 530637 w 1164714"/>
              <a:gd name="connsiteY887" fmla="*/ 50018 h 1590090"/>
              <a:gd name="connsiteX888" fmla="*/ 530637 w 1164714"/>
              <a:gd name="connsiteY888" fmla="*/ 51150 h 1590090"/>
              <a:gd name="connsiteX889" fmla="*/ 531803 w 1164714"/>
              <a:gd name="connsiteY889" fmla="*/ 52316 h 1590090"/>
              <a:gd name="connsiteX890" fmla="*/ 530637 w 1164714"/>
              <a:gd name="connsiteY890" fmla="*/ 51150 h 1590090"/>
              <a:gd name="connsiteX891" fmla="*/ 530637 w 1164714"/>
              <a:gd name="connsiteY891" fmla="*/ 50018 h 1590090"/>
              <a:gd name="connsiteX892" fmla="*/ 529506 w 1164714"/>
              <a:gd name="connsiteY892" fmla="*/ 48887 h 1590090"/>
              <a:gd name="connsiteX893" fmla="*/ 530637 w 1164714"/>
              <a:gd name="connsiteY893" fmla="*/ 47756 h 1590090"/>
              <a:gd name="connsiteX894" fmla="*/ 529506 w 1164714"/>
              <a:gd name="connsiteY894" fmla="*/ 45494 h 1590090"/>
              <a:gd name="connsiteX895" fmla="*/ 530637 w 1164714"/>
              <a:gd name="connsiteY895" fmla="*/ 43196 h 1590090"/>
              <a:gd name="connsiteX896" fmla="*/ 532934 w 1164714"/>
              <a:gd name="connsiteY896" fmla="*/ 39803 h 1590090"/>
              <a:gd name="connsiteX897" fmla="*/ 535196 w 1164714"/>
              <a:gd name="connsiteY897" fmla="*/ 38671 h 1590090"/>
              <a:gd name="connsiteX898" fmla="*/ 535196 w 1164714"/>
              <a:gd name="connsiteY898" fmla="*/ 39803 h 1590090"/>
              <a:gd name="connsiteX899" fmla="*/ 534065 w 1164714"/>
              <a:gd name="connsiteY899" fmla="*/ 40934 h 1590090"/>
              <a:gd name="connsiteX900" fmla="*/ 538624 w 1164714"/>
              <a:gd name="connsiteY900" fmla="*/ 37505 h 1590090"/>
              <a:gd name="connsiteX901" fmla="*/ 539754 w 1164714"/>
              <a:gd name="connsiteY901" fmla="*/ 37505 h 1590090"/>
              <a:gd name="connsiteX902" fmla="*/ 538624 w 1164714"/>
              <a:gd name="connsiteY902" fmla="*/ 42065 h 1590090"/>
              <a:gd name="connsiteX903" fmla="*/ 536326 w 1164714"/>
              <a:gd name="connsiteY903" fmla="*/ 40934 h 1590090"/>
              <a:gd name="connsiteX904" fmla="*/ 535196 w 1164714"/>
              <a:gd name="connsiteY904" fmla="*/ 42065 h 1590090"/>
              <a:gd name="connsiteX905" fmla="*/ 536326 w 1164714"/>
              <a:gd name="connsiteY905" fmla="*/ 42065 h 1590090"/>
              <a:gd name="connsiteX906" fmla="*/ 537457 w 1164714"/>
              <a:gd name="connsiteY906" fmla="*/ 43196 h 1590090"/>
              <a:gd name="connsiteX907" fmla="*/ 537457 w 1164714"/>
              <a:gd name="connsiteY907" fmla="*/ 44327 h 1590090"/>
              <a:gd name="connsiteX908" fmla="*/ 535196 w 1164714"/>
              <a:gd name="connsiteY908" fmla="*/ 45494 h 1590090"/>
              <a:gd name="connsiteX909" fmla="*/ 535196 w 1164714"/>
              <a:gd name="connsiteY909" fmla="*/ 46625 h 1590090"/>
              <a:gd name="connsiteX910" fmla="*/ 534065 w 1164714"/>
              <a:gd name="connsiteY910" fmla="*/ 48887 h 1590090"/>
              <a:gd name="connsiteX911" fmla="*/ 531803 w 1164714"/>
              <a:gd name="connsiteY911" fmla="*/ 48887 h 1590090"/>
              <a:gd name="connsiteX912" fmla="*/ 531803 w 1164714"/>
              <a:gd name="connsiteY912" fmla="*/ 50018 h 1590090"/>
              <a:gd name="connsiteX913" fmla="*/ 532934 w 1164714"/>
              <a:gd name="connsiteY913" fmla="*/ 48887 h 1590090"/>
              <a:gd name="connsiteX914" fmla="*/ 535196 w 1164714"/>
              <a:gd name="connsiteY914" fmla="*/ 48887 h 1590090"/>
              <a:gd name="connsiteX915" fmla="*/ 536326 w 1164714"/>
              <a:gd name="connsiteY915" fmla="*/ 45494 h 1590090"/>
              <a:gd name="connsiteX916" fmla="*/ 538624 w 1164714"/>
              <a:gd name="connsiteY916" fmla="*/ 44327 h 1590090"/>
              <a:gd name="connsiteX917" fmla="*/ 538624 w 1164714"/>
              <a:gd name="connsiteY917" fmla="*/ 45494 h 1590090"/>
              <a:gd name="connsiteX918" fmla="*/ 538624 w 1164714"/>
              <a:gd name="connsiteY918" fmla="*/ 46625 h 1590090"/>
              <a:gd name="connsiteX919" fmla="*/ 539754 w 1164714"/>
              <a:gd name="connsiteY919" fmla="*/ 46625 h 1590090"/>
              <a:gd name="connsiteX920" fmla="*/ 538624 w 1164714"/>
              <a:gd name="connsiteY920" fmla="*/ 47756 h 1590090"/>
              <a:gd name="connsiteX921" fmla="*/ 537457 w 1164714"/>
              <a:gd name="connsiteY921" fmla="*/ 48887 h 1590090"/>
              <a:gd name="connsiteX922" fmla="*/ 536326 w 1164714"/>
              <a:gd name="connsiteY922" fmla="*/ 47756 h 1590090"/>
              <a:gd name="connsiteX923" fmla="*/ 534065 w 1164714"/>
              <a:gd name="connsiteY923" fmla="*/ 48887 h 1590090"/>
              <a:gd name="connsiteX924" fmla="*/ 534065 w 1164714"/>
              <a:gd name="connsiteY924" fmla="*/ 51150 h 1590090"/>
              <a:gd name="connsiteX925" fmla="*/ 535196 w 1164714"/>
              <a:gd name="connsiteY925" fmla="*/ 52316 h 1590090"/>
              <a:gd name="connsiteX926" fmla="*/ 534065 w 1164714"/>
              <a:gd name="connsiteY926" fmla="*/ 53447 h 1590090"/>
              <a:gd name="connsiteX927" fmla="*/ 532934 w 1164714"/>
              <a:gd name="connsiteY927" fmla="*/ 56841 h 1590090"/>
              <a:gd name="connsiteX928" fmla="*/ 534065 w 1164714"/>
              <a:gd name="connsiteY928" fmla="*/ 54578 h 1590090"/>
              <a:gd name="connsiteX929" fmla="*/ 536326 w 1164714"/>
              <a:gd name="connsiteY929" fmla="*/ 52316 h 1590090"/>
              <a:gd name="connsiteX930" fmla="*/ 535196 w 1164714"/>
              <a:gd name="connsiteY930" fmla="*/ 50018 h 1590090"/>
              <a:gd name="connsiteX931" fmla="*/ 535196 w 1164714"/>
              <a:gd name="connsiteY931" fmla="*/ 48887 h 1590090"/>
              <a:gd name="connsiteX932" fmla="*/ 536326 w 1164714"/>
              <a:gd name="connsiteY932" fmla="*/ 48887 h 1590090"/>
              <a:gd name="connsiteX933" fmla="*/ 537457 w 1164714"/>
              <a:gd name="connsiteY933" fmla="*/ 50018 h 1590090"/>
              <a:gd name="connsiteX934" fmla="*/ 538624 w 1164714"/>
              <a:gd name="connsiteY934" fmla="*/ 50018 h 1590090"/>
              <a:gd name="connsiteX935" fmla="*/ 540885 w 1164714"/>
              <a:gd name="connsiteY935" fmla="*/ 47756 h 1590090"/>
              <a:gd name="connsiteX936" fmla="*/ 540885 w 1164714"/>
              <a:gd name="connsiteY936" fmla="*/ 45494 h 1590090"/>
              <a:gd name="connsiteX937" fmla="*/ 542016 w 1164714"/>
              <a:gd name="connsiteY937" fmla="*/ 43196 h 1590090"/>
              <a:gd name="connsiteX938" fmla="*/ 544278 w 1164714"/>
              <a:gd name="connsiteY938" fmla="*/ 42065 h 1590090"/>
              <a:gd name="connsiteX939" fmla="*/ 543147 w 1164714"/>
              <a:gd name="connsiteY939" fmla="*/ 44327 h 1590090"/>
              <a:gd name="connsiteX940" fmla="*/ 543147 w 1164714"/>
              <a:gd name="connsiteY940" fmla="*/ 45494 h 1590090"/>
              <a:gd name="connsiteX941" fmla="*/ 543147 w 1164714"/>
              <a:gd name="connsiteY941" fmla="*/ 46625 h 1590090"/>
              <a:gd name="connsiteX942" fmla="*/ 542016 w 1164714"/>
              <a:gd name="connsiteY942" fmla="*/ 48887 h 1590090"/>
              <a:gd name="connsiteX943" fmla="*/ 540885 w 1164714"/>
              <a:gd name="connsiteY943" fmla="*/ 51150 h 1590090"/>
              <a:gd name="connsiteX944" fmla="*/ 539754 w 1164714"/>
              <a:gd name="connsiteY944" fmla="*/ 52316 h 1590090"/>
              <a:gd name="connsiteX945" fmla="*/ 540885 w 1164714"/>
              <a:gd name="connsiteY945" fmla="*/ 51150 h 1590090"/>
              <a:gd name="connsiteX946" fmla="*/ 542016 w 1164714"/>
              <a:gd name="connsiteY946" fmla="*/ 50018 h 1590090"/>
              <a:gd name="connsiteX947" fmla="*/ 542016 w 1164714"/>
              <a:gd name="connsiteY947" fmla="*/ 52316 h 1590090"/>
              <a:gd name="connsiteX948" fmla="*/ 540885 w 1164714"/>
              <a:gd name="connsiteY948" fmla="*/ 53447 h 1590090"/>
              <a:gd name="connsiteX949" fmla="*/ 540885 w 1164714"/>
              <a:gd name="connsiteY949" fmla="*/ 54578 h 1590090"/>
              <a:gd name="connsiteX950" fmla="*/ 537457 w 1164714"/>
              <a:gd name="connsiteY950" fmla="*/ 55710 h 1590090"/>
              <a:gd name="connsiteX951" fmla="*/ 540885 w 1164714"/>
              <a:gd name="connsiteY951" fmla="*/ 55710 h 1590090"/>
              <a:gd name="connsiteX952" fmla="*/ 542016 w 1164714"/>
              <a:gd name="connsiteY952" fmla="*/ 53447 h 1590090"/>
              <a:gd name="connsiteX953" fmla="*/ 542016 w 1164714"/>
              <a:gd name="connsiteY953" fmla="*/ 54578 h 1590090"/>
              <a:gd name="connsiteX954" fmla="*/ 543147 w 1164714"/>
              <a:gd name="connsiteY954" fmla="*/ 56841 h 1590090"/>
              <a:gd name="connsiteX955" fmla="*/ 539754 w 1164714"/>
              <a:gd name="connsiteY955" fmla="*/ 61401 h 1590090"/>
              <a:gd name="connsiteX956" fmla="*/ 540885 w 1164714"/>
              <a:gd name="connsiteY956" fmla="*/ 62532 h 1590090"/>
              <a:gd name="connsiteX957" fmla="*/ 540885 w 1164714"/>
              <a:gd name="connsiteY957" fmla="*/ 61401 h 1590090"/>
              <a:gd name="connsiteX958" fmla="*/ 542016 w 1164714"/>
              <a:gd name="connsiteY958" fmla="*/ 60270 h 1590090"/>
              <a:gd name="connsiteX959" fmla="*/ 543147 w 1164714"/>
              <a:gd name="connsiteY959" fmla="*/ 60270 h 1590090"/>
              <a:gd name="connsiteX960" fmla="*/ 545409 w 1164714"/>
              <a:gd name="connsiteY960" fmla="*/ 59103 h 1590090"/>
              <a:gd name="connsiteX961" fmla="*/ 544278 w 1164714"/>
              <a:gd name="connsiteY961" fmla="*/ 59103 h 1590090"/>
              <a:gd name="connsiteX962" fmla="*/ 546575 w 1164714"/>
              <a:gd name="connsiteY962" fmla="*/ 54578 h 1590090"/>
              <a:gd name="connsiteX963" fmla="*/ 547706 w 1164714"/>
              <a:gd name="connsiteY963" fmla="*/ 53447 h 1590090"/>
              <a:gd name="connsiteX964" fmla="*/ 547706 w 1164714"/>
              <a:gd name="connsiteY964" fmla="*/ 54578 h 1590090"/>
              <a:gd name="connsiteX965" fmla="*/ 549968 w 1164714"/>
              <a:gd name="connsiteY965" fmla="*/ 52316 h 1590090"/>
              <a:gd name="connsiteX966" fmla="*/ 549968 w 1164714"/>
              <a:gd name="connsiteY966" fmla="*/ 51150 h 1590090"/>
              <a:gd name="connsiteX967" fmla="*/ 548837 w 1164714"/>
              <a:gd name="connsiteY967" fmla="*/ 52316 h 1590090"/>
              <a:gd name="connsiteX968" fmla="*/ 546575 w 1164714"/>
              <a:gd name="connsiteY968" fmla="*/ 53447 h 1590090"/>
              <a:gd name="connsiteX969" fmla="*/ 546575 w 1164714"/>
              <a:gd name="connsiteY969" fmla="*/ 52316 h 1590090"/>
              <a:gd name="connsiteX970" fmla="*/ 548837 w 1164714"/>
              <a:gd name="connsiteY970" fmla="*/ 50018 h 1590090"/>
              <a:gd name="connsiteX971" fmla="*/ 549968 w 1164714"/>
              <a:gd name="connsiteY971" fmla="*/ 51150 h 1590090"/>
              <a:gd name="connsiteX972" fmla="*/ 549968 w 1164714"/>
              <a:gd name="connsiteY972" fmla="*/ 47756 h 1590090"/>
              <a:gd name="connsiteX973" fmla="*/ 549968 w 1164714"/>
              <a:gd name="connsiteY973" fmla="*/ 46625 h 1590090"/>
              <a:gd name="connsiteX974" fmla="*/ 552230 w 1164714"/>
              <a:gd name="connsiteY974" fmla="*/ 46625 h 1590090"/>
              <a:gd name="connsiteX975" fmla="*/ 553396 w 1164714"/>
              <a:gd name="connsiteY975" fmla="*/ 46625 h 1590090"/>
              <a:gd name="connsiteX976" fmla="*/ 553396 w 1164714"/>
              <a:gd name="connsiteY976" fmla="*/ 45494 h 1590090"/>
              <a:gd name="connsiteX977" fmla="*/ 554527 w 1164714"/>
              <a:gd name="connsiteY977" fmla="*/ 45494 h 1590090"/>
              <a:gd name="connsiteX978" fmla="*/ 554527 w 1164714"/>
              <a:gd name="connsiteY978" fmla="*/ 44327 h 1590090"/>
              <a:gd name="connsiteX979" fmla="*/ 553396 w 1164714"/>
              <a:gd name="connsiteY979" fmla="*/ 44327 h 1590090"/>
              <a:gd name="connsiteX980" fmla="*/ 554527 w 1164714"/>
              <a:gd name="connsiteY980" fmla="*/ 43196 h 1590090"/>
              <a:gd name="connsiteX981" fmla="*/ 559050 w 1164714"/>
              <a:gd name="connsiteY981" fmla="*/ 42065 h 1590090"/>
              <a:gd name="connsiteX982" fmla="*/ 561347 w 1164714"/>
              <a:gd name="connsiteY982" fmla="*/ 45494 h 1590090"/>
              <a:gd name="connsiteX983" fmla="*/ 560181 w 1164714"/>
              <a:gd name="connsiteY983" fmla="*/ 48887 h 1590090"/>
              <a:gd name="connsiteX984" fmla="*/ 559050 w 1164714"/>
              <a:gd name="connsiteY984" fmla="*/ 51150 h 1590090"/>
              <a:gd name="connsiteX985" fmla="*/ 557919 w 1164714"/>
              <a:gd name="connsiteY985" fmla="*/ 52316 h 1590090"/>
              <a:gd name="connsiteX986" fmla="*/ 555658 w 1164714"/>
              <a:gd name="connsiteY986" fmla="*/ 48887 h 1590090"/>
              <a:gd name="connsiteX987" fmla="*/ 556789 w 1164714"/>
              <a:gd name="connsiteY987" fmla="*/ 51150 h 1590090"/>
              <a:gd name="connsiteX988" fmla="*/ 556789 w 1164714"/>
              <a:gd name="connsiteY988" fmla="*/ 52316 h 1590090"/>
              <a:gd name="connsiteX989" fmla="*/ 555658 w 1164714"/>
              <a:gd name="connsiteY989" fmla="*/ 52316 h 1590090"/>
              <a:gd name="connsiteX990" fmla="*/ 555658 w 1164714"/>
              <a:gd name="connsiteY990" fmla="*/ 53447 h 1590090"/>
              <a:gd name="connsiteX991" fmla="*/ 553396 w 1164714"/>
              <a:gd name="connsiteY991" fmla="*/ 54578 h 1590090"/>
              <a:gd name="connsiteX992" fmla="*/ 553396 w 1164714"/>
              <a:gd name="connsiteY992" fmla="*/ 52316 h 1590090"/>
              <a:gd name="connsiteX993" fmla="*/ 553396 w 1164714"/>
              <a:gd name="connsiteY993" fmla="*/ 54578 h 1590090"/>
              <a:gd name="connsiteX994" fmla="*/ 552230 w 1164714"/>
              <a:gd name="connsiteY994" fmla="*/ 54578 h 1590090"/>
              <a:gd name="connsiteX995" fmla="*/ 549968 w 1164714"/>
              <a:gd name="connsiteY995" fmla="*/ 55710 h 1590090"/>
              <a:gd name="connsiteX996" fmla="*/ 549968 w 1164714"/>
              <a:gd name="connsiteY996" fmla="*/ 59103 h 1590090"/>
              <a:gd name="connsiteX997" fmla="*/ 547706 w 1164714"/>
              <a:gd name="connsiteY997" fmla="*/ 63663 h 1590090"/>
              <a:gd name="connsiteX998" fmla="*/ 548837 w 1164714"/>
              <a:gd name="connsiteY998" fmla="*/ 64794 h 1590090"/>
              <a:gd name="connsiteX999" fmla="*/ 548837 w 1164714"/>
              <a:gd name="connsiteY999" fmla="*/ 67056 h 1590090"/>
              <a:gd name="connsiteX1000" fmla="*/ 547706 w 1164714"/>
              <a:gd name="connsiteY1000" fmla="*/ 67056 h 1590090"/>
              <a:gd name="connsiteX1001" fmla="*/ 546575 w 1164714"/>
              <a:gd name="connsiteY1001" fmla="*/ 65925 h 1590090"/>
              <a:gd name="connsiteX1002" fmla="*/ 548837 w 1164714"/>
              <a:gd name="connsiteY1002" fmla="*/ 69354 h 1590090"/>
              <a:gd name="connsiteX1003" fmla="*/ 548837 w 1164714"/>
              <a:gd name="connsiteY1003" fmla="*/ 70485 h 1590090"/>
              <a:gd name="connsiteX1004" fmla="*/ 546575 w 1164714"/>
              <a:gd name="connsiteY1004" fmla="*/ 73879 h 1590090"/>
              <a:gd name="connsiteX1005" fmla="*/ 548837 w 1164714"/>
              <a:gd name="connsiteY1005" fmla="*/ 73879 h 1590090"/>
              <a:gd name="connsiteX1006" fmla="*/ 549968 w 1164714"/>
              <a:gd name="connsiteY1006" fmla="*/ 76176 h 1590090"/>
              <a:gd name="connsiteX1007" fmla="*/ 548837 w 1164714"/>
              <a:gd name="connsiteY1007" fmla="*/ 78439 h 1590090"/>
              <a:gd name="connsiteX1008" fmla="*/ 549968 w 1164714"/>
              <a:gd name="connsiteY1008" fmla="*/ 77308 h 1590090"/>
              <a:gd name="connsiteX1009" fmla="*/ 552230 w 1164714"/>
              <a:gd name="connsiteY1009" fmla="*/ 77308 h 1590090"/>
              <a:gd name="connsiteX1010" fmla="*/ 552230 w 1164714"/>
              <a:gd name="connsiteY1010" fmla="*/ 80701 h 1590090"/>
              <a:gd name="connsiteX1011" fmla="*/ 551099 w 1164714"/>
              <a:gd name="connsiteY1011" fmla="*/ 82999 h 1590090"/>
              <a:gd name="connsiteX1012" fmla="*/ 548837 w 1164714"/>
              <a:gd name="connsiteY1012" fmla="*/ 81868 h 1590090"/>
              <a:gd name="connsiteX1013" fmla="*/ 547706 w 1164714"/>
              <a:gd name="connsiteY1013" fmla="*/ 84130 h 1590090"/>
              <a:gd name="connsiteX1014" fmla="*/ 546575 w 1164714"/>
              <a:gd name="connsiteY1014" fmla="*/ 82999 h 1590090"/>
              <a:gd name="connsiteX1015" fmla="*/ 547706 w 1164714"/>
              <a:gd name="connsiteY1015" fmla="*/ 84130 h 1590090"/>
              <a:gd name="connsiteX1016" fmla="*/ 547706 w 1164714"/>
              <a:gd name="connsiteY1016" fmla="*/ 85261 h 1590090"/>
              <a:gd name="connsiteX1017" fmla="*/ 547706 w 1164714"/>
              <a:gd name="connsiteY1017" fmla="*/ 84130 h 1590090"/>
              <a:gd name="connsiteX1018" fmla="*/ 548837 w 1164714"/>
              <a:gd name="connsiteY1018" fmla="*/ 82999 h 1590090"/>
              <a:gd name="connsiteX1019" fmla="*/ 553396 w 1164714"/>
              <a:gd name="connsiteY1019" fmla="*/ 85261 h 1590090"/>
              <a:gd name="connsiteX1020" fmla="*/ 553396 w 1164714"/>
              <a:gd name="connsiteY1020" fmla="*/ 84130 h 1590090"/>
              <a:gd name="connsiteX1021" fmla="*/ 552230 w 1164714"/>
              <a:gd name="connsiteY1021" fmla="*/ 84130 h 1590090"/>
              <a:gd name="connsiteX1022" fmla="*/ 553396 w 1164714"/>
              <a:gd name="connsiteY1022" fmla="*/ 81868 h 1590090"/>
              <a:gd name="connsiteX1023" fmla="*/ 553396 w 1164714"/>
              <a:gd name="connsiteY1023" fmla="*/ 78439 h 1590090"/>
              <a:gd name="connsiteX1024" fmla="*/ 551099 w 1164714"/>
              <a:gd name="connsiteY1024" fmla="*/ 75045 h 1590090"/>
              <a:gd name="connsiteX1025" fmla="*/ 551099 w 1164714"/>
              <a:gd name="connsiteY1025" fmla="*/ 73879 h 1590090"/>
              <a:gd name="connsiteX1026" fmla="*/ 553396 w 1164714"/>
              <a:gd name="connsiteY1026" fmla="*/ 71616 h 1590090"/>
              <a:gd name="connsiteX1027" fmla="*/ 553396 w 1164714"/>
              <a:gd name="connsiteY1027" fmla="*/ 69354 h 1590090"/>
              <a:gd name="connsiteX1028" fmla="*/ 556789 w 1164714"/>
              <a:gd name="connsiteY1028" fmla="*/ 64794 h 1590090"/>
              <a:gd name="connsiteX1029" fmla="*/ 557919 w 1164714"/>
              <a:gd name="connsiteY1029" fmla="*/ 64794 h 1590090"/>
              <a:gd name="connsiteX1030" fmla="*/ 557919 w 1164714"/>
              <a:gd name="connsiteY1030" fmla="*/ 63663 h 1590090"/>
              <a:gd name="connsiteX1031" fmla="*/ 559050 w 1164714"/>
              <a:gd name="connsiteY1031" fmla="*/ 64794 h 1590090"/>
              <a:gd name="connsiteX1032" fmla="*/ 557919 w 1164714"/>
              <a:gd name="connsiteY1032" fmla="*/ 67056 h 1590090"/>
              <a:gd name="connsiteX1033" fmla="*/ 557919 w 1164714"/>
              <a:gd name="connsiteY1033" fmla="*/ 70485 h 1590090"/>
              <a:gd name="connsiteX1034" fmla="*/ 556789 w 1164714"/>
              <a:gd name="connsiteY1034" fmla="*/ 71616 h 1590090"/>
              <a:gd name="connsiteX1035" fmla="*/ 557919 w 1164714"/>
              <a:gd name="connsiteY1035" fmla="*/ 72748 h 1590090"/>
              <a:gd name="connsiteX1036" fmla="*/ 559050 w 1164714"/>
              <a:gd name="connsiteY1036" fmla="*/ 75045 h 1590090"/>
              <a:gd name="connsiteX1037" fmla="*/ 560181 w 1164714"/>
              <a:gd name="connsiteY1037" fmla="*/ 76176 h 1590090"/>
              <a:gd name="connsiteX1038" fmla="*/ 556789 w 1164714"/>
              <a:gd name="connsiteY1038" fmla="*/ 71616 h 1590090"/>
              <a:gd name="connsiteX1039" fmla="*/ 559050 w 1164714"/>
              <a:gd name="connsiteY1039" fmla="*/ 70485 h 1590090"/>
              <a:gd name="connsiteX1040" fmla="*/ 559050 w 1164714"/>
              <a:gd name="connsiteY1040" fmla="*/ 68223 h 1590090"/>
              <a:gd name="connsiteX1041" fmla="*/ 560181 w 1164714"/>
              <a:gd name="connsiteY1041" fmla="*/ 67056 h 1590090"/>
              <a:gd name="connsiteX1042" fmla="*/ 561347 w 1164714"/>
              <a:gd name="connsiteY1042" fmla="*/ 68223 h 1590090"/>
              <a:gd name="connsiteX1043" fmla="*/ 561347 w 1164714"/>
              <a:gd name="connsiteY1043" fmla="*/ 69354 h 1590090"/>
              <a:gd name="connsiteX1044" fmla="*/ 560181 w 1164714"/>
              <a:gd name="connsiteY1044" fmla="*/ 69354 h 1590090"/>
              <a:gd name="connsiteX1045" fmla="*/ 560181 w 1164714"/>
              <a:gd name="connsiteY1045" fmla="*/ 70485 h 1590090"/>
              <a:gd name="connsiteX1046" fmla="*/ 561347 w 1164714"/>
              <a:gd name="connsiteY1046" fmla="*/ 71616 h 1590090"/>
              <a:gd name="connsiteX1047" fmla="*/ 560181 w 1164714"/>
              <a:gd name="connsiteY1047" fmla="*/ 70485 h 1590090"/>
              <a:gd name="connsiteX1048" fmla="*/ 560181 w 1164714"/>
              <a:gd name="connsiteY1048" fmla="*/ 69354 h 1590090"/>
              <a:gd name="connsiteX1049" fmla="*/ 561347 w 1164714"/>
              <a:gd name="connsiteY1049" fmla="*/ 70485 h 1590090"/>
              <a:gd name="connsiteX1050" fmla="*/ 562478 w 1164714"/>
              <a:gd name="connsiteY1050" fmla="*/ 69354 h 1590090"/>
              <a:gd name="connsiteX1051" fmla="*/ 560181 w 1164714"/>
              <a:gd name="connsiteY1051" fmla="*/ 67056 h 1590090"/>
              <a:gd name="connsiteX1052" fmla="*/ 561347 w 1164714"/>
              <a:gd name="connsiteY1052" fmla="*/ 64794 h 1590090"/>
              <a:gd name="connsiteX1053" fmla="*/ 562478 w 1164714"/>
              <a:gd name="connsiteY1053" fmla="*/ 63663 h 1590090"/>
              <a:gd name="connsiteX1054" fmla="*/ 563609 w 1164714"/>
              <a:gd name="connsiteY1054" fmla="*/ 64794 h 1590090"/>
              <a:gd name="connsiteX1055" fmla="*/ 564740 w 1164714"/>
              <a:gd name="connsiteY1055" fmla="*/ 64794 h 1590090"/>
              <a:gd name="connsiteX1056" fmla="*/ 565871 w 1164714"/>
              <a:gd name="connsiteY1056" fmla="*/ 65925 h 1590090"/>
              <a:gd name="connsiteX1057" fmla="*/ 565871 w 1164714"/>
              <a:gd name="connsiteY1057" fmla="*/ 67056 h 1590090"/>
              <a:gd name="connsiteX1058" fmla="*/ 567002 w 1164714"/>
              <a:gd name="connsiteY1058" fmla="*/ 65925 h 1590090"/>
              <a:gd name="connsiteX1059" fmla="*/ 568133 w 1164714"/>
              <a:gd name="connsiteY1059" fmla="*/ 65925 h 1590090"/>
              <a:gd name="connsiteX1060" fmla="*/ 567002 w 1164714"/>
              <a:gd name="connsiteY1060" fmla="*/ 64794 h 1590090"/>
              <a:gd name="connsiteX1061" fmla="*/ 563609 w 1164714"/>
              <a:gd name="connsiteY1061" fmla="*/ 64794 h 1590090"/>
              <a:gd name="connsiteX1062" fmla="*/ 562478 w 1164714"/>
              <a:gd name="connsiteY1062" fmla="*/ 62532 h 1590090"/>
              <a:gd name="connsiteX1063" fmla="*/ 564740 w 1164714"/>
              <a:gd name="connsiteY1063" fmla="*/ 60270 h 1590090"/>
              <a:gd name="connsiteX1064" fmla="*/ 567002 w 1164714"/>
              <a:gd name="connsiteY1064" fmla="*/ 59103 h 1590090"/>
              <a:gd name="connsiteX1065" fmla="*/ 567002 w 1164714"/>
              <a:gd name="connsiteY1065" fmla="*/ 57972 h 1590090"/>
              <a:gd name="connsiteX1066" fmla="*/ 569299 w 1164714"/>
              <a:gd name="connsiteY1066" fmla="*/ 59103 h 1590090"/>
              <a:gd name="connsiteX1067" fmla="*/ 568133 w 1164714"/>
              <a:gd name="connsiteY1067" fmla="*/ 59103 h 1590090"/>
              <a:gd name="connsiteX1068" fmla="*/ 568133 w 1164714"/>
              <a:gd name="connsiteY1068" fmla="*/ 61401 h 1590090"/>
              <a:gd name="connsiteX1069" fmla="*/ 568133 w 1164714"/>
              <a:gd name="connsiteY1069" fmla="*/ 59103 h 1590090"/>
              <a:gd name="connsiteX1070" fmla="*/ 570430 w 1164714"/>
              <a:gd name="connsiteY1070" fmla="*/ 59103 h 1590090"/>
              <a:gd name="connsiteX1071" fmla="*/ 569299 w 1164714"/>
              <a:gd name="connsiteY1071" fmla="*/ 57972 h 1590090"/>
              <a:gd name="connsiteX1072" fmla="*/ 567002 w 1164714"/>
              <a:gd name="connsiteY1072" fmla="*/ 56841 h 1590090"/>
              <a:gd name="connsiteX1073" fmla="*/ 565871 w 1164714"/>
              <a:gd name="connsiteY1073" fmla="*/ 56841 h 1590090"/>
              <a:gd name="connsiteX1074" fmla="*/ 567002 w 1164714"/>
              <a:gd name="connsiteY1074" fmla="*/ 59103 h 1590090"/>
              <a:gd name="connsiteX1075" fmla="*/ 565871 w 1164714"/>
              <a:gd name="connsiteY1075" fmla="*/ 59103 h 1590090"/>
              <a:gd name="connsiteX1076" fmla="*/ 565871 w 1164714"/>
              <a:gd name="connsiteY1076" fmla="*/ 56841 h 1590090"/>
              <a:gd name="connsiteX1077" fmla="*/ 565871 w 1164714"/>
              <a:gd name="connsiteY1077" fmla="*/ 55710 h 1590090"/>
              <a:gd name="connsiteX1078" fmla="*/ 565871 w 1164714"/>
              <a:gd name="connsiteY1078" fmla="*/ 54578 h 1590090"/>
              <a:gd name="connsiteX1079" fmla="*/ 568133 w 1164714"/>
              <a:gd name="connsiteY1079" fmla="*/ 53447 h 1590090"/>
              <a:gd name="connsiteX1080" fmla="*/ 569299 w 1164714"/>
              <a:gd name="connsiteY1080" fmla="*/ 51150 h 1590090"/>
              <a:gd name="connsiteX1081" fmla="*/ 571561 w 1164714"/>
              <a:gd name="connsiteY1081" fmla="*/ 52316 h 1590090"/>
              <a:gd name="connsiteX1082" fmla="*/ 569299 w 1164714"/>
              <a:gd name="connsiteY1082" fmla="*/ 52316 h 1590090"/>
              <a:gd name="connsiteX1083" fmla="*/ 569299 w 1164714"/>
              <a:gd name="connsiteY1083" fmla="*/ 53447 h 1590090"/>
              <a:gd name="connsiteX1084" fmla="*/ 571561 w 1164714"/>
              <a:gd name="connsiteY1084" fmla="*/ 52316 h 1590090"/>
              <a:gd name="connsiteX1085" fmla="*/ 572692 w 1164714"/>
              <a:gd name="connsiteY1085" fmla="*/ 54578 h 1590090"/>
              <a:gd name="connsiteX1086" fmla="*/ 571561 w 1164714"/>
              <a:gd name="connsiteY1086" fmla="*/ 53447 h 1590090"/>
              <a:gd name="connsiteX1087" fmla="*/ 572692 w 1164714"/>
              <a:gd name="connsiteY1087" fmla="*/ 52316 h 1590090"/>
              <a:gd name="connsiteX1088" fmla="*/ 571561 w 1164714"/>
              <a:gd name="connsiteY1088" fmla="*/ 53447 h 1590090"/>
              <a:gd name="connsiteX1089" fmla="*/ 572692 w 1164714"/>
              <a:gd name="connsiteY1089" fmla="*/ 52316 h 1590090"/>
              <a:gd name="connsiteX1090" fmla="*/ 571561 w 1164714"/>
              <a:gd name="connsiteY1090" fmla="*/ 51150 h 1590090"/>
              <a:gd name="connsiteX1091" fmla="*/ 571561 w 1164714"/>
              <a:gd name="connsiteY1091" fmla="*/ 50018 h 1590090"/>
              <a:gd name="connsiteX1092" fmla="*/ 568133 w 1164714"/>
              <a:gd name="connsiteY1092" fmla="*/ 47756 h 1590090"/>
              <a:gd name="connsiteX1093" fmla="*/ 568133 w 1164714"/>
              <a:gd name="connsiteY1093" fmla="*/ 46625 h 1590090"/>
              <a:gd name="connsiteX1094" fmla="*/ 570430 w 1164714"/>
              <a:gd name="connsiteY1094" fmla="*/ 45494 h 1590090"/>
              <a:gd name="connsiteX1095" fmla="*/ 574954 w 1164714"/>
              <a:gd name="connsiteY1095" fmla="*/ 46625 h 1590090"/>
              <a:gd name="connsiteX1096" fmla="*/ 576120 w 1164714"/>
              <a:gd name="connsiteY1096" fmla="*/ 48887 h 1590090"/>
              <a:gd name="connsiteX1097" fmla="*/ 576120 w 1164714"/>
              <a:gd name="connsiteY1097" fmla="*/ 50018 h 1590090"/>
              <a:gd name="connsiteX1098" fmla="*/ 576120 w 1164714"/>
              <a:gd name="connsiteY1098" fmla="*/ 51150 h 1590090"/>
              <a:gd name="connsiteX1099" fmla="*/ 577251 w 1164714"/>
              <a:gd name="connsiteY1099" fmla="*/ 50018 h 1590090"/>
              <a:gd name="connsiteX1100" fmla="*/ 577251 w 1164714"/>
              <a:gd name="connsiteY1100" fmla="*/ 51150 h 1590090"/>
              <a:gd name="connsiteX1101" fmla="*/ 577251 w 1164714"/>
              <a:gd name="connsiteY1101" fmla="*/ 54578 h 1590090"/>
              <a:gd name="connsiteX1102" fmla="*/ 577251 w 1164714"/>
              <a:gd name="connsiteY1102" fmla="*/ 55710 h 1590090"/>
              <a:gd name="connsiteX1103" fmla="*/ 577251 w 1164714"/>
              <a:gd name="connsiteY1103" fmla="*/ 57972 h 1590090"/>
              <a:gd name="connsiteX1104" fmla="*/ 577251 w 1164714"/>
              <a:gd name="connsiteY1104" fmla="*/ 60270 h 1590090"/>
              <a:gd name="connsiteX1105" fmla="*/ 577251 w 1164714"/>
              <a:gd name="connsiteY1105" fmla="*/ 55710 h 1590090"/>
              <a:gd name="connsiteX1106" fmla="*/ 578382 w 1164714"/>
              <a:gd name="connsiteY1106" fmla="*/ 55710 h 1590090"/>
              <a:gd name="connsiteX1107" fmla="*/ 579512 w 1164714"/>
              <a:gd name="connsiteY1107" fmla="*/ 64794 h 1590090"/>
              <a:gd name="connsiteX1108" fmla="*/ 578382 w 1164714"/>
              <a:gd name="connsiteY1108" fmla="*/ 64794 h 1590090"/>
              <a:gd name="connsiteX1109" fmla="*/ 577251 w 1164714"/>
              <a:gd name="connsiteY1109" fmla="*/ 64794 h 1590090"/>
              <a:gd name="connsiteX1110" fmla="*/ 577251 w 1164714"/>
              <a:gd name="connsiteY1110" fmla="*/ 65925 h 1590090"/>
              <a:gd name="connsiteX1111" fmla="*/ 576120 w 1164714"/>
              <a:gd name="connsiteY1111" fmla="*/ 67056 h 1590090"/>
              <a:gd name="connsiteX1112" fmla="*/ 576120 w 1164714"/>
              <a:gd name="connsiteY1112" fmla="*/ 68223 h 1590090"/>
              <a:gd name="connsiteX1113" fmla="*/ 573823 w 1164714"/>
              <a:gd name="connsiteY1113" fmla="*/ 68223 h 1590090"/>
              <a:gd name="connsiteX1114" fmla="*/ 569299 w 1164714"/>
              <a:gd name="connsiteY1114" fmla="*/ 70485 h 1590090"/>
              <a:gd name="connsiteX1115" fmla="*/ 564740 w 1164714"/>
              <a:gd name="connsiteY1115" fmla="*/ 72748 h 1590090"/>
              <a:gd name="connsiteX1116" fmla="*/ 564740 w 1164714"/>
              <a:gd name="connsiteY1116" fmla="*/ 73879 h 1590090"/>
              <a:gd name="connsiteX1117" fmla="*/ 563609 w 1164714"/>
              <a:gd name="connsiteY1117" fmla="*/ 75045 h 1590090"/>
              <a:gd name="connsiteX1118" fmla="*/ 563609 w 1164714"/>
              <a:gd name="connsiteY1118" fmla="*/ 77308 h 1590090"/>
              <a:gd name="connsiteX1119" fmla="*/ 564740 w 1164714"/>
              <a:gd name="connsiteY1119" fmla="*/ 80701 h 1590090"/>
              <a:gd name="connsiteX1120" fmla="*/ 565871 w 1164714"/>
              <a:gd name="connsiteY1120" fmla="*/ 80701 h 1590090"/>
              <a:gd name="connsiteX1121" fmla="*/ 564740 w 1164714"/>
              <a:gd name="connsiteY1121" fmla="*/ 80701 h 1590090"/>
              <a:gd name="connsiteX1122" fmla="*/ 563609 w 1164714"/>
              <a:gd name="connsiteY1122" fmla="*/ 75045 h 1590090"/>
              <a:gd name="connsiteX1123" fmla="*/ 564740 w 1164714"/>
              <a:gd name="connsiteY1123" fmla="*/ 75045 h 1590090"/>
              <a:gd name="connsiteX1124" fmla="*/ 567002 w 1164714"/>
              <a:gd name="connsiteY1124" fmla="*/ 72748 h 1590090"/>
              <a:gd name="connsiteX1125" fmla="*/ 569299 w 1164714"/>
              <a:gd name="connsiteY1125" fmla="*/ 72748 h 1590090"/>
              <a:gd name="connsiteX1126" fmla="*/ 570430 w 1164714"/>
              <a:gd name="connsiteY1126" fmla="*/ 72748 h 1590090"/>
              <a:gd name="connsiteX1127" fmla="*/ 570430 w 1164714"/>
              <a:gd name="connsiteY1127" fmla="*/ 76176 h 1590090"/>
              <a:gd name="connsiteX1128" fmla="*/ 568133 w 1164714"/>
              <a:gd name="connsiteY1128" fmla="*/ 77308 h 1590090"/>
              <a:gd name="connsiteX1129" fmla="*/ 568133 w 1164714"/>
              <a:gd name="connsiteY1129" fmla="*/ 79570 h 1590090"/>
              <a:gd name="connsiteX1130" fmla="*/ 567002 w 1164714"/>
              <a:gd name="connsiteY1130" fmla="*/ 81868 h 1590090"/>
              <a:gd name="connsiteX1131" fmla="*/ 567002 w 1164714"/>
              <a:gd name="connsiteY1131" fmla="*/ 82999 h 1590090"/>
              <a:gd name="connsiteX1132" fmla="*/ 565871 w 1164714"/>
              <a:gd name="connsiteY1132" fmla="*/ 85261 h 1590090"/>
              <a:gd name="connsiteX1133" fmla="*/ 565871 w 1164714"/>
              <a:gd name="connsiteY1133" fmla="*/ 86392 h 1590090"/>
              <a:gd name="connsiteX1134" fmla="*/ 564740 w 1164714"/>
              <a:gd name="connsiteY1134" fmla="*/ 85261 h 1590090"/>
              <a:gd name="connsiteX1135" fmla="*/ 563609 w 1164714"/>
              <a:gd name="connsiteY1135" fmla="*/ 84130 h 1590090"/>
              <a:gd name="connsiteX1136" fmla="*/ 562478 w 1164714"/>
              <a:gd name="connsiteY1136" fmla="*/ 85261 h 1590090"/>
              <a:gd name="connsiteX1137" fmla="*/ 562478 w 1164714"/>
              <a:gd name="connsiteY1137" fmla="*/ 89821 h 1590090"/>
              <a:gd name="connsiteX1138" fmla="*/ 561347 w 1164714"/>
              <a:gd name="connsiteY1138" fmla="*/ 89821 h 1590090"/>
              <a:gd name="connsiteX1139" fmla="*/ 561347 w 1164714"/>
              <a:gd name="connsiteY1139" fmla="*/ 90952 h 1590090"/>
              <a:gd name="connsiteX1140" fmla="*/ 562478 w 1164714"/>
              <a:gd name="connsiteY1140" fmla="*/ 89821 h 1590090"/>
              <a:gd name="connsiteX1141" fmla="*/ 563609 w 1164714"/>
              <a:gd name="connsiteY1141" fmla="*/ 85261 h 1590090"/>
              <a:gd name="connsiteX1142" fmla="*/ 564740 w 1164714"/>
              <a:gd name="connsiteY1142" fmla="*/ 85261 h 1590090"/>
              <a:gd name="connsiteX1143" fmla="*/ 565871 w 1164714"/>
              <a:gd name="connsiteY1143" fmla="*/ 86392 h 1590090"/>
              <a:gd name="connsiteX1144" fmla="*/ 567002 w 1164714"/>
              <a:gd name="connsiteY1144" fmla="*/ 85261 h 1590090"/>
              <a:gd name="connsiteX1145" fmla="*/ 567002 w 1164714"/>
              <a:gd name="connsiteY1145" fmla="*/ 84130 h 1590090"/>
              <a:gd name="connsiteX1146" fmla="*/ 567002 w 1164714"/>
              <a:gd name="connsiteY1146" fmla="*/ 81868 h 1590090"/>
              <a:gd name="connsiteX1147" fmla="*/ 569299 w 1164714"/>
              <a:gd name="connsiteY1147" fmla="*/ 79570 h 1590090"/>
              <a:gd name="connsiteX1148" fmla="*/ 569299 w 1164714"/>
              <a:gd name="connsiteY1148" fmla="*/ 78439 h 1590090"/>
              <a:gd name="connsiteX1149" fmla="*/ 570430 w 1164714"/>
              <a:gd name="connsiteY1149" fmla="*/ 76176 h 1590090"/>
              <a:gd name="connsiteX1150" fmla="*/ 571561 w 1164714"/>
              <a:gd name="connsiteY1150" fmla="*/ 73879 h 1590090"/>
              <a:gd name="connsiteX1151" fmla="*/ 572692 w 1164714"/>
              <a:gd name="connsiteY1151" fmla="*/ 75045 h 1590090"/>
              <a:gd name="connsiteX1152" fmla="*/ 573823 w 1164714"/>
              <a:gd name="connsiteY1152" fmla="*/ 76176 h 1590090"/>
              <a:gd name="connsiteX1153" fmla="*/ 572692 w 1164714"/>
              <a:gd name="connsiteY1153" fmla="*/ 78439 h 1590090"/>
              <a:gd name="connsiteX1154" fmla="*/ 571561 w 1164714"/>
              <a:gd name="connsiteY1154" fmla="*/ 78439 h 1590090"/>
              <a:gd name="connsiteX1155" fmla="*/ 573823 w 1164714"/>
              <a:gd name="connsiteY1155" fmla="*/ 79570 h 1590090"/>
              <a:gd name="connsiteX1156" fmla="*/ 573823 w 1164714"/>
              <a:gd name="connsiteY1156" fmla="*/ 80701 h 1590090"/>
              <a:gd name="connsiteX1157" fmla="*/ 573823 w 1164714"/>
              <a:gd name="connsiteY1157" fmla="*/ 79570 h 1590090"/>
              <a:gd name="connsiteX1158" fmla="*/ 573823 w 1164714"/>
              <a:gd name="connsiteY1158" fmla="*/ 73879 h 1590090"/>
              <a:gd name="connsiteX1159" fmla="*/ 576120 w 1164714"/>
              <a:gd name="connsiteY1159" fmla="*/ 75045 h 1590090"/>
              <a:gd name="connsiteX1160" fmla="*/ 578382 w 1164714"/>
              <a:gd name="connsiteY1160" fmla="*/ 77308 h 1590090"/>
              <a:gd name="connsiteX1161" fmla="*/ 576120 w 1164714"/>
              <a:gd name="connsiteY1161" fmla="*/ 80701 h 1590090"/>
              <a:gd name="connsiteX1162" fmla="*/ 576120 w 1164714"/>
              <a:gd name="connsiteY1162" fmla="*/ 82999 h 1590090"/>
              <a:gd name="connsiteX1163" fmla="*/ 574954 w 1164714"/>
              <a:gd name="connsiteY1163" fmla="*/ 85261 h 1590090"/>
              <a:gd name="connsiteX1164" fmla="*/ 574954 w 1164714"/>
              <a:gd name="connsiteY1164" fmla="*/ 87523 h 1590090"/>
              <a:gd name="connsiteX1165" fmla="*/ 573823 w 1164714"/>
              <a:gd name="connsiteY1165" fmla="*/ 88655 h 1590090"/>
              <a:gd name="connsiteX1166" fmla="*/ 571561 w 1164714"/>
              <a:gd name="connsiteY1166" fmla="*/ 93215 h 1590090"/>
              <a:gd name="connsiteX1167" fmla="*/ 571561 w 1164714"/>
              <a:gd name="connsiteY1167" fmla="*/ 94346 h 1590090"/>
              <a:gd name="connsiteX1168" fmla="*/ 570430 w 1164714"/>
              <a:gd name="connsiteY1168" fmla="*/ 95477 h 1590090"/>
              <a:gd name="connsiteX1169" fmla="*/ 571561 w 1164714"/>
              <a:gd name="connsiteY1169" fmla="*/ 98906 h 1590090"/>
              <a:gd name="connsiteX1170" fmla="*/ 571561 w 1164714"/>
              <a:gd name="connsiteY1170" fmla="*/ 100037 h 1590090"/>
              <a:gd name="connsiteX1171" fmla="*/ 569299 w 1164714"/>
              <a:gd name="connsiteY1171" fmla="*/ 97774 h 1590090"/>
              <a:gd name="connsiteX1172" fmla="*/ 568133 w 1164714"/>
              <a:gd name="connsiteY1172" fmla="*/ 98906 h 1590090"/>
              <a:gd name="connsiteX1173" fmla="*/ 567002 w 1164714"/>
              <a:gd name="connsiteY1173" fmla="*/ 98906 h 1590090"/>
              <a:gd name="connsiteX1174" fmla="*/ 568133 w 1164714"/>
              <a:gd name="connsiteY1174" fmla="*/ 100037 h 1590090"/>
              <a:gd name="connsiteX1175" fmla="*/ 569299 w 1164714"/>
              <a:gd name="connsiteY1175" fmla="*/ 97774 h 1590090"/>
              <a:gd name="connsiteX1176" fmla="*/ 571561 w 1164714"/>
              <a:gd name="connsiteY1176" fmla="*/ 100037 h 1590090"/>
              <a:gd name="connsiteX1177" fmla="*/ 568133 w 1164714"/>
              <a:gd name="connsiteY1177" fmla="*/ 106859 h 1590090"/>
              <a:gd name="connsiteX1178" fmla="*/ 568133 w 1164714"/>
              <a:gd name="connsiteY1178" fmla="*/ 107990 h 1590090"/>
              <a:gd name="connsiteX1179" fmla="*/ 565871 w 1164714"/>
              <a:gd name="connsiteY1179" fmla="*/ 107990 h 1590090"/>
              <a:gd name="connsiteX1180" fmla="*/ 564740 w 1164714"/>
              <a:gd name="connsiteY1180" fmla="*/ 109121 h 1590090"/>
              <a:gd name="connsiteX1181" fmla="*/ 562478 w 1164714"/>
              <a:gd name="connsiteY1181" fmla="*/ 109121 h 1590090"/>
              <a:gd name="connsiteX1182" fmla="*/ 562478 w 1164714"/>
              <a:gd name="connsiteY1182" fmla="*/ 111419 h 1590090"/>
              <a:gd name="connsiteX1183" fmla="*/ 561347 w 1164714"/>
              <a:gd name="connsiteY1183" fmla="*/ 111419 h 1590090"/>
              <a:gd name="connsiteX1184" fmla="*/ 560181 w 1164714"/>
              <a:gd name="connsiteY1184" fmla="*/ 113681 h 1590090"/>
              <a:gd name="connsiteX1185" fmla="*/ 561347 w 1164714"/>
              <a:gd name="connsiteY1185" fmla="*/ 111419 h 1590090"/>
              <a:gd name="connsiteX1186" fmla="*/ 562478 w 1164714"/>
              <a:gd name="connsiteY1186" fmla="*/ 111419 h 1590090"/>
              <a:gd name="connsiteX1187" fmla="*/ 563609 w 1164714"/>
              <a:gd name="connsiteY1187" fmla="*/ 109121 h 1590090"/>
              <a:gd name="connsiteX1188" fmla="*/ 564740 w 1164714"/>
              <a:gd name="connsiteY1188" fmla="*/ 110253 h 1590090"/>
              <a:gd name="connsiteX1189" fmla="*/ 565871 w 1164714"/>
              <a:gd name="connsiteY1189" fmla="*/ 109121 h 1590090"/>
              <a:gd name="connsiteX1190" fmla="*/ 567002 w 1164714"/>
              <a:gd name="connsiteY1190" fmla="*/ 107990 h 1590090"/>
              <a:gd name="connsiteX1191" fmla="*/ 564740 w 1164714"/>
              <a:gd name="connsiteY1191" fmla="*/ 111419 h 1590090"/>
              <a:gd name="connsiteX1192" fmla="*/ 565871 w 1164714"/>
              <a:gd name="connsiteY1192" fmla="*/ 112550 h 1590090"/>
              <a:gd name="connsiteX1193" fmla="*/ 563609 w 1164714"/>
              <a:gd name="connsiteY1193" fmla="*/ 114813 h 1590090"/>
              <a:gd name="connsiteX1194" fmla="*/ 565871 w 1164714"/>
              <a:gd name="connsiteY1194" fmla="*/ 112550 h 1590090"/>
              <a:gd name="connsiteX1195" fmla="*/ 565871 w 1164714"/>
              <a:gd name="connsiteY1195" fmla="*/ 110253 h 1590090"/>
              <a:gd name="connsiteX1196" fmla="*/ 567002 w 1164714"/>
              <a:gd name="connsiteY1196" fmla="*/ 109121 h 1590090"/>
              <a:gd name="connsiteX1197" fmla="*/ 568133 w 1164714"/>
              <a:gd name="connsiteY1197" fmla="*/ 109121 h 1590090"/>
              <a:gd name="connsiteX1198" fmla="*/ 567002 w 1164714"/>
              <a:gd name="connsiteY1198" fmla="*/ 114813 h 1590090"/>
              <a:gd name="connsiteX1199" fmla="*/ 568133 w 1164714"/>
              <a:gd name="connsiteY1199" fmla="*/ 117075 h 1590090"/>
              <a:gd name="connsiteX1200" fmla="*/ 569299 w 1164714"/>
              <a:gd name="connsiteY1200" fmla="*/ 119373 h 1590090"/>
              <a:gd name="connsiteX1201" fmla="*/ 569299 w 1164714"/>
              <a:gd name="connsiteY1201" fmla="*/ 118206 h 1590090"/>
              <a:gd name="connsiteX1202" fmla="*/ 571561 w 1164714"/>
              <a:gd name="connsiteY1202" fmla="*/ 118206 h 1590090"/>
              <a:gd name="connsiteX1203" fmla="*/ 571561 w 1164714"/>
              <a:gd name="connsiteY1203" fmla="*/ 114813 h 1590090"/>
              <a:gd name="connsiteX1204" fmla="*/ 571561 w 1164714"/>
              <a:gd name="connsiteY1204" fmla="*/ 110253 h 1590090"/>
              <a:gd name="connsiteX1205" fmla="*/ 572692 w 1164714"/>
              <a:gd name="connsiteY1205" fmla="*/ 109121 h 1590090"/>
              <a:gd name="connsiteX1206" fmla="*/ 574954 w 1164714"/>
              <a:gd name="connsiteY1206" fmla="*/ 102299 h 1590090"/>
              <a:gd name="connsiteX1207" fmla="*/ 574954 w 1164714"/>
              <a:gd name="connsiteY1207" fmla="*/ 96608 h 1590090"/>
              <a:gd name="connsiteX1208" fmla="*/ 576120 w 1164714"/>
              <a:gd name="connsiteY1208" fmla="*/ 95477 h 1590090"/>
              <a:gd name="connsiteX1209" fmla="*/ 579512 w 1164714"/>
              <a:gd name="connsiteY1209" fmla="*/ 94346 h 1590090"/>
              <a:gd name="connsiteX1210" fmla="*/ 581774 w 1164714"/>
              <a:gd name="connsiteY1210" fmla="*/ 97774 h 1590090"/>
              <a:gd name="connsiteX1211" fmla="*/ 581774 w 1164714"/>
              <a:gd name="connsiteY1211" fmla="*/ 98906 h 1590090"/>
              <a:gd name="connsiteX1212" fmla="*/ 582940 w 1164714"/>
              <a:gd name="connsiteY1212" fmla="*/ 97774 h 1590090"/>
              <a:gd name="connsiteX1213" fmla="*/ 584071 w 1164714"/>
              <a:gd name="connsiteY1213" fmla="*/ 100037 h 1590090"/>
              <a:gd name="connsiteX1214" fmla="*/ 586333 w 1164714"/>
              <a:gd name="connsiteY1214" fmla="*/ 98906 h 1590090"/>
              <a:gd name="connsiteX1215" fmla="*/ 586333 w 1164714"/>
              <a:gd name="connsiteY1215" fmla="*/ 97774 h 1590090"/>
              <a:gd name="connsiteX1216" fmla="*/ 585202 w 1164714"/>
              <a:gd name="connsiteY1216" fmla="*/ 94346 h 1590090"/>
              <a:gd name="connsiteX1217" fmla="*/ 586333 w 1164714"/>
              <a:gd name="connsiteY1217" fmla="*/ 93215 h 1590090"/>
              <a:gd name="connsiteX1218" fmla="*/ 586333 w 1164714"/>
              <a:gd name="connsiteY1218" fmla="*/ 92083 h 1590090"/>
              <a:gd name="connsiteX1219" fmla="*/ 586333 w 1164714"/>
              <a:gd name="connsiteY1219" fmla="*/ 90952 h 1590090"/>
              <a:gd name="connsiteX1220" fmla="*/ 588595 w 1164714"/>
              <a:gd name="connsiteY1220" fmla="*/ 87523 h 1590090"/>
              <a:gd name="connsiteX1221" fmla="*/ 588595 w 1164714"/>
              <a:gd name="connsiteY1221" fmla="*/ 86392 h 1590090"/>
              <a:gd name="connsiteX1222" fmla="*/ 593154 w 1164714"/>
              <a:gd name="connsiteY1222" fmla="*/ 82999 h 1590090"/>
              <a:gd name="connsiteX1223" fmla="*/ 595416 w 1164714"/>
              <a:gd name="connsiteY1223" fmla="*/ 80701 h 1590090"/>
              <a:gd name="connsiteX1224" fmla="*/ 596547 w 1164714"/>
              <a:gd name="connsiteY1224" fmla="*/ 80701 h 1590090"/>
              <a:gd name="connsiteX1225" fmla="*/ 597677 w 1164714"/>
              <a:gd name="connsiteY1225" fmla="*/ 81868 h 1590090"/>
              <a:gd name="connsiteX1226" fmla="*/ 598844 w 1164714"/>
              <a:gd name="connsiteY1226" fmla="*/ 79570 h 1590090"/>
              <a:gd name="connsiteX1227" fmla="*/ 599975 w 1164714"/>
              <a:gd name="connsiteY1227" fmla="*/ 79570 h 1590090"/>
              <a:gd name="connsiteX1228" fmla="*/ 598844 w 1164714"/>
              <a:gd name="connsiteY1228" fmla="*/ 77308 h 1590090"/>
              <a:gd name="connsiteX1229" fmla="*/ 599975 w 1164714"/>
              <a:gd name="connsiteY1229" fmla="*/ 76176 h 1590090"/>
              <a:gd name="connsiteX1230" fmla="*/ 601105 w 1164714"/>
              <a:gd name="connsiteY1230" fmla="*/ 76176 h 1590090"/>
              <a:gd name="connsiteX1231" fmla="*/ 601105 w 1164714"/>
              <a:gd name="connsiteY1231" fmla="*/ 75045 h 1590090"/>
              <a:gd name="connsiteX1232" fmla="*/ 602236 w 1164714"/>
              <a:gd name="connsiteY1232" fmla="*/ 72748 h 1590090"/>
              <a:gd name="connsiteX1233" fmla="*/ 602236 w 1164714"/>
              <a:gd name="connsiteY1233" fmla="*/ 71616 h 1590090"/>
              <a:gd name="connsiteX1234" fmla="*/ 603367 w 1164714"/>
              <a:gd name="connsiteY1234" fmla="*/ 71616 h 1590090"/>
              <a:gd name="connsiteX1235" fmla="*/ 603367 w 1164714"/>
              <a:gd name="connsiteY1235" fmla="*/ 72748 h 1590090"/>
              <a:gd name="connsiteX1236" fmla="*/ 604498 w 1164714"/>
              <a:gd name="connsiteY1236" fmla="*/ 71616 h 1590090"/>
              <a:gd name="connsiteX1237" fmla="*/ 605664 w 1164714"/>
              <a:gd name="connsiteY1237" fmla="*/ 71616 h 1590090"/>
              <a:gd name="connsiteX1238" fmla="*/ 605664 w 1164714"/>
              <a:gd name="connsiteY1238" fmla="*/ 72748 h 1590090"/>
              <a:gd name="connsiteX1239" fmla="*/ 605664 w 1164714"/>
              <a:gd name="connsiteY1239" fmla="*/ 73879 h 1590090"/>
              <a:gd name="connsiteX1240" fmla="*/ 604498 w 1164714"/>
              <a:gd name="connsiteY1240" fmla="*/ 73879 h 1590090"/>
              <a:gd name="connsiteX1241" fmla="*/ 605664 w 1164714"/>
              <a:gd name="connsiteY1241" fmla="*/ 75045 h 1590090"/>
              <a:gd name="connsiteX1242" fmla="*/ 605664 w 1164714"/>
              <a:gd name="connsiteY1242" fmla="*/ 76176 h 1590090"/>
              <a:gd name="connsiteX1243" fmla="*/ 605664 w 1164714"/>
              <a:gd name="connsiteY1243" fmla="*/ 77308 h 1590090"/>
              <a:gd name="connsiteX1244" fmla="*/ 605664 w 1164714"/>
              <a:gd name="connsiteY1244" fmla="*/ 76176 h 1590090"/>
              <a:gd name="connsiteX1245" fmla="*/ 605664 w 1164714"/>
              <a:gd name="connsiteY1245" fmla="*/ 75045 h 1590090"/>
              <a:gd name="connsiteX1246" fmla="*/ 604498 w 1164714"/>
              <a:gd name="connsiteY1246" fmla="*/ 76176 h 1590090"/>
              <a:gd name="connsiteX1247" fmla="*/ 605664 w 1164714"/>
              <a:gd name="connsiteY1247" fmla="*/ 78439 h 1590090"/>
              <a:gd name="connsiteX1248" fmla="*/ 606795 w 1164714"/>
              <a:gd name="connsiteY1248" fmla="*/ 79570 h 1590090"/>
              <a:gd name="connsiteX1249" fmla="*/ 603367 w 1164714"/>
              <a:gd name="connsiteY1249" fmla="*/ 81868 h 1590090"/>
              <a:gd name="connsiteX1250" fmla="*/ 604498 w 1164714"/>
              <a:gd name="connsiteY1250" fmla="*/ 81868 h 1590090"/>
              <a:gd name="connsiteX1251" fmla="*/ 606795 w 1164714"/>
              <a:gd name="connsiteY1251" fmla="*/ 79570 h 1590090"/>
              <a:gd name="connsiteX1252" fmla="*/ 606795 w 1164714"/>
              <a:gd name="connsiteY1252" fmla="*/ 82999 h 1590090"/>
              <a:gd name="connsiteX1253" fmla="*/ 606795 w 1164714"/>
              <a:gd name="connsiteY1253" fmla="*/ 85261 h 1590090"/>
              <a:gd name="connsiteX1254" fmla="*/ 607926 w 1164714"/>
              <a:gd name="connsiteY1254" fmla="*/ 86392 h 1590090"/>
              <a:gd name="connsiteX1255" fmla="*/ 609057 w 1164714"/>
              <a:gd name="connsiteY1255" fmla="*/ 86392 h 1590090"/>
              <a:gd name="connsiteX1256" fmla="*/ 610188 w 1164714"/>
              <a:gd name="connsiteY1256" fmla="*/ 86392 h 1590090"/>
              <a:gd name="connsiteX1257" fmla="*/ 609057 w 1164714"/>
              <a:gd name="connsiteY1257" fmla="*/ 85261 h 1590090"/>
              <a:gd name="connsiteX1258" fmla="*/ 607926 w 1164714"/>
              <a:gd name="connsiteY1258" fmla="*/ 86392 h 1590090"/>
              <a:gd name="connsiteX1259" fmla="*/ 606795 w 1164714"/>
              <a:gd name="connsiteY1259" fmla="*/ 85261 h 1590090"/>
              <a:gd name="connsiteX1260" fmla="*/ 606795 w 1164714"/>
              <a:gd name="connsiteY1260" fmla="*/ 82999 h 1590090"/>
              <a:gd name="connsiteX1261" fmla="*/ 607926 w 1164714"/>
              <a:gd name="connsiteY1261" fmla="*/ 80701 h 1590090"/>
              <a:gd name="connsiteX1262" fmla="*/ 606795 w 1164714"/>
              <a:gd name="connsiteY1262" fmla="*/ 77308 h 1590090"/>
              <a:gd name="connsiteX1263" fmla="*/ 606795 w 1164714"/>
              <a:gd name="connsiteY1263" fmla="*/ 73879 h 1590090"/>
              <a:gd name="connsiteX1264" fmla="*/ 606795 w 1164714"/>
              <a:gd name="connsiteY1264" fmla="*/ 71616 h 1590090"/>
              <a:gd name="connsiteX1265" fmla="*/ 607926 w 1164714"/>
              <a:gd name="connsiteY1265" fmla="*/ 70485 h 1590090"/>
              <a:gd name="connsiteX1266" fmla="*/ 607926 w 1164714"/>
              <a:gd name="connsiteY1266" fmla="*/ 68223 h 1590090"/>
              <a:gd name="connsiteX1267" fmla="*/ 609057 w 1164714"/>
              <a:gd name="connsiteY1267" fmla="*/ 67056 h 1590090"/>
              <a:gd name="connsiteX1268" fmla="*/ 610188 w 1164714"/>
              <a:gd name="connsiteY1268" fmla="*/ 63663 h 1590090"/>
              <a:gd name="connsiteX1269" fmla="*/ 611319 w 1164714"/>
              <a:gd name="connsiteY1269" fmla="*/ 62532 h 1590090"/>
              <a:gd name="connsiteX1270" fmla="*/ 610188 w 1164714"/>
              <a:gd name="connsiteY1270" fmla="*/ 60270 h 1590090"/>
              <a:gd name="connsiteX1271" fmla="*/ 610188 w 1164714"/>
              <a:gd name="connsiteY1271" fmla="*/ 61401 h 1590090"/>
              <a:gd name="connsiteX1272" fmla="*/ 610188 w 1164714"/>
              <a:gd name="connsiteY1272" fmla="*/ 60270 h 1590090"/>
              <a:gd name="connsiteX1273" fmla="*/ 610188 w 1164714"/>
              <a:gd name="connsiteY1273" fmla="*/ 60234 h 1590090"/>
              <a:gd name="connsiteX1274" fmla="*/ 609057 w 1164714"/>
              <a:gd name="connsiteY1274" fmla="*/ 59103 h 1590090"/>
              <a:gd name="connsiteX1275" fmla="*/ 609622 w 1164714"/>
              <a:gd name="connsiteY1275" fmla="*/ 59103 h 1590090"/>
              <a:gd name="connsiteX1276" fmla="*/ 609057 w 1164714"/>
              <a:gd name="connsiteY1276" fmla="*/ 57972 h 1590090"/>
              <a:gd name="connsiteX1277" fmla="*/ 610188 w 1164714"/>
              <a:gd name="connsiteY1277" fmla="*/ 55710 h 1590090"/>
              <a:gd name="connsiteX1278" fmla="*/ 610188 w 1164714"/>
              <a:gd name="connsiteY1278" fmla="*/ 54578 h 1590090"/>
              <a:gd name="connsiteX1279" fmla="*/ 611319 w 1164714"/>
              <a:gd name="connsiteY1279" fmla="*/ 54578 h 1590090"/>
              <a:gd name="connsiteX1280" fmla="*/ 612450 w 1164714"/>
              <a:gd name="connsiteY1280" fmla="*/ 55710 h 1590090"/>
              <a:gd name="connsiteX1281" fmla="*/ 611319 w 1164714"/>
              <a:gd name="connsiteY1281" fmla="*/ 57972 h 1590090"/>
              <a:gd name="connsiteX1282" fmla="*/ 612450 w 1164714"/>
              <a:gd name="connsiteY1282" fmla="*/ 59103 h 1590090"/>
              <a:gd name="connsiteX1283" fmla="*/ 611319 w 1164714"/>
              <a:gd name="connsiteY1283" fmla="*/ 60270 h 1590090"/>
              <a:gd name="connsiteX1284" fmla="*/ 610188 w 1164714"/>
              <a:gd name="connsiteY1284" fmla="*/ 65925 h 1590090"/>
              <a:gd name="connsiteX1285" fmla="*/ 612450 w 1164714"/>
              <a:gd name="connsiteY1285" fmla="*/ 70485 h 1590090"/>
              <a:gd name="connsiteX1286" fmla="*/ 611319 w 1164714"/>
              <a:gd name="connsiteY1286" fmla="*/ 72748 h 1590090"/>
              <a:gd name="connsiteX1287" fmla="*/ 610188 w 1164714"/>
              <a:gd name="connsiteY1287" fmla="*/ 75045 h 1590090"/>
              <a:gd name="connsiteX1288" fmla="*/ 610188 w 1164714"/>
              <a:gd name="connsiteY1288" fmla="*/ 76176 h 1590090"/>
              <a:gd name="connsiteX1289" fmla="*/ 610188 w 1164714"/>
              <a:gd name="connsiteY1289" fmla="*/ 77308 h 1590090"/>
              <a:gd name="connsiteX1290" fmla="*/ 611319 w 1164714"/>
              <a:gd name="connsiteY1290" fmla="*/ 77308 h 1590090"/>
              <a:gd name="connsiteX1291" fmla="*/ 612450 w 1164714"/>
              <a:gd name="connsiteY1291" fmla="*/ 77308 h 1590090"/>
              <a:gd name="connsiteX1292" fmla="*/ 612450 w 1164714"/>
              <a:gd name="connsiteY1292" fmla="*/ 78439 h 1590090"/>
              <a:gd name="connsiteX1293" fmla="*/ 611319 w 1164714"/>
              <a:gd name="connsiteY1293" fmla="*/ 80701 h 1590090"/>
              <a:gd name="connsiteX1294" fmla="*/ 612450 w 1164714"/>
              <a:gd name="connsiteY1294" fmla="*/ 80701 h 1590090"/>
              <a:gd name="connsiteX1295" fmla="*/ 612450 w 1164714"/>
              <a:gd name="connsiteY1295" fmla="*/ 78439 h 1590090"/>
              <a:gd name="connsiteX1296" fmla="*/ 613616 w 1164714"/>
              <a:gd name="connsiteY1296" fmla="*/ 78439 h 1590090"/>
              <a:gd name="connsiteX1297" fmla="*/ 612450 w 1164714"/>
              <a:gd name="connsiteY1297" fmla="*/ 78439 h 1590090"/>
              <a:gd name="connsiteX1298" fmla="*/ 612450 w 1164714"/>
              <a:gd name="connsiteY1298" fmla="*/ 77308 h 1590090"/>
              <a:gd name="connsiteX1299" fmla="*/ 611319 w 1164714"/>
              <a:gd name="connsiteY1299" fmla="*/ 76176 h 1590090"/>
              <a:gd name="connsiteX1300" fmla="*/ 611319 w 1164714"/>
              <a:gd name="connsiteY1300" fmla="*/ 75045 h 1590090"/>
              <a:gd name="connsiteX1301" fmla="*/ 612450 w 1164714"/>
              <a:gd name="connsiteY1301" fmla="*/ 73879 h 1590090"/>
              <a:gd name="connsiteX1302" fmla="*/ 614747 w 1164714"/>
              <a:gd name="connsiteY1302" fmla="*/ 75045 h 1590090"/>
              <a:gd name="connsiteX1303" fmla="*/ 615878 w 1164714"/>
              <a:gd name="connsiteY1303" fmla="*/ 73879 h 1590090"/>
              <a:gd name="connsiteX1304" fmla="*/ 612450 w 1164714"/>
              <a:gd name="connsiteY1304" fmla="*/ 72748 h 1590090"/>
              <a:gd name="connsiteX1305" fmla="*/ 613616 w 1164714"/>
              <a:gd name="connsiteY1305" fmla="*/ 69354 h 1590090"/>
              <a:gd name="connsiteX1306" fmla="*/ 615878 w 1164714"/>
              <a:gd name="connsiteY1306" fmla="*/ 71616 h 1590090"/>
              <a:gd name="connsiteX1307" fmla="*/ 615878 w 1164714"/>
              <a:gd name="connsiteY1307" fmla="*/ 72748 h 1590090"/>
              <a:gd name="connsiteX1308" fmla="*/ 615878 w 1164714"/>
              <a:gd name="connsiteY1308" fmla="*/ 73879 h 1590090"/>
              <a:gd name="connsiteX1309" fmla="*/ 614747 w 1164714"/>
              <a:gd name="connsiteY1309" fmla="*/ 75045 h 1590090"/>
              <a:gd name="connsiteX1310" fmla="*/ 612450 w 1164714"/>
              <a:gd name="connsiteY1310" fmla="*/ 76176 h 1590090"/>
              <a:gd name="connsiteX1311" fmla="*/ 614747 w 1164714"/>
              <a:gd name="connsiteY1311" fmla="*/ 75045 h 1590090"/>
              <a:gd name="connsiteX1312" fmla="*/ 614747 w 1164714"/>
              <a:gd name="connsiteY1312" fmla="*/ 76176 h 1590090"/>
              <a:gd name="connsiteX1313" fmla="*/ 617009 w 1164714"/>
              <a:gd name="connsiteY1313" fmla="*/ 73879 h 1590090"/>
              <a:gd name="connsiteX1314" fmla="*/ 617009 w 1164714"/>
              <a:gd name="connsiteY1314" fmla="*/ 70485 h 1590090"/>
              <a:gd name="connsiteX1315" fmla="*/ 614747 w 1164714"/>
              <a:gd name="connsiteY1315" fmla="*/ 68223 h 1590090"/>
              <a:gd name="connsiteX1316" fmla="*/ 613616 w 1164714"/>
              <a:gd name="connsiteY1316" fmla="*/ 67056 h 1590090"/>
              <a:gd name="connsiteX1317" fmla="*/ 613616 w 1164714"/>
              <a:gd name="connsiteY1317" fmla="*/ 65925 h 1590090"/>
              <a:gd name="connsiteX1318" fmla="*/ 613616 w 1164714"/>
              <a:gd name="connsiteY1318" fmla="*/ 64794 h 1590090"/>
              <a:gd name="connsiteX1319" fmla="*/ 614747 w 1164714"/>
              <a:gd name="connsiteY1319" fmla="*/ 63663 h 1590090"/>
              <a:gd name="connsiteX1320" fmla="*/ 614747 w 1164714"/>
              <a:gd name="connsiteY1320" fmla="*/ 68223 h 1590090"/>
              <a:gd name="connsiteX1321" fmla="*/ 615878 w 1164714"/>
              <a:gd name="connsiteY1321" fmla="*/ 64794 h 1590090"/>
              <a:gd name="connsiteX1322" fmla="*/ 617009 w 1164714"/>
              <a:gd name="connsiteY1322" fmla="*/ 65925 h 1590090"/>
              <a:gd name="connsiteX1323" fmla="*/ 618140 w 1164714"/>
              <a:gd name="connsiteY1323" fmla="*/ 68223 h 1590090"/>
              <a:gd name="connsiteX1324" fmla="*/ 617009 w 1164714"/>
              <a:gd name="connsiteY1324" fmla="*/ 67056 h 1590090"/>
              <a:gd name="connsiteX1325" fmla="*/ 615878 w 1164714"/>
              <a:gd name="connsiteY1325" fmla="*/ 68223 h 1590090"/>
              <a:gd name="connsiteX1326" fmla="*/ 617009 w 1164714"/>
              <a:gd name="connsiteY1326" fmla="*/ 68223 h 1590090"/>
              <a:gd name="connsiteX1327" fmla="*/ 615878 w 1164714"/>
              <a:gd name="connsiteY1327" fmla="*/ 69354 h 1590090"/>
              <a:gd name="connsiteX1328" fmla="*/ 615878 w 1164714"/>
              <a:gd name="connsiteY1328" fmla="*/ 70485 h 1590090"/>
              <a:gd name="connsiteX1329" fmla="*/ 617009 w 1164714"/>
              <a:gd name="connsiteY1329" fmla="*/ 69354 h 1590090"/>
              <a:gd name="connsiteX1330" fmla="*/ 617009 w 1164714"/>
              <a:gd name="connsiteY1330" fmla="*/ 70485 h 1590090"/>
              <a:gd name="connsiteX1331" fmla="*/ 617009 w 1164714"/>
              <a:gd name="connsiteY1331" fmla="*/ 76176 h 1590090"/>
              <a:gd name="connsiteX1332" fmla="*/ 617009 w 1164714"/>
              <a:gd name="connsiteY1332" fmla="*/ 78439 h 1590090"/>
              <a:gd name="connsiteX1333" fmla="*/ 614747 w 1164714"/>
              <a:gd name="connsiteY1333" fmla="*/ 81868 h 1590090"/>
              <a:gd name="connsiteX1334" fmla="*/ 617009 w 1164714"/>
              <a:gd name="connsiteY1334" fmla="*/ 79570 h 1590090"/>
              <a:gd name="connsiteX1335" fmla="*/ 618140 w 1164714"/>
              <a:gd name="connsiteY1335" fmla="*/ 76176 h 1590090"/>
              <a:gd name="connsiteX1336" fmla="*/ 617009 w 1164714"/>
              <a:gd name="connsiteY1336" fmla="*/ 75045 h 1590090"/>
              <a:gd name="connsiteX1337" fmla="*/ 619270 w 1164714"/>
              <a:gd name="connsiteY1337" fmla="*/ 73879 h 1590090"/>
              <a:gd name="connsiteX1338" fmla="*/ 621568 w 1164714"/>
              <a:gd name="connsiteY1338" fmla="*/ 76176 h 1590090"/>
              <a:gd name="connsiteX1339" fmla="*/ 621568 w 1164714"/>
              <a:gd name="connsiteY1339" fmla="*/ 78439 h 1590090"/>
              <a:gd name="connsiteX1340" fmla="*/ 621568 w 1164714"/>
              <a:gd name="connsiteY1340" fmla="*/ 76176 h 1590090"/>
              <a:gd name="connsiteX1341" fmla="*/ 624960 w 1164714"/>
              <a:gd name="connsiteY1341" fmla="*/ 76176 h 1590090"/>
              <a:gd name="connsiteX1342" fmla="*/ 626091 w 1164714"/>
              <a:gd name="connsiteY1342" fmla="*/ 75045 h 1590090"/>
              <a:gd name="connsiteX1343" fmla="*/ 627222 w 1164714"/>
              <a:gd name="connsiteY1343" fmla="*/ 75045 h 1590090"/>
              <a:gd name="connsiteX1344" fmla="*/ 628388 w 1164714"/>
              <a:gd name="connsiteY1344" fmla="*/ 76176 h 1590090"/>
              <a:gd name="connsiteX1345" fmla="*/ 630650 w 1164714"/>
              <a:gd name="connsiteY1345" fmla="*/ 78439 h 1590090"/>
              <a:gd name="connsiteX1346" fmla="*/ 632912 w 1164714"/>
              <a:gd name="connsiteY1346" fmla="*/ 78439 h 1590090"/>
              <a:gd name="connsiteX1347" fmla="*/ 634043 w 1164714"/>
              <a:gd name="connsiteY1347" fmla="*/ 80701 h 1590090"/>
              <a:gd name="connsiteX1348" fmla="*/ 635209 w 1164714"/>
              <a:gd name="connsiteY1348" fmla="*/ 80701 h 1590090"/>
              <a:gd name="connsiteX1349" fmla="*/ 634043 w 1164714"/>
              <a:gd name="connsiteY1349" fmla="*/ 78439 h 1590090"/>
              <a:gd name="connsiteX1350" fmla="*/ 634043 w 1164714"/>
              <a:gd name="connsiteY1350" fmla="*/ 77308 h 1590090"/>
              <a:gd name="connsiteX1351" fmla="*/ 635209 w 1164714"/>
              <a:gd name="connsiteY1351" fmla="*/ 75045 h 1590090"/>
              <a:gd name="connsiteX1352" fmla="*/ 637471 w 1164714"/>
              <a:gd name="connsiteY1352" fmla="*/ 73879 h 1590090"/>
              <a:gd name="connsiteX1353" fmla="*/ 638602 w 1164714"/>
              <a:gd name="connsiteY1353" fmla="*/ 76176 h 1590090"/>
              <a:gd name="connsiteX1354" fmla="*/ 636340 w 1164714"/>
              <a:gd name="connsiteY1354" fmla="*/ 76176 h 1590090"/>
              <a:gd name="connsiteX1355" fmla="*/ 636340 w 1164714"/>
              <a:gd name="connsiteY1355" fmla="*/ 77308 h 1590090"/>
              <a:gd name="connsiteX1356" fmla="*/ 636340 w 1164714"/>
              <a:gd name="connsiteY1356" fmla="*/ 79570 h 1590090"/>
              <a:gd name="connsiteX1357" fmla="*/ 637471 w 1164714"/>
              <a:gd name="connsiteY1357" fmla="*/ 80701 h 1590090"/>
              <a:gd name="connsiteX1358" fmla="*/ 636340 w 1164714"/>
              <a:gd name="connsiteY1358" fmla="*/ 78439 h 1590090"/>
              <a:gd name="connsiteX1359" fmla="*/ 637471 w 1164714"/>
              <a:gd name="connsiteY1359" fmla="*/ 77308 h 1590090"/>
              <a:gd name="connsiteX1360" fmla="*/ 638602 w 1164714"/>
              <a:gd name="connsiteY1360" fmla="*/ 79570 h 1590090"/>
              <a:gd name="connsiteX1361" fmla="*/ 640863 w 1164714"/>
              <a:gd name="connsiteY1361" fmla="*/ 79570 h 1590090"/>
              <a:gd name="connsiteX1362" fmla="*/ 638602 w 1164714"/>
              <a:gd name="connsiteY1362" fmla="*/ 79570 h 1590090"/>
              <a:gd name="connsiteX1363" fmla="*/ 637471 w 1164714"/>
              <a:gd name="connsiteY1363" fmla="*/ 77308 h 1590090"/>
              <a:gd name="connsiteX1364" fmla="*/ 644291 w 1164714"/>
              <a:gd name="connsiteY1364" fmla="*/ 76176 h 1590090"/>
              <a:gd name="connsiteX1365" fmla="*/ 643161 w 1164714"/>
              <a:gd name="connsiteY1365" fmla="*/ 76176 h 1590090"/>
              <a:gd name="connsiteX1366" fmla="*/ 640863 w 1164714"/>
              <a:gd name="connsiteY1366" fmla="*/ 76176 h 1590090"/>
              <a:gd name="connsiteX1367" fmla="*/ 640863 w 1164714"/>
              <a:gd name="connsiteY1367" fmla="*/ 75045 h 1590090"/>
              <a:gd name="connsiteX1368" fmla="*/ 641994 w 1164714"/>
              <a:gd name="connsiteY1368" fmla="*/ 73879 h 1590090"/>
              <a:gd name="connsiteX1369" fmla="*/ 645422 w 1164714"/>
              <a:gd name="connsiteY1369" fmla="*/ 69354 h 1590090"/>
              <a:gd name="connsiteX1370" fmla="*/ 647684 w 1164714"/>
              <a:gd name="connsiteY1370" fmla="*/ 68223 h 1590090"/>
              <a:gd name="connsiteX1371" fmla="*/ 649981 w 1164714"/>
              <a:gd name="connsiteY1371" fmla="*/ 70485 h 1590090"/>
              <a:gd name="connsiteX1372" fmla="*/ 648815 w 1164714"/>
              <a:gd name="connsiteY1372" fmla="*/ 67056 h 1590090"/>
              <a:gd name="connsiteX1373" fmla="*/ 651112 w 1164714"/>
              <a:gd name="connsiteY1373" fmla="*/ 69354 h 1590090"/>
              <a:gd name="connsiteX1374" fmla="*/ 649981 w 1164714"/>
              <a:gd name="connsiteY1374" fmla="*/ 67056 h 1590090"/>
              <a:gd name="connsiteX1375" fmla="*/ 649981 w 1164714"/>
              <a:gd name="connsiteY1375" fmla="*/ 65925 h 1590090"/>
              <a:gd name="connsiteX1376" fmla="*/ 652243 w 1164714"/>
              <a:gd name="connsiteY1376" fmla="*/ 65925 h 1590090"/>
              <a:gd name="connsiteX1377" fmla="*/ 651112 w 1164714"/>
              <a:gd name="connsiteY1377" fmla="*/ 65925 h 1590090"/>
              <a:gd name="connsiteX1378" fmla="*/ 649981 w 1164714"/>
              <a:gd name="connsiteY1378" fmla="*/ 64794 h 1590090"/>
              <a:gd name="connsiteX1379" fmla="*/ 652243 w 1164714"/>
              <a:gd name="connsiteY1379" fmla="*/ 63663 h 1590090"/>
              <a:gd name="connsiteX1380" fmla="*/ 654505 w 1164714"/>
              <a:gd name="connsiteY1380" fmla="*/ 64794 h 1590090"/>
              <a:gd name="connsiteX1381" fmla="*/ 654505 w 1164714"/>
              <a:gd name="connsiteY1381" fmla="*/ 63663 h 1590090"/>
              <a:gd name="connsiteX1382" fmla="*/ 653374 w 1164714"/>
              <a:gd name="connsiteY1382" fmla="*/ 63663 h 1590090"/>
              <a:gd name="connsiteX1383" fmla="*/ 656767 w 1164714"/>
              <a:gd name="connsiteY1383" fmla="*/ 63663 h 1590090"/>
              <a:gd name="connsiteX1384" fmla="*/ 655636 w 1164714"/>
              <a:gd name="connsiteY1384" fmla="*/ 63663 h 1590090"/>
              <a:gd name="connsiteX1385" fmla="*/ 657933 w 1164714"/>
              <a:gd name="connsiteY1385" fmla="*/ 63663 h 1590090"/>
              <a:gd name="connsiteX1386" fmla="*/ 659064 w 1164714"/>
              <a:gd name="connsiteY1386" fmla="*/ 63663 h 1590090"/>
              <a:gd name="connsiteX1387" fmla="*/ 660195 w 1164714"/>
              <a:gd name="connsiteY1387" fmla="*/ 65925 h 1590090"/>
              <a:gd name="connsiteX1388" fmla="*/ 657933 w 1164714"/>
              <a:gd name="connsiteY1388" fmla="*/ 67056 h 1590090"/>
              <a:gd name="connsiteX1389" fmla="*/ 657933 w 1164714"/>
              <a:gd name="connsiteY1389" fmla="*/ 65925 h 1590090"/>
              <a:gd name="connsiteX1390" fmla="*/ 655636 w 1164714"/>
              <a:gd name="connsiteY1390" fmla="*/ 69354 h 1590090"/>
              <a:gd name="connsiteX1391" fmla="*/ 656767 w 1164714"/>
              <a:gd name="connsiteY1391" fmla="*/ 76176 h 1590090"/>
              <a:gd name="connsiteX1392" fmla="*/ 654505 w 1164714"/>
              <a:gd name="connsiteY1392" fmla="*/ 75045 h 1590090"/>
              <a:gd name="connsiteX1393" fmla="*/ 654505 w 1164714"/>
              <a:gd name="connsiteY1393" fmla="*/ 70485 h 1590090"/>
              <a:gd name="connsiteX1394" fmla="*/ 653374 w 1164714"/>
              <a:gd name="connsiteY1394" fmla="*/ 72748 h 1590090"/>
              <a:gd name="connsiteX1395" fmla="*/ 653374 w 1164714"/>
              <a:gd name="connsiteY1395" fmla="*/ 76176 h 1590090"/>
              <a:gd name="connsiteX1396" fmla="*/ 649981 w 1164714"/>
              <a:gd name="connsiteY1396" fmla="*/ 75045 h 1590090"/>
              <a:gd name="connsiteX1397" fmla="*/ 646553 w 1164714"/>
              <a:gd name="connsiteY1397" fmla="*/ 75045 h 1590090"/>
              <a:gd name="connsiteX1398" fmla="*/ 648815 w 1164714"/>
              <a:gd name="connsiteY1398" fmla="*/ 75045 h 1590090"/>
              <a:gd name="connsiteX1399" fmla="*/ 652243 w 1164714"/>
              <a:gd name="connsiteY1399" fmla="*/ 77308 h 1590090"/>
              <a:gd name="connsiteX1400" fmla="*/ 653374 w 1164714"/>
              <a:gd name="connsiteY1400" fmla="*/ 77308 h 1590090"/>
              <a:gd name="connsiteX1401" fmla="*/ 652243 w 1164714"/>
              <a:gd name="connsiteY1401" fmla="*/ 77308 h 1590090"/>
              <a:gd name="connsiteX1402" fmla="*/ 649981 w 1164714"/>
              <a:gd name="connsiteY1402" fmla="*/ 77308 h 1590090"/>
              <a:gd name="connsiteX1403" fmla="*/ 648815 w 1164714"/>
              <a:gd name="connsiteY1403" fmla="*/ 77308 h 1590090"/>
              <a:gd name="connsiteX1404" fmla="*/ 651112 w 1164714"/>
              <a:gd name="connsiteY1404" fmla="*/ 78439 h 1590090"/>
              <a:gd name="connsiteX1405" fmla="*/ 649981 w 1164714"/>
              <a:gd name="connsiteY1405" fmla="*/ 79570 h 1590090"/>
              <a:gd name="connsiteX1406" fmla="*/ 648815 w 1164714"/>
              <a:gd name="connsiteY1406" fmla="*/ 80701 h 1590090"/>
              <a:gd name="connsiteX1407" fmla="*/ 646553 w 1164714"/>
              <a:gd name="connsiteY1407" fmla="*/ 81868 h 1590090"/>
              <a:gd name="connsiteX1408" fmla="*/ 648815 w 1164714"/>
              <a:gd name="connsiteY1408" fmla="*/ 81868 h 1590090"/>
              <a:gd name="connsiteX1409" fmla="*/ 647684 w 1164714"/>
              <a:gd name="connsiteY1409" fmla="*/ 84130 h 1590090"/>
              <a:gd name="connsiteX1410" fmla="*/ 647684 w 1164714"/>
              <a:gd name="connsiteY1410" fmla="*/ 85261 h 1590090"/>
              <a:gd name="connsiteX1411" fmla="*/ 645422 w 1164714"/>
              <a:gd name="connsiteY1411" fmla="*/ 86392 h 1590090"/>
              <a:gd name="connsiteX1412" fmla="*/ 643161 w 1164714"/>
              <a:gd name="connsiteY1412" fmla="*/ 86392 h 1590090"/>
              <a:gd name="connsiteX1413" fmla="*/ 644291 w 1164714"/>
              <a:gd name="connsiteY1413" fmla="*/ 88655 h 1590090"/>
              <a:gd name="connsiteX1414" fmla="*/ 643161 w 1164714"/>
              <a:gd name="connsiteY1414" fmla="*/ 90952 h 1590090"/>
              <a:gd name="connsiteX1415" fmla="*/ 644291 w 1164714"/>
              <a:gd name="connsiteY1415" fmla="*/ 93215 h 1590090"/>
              <a:gd name="connsiteX1416" fmla="*/ 644291 w 1164714"/>
              <a:gd name="connsiteY1416" fmla="*/ 96608 h 1590090"/>
              <a:gd name="connsiteX1417" fmla="*/ 645422 w 1164714"/>
              <a:gd name="connsiteY1417" fmla="*/ 97774 h 1590090"/>
              <a:gd name="connsiteX1418" fmla="*/ 645422 w 1164714"/>
              <a:gd name="connsiteY1418" fmla="*/ 96608 h 1590090"/>
              <a:gd name="connsiteX1419" fmla="*/ 647684 w 1164714"/>
              <a:gd name="connsiteY1419" fmla="*/ 96608 h 1590090"/>
              <a:gd name="connsiteX1420" fmla="*/ 649981 w 1164714"/>
              <a:gd name="connsiteY1420" fmla="*/ 95477 h 1590090"/>
              <a:gd name="connsiteX1421" fmla="*/ 652243 w 1164714"/>
              <a:gd name="connsiteY1421" fmla="*/ 97774 h 1590090"/>
              <a:gd name="connsiteX1422" fmla="*/ 653374 w 1164714"/>
              <a:gd name="connsiteY1422" fmla="*/ 100037 h 1590090"/>
              <a:gd name="connsiteX1423" fmla="*/ 653374 w 1164714"/>
              <a:gd name="connsiteY1423" fmla="*/ 98906 h 1590090"/>
              <a:gd name="connsiteX1424" fmla="*/ 656767 w 1164714"/>
              <a:gd name="connsiteY1424" fmla="*/ 94346 h 1590090"/>
              <a:gd name="connsiteX1425" fmla="*/ 656767 w 1164714"/>
              <a:gd name="connsiteY1425" fmla="*/ 90952 h 1590090"/>
              <a:gd name="connsiteX1426" fmla="*/ 657933 w 1164714"/>
              <a:gd name="connsiteY1426" fmla="*/ 90952 h 1590090"/>
              <a:gd name="connsiteX1427" fmla="*/ 661326 w 1164714"/>
              <a:gd name="connsiteY1427" fmla="*/ 94346 h 1590090"/>
              <a:gd name="connsiteX1428" fmla="*/ 661326 w 1164714"/>
              <a:gd name="connsiteY1428" fmla="*/ 96608 h 1590090"/>
              <a:gd name="connsiteX1429" fmla="*/ 662456 w 1164714"/>
              <a:gd name="connsiteY1429" fmla="*/ 98906 h 1590090"/>
              <a:gd name="connsiteX1430" fmla="*/ 661326 w 1164714"/>
              <a:gd name="connsiteY1430" fmla="*/ 100037 h 1590090"/>
              <a:gd name="connsiteX1431" fmla="*/ 662456 w 1164714"/>
              <a:gd name="connsiteY1431" fmla="*/ 100037 h 1590090"/>
              <a:gd name="connsiteX1432" fmla="*/ 663587 w 1164714"/>
              <a:gd name="connsiteY1432" fmla="*/ 98906 h 1590090"/>
              <a:gd name="connsiteX1433" fmla="*/ 661326 w 1164714"/>
              <a:gd name="connsiteY1433" fmla="*/ 95477 h 1590090"/>
              <a:gd name="connsiteX1434" fmla="*/ 662456 w 1164714"/>
              <a:gd name="connsiteY1434" fmla="*/ 95477 h 1590090"/>
              <a:gd name="connsiteX1435" fmla="*/ 665884 w 1164714"/>
              <a:gd name="connsiteY1435" fmla="*/ 100037 h 1590090"/>
              <a:gd name="connsiteX1436" fmla="*/ 664718 w 1164714"/>
              <a:gd name="connsiteY1436" fmla="*/ 102299 h 1590090"/>
              <a:gd name="connsiteX1437" fmla="*/ 661326 w 1164714"/>
              <a:gd name="connsiteY1437" fmla="*/ 105728 h 1590090"/>
              <a:gd name="connsiteX1438" fmla="*/ 664718 w 1164714"/>
              <a:gd name="connsiteY1438" fmla="*/ 104597 h 1590090"/>
              <a:gd name="connsiteX1439" fmla="*/ 665884 w 1164714"/>
              <a:gd name="connsiteY1439" fmla="*/ 101168 h 1590090"/>
              <a:gd name="connsiteX1440" fmla="*/ 665884 w 1164714"/>
              <a:gd name="connsiteY1440" fmla="*/ 98906 h 1590090"/>
              <a:gd name="connsiteX1441" fmla="*/ 664718 w 1164714"/>
              <a:gd name="connsiteY1441" fmla="*/ 97774 h 1590090"/>
              <a:gd name="connsiteX1442" fmla="*/ 663587 w 1164714"/>
              <a:gd name="connsiteY1442" fmla="*/ 93215 h 1590090"/>
              <a:gd name="connsiteX1443" fmla="*/ 663587 w 1164714"/>
              <a:gd name="connsiteY1443" fmla="*/ 92083 h 1590090"/>
              <a:gd name="connsiteX1444" fmla="*/ 665884 w 1164714"/>
              <a:gd name="connsiteY1444" fmla="*/ 92083 h 1590090"/>
              <a:gd name="connsiteX1445" fmla="*/ 664718 w 1164714"/>
              <a:gd name="connsiteY1445" fmla="*/ 90952 h 1590090"/>
              <a:gd name="connsiteX1446" fmla="*/ 665884 w 1164714"/>
              <a:gd name="connsiteY1446" fmla="*/ 90952 h 1590090"/>
              <a:gd name="connsiteX1447" fmla="*/ 665884 w 1164714"/>
              <a:gd name="connsiteY1447" fmla="*/ 92083 h 1590090"/>
              <a:gd name="connsiteX1448" fmla="*/ 667015 w 1164714"/>
              <a:gd name="connsiteY1448" fmla="*/ 90952 h 1590090"/>
              <a:gd name="connsiteX1449" fmla="*/ 668146 w 1164714"/>
              <a:gd name="connsiteY1449" fmla="*/ 88655 h 1590090"/>
              <a:gd name="connsiteX1450" fmla="*/ 668146 w 1164714"/>
              <a:gd name="connsiteY1450" fmla="*/ 93215 h 1590090"/>
              <a:gd name="connsiteX1451" fmla="*/ 667015 w 1164714"/>
              <a:gd name="connsiteY1451" fmla="*/ 97774 h 1590090"/>
              <a:gd name="connsiteX1452" fmla="*/ 668146 w 1164714"/>
              <a:gd name="connsiteY1452" fmla="*/ 97774 h 1590090"/>
              <a:gd name="connsiteX1453" fmla="*/ 668146 w 1164714"/>
              <a:gd name="connsiteY1453" fmla="*/ 100037 h 1590090"/>
              <a:gd name="connsiteX1454" fmla="*/ 669277 w 1164714"/>
              <a:gd name="connsiteY1454" fmla="*/ 98906 h 1590090"/>
              <a:gd name="connsiteX1455" fmla="*/ 670408 w 1164714"/>
              <a:gd name="connsiteY1455" fmla="*/ 97774 h 1590090"/>
              <a:gd name="connsiteX1456" fmla="*/ 667015 w 1164714"/>
              <a:gd name="connsiteY1456" fmla="*/ 96608 h 1590090"/>
              <a:gd name="connsiteX1457" fmla="*/ 669277 w 1164714"/>
              <a:gd name="connsiteY1457" fmla="*/ 95477 h 1590090"/>
              <a:gd name="connsiteX1458" fmla="*/ 671539 w 1164714"/>
              <a:gd name="connsiteY1458" fmla="*/ 97774 h 1590090"/>
              <a:gd name="connsiteX1459" fmla="*/ 670408 w 1164714"/>
              <a:gd name="connsiteY1459" fmla="*/ 94346 h 1590090"/>
              <a:gd name="connsiteX1460" fmla="*/ 670408 w 1164714"/>
              <a:gd name="connsiteY1460" fmla="*/ 93215 h 1590090"/>
              <a:gd name="connsiteX1461" fmla="*/ 674967 w 1164714"/>
              <a:gd name="connsiteY1461" fmla="*/ 89821 h 1590090"/>
              <a:gd name="connsiteX1462" fmla="*/ 676098 w 1164714"/>
              <a:gd name="connsiteY1462" fmla="*/ 88655 h 1590090"/>
              <a:gd name="connsiteX1463" fmla="*/ 677229 w 1164714"/>
              <a:gd name="connsiteY1463" fmla="*/ 88655 h 1590090"/>
              <a:gd name="connsiteX1464" fmla="*/ 678360 w 1164714"/>
              <a:gd name="connsiteY1464" fmla="*/ 89821 h 1590090"/>
              <a:gd name="connsiteX1465" fmla="*/ 678360 w 1164714"/>
              <a:gd name="connsiteY1465" fmla="*/ 88655 h 1590090"/>
              <a:gd name="connsiteX1466" fmla="*/ 678360 w 1164714"/>
              <a:gd name="connsiteY1466" fmla="*/ 87523 h 1590090"/>
              <a:gd name="connsiteX1467" fmla="*/ 678360 w 1164714"/>
              <a:gd name="connsiteY1467" fmla="*/ 92083 h 1590090"/>
              <a:gd name="connsiteX1468" fmla="*/ 674967 w 1164714"/>
              <a:gd name="connsiteY1468" fmla="*/ 95477 h 1590090"/>
              <a:gd name="connsiteX1469" fmla="*/ 674967 w 1164714"/>
              <a:gd name="connsiteY1469" fmla="*/ 97774 h 1590090"/>
              <a:gd name="connsiteX1470" fmla="*/ 674967 w 1164714"/>
              <a:gd name="connsiteY1470" fmla="*/ 98906 h 1590090"/>
              <a:gd name="connsiteX1471" fmla="*/ 672705 w 1164714"/>
              <a:gd name="connsiteY1471" fmla="*/ 98906 h 1590090"/>
              <a:gd name="connsiteX1472" fmla="*/ 674967 w 1164714"/>
              <a:gd name="connsiteY1472" fmla="*/ 98906 h 1590090"/>
              <a:gd name="connsiteX1473" fmla="*/ 676098 w 1164714"/>
              <a:gd name="connsiteY1473" fmla="*/ 96608 h 1590090"/>
              <a:gd name="connsiteX1474" fmla="*/ 678360 w 1164714"/>
              <a:gd name="connsiteY1474" fmla="*/ 94346 h 1590090"/>
              <a:gd name="connsiteX1475" fmla="*/ 678360 w 1164714"/>
              <a:gd name="connsiteY1475" fmla="*/ 93215 h 1590090"/>
              <a:gd name="connsiteX1476" fmla="*/ 679526 w 1164714"/>
              <a:gd name="connsiteY1476" fmla="*/ 93215 h 1590090"/>
              <a:gd name="connsiteX1477" fmla="*/ 679526 w 1164714"/>
              <a:gd name="connsiteY1477" fmla="*/ 92083 h 1590090"/>
              <a:gd name="connsiteX1478" fmla="*/ 679526 w 1164714"/>
              <a:gd name="connsiteY1478" fmla="*/ 93215 h 1590090"/>
              <a:gd name="connsiteX1479" fmla="*/ 679526 w 1164714"/>
              <a:gd name="connsiteY1479" fmla="*/ 94346 h 1590090"/>
              <a:gd name="connsiteX1480" fmla="*/ 678360 w 1164714"/>
              <a:gd name="connsiteY1480" fmla="*/ 94346 h 1590090"/>
              <a:gd name="connsiteX1481" fmla="*/ 679526 w 1164714"/>
              <a:gd name="connsiteY1481" fmla="*/ 95477 h 1590090"/>
              <a:gd name="connsiteX1482" fmla="*/ 680657 w 1164714"/>
              <a:gd name="connsiteY1482" fmla="*/ 90952 h 1590090"/>
              <a:gd name="connsiteX1483" fmla="*/ 681788 w 1164714"/>
              <a:gd name="connsiteY1483" fmla="*/ 88655 h 1590090"/>
              <a:gd name="connsiteX1484" fmla="*/ 682919 w 1164714"/>
              <a:gd name="connsiteY1484" fmla="*/ 89821 h 1590090"/>
              <a:gd name="connsiteX1485" fmla="*/ 684049 w 1164714"/>
              <a:gd name="connsiteY1485" fmla="*/ 92083 h 1590090"/>
              <a:gd name="connsiteX1486" fmla="*/ 684049 w 1164714"/>
              <a:gd name="connsiteY1486" fmla="*/ 93215 h 1590090"/>
              <a:gd name="connsiteX1487" fmla="*/ 685180 w 1164714"/>
              <a:gd name="connsiteY1487" fmla="*/ 94346 h 1590090"/>
              <a:gd name="connsiteX1488" fmla="*/ 686311 w 1164714"/>
              <a:gd name="connsiteY1488" fmla="*/ 97774 h 1590090"/>
              <a:gd name="connsiteX1489" fmla="*/ 687477 w 1164714"/>
              <a:gd name="connsiteY1489" fmla="*/ 100037 h 1590090"/>
              <a:gd name="connsiteX1490" fmla="*/ 687477 w 1164714"/>
              <a:gd name="connsiteY1490" fmla="*/ 103430 h 1590090"/>
              <a:gd name="connsiteX1491" fmla="*/ 685180 w 1164714"/>
              <a:gd name="connsiteY1491" fmla="*/ 106859 h 1590090"/>
              <a:gd name="connsiteX1492" fmla="*/ 684049 w 1164714"/>
              <a:gd name="connsiteY1492" fmla="*/ 105728 h 1590090"/>
              <a:gd name="connsiteX1493" fmla="*/ 682919 w 1164714"/>
              <a:gd name="connsiteY1493" fmla="*/ 103430 h 1590090"/>
              <a:gd name="connsiteX1494" fmla="*/ 681788 w 1164714"/>
              <a:gd name="connsiteY1494" fmla="*/ 104597 h 1590090"/>
              <a:gd name="connsiteX1495" fmla="*/ 680657 w 1164714"/>
              <a:gd name="connsiteY1495" fmla="*/ 103430 h 1590090"/>
              <a:gd name="connsiteX1496" fmla="*/ 680657 w 1164714"/>
              <a:gd name="connsiteY1496" fmla="*/ 104597 h 1590090"/>
              <a:gd name="connsiteX1497" fmla="*/ 678360 w 1164714"/>
              <a:gd name="connsiteY1497" fmla="*/ 104597 h 1590090"/>
              <a:gd name="connsiteX1498" fmla="*/ 678360 w 1164714"/>
              <a:gd name="connsiteY1498" fmla="*/ 102299 h 1590090"/>
              <a:gd name="connsiteX1499" fmla="*/ 677229 w 1164714"/>
              <a:gd name="connsiteY1499" fmla="*/ 104597 h 1590090"/>
              <a:gd name="connsiteX1500" fmla="*/ 671539 w 1164714"/>
              <a:gd name="connsiteY1500" fmla="*/ 104597 h 1590090"/>
              <a:gd name="connsiteX1501" fmla="*/ 670408 w 1164714"/>
              <a:gd name="connsiteY1501" fmla="*/ 103430 h 1590090"/>
              <a:gd name="connsiteX1502" fmla="*/ 669277 w 1164714"/>
              <a:gd name="connsiteY1502" fmla="*/ 103430 h 1590090"/>
              <a:gd name="connsiteX1503" fmla="*/ 670408 w 1164714"/>
              <a:gd name="connsiteY1503" fmla="*/ 103430 h 1590090"/>
              <a:gd name="connsiteX1504" fmla="*/ 671539 w 1164714"/>
              <a:gd name="connsiteY1504" fmla="*/ 105728 h 1590090"/>
              <a:gd name="connsiteX1505" fmla="*/ 669277 w 1164714"/>
              <a:gd name="connsiteY1505" fmla="*/ 109121 h 1590090"/>
              <a:gd name="connsiteX1506" fmla="*/ 668146 w 1164714"/>
              <a:gd name="connsiteY1506" fmla="*/ 109121 h 1590090"/>
              <a:gd name="connsiteX1507" fmla="*/ 667015 w 1164714"/>
              <a:gd name="connsiteY1507" fmla="*/ 110253 h 1590090"/>
              <a:gd name="connsiteX1508" fmla="*/ 664718 w 1164714"/>
              <a:gd name="connsiteY1508" fmla="*/ 107990 h 1590090"/>
              <a:gd name="connsiteX1509" fmla="*/ 662456 w 1164714"/>
              <a:gd name="connsiteY1509" fmla="*/ 110253 h 1590090"/>
              <a:gd name="connsiteX1510" fmla="*/ 664718 w 1164714"/>
              <a:gd name="connsiteY1510" fmla="*/ 107990 h 1590090"/>
              <a:gd name="connsiteX1511" fmla="*/ 664718 w 1164714"/>
              <a:gd name="connsiteY1511" fmla="*/ 110253 h 1590090"/>
              <a:gd name="connsiteX1512" fmla="*/ 665884 w 1164714"/>
              <a:gd name="connsiteY1512" fmla="*/ 110253 h 1590090"/>
              <a:gd name="connsiteX1513" fmla="*/ 665884 w 1164714"/>
              <a:gd name="connsiteY1513" fmla="*/ 111419 h 1590090"/>
              <a:gd name="connsiteX1514" fmla="*/ 664718 w 1164714"/>
              <a:gd name="connsiteY1514" fmla="*/ 111419 h 1590090"/>
              <a:gd name="connsiteX1515" fmla="*/ 662456 w 1164714"/>
              <a:gd name="connsiteY1515" fmla="*/ 113681 h 1590090"/>
              <a:gd name="connsiteX1516" fmla="*/ 661326 w 1164714"/>
              <a:gd name="connsiteY1516" fmla="*/ 113681 h 1590090"/>
              <a:gd name="connsiteX1517" fmla="*/ 661326 w 1164714"/>
              <a:gd name="connsiteY1517" fmla="*/ 114813 h 1590090"/>
              <a:gd name="connsiteX1518" fmla="*/ 663587 w 1164714"/>
              <a:gd name="connsiteY1518" fmla="*/ 114813 h 1590090"/>
              <a:gd name="connsiteX1519" fmla="*/ 664718 w 1164714"/>
              <a:gd name="connsiteY1519" fmla="*/ 115944 h 1590090"/>
              <a:gd name="connsiteX1520" fmla="*/ 663587 w 1164714"/>
              <a:gd name="connsiteY1520" fmla="*/ 115944 h 1590090"/>
              <a:gd name="connsiteX1521" fmla="*/ 664718 w 1164714"/>
              <a:gd name="connsiteY1521" fmla="*/ 115944 h 1590090"/>
              <a:gd name="connsiteX1522" fmla="*/ 665884 w 1164714"/>
              <a:gd name="connsiteY1522" fmla="*/ 117075 h 1590090"/>
              <a:gd name="connsiteX1523" fmla="*/ 669277 w 1164714"/>
              <a:gd name="connsiteY1523" fmla="*/ 118206 h 1590090"/>
              <a:gd name="connsiteX1524" fmla="*/ 667015 w 1164714"/>
              <a:gd name="connsiteY1524" fmla="*/ 120504 h 1590090"/>
              <a:gd name="connsiteX1525" fmla="*/ 663587 w 1164714"/>
              <a:gd name="connsiteY1525" fmla="*/ 120504 h 1590090"/>
              <a:gd name="connsiteX1526" fmla="*/ 663587 w 1164714"/>
              <a:gd name="connsiteY1526" fmla="*/ 121635 h 1590090"/>
              <a:gd name="connsiteX1527" fmla="*/ 664718 w 1164714"/>
              <a:gd name="connsiteY1527" fmla="*/ 120504 h 1590090"/>
              <a:gd name="connsiteX1528" fmla="*/ 667015 w 1164714"/>
              <a:gd name="connsiteY1528" fmla="*/ 121635 h 1590090"/>
              <a:gd name="connsiteX1529" fmla="*/ 669277 w 1164714"/>
              <a:gd name="connsiteY1529" fmla="*/ 120504 h 1590090"/>
              <a:gd name="connsiteX1530" fmla="*/ 669277 w 1164714"/>
              <a:gd name="connsiteY1530" fmla="*/ 118206 h 1590090"/>
              <a:gd name="connsiteX1531" fmla="*/ 669277 w 1164714"/>
              <a:gd name="connsiteY1531" fmla="*/ 117075 h 1590090"/>
              <a:gd name="connsiteX1532" fmla="*/ 667015 w 1164714"/>
              <a:gd name="connsiteY1532" fmla="*/ 117075 h 1590090"/>
              <a:gd name="connsiteX1533" fmla="*/ 665884 w 1164714"/>
              <a:gd name="connsiteY1533" fmla="*/ 115944 h 1590090"/>
              <a:gd name="connsiteX1534" fmla="*/ 665884 w 1164714"/>
              <a:gd name="connsiteY1534" fmla="*/ 114813 h 1590090"/>
              <a:gd name="connsiteX1535" fmla="*/ 669277 w 1164714"/>
              <a:gd name="connsiteY1535" fmla="*/ 114813 h 1590090"/>
              <a:gd name="connsiteX1536" fmla="*/ 670408 w 1164714"/>
              <a:gd name="connsiteY1536" fmla="*/ 115944 h 1590090"/>
              <a:gd name="connsiteX1537" fmla="*/ 672705 w 1164714"/>
              <a:gd name="connsiteY1537" fmla="*/ 117075 h 1590090"/>
              <a:gd name="connsiteX1538" fmla="*/ 676098 w 1164714"/>
              <a:gd name="connsiteY1538" fmla="*/ 117075 h 1590090"/>
              <a:gd name="connsiteX1539" fmla="*/ 677229 w 1164714"/>
              <a:gd name="connsiteY1539" fmla="*/ 115944 h 1590090"/>
              <a:gd name="connsiteX1540" fmla="*/ 678360 w 1164714"/>
              <a:gd name="connsiteY1540" fmla="*/ 115944 h 1590090"/>
              <a:gd name="connsiteX1541" fmla="*/ 678360 w 1164714"/>
              <a:gd name="connsiteY1541" fmla="*/ 119373 h 1590090"/>
              <a:gd name="connsiteX1542" fmla="*/ 677229 w 1164714"/>
              <a:gd name="connsiteY1542" fmla="*/ 119373 h 1590090"/>
              <a:gd name="connsiteX1543" fmla="*/ 676098 w 1164714"/>
              <a:gd name="connsiteY1543" fmla="*/ 121635 h 1590090"/>
              <a:gd name="connsiteX1544" fmla="*/ 674967 w 1164714"/>
              <a:gd name="connsiteY1544" fmla="*/ 121635 h 1590090"/>
              <a:gd name="connsiteX1545" fmla="*/ 673836 w 1164714"/>
              <a:gd name="connsiteY1545" fmla="*/ 121635 h 1590090"/>
              <a:gd name="connsiteX1546" fmla="*/ 672705 w 1164714"/>
              <a:gd name="connsiteY1546" fmla="*/ 121635 h 1590090"/>
              <a:gd name="connsiteX1547" fmla="*/ 673836 w 1164714"/>
              <a:gd name="connsiteY1547" fmla="*/ 121635 h 1590090"/>
              <a:gd name="connsiteX1548" fmla="*/ 674967 w 1164714"/>
              <a:gd name="connsiteY1548" fmla="*/ 122766 h 1590090"/>
              <a:gd name="connsiteX1549" fmla="*/ 670408 w 1164714"/>
              <a:gd name="connsiteY1549" fmla="*/ 126159 h 1590090"/>
              <a:gd name="connsiteX1550" fmla="*/ 669277 w 1164714"/>
              <a:gd name="connsiteY1550" fmla="*/ 127326 h 1590090"/>
              <a:gd name="connsiteX1551" fmla="*/ 664718 w 1164714"/>
              <a:gd name="connsiteY1551" fmla="*/ 128457 h 1590090"/>
              <a:gd name="connsiteX1552" fmla="*/ 663587 w 1164714"/>
              <a:gd name="connsiteY1552" fmla="*/ 128457 h 1590090"/>
              <a:gd name="connsiteX1553" fmla="*/ 662456 w 1164714"/>
              <a:gd name="connsiteY1553" fmla="*/ 130719 h 1590090"/>
              <a:gd name="connsiteX1554" fmla="*/ 661326 w 1164714"/>
              <a:gd name="connsiteY1554" fmla="*/ 130719 h 1590090"/>
              <a:gd name="connsiteX1555" fmla="*/ 660195 w 1164714"/>
              <a:gd name="connsiteY1555" fmla="*/ 130719 h 1590090"/>
              <a:gd name="connsiteX1556" fmla="*/ 659064 w 1164714"/>
              <a:gd name="connsiteY1556" fmla="*/ 130719 h 1590090"/>
              <a:gd name="connsiteX1557" fmla="*/ 660195 w 1164714"/>
              <a:gd name="connsiteY1557" fmla="*/ 131851 h 1590090"/>
              <a:gd name="connsiteX1558" fmla="*/ 661326 w 1164714"/>
              <a:gd name="connsiteY1558" fmla="*/ 130719 h 1590090"/>
              <a:gd name="connsiteX1559" fmla="*/ 661326 w 1164714"/>
              <a:gd name="connsiteY1559" fmla="*/ 131851 h 1590090"/>
              <a:gd name="connsiteX1560" fmla="*/ 659064 w 1164714"/>
              <a:gd name="connsiteY1560" fmla="*/ 131851 h 1590090"/>
              <a:gd name="connsiteX1561" fmla="*/ 657933 w 1164714"/>
              <a:gd name="connsiteY1561" fmla="*/ 134148 h 1590090"/>
              <a:gd name="connsiteX1562" fmla="*/ 655636 w 1164714"/>
              <a:gd name="connsiteY1562" fmla="*/ 134148 h 1590090"/>
              <a:gd name="connsiteX1563" fmla="*/ 653374 w 1164714"/>
              <a:gd name="connsiteY1563" fmla="*/ 135279 h 1590090"/>
              <a:gd name="connsiteX1564" fmla="*/ 657933 w 1164714"/>
              <a:gd name="connsiteY1564" fmla="*/ 134148 h 1590090"/>
              <a:gd name="connsiteX1565" fmla="*/ 659064 w 1164714"/>
              <a:gd name="connsiteY1565" fmla="*/ 132982 h 1590090"/>
              <a:gd name="connsiteX1566" fmla="*/ 661326 w 1164714"/>
              <a:gd name="connsiteY1566" fmla="*/ 132982 h 1590090"/>
              <a:gd name="connsiteX1567" fmla="*/ 663587 w 1164714"/>
              <a:gd name="connsiteY1567" fmla="*/ 129588 h 1590090"/>
              <a:gd name="connsiteX1568" fmla="*/ 667015 w 1164714"/>
              <a:gd name="connsiteY1568" fmla="*/ 129588 h 1590090"/>
              <a:gd name="connsiteX1569" fmla="*/ 674967 w 1164714"/>
              <a:gd name="connsiteY1569" fmla="*/ 127326 h 1590090"/>
              <a:gd name="connsiteX1570" fmla="*/ 674967 w 1164714"/>
              <a:gd name="connsiteY1570" fmla="*/ 128457 h 1590090"/>
              <a:gd name="connsiteX1571" fmla="*/ 673836 w 1164714"/>
              <a:gd name="connsiteY1571" fmla="*/ 130719 h 1590090"/>
              <a:gd name="connsiteX1572" fmla="*/ 671539 w 1164714"/>
              <a:gd name="connsiteY1572" fmla="*/ 131851 h 1590090"/>
              <a:gd name="connsiteX1573" fmla="*/ 669277 w 1164714"/>
              <a:gd name="connsiteY1573" fmla="*/ 131851 h 1590090"/>
              <a:gd name="connsiteX1574" fmla="*/ 668146 w 1164714"/>
              <a:gd name="connsiteY1574" fmla="*/ 132982 h 1590090"/>
              <a:gd name="connsiteX1575" fmla="*/ 670408 w 1164714"/>
              <a:gd name="connsiteY1575" fmla="*/ 131851 h 1590090"/>
              <a:gd name="connsiteX1576" fmla="*/ 671539 w 1164714"/>
              <a:gd name="connsiteY1576" fmla="*/ 131851 h 1590090"/>
              <a:gd name="connsiteX1577" fmla="*/ 676098 w 1164714"/>
              <a:gd name="connsiteY1577" fmla="*/ 128457 h 1590090"/>
              <a:gd name="connsiteX1578" fmla="*/ 676098 w 1164714"/>
              <a:gd name="connsiteY1578" fmla="*/ 130719 h 1590090"/>
              <a:gd name="connsiteX1579" fmla="*/ 678360 w 1164714"/>
              <a:gd name="connsiteY1579" fmla="*/ 130719 h 1590090"/>
              <a:gd name="connsiteX1580" fmla="*/ 676098 w 1164714"/>
              <a:gd name="connsiteY1580" fmla="*/ 130719 h 1590090"/>
              <a:gd name="connsiteX1581" fmla="*/ 677229 w 1164714"/>
              <a:gd name="connsiteY1581" fmla="*/ 128457 h 1590090"/>
              <a:gd name="connsiteX1582" fmla="*/ 678360 w 1164714"/>
              <a:gd name="connsiteY1582" fmla="*/ 125028 h 1590090"/>
              <a:gd name="connsiteX1583" fmla="*/ 680657 w 1164714"/>
              <a:gd name="connsiteY1583" fmla="*/ 125028 h 1590090"/>
              <a:gd name="connsiteX1584" fmla="*/ 684049 w 1164714"/>
              <a:gd name="connsiteY1584" fmla="*/ 123897 h 1590090"/>
              <a:gd name="connsiteX1585" fmla="*/ 685180 w 1164714"/>
              <a:gd name="connsiteY1585" fmla="*/ 120504 h 1590090"/>
              <a:gd name="connsiteX1586" fmla="*/ 686311 w 1164714"/>
              <a:gd name="connsiteY1586" fmla="*/ 121635 h 1590090"/>
              <a:gd name="connsiteX1587" fmla="*/ 686311 w 1164714"/>
              <a:gd name="connsiteY1587" fmla="*/ 123897 h 1590090"/>
              <a:gd name="connsiteX1588" fmla="*/ 685180 w 1164714"/>
              <a:gd name="connsiteY1588" fmla="*/ 125028 h 1590090"/>
              <a:gd name="connsiteX1589" fmla="*/ 684049 w 1164714"/>
              <a:gd name="connsiteY1589" fmla="*/ 129588 h 1590090"/>
              <a:gd name="connsiteX1590" fmla="*/ 682919 w 1164714"/>
              <a:gd name="connsiteY1590" fmla="*/ 129588 h 1590090"/>
              <a:gd name="connsiteX1591" fmla="*/ 680657 w 1164714"/>
              <a:gd name="connsiteY1591" fmla="*/ 129588 h 1590090"/>
              <a:gd name="connsiteX1592" fmla="*/ 680657 w 1164714"/>
              <a:gd name="connsiteY1592" fmla="*/ 130719 h 1590090"/>
              <a:gd name="connsiteX1593" fmla="*/ 679526 w 1164714"/>
              <a:gd name="connsiteY1593" fmla="*/ 130719 h 1590090"/>
              <a:gd name="connsiteX1594" fmla="*/ 679526 w 1164714"/>
              <a:gd name="connsiteY1594" fmla="*/ 134148 h 1590090"/>
              <a:gd name="connsiteX1595" fmla="*/ 681788 w 1164714"/>
              <a:gd name="connsiteY1595" fmla="*/ 129588 h 1590090"/>
              <a:gd name="connsiteX1596" fmla="*/ 682919 w 1164714"/>
              <a:gd name="connsiteY1596" fmla="*/ 130719 h 1590090"/>
              <a:gd name="connsiteX1597" fmla="*/ 684049 w 1164714"/>
              <a:gd name="connsiteY1597" fmla="*/ 129588 h 1590090"/>
              <a:gd name="connsiteX1598" fmla="*/ 685180 w 1164714"/>
              <a:gd name="connsiteY1598" fmla="*/ 126159 h 1590090"/>
              <a:gd name="connsiteX1599" fmla="*/ 687477 w 1164714"/>
              <a:gd name="connsiteY1599" fmla="*/ 123897 h 1590090"/>
              <a:gd name="connsiteX1600" fmla="*/ 687477 w 1164714"/>
              <a:gd name="connsiteY1600" fmla="*/ 125028 h 1590090"/>
              <a:gd name="connsiteX1601" fmla="*/ 686311 w 1164714"/>
              <a:gd name="connsiteY1601" fmla="*/ 127326 h 1590090"/>
              <a:gd name="connsiteX1602" fmla="*/ 687477 w 1164714"/>
              <a:gd name="connsiteY1602" fmla="*/ 128457 h 1590090"/>
              <a:gd name="connsiteX1603" fmla="*/ 686311 w 1164714"/>
              <a:gd name="connsiteY1603" fmla="*/ 127326 h 1590090"/>
              <a:gd name="connsiteX1604" fmla="*/ 687477 w 1164714"/>
              <a:gd name="connsiteY1604" fmla="*/ 123897 h 1590090"/>
              <a:gd name="connsiteX1605" fmla="*/ 686311 w 1164714"/>
              <a:gd name="connsiteY1605" fmla="*/ 121635 h 1590090"/>
              <a:gd name="connsiteX1606" fmla="*/ 686311 w 1164714"/>
              <a:gd name="connsiteY1606" fmla="*/ 120504 h 1590090"/>
              <a:gd name="connsiteX1607" fmla="*/ 687477 w 1164714"/>
              <a:gd name="connsiteY1607" fmla="*/ 120504 h 1590090"/>
              <a:gd name="connsiteX1608" fmla="*/ 687477 w 1164714"/>
              <a:gd name="connsiteY1608" fmla="*/ 119373 h 1590090"/>
              <a:gd name="connsiteX1609" fmla="*/ 688608 w 1164714"/>
              <a:gd name="connsiteY1609" fmla="*/ 119373 h 1590090"/>
              <a:gd name="connsiteX1610" fmla="*/ 686311 w 1164714"/>
              <a:gd name="connsiteY1610" fmla="*/ 118206 h 1590090"/>
              <a:gd name="connsiteX1611" fmla="*/ 686311 w 1164714"/>
              <a:gd name="connsiteY1611" fmla="*/ 115944 h 1590090"/>
              <a:gd name="connsiteX1612" fmla="*/ 688608 w 1164714"/>
              <a:gd name="connsiteY1612" fmla="*/ 117075 h 1590090"/>
              <a:gd name="connsiteX1613" fmla="*/ 692001 w 1164714"/>
              <a:gd name="connsiteY1613" fmla="*/ 117075 h 1590090"/>
              <a:gd name="connsiteX1614" fmla="*/ 696560 w 1164714"/>
              <a:gd name="connsiteY1614" fmla="*/ 120504 h 1590090"/>
              <a:gd name="connsiteX1615" fmla="*/ 695429 w 1164714"/>
              <a:gd name="connsiteY1615" fmla="*/ 121635 h 1590090"/>
              <a:gd name="connsiteX1616" fmla="*/ 694263 w 1164714"/>
              <a:gd name="connsiteY1616" fmla="*/ 120504 h 1590090"/>
              <a:gd name="connsiteX1617" fmla="*/ 689739 w 1164714"/>
              <a:gd name="connsiteY1617" fmla="*/ 127326 h 1590090"/>
              <a:gd name="connsiteX1618" fmla="*/ 688608 w 1164714"/>
              <a:gd name="connsiteY1618" fmla="*/ 129588 h 1590090"/>
              <a:gd name="connsiteX1619" fmla="*/ 690870 w 1164714"/>
              <a:gd name="connsiteY1619" fmla="*/ 134148 h 1590090"/>
              <a:gd name="connsiteX1620" fmla="*/ 689739 w 1164714"/>
              <a:gd name="connsiteY1620" fmla="*/ 135279 h 1590090"/>
              <a:gd name="connsiteX1621" fmla="*/ 692001 w 1164714"/>
              <a:gd name="connsiteY1621" fmla="*/ 134148 h 1590090"/>
              <a:gd name="connsiteX1622" fmla="*/ 693132 w 1164714"/>
              <a:gd name="connsiteY1622" fmla="*/ 132982 h 1590090"/>
              <a:gd name="connsiteX1623" fmla="*/ 692001 w 1164714"/>
              <a:gd name="connsiteY1623" fmla="*/ 132982 h 1590090"/>
              <a:gd name="connsiteX1624" fmla="*/ 692001 w 1164714"/>
              <a:gd name="connsiteY1624" fmla="*/ 129588 h 1590090"/>
              <a:gd name="connsiteX1625" fmla="*/ 692001 w 1164714"/>
              <a:gd name="connsiteY1625" fmla="*/ 128457 h 1590090"/>
              <a:gd name="connsiteX1626" fmla="*/ 696560 w 1164714"/>
              <a:gd name="connsiteY1626" fmla="*/ 125028 h 1590090"/>
              <a:gd name="connsiteX1627" fmla="*/ 698822 w 1164714"/>
              <a:gd name="connsiteY1627" fmla="*/ 126159 h 1590090"/>
              <a:gd name="connsiteX1628" fmla="*/ 698822 w 1164714"/>
              <a:gd name="connsiteY1628" fmla="*/ 127326 h 1590090"/>
              <a:gd name="connsiteX1629" fmla="*/ 694263 w 1164714"/>
              <a:gd name="connsiteY1629" fmla="*/ 129588 h 1590090"/>
              <a:gd name="connsiteX1630" fmla="*/ 695429 w 1164714"/>
              <a:gd name="connsiteY1630" fmla="*/ 131851 h 1590090"/>
              <a:gd name="connsiteX1631" fmla="*/ 694263 w 1164714"/>
              <a:gd name="connsiteY1631" fmla="*/ 132982 h 1590090"/>
              <a:gd name="connsiteX1632" fmla="*/ 693132 w 1164714"/>
              <a:gd name="connsiteY1632" fmla="*/ 132982 h 1590090"/>
              <a:gd name="connsiteX1633" fmla="*/ 695429 w 1164714"/>
              <a:gd name="connsiteY1633" fmla="*/ 136411 h 1590090"/>
              <a:gd name="connsiteX1634" fmla="*/ 695429 w 1164714"/>
              <a:gd name="connsiteY1634" fmla="*/ 137542 h 1590090"/>
              <a:gd name="connsiteX1635" fmla="*/ 695429 w 1164714"/>
              <a:gd name="connsiteY1635" fmla="*/ 138673 h 1590090"/>
              <a:gd name="connsiteX1636" fmla="*/ 697691 w 1164714"/>
              <a:gd name="connsiteY1636" fmla="*/ 140971 h 1590090"/>
              <a:gd name="connsiteX1637" fmla="*/ 699953 w 1164714"/>
              <a:gd name="connsiteY1637" fmla="*/ 139804 h 1590090"/>
              <a:gd name="connsiteX1638" fmla="*/ 702250 w 1164714"/>
              <a:gd name="connsiteY1638" fmla="*/ 137542 h 1590090"/>
              <a:gd name="connsiteX1639" fmla="*/ 703381 w 1164714"/>
              <a:gd name="connsiteY1639" fmla="*/ 135279 h 1590090"/>
              <a:gd name="connsiteX1640" fmla="*/ 704512 w 1164714"/>
              <a:gd name="connsiteY1640" fmla="*/ 134148 h 1590090"/>
              <a:gd name="connsiteX1641" fmla="*/ 706773 w 1164714"/>
              <a:gd name="connsiteY1641" fmla="*/ 136411 h 1590090"/>
              <a:gd name="connsiteX1642" fmla="*/ 706773 w 1164714"/>
              <a:gd name="connsiteY1642" fmla="*/ 138673 h 1590090"/>
              <a:gd name="connsiteX1643" fmla="*/ 703381 w 1164714"/>
              <a:gd name="connsiteY1643" fmla="*/ 142102 h 1590090"/>
              <a:gd name="connsiteX1644" fmla="*/ 699953 w 1164714"/>
              <a:gd name="connsiteY1644" fmla="*/ 144364 h 1590090"/>
              <a:gd name="connsiteX1645" fmla="*/ 698822 w 1164714"/>
              <a:gd name="connsiteY1645" fmla="*/ 144364 h 1590090"/>
              <a:gd name="connsiteX1646" fmla="*/ 696560 w 1164714"/>
              <a:gd name="connsiteY1646" fmla="*/ 146626 h 1590090"/>
              <a:gd name="connsiteX1647" fmla="*/ 695429 w 1164714"/>
              <a:gd name="connsiteY1647" fmla="*/ 146626 h 1590090"/>
              <a:gd name="connsiteX1648" fmla="*/ 694263 w 1164714"/>
              <a:gd name="connsiteY1648" fmla="*/ 147758 h 1590090"/>
              <a:gd name="connsiteX1649" fmla="*/ 695429 w 1164714"/>
              <a:gd name="connsiteY1649" fmla="*/ 146626 h 1590090"/>
              <a:gd name="connsiteX1650" fmla="*/ 696560 w 1164714"/>
              <a:gd name="connsiteY1650" fmla="*/ 147758 h 1590090"/>
              <a:gd name="connsiteX1651" fmla="*/ 697691 w 1164714"/>
              <a:gd name="connsiteY1651" fmla="*/ 146626 h 1590090"/>
              <a:gd name="connsiteX1652" fmla="*/ 698822 w 1164714"/>
              <a:gd name="connsiteY1652" fmla="*/ 146626 h 1590090"/>
              <a:gd name="connsiteX1653" fmla="*/ 699953 w 1164714"/>
              <a:gd name="connsiteY1653" fmla="*/ 146626 h 1590090"/>
              <a:gd name="connsiteX1654" fmla="*/ 699953 w 1164714"/>
              <a:gd name="connsiteY1654" fmla="*/ 147758 h 1590090"/>
              <a:gd name="connsiteX1655" fmla="*/ 699953 w 1164714"/>
              <a:gd name="connsiteY1655" fmla="*/ 148924 h 1590090"/>
              <a:gd name="connsiteX1656" fmla="*/ 699953 w 1164714"/>
              <a:gd name="connsiteY1656" fmla="*/ 150055 h 1590090"/>
              <a:gd name="connsiteX1657" fmla="*/ 701084 w 1164714"/>
              <a:gd name="connsiteY1657" fmla="*/ 151186 h 1590090"/>
              <a:gd name="connsiteX1658" fmla="*/ 701084 w 1164714"/>
              <a:gd name="connsiteY1658" fmla="*/ 150055 h 1590090"/>
              <a:gd name="connsiteX1659" fmla="*/ 699953 w 1164714"/>
              <a:gd name="connsiteY1659" fmla="*/ 147758 h 1590090"/>
              <a:gd name="connsiteX1660" fmla="*/ 704512 w 1164714"/>
              <a:gd name="connsiteY1660" fmla="*/ 145495 h 1590090"/>
              <a:gd name="connsiteX1661" fmla="*/ 704512 w 1164714"/>
              <a:gd name="connsiteY1661" fmla="*/ 147758 h 1590090"/>
              <a:gd name="connsiteX1662" fmla="*/ 705642 w 1164714"/>
              <a:gd name="connsiteY1662" fmla="*/ 146626 h 1590090"/>
              <a:gd name="connsiteX1663" fmla="*/ 705642 w 1164714"/>
              <a:gd name="connsiteY1663" fmla="*/ 147758 h 1590090"/>
              <a:gd name="connsiteX1664" fmla="*/ 706773 w 1164714"/>
              <a:gd name="connsiteY1664" fmla="*/ 148924 h 1590090"/>
              <a:gd name="connsiteX1665" fmla="*/ 706773 w 1164714"/>
              <a:gd name="connsiteY1665" fmla="*/ 147758 h 1590090"/>
              <a:gd name="connsiteX1666" fmla="*/ 706773 w 1164714"/>
              <a:gd name="connsiteY1666" fmla="*/ 144364 h 1590090"/>
              <a:gd name="connsiteX1667" fmla="*/ 707904 w 1164714"/>
              <a:gd name="connsiteY1667" fmla="*/ 144364 h 1590090"/>
              <a:gd name="connsiteX1668" fmla="*/ 709070 w 1164714"/>
              <a:gd name="connsiteY1668" fmla="*/ 145495 h 1590090"/>
              <a:gd name="connsiteX1669" fmla="*/ 711332 w 1164714"/>
              <a:gd name="connsiteY1669" fmla="*/ 152318 h 1590090"/>
              <a:gd name="connsiteX1670" fmla="*/ 712463 w 1164714"/>
              <a:gd name="connsiteY1670" fmla="*/ 153449 h 1590090"/>
              <a:gd name="connsiteX1671" fmla="*/ 713594 w 1164714"/>
              <a:gd name="connsiteY1671" fmla="*/ 154580 h 1590090"/>
              <a:gd name="connsiteX1672" fmla="*/ 713594 w 1164714"/>
              <a:gd name="connsiteY1672" fmla="*/ 159140 h 1590090"/>
              <a:gd name="connsiteX1673" fmla="*/ 711332 w 1164714"/>
              <a:gd name="connsiteY1673" fmla="*/ 158009 h 1590090"/>
              <a:gd name="connsiteX1674" fmla="*/ 711332 w 1164714"/>
              <a:gd name="connsiteY1674" fmla="*/ 155711 h 1590090"/>
              <a:gd name="connsiteX1675" fmla="*/ 710201 w 1164714"/>
              <a:gd name="connsiteY1675" fmla="*/ 156878 h 1590090"/>
              <a:gd name="connsiteX1676" fmla="*/ 709070 w 1164714"/>
              <a:gd name="connsiteY1676" fmla="*/ 155711 h 1590090"/>
              <a:gd name="connsiteX1677" fmla="*/ 707904 w 1164714"/>
              <a:gd name="connsiteY1677" fmla="*/ 156878 h 1590090"/>
              <a:gd name="connsiteX1678" fmla="*/ 707904 w 1164714"/>
              <a:gd name="connsiteY1678" fmla="*/ 158009 h 1590090"/>
              <a:gd name="connsiteX1679" fmla="*/ 709070 w 1164714"/>
              <a:gd name="connsiteY1679" fmla="*/ 156878 h 1590090"/>
              <a:gd name="connsiteX1680" fmla="*/ 710201 w 1164714"/>
              <a:gd name="connsiteY1680" fmla="*/ 158009 h 1590090"/>
              <a:gd name="connsiteX1681" fmla="*/ 713594 w 1164714"/>
              <a:gd name="connsiteY1681" fmla="*/ 160271 h 1590090"/>
              <a:gd name="connsiteX1682" fmla="*/ 712463 w 1164714"/>
              <a:gd name="connsiteY1682" fmla="*/ 162533 h 1590090"/>
              <a:gd name="connsiteX1683" fmla="*/ 713594 w 1164714"/>
              <a:gd name="connsiteY1683" fmla="*/ 161402 h 1590090"/>
              <a:gd name="connsiteX1684" fmla="*/ 714725 w 1164714"/>
              <a:gd name="connsiteY1684" fmla="*/ 161402 h 1590090"/>
              <a:gd name="connsiteX1685" fmla="*/ 714725 w 1164714"/>
              <a:gd name="connsiteY1685" fmla="*/ 164831 h 1590090"/>
              <a:gd name="connsiteX1686" fmla="*/ 712463 w 1164714"/>
              <a:gd name="connsiteY1686" fmla="*/ 165962 h 1590090"/>
              <a:gd name="connsiteX1687" fmla="*/ 714725 w 1164714"/>
              <a:gd name="connsiteY1687" fmla="*/ 168224 h 1590090"/>
              <a:gd name="connsiteX1688" fmla="*/ 715856 w 1164714"/>
              <a:gd name="connsiteY1688" fmla="*/ 168224 h 1590090"/>
              <a:gd name="connsiteX1689" fmla="*/ 717022 w 1164714"/>
              <a:gd name="connsiteY1689" fmla="*/ 167093 h 1590090"/>
              <a:gd name="connsiteX1690" fmla="*/ 717022 w 1164714"/>
              <a:gd name="connsiteY1690" fmla="*/ 168224 h 1590090"/>
              <a:gd name="connsiteX1691" fmla="*/ 715856 w 1164714"/>
              <a:gd name="connsiteY1691" fmla="*/ 171653 h 1590090"/>
              <a:gd name="connsiteX1692" fmla="*/ 712463 w 1164714"/>
              <a:gd name="connsiteY1692" fmla="*/ 172784 h 1590090"/>
              <a:gd name="connsiteX1693" fmla="*/ 711332 w 1164714"/>
              <a:gd name="connsiteY1693" fmla="*/ 173916 h 1590090"/>
              <a:gd name="connsiteX1694" fmla="*/ 711332 w 1164714"/>
              <a:gd name="connsiteY1694" fmla="*/ 181869 h 1590090"/>
              <a:gd name="connsiteX1695" fmla="*/ 711332 w 1164714"/>
              <a:gd name="connsiteY1695" fmla="*/ 188691 h 1590090"/>
              <a:gd name="connsiteX1696" fmla="*/ 713594 w 1164714"/>
              <a:gd name="connsiteY1696" fmla="*/ 187560 h 1590090"/>
              <a:gd name="connsiteX1697" fmla="*/ 717022 w 1164714"/>
              <a:gd name="connsiteY1697" fmla="*/ 188691 h 1590090"/>
              <a:gd name="connsiteX1698" fmla="*/ 718153 w 1164714"/>
              <a:gd name="connsiteY1698" fmla="*/ 189822 h 1590090"/>
              <a:gd name="connsiteX1699" fmla="*/ 722677 w 1164714"/>
              <a:gd name="connsiteY1699" fmla="*/ 193251 h 1590090"/>
              <a:gd name="connsiteX1700" fmla="*/ 723807 w 1164714"/>
              <a:gd name="connsiteY1700" fmla="*/ 195514 h 1590090"/>
              <a:gd name="connsiteX1701" fmla="*/ 722677 w 1164714"/>
              <a:gd name="connsiteY1701" fmla="*/ 195514 h 1590090"/>
              <a:gd name="connsiteX1702" fmla="*/ 721546 w 1164714"/>
              <a:gd name="connsiteY1702" fmla="*/ 197776 h 1590090"/>
              <a:gd name="connsiteX1703" fmla="*/ 722677 w 1164714"/>
              <a:gd name="connsiteY1703" fmla="*/ 196645 h 1590090"/>
              <a:gd name="connsiteX1704" fmla="*/ 723807 w 1164714"/>
              <a:gd name="connsiteY1704" fmla="*/ 196645 h 1590090"/>
              <a:gd name="connsiteX1705" fmla="*/ 724974 w 1164714"/>
              <a:gd name="connsiteY1705" fmla="*/ 196645 h 1590090"/>
              <a:gd name="connsiteX1706" fmla="*/ 727235 w 1164714"/>
              <a:gd name="connsiteY1706" fmla="*/ 200038 h 1590090"/>
              <a:gd name="connsiteX1707" fmla="*/ 729497 w 1164714"/>
              <a:gd name="connsiteY1707" fmla="*/ 201205 h 1590090"/>
              <a:gd name="connsiteX1708" fmla="*/ 727235 w 1164714"/>
              <a:gd name="connsiteY1708" fmla="*/ 202336 h 1590090"/>
              <a:gd name="connsiteX1709" fmla="*/ 727235 w 1164714"/>
              <a:gd name="connsiteY1709" fmla="*/ 203467 h 1590090"/>
              <a:gd name="connsiteX1710" fmla="*/ 726105 w 1164714"/>
              <a:gd name="connsiteY1710" fmla="*/ 203467 h 1590090"/>
              <a:gd name="connsiteX1711" fmla="*/ 726105 w 1164714"/>
              <a:gd name="connsiteY1711" fmla="*/ 202336 h 1590090"/>
              <a:gd name="connsiteX1712" fmla="*/ 726105 w 1164714"/>
              <a:gd name="connsiteY1712" fmla="*/ 203467 h 1590090"/>
              <a:gd name="connsiteX1713" fmla="*/ 726105 w 1164714"/>
              <a:gd name="connsiteY1713" fmla="*/ 204598 h 1590090"/>
              <a:gd name="connsiteX1714" fmla="*/ 728366 w 1164714"/>
              <a:gd name="connsiteY1714" fmla="*/ 203467 h 1590090"/>
              <a:gd name="connsiteX1715" fmla="*/ 728366 w 1164714"/>
              <a:gd name="connsiteY1715" fmla="*/ 202336 h 1590090"/>
              <a:gd name="connsiteX1716" fmla="*/ 729497 w 1164714"/>
              <a:gd name="connsiteY1716" fmla="*/ 203467 h 1590090"/>
              <a:gd name="connsiteX1717" fmla="*/ 729497 w 1164714"/>
              <a:gd name="connsiteY1717" fmla="*/ 206861 h 1590090"/>
              <a:gd name="connsiteX1718" fmla="*/ 731794 w 1164714"/>
              <a:gd name="connsiteY1718" fmla="*/ 212552 h 1590090"/>
              <a:gd name="connsiteX1719" fmla="*/ 730628 w 1164714"/>
              <a:gd name="connsiteY1719" fmla="*/ 211421 h 1590090"/>
              <a:gd name="connsiteX1720" fmla="*/ 729497 w 1164714"/>
              <a:gd name="connsiteY1720" fmla="*/ 213683 h 1590090"/>
              <a:gd name="connsiteX1721" fmla="*/ 730628 w 1164714"/>
              <a:gd name="connsiteY1721" fmla="*/ 212552 h 1590090"/>
              <a:gd name="connsiteX1722" fmla="*/ 732925 w 1164714"/>
              <a:gd name="connsiteY1722" fmla="*/ 212552 h 1590090"/>
              <a:gd name="connsiteX1723" fmla="*/ 736318 w 1164714"/>
              <a:gd name="connsiteY1723" fmla="*/ 220505 h 1590090"/>
              <a:gd name="connsiteX1724" fmla="*/ 735187 w 1164714"/>
              <a:gd name="connsiteY1724" fmla="*/ 221636 h 1590090"/>
              <a:gd name="connsiteX1725" fmla="*/ 736318 w 1164714"/>
              <a:gd name="connsiteY1725" fmla="*/ 222803 h 1590090"/>
              <a:gd name="connsiteX1726" fmla="*/ 735187 w 1164714"/>
              <a:gd name="connsiteY1726" fmla="*/ 223934 h 1590090"/>
              <a:gd name="connsiteX1727" fmla="*/ 734056 w 1164714"/>
              <a:gd name="connsiteY1727" fmla="*/ 225065 h 1590090"/>
              <a:gd name="connsiteX1728" fmla="*/ 732925 w 1164714"/>
              <a:gd name="connsiteY1728" fmla="*/ 226196 h 1590090"/>
              <a:gd name="connsiteX1729" fmla="*/ 731794 w 1164714"/>
              <a:gd name="connsiteY1729" fmla="*/ 225065 h 1590090"/>
              <a:gd name="connsiteX1730" fmla="*/ 728366 w 1164714"/>
              <a:gd name="connsiteY1730" fmla="*/ 226196 h 1590090"/>
              <a:gd name="connsiteX1731" fmla="*/ 731794 w 1164714"/>
              <a:gd name="connsiteY1731" fmla="*/ 226196 h 1590090"/>
              <a:gd name="connsiteX1732" fmla="*/ 734056 w 1164714"/>
              <a:gd name="connsiteY1732" fmla="*/ 228459 h 1590090"/>
              <a:gd name="connsiteX1733" fmla="*/ 734056 w 1164714"/>
              <a:gd name="connsiteY1733" fmla="*/ 229590 h 1590090"/>
              <a:gd name="connsiteX1734" fmla="*/ 732925 w 1164714"/>
              <a:gd name="connsiteY1734" fmla="*/ 231887 h 1590090"/>
              <a:gd name="connsiteX1735" fmla="*/ 730628 w 1164714"/>
              <a:gd name="connsiteY1735" fmla="*/ 235281 h 1590090"/>
              <a:gd name="connsiteX1736" fmla="*/ 728366 w 1164714"/>
              <a:gd name="connsiteY1736" fmla="*/ 236412 h 1590090"/>
              <a:gd name="connsiteX1737" fmla="*/ 728366 w 1164714"/>
              <a:gd name="connsiteY1737" fmla="*/ 235281 h 1590090"/>
              <a:gd name="connsiteX1738" fmla="*/ 727235 w 1164714"/>
              <a:gd name="connsiteY1738" fmla="*/ 235281 h 1590090"/>
              <a:gd name="connsiteX1739" fmla="*/ 726105 w 1164714"/>
              <a:gd name="connsiteY1739" fmla="*/ 235281 h 1590090"/>
              <a:gd name="connsiteX1740" fmla="*/ 732925 w 1164714"/>
              <a:gd name="connsiteY1740" fmla="*/ 243234 h 1590090"/>
              <a:gd name="connsiteX1741" fmla="*/ 734056 w 1164714"/>
              <a:gd name="connsiteY1741" fmla="*/ 243234 h 1590090"/>
              <a:gd name="connsiteX1742" fmla="*/ 740877 w 1164714"/>
              <a:gd name="connsiteY1742" fmla="*/ 251188 h 1590090"/>
              <a:gd name="connsiteX1743" fmla="*/ 743139 w 1164714"/>
              <a:gd name="connsiteY1743" fmla="*/ 250057 h 1590090"/>
              <a:gd name="connsiteX1744" fmla="*/ 744270 w 1164714"/>
              <a:gd name="connsiteY1744" fmla="*/ 248926 h 1590090"/>
              <a:gd name="connsiteX1745" fmla="*/ 746567 w 1164714"/>
              <a:gd name="connsiteY1745" fmla="*/ 247794 h 1590090"/>
              <a:gd name="connsiteX1746" fmla="*/ 751090 w 1164714"/>
              <a:gd name="connsiteY1746" fmla="*/ 247794 h 1590090"/>
              <a:gd name="connsiteX1747" fmla="*/ 752221 w 1164714"/>
              <a:gd name="connsiteY1747" fmla="*/ 247794 h 1590090"/>
              <a:gd name="connsiteX1748" fmla="*/ 757911 w 1164714"/>
              <a:gd name="connsiteY1748" fmla="*/ 246663 h 1590090"/>
              <a:gd name="connsiteX1749" fmla="*/ 759042 w 1164714"/>
              <a:gd name="connsiteY1749" fmla="*/ 245532 h 1590090"/>
              <a:gd name="connsiteX1750" fmla="*/ 763601 w 1164714"/>
              <a:gd name="connsiteY1750" fmla="*/ 244366 h 1590090"/>
              <a:gd name="connsiteX1751" fmla="*/ 765863 w 1164714"/>
              <a:gd name="connsiteY1751" fmla="*/ 243234 h 1590090"/>
              <a:gd name="connsiteX1752" fmla="*/ 768160 w 1164714"/>
              <a:gd name="connsiteY1752" fmla="*/ 242103 h 1590090"/>
              <a:gd name="connsiteX1753" fmla="*/ 770421 w 1164714"/>
              <a:gd name="connsiteY1753" fmla="*/ 240972 h 1590090"/>
              <a:gd name="connsiteX1754" fmla="*/ 772683 w 1164714"/>
              <a:gd name="connsiteY1754" fmla="*/ 239841 h 1590090"/>
              <a:gd name="connsiteX1755" fmla="*/ 771552 w 1164714"/>
              <a:gd name="connsiteY1755" fmla="*/ 238710 h 1590090"/>
              <a:gd name="connsiteX1756" fmla="*/ 773814 w 1164714"/>
              <a:gd name="connsiteY1756" fmla="*/ 238710 h 1590090"/>
              <a:gd name="connsiteX1757" fmla="*/ 773814 w 1164714"/>
              <a:gd name="connsiteY1757" fmla="*/ 237579 h 1590090"/>
              <a:gd name="connsiteX1758" fmla="*/ 777242 w 1164714"/>
              <a:gd name="connsiteY1758" fmla="*/ 236412 h 1590090"/>
              <a:gd name="connsiteX1759" fmla="*/ 777242 w 1164714"/>
              <a:gd name="connsiteY1759" fmla="*/ 237579 h 1590090"/>
              <a:gd name="connsiteX1760" fmla="*/ 777242 w 1164714"/>
              <a:gd name="connsiteY1760" fmla="*/ 236412 h 1590090"/>
              <a:gd name="connsiteX1761" fmla="*/ 778373 w 1164714"/>
              <a:gd name="connsiteY1761" fmla="*/ 235281 h 1590090"/>
              <a:gd name="connsiteX1762" fmla="*/ 779504 w 1164714"/>
              <a:gd name="connsiteY1762" fmla="*/ 236412 h 1590090"/>
              <a:gd name="connsiteX1763" fmla="*/ 779504 w 1164714"/>
              <a:gd name="connsiteY1763" fmla="*/ 235281 h 1590090"/>
              <a:gd name="connsiteX1764" fmla="*/ 780635 w 1164714"/>
              <a:gd name="connsiteY1764" fmla="*/ 236412 h 1590090"/>
              <a:gd name="connsiteX1765" fmla="*/ 779504 w 1164714"/>
              <a:gd name="connsiteY1765" fmla="*/ 236412 h 1590090"/>
              <a:gd name="connsiteX1766" fmla="*/ 780635 w 1164714"/>
              <a:gd name="connsiteY1766" fmla="*/ 237579 h 1590090"/>
              <a:gd name="connsiteX1767" fmla="*/ 781766 w 1164714"/>
              <a:gd name="connsiteY1767" fmla="*/ 236412 h 1590090"/>
              <a:gd name="connsiteX1768" fmla="*/ 781766 w 1164714"/>
              <a:gd name="connsiteY1768" fmla="*/ 237579 h 1590090"/>
              <a:gd name="connsiteX1769" fmla="*/ 782897 w 1164714"/>
              <a:gd name="connsiteY1769" fmla="*/ 236412 h 1590090"/>
              <a:gd name="connsiteX1770" fmla="*/ 781766 w 1164714"/>
              <a:gd name="connsiteY1770" fmla="*/ 235281 h 1590090"/>
              <a:gd name="connsiteX1771" fmla="*/ 779504 w 1164714"/>
              <a:gd name="connsiteY1771" fmla="*/ 235281 h 1590090"/>
              <a:gd name="connsiteX1772" fmla="*/ 779504 w 1164714"/>
              <a:gd name="connsiteY1772" fmla="*/ 234150 h 1590090"/>
              <a:gd name="connsiteX1773" fmla="*/ 784063 w 1164714"/>
              <a:gd name="connsiteY1773" fmla="*/ 234150 h 1590090"/>
              <a:gd name="connsiteX1774" fmla="*/ 790884 w 1164714"/>
              <a:gd name="connsiteY1774" fmla="*/ 235281 h 1590090"/>
              <a:gd name="connsiteX1775" fmla="*/ 790884 w 1164714"/>
              <a:gd name="connsiteY1775" fmla="*/ 234150 h 1590090"/>
              <a:gd name="connsiteX1776" fmla="*/ 792014 w 1164714"/>
              <a:gd name="connsiteY1776" fmla="*/ 233019 h 1590090"/>
              <a:gd name="connsiteX1777" fmla="*/ 792014 w 1164714"/>
              <a:gd name="connsiteY1777" fmla="*/ 234150 h 1590090"/>
              <a:gd name="connsiteX1778" fmla="*/ 790884 w 1164714"/>
              <a:gd name="connsiteY1778" fmla="*/ 235281 h 1590090"/>
              <a:gd name="connsiteX1779" fmla="*/ 792014 w 1164714"/>
              <a:gd name="connsiteY1779" fmla="*/ 240972 h 1590090"/>
              <a:gd name="connsiteX1780" fmla="*/ 792014 w 1164714"/>
              <a:gd name="connsiteY1780" fmla="*/ 242103 h 1590090"/>
              <a:gd name="connsiteX1781" fmla="*/ 790884 w 1164714"/>
              <a:gd name="connsiteY1781" fmla="*/ 242103 h 1590090"/>
              <a:gd name="connsiteX1782" fmla="*/ 789717 w 1164714"/>
              <a:gd name="connsiteY1782" fmla="*/ 240972 h 1590090"/>
              <a:gd name="connsiteX1783" fmla="*/ 789717 w 1164714"/>
              <a:gd name="connsiteY1783" fmla="*/ 242103 h 1590090"/>
              <a:gd name="connsiteX1784" fmla="*/ 788586 w 1164714"/>
              <a:gd name="connsiteY1784" fmla="*/ 242103 h 1590090"/>
              <a:gd name="connsiteX1785" fmla="*/ 787456 w 1164714"/>
              <a:gd name="connsiteY1785" fmla="*/ 239841 h 1590090"/>
              <a:gd name="connsiteX1786" fmla="*/ 786325 w 1164714"/>
              <a:gd name="connsiteY1786" fmla="*/ 238710 h 1590090"/>
              <a:gd name="connsiteX1787" fmla="*/ 787456 w 1164714"/>
              <a:gd name="connsiteY1787" fmla="*/ 239841 h 1590090"/>
              <a:gd name="connsiteX1788" fmla="*/ 787456 w 1164714"/>
              <a:gd name="connsiteY1788" fmla="*/ 240972 h 1590090"/>
              <a:gd name="connsiteX1789" fmla="*/ 785194 w 1164714"/>
              <a:gd name="connsiteY1789" fmla="*/ 240972 h 1590090"/>
              <a:gd name="connsiteX1790" fmla="*/ 785194 w 1164714"/>
              <a:gd name="connsiteY1790" fmla="*/ 239841 h 1590090"/>
              <a:gd name="connsiteX1791" fmla="*/ 784063 w 1164714"/>
              <a:gd name="connsiteY1791" fmla="*/ 240972 h 1590090"/>
              <a:gd name="connsiteX1792" fmla="*/ 782897 w 1164714"/>
              <a:gd name="connsiteY1792" fmla="*/ 239841 h 1590090"/>
              <a:gd name="connsiteX1793" fmla="*/ 782897 w 1164714"/>
              <a:gd name="connsiteY1793" fmla="*/ 240972 h 1590090"/>
              <a:gd name="connsiteX1794" fmla="*/ 785194 w 1164714"/>
              <a:gd name="connsiteY1794" fmla="*/ 240972 h 1590090"/>
              <a:gd name="connsiteX1795" fmla="*/ 784063 w 1164714"/>
              <a:gd name="connsiteY1795" fmla="*/ 242103 h 1590090"/>
              <a:gd name="connsiteX1796" fmla="*/ 779504 w 1164714"/>
              <a:gd name="connsiteY1796" fmla="*/ 243234 h 1590090"/>
              <a:gd name="connsiteX1797" fmla="*/ 778373 w 1164714"/>
              <a:gd name="connsiteY1797" fmla="*/ 244366 h 1590090"/>
              <a:gd name="connsiteX1798" fmla="*/ 776111 w 1164714"/>
              <a:gd name="connsiteY1798" fmla="*/ 245532 h 1590090"/>
              <a:gd name="connsiteX1799" fmla="*/ 777242 w 1164714"/>
              <a:gd name="connsiteY1799" fmla="*/ 245532 h 1590090"/>
              <a:gd name="connsiteX1800" fmla="*/ 779504 w 1164714"/>
              <a:gd name="connsiteY1800" fmla="*/ 244366 h 1590090"/>
              <a:gd name="connsiteX1801" fmla="*/ 779504 w 1164714"/>
              <a:gd name="connsiteY1801" fmla="*/ 243234 h 1590090"/>
              <a:gd name="connsiteX1802" fmla="*/ 781766 w 1164714"/>
              <a:gd name="connsiteY1802" fmla="*/ 244366 h 1590090"/>
              <a:gd name="connsiteX1803" fmla="*/ 785194 w 1164714"/>
              <a:gd name="connsiteY1803" fmla="*/ 244366 h 1590090"/>
              <a:gd name="connsiteX1804" fmla="*/ 782897 w 1164714"/>
              <a:gd name="connsiteY1804" fmla="*/ 244366 h 1590090"/>
              <a:gd name="connsiteX1805" fmla="*/ 784063 w 1164714"/>
              <a:gd name="connsiteY1805" fmla="*/ 245532 h 1590090"/>
              <a:gd name="connsiteX1806" fmla="*/ 785194 w 1164714"/>
              <a:gd name="connsiteY1806" fmla="*/ 247794 h 1590090"/>
              <a:gd name="connsiteX1807" fmla="*/ 786325 w 1164714"/>
              <a:gd name="connsiteY1807" fmla="*/ 244366 h 1590090"/>
              <a:gd name="connsiteX1808" fmla="*/ 789717 w 1164714"/>
              <a:gd name="connsiteY1808" fmla="*/ 244366 h 1590090"/>
              <a:gd name="connsiteX1809" fmla="*/ 798835 w 1164714"/>
              <a:gd name="connsiteY1809" fmla="*/ 245532 h 1590090"/>
              <a:gd name="connsiteX1810" fmla="*/ 802228 w 1164714"/>
              <a:gd name="connsiteY1810" fmla="*/ 247794 h 1590090"/>
              <a:gd name="connsiteX1811" fmla="*/ 798835 w 1164714"/>
              <a:gd name="connsiteY1811" fmla="*/ 259141 h 1590090"/>
              <a:gd name="connsiteX1812" fmla="*/ 795407 w 1164714"/>
              <a:gd name="connsiteY1812" fmla="*/ 264832 h 1590090"/>
              <a:gd name="connsiteX1813" fmla="*/ 798835 w 1164714"/>
              <a:gd name="connsiteY1813" fmla="*/ 263701 h 1590090"/>
              <a:gd name="connsiteX1814" fmla="*/ 802228 w 1164714"/>
              <a:gd name="connsiteY1814" fmla="*/ 258010 h 1590090"/>
              <a:gd name="connsiteX1815" fmla="*/ 807918 w 1164714"/>
              <a:gd name="connsiteY1815" fmla="*/ 252354 h 1590090"/>
              <a:gd name="connsiteX1816" fmla="*/ 812441 w 1164714"/>
              <a:gd name="connsiteY1816" fmla="*/ 244366 h 1590090"/>
              <a:gd name="connsiteX1817" fmla="*/ 813607 w 1164714"/>
              <a:gd name="connsiteY1817" fmla="*/ 239841 h 1590090"/>
              <a:gd name="connsiteX1818" fmla="*/ 818131 w 1164714"/>
              <a:gd name="connsiteY1818" fmla="*/ 234150 h 1590090"/>
              <a:gd name="connsiteX1819" fmla="*/ 819262 w 1164714"/>
              <a:gd name="connsiteY1819" fmla="*/ 231887 h 1590090"/>
              <a:gd name="connsiteX1820" fmla="*/ 824952 w 1164714"/>
              <a:gd name="connsiteY1820" fmla="*/ 227327 h 1590090"/>
              <a:gd name="connsiteX1821" fmla="*/ 830642 w 1164714"/>
              <a:gd name="connsiteY1821" fmla="*/ 223934 h 1590090"/>
              <a:gd name="connsiteX1822" fmla="*/ 831772 w 1164714"/>
              <a:gd name="connsiteY1822" fmla="*/ 223934 h 1590090"/>
              <a:gd name="connsiteX1823" fmla="*/ 831772 w 1164714"/>
              <a:gd name="connsiteY1823" fmla="*/ 225065 h 1590090"/>
              <a:gd name="connsiteX1824" fmla="*/ 832903 w 1164714"/>
              <a:gd name="connsiteY1824" fmla="*/ 225065 h 1590090"/>
              <a:gd name="connsiteX1825" fmla="*/ 834034 w 1164714"/>
              <a:gd name="connsiteY1825" fmla="*/ 226196 h 1590090"/>
              <a:gd name="connsiteX1826" fmla="*/ 836331 w 1164714"/>
              <a:gd name="connsiteY1826" fmla="*/ 227327 h 1590090"/>
              <a:gd name="connsiteX1827" fmla="*/ 837462 w 1164714"/>
              <a:gd name="connsiteY1827" fmla="*/ 228459 h 1590090"/>
              <a:gd name="connsiteX1828" fmla="*/ 835200 w 1164714"/>
              <a:gd name="connsiteY1828" fmla="*/ 226196 h 1590090"/>
              <a:gd name="connsiteX1829" fmla="*/ 840855 w 1164714"/>
              <a:gd name="connsiteY1829" fmla="*/ 213683 h 1590090"/>
              <a:gd name="connsiteX1830" fmla="*/ 843152 w 1164714"/>
              <a:gd name="connsiteY1830" fmla="*/ 212552 h 1590090"/>
              <a:gd name="connsiteX1831" fmla="*/ 851104 w 1164714"/>
              <a:gd name="connsiteY1831" fmla="*/ 209158 h 1590090"/>
              <a:gd name="connsiteX1832" fmla="*/ 856758 w 1164714"/>
              <a:gd name="connsiteY1832" fmla="*/ 203467 h 1590090"/>
              <a:gd name="connsiteX1833" fmla="*/ 860186 w 1164714"/>
              <a:gd name="connsiteY1833" fmla="*/ 202336 h 1590090"/>
              <a:gd name="connsiteX1834" fmla="*/ 864745 w 1164714"/>
              <a:gd name="connsiteY1834" fmla="*/ 204598 h 1590090"/>
              <a:gd name="connsiteX1835" fmla="*/ 868138 w 1164714"/>
              <a:gd name="connsiteY1835" fmla="*/ 206861 h 1590090"/>
              <a:gd name="connsiteX1836" fmla="*/ 876089 w 1164714"/>
              <a:gd name="connsiteY1836" fmla="*/ 223934 h 1590090"/>
              <a:gd name="connsiteX1837" fmla="*/ 878351 w 1164714"/>
              <a:gd name="connsiteY1837" fmla="*/ 227327 h 1590090"/>
              <a:gd name="connsiteX1838" fmla="*/ 880648 w 1164714"/>
              <a:gd name="connsiteY1838" fmla="*/ 228459 h 1590090"/>
              <a:gd name="connsiteX1839" fmla="*/ 881779 w 1164714"/>
              <a:gd name="connsiteY1839" fmla="*/ 226196 h 1590090"/>
              <a:gd name="connsiteX1840" fmla="*/ 887469 w 1164714"/>
              <a:gd name="connsiteY1840" fmla="*/ 222803 h 1590090"/>
              <a:gd name="connsiteX1841" fmla="*/ 889731 w 1164714"/>
              <a:gd name="connsiteY1841" fmla="*/ 221636 h 1590090"/>
              <a:gd name="connsiteX1842" fmla="*/ 895421 w 1164714"/>
              <a:gd name="connsiteY1842" fmla="*/ 221636 h 1590090"/>
              <a:gd name="connsiteX1843" fmla="*/ 898813 w 1164714"/>
              <a:gd name="connsiteY1843" fmla="*/ 220505 h 1590090"/>
              <a:gd name="connsiteX1844" fmla="*/ 899944 w 1164714"/>
              <a:gd name="connsiteY1844" fmla="*/ 220505 h 1590090"/>
              <a:gd name="connsiteX1845" fmla="*/ 899944 w 1164714"/>
              <a:gd name="connsiteY1845" fmla="*/ 221636 h 1590090"/>
              <a:gd name="connsiteX1846" fmla="*/ 901075 w 1164714"/>
              <a:gd name="connsiteY1846" fmla="*/ 221636 h 1590090"/>
              <a:gd name="connsiteX1847" fmla="*/ 905634 w 1164714"/>
              <a:gd name="connsiteY1847" fmla="*/ 222803 h 1590090"/>
              <a:gd name="connsiteX1848" fmla="*/ 906765 w 1164714"/>
              <a:gd name="connsiteY1848" fmla="*/ 222803 h 1590090"/>
              <a:gd name="connsiteX1849" fmla="*/ 912455 w 1164714"/>
              <a:gd name="connsiteY1849" fmla="*/ 222803 h 1590090"/>
              <a:gd name="connsiteX1850" fmla="*/ 931786 w 1164714"/>
              <a:gd name="connsiteY1850" fmla="*/ 228459 h 1590090"/>
              <a:gd name="connsiteX1851" fmla="*/ 935179 w 1164714"/>
              <a:gd name="connsiteY1851" fmla="*/ 230756 h 1590090"/>
              <a:gd name="connsiteX1852" fmla="*/ 945392 w 1164714"/>
              <a:gd name="connsiteY1852" fmla="*/ 235281 h 1590090"/>
              <a:gd name="connsiteX1853" fmla="*/ 960164 w 1164714"/>
              <a:gd name="connsiteY1853" fmla="*/ 243234 h 1590090"/>
              <a:gd name="connsiteX1854" fmla="*/ 964723 w 1164714"/>
              <a:gd name="connsiteY1854" fmla="*/ 245532 h 1590090"/>
              <a:gd name="connsiteX1855" fmla="*/ 971544 w 1164714"/>
              <a:gd name="connsiteY1855" fmla="*/ 247794 h 1590090"/>
              <a:gd name="connsiteX1856" fmla="*/ 988578 w 1164714"/>
              <a:gd name="connsiteY1856" fmla="*/ 256879 h 1590090"/>
              <a:gd name="connsiteX1857" fmla="*/ 997660 w 1164714"/>
              <a:gd name="connsiteY1857" fmla="*/ 261439 h 1590090"/>
              <a:gd name="connsiteX1858" fmla="*/ 1003350 w 1164714"/>
              <a:gd name="connsiteY1858" fmla="*/ 261439 h 1590090"/>
              <a:gd name="connsiteX1859" fmla="*/ 1001088 w 1164714"/>
              <a:gd name="connsiteY1859" fmla="*/ 262570 h 1590090"/>
              <a:gd name="connsiteX1860" fmla="*/ 1002219 w 1164714"/>
              <a:gd name="connsiteY1860" fmla="*/ 262570 h 1590090"/>
              <a:gd name="connsiteX1861" fmla="*/ 1004481 w 1164714"/>
              <a:gd name="connsiteY1861" fmla="*/ 262570 h 1590090"/>
              <a:gd name="connsiteX1862" fmla="*/ 1005647 w 1164714"/>
              <a:gd name="connsiteY1862" fmla="*/ 261439 h 1590090"/>
              <a:gd name="connsiteX1863" fmla="*/ 1004481 w 1164714"/>
              <a:gd name="connsiteY1863" fmla="*/ 259141 h 1590090"/>
              <a:gd name="connsiteX1864" fmla="*/ 1003350 w 1164714"/>
              <a:gd name="connsiteY1864" fmla="*/ 260308 h 1590090"/>
              <a:gd name="connsiteX1865" fmla="*/ 1003350 w 1164714"/>
              <a:gd name="connsiteY1865" fmla="*/ 259141 h 1590090"/>
              <a:gd name="connsiteX1866" fmla="*/ 1004481 w 1164714"/>
              <a:gd name="connsiteY1866" fmla="*/ 258010 h 1590090"/>
              <a:gd name="connsiteX1867" fmla="*/ 1006778 w 1164714"/>
              <a:gd name="connsiteY1867" fmla="*/ 262570 h 1590090"/>
              <a:gd name="connsiteX1868" fmla="*/ 1006778 w 1164714"/>
              <a:gd name="connsiteY1868" fmla="*/ 263701 h 1590090"/>
              <a:gd name="connsiteX1869" fmla="*/ 1006778 w 1164714"/>
              <a:gd name="connsiteY1869" fmla="*/ 264832 h 1590090"/>
              <a:gd name="connsiteX1870" fmla="*/ 1009040 w 1164714"/>
              <a:gd name="connsiteY1870" fmla="*/ 265964 h 1590090"/>
              <a:gd name="connsiteX1871" fmla="*/ 1013599 w 1164714"/>
              <a:gd name="connsiteY1871" fmla="*/ 265964 h 1590090"/>
              <a:gd name="connsiteX1872" fmla="*/ 1014730 w 1164714"/>
              <a:gd name="connsiteY1872" fmla="*/ 270524 h 1590090"/>
              <a:gd name="connsiteX1873" fmla="*/ 1013599 w 1164714"/>
              <a:gd name="connsiteY1873" fmla="*/ 271655 h 1590090"/>
              <a:gd name="connsiteX1874" fmla="*/ 1012433 w 1164714"/>
              <a:gd name="connsiteY1874" fmla="*/ 275084 h 1590090"/>
              <a:gd name="connsiteX1875" fmla="*/ 1014730 w 1164714"/>
              <a:gd name="connsiteY1875" fmla="*/ 276215 h 1590090"/>
              <a:gd name="connsiteX1876" fmla="*/ 1013599 w 1164714"/>
              <a:gd name="connsiteY1876" fmla="*/ 275084 h 1590090"/>
              <a:gd name="connsiteX1877" fmla="*/ 1015861 w 1164714"/>
              <a:gd name="connsiteY1877" fmla="*/ 271655 h 1590090"/>
              <a:gd name="connsiteX1878" fmla="*/ 1014730 w 1164714"/>
              <a:gd name="connsiteY1878" fmla="*/ 265964 h 1590090"/>
              <a:gd name="connsiteX1879" fmla="*/ 1012433 w 1164714"/>
              <a:gd name="connsiteY1879" fmla="*/ 263701 h 1590090"/>
              <a:gd name="connsiteX1880" fmla="*/ 1010171 w 1164714"/>
              <a:gd name="connsiteY1880" fmla="*/ 264832 h 1590090"/>
              <a:gd name="connsiteX1881" fmla="*/ 1009040 w 1164714"/>
              <a:gd name="connsiteY1881" fmla="*/ 263701 h 1590090"/>
              <a:gd name="connsiteX1882" fmla="*/ 1009040 w 1164714"/>
              <a:gd name="connsiteY1882" fmla="*/ 262570 h 1590090"/>
              <a:gd name="connsiteX1883" fmla="*/ 1011302 w 1164714"/>
              <a:gd name="connsiteY1883" fmla="*/ 262570 h 1590090"/>
              <a:gd name="connsiteX1884" fmla="*/ 1011302 w 1164714"/>
              <a:gd name="connsiteY1884" fmla="*/ 261439 h 1590090"/>
              <a:gd name="connsiteX1885" fmla="*/ 1010171 w 1164714"/>
              <a:gd name="connsiteY1885" fmla="*/ 261439 h 1590090"/>
              <a:gd name="connsiteX1886" fmla="*/ 1009040 w 1164714"/>
              <a:gd name="connsiteY1886" fmla="*/ 260308 h 1590090"/>
              <a:gd name="connsiteX1887" fmla="*/ 1006778 w 1164714"/>
              <a:gd name="connsiteY1887" fmla="*/ 261439 h 1590090"/>
              <a:gd name="connsiteX1888" fmla="*/ 1005647 w 1164714"/>
              <a:gd name="connsiteY1888" fmla="*/ 260308 h 1590090"/>
              <a:gd name="connsiteX1889" fmla="*/ 1006778 w 1164714"/>
              <a:gd name="connsiteY1889" fmla="*/ 259141 h 1590090"/>
              <a:gd name="connsiteX1890" fmla="*/ 1007909 w 1164714"/>
              <a:gd name="connsiteY1890" fmla="*/ 259141 h 1590090"/>
              <a:gd name="connsiteX1891" fmla="*/ 1011302 w 1164714"/>
              <a:gd name="connsiteY1891" fmla="*/ 260308 h 1590090"/>
              <a:gd name="connsiteX1892" fmla="*/ 1022681 w 1164714"/>
              <a:gd name="connsiteY1892" fmla="*/ 272786 h 1590090"/>
              <a:gd name="connsiteX1893" fmla="*/ 1030633 w 1164714"/>
              <a:gd name="connsiteY1893" fmla="*/ 278477 h 1590090"/>
              <a:gd name="connsiteX1894" fmla="*/ 1035192 w 1164714"/>
              <a:gd name="connsiteY1894" fmla="*/ 281906 h 1590090"/>
              <a:gd name="connsiteX1895" fmla="*/ 1038585 w 1164714"/>
              <a:gd name="connsiteY1895" fmla="*/ 281906 h 1590090"/>
              <a:gd name="connsiteX1896" fmla="*/ 1038585 w 1164714"/>
              <a:gd name="connsiteY1896" fmla="*/ 283037 h 1590090"/>
              <a:gd name="connsiteX1897" fmla="*/ 1045405 w 1164714"/>
              <a:gd name="connsiteY1897" fmla="*/ 281906 h 1590090"/>
              <a:gd name="connsiteX1898" fmla="*/ 1048798 w 1164714"/>
              <a:gd name="connsiteY1898" fmla="*/ 286430 h 1590090"/>
              <a:gd name="connsiteX1899" fmla="*/ 1049929 w 1164714"/>
              <a:gd name="connsiteY1899" fmla="*/ 287562 h 1590090"/>
              <a:gd name="connsiteX1900" fmla="*/ 1048798 w 1164714"/>
              <a:gd name="connsiteY1900" fmla="*/ 284168 h 1590090"/>
              <a:gd name="connsiteX1901" fmla="*/ 1051095 w 1164714"/>
              <a:gd name="connsiteY1901" fmla="*/ 284168 h 1590090"/>
              <a:gd name="connsiteX1902" fmla="*/ 1057916 w 1164714"/>
              <a:gd name="connsiteY1902" fmla="*/ 286430 h 1590090"/>
              <a:gd name="connsiteX1903" fmla="*/ 1068129 w 1164714"/>
              <a:gd name="connsiteY1903" fmla="*/ 287562 h 1590090"/>
              <a:gd name="connsiteX1904" fmla="*/ 1074950 w 1164714"/>
              <a:gd name="connsiteY1904" fmla="*/ 284168 h 1590090"/>
              <a:gd name="connsiteX1905" fmla="*/ 1076081 w 1164714"/>
              <a:gd name="connsiteY1905" fmla="*/ 283037 h 1590090"/>
              <a:gd name="connsiteX1906" fmla="*/ 1077212 w 1164714"/>
              <a:gd name="connsiteY1906" fmla="*/ 283037 h 1590090"/>
              <a:gd name="connsiteX1907" fmla="*/ 1079474 w 1164714"/>
              <a:gd name="connsiteY1907" fmla="*/ 284168 h 1590090"/>
              <a:gd name="connsiteX1908" fmla="*/ 1084032 w 1164714"/>
              <a:gd name="connsiteY1908" fmla="*/ 284168 h 1590090"/>
              <a:gd name="connsiteX1909" fmla="*/ 1086294 w 1164714"/>
              <a:gd name="connsiteY1909" fmla="*/ 284168 h 1590090"/>
              <a:gd name="connsiteX1910" fmla="*/ 1090853 w 1164714"/>
              <a:gd name="connsiteY1910" fmla="*/ 279608 h 1590090"/>
              <a:gd name="connsiteX1911" fmla="*/ 1091984 w 1164714"/>
              <a:gd name="connsiteY1911" fmla="*/ 279608 h 1590090"/>
              <a:gd name="connsiteX1912" fmla="*/ 1093115 w 1164714"/>
              <a:gd name="connsiteY1912" fmla="*/ 279608 h 1590090"/>
              <a:gd name="connsiteX1913" fmla="*/ 1093115 w 1164714"/>
              <a:gd name="connsiteY1913" fmla="*/ 283037 h 1590090"/>
              <a:gd name="connsiteX1914" fmla="*/ 1094281 w 1164714"/>
              <a:gd name="connsiteY1914" fmla="*/ 285299 h 1590090"/>
              <a:gd name="connsiteX1915" fmla="*/ 1094281 w 1164714"/>
              <a:gd name="connsiteY1915" fmla="*/ 284168 h 1590090"/>
              <a:gd name="connsiteX1916" fmla="*/ 1093115 w 1164714"/>
              <a:gd name="connsiteY1916" fmla="*/ 284168 h 1590090"/>
              <a:gd name="connsiteX1917" fmla="*/ 1094281 w 1164714"/>
              <a:gd name="connsiteY1917" fmla="*/ 283037 h 1590090"/>
              <a:gd name="connsiteX1918" fmla="*/ 1103364 w 1164714"/>
              <a:gd name="connsiteY1918" fmla="*/ 284168 h 1590090"/>
              <a:gd name="connsiteX1919" fmla="*/ 1111315 w 1164714"/>
              <a:gd name="connsiteY1919" fmla="*/ 284168 h 1590090"/>
              <a:gd name="connsiteX1920" fmla="*/ 1115839 w 1164714"/>
              <a:gd name="connsiteY1920" fmla="*/ 283037 h 1590090"/>
              <a:gd name="connsiteX1921" fmla="*/ 1119267 w 1164714"/>
              <a:gd name="connsiteY1921" fmla="*/ 283037 h 1590090"/>
              <a:gd name="connsiteX1922" fmla="*/ 1121529 w 1164714"/>
              <a:gd name="connsiteY1922" fmla="*/ 283037 h 1590090"/>
              <a:gd name="connsiteX1923" fmla="*/ 1121529 w 1164714"/>
              <a:gd name="connsiteY1923" fmla="*/ 284168 h 1590090"/>
              <a:gd name="connsiteX1924" fmla="*/ 1120398 w 1164714"/>
              <a:gd name="connsiteY1924" fmla="*/ 284168 h 1590090"/>
              <a:gd name="connsiteX1925" fmla="*/ 1120398 w 1164714"/>
              <a:gd name="connsiteY1925" fmla="*/ 285299 h 1590090"/>
              <a:gd name="connsiteX1926" fmla="*/ 1124957 w 1164714"/>
              <a:gd name="connsiteY1926" fmla="*/ 293253 h 1590090"/>
              <a:gd name="connsiteX1927" fmla="*/ 1126088 w 1164714"/>
              <a:gd name="connsiteY1927" fmla="*/ 295515 h 1590090"/>
              <a:gd name="connsiteX1928" fmla="*/ 1127218 w 1164714"/>
              <a:gd name="connsiteY1928" fmla="*/ 293253 h 1590090"/>
              <a:gd name="connsiteX1929" fmla="*/ 1128349 w 1164714"/>
              <a:gd name="connsiteY1929" fmla="*/ 290990 h 1590090"/>
              <a:gd name="connsiteX1930" fmla="*/ 1127218 w 1164714"/>
              <a:gd name="connsiteY1930" fmla="*/ 288693 h 1590090"/>
              <a:gd name="connsiteX1931" fmla="*/ 1129480 w 1164714"/>
              <a:gd name="connsiteY1931" fmla="*/ 287562 h 1590090"/>
              <a:gd name="connsiteX1932" fmla="*/ 1134039 w 1164714"/>
              <a:gd name="connsiteY1932" fmla="*/ 288693 h 1590090"/>
              <a:gd name="connsiteX1933" fmla="*/ 1136301 w 1164714"/>
              <a:gd name="connsiteY1933" fmla="*/ 288693 h 1590090"/>
              <a:gd name="connsiteX1934" fmla="*/ 1137432 w 1164714"/>
              <a:gd name="connsiteY1934" fmla="*/ 288693 h 1590090"/>
              <a:gd name="connsiteX1935" fmla="*/ 1144253 w 1164714"/>
              <a:gd name="connsiteY1935" fmla="*/ 288693 h 1590090"/>
              <a:gd name="connsiteX1936" fmla="*/ 1145383 w 1164714"/>
              <a:gd name="connsiteY1936" fmla="*/ 288693 h 1590090"/>
              <a:gd name="connsiteX1937" fmla="*/ 1147681 w 1164714"/>
              <a:gd name="connsiteY1937" fmla="*/ 288693 h 1590090"/>
              <a:gd name="connsiteX1938" fmla="*/ 1153335 w 1164714"/>
              <a:gd name="connsiteY1938" fmla="*/ 288693 h 1590090"/>
              <a:gd name="connsiteX1939" fmla="*/ 1160156 w 1164714"/>
              <a:gd name="connsiteY1939" fmla="*/ 288693 h 1590090"/>
              <a:gd name="connsiteX1940" fmla="*/ 1160156 w 1164714"/>
              <a:gd name="connsiteY1940" fmla="*/ 289859 h 1590090"/>
              <a:gd name="connsiteX1941" fmla="*/ 1159025 w 1164714"/>
              <a:gd name="connsiteY1941" fmla="*/ 288693 h 1590090"/>
              <a:gd name="connsiteX1942" fmla="*/ 1161322 w 1164714"/>
              <a:gd name="connsiteY1942" fmla="*/ 292122 h 1590090"/>
              <a:gd name="connsiteX1943" fmla="*/ 1159025 w 1164714"/>
              <a:gd name="connsiteY1943" fmla="*/ 294384 h 1590090"/>
              <a:gd name="connsiteX1944" fmla="*/ 1155632 w 1164714"/>
              <a:gd name="connsiteY1944" fmla="*/ 297813 h 1590090"/>
              <a:gd name="connsiteX1945" fmla="*/ 1155632 w 1164714"/>
              <a:gd name="connsiteY1945" fmla="*/ 303469 h 1590090"/>
              <a:gd name="connsiteX1946" fmla="*/ 1156763 w 1164714"/>
              <a:gd name="connsiteY1946" fmla="*/ 305766 h 1590090"/>
              <a:gd name="connsiteX1947" fmla="*/ 1156763 w 1164714"/>
              <a:gd name="connsiteY1947" fmla="*/ 306897 h 1590090"/>
              <a:gd name="connsiteX1948" fmla="*/ 1153335 w 1164714"/>
              <a:gd name="connsiteY1948" fmla="*/ 308029 h 1590090"/>
              <a:gd name="connsiteX1949" fmla="*/ 1153335 w 1164714"/>
              <a:gd name="connsiteY1949" fmla="*/ 311457 h 1590090"/>
              <a:gd name="connsiteX1950" fmla="*/ 1152204 w 1164714"/>
              <a:gd name="connsiteY1950" fmla="*/ 315982 h 1590090"/>
              <a:gd name="connsiteX1951" fmla="*/ 1154501 w 1164714"/>
              <a:gd name="connsiteY1951" fmla="*/ 318244 h 1590090"/>
              <a:gd name="connsiteX1952" fmla="*/ 1156763 w 1164714"/>
              <a:gd name="connsiteY1952" fmla="*/ 321673 h 1590090"/>
              <a:gd name="connsiteX1953" fmla="*/ 1157894 w 1164714"/>
              <a:gd name="connsiteY1953" fmla="*/ 322804 h 1590090"/>
              <a:gd name="connsiteX1954" fmla="*/ 1162453 w 1164714"/>
              <a:gd name="connsiteY1954" fmla="*/ 326198 h 1590090"/>
              <a:gd name="connsiteX1955" fmla="*/ 1163584 w 1164714"/>
              <a:gd name="connsiteY1955" fmla="*/ 327364 h 1590090"/>
              <a:gd name="connsiteX1956" fmla="*/ 1164715 w 1164714"/>
              <a:gd name="connsiteY1956" fmla="*/ 330758 h 1590090"/>
              <a:gd name="connsiteX1957" fmla="*/ 1161322 w 1164714"/>
              <a:gd name="connsiteY1957" fmla="*/ 334187 h 1590090"/>
              <a:gd name="connsiteX1958" fmla="*/ 1161322 w 1164714"/>
              <a:gd name="connsiteY1958" fmla="*/ 335318 h 1590090"/>
              <a:gd name="connsiteX1959" fmla="*/ 1160156 w 1164714"/>
              <a:gd name="connsiteY1959" fmla="*/ 341009 h 1590090"/>
              <a:gd name="connsiteX1960" fmla="*/ 1157894 w 1164714"/>
              <a:gd name="connsiteY1960" fmla="*/ 342140 h 1590090"/>
              <a:gd name="connsiteX1961" fmla="*/ 1153335 w 1164714"/>
              <a:gd name="connsiteY1961" fmla="*/ 345533 h 1590090"/>
              <a:gd name="connsiteX1962" fmla="*/ 1152204 w 1164714"/>
              <a:gd name="connsiteY1962" fmla="*/ 347796 h 1590090"/>
              <a:gd name="connsiteX1963" fmla="*/ 1148811 w 1164714"/>
              <a:gd name="connsiteY1963" fmla="*/ 352356 h 1590090"/>
              <a:gd name="connsiteX1964" fmla="*/ 1146550 w 1164714"/>
              <a:gd name="connsiteY1964" fmla="*/ 353487 h 1590090"/>
              <a:gd name="connsiteX1965" fmla="*/ 1144253 w 1164714"/>
              <a:gd name="connsiteY1965" fmla="*/ 354618 h 1590090"/>
              <a:gd name="connsiteX1966" fmla="*/ 1143122 w 1164714"/>
              <a:gd name="connsiteY1966" fmla="*/ 355749 h 1590090"/>
              <a:gd name="connsiteX1967" fmla="*/ 1143122 w 1164714"/>
              <a:gd name="connsiteY1967" fmla="*/ 356916 h 1590090"/>
              <a:gd name="connsiteX1968" fmla="*/ 1143122 w 1164714"/>
              <a:gd name="connsiteY1968" fmla="*/ 360309 h 1590090"/>
              <a:gd name="connsiteX1969" fmla="*/ 1140860 w 1164714"/>
              <a:gd name="connsiteY1969" fmla="*/ 362572 h 1590090"/>
              <a:gd name="connsiteX1970" fmla="*/ 1140860 w 1164714"/>
              <a:gd name="connsiteY1970" fmla="*/ 363703 h 1590090"/>
              <a:gd name="connsiteX1971" fmla="*/ 1140860 w 1164714"/>
              <a:gd name="connsiteY1971" fmla="*/ 369394 h 1590090"/>
              <a:gd name="connsiteX1972" fmla="*/ 1139729 w 1164714"/>
              <a:gd name="connsiteY1972" fmla="*/ 369394 h 1590090"/>
              <a:gd name="connsiteX1973" fmla="*/ 1137432 w 1164714"/>
              <a:gd name="connsiteY1973" fmla="*/ 368263 h 1590090"/>
              <a:gd name="connsiteX1974" fmla="*/ 1136301 w 1164714"/>
              <a:gd name="connsiteY1974" fmla="*/ 368263 h 1590090"/>
              <a:gd name="connsiteX1975" fmla="*/ 1135170 w 1164714"/>
              <a:gd name="connsiteY1975" fmla="*/ 370525 h 1590090"/>
              <a:gd name="connsiteX1976" fmla="*/ 1134039 w 1164714"/>
              <a:gd name="connsiteY1976" fmla="*/ 373954 h 1590090"/>
              <a:gd name="connsiteX1977" fmla="*/ 1134039 w 1164714"/>
              <a:gd name="connsiteY1977" fmla="*/ 375085 h 1590090"/>
              <a:gd name="connsiteX1978" fmla="*/ 1132908 w 1164714"/>
              <a:gd name="connsiteY1978" fmla="*/ 375085 h 1590090"/>
              <a:gd name="connsiteX1979" fmla="*/ 1130611 w 1164714"/>
              <a:gd name="connsiteY1979" fmla="*/ 378514 h 1590090"/>
              <a:gd name="connsiteX1980" fmla="*/ 1128349 w 1164714"/>
              <a:gd name="connsiteY1980" fmla="*/ 379645 h 1590090"/>
              <a:gd name="connsiteX1981" fmla="*/ 1124957 w 1164714"/>
              <a:gd name="connsiteY1981" fmla="*/ 379645 h 1590090"/>
              <a:gd name="connsiteX1982" fmla="*/ 1119267 w 1164714"/>
              <a:gd name="connsiteY1982" fmla="*/ 380776 h 1590090"/>
              <a:gd name="connsiteX1983" fmla="*/ 1117005 w 1164714"/>
              <a:gd name="connsiteY1983" fmla="*/ 381907 h 1590090"/>
              <a:gd name="connsiteX1984" fmla="*/ 1111315 w 1164714"/>
              <a:gd name="connsiteY1984" fmla="*/ 381907 h 1590090"/>
              <a:gd name="connsiteX1985" fmla="*/ 1109018 w 1164714"/>
              <a:gd name="connsiteY1985" fmla="*/ 384170 h 1590090"/>
              <a:gd name="connsiteX1986" fmla="*/ 1107887 w 1164714"/>
              <a:gd name="connsiteY1986" fmla="*/ 385301 h 1590090"/>
              <a:gd name="connsiteX1987" fmla="*/ 1107887 w 1164714"/>
              <a:gd name="connsiteY1987" fmla="*/ 387598 h 1590090"/>
              <a:gd name="connsiteX1988" fmla="*/ 1112446 w 1164714"/>
              <a:gd name="connsiteY1988" fmla="*/ 387598 h 1590090"/>
              <a:gd name="connsiteX1989" fmla="*/ 1113577 w 1164714"/>
              <a:gd name="connsiteY1989" fmla="*/ 387598 h 1590090"/>
              <a:gd name="connsiteX1990" fmla="*/ 1113577 w 1164714"/>
              <a:gd name="connsiteY1990" fmla="*/ 388730 h 1590090"/>
              <a:gd name="connsiteX1991" fmla="*/ 1113577 w 1164714"/>
              <a:gd name="connsiteY1991" fmla="*/ 389861 h 1590090"/>
              <a:gd name="connsiteX1992" fmla="*/ 1113577 w 1164714"/>
              <a:gd name="connsiteY1992" fmla="*/ 390992 h 1590090"/>
              <a:gd name="connsiteX1993" fmla="*/ 1111315 w 1164714"/>
              <a:gd name="connsiteY1993" fmla="*/ 390992 h 1590090"/>
              <a:gd name="connsiteX1994" fmla="*/ 1110184 w 1164714"/>
              <a:gd name="connsiteY1994" fmla="*/ 392123 h 1590090"/>
              <a:gd name="connsiteX1995" fmla="*/ 1109018 w 1164714"/>
              <a:gd name="connsiteY1995" fmla="*/ 394421 h 1590090"/>
              <a:gd name="connsiteX1996" fmla="*/ 1109018 w 1164714"/>
              <a:gd name="connsiteY1996" fmla="*/ 396683 h 1590090"/>
              <a:gd name="connsiteX1997" fmla="*/ 1109018 w 1164714"/>
              <a:gd name="connsiteY1997" fmla="*/ 397814 h 1590090"/>
              <a:gd name="connsiteX1998" fmla="*/ 1106756 w 1164714"/>
              <a:gd name="connsiteY1998" fmla="*/ 398945 h 1590090"/>
              <a:gd name="connsiteX1999" fmla="*/ 1104495 w 1164714"/>
              <a:gd name="connsiteY1999" fmla="*/ 403505 h 1590090"/>
              <a:gd name="connsiteX2000" fmla="*/ 1098805 w 1164714"/>
              <a:gd name="connsiteY2000" fmla="*/ 404637 h 1590090"/>
              <a:gd name="connsiteX2001" fmla="*/ 1098805 w 1164714"/>
              <a:gd name="connsiteY2001" fmla="*/ 405768 h 1590090"/>
              <a:gd name="connsiteX2002" fmla="*/ 1096543 w 1164714"/>
              <a:gd name="connsiteY2002" fmla="*/ 406899 h 1590090"/>
              <a:gd name="connsiteX2003" fmla="*/ 1097674 w 1164714"/>
              <a:gd name="connsiteY2003" fmla="*/ 410328 h 1590090"/>
              <a:gd name="connsiteX2004" fmla="*/ 1096543 w 1164714"/>
              <a:gd name="connsiteY2004" fmla="*/ 412590 h 1590090"/>
              <a:gd name="connsiteX2005" fmla="*/ 1096543 w 1164714"/>
              <a:gd name="connsiteY2005" fmla="*/ 411459 h 1590090"/>
              <a:gd name="connsiteX2006" fmla="*/ 1095412 w 1164714"/>
              <a:gd name="connsiteY2006" fmla="*/ 412590 h 1590090"/>
              <a:gd name="connsiteX2007" fmla="*/ 1089722 w 1164714"/>
              <a:gd name="connsiteY2007" fmla="*/ 411459 h 1590090"/>
              <a:gd name="connsiteX2008" fmla="*/ 1084032 w 1164714"/>
              <a:gd name="connsiteY2008" fmla="*/ 413721 h 1590090"/>
              <a:gd name="connsiteX2009" fmla="*/ 1081771 w 1164714"/>
              <a:gd name="connsiteY2009" fmla="*/ 414852 h 1590090"/>
              <a:gd name="connsiteX2010" fmla="*/ 1080640 w 1164714"/>
              <a:gd name="connsiteY2010" fmla="*/ 414852 h 1590090"/>
              <a:gd name="connsiteX2011" fmla="*/ 1076081 w 1164714"/>
              <a:gd name="connsiteY2011" fmla="*/ 412590 h 1590090"/>
              <a:gd name="connsiteX2012" fmla="*/ 1074950 w 1164714"/>
              <a:gd name="connsiteY2012" fmla="*/ 411459 h 1590090"/>
              <a:gd name="connsiteX2013" fmla="*/ 1070391 w 1164714"/>
              <a:gd name="connsiteY2013" fmla="*/ 414852 h 1590090"/>
              <a:gd name="connsiteX2014" fmla="*/ 1068129 w 1164714"/>
              <a:gd name="connsiteY2014" fmla="*/ 414852 h 1590090"/>
              <a:gd name="connsiteX2015" fmla="*/ 1064737 w 1164714"/>
              <a:gd name="connsiteY2015" fmla="*/ 413721 h 1590090"/>
              <a:gd name="connsiteX2016" fmla="*/ 1064737 w 1164714"/>
              <a:gd name="connsiteY2016" fmla="*/ 416019 h 1590090"/>
              <a:gd name="connsiteX2017" fmla="*/ 1063570 w 1164714"/>
              <a:gd name="connsiteY2017" fmla="*/ 418281 h 1590090"/>
              <a:gd name="connsiteX2018" fmla="*/ 1061309 w 1164714"/>
              <a:gd name="connsiteY2018" fmla="*/ 419412 h 1590090"/>
              <a:gd name="connsiteX2019" fmla="*/ 1060178 w 1164714"/>
              <a:gd name="connsiteY2019" fmla="*/ 418281 h 1590090"/>
              <a:gd name="connsiteX2020" fmla="*/ 1060178 w 1164714"/>
              <a:gd name="connsiteY2020" fmla="*/ 416019 h 1590090"/>
              <a:gd name="connsiteX2021" fmla="*/ 1059047 w 1164714"/>
              <a:gd name="connsiteY2021" fmla="*/ 416019 h 1590090"/>
              <a:gd name="connsiteX2022" fmla="*/ 1057916 w 1164714"/>
              <a:gd name="connsiteY2022" fmla="*/ 416019 h 1590090"/>
              <a:gd name="connsiteX2023" fmla="*/ 1055619 w 1164714"/>
              <a:gd name="connsiteY2023" fmla="*/ 419412 h 1590090"/>
              <a:gd name="connsiteX2024" fmla="*/ 1053357 w 1164714"/>
              <a:gd name="connsiteY2024" fmla="*/ 420543 h 1590090"/>
              <a:gd name="connsiteX2025" fmla="*/ 1052226 w 1164714"/>
              <a:gd name="connsiteY2025" fmla="*/ 420543 h 1590090"/>
              <a:gd name="connsiteX2026" fmla="*/ 1051095 w 1164714"/>
              <a:gd name="connsiteY2026" fmla="*/ 420543 h 1590090"/>
              <a:gd name="connsiteX2027" fmla="*/ 1048798 w 1164714"/>
              <a:gd name="connsiteY2027" fmla="*/ 418281 h 1590090"/>
              <a:gd name="connsiteX2028" fmla="*/ 1048798 w 1164714"/>
              <a:gd name="connsiteY2028" fmla="*/ 414852 h 1590090"/>
              <a:gd name="connsiteX2029" fmla="*/ 1047667 w 1164714"/>
              <a:gd name="connsiteY2029" fmla="*/ 414852 h 1590090"/>
              <a:gd name="connsiteX2030" fmla="*/ 1046536 w 1164714"/>
              <a:gd name="connsiteY2030" fmla="*/ 413721 h 1590090"/>
              <a:gd name="connsiteX2031" fmla="*/ 1045405 w 1164714"/>
              <a:gd name="connsiteY2031" fmla="*/ 416019 h 1590090"/>
              <a:gd name="connsiteX2032" fmla="*/ 1045405 w 1164714"/>
              <a:gd name="connsiteY2032" fmla="*/ 419412 h 1590090"/>
              <a:gd name="connsiteX2033" fmla="*/ 1041977 w 1164714"/>
              <a:gd name="connsiteY2033" fmla="*/ 421675 h 1590090"/>
              <a:gd name="connsiteX2034" fmla="*/ 1040846 w 1164714"/>
              <a:gd name="connsiteY2034" fmla="*/ 423972 h 1590090"/>
              <a:gd name="connsiteX2035" fmla="*/ 1040846 w 1164714"/>
              <a:gd name="connsiteY2035" fmla="*/ 425103 h 1590090"/>
              <a:gd name="connsiteX2036" fmla="*/ 1040846 w 1164714"/>
              <a:gd name="connsiteY2036" fmla="*/ 426235 h 1590090"/>
              <a:gd name="connsiteX2037" fmla="*/ 1040846 w 1164714"/>
              <a:gd name="connsiteY2037" fmla="*/ 427366 h 1590090"/>
              <a:gd name="connsiteX2038" fmla="*/ 1036323 w 1164714"/>
              <a:gd name="connsiteY2038" fmla="*/ 433057 h 1590090"/>
              <a:gd name="connsiteX2039" fmla="*/ 1034026 w 1164714"/>
              <a:gd name="connsiteY2039" fmla="*/ 435319 h 1590090"/>
              <a:gd name="connsiteX2040" fmla="*/ 1031764 w 1164714"/>
              <a:gd name="connsiteY2040" fmla="*/ 436450 h 1590090"/>
              <a:gd name="connsiteX2041" fmla="*/ 1028371 w 1164714"/>
              <a:gd name="connsiteY2041" fmla="*/ 438748 h 1590090"/>
              <a:gd name="connsiteX2042" fmla="*/ 1027205 w 1164714"/>
              <a:gd name="connsiteY2042" fmla="*/ 442141 h 1590090"/>
              <a:gd name="connsiteX2043" fmla="*/ 1027205 w 1164714"/>
              <a:gd name="connsiteY2043" fmla="*/ 443273 h 1590090"/>
              <a:gd name="connsiteX2044" fmla="*/ 1026074 w 1164714"/>
              <a:gd name="connsiteY2044" fmla="*/ 445570 h 1590090"/>
              <a:gd name="connsiteX2045" fmla="*/ 1023812 w 1164714"/>
              <a:gd name="connsiteY2045" fmla="*/ 445570 h 1590090"/>
              <a:gd name="connsiteX2046" fmla="*/ 1020384 w 1164714"/>
              <a:gd name="connsiteY2046" fmla="*/ 450095 h 1590090"/>
              <a:gd name="connsiteX2047" fmla="*/ 1016992 w 1164714"/>
              <a:gd name="connsiteY2047" fmla="*/ 453524 h 1590090"/>
              <a:gd name="connsiteX2048" fmla="*/ 1015861 w 1164714"/>
              <a:gd name="connsiteY2048" fmla="*/ 455786 h 1590090"/>
              <a:gd name="connsiteX2049" fmla="*/ 1015861 w 1164714"/>
              <a:gd name="connsiteY2049" fmla="*/ 456917 h 1590090"/>
              <a:gd name="connsiteX2050" fmla="*/ 1015861 w 1164714"/>
              <a:gd name="connsiteY2050" fmla="*/ 458048 h 1590090"/>
              <a:gd name="connsiteX2051" fmla="*/ 1018123 w 1164714"/>
              <a:gd name="connsiteY2051" fmla="*/ 462608 h 1590090"/>
              <a:gd name="connsiteX2052" fmla="*/ 1018123 w 1164714"/>
              <a:gd name="connsiteY2052" fmla="*/ 464871 h 1590090"/>
              <a:gd name="connsiteX2053" fmla="*/ 1016992 w 1164714"/>
              <a:gd name="connsiteY2053" fmla="*/ 467168 h 1590090"/>
              <a:gd name="connsiteX2054" fmla="*/ 1015861 w 1164714"/>
              <a:gd name="connsiteY2054" fmla="*/ 468300 h 1590090"/>
              <a:gd name="connsiteX2055" fmla="*/ 1016992 w 1164714"/>
              <a:gd name="connsiteY2055" fmla="*/ 471693 h 1590090"/>
              <a:gd name="connsiteX2056" fmla="*/ 1018123 w 1164714"/>
              <a:gd name="connsiteY2056" fmla="*/ 473955 h 1590090"/>
              <a:gd name="connsiteX2057" fmla="*/ 1016992 w 1164714"/>
              <a:gd name="connsiteY2057" fmla="*/ 475122 h 1590090"/>
              <a:gd name="connsiteX2058" fmla="*/ 1015861 w 1164714"/>
              <a:gd name="connsiteY2058" fmla="*/ 476253 h 1590090"/>
              <a:gd name="connsiteX2059" fmla="*/ 1009040 w 1164714"/>
              <a:gd name="connsiteY2059" fmla="*/ 487600 h 1590090"/>
              <a:gd name="connsiteX2060" fmla="*/ 1009040 w 1164714"/>
              <a:gd name="connsiteY2060" fmla="*/ 489898 h 1590090"/>
              <a:gd name="connsiteX2061" fmla="*/ 1009040 w 1164714"/>
              <a:gd name="connsiteY2061" fmla="*/ 491029 h 1590090"/>
              <a:gd name="connsiteX2062" fmla="*/ 1009040 w 1164714"/>
              <a:gd name="connsiteY2062" fmla="*/ 494422 h 1590090"/>
              <a:gd name="connsiteX2063" fmla="*/ 1006778 w 1164714"/>
              <a:gd name="connsiteY2063" fmla="*/ 496685 h 1590090"/>
              <a:gd name="connsiteX2064" fmla="*/ 998827 w 1164714"/>
              <a:gd name="connsiteY2064" fmla="*/ 502376 h 1590090"/>
              <a:gd name="connsiteX2065" fmla="*/ 997660 w 1164714"/>
              <a:gd name="connsiteY2065" fmla="*/ 505804 h 1590090"/>
              <a:gd name="connsiteX2066" fmla="*/ 996530 w 1164714"/>
              <a:gd name="connsiteY2066" fmla="*/ 509198 h 1590090"/>
              <a:gd name="connsiteX2067" fmla="*/ 995399 w 1164714"/>
              <a:gd name="connsiteY2067" fmla="*/ 509198 h 1590090"/>
              <a:gd name="connsiteX2068" fmla="*/ 994268 w 1164714"/>
              <a:gd name="connsiteY2068" fmla="*/ 508067 h 1590090"/>
              <a:gd name="connsiteX2069" fmla="*/ 992006 w 1164714"/>
              <a:gd name="connsiteY2069" fmla="*/ 508067 h 1590090"/>
              <a:gd name="connsiteX2070" fmla="*/ 989709 w 1164714"/>
              <a:gd name="connsiteY2070" fmla="*/ 514889 h 1590090"/>
              <a:gd name="connsiteX2071" fmla="*/ 988578 w 1164714"/>
              <a:gd name="connsiteY2071" fmla="*/ 516020 h 1590090"/>
              <a:gd name="connsiteX2072" fmla="*/ 986316 w 1164714"/>
              <a:gd name="connsiteY2072" fmla="*/ 522843 h 1590090"/>
              <a:gd name="connsiteX2073" fmla="*/ 986316 w 1164714"/>
              <a:gd name="connsiteY2073" fmla="*/ 526236 h 1590090"/>
              <a:gd name="connsiteX2074" fmla="*/ 984054 w 1164714"/>
              <a:gd name="connsiteY2074" fmla="*/ 528534 h 1590090"/>
              <a:gd name="connsiteX2075" fmla="*/ 980626 w 1164714"/>
              <a:gd name="connsiteY2075" fmla="*/ 529665 h 1590090"/>
              <a:gd name="connsiteX2076" fmla="*/ 979495 w 1164714"/>
              <a:gd name="connsiteY2076" fmla="*/ 530796 h 1590090"/>
              <a:gd name="connsiteX2077" fmla="*/ 978365 w 1164714"/>
              <a:gd name="connsiteY2077" fmla="*/ 533058 h 1590090"/>
              <a:gd name="connsiteX2078" fmla="*/ 981757 w 1164714"/>
              <a:gd name="connsiteY2078" fmla="*/ 535356 h 1590090"/>
              <a:gd name="connsiteX2079" fmla="*/ 981757 w 1164714"/>
              <a:gd name="connsiteY2079" fmla="*/ 536487 h 1590090"/>
              <a:gd name="connsiteX2080" fmla="*/ 974937 w 1164714"/>
              <a:gd name="connsiteY2080" fmla="*/ 536487 h 1590090"/>
              <a:gd name="connsiteX2081" fmla="*/ 973806 w 1164714"/>
              <a:gd name="connsiteY2081" fmla="*/ 537618 h 1590090"/>
              <a:gd name="connsiteX2082" fmla="*/ 972675 w 1164714"/>
              <a:gd name="connsiteY2082" fmla="*/ 538749 h 1590090"/>
              <a:gd name="connsiteX2083" fmla="*/ 965854 w 1164714"/>
              <a:gd name="connsiteY2083" fmla="*/ 546703 h 1590090"/>
              <a:gd name="connsiteX2084" fmla="*/ 964723 w 1164714"/>
              <a:gd name="connsiteY2084" fmla="*/ 550132 h 1590090"/>
              <a:gd name="connsiteX2085" fmla="*/ 964723 w 1164714"/>
              <a:gd name="connsiteY2085" fmla="*/ 553525 h 1590090"/>
              <a:gd name="connsiteX2086" fmla="*/ 965854 w 1164714"/>
              <a:gd name="connsiteY2086" fmla="*/ 559216 h 1590090"/>
              <a:gd name="connsiteX2087" fmla="*/ 965854 w 1164714"/>
              <a:gd name="connsiteY2087" fmla="*/ 561479 h 1590090"/>
              <a:gd name="connsiteX2088" fmla="*/ 969282 w 1164714"/>
              <a:gd name="connsiteY2088" fmla="*/ 567170 h 1590090"/>
              <a:gd name="connsiteX2089" fmla="*/ 969282 w 1164714"/>
              <a:gd name="connsiteY2089" fmla="*/ 570563 h 1590090"/>
              <a:gd name="connsiteX2090" fmla="*/ 969282 w 1164714"/>
              <a:gd name="connsiteY2090" fmla="*/ 575123 h 1590090"/>
              <a:gd name="connsiteX2091" fmla="*/ 969282 w 1164714"/>
              <a:gd name="connsiteY2091" fmla="*/ 576254 h 1590090"/>
              <a:gd name="connsiteX2092" fmla="*/ 971544 w 1164714"/>
              <a:gd name="connsiteY2092" fmla="*/ 576254 h 1590090"/>
              <a:gd name="connsiteX2093" fmla="*/ 973806 w 1164714"/>
              <a:gd name="connsiteY2093" fmla="*/ 575123 h 1590090"/>
              <a:gd name="connsiteX2094" fmla="*/ 974937 w 1164714"/>
              <a:gd name="connsiteY2094" fmla="*/ 575123 h 1590090"/>
              <a:gd name="connsiteX2095" fmla="*/ 974937 w 1164714"/>
              <a:gd name="connsiteY2095" fmla="*/ 576254 h 1590090"/>
              <a:gd name="connsiteX2096" fmla="*/ 981757 w 1164714"/>
              <a:gd name="connsiteY2096" fmla="*/ 580814 h 1590090"/>
              <a:gd name="connsiteX2097" fmla="*/ 984054 w 1164714"/>
              <a:gd name="connsiteY2097" fmla="*/ 583077 h 1590090"/>
              <a:gd name="connsiteX2098" fmla="*/ 982888 w 1164714"/>
              <a:gd name="connsiteY2098" fmla="*/ 587637 h 1590090"/>
              <a:gd name="connsiteX2099" fmla="*/ 984054 w 1164714"/>
              <a:gd name="connsiteY2099" fmla="*/ 589899 h 1590090"/>
              <a:gd name="connsiteX2100" fmla="*/ 987447 w 1164714"/>
              <a:gd name="connsiteY2100" fmla="*/ 592161 h 1590090"/>
              <a:gd name="connsiteX2101" fmla="*/ 987447 w 1164714"/>
              <a:gd name="connsiteY2101" fmla="*/ 593293 h 1590090"/>
              <a:gd name="connsiteX2102" fmla="*/ 987447 w 1164714"/>
              <a:gd name="connsiteY2102" fmla="*/ 594459 h 1590090"/>
              <a:gd name="connsiteX2103" fmla="*/ 987447 w 1164714"/>
              <a:gd name="connsiteY2103" fmla="*/ 595590 h 1590090"/>
              <a:gd name="connsiteX2104" fmla="*/ 986316 w 1164714"/>
              <a:gd name="connsiteY2104" fmla="*/ 595590 h 1590090"/>
              <a:gd name="connsiteX2105" fmla="*/ 986316 w 1164714"/>
              <a:gd name="connsiteY2105" fmla="*/ 598984 h 1590090"/>
              <a:gd name="connsiteX2106" fmla="*/ 984054 w 1164714"/>
              <a:gd name="connsiteY2106" fmla="*/ 602412 h 1590090"/>
              <a:gd name="connsiteX2107" fmla="*/ 985185 w 1164714"/>
              <a:gd name="connsiteY2107" fmla="*/ 606937 h 1590090"/>
              <a:gd name="connsiteX2108" fmla="*/ 985185 w 1164714"/>
              <a:gd name="connsiteY2108" fmla="*/ 608104 h 1590090"/>
              <a:gd name="connsiteX2109" fmla="*/ 984054 w 1164714"/>
              <a:gd name="connsiteY2109" fmla="*/ 610366 h 1590090"/>
              <a:gd name="connsiteX2110" fmla="*/ 982888 w 1164714"/>
              <a:gd name="connsiteY2110" fmla="*/ 612628 h 1590090"/>
              <a:gd name="connsiteX2111" fmla="*/ 977234 w 1164714"/>
              <a:gd name="connsiteY2111" fmla="*/ 620582 h 1590090"/>
              <a:gd name="connsiteX2112" fmla="*/ 976103 w 1164714"/>
              <a:gd name="connsiteY2112" fmla="*/ 621713 h 1590090"/>
              <a:gd name="connsiteX2113" fmla="*/ 976103 w 1164714"/>
              <a:gd name="connsiteY2113" fmla="*/ 622844 h 1590090"/>
              <a:gd name="connsiteX2114" fmla="*/ 973806 w 1164714"/>
              <a:gd name="connsiteY2114" fmla="*/ 624011 h 1590090"/>
              <a:gd name="connsiteX2115" fmla="*/ 971544 w 1164714"/>
              <a:gd name="connsiteY2115" fmla="*/ 626273 h 1590090"/>
              <a:gd name="connsiteX2116" fmla="*/ 970413 w 1164714"/>
              <a:gd name="connsiteY2116" fmla="*/ 628535 h 1590090"/>
              <a:gd name="connsiteX2117" fmla="*/ 971544 w 1164714"/>
              <a:gd name="connsiteY2117" fmla="*/ 630833 h 1590090"/>
              <a:gd name="connsiteX2118" fmla="*/ 972675 w 1164714"/>
              <a:gd name="connsiteY2118" fmla="*/ 631964 h 1590090"/>
              <a:gd name="connsiteX2119" fmla="*/ 976103 w 1164714"/>
              <a:gd name="connsiteY2119" fmla="*/ 634226 h 1590090"/>
              <a:gd name="connsiteX2120" fmla="*/ 976103 w 1164714"/>
              <a:gd name="connsiteY2120" fmla="*/ 636489 h 1590090"/>
              <a:gd name="connsiteX2121" fmla="*/ 974937 w 1164714"/>
              <a:gd name="connsiteY2121" fmla="*/ 638786 h 1590090"/>
              <a:gd name="connsiteX2122" fmla="*/ 971544 w 1164714"/>
              <a:gd name="connsiteY2122" fmla="*/ 642180 h 1590090"/>
              <a:gd name="connsiteX2123" fmla="*/ 971544 w 1164714"/>
              <a:gd name="connsiteY2123" fmla="*/ 645609 h 1590090"/>
              <a:gd name="connsiteX2124" fmla="*/ 972675 w 1164714"/>
              <a:gd name="connsiteY2124" fmla="*/ 649002 h 1590090"/>
              <a:gd name="connsiteX2125" fmla="*/ 973806 w 1164714"/>
              <a:gd name="connsiteY2125" fmla="*/ 649002 h 1590090"/>
              <a:gd name="connsiteX2126" fmla="*/ 979495 w 1164714"/>
              <a:gd name="connsiteY2126" fmla="*/ 654693 h 1590090"/>
              <a:gd name="connsiteX2127" fmla="*/ 980626 w 1164714"/>
              <a:gd name="connsiteY2127" fmla="*/ 658087 h 1590090"/>
              <a:gd name="connsiteX2128" fmla="*/ 980626 w 1164714"/>
              <a:gd name="connsiteY2128" fmla="*/ 662647 h 1590090"/>
              <a:gd name="connsiteX2129" fmla="*/ 980626 w 1164714"/>
              <a:gd name="connsiteY2129" fmla="*/ 663778 h 1590090"/>
              <a:gd name="connsiteX2130" fmla="*/ 985185 w 1164714"/>
              <a:gd name="connsiteY2130" fmla="*/ 668338 h 1590090"/>
              <a:gd name="connsiteX2131" fmla="*/ 985185 w 1164714"/>
              <a:gd name="connsiteY2131" fmla="*/ 669469 h 1590090"/>
              <a:gd name="connsiteX2132" fmla="*/ 987447 w 1164714"/>
              <a:gd name="connsiteY2132" fmla="*/ 671731 h 1590090"/>
              <a:gd name="connsiteX2133" fmla="*/ 986316 w 1164714"/>
              <a:gd name="connsiteY2133" fmla="*/ 677422 h 1590090"/>
              <a:gd name="connsiteX2134" fmla="*/ 986316 w 1164714"/>
              <a:gd name="connsiteY2134" fmla="*/ 679685 h 1590090"/>
              <a:gd name="connsiteX2135" fmla="*/ 989709 w 1164714"/>
              <a:gd name="connsiteY2135" fmla="*/ 687638 h 1590090"/>
              <a:gd name="connsiteX2136" fmla="*/ 989709 w 1164714"/>
              <a:gd name="connsiteY2136" fmla="*/ 692198 h 1590090"/>
              <a:gd name="connsiteX2137" fmla="*/ 989709 w 1164714"/>
              <a:gd name="connsiteY2137" fmla="*/ 694460 h 1590090"/>
              <a:gd name="connsiteX2138" fmla="*/ 990840 w 1164714"/>
              <a:gd name="connsiteY2138" fmla="*/ 694460 h 1590090"/>
              <a:gd name="connsiteX2139" fmla="*/ 993137 w 1164714"/>
              <a:gd name="connsiteY2139" fmla="*/ 697889 h 1590090"/>
              <a:gd name="connsiteX2140" fmla="*/ 994268 w 1164714"/>
              <a:gd name="connsiteY2140" fmla="*/ 704712 h 1590090"/>
              <a:gd name="connsiteX2141" fmla="*/ 995399 w 1164714"/>
              <a:gd name="connsiteY2141" fmla="*/ 708105 h 1590090"/>
              <a:gd name="connsiteX2142" fmla="*/ 996530 w 1164714"/>
              <a:gd name="connsiteY2142" fmla="*/ 713796 h 1590090"/>
              <a:gd name="connsiteX2143" fmla="*/ 996530 w 1164714"/>
              <a:gd name="connsiteY2143" fmla="*/ 717190 h 1590090"/>
              <a:gd name="connsiteX2144" fmla="*/ 992006 w 1164714"/>
              <a:gd name="connsiteY2144" fmla="*/ 722881 h 1590090"/>
              <a:gd name="connsiteX2145" fmla="*/ 992006 w 1164714"/>
              <a:gd name="connsiteY2145" fmla="*/ 725143 h 1590090"/>
              <a:gd name="connsiteX2146" fmla="*/ 994268 w 1164714"/>
              <a:gd name="connsiteY2146" fmla="*/ 730834 h 1590090"/>
              <a:gd name="connsiteX2147" fmla="*/ 994268 w 1164714"/>
              <a:gd name="connsiteY2147" fmla="*/ 731965 h 1590090"/>
              <a:gd name="connsiteX2148" fmla="*/ 994268 w 1164714"/>
              <a:gd name="connsiteY2148" fmla="*/ 734263 h 1590090"/>
              <a:gd name="connsiteX2149" fmla="*/ 993137 w 1164714"/>
              <a:gd name="connsiteY2149" fmla="*/ 739919 h 1590090"/>
              <a:gd name="connsiteX2150" fmla="*/ 992006 w 1164714"/>
              <a:gd name="connsiteY2150" fmla="*/ 742217 h 1590090"/>
              <a:gd name="connsiteX2151" fmla="*/ 989709 w 1164714"/>
              <a:gd name="connsiteY2151" fmla="*/ 743348 h 1590090"/>
              <a:gd name="connsiteX2152" fmla="*/ 985185 w 1164714"/>
              <a:gd name="connsiteY2152" fmla="*/ 745610 h 1590090"/>
              <a:gd name="connsiteX2153" fmla="*/ 985185 w 1164714"/>
              <a:gd name="connsiteY2153" fmla="*/ 747872 h 1590090"/>
              <a:gd name="connsiteX2154" fmla="*/ 982888 w 1164714"/>
              <a:gd name="connsiteY2154" fmla="*/ 749003 h 1590090"/>
              <a:gd name="connsiteX2155" fmla="*/ 978365 w 1164714"/>
              <a:gd name="connsiteY2155" fmla="*/ 750170 h 1590090"/>
              <a:gd name="connsiteX2156" fmla="*/ 977234 w 1164714"/>
              <a:gd name="connsiteY2156" fmla="*/ 751301 h 1590090"/>
              <a:gd name="connsiteX2157" fmla="*/ 976103 w 1164714"/>
              <a:gd name="connsiteY2157" fmla="*/ 755826 h 1590090"/>
              <a:gd name="connsiteX2158" fmla="*/ 973806 w 1164714"/>
              <a:gd name="connsiteY2158" fmla="*/ 758123 h 1590090"/>
              <a:gd name="connsiteX2159" fmla="*/ 969282 w 1164714"/>
              <a:gd name="connsiteY2159" fmla="*/ 759255 h 1590090"/>
              <a:gd name="connsiteX2160" fmla="*/ 968116 w 1164714"/>
              <a:gd name="connsiteY2160" fmla="*/ 760386 h 1590090"/>
              <a:gd name="connsiteX2161" fmla="*/ 966985 w 1164714"/>
              <a:gd name="connsiteY2161" fmla="*/ 764946 h 1590090"/>
              <a:gd name="connsiteX2162" fmla="*/ 966985 w 1164714"/>
              <a:gd name="connsiteY2162" fmla="*/ 766077 h 1590090"/>
              <a:gd name="connsiteX2163" fmla="*/ 963592 w 1164714"/>
              <a:gd name="connsiteY2163" fmla="*/ 769470 h 1590090"/>
              <a:gd name="connsiteX2164" fmla="*/ 962461 w 1164714"/>
              <a:gd name="connsiteY2164" fmla="*/ 776293 h 1590090"/>
              <a:gd name="connsiteX2165" fmla="*/ 959033 w 1164714"/>
              <a:gd name="connsiteY2165" fmla="*/ 778555 h 1590090"/>
              <a:gd name="connsiteX2166" fmla="*/ 957902 w 1164714"/>
              <a:gd name="connsiteY2166" fmla="*/ 781984 h 1590090"/>
              <a:gd name="connsiteX2167" fmla="*/ 956772 w 1164714"/>
              <a:gd name="connsiteY2167" fmla="*/ 784246 h 1590090"/>
              <a:gd name="connsiteX2168" fmla="*/ 954510 w 1164714"/>
              <a:gd name="connsiteY2168" fmla="*/ 784246 h 1590090"/>
              <a:gd name="connsiteX2169" fmla="*/ 948820 w 1164714"/>
              <a:gd name="connsiteY2169" fmla="*/ 785377 h 1590090"/>
              <a:gd name="connsiteX2170" fmla="*/ 947689 w 1164714"/>
              <a:gd name="connsiteY2170" fmla="*/ 787675 h 1590090"/>
              <a:gd name="connsiteX2171" fmla="*/ 946558 w 1164714"/>
              <a:gd name="connsiteY2171" fmla="*/ 788806 h 1590090"/>
              <a:gd name="connsiteX2172" fmla="*/ 946558 w 1164714"/>
              <a:gd name="connsiteY2172" fmla="*/ 791068 h 1590090"/>
              <a:gd name="connsiteX2173" fmla="*/ 947689 w 1164714"/>
              <a:gd name="connsiteY2173" fmla="*/ 792200 h 1590090"/>
              <a:gd name="connsiteX2174" fmla="*/ 948820 w 1164714"/>
              <a:gd name="connsiteY2174" fmla="*/ 793366 h 1590090"/>
              <a:gd name="connsiteX2175" fmla="*/ 948820 w 1164714"/>
              <a:gd name="connsiteY2175" fmla="*/ 794497 h 1590090"/>
              <a:gd name="connsiteX2176" fmla="*/ 947689 w 1164714"/>
              <a:gd name="connsiteY2176" fmla="*/ 800153 h 1590090"/>
              <a:gd name="connsiteX2177" fmla="*/ 949951 w 1164714"/>
              <a:gd name="connsiteY2177" fmla="*/ 808107 h 1590090"/>
              <a:gd name="connsiteX2178" fmla="*/ 949951 w 1164714"/>
              <a:gd name="connsiteY2178" fmla="*/ 810404 h 1590090"/>
              <a:gd name="connsiteX2179" fmla="*/ 946558 w 1164714"/>
              <a:gd name="connsiteY2179" fmla="*/ 810404 h 1590090"/>
              <a:gd name="connsiteX2180" fmla="*/ 946558 w 1164714"/>
              <a:gd name="connsiteY2180" fmla="*/ 811535 h 1590090"/>
              <a:gd name="connsiteX2181" fmla="*/ 945392 w 1164714"/>
              <a:gd name="connsiteY2181" fmla="*/ 813798 h 1590090"/>
              <a:gd name="connsiteX2182" fmla="*/ 946558 w 1164714"/>
              <a:gd name="connsiteY2182" fmla="*/ 819489 h 1590090"/>
              <a:gd name="connsiteX2183" fmla="*/ 947689 w 1164714"/>
              <a:gd name="connsiteY2183" fmla="*/ 821751 h 1590090"/>
              <a:gd name="connsiteX2184" fmla="*/ 946558 w 1164714"/>
              <a:gd name="connsiteY2184" fmla="*/ 825180 h 1590090"/>
              <a:gd name="connsiteX2185" fmla="*/ 949951 w 1164714"/>
              <a:gd name="connsiteY2185" fmla="*/ 832002 h 1590090"/>
              <a:gd name="connsiteX2186" fmla="*/ 946558 w 1164714"/>
              <a:gd name="connsiteY2186" fmla="*/ 837658 h 1590090"/>
              <a:gd name="connsiteX2187" fmla="*/ 946558 w 1164714"/>
              <a:gd name="connsiteY2187" fmla="*/ 839956 h 1590090"/>
              <a:gd name="connsiteX2188" fmla="*/ 947689 w 1164714"/>
              <a:gd name="connsiteY2188" fmla="*/ 841087 h 1590090"/>
              <a:gd name="connsiteX2189" fmla="*/ 948820 w 1164714"/>
              <a:gd name="connsiteY2189" fmla="*/ 845647 h 1590090"/>
              <a:gd name="connsiteX2190" fmla="*/ 948820 w 1164714"/>
              <a:gd name="connsiteY2190" fmla="*/ 847909 h 1590090"/>
              <a:gd name="connsiteX2191" fmla="*/ 951082 w 1164714"/>
              <a:gd name="connsiteY2191" fmla="*/ 850171 h 1590090"/>
              <a:gd name="connsiteX2192" fmla="*/ 953344 w 1164714"/>
              <a:gd name="connsiteY2192" fmla="*/ 852434 h 1590090"/>
              <a:gd name="connsiteX2193" fmla="*/ 954510 w 1164714"/>
              <a:gd name="connsiteY2193" fmla="*/ 853600 h 1590090"/>
              <a:gd name="connsiteX2194" fmla="*/ 954510 w 1164714"/>
              <a:gd name="connsiteY2194" fmla="*/ 856994 h 1590090"/>
              <a:gd name="connsiteX2195" fmla="*/ 954510 w 1164714"/>
              <a:gd name="connsiteY2195" fmla="*/ 858125 h 1590090"/>
              <a:gd name="connsiteX2196" fmla="*/ 953344 w 1164714"/>
              <a:gd name="connsiteY2196" fmla="*/ 859256 h 1590090"/>
              <a:gd name="connsiteX2197" fmla="*/ 953344 w 1164714"/>
              <a:gd name="connsiteY2197" fmla="*/ 860423 h 1590090"/>
              <a:gd name="connsiteX2198" fmla="*/ 951082 w 1164714"/>
              <a:gd name="connsiteY2198" fmla="*/ 861554 h 1590090"/>
              <a:gd name="connsiteX2199" fmla="*/ 949951 w 1164714"/>
              <a:gd name="connsiteY2199" fmla="*/ 862685 h 1590090"/>
              <a:gd name="connsiteX2200" fmla="*/ 949951 w 1164714"/>
              <a:gd name="connsiteY2200" fmla="*/ 863816 h 1590090"/>
              <a:gd name="connsiteX2201" fmla="*/ 953344 w 1164714"/>
              <a:gd name="connsiteY2201" fmla="*/ 867210 h 1590090"/>
              <a:gd name="connsiteX2202" fmla="*/ 954510 w 1164714"/>
              <a:gd name="connsiteY2202" fmla="*/ 871770 h 1590090"/>
              <a:gd name="connsiteX2203" fmla="*/ 956772 w 1164714"/>
              <a:gd name="connsiteY2203" fmla="*/ 874032 h 1590090"/>
              <a:gd name="connsiteX2204" fmla="*/ 961330 w 1164714"/>
              <a:gd name="connsiteY2204" fmla="*/ 874032 h 1590090"/>
              <a:gd name="connsiteX2205" fmla="*/ 963592 w 1164714"/>
              <a:gd name="connsiteY2205" fmla="*/ 875198 h 1590090"/>
              <a:gd name="connsiteX2206" fmla="*/ 965854 w 1164714"/>
              <a:gd name="connsiteY2206" fmla="*/ 876329 h 1590090"/>
              <a:gd name="connsiteX2207" fmla="*/ 965854 w 1164714"/>
              <a:gd name="connsiteY2207" fmla="*/ 877461 h 1590090"/>
              <a:gd name="connsiteX2208" fmla="*/ 966985 w 1164714"/>
              <a:gd name="connsiteY2208" fmla="*/ 884283 h 1590090"/>
              <a:gd name="connsiteX2209" fmla="*/ 968116 w 1164714"/>
              <a:gd name="connsiteY2209" fmla="*/ 885414 h 1590090"/>
              <a:gd name="connsiteX2210" fmla="*/ 970413 w 1164714"/>
              <a:gd name="connsiteY2210" fmla="*/ 887676 h 1590090"/>
              <a:gd name="connsiteX2211" fmla="*/ 973806 w 1164714"/>
              <a:gd name="connsiteY2211" fmla="*/ 887676 h 1590090"/>
              <a:gd name="connsiteX2212" fmla="*/ 977234 w 1164714"/>
              <a:gd name="connsiteY2212" fmla="*/ 892236 h 1590090"/>
              <a:gd name="connsiteX2213" fmla="*/ 980626 w 1164714"/>
              <a:gd name="connsiteY2213" fmla="*/ 893368 h 1590090"/>
              <a:gd name="connsiteX2214" fmla="*/ 984054 w 1164714"/>
              <a:gd name="connsiteY2214" fmla="*/ 894499 h 1590090"/>
              <a:gd name="connsiteX2215" fmla="*/ 985185 w 1164714"/>
              <a:gd name="connsiteY2215" fmla="*/ 894499 h 1590090"/>
              <a:gd name="connsiteX2216" fmla="*/ 985185 w 1164714"/>
              <a:gd name="connsiteY2216" fmla="*/ 895630 h 1590090"/>
              <a:gd name="connsiteX2217" fmla="*/ 986316 w 1164714"/>
              <a:gd name="connsiteY2217" fmla="*/ 897928 h 1590090"/>
              <a:gd name="connsiteX2218" fmla="*/ 987447 w 1164714"/>
              <a:gd name="connsiteY2218" fmla="*/ 899059 h 1590090"/>
              <a:gd name="connsiteX2219" fmla="*/ 987447 w 1164714"/>
              <a:gd name="connsiteY2219" fmla="*/ 901321 h 1590090"/>
              <a:gd name="connsiteX2220" fmla="*/ 988578 w 1164714"/>
              <a:gd name="connsiteY2220" fmla="*/ 903583 h 1590090"/>
              <a:gd name="connsiteX2221" fmla="*/ 987447 w 1164714"/>
              <a:gd name="connsiteY2221" fmla="*/ 908143 h 1590090"/>
              <a:gd name="connsiteX2222" fmla="*/ 986316 w 1164714"/>
              <a:gd name="connsiteY2222" fmla="*/ 911537 h 1590090"/>
              <a:gd name="connsiteX2223" fmla="*/ 987447 w 1164714"/>
              <a:gd name="connsiteY2223" fmla="*/ 912703 h 1590090"/>
              <a:gd name="connsiteX2224" fmla="*/ 989709 w 1164714"/>
              <a:gd name="connsiteY2224" fmla="*/ 911537 h 1590090"/>
              <a:gd name="connsiteX2225" fmla="*/ 990840 w 1164714"/>
              <a:gd name="connsiteY2225" fmla="*/ 912703 h 1590090"/>
              <a:gd name="connsiteX2226" fmla="*/ 990840 w 1164714"/>
              <a:gd name="connsiteY2226" fmla="*/ 913834 h 1590090"/>
              <a:gd name="connsiteX2227" fmla="*/ 987447 w 1164714"/>
              <a:gd name="connsiteY2227" fmla="*/ 917228 h 1590090"/>
              <a:gd name="connsiteX2228" fmla="*/ 986316 w 1164714"/>
              <a:gd name="connsiteY2228" fmla="*/ 918359 h 1590090"/>
              <a:gd name="connsiteX2229" fmla="*/ 986316 w 1164714"/>
              <a:gd name="connsiteY2229" fmla="*/ 921788 h 1590090"/>
              <a:gd name="connsiteX2230" fmla="*/ 982888 w 1164714"/>
              <a:gd name="connsiteY2230" fmla="*/ 927479 h 1590090"/>
              <a:gd name="connsiteX2231" fmla="*/ 982888 w 1164714"/>
              <a:gd name="connsiteY2231" fmla="*/ 928610 h 1590090"/>
              <a:gd name="connsiteX2232" fmla="*/ 985185 w 1164714"/>
              <a:gd name="connsiteY2232" fmla="*/ 932004 h 1590090"/>
              <a:gd name="connsiteX2233" fmla="*/ 984054 w 1164714"/>
              <a:gd name="connsiteY2233" fmla="*/ 935433 h 1590090"/>
              <a:gd name="connsiteX2234" fmla="*/ 985185 w 1164714"/>
              <a:gd name="connsiteY2234" fmla="*/ 938826 h 1590090"/>
              <a:gd name="connsiteX2235" fmla="*/ 982888 w 1164714"/>
              <a:gd name="connsiteY2235" fmla="*/ 939957 h 1590090"/>
              <a:gd name="connsiteX2236" fmla="*/ 981757 w 1164714"/>
              <a:gd name="connsiteY2236" fmla="*/ 941088 h 1590090"/>
              <a:gd name="connsiteX2237" fmla="*/ 981757 w 1164714"/>
              <a:gd name="connsiteY2237" fmla="*/ 942255 h 1590090"/>
              <a:gd name="connsiteX2238" fmla="*/ 984054 w 1164714"/>
              <a:gd name="connsiteY2238" fmla="*/ 943386 h 1590090"/>
              <a:gd name="connsiteX2239" fmla="*/ 981757 w 1164714"/>
              <a:gd name="connsiteY2239" fmla="*/ 947911 h 1590090"/>
              <a:gd name="connsiteX2240" fmla="*/ 981757 w 1164714"/>
              <a:gd name="connsiteY2240" fmla="*/ 951339 h 1590090"/>
              <a:gd name="connsiteX2241" fmla="*/ 981757 w 1164714"/>
              <a:gd name="connsiteY2241" fmla="*/ 953602 h 1590090"/>
              <a:gd name="connsiteX2242" fmla="*/ 978365 w 1164714"/>
              <a:gd name="connsiteY2242" fmla="*/ 958162 h 1590090"/>
              <a:gd name="connsiteX2243" fmla="*/ 977234 w 1164714"/>
              <a:gd name="connsiteY2243" fmla="*/ 964984 h 1590090"/>
              <a:gd name="connsiteX2244" fmla="*/ 977234 w 1164714"/>
              <a:gd name="connsiteY2244" fmla="*/ 966115 h 1590090"/>
              <a:gd name="connsiteX2245" fmla="*/ 977234 w 1164714"/>
              <a:gd name="connsiteY2245" fmla="*/ 967246 h 1590090"/>
              <a:gd name="connsiteX2246" fmla="*/ 976103 w 1164714"/>
              <a:gd name="connsiteY2246" fmla="*/ 970640 h 1590090"/>
              <a:gd name="connsiteX2247" fmla="*/ 971544 w 1164714"/>
              <a:gd name="connsiteY2247" fmla="*/ 976331 h 1590090"/>
              <a:gd name="connsiteX2248" fmla="*/ 965854 w 1164714"/>
              <a:gd name="connsiteY2248" fmla="*/ 978593 h 1590090"/>
              <a:gd name="connsiteX2249" fmla="*/ 964723 w 1164714"/>
              <a:gd name="connsiteY2249" fmla="*/ 983153 h 1590090"/>
              <a:gd name="connsiteX2250" fmla="*/ 962461 w 1164714"/>
              <a:gd name="connsiteY2250" fmla="*/ 985416 h 1590090"/>
              <a:gd name="connsiteX2251" fmla="*/ 961330 w 1164714"/>
              <a:gd name="connsiteY2251" fmla="*/ 985416 h 1590090"/>
              <a:gd name="connsiteX2252" fmla="*/ 956772 w 1164714"/>
              <a:gd name="connsiteY2252" fmla="*/ 986547 h 1590090"/>
              <a:gd name="connsiteX2253" fmla="*/ 954510 w 1164714"/>
              <a:gd name="connsiteY2253" fmla="*/ 986547 h 1590090"/>
              <a:gd name="connsiteX2254" fmla="*/ 952213 w 1164714"/>
              <a:gd name="connsiteY2254" fmla="*/ 984284 h 1590090"/>
              <a:gd name="connsiteX2255" fmla="*/ 948820 w 1164714"/>
              <a:gd name="connsiteY2255" fmla="*/ 984284 h 1590090"/>
              <a:gd name="connsiteX2256" fmla="*/ 945392 w 1164714"/>
              <a:gd name="connsiteY2256" fmla="*/ 987713 h 1590090"/>
              <a:gd name="connsiteX2257" fmla="*/ 940868 w 1164714"/>
              <a:gd name="connsiteY2257" fmla="*/ 989976 h 1590090"/>
              <a:gd name="connsiteX2258" fmla="*/ 938571 w 1164714"/>
              <a:gd name="connsiteY2258" fmla="*/ 989976 h 1590090"/>
              <a:gd name="connsiteX2259" fmla="*/ 937440 w 1164714"/>
              <a:gd name="connsiteY2259" fmla="*/ 989976 h 1590090"/>
              <a:gd name="connsiteX2260" fmla="*/ 934048 w 1164714"/>
              <a:gd name="connsiteY2260" fmla="*/ 987713 h 1590090"/>
              <a:gd name="connsiteX2261" fmla="*/ 928358 w 1164714"/>
              <a:gd name="connsiteY2261" fmla="*/ 986547 h 1590090"/>
              <a:gd name="connsiteX2262" fmla="*/ 921537 w 1164714"/>
              <a:gd name="connsiteY2262" fmla="*/ 987713 h 1590090"/>
              <a:gd name="connsiteX2263" fmla="*/ 920406 w 1164714"/>
              <a:gd name="connsiteY2263" fmla="*/ 987713 h 1590090"/>
              <a:gd name="connsiteX2264" fmla="*/ 919275 w 1164714"/>
              <a:gd name="connsiteY2264" fmla="*/ 989976 h 1590090"/>
              <a:gd name="connsiteX2265" fmla="*/ 915847 w 1164714"/>
              <a:gd name="connsiteY2265" fmla="*/ 992238 h 1590090"/>
              <a:gd name="connsiteX2266" fmla="*/ 911324 w 1164714"/>
              <a:gd name="connsiteY2266" fmla="*/ 993369 h 1590090"/>
              <a:gd name="connsiteX2267" fmla="*/ 904503 w 1164714"/>
              <a:gd name="connsiteY2267" fmla="*/ 992238 h 1590090"/>
              <a:gd name="connsiteX2268" fmla="*/ 902241 w 1164714"/>
              <a:gd name="connsiteY2268" fmla="*/ 996798 h 1590090"/>
              <a:gd name="connsiteX2269" fmla="*/ 897682 w 1164714"/>
              <a:gd name="connsiteY2269" fmla="*/ 995667 h 1590090"/>
              <a:gd name="connsiteX2270" fmla="*/ 897682 w 1164714"/>
              <a:gd name="connsiteY2270" fmla="*/ 999060 h 1590090"/>
              <a:gd name="connsiteX2271" fmla="*/ 896551 w 1164714"/>
              <a:gd name="connsiteY2271" fmla="*/ 999060 h 1590090"/>
              <a:gd name="connsiteX2272" fmla="*/ 894254 w 1164714"/>
              <a:gd name="connsiteY2272" fmla="*/ 1000191 h 1590090"/>
              <a:gd name="connsiteX2273" fmla="*/ 891993 w 1164714"/>
              <a:gd name="connsiteY2273" fmla="*/ 1000191 h 1590090"/>
              <a:gd name="connsiteX2274" fmla="*/ 888600 w 1164714"/>
              <a:gd name="connsiteY2274" fmla="*/ 999060 h 1590090"/>
              <a:gd name="connsiteX2275" fmla="*/ 886303 w 1164714"/>
              <a:gd name="connsiteY2275" fmla="*/ 1000191 h 1590090"/>
              <a:gd name="connsiteX2276" fmla="*/ 886303 w 1164714"/>
              <a:gd name="connsiteY2276" fmla="*/ 1001358 h 1590090"/>
              <a:gd name="connsiteX2277" fmla="*/ 881779 w 1164714"/>
              <a:gd name="connsiteY2277" fmla="*/ 999060 h 1590090"/>
              <a:gd name="connsiteX2278" fmla="*/ 880648 w 1164714"/>
              <a:gd name="connsiteY2278" fmla="*/ 996798 h 1590090"/>
              <a:gd name="connsiteX2279" fmla="*/ 879517 w 1164714"/>
              <a:gd name="connsiteY2279" fmla="*/ 994536 h 1590090"/>
              <a:gd name="connsiteX2280" fmla="*/ 878351 w 1164714"/>
              <a:gd name="connsiteY2280" fmla="*/ 993369 h 1590090"/>
              <a:gd name="connsiteX2281" fmla="*/ 872697 w 1164714"/>
              <a:gd name="connsiteY2281" fmla="*/ 991107 h 1590090"/>
              <a:gd name="connsiteX2282" fmla="*/ 871530 w 1164714"/>
              <a:gd name="connsiteY2282" fmla="*/ 989976 h 1590090"/>
              <a:gd name="connsiteX2283" fmla="*/ 870400 w 1164714"/>
              <a:gd name="connsiteY2283" fmla="*/ 986547 h 1590090"/>
              <a:gd name="connsiteX2284" fmla="*/ 870400 w 1164714"/>
              <a:gd name="connsiteY2284" fmla="*/ 985416 h 1590090"/>
              <a:gd name="connsiteX2285" fmla="*/ 869269 w 1164714"/>
              <a:gd name="connsiteY2285" fmla="*/ 984284 h 1590090"/>
              <a:gd name="connsiteX2286" fmla="*/ 868138 w 1164714"/>
              <a:gd name="connsiteY2286" fmla="*/ 984284 h 1590090"/>
              <a:gd name="connsiteX2287" fmla="*/ 867007 w 1164714"/>
              <a:gd name="connsiteY2287" fmla="*/ 984284 h 1590090"/>
              <a:gd name="connsiteX2288" fmla="*/ 867007 w 1164714"/>
              <a:gd name="connsiteY2288" fmla="*/ 985416 h 1590090"/>
              <a:gd name="connsiteX2289" fmla="*/ 865876 w 1164714"/>
              <a:gd name="connsiteY2289" fmla="*/ 985416 h 1590090"/>
              <a:gd name="connsiteX2290" fmla="*/ 864745 w 1164714"/>
              <a:gd name="connsiteY2290" fmla="*/ 985416 h 1590090"/>
              <a:gd name="connsiteX2291" fmla="*/ 862448 w 1164714"/>
              <a:gd name="connsiteY2291" fmla="*/ 983153 h 1590090"/>
              <a:gd name="connsiteX2292" fmla="*/ 859055 w 1164714"/>
              <a:gd name="connsiteY2292" fmla="*/ 982022 h 1590090"/>
              <a:gd name="connsiteX2293" fmla="*/ 855627 w 1164714"/>
              <a:gd name="connsiteY2293" fmla="*/ 978593 h 1590090"/>
              <a:gd name="connsiteX2294" fmla="*/ 852235 w 1164714"/>
              <a:gd name="connsiteY2294" fmla="*/ 977462 h 1590090"/>
              <a:gd name="connsiteX2295" fmla="*/ 849973 w 1164714"/>
              <a:gd name="connsiteY2295" fmla="*/ 976331 h 1590090"/>
              <a:gd name="connsiteX2296" fmla="*/ 845414 w 1164714"/>
              <a:gd name="connsiteY2296" fmla="*/ 977462 h 1590090"/>
              <a:gd name="connsiteX2297" fmla="*/ 844283 w 1164714"/>
              <a:gd name="connsiteY2297" fmla="*/ 976331 h 1590090"/>
              <a:gd name="connsiteX2298" fmla="*/ 844283 w 1164714"/>
              <a:gd name="connsiteY2298" fmla="*/ 975200 h 1590090"/>
              <a:gd name="connsiteX2299" fmla="*/ 843152 w 1164714"/>
              <a:gd name="connsiteY2299" fmla="*/ 975200 h 1590090"/>
              <a:gd name="connsiteX2300" fmla="*/ 840855 w 1164714"/>
              <a:gd name="connsiteY2300" fmla="*/ 976331 h 1590090"/>
              <a:gd name="connsiteX2301" fmla="*/ 836331 w 1164714"/>
              <a:gd name="connsiteY2301" fmla="*/ 976331 h 1590090"/>
              <a:gd name="connsiteX2302" fmla="*/ 835200 w 1164714"/>
              <a:gd name="connsiteY2302" fmla="*/ 976331 h 1590090"/>
              <a:gd name="connsiteX2303" fmla="*/ 832903 w 1164714"/>
              <a:gd name="connsiteY2303" fmla="*/ 978593 h 1590090"/>
              <a:gd name="connsiteX2304" fmla="*/ 829511 w 1164714"/>
              <a:gd name="connsiteY2304" fmla="*/ 976331 h 1590090"/>
              <a:gd name="connsiteX2305" fmla="*/ 828380 w 1164714"/>
              <a:gd name="connsiteY2305" fmla="*/ 977462 h 1590090"/>
              <a:gd name="connsiteX2306" fmla="*/ 827214 w 1164714"/>
              <a:gd name="connsiteY2306" fmla="*/ 978593 h 1590090"/>
              <a:gd name="connsiteX2307" fmla="*/ 826083 w 1164714"/>
              <a:gd name="connsiteY2307" fmla="*/ 980891 h 1590090"/>
              <a:gd name="connsiteX2308" fmla="*/ 820428 w 1164714"/>
              <a:gd name="connsiteY2308" fmla="*/ 982022 h 1590090"/>
              <a:gd name="connsiteX2309" fmla="*/ 815869 w 1164714"/>
              <a:gd name="connsiteY2309" fmla="*/ 985416 h 1590090"/>
              <a:gd name="connsiteX2310" fmla="*/ 810179 w 1164714"/>
              <a:gd name="connsiteY2310" fmla="*/ 984284 h 1590090"/>
              <a:gd name="connsiteX2311" fmla="*/ 809049 w 1164714"/>
              <a:gd name="connsiteY2311" fmla="*/ 985416 h 1590090"/>
              <a:gd name="connsiteX2312" fmla="*/ 807918 w 1164714"/>
              <a:gd name="connsiteY2312" fmla="*/ 987713 h 1590090"/>
              <a:gd name="connsiteX2313" fmla="*/ 806787 w 1164714"/>
              <a:gd name="connsiteY2313" fmla="*/ 987713 h 1590090"/>
              <a:gd name="connsiteX2314" fmla="*/ 804490 w 1164714"/>
              <a:gd name="connsiteY2314" fmla="*/ 986547 h 1590090"/>
              <a:gd name="connsiteX2315" fmla="*/ 804490 w 1164714"/>
              <a:gd name="connsiteY2315" fmla="*/ 984284 h 1590090"/>
              <a:gd name="connsiteX2316" fmla="*/ 802228 w 1164714"/>
              <a:gd name="connsiteY2316" fmla="*/ 983153 h 1590090"/>
              <a:gd name="connsiteX2317" fmla="*/ 799966 w 1164714"/>
              <a:gd name="connsiteY2317" fmla="*/ 983153 h 1590090"/>
              <a:gd name="connsiteX2318" fmla="*/ 797669 w 1164714"/>
              <a:gd name="connsiteY2318" fmla="*/ 985416 h 1590090"/>
              <a:gd name="connsiteX2319" fmla="*/ 789717 w 1164714"/>
              <a:gd name="connsiteY2319" fmla="*/ 986547 h 1590090"/>
              <a:gd name="connsiteX2320" fmla="*/ 788586 w 1164714"/>
              <a:gd name="connsiteY2320" fmla="*/ 987713 h 1590090"/>
              <a:gd name="connsiteX2321" fmla="*/ 786325 w 1164714"/>
              <a:gd name="connsiteY2321" fmla="*/ 987713 h 1590090"/>
              <a:gd name="connsiteX2322" fmla="*/ 785194 w 1164714"/>
              <a:gd name="connsiteY2322" fmla="*/ 989976 h 1590090"/>
              <a:gd name="connsiteX2323" fmla="*/ 785194 w 1164714"/>
              <a:gd name="connsiteY2323" fmla="*/ 994536 h 1590090"/>
              <a:gd name="connsiteX2324" fmla="*/ 784063 w 1164714"/>
              <a:gd name="connsiteY2324" fmla="*/ 996798 h 1590090"/>
              <a:gd name="connsiteX2325" fmla="*/ 782897 w 1164714"/>
              <a:gd name="connsiteY2325" fmla="*/ 996798 h 1590090"/>
              <a:gd name="connsiteX2326" fmla="*/ 780635 w 1164714"/>
              <a:gd name="connsiteY2326" fmla="*/ 993369 h 1590090"/>
              <a:gd name="connsiteX2327" fmla="*/ 777242 w 1164714"/>
              <a:gd name="connsiteY2327" fmla="*/ 993369 h 1590090"/>
              <a:gd name="connsiteX2328" fmla="*/ 776111 w 1164714"/>
              <a:gd name="connsiteY2328" fmla="*/ 993369 h 1590090"/>
              <a:gd name="connsiteX2329" fmla="*/ 776111 w 1164714"/>
              <a:gd name="connsiteY2329" fmla="*/ 994536 h 1590090"/>
              <a:gd name="connsiteX2330" fmla="*/ 776111 w 1164714"/>
              <a:gd name="connsiteY2330" fmla="*/ 995667 h 1590090"/>
              <a:gd name="connsiteX2331" fmla="*/ 779504 w 1164714"/>
              <a:gd name="connsiteY2331" fmla="*/ 1000191 h 1590090"/>
              <a:gd name="connsiteX2332" fmla="*/ 778373 w 1164714"/>
              <a:gd name="connsiteY2332" fmla="*/ 1002489 h 1590090"/>
              <a:gd name="connsiteX2333" fmla="*/ 777242 w 1164714"/>
              <a:gd name="connsiteY2333" fmla="*/ 1002489 h 1590090"/>
              <a:gd name="connsiteX2334" fmla="*/ 776111 w 1164714"/>
              <a:gd name="connsiteY2334" fmla="*/ 1002489 h 1590090"/>
              <a:gd name="connsiteX2335" fmla="*/ 776111 w 1164714"/>
              <a:gd name="connsiteY2335" fmla="*/ 999060 h 1590090"/>
              <a:gd name="connsiteX2336" fmla="*/ 774945 w 1164714"/>
              <a:gd name="connsiteY2336" fmla="*/ 999060 h 1590090"/>
              <a:gd name="connsiteX2337" fmla="*/ 773814 w 1164714"/>
              <a:gd name="connsiteY2337" fmla="*/ 1000191 h 1590090"/>
              <a:gd name="connsiteX2338" fmla="*/ 772683 w 1164714"/>
              <a:gd name="connsiteY2338" fmla="*/ 1003620 h 1590090"/>
              <a:gd name="connsiteX2339" fmla="*/ 768160 w 1164714"/>
              <a:gd name="connsiteY2339" fmla="*/ 1005882 h 1590090"/>
              <a:gd name="connsiteX2340" fmla="*/ 765863 w 1164714"/>
              <a:gd name="connsiteY2340" fmla="*/ 1009311 h 1590090"/>
              <a:gd name="connsiteX2341" fmla="*/ 765863 w 1164714"/>
              <a:gd name="connsiteY2341" fmla="*/ 1010442 h 1590090"/>
              <a:gd name="connsiteX2342" fmla="*/ 765863 w 1164714"/>
              <a:gd name="connsiteY2342" fmla="*/ 1013836 h 1590090"/>
              <a:gd name="connsiteX2343" fmla="*/ 765863 w 1164714"/>
              <a:gd name="connsiteY2343" fmla="*/ 1014967 h 1590090"/>
              <a:gd name="connsiteX2344" fmla="*/ 763601 w 1164714"/>
              <a:gd name="connsiteY2344" fmla="*/ 1014967 h 1590090"/>
              <a:gd name="connsiteX2345" fmla="*/ 761339 w 1164714"/>
              <a:gd name="connsiteY2345" fmla="*/ 1016098 h 1590090"/>
              <a:gd name="connsiteX2346" fmla="*/ 761339 w 1164714"/>
              <a:gd name="connsiteY2346" fmla="*/ 1020658 h 1590090"/>
              <a:gd name="connsiteX2347" fmla="*/ 755649 w 1164714"/>
              <a:gd name="connsiteY2347" fmla="*/ 1027481 h 1590090"/>
              <a:gd name="connsiteX2348" fmla="*/ 753352 w 1164714"/>
              <a:gd name="connsiteY2348" fmla="*/ 1027481 h 1590090"/>
              <a:gd name="connsiteX2349" fmla="*/ 751090 w 1164714"/>
              <a:gd name="connsiteY2349" fmla="*/ 1027481 h 1590090"/>
              <a:gd name="connsiteX2350" fmla="*/ 751090 w 1164714"/>
              <a:gd name="connsiteY2350" fmla="*/ 1030909 h 1590090"/>
              <a:gd name="connsiteX2351" fmla="*/ 749959 w 1164714"/>
              <a:gd name="connsiteY2351" fmla="*/ 1033172 h 1590090"/>
              <a:gd name="connsiteX2352" fmla="*/ 748828 w 1164714"/>
              <a:gd name="connsiteY2352" fmla="*/ 1035434 h 1590090"/>
              <a:gd name="connsiteX2353" fmla="*/ 749959 w 1164714"/>
              <a:gd name="connsiteY2353" fmla="*/ 1038863 h 1590090"/>
              <a:gd name="connsiteX2354" fmla="*/ 749959 w 1164714"/>
              <a:gd name="connsiteY2354" fmla="*/ 1039994 h 1590090"/>
              <a:gd name="connsiteX2355" fmla="*/ 747698 w 1164714"/>
              <a:gd name="connsiteY2355" fmla="*/ 1042256 h 1590090"/>
              <a:gd name="connsiteX2356" fmla="*/ 744270 w 1164714"/>
              <a:gd name="connsiteY2356" fmla="*/ 1047947 h 1590090"/>
              <a:gd name="connsiteX2357" fmla="*/ 743139 w 1164714"/>
              <a:gd name="connsiteY2357" fmla="*/ 1047947 h 1590090"/>
              <a:gd name="connsiteX2358" fmla="*/ 739746 w 1164714"/>
              <a:gd name="connsiteY2358" fmla="*/ 1045650 h 1590090"/>
              <a:gd name="connsiteX2359" fmla="*/ 734056 w 1164714"/>
              <a:gd name="connsiteY2359" fmla="*/ 1047947 h 1590090"/>
              <a:gd name="connsiteX2360" fmla="*/ 731794 w 1164714"/>
              <a:gd name="connsiteY2360" fmla="*/ 1047947 h 1590090"/>
              <a:gd name="connsiteX2361" fmla="*/ 728366 w 1164714"/>
              <a:gd name="connsiteY2361" fmla="*/ 1049079 h 1590090"/>
              <a:gd name="connsiteX2362" fmla="*/ 726105 w 1164714"/>
              <a:gd name="connsiteY2362" fmla="*/ 1051341 h 1590090"/>
              <a:gd name="connsiteX2363" fmla="*/ 722677 w 1164714"/>
              <a:gd name="connsiteY2363" fmla="*/ 1054770 h 1590090"/>
              <a:gd name="connsiteX2364" fmla="*/ 718153 w 1164714"/>
              <a:gd name="connsiteY2364" fmla="*/ 1055901 h 1590090"/>
              <a:gd name="connsiteX2365" fmla="*/ 713594 w 1164714"/>
              <a:gd name="connsiteY2365" fmla="*/ 1058163 h 1590090"/>
              <a:gd name="connsiteX2366" fmla="*/ 713594 w 1164714"/>
              <a:gd name="connsiteY2366" fmla="*/ 1059294 h 1590090"/>
              <a:gd name="connsiteX2367" fmla="*/ 711332 w 1164714"/>
              <a:gd name="connsiteY2367" fmla="*/ 1059294 h 1590090"/>
              <a:gd name="connsiteX2368" fmla="*/ 709070 w 1164714"/>
              <a:gd name="connsiteY2368" fmla="*/ 1061592 h 1590090"/>
              <a:gd name="connsiteX2369" fmla="*/ 707904 w 1164714"/>
              <a:gd name="connsiteY2369" fmla="*/ 1066117 h 1590090"/>
              <a:gd name="connsiteX2370" fmla="*/ 706773 w 1164714"/>
              <a:gd name="connsiteY2370" fmla="*/ 1066117 h 1590090"/>
              <a:gd name="connsiteX2371" fmla="*/ 701084 w 1164714"/>
              <a:gd name="connsiteY2371" fmla="*/ 1067248 h 1590090"/>
              <a:gd name="connsiteX2372" fmla="*/ 699953 w 1164714"/>
              <a:gd name="connsiteY2372" fmla="*/ 1070677 h 1590090"/>
              <a:gd name="connsiteX2373" fmla="*/ 698822 w 1164714"/>
              <a:gd name="connsiteY2373" fmla="*/ 1071808 h 1590090"/>
              <a:gd name="connsiteX2374" fmla="*/ 695429 w 1164714"/>
              <a:gd name="connsiteY2374" fmla="*/ 1074070 h 1590090"/>
              <a:gd name="connsiteX2375" fmla="*/ 695429 w 1164714"/>
              <a:gd name="connsiteY2375" fmla="*/ 1075201 h 1590090"/>
              <a:gd name="connsiteX2376" fmla="*/ 692001 w 1164714"/>
              <a:gd name="connsiteY2376" fmla="*/ 1080892 h 1590090"/>
              <a:gd name="connsiteX2377" fmla="*/ 688608 w 1164714"/>
              <a:gd name="connsiteY2377" fmla="*/ 1082024 h 1590090"/>
              <a:gd name="connsiteX2378" fmla="*/ 687477 w 1164714"/>
              <a:gd name="connsiteY2378" fmla="*/ 1083190 h 1590090"/>
              <a:gd name="connsiteX2379" fmla="*/ 685180 w 1164714"/>
              <a:gd name="connsiteY2379" fmla="*/ 1084321 h 1590090"/>
              <a:gd name="connsiteX2380" fmla="*/ 684049 w 1164714"/>
              <a:gd name="connsiteY2380" fmla="*/ 1084321 h 1590090"/>
              <a:gd name="connsiteX2381" fmla="*/ 682919 w 1164714"/>
              <a:gd name="connsiteY2381" fmla="*/ 1088846 h 1590090"/>
              <a:gd name="connsiteX2382" fmla="*/ 681788 w 1164714"/>
              <a:gd name="connsiteY2382" fmla="*/ 1090012 h 1590090"/>
              <a:gd name="connsiteX2383" fmla="*/ 680657 w 1164714"/>
              <a:gd name="connsiteY2383" fmla="*/ 1095668 h 1590090"/>
              <a:gd name="connsiteX2384" fmla="*/ 678360 w 1164714"/>
              <a:gd name="connsiteY2384" fmla="*/ 1095668 h 1590090"/>
              <a:gd name="connsiteX2385" fmla="*/ 677229 w 1164714"/>
              <a:gd name="connsiteY2385" fmla="*/ 1095668 h 1590090"/>
              <a:gd name="connsiteX2386" fmla="*/ 676098 w 1164714"/>
              <a:gd name="connsiteY2386" fmla="*/ 1095668 h 1590090"/>
              <a:gd name="connsiteX2387" fmla="*/ 673836 w 1164714"/>
              <a:gd name="connsiteY2387" fmla="*/ 1094537 h 1590090"/>
              <a:gd name="connsiteX2388" fmla="*/ 671539 w 1164714"/>
              <a:gd name="connsiteY2388" fmla="*/ 1090012 h 1590090"/>
              <a:gd name="connsiteX2389" fmla="*/ 664718 w 1164714"/>
              <a:gd name="connsiteY2389" fmla="*/ 1092275 h 1590090"/>
              <a:gd name="connsiteX2390" fmla="*/ 663587 w 1164714"/>
              <a:gd name="connsiteY2390" fmla="*/ 1091144 h 1590090"/>
              <a:gd name="connsiteX2391" fmla="*/ 659064 w 1164714"/>
              <a:gd name="connsiteY2391" fmla="*/ 1090012 h 1590090"/>
              <a:gd name="connsiteX2392" fmla="*/ 657933 w 1164714"/>
              <a:gd name="connsiteY2392" fmla="*/ 1092275 h 1590090"/>
              <a:gd name="connsiteX2393" fmla="*/ 653374 w 1164714"/>
              <a:gd name="connsiteY2393" fmla="*/ 1094537 h 1590090"/>
              <a:gd name="connsiteX2394" fmla="*/ 652243 w 1164714"/>
              <a:gd name="connsiteY2394" fmla="*/ 1095668 h 1590090"/>
              <a:gd name="connsiteX2395" fmla="*/ 652243 w 1164714"/>
              <a:gd name="connsiteY2395" fmla="*/ 1096799 h 1590090"/>
              <a:gd name="connsiteX2396" fmla="*/ 651112 w 1164714"/>
              <a:gd name="connsiteY2396" fmla="*/ 1097966 h 1590090"/>
              <a:gd name="connsiteX2397" fmla="*/ 649981 w 1164714"/>
              <a:gd name="connsiteY2397" fmla="*/ 1100228 h 1590090"/>
              <a:gd name="connsiteX2398" fmla="*/ 647684 w 1164714"/>
              <a:gd name="connsiteY2398" fmla="*/ 1101359 h 1590090"/>
              <a:gd name="connsiteX2399" fmla="*/ 645422 w 1164714"/>
              <a:gd name="connsiteY2399" fmla="*/ 1100228 h 1590090"/>
              <a:gd name="connsiteX2400" fmla="*/ 644291 w 1164714"/>
              <a:gd name="connsiteY2400" fmla="*/ 1101359 h 1590090"/>
              <a:gd name="connsiteX2401" fmla="*/ 643161 w 1164714"/>
              <a:gd name="connsiteY2401" fmla="*/ 1103622 h 1590090"/>
              <a:gd name="connsiteX2402" fmla="*/ 641994 w 1164714"/>
              <a:gd name="connsiteY2402" fmla="*/ 1105919 h 1590090"/>
              <a:gd name="connsiteX2403" fmla="*/ 640863 w 1164714"/>
              <a:gd name="connsiteY2403" fmla="*/ 1108182 h 1590090"/>
              <a:gd name="connsiteX2404" fmla="*/ 639733 w 1164714"/>
              <a:gd name="connsiteY2404" fmla="*/ 1109313 h 1590090"/>
              <a:gd name="connsiteX2405" fmla="*/ 638602 w 1164714"/>
              <a:gd name="connsiteY2405" fmla="*/ 1108182 h 1590090"/>
              <a:gd name="connsiteX2406" fmla="*/ 635209 w 1164714"/>
              <a:gd name="connsiteY2406" fmla="*/ 1109313 h 1590090"/>
              <a:gd name="connsiteX2407" fmla="*/ 632912 w 1164714"/>
              <a:gd name="connsiteY2407" fmla="*/ 1110444 h 1590090"/>
              <a:gd name="connsiteX2408" fmla="*/ 630650 w 1164714"/>
              <a:gd name="connsiteY2408" fmla="*/ 1110444 h 1590090"/>
              <a:gd name="connsiteX2409" fmla="*/ 629519 w 1164714"/>
              <a:gd name="connsiteY2409" fmla="*/ 1110444 h 1590090"/>
              <a:gd name="connsiteX2410" fmla="*/ 627222 w 1164714"/>
              <a:gd name="connsiteY2410" fmla="*/ 1112742 h 1590090"/>
              <a:gd name="connsiteX2411" fmla="*/ 624960 w 1164714"/>
              <a:gd name="connsiteY2411" fmla="*/ 1112742 h 1590090"/>
              <a:gd name="connsiteX2412" fmla="*/ 620437 w 1164714"/>
              <a:gd name="connsiteY2412" fmla="*/ 1116135 h 1590090"/>
              <a:gd name="connsiteX2413" fmla="*/ 618140 w 1164714"/>
              <a:gd name="connsiteY2413" fmla="*/ 1115004 h 1590090"/>
              <a:gd name="connsiteX2414" fmla="*/ 617009 w 1164714"/>
              <a:gd name="connsiteY2414" fmla="*/ 1115004 h 1590090"/>
              <a:gd name="connsiteX2415" fmla="*/ 613616 w 1164714"/>
              <a:gd name="connsiteY2415" fmla="*/ 1113873 h 1590090"/>
              <a:gd name="connsiteX2416" fmla="*/ 606795 w 1164714"/>
              <a:gd name="connsiteY2416" fmla="*/ 1116135 h 1590090"/>
              <a:gd name="connsiteX2417" fmla="*/ 605664 w 1164714"/>
              <a:gd name="connsiteY2417" fmla="*/ 1117266 h 1590090"/>
              <a:gd name="connsiteX2418" fmla="*/ 603367 w 1164714"/>
              <a:gd name="connsiteY2418" fmla="*/ 1117266 h 1590090"/>
              <a:gd name="connsiteX2419" fmla="*/ 602236 w 1164714"/>
              <a:gd name="connsiteY2419" fmla="*/ 1116135 h 1590090"/>
              <a:gd name="connsiteX2420" fmla="*/ 598844 w 1164714"/>
              <a:gd name="connsiteY2420" fmla="*/ 1118397 h 1590090"/>
              <a:gd name="connsiteX2421" fmla="*/ 597677 w 1164714"/>
              <a:gd name="connsiteY2421" fmla="*/ 1121826 h 1590090"/>
              <a:gd name="connsiteX2422" fmla="*/ 594285 w 1164714"/>
              <a:gd name="connsiteY2422" fmla="*/ 1122957 h 1590090"/>
              <a:gd name="connsiteX2423" fmla="*/ 592023 w 1164714"/>
              <a:gd name="connsiteY2423" fmla="*/ 1125220 h 1590090"/>
              <a:gd name="connsiteX2424" fmla="*/ 590892 w 1164714"/>
              <a:gd name="connsiteY2424" fmla="*/ 1125220 h 1590090"/>
              <a:gd name="connsiteX2425" fmla="*/ 590892 w 1164714"/>
              <a:gd name="connsiteY2425" fmla="*/ 1124089 h 1590090"/>
              <a:gd name="connsiteX2426" fmla="*/ 588595 w 1164714"/>
              <a:gd name="connsiteY2426" fmla="*/ 1122957 h 1590090"/>
              <a:gd name="connsiteX2427" fmla="*/ 587464 w 1164714"/>
              <a:gd name="connsiteY2427" fmla="*/ 1122957 h 1590090"/>
              <a:gd name="connsiteX2428" fmla="*/ 586333 w 1164714"/>
              <a:gd name="connsiteY2428" fmla="*/ 1124089 h 1590090"/>
              <a:gd name="connsiteX2429" fmla="*/ 584071 w 1164714"/>
              <a:gd name="connsiteY2429" fmla="*/ 1126351 h 1590090"/>
              <a:gd name="connsiteX2430" fmla="*/ 580643 w 1164714"/>
              <a:gd name="connsiteY2430" fmla="*/ 1125220 h 1590090"/>
              <a:gd name="connsiteX2431" fmla="*/ 578382 w 1164714"/>
              <a:gd name="connsiteY2431" fmla="*/ 1126351 h 1590090"/>
              <a:gd name="connsiteX2432" fmla="*/ 577251 w 1164714"/>
              <a:gd name="connsiteY2432" fmla="*/ 1126351 h 1590090"/>
              <a:gd name="connsiteX2433" fmla="*/ 573823 w 1164714"/>
              <a:gd name="connsiteY2433" fmla="*/ 1126351 h 1590090"/>
              <a:gd name="connsiteX2434" fmla="*/ 571561 w 1164714"/>
              <a:gd name="connsiteY2434" fmla="*/ 1127517 h 1590090"/>
              <a:gd name="connsiteX2435" fmla="*/ 570430 w 1164714"/>
              <a:gd name="connsiteY2435" fmla="*/ 1129780 h 1590090"/>
              <a:gd name="connsiteX2436" fmla="*/ 565871 w 1164714"/>
              <a:gd name="connsiteY2436" fmla="*/ 1134304 h 1590090"/>
              <a:gd name="connsiteX2437" fmla="*/ 563609 w 1164714"/>
              <a:gd name="connsiteY2437" fmla="*/ 1133173 h 1590090"/>
              <a:gd name="connsiteX2438" fmla="*/ 562478 w 1164714"/>
              <a:gd name="connsiteY2438" fmla="*/ 1133173 h 1590090"/>
              <a:gd name="connsiteX2439" fmla="*/ 561347 w 1164714"/>
              <a:gd name="connsiteY2439" fmla="*/ 1135471 h 1590090"/>
              <a:gd name="connsiteX2440" fmla="*/ 561347 w 1164714"/>
              <a:gd name="connsiteY2440" fmla="*/ 1137733 h 1590090"/>
              <a:gd name="connsiteX2441" fmla="*/ 560181 w 1164714"/>
              <a:gd name="connsiteY2441" fmla="*/ 1138864 h 1590090"/>
              <a:gd name="connsiteX2442" fmla="*/ 559050 w 1164714"/>
              <a:gd name="connsiteY2442" fmla="*/ 1138864 h 1590090"/>
              <a:gd name="connsiteX2443" fmla="*/ 559050 w 1164714"/>
              <a:gd name="connsiteY2443" fmla="*/ 1139995 h 1590090"/>
              <a:gd name="connsiteX2444" fmla="*/ 557919 w 1164714"/>
              <a:gd name="connsiteY2444" fmla="*/ 1141127 h 1590090"/>
              <a:gd name="connsiteX2445" fmla="*/ 555658 w 1164714"/>
              <a:gd name="connsiteY2445" fmla="*/ 1141127 h 1590090"/>
              <a:gd name="connsiteX2446" fmla="*/ 554527 w 1164714"/>
              <a:gd name="connsiteY2446" fmla="*/ 1142293 h 1590090"/>
              <a:gd name="connsiteX2447" fmla="*/ 555658 w 1164714"/>
              <a:gd name="connsiteY2447" fmla="*/ 1144555 h 1590090"/>
              <a:gd name="connsiteX2448" fmla="*/ 554527 w 1164714"/>
              <a:gd name="connsiteY2448" fmla="*/ 1144555 h 1590090"/>
              <a:gd name="connsiteX2449" fmla="*/ 552230 w 1164714"/>
              <a:gd name="connsiteY2449" fmla="*/ 1143424 h 1590090"/>
              <a:gd name="connsiteX2450" fmla="*/ 551099 w 1164714"/>
              <a:gd name="connsiteY2450" fmla="*/ 1143424 h 1590090"/>
              <a:gd name="connsiteX2451" fmla="*/ 551099 w 1164714"/>
              <a:gd name="connsiteY2451" fmla="*/ 1144555 h 1590090"/>
              <a:gd name="connsiteX2452" fmla="*/ 553396 w 1164714"/>
              <a:gd name="connsiteY2452" fmla="*/ 1145687 h 1590090"/>
              <a:gd name="connsiteX2453" fmla="*/ 551099 w 1164714"/>
              <a:gd name="connsiteY2453" fmla="*/ 1146818 h 1590090"/>
              <a:gd name="connsiteX2454" fmla="*/ 549968 w 1164714"/>
              <a:gd name="connsiteY2454" fmla="*/ 1146818 h 1590090"/>
              <a:gd name="connsiteX2455" fmla="*/ 549968 w 1164714"/>
              <a:gd name="connsiteY2455" fmla="*/ 1149080 h 1590090"/>
              <a:gd name="connsiteX2456" fmla="*/ 549968 w 1164714"/>
              <a:gd name="connsiteY2456" fmla="*/ 1150247 h 1590090"/>
              <a:gd name="connsiteX2457" fmla="*/ 547706 w 1164714"/>
              <a:gd name="connsiteY2457" fmla="*/ 1151378 h 1590090"/>
              <a:gd name="connsiteX2458" fmla="*/ 546575 w 1164714"/>
              <a:gd name="connsiteY2458" fmla="*/ 1153640 h 1590090"/>
              <a:gd name="connsiteX2459" fmla="*/ 547706 w 1164714"/>
              <a:gd name="connsiteY2459" fmla="*/ 1155902 h 1590090"/>
              <a:gd name="connsiteX2460" fmla="*/ 547706 w 1164714"/>
              <a:gd name="connsiteY2460" fmla="*/ 1157069 h 1590090"/>
              <a:gd name="connsiteX2461" fmla="*/ 546575 w 1164714"/>
              <a:gd name="connsiteY2461" fmla="*/ 1157069 h 1590090"/>
              <a:gd name="connsiteX2462" fmla="*/ 546575 w 1164714"/>
              <a:gd name="connsiteY2462" fmla="*/ 1155902 h 1590090"/>
              <a:gd name="connsiteX2463" fmla="*/ 545409 w 1164714"/>
              <a:gd name="connsiteY2463" fmla="*/ 1157069 h 1590090"/>
              <a:gd name="connsiteX2464" fmla="*/ 546575 w 1164714"/>
              <a:gd name="connsiteY2464" fmla="*/ 1159331 h 1590090"/>
              <a:gd name="connsiteX2465" fmla="*/ 545409 w 1164714"/>
              <a:gd name="connsiteY2465" fmla="*/ 1161593 h 1590090"/>
              <a:gd name="connsiteX2466" fmla="*/ 546575 w 1164714"/>
              <a:gd name="connsiteY2466" fmla="*/ 1162725 h 1590090"/>
              <a:gd name="connsiteX2467" fmla="*/ 545409 w 1164714"/>
              <a:gd name="connsiteY2467" fmla="*/ 1163856 h 1590090"/>
              <a:gd name="connsiteX2468" fmla="*/ 544278 w 1164714"/>
              <a:gd name="connsiteY2468" fmla="*/ 1162725 h 1590090"/>
              <a:gd name="connsiteX2469" fmla="*/ 544278 w 1164714"/>
              <a:gd name="connsiteY2469" fmla="*/ 1165022 h 1590090"/>
              <a:gd name="connsiteX2470" fmla="*/ 542016 w 1164714"/>
              <a:gd name="connsiteY2470" fmla="*/ 1166153 h 1590090"/>
              <a:gd name="connsiteX2471" fmla="*/ 543147 w 1164714"/>
              <a:gd name="connsiteY2471" fmla="*/ 1169547 h 1590090"/>
              <a:gd name="connsiteX2472" fmla="*/ 542016 w 1164714"/>
              <a:gd name="connsiteY2472" fmla="*/ 1171845 h 1590090"/>
              <a:gd name="connsiteX2473" fmla="*/ 539754 w 1164714"/>
              <a:gd name="connsiteY2473" fmla="*/ 1172976 h 1590090"/>
              <a:gd name="connsiteX2474" fmla="*/ 539754 w 1164714"/>
              <a:gd name="connsiteY2474" fmla="*/ 1175238 h 1590090"/>
              <a:gd name="connsiteX2475" fmla="*/ 538624 w 1164714"/>
              <a:gd name="connsiteY2475" fmla="*/ 1176369 h 1590090"/>
              <a:gd name="connsiteX2476" fmla="*/ 537457 w 1164714"/>
              <a:gd name="connsiteY2476" fmla="*/ 1176369 h 1590090"/>
              <a:gd name="connsiteX2477" fmla="*/ 538624 w 1164714"/>
              <a:gd name="connsiteY2477" fmla="*/ 1178632 h 1590090"/>
              <a:gd name="connsiteX2478" fmla="*/ 540885 w 1164714"/>
              <a:gd name="connsiteY2478" fmla="*/ 1179798 h 1590090"/>
              <a:gd name="connsiteX2479" fmla="*/ 540885 w 1164714"/>
              <a:gd name="connsiteY2479" fmla="*/ 1180929 h 1590090"/>
              <a:gd name="connsiteX2480" fmla="*/ 537457 w 1164714"/>
              <a:gd name="connsiteY2480" fmla="*/ 1182060 h 1590090"/>
              <a:gd name="connsiteX2481" fmla="*/ 540885 w 1164714"/>
              <a:gd name="connsiteY2481" fmla="*/ 1184323 h 1590090"/>
              <a:gd name="connsiteX2482" fmla="*/ 540885 w 1164714"/>
              <a:gd name="connsiteY2482" fmla="*/ 1185454 h 1590090"/>
              <a:gd name="connsiteX2483" fmla="*/ 538624 w 1164714"/>
              <a:gd name="connsiteY2483" fmla="*/ 1186620 h 1590090"/>
              <a:gd name="connsiteX2484" fmla="*/ 537457 w 1164714"/>
              <a:gd name="connsiteY2484" fmla="*/ 1186620 h 1590090"/>
              <a:gd name="connsiteX2485" fmla="*/ 537457 w 1164714"/>
              <a:gd name="connsiteY2485" fmla="*/ 1187752 h 1590090"/>
              <a:gd name="connsiteX2486" fmla="*/ 537457 w 1164714"/>
              <a:gd name="connsiteY2486" fmla="*/ 1190014 h 1590090"/>
              <a:gd name="connsiteX2487" fmla="*/ 536326 w 1164714"/>
              <a:gd name="connsiteY2487" fmla="*/ 1191145 h 1590090"/>
              <a:gd name="connsiteX2488" fmla="*/ 535196 w 1164714"/>
              <a:gd name="connsiteY2488" fmla="*/ 1192276 h 1590090"/>
              <a:gd name="connsiteX2489" fmla="*/ 536326 w 1164714"/>
              <a:gd name="connsiteY2489" fmla="*/ 1193407 h 1590090"/>
              <a:gd name="connsiteX2490" fmla="*/ 536326 w 1164714"/>
              <a:gd name="connsiteY2490" fmla="*/ 1194574 h 1590090"/>
              <a:gd name="connsiteX2491" fmla="*/ 535196 w 1164714"/>
              <a:gd name="connsiteY2491" fmla="*/ 1195705 h 1590090"/>
              <a:gd name="connsiteX2492" fmla="*/ 532934 w 1164714"/>
              <a:gd name="connsiteY2492" fmla="*/ 1199098 h 1590090"/>
              <a:gd name="connsiteX2493" fmla="*/ 536326 w 1164714"/>
              <a:gd name="connsiteY2493" fmla="*/ 1201396 h 1590090"/>
              <a:gd name="connsiteX2494" fmla="*/ 536326 w 1164714"/>
              <a:gd name="connsiteY2494" fmla="*/ 1202527 h 1590090"/>
              <a:gd name="connsiteX2495" fmla="*/ 535196 w 1164714"/>
              <a:gd name="connsiteY2495" fmla="*/ 1202527 h 1590090"/>
              <a:gd name="connsiteX2496" fmla="*/ 534065 w 1164714"/>
              <a:gd name="connsiteY2496" fmla="*/ 1202527 h 1590090"/>
              <a:gd name="connsiteX2497" fmla="*/ 531803 w 1164714"/>
              <a:gd name="connsiteY2497" fmla="*/ 1204790 h 1590090"/>
              <a:gd name="connsiteX2498" fmla="*/ 534065 w 1164714"/>
              <a:gd name="connsiteY2498" fmla="*/ 1208183 h 1590090"/>
              <a:gd name="connsiteX2499" fmla="*/ 532934 w 1164714"/>
              <a:gd name="connsiteY2499" fmla="*/ 1209350 h 1590090"/>
              <a:gd name="connsiteX2500" fmla="*/ 532934 w 1164714"/>
              <a:gd name="connsiteY2500" fmla="*/ 1212743 h 1590090"/>
              <a:gd name="connsiteX2501" fmla="*/ 530637 w 1164714"/>
              <a:gd name="connsiteY2501" fmla="*/ 1217303 h 1590090"/>
              <a:gd name="connsiteX2502" fmla="*/ 531803 w 1164714"/>
              <a:gd name="connsiteY2502" fmla="*/ 1219565 h 1590090"/>
              <a:gd name="connsiteX2503" fmla="*/ 530637 w 1164714"/>
              <a:gd name="connsiteY2503" fmla="*/ 1221828 h 1590090"/>
              <a:gd name="connsiteX2504" fmla="*/ 529506 w 1164714"/>
              <a:gd name="connsiteY2504" fmla="*/ 1224125 h 1590090"/>
              <a:gd name="connsiteX2505" fmla="*/ 530637 w 1164714"/>
              <a:gd name="connsiteY2505" fmla="*/ 1227519 h 1590090"/>
              <a:gd name="connsiteX2506" fmla="*/ 529506 w 1164714"/>
              <a:gd name="connsiteY2506" fmla="*/ 1229781 h 1590090"/>
              <a:gd name="connsiteX2507" fmla="*/ 527244 w 1164714"/>
              <a:gd name="connsiteY2507" fmla="*/ 1229781 h 1590090"/>
              <a:gd name="connsiteX2508" fmla="*/ 526113 w 1164714"/>
              <a:gd name="connsiteY2508" fmla="*/ 1232079 h 1590090"/>
              <a:gd name="connsiteX2509" fmla="*/ 524982 w 1164714"/>
              <a:gd name="connsiteY2509" fmla="*/ 1233210 h 1590090"/>
              <a:gd name="connsiteX2510" fmla="*/ 526113 w 1164714"/>
              <a:gd name="connsiteY2510" fmla="*/ 1235472 h 1590090"/>
              <a:gd name="connsiteX2511" fmla="*/ 517031 w 1164714"/>
              <a:gd name="connsiteY2511" fmla="*/ 1243426 h 1590090"/>
              <a:gd name="connsiteX2512" fmla="*/ 517031 w 1164714"/>
              <a:gd name="connsiteY2512" fmla="*/ 1250248 h 1590090"/>
              <a:gd name="connsiteX2513" fmla="*/ 514733 w 1164714"/>
              <a:gd name="connsiteY2513" fmla="*/ 1252510 h 1590090"/>
              <a:gd name="connsiteX2514" fmla="*/ 514733 w 1164714"/>
              <a:gd name="connsiteY2514" fmla="*/ 1255939 h 1590090"/>
              <a:gd name="connsiteX2515" fmla="*/ 512472 w 1164714"/>
              <a:gd name="connsiteY2515" fmla="*/ 1258201 h 1590090"/>
              <a:gd name="connsiteX2516" fmla="*/ 512472 w 1164714"/>
              <a:gd name="connsiteY2516" fmla="*/ 1261630 h 1590090"/>
              <a:gd name="connsiteX2517" fmla="*/ 512472 w 1164714"/>
              <a:gd name="connsiteY2517" fmla="*/ 1262761 h 1590090"/>
              <a:gd name="connsiteX2518" fmla="*/ 510210 w 1164714"/>
              <a:gd name="connsiteY2518" fmla="*/ 1263893 h 1590090"/>
              <a:gd name="connsiteX2519" fmla="*/ 511341 w 1164714"/>
              <a:gd name="connsiteY2519" fmla="*/ 1266155 h 1590090"/>
              <a:gd name="connsiteX2520" fmla="*/ 510210 w 1164714"/>
              <a:gd name="connsiteY2520" fmla="*/ 1267286 h 1590090"/>
              <a:gd name="connsiteX2521" fmla="*/ 509079 w 1164714"/>
              <a:gd name="connsiteY2521" fmla="*/ 1267286 h 1590090"/>
              <a:gd name="connsiteX2522" fmla="*/ 506782 w 1164714"/>
              <a:gd name="connsiteY2522" fmla="*/ 1268453 h 1590090"/>
              <a:gd name="connsiteX2523" fmla="*/ 507913 w 1164714"/>
              <a:gd name="connsiteY2523" fmla="*/ 1269584 h 1590090"/>
              <a:gd name="connsiteX2524" fmla="*/ 505651 w 1164714"/>
              <a:gd name="connsiteY2524" fmla="*/ 1270715 h 1590090"/>
              <a:gd name="connsiteX2525" fmla="*/ 505651 w 1164714"/>
              <a:gd name="connsiteY2525" fmla="*/ 1271846 h 1590090"/>
              <a:gd name="connsiteX2526" fmla="*/ 505651 w 1164714"/>
              <a:gd name="connsiteY2526" fmla="*/ 1272977 h 1590090"/>
              <a:gd name="connsiteX2527" fmla="*/ 505651 w 1164714"/>
              <a:gd name="connsiteY2527" fmla="*/ 1274108 h 1590090"/>
              <a:gd name="connsiteX2528" fmla="*/ 504520 w 1164714"/>
              <a:gd name="connsiteY2528" fmla="*/ 1276406 h 1590090"/>
              <a:gd name="connsiteX2529" fmla="*/ 503389 w 1164714"/>
              <a:gd name="connsiteY2529" fmla="*/ 1277537 h 1590090"/>
              <a:gd name="connsiteX2530" fmla="*/ 504520 w 1164714"/>
              <a:gd name="connsiteY2530" fmla="*/ 1282062 h 1590090"/>
              <a:gd name="connsiteX2531" fmla="*/ 503389 w 1164714"/>
              <a:gd name="connsiteY2531" fmla="*/ 1285491 h 1590090"/>
              <a:gd name="connsiteX2532" fmla="*/ 504520 w 1164714"/>
              <a:gd name="connsiteY2532" fmla="*/ 1286622 h 1590090"/>
              <a:gd name="connsiteX2533" fmla="*/ 502258 w 1164714"/>
              <a:gd name="connsiteY2533" fmla="*/ 1290015 h 1590090"/>
              <a:gd name="connsiteX2534" fmla="*/ 501092 w 1164714"/>
              <a:gd name="connsiteY2534" fmla="*/ 1291182 h 1590090"/>
              <a:gd name="connsiteX2535" fmla="*/ 502258 w 1164714"/>
              <a:gd name="connsiteY2535" fmla="*/ 1293444 h 1590090"/>
              <a:gd name="connsiteX2536" fmla="*/ 501092 w 1164714"/>
              <a:gd name="connsiteY2536" fmla="*/ 1294575 h 1590090"/>
              <a:gd name="connsiteX2537" fmla="*/ 501092 w 1164714"/>
              <a:gd name="connsiteY2537" fmla="*/ 1296838 h 1590090"/>
              <a:gd name="connsiteX2538" fmla="*/ 499961 w 1164714"/>
              <a:gd name="connsiteY2538" fmla="*/ 1298004 h 1590090"/>
              <a:gd name="connsiteX2539" fmla="*/ 495438 w 1164714"/>
              <a:gd name="connsiteY2539" fmla="*/ 1301398 h 1590090"/>
              <a:gd name="connsiteX2540" fmla="*/ 495438 w 1164714"/>
              <a:gd name="connsiteY2540" fmla="*/ 1302529 h 1590090"/>
              <a:gd name="connsiteX2541" fmla="*/ 499961 w 1164714"/>
              <a:gd name="connsiteY2541" fmla="*/ 1304791 h 1590090"/>
              <a:gd name="connsiteX2542" fmla="*/ 497699 w 1164714"/>
              <a:gd name="connsiteY2542" fmla="*/ 1307089 h 1590090"/>
              <a:gd name="connsiteX2543" fmla="*/ 494307 w 1164714"/>
              <a:gd name="connsiteY2543" fmla="*/ 1305958 h 1590090"/>
              <a:gd name="connsiteX2544" fmla="*/ 494307 w 1164714"/>
              <a:gd name="connsiteY2544" fmla="*/ 1307089 h 1590090"/>
              <a:gd name="connsiteX2545" fmla="*/ 493140 w 1164714"/>
              <a:gd name="connsiteY2545" fmla="*/ 1307089 h 1590090"/>
              <a:gd name="connsiteX2546" fmla="*/ 492010 w 1164714"/>
              <a:gd name="connsiteY2546" fmla="*/ 1309351 h 1590090"/>
              <a:gd name="connsiteX2547" fmla="*/ 490879 w 1164714"/>
              <a:gd name="connsiteY2547" fmla="*/ 1312744 h 1590090"/>
              <a:gd name="connsiteX2548" fmla="*/ 492010 w 1164714"/>
              <a:gd name="connsiteY2548" fmla="*/ 1313911 h 1590090"/>
              <a:gd name="connsiteX2549" fmla="*/ 490879 w 1164714"/>
              <a:gd name="connsiteY2549" fmla="*/ 1315042 h 1590090"/>
              <a:gd name="connsiteX2550" fmla="*/ 487486 w 1164714"/>
              <a:gd name="connsiteY2550" fmla="*/ 1322996 h 1590090"/>
              <a:gd name="connsiteX2551" fmla="*/ 485189 w 1164714"/>
              <a:gd name="connsiteY2551" fmla="*/ 1322996 h 1590090"/>
              <a:gd name="connsiteX2552" fmla="*/ 482927 w 1164714"/>
              <a:gd name="connsiteY2552" fmla="*/ 1324127 h 1590090"/>
              <a:gd name="connsiteX2553" fmla="*/ 484058 w 1164714"/>
              <a:gd name="connsiteY2553" fmla="*/ 1326389 h 1590090"/>
              <a:gd name="connsiteX2554" fmla="*/ 481796 w 1164714"/>
              <a:gd name="connsiteY2554" fmla="*/ 1326389 h 1590090"/>
              <a:gd name="connsiteX2555" fmla="*/ 479534 w 1164714"/>
              <a:gd name="connsiteY2555" fmla="*/ 1327556 h 1590090"/>
              <a:gd name="connsiteX2556" fmla="*/ 478368 w 1164714"/>
              <a:gd name="connsiteY2556" fmla="*/ 1332080 h 1590090"/>
              <a:gd name="connsiteX2557" fmla="*/ 476106 w 1164714"/>
              <a:gd name="connsiteY2557" fmla="*/ 1330949 h 1590090"/>
              <a:gd name="connsiteX2558" fmla="*/ 472714 w 1164714"/>
              <a:gd name="connsiteY2558" fmla="*/ 1334343 h 1590090"/>
              <a:gd name="connsiteX2559" fmla="*/ 471583 w 1164714"/>
              <a:gd name="connsiteY2559" fmla="*/ 1334343 h 1590090"/>
              <a:gd name="connsiteX2560" fmla="*/ 471583 w 1164714"/>
              <a:gd name="connsiteY2560" fmla="*/ 1335509 h 1590090"/>
              <a:gd name="connsiteX2561" fmla="*/ 470417 w 1164714"/>
              <a:gd name="connsiteY2561" fmla="*/ 1337771 h 1590090"/>
              <a:gd name="connsiteX2562" fmla="*/ 468155 w 1164714"/>
              <a:gd name="connsiteY2562" fmla="*/ 1338903 h 1590090"/>
              <a:gd name="connsiteX2563" fmla="*/ 467024 w 1164714"/>
              <a:gd name="connsiteY2563" fmla="*/ 1341165 h 1590090"/>
              <a:gd name="connsiteX2564" fmla="*/ 468155 w 1164714"/>
              <a:gd name="connsiteY2564" fmla="*/ 1342296 h 1590090"/>
              <a:gd name="connsiteX2565" fmla="*/ 470417 w 1164714"/>
              <a:gd name="connsiteY2565" fmla="*/ 1343463 h 1590090"/>
              <a:gd name="connsiteX2566" fmla="*/ 470417 w 1164714"/>
              <a:gd name="connsiteY2566" fmla="*/ 1344594 h 1590090"/>
              <a:gd name="connsiteX2567" fmla="*/ 469286 w 1164714"/>
              <a:gd name="connsiteY2567" fmla="*/ 1345725 h 1590090"/>
              <a:gd name="connsiteX2568" fmla="*/ 468155 w 1164714"/>
              <a:gd name="connsiteY2568" fmla="*/ 1345725 h 1590090"/>
              <a:gd name="connsiteX2569" fmla="*/ 467024 w 1164714"/>
              <a:gd name="connsiteY2569" fmla="*/ 1346856 h 1590090"/>
              <a:gd name="connsiteX2570" fmla="*/ 465893 w 1164714"/>
              <a:gd name="connsiteY2570" fmla="*/ 1349118 h 1590090"/>
              <a:gd name="connsiteX2571" fmla="*/ 464762 w 1164714"/>
              <a:gd name="connsiteY2571" fmla="*/ 1350285 h 1590090"/>
              <a:gd name="connsiteX2572" fmla="*/ 465893 w 1164714"/>
              <a:gd name="connsiteY2572" fmla="*/ 1351416 h 1590090"/>
              <a:gd name="connsiteX2573" fmla="*/ 463596 w 1164714"/>
              <a:gd name="connsiteY2573" fmla="*/ 1352547 h 1590090"/>
              <a:gd name="connsiteX2574" fmla="*/ 463596 w 1164714"/>
              <a:gd name="connsiteY2574" fmla="*/ 1353678 h 1590090"/>
              <a:gd name="connsiteX2575" fmla="*/ 463596 w 1164714"/>
              <a:gd name="connsiteY2575" fmla="*/ 1355941 h 1590090"/>
              <a:gd name="connsiteX2576" fmla="*/ 463596 w 1164714"/>
              <a:gd name="connsiteY2576" fmla="*/ 1357107 h 1590090"/>
              <a:gd name="connsiteX2577" fmla="*/ 463596 w 1164714"/>
              <a:gd name="connsiteY2577" fmla="*/ 1358238 h 1590090"/>
              <a:gd name="connsiteX2578" fmla="*/ 461334 w 1164714"/>
              <a:gd name="connsiteY2578" fmla="*/ 1360501 h 1590090"/>
              <a:gd name="connsiteX2579" fmla="*/ 462465 w 1164714"/>
              <a:gd name="connsiteY2579" fmla="*/ 1362763 h 1590090"/>
              <a:gd name="connsiteX2580" fmla="*/ 463596 w 1164714"/>
              <a:gd name="connsiteY2580" fmla="*/ 1366192 h 1590090"/>
              <a:gd name="connsiteX2581" fmla="*/ 463596 w 1164714"/>
              <a:gd name="connsiteY2581" fmla="*/ 1367323 h 1590090"/>
              <a:gd name="connsiteX2582" fmla="*/ 465893 w 1164714"/>
              <a:gd name="connsiteY2582" fmla="*/ 1369585 h 1590090"/>
              <a:gd name="connsiteX2583" fmla="*/ 467024 w 1164714"/>
              <a:gd name="connsiteY2583" fmla="*/ 1373014 h 1590090"/>
              <a:gd name="connsiteX2584" fmla="*/ 470417 w 1164714"/>
              <a:gd name="connsiteY2584" fmla="*/ 1375276 h 1590090"/>
              <a:gd name="connsiteX2585" fmla="*/ 470417 w 1164714"/>
              <a:gd name="connsiteY2585" fmla="*/ 1377539 h 1590090"/>
              <a:gd name="connsiteX2586" fmla="*/ 471583 w 1164714"/>
              <a:gd name="connsiteY2586" fmla="*/ 1379836 h 1590090"/>
              <a:gd name="connsiteX2587" fmla="*/ 470417 w 1164714"/>
              <a:gd name="connsiteY2587" fmla="*/ 1382099 h 1590090"/>
              <a:gd name="connsiteX2588" fmla="*/ 471583 w 1164714"/>
              <a:gd name="connsiteY2588" fmla="*/ 1383230 h 1590090"/>
              <a:gd name="connsiteX2589" fmla="*/ 472714 w 1164714"/>
              <a:gd name="connsiteY2589" fmla="*/ 1384361 h 1590090"/>
              <a:gd name="connsiteX2590" fmla="*/ 472714 w 1164714"/>
              <a:gd name="connsiteY2590" fmla="*/ 1386659 h 1590090"/>
              <a:gd name="connsiteX2591" fmla="*/ 472714 w 1164714"/>
              <a:gd name="connsiteY2591" fmla="*/ 1387790 h 1590090"/>
              <a:gd name="connsiteX2592" fmla="*/ 473845 w 1164714"/>
              <a:gd name="connsiteY2592" fmla="*/ 1387790 h 1590090"/>
              <a:gd name="connsiteX2593" fmla="*/ 473845 w 1164714"/>
              <a:gd name="connsiteY2593" fmla="*/ 1390052 h 1590090"/>
              <a:gd name="connsiteX2594" fmla="*/ 472714 w 1164714"/>
              <a:gd name="connsiteY2594" fmla="*/ 1390052 h 1590090"/>
              <a:gd name="connsiteX2595" fmla="*/ 472714 w 1164714"/>
              <a:gd name="connsiteY2595" fmla="*/ 1392314 h 1590090"/>
              <a:gd name="connsiteX2596" fmla="*/ 472714 w 1164714"/>
              <a:gd name="connsiteY2596" fmla="*/ 1396874 h 1590090"/>
              <a:gd name="connsiteX2597" fmla="*/ 473845 w 1164714"/>
              <a:gd name="connsiteY2597" fmla="*/ 1398006 h 1590090"/>
              <a:gd name="connsiteX2598" fmla="*/ 474975 w 1164714"/>
              <a:gd name="connsiteY2598" fmla="*/ 1401399 h 1590090"/>
              <a:gd name="connsiteX2599" fmla="*/ 476106 w 1164714"/>
              <a:gd name="connsiteY2599" fmla="*/ 1402566 h 1590090"/>
              <a:gd name="connsiteX2600" fmla="*/ 478368 w 1164714"/>
              <a:gd name="connsiteY2600" fmla="*/ 1404828 h 1590090"/>
              <a:gd name="connsiteX2601" fmla="*/ 477237 w 1164714"/>
              <a:gd name="connsiteY2601" fmla="*/ 1405959 h 1590090"/>
              <a:gd name="connsiteX2602" fmla="*/ 476106 w 1164714"/>
              <a:gd name="connsiteY2602" fmla="*/ 1405959 h 1590090"/>
              <a:gd name="connsiteX2603" fmla="*/ 477237 w 1164714"/>
              <a:gd name="connsiteY2603" fmla="*/ 1409388 h 1590090"/>
              <a:gd name="connsiteX2604" fmla="*/ 477237 w 1164714"/>
              <a:gd name="connsiteY2604" fmla="*/ 1412781 h 1590090"/>
              <a:gd name="connsiteX2605" fmla="*/ 478368 w 1164714"/>
              <a:gd name="connsiteY2605" fmla="*/ 1412781 h 1590090"/>
              <a:gd name="connsiteX2606" fmla="*/ 477237 w 1164714"/>
              <a:gd name="connsiteY2606" fmla="*/ 1416210 h 1590090"/>
              <a:gd name="connsiteX2607" fmla="*/ 477237 w 1164714"/>
              <a:gd name="connsiteY2607" fmla="*/ 1418472 h 1590090"/>
              <a:gd name="connsiteX2608" fmla="*/ 478368 w 1164714"/>
              <a:gd name="connsiteY2608" fmla="*/ 1420735 h 1590090"/>
              <a:gd name="connsiteX2609" fmla="*/ 478368 w 1164714"/>
              <a:gd name="connsiteY2609" fmla="*/ 1422997 h 1590090"/>
              <a:gd name="connsiteX2610" fmla="*/ 476106 w 1164714"/>
              <a:gd name="connsiteY2610" fmla="*/ 1422997 h 1590090"/>
              <a:gd name="connsiteX2611" fmla="*/ 476106 w 1164714"/>
              <a:gd name="connsiteY2611" fmla="*/ 1424164 h 1590090"/>
              <a:gd name="connsiteX2612" fmla="*/ 477237 w 1164714"/>
              <a:gd name="connsiteY2612" fmla="*/ 1426426 h 1590090"/>
              <a:gd name="connsiteX2613" fmla="*/ 477237 w 1164714"/>
              <a:gd name="connsiteY2613" fmla="*/ 1427557 h 1590090"/>
              <a:gd name="connsiteX2614" fmla="*/ 478368 w 1164714"/>
              <a:gd name="connsiteY2614" fmla="*/ 1427557 h 1590090"/>
              <a:gd name="connsiteX2615" fmla="*/ 478368 w 1164714"/>
              <a:gd name="connsiteY2615" fmla="*/ 1429819 h 1590090"/>
              <a:gd name="connsiteX2616" fmla="*/ 479534 w 1164714"/>
              <a:gd name="connsiteY2616" fmla="*/ 1429819 h 1590090"/>
              <a:gd name="connsiteX2617" fmla="*/ 478368 w 1164714"/>
              <a:gd name="connsiteY2617" fmla="*/ 1432117 h 1590090"/>
              <a:gd name="connsiteX2618" fmla="*/ 479534 w 1164714"/>
              <a:gd name="connsiteY2618" fmla="*/ 1433248 h 1590090"/>
              <a:gd name="connsiteX2619" fmla="*/ 480665 w 1164714"/>
              <a:gd name="connsiteY2619" fmla="*/ 1432117 h 1590090"/>
              <a:gd name="connsiteX2620" fmla="*/ 481796 w 1164714"/>
              <a:gd name="connsiteY2620" fmla="*/ 1433248 h 1590090"/>
              <a:gd name="connsiteX2621" fmla="*/ 484058 w 1164714"/>
              <a:gd name="connsiteY2621" fmla="*/ 1434379 h 1590090"/>
              <a:gd name="connsiteX2622" fmla="*/ 486320 w 1164714"/>
              <a:gd name="connsiteY2622" fmla="*/ 1434379 h 1590090"/>
              <a:gd name="connsiteX2623" fmla="*/ 487486 w 1164714"/>
              <a:gd name="connsiteY2623" fmla="*/ 1435511 h 1590090"/>
              <a:gd name="connsiteX2624" fmla="*/ 489748 w 1164714"/>
              <a:gd name="connsiteY2624" fmla="*/ 1437773 h 1590090"/>
              <a:gd name="connsiteX2625" fmla="*/ 490879 w 1164714"/>
              <a:gd name="connsiteY2625" fmla="*/ 1440070 h 1590090"/>
              <a:gd name="connsiteX2626" fmla="*/ 494307 w 1164714"/>
              <a:gd name="connsiteY2626" fmla="*/ 1444595 h 1590090"/>
              <a:gd name="connsiteX2627" fmla="*/ 494307 w 1164714"/>
              <a:gd name="connsiteY2627" fmla="*/ 1445726 h 1590090"/>
              <a:gd name="connsiteX2628" fmla="*/ 494307 w 1164714"/>
              <a:gd name="connsiteY2628" fmla="*/ 1448024 h 1590090"/>
              <a:gd name="connsiteX2629" fmla="*/ 495438 w 1164714"/>
              <a:gd name="connsiteY2629" fmla="*/ 1448024 h 1590090"/>
              <a:gd name="connsiteX2630" fmla="*/ 494307 w 1164714"/>
              <a:gd name="connsiteY2630" fmla="*/ 1449155 h 1590090"/>
              <a:gd name="connsiteX2631" fmla="*/ 495438 w 1164714"/>
              <a:gd name="connsiteY2631" fmla="*/ 1449155 h 1590090"/>
              <a:gd name="connsiteX2632" fmla="*/ 495438 w 1164714"/>
              <a:gd name="connsiteY2632" fmla="*/ 1450286 h 1590090"/>
              <a:gd name="connsiteX2633" fmla="*/ 496568 w 1164714"/>
              <a:gd name="connsiteY2633" fmla="*/ 1451417 h 1590090"/>
              <a:gd name="connsiteX2634" fmla="*/ 495438 w 1164714"/>
              <a:gd name="connsiteY2634" fmla="*/ 1452549 h 1590090"/>
              <a:gd name="connsiteX2635" fmla="*/ 496568 w 1164714"/>
              <a:gd name="connsiteY2635" fmla="*/ 1452549 h 1590090"/>
              <a:gd name="connsiteX2636" fmla="*/ 495438 w 1164714"/>
              <a:gd name="connsiteY2636" fmla="*/ 1453715 h 1590090"/>
              <a:gd name="connsiteX2637" fmla="*/ 496568 w 1164714"/>
              <a:gd name="connsiteY2637" fmla="*/ 1455977 h 1590090"/>
              <a:gd name="connsiteX2638" fmla="*/ 494307 w 1164714"/>
              <a:gd name="connsiteY2638" fmla="*/ 1457109 h 1590090"/>
              <a:gd name="connsiteX2639" fmla="*/ 494307 w 1164714"/>
              <a:gd name="connsiteY2639" fmla="*/ 1458240 h 1590090"/>
              <a:gd name="connsiteX2640" fmla="*/ 492010 w 1164714"/>
              <a:gd name="connsiteY2640" fmla="*/ 1459371 h 1590090"/>
              <a:gd name="connsiteX2641" fmla="*/ 490879 w 1164714"/>
              <a:gd name="connsiteY2641" fmla="*/ 1462800 h 1590090"/>
              <a:gd name="connsiteX2642" fmla="*/ 490879 w 1164714"/>
              <a:gd name="connsiteY2642" fmla="*/ 1463931 h 1590090"/>
              <a:gd name="connsiteX2643" fmla="*/ 488617 w 1164714"/>
              <a:gd name="connsiteY2643" fmla="*/ 1465062 h 1590090"/>
              <a:gd name="connsiteX2644" fmla="*/ 489748 w 1164714"/>
              <a:gd name="connsiteY2644" fmla="*/ 1467324 h 1590090"/>
              <a:gd name="connsiteX2645" fmla="*/ 487486 w 1164714"/>
              <a:gd name="connsiteY2645" fmla="*/ 1469622 h 1590090"/>
              <a:gd name="connsiteX2646" fmla="*/ 487486 w 1164714"/>
              <a:gd name="connsiteY2646" fmla="*/ 1471884 h 1590090"/>
              <a:gd name="connsiteX2647" fmla="*/ 488617 w 1164714"/>
              <a:gd name="connsiteY2647" fmla="*/ 1474147 h 1590090"/>
              <a:gd name="connsiteX2648" fmla="*/ 487486 w 1164714"/>
              <a:gd name="connsiteY2648" fmla="*/ 1475278 h 1590090"/>
              <a:gd name="connsiteX2649" fmla="*/ 488617 w 1164714"/>
              <a:gd name="connsiteY2649" fmla="*/ 1476444 h 1590090"/>
              <a:gd name="connsiteX2650" fmla="*/ 489748 w 1164714"/>
              <a:gd name="connsiteY2650" fmla="*/ 1477575 h 1590090"/>
              <a:gd name="connsiteX2651" fmla="*/ 490879 w 1164714"/>
              <a:gd name="connsiteY2651" fmla="*/ 1479838 h 1590090"/>
              <a:gd name="connsiteX2652" fmla="*/ 490879 w 1164714"/>
              <a:gd name="connsiteY2652" fmla="*/ 1480969 h 1590090"/>
              <a:gd name="connsiteX2653" fmla="*/ 489748 w 1164714"/>
              <a:gd name="connsiteY2653" fmla="*/ 1480969 h 1590090"/>
              <a:gd name="connsiteX2654" fmla="*/ 489748 w 1164714"/>
              <a:gd name="connsiteY2654" fmla="*/ 1482100 h 1590090"/>
              <a:gd name="connsiteX2655" fmla="*/ 488617 w 1164714"/>
              <a:gd name="connsiteY2655" fmla="*/ 1485529 h 1590090"/>
              <a:gd name="connsiteX2656" fmla="*/ 489748 w 1164714"/>
              <a:gd name="connsiteY2656" fmla="*/ 1490054 h 1590090"/>
              <a:gd name="connsiteX2657" fmla="*/ 487486 w 1164714"/>
              <a:gd name="connsiteY2657" fmla="*/ 1493482 h 1590090"/>
              <a:gd name="connsiteX2658" fmla="*/ 489748 w 1164714"/>
              <a:gd name="connsiteY2658" fmla="*/ 1494614 h 1590090"/>
              <a:gd name="connsiteX2659" fmla="*/ 488617 w 1164714"/>
              <a:gd name="connsiteY2659" fmla="*/ 1495745 h 1590090"/>
              <a:gd name="connsiteX2660" fmla="*/ 489748 w 1164714"/>
              <a:gd name="connsiteY2660" fmla="*/ 1496876 h 1590090"/>
              <a:gd name="connsiteX2661" fmla="*/ 489748 w 1164714"/>
              <a:gd name="connsiteY2661" fmla="*/ 1498042 h 1590090"/>
              <a:gd name="connsiteX2662" fmla="*/ 490879 w 1164714"/>
              <a:gd name="connsiteY2662" fmla="*/ 1500305 h 1590090"/>
              <a:gd name="connsiteX2663" fmla="*/ 489748 w 1164714"/>
              <a:gd name="connsiteY2663" fmla="*/ 1501436 h 1590090"/>
              <a:gd name="connsiteX2664" fmla="*/ 490879 w 1164714"/>
              <a:gd name="connsiteY2664" fmla="*/ 1503698 h 1590090"/>
              <a:gd name="connsiteX2665" fmla="*/ 490879 w 1164714"/>
              <a:gd name="connsiteY2665" fmla="*/ 1504829 h 1590090"/>
              <a:gd name="connsiteX2666" fmla="*/ 490879 w 1164714"/>
              <a:gd name="connsiteY2666" fmla="*/ 1505996 h 1590090"/>
              <a:gd name="connsiteX2667" fmla="*/ 489748 w 1164714"/>
              <a:gd name="connsiteY2667" fmla="*/ 1509389 h 1590090"/>
              <a:gd name="connsiteX2668" fmla="*/ 487486 w 1164714"/>
              <a:gd name="connsiteY2668" fmla="*/ 1510520 h 1590090"/>
              <a:gd name="connsiteX2669" fmla="*/ 486320 w 1164714"/>
              <a:gd name="connsiteY2669" fmla="*/ 1511652 h 1590090"/>
              <a:gd name="connsiteX2670" fmla="*/ 486320 w 1164714"/>
              <a:gd name="connsiteY2670" fmla="*/ 1512818 h 1590090"/>
              <a:gd name="connsiteX2671" fmla="*/ 485189 w 1164714"/>
              <a:gd name="connsiteY2671" fmla="*/ 1517343 h 1590090"/>
              <a:gd name="connsiteX2672" fmla="*/ 485189 w 1164714"/>
              <a:gd name="connsiteY2672" fmla="*/ 1518474 h 1590090"/>
              <a:gd name="connsiteX2673" fmla="*/ 482927 w 1164714"/>
              <a:gd name="connsiteY2673" fmla="*/ 1521903 h 1590090"/>
              <a:gd name="connsiteX2674" fmla="*/ 482927 w 1164714"/>
              <a:gd name="connsiteY2674" fmla="*/ 1523034 h 1590090"/>
              <a:gd name="connsiteX2675" fmla="*/ 484058 w 1164714"/>
              <a:gd name="connsiteY2675" fmla="*/ 1524165 h 1590090"/>
              <a:gd name="connsiteX2676" fmla="*/ 484058 w 1164714"/>
              <a:gd name="connsiteY2676" fmla="*/ 1525296 h 1590090"/>
              <a:gd name="connsiteX2677" fmla="*/ 484058 w 1164714"/>
              <a:gd name="connsiteY2677" fmla="*/ 1529856 h 1590090"/>
              <a:gd name="connsiteX2678" fmla="*/ 485189 w 1164714"/>
              <a:gd name="connsiteY2678" fmla="*/ 1530987 h 1590090"/>
              <a:gd name="connsiteX2679" fmla="*/ 486320 w 1164714"/>
              <a:gd name="connsiteY2679" fmla="*/ 1532118 h 1590090"/>
              <a:gd name="connsiteX2680" fmla="*/ 487486 w 1164714"/>
              <a:gd name="connsiteY2680" fmla="*/ 1535547 h 1590090"/>
              <a:gd name="connsiteX2681" fmla="*/ 486320 w 1164714"/>
              <a:gd name="connsiteY2681" fmla="*/ 1537810 h 1590090"/>
              <a:gd name="connsiteX2682" fmla="*/ 486320 w 1164714"/>
              <a:gd name="connsiteY2682" fmla="*/ 1538941 h 1590090"/>
              <a:gd name="connsiteX2683" fmla="*/ 485189 w 1164714"/>
              <a:gd name="connsiteY2683" fmla="*/ 1542334 h 1590090"/>
              <a:gd name="connsiteX2684" fmla="*/ 485189 w 1164714"/>
              <a:gd name="connsiteY2684" fmla="*/ 1544632 h 1590090"/>
              <a:gd name="connsiteX2685" fmla="*/ 482927 w 1164714"/>
              <a:gd name="connsiteY2685" fmla="*/ 1546894 h 1590090"/>
              <a:gd name="connsiteX2686" fmla="*/ 482927 w 1164714"/>
              <a:gd name="connsiteY2686" fmla="*/ 1548025 h 1590090"/>
              <a:gd name="connsiteX2687" fmla="*/ 481796 w 1164714"/>
              <a:gd name="connsiteY2687" fmla="*/ 1552585 h 1590090"/>
              <a:gd name="connsiteX2688" fmla="*/ 481796 w 1164714"/>
              <a:gd name="connsiteY2688" fmla="*/ 1554848 h 1590090"/>
              <a:gd name="connsiteX2689" fmla="*/ 480665 w 1164714"/>
              <a:gd name="connsiteY2689" fmla="*/ 1554848 h 1590090"/>
              <a:gd name="connsiteX2690" fmla="*/ 482927 w 1164714"/>
              <a:gd name="connsiteY2690" fmla="*/ 1557145 h 1590090"/>
              <a:gd name="connsiteX2691" fmla="*/ 480665 w 1164714"/>
              <a:gd name="connsiteY2691" fmla="*/ 1563932 h 1590090"/>
              <a:gd name="connsiteX2692" fmla="*/ 479534 w 1164714"/>
              <a:gd name="connsiteY2692" fmla="*/ 1565099 h 1590090"/>
              <a:gd name="connsiteX2693" fmla="*/ 478368 w 1164714"/>
              <a:gd name="connsiteY2693" fmla="*/ 1568492 h 1590090"/>
              <a:gd name="connsiteX2694" fmla="*/ 477237 w 1164714"/>
              <a:gd name="connsiteY2694" fmla="*/ 1571886 h 1590090"/>
              <a:gd name="connsiteX2695" fmla="*/ 474975 w 1164714"/>
              <a:gd name="connsiteY2695" fmla="*/ 1573052 h 1590090"/>
              <a:gd name="connsiteX2696" fmla="*/ 474975 w 1164714"/>
              <a:gd name="connsiteY2696" fmla="*/ 1574183 h 1590090"/>
              <a:gd name="connsiteX2697" fmla="*/ 473845 w 1164714"/>
              <a:gd name="connsiteY2697" fmla="*/ 1575315 h 1590090"/>
              <a:gd name="connsiteX2698" fmla="*/ 472714 w 1164714"/>
              <a:gd name="connsiteY2698" fmla="*/ 1578708 h 1590090"/>
              <a:gd name="connsiteX2699" fmla="*/ 471583 w 1164714"/>
              <a:gd name="connsiteY2699" fmla="*/ 1578708 h 1590090"/>
              <a:gd name="connsiteX2700" fmla="*/ 469286 w 1164714"/>
              <a:gd name="connsiteY2700" fmla="*/ 1578708 h 1590090"/>
              <a:gd name="connsiteX2701" fmla="*/ 469286 w 1164714"/>
              <a:gd name="connsiteY2701" fmla="*/ 1581006 h 1590090"/>
              <a:gd name="connsiteX2702" fmla="*/ 468155 w 1164714"/>
              <a:gd name="connsiteY2702" fmla="*/ 1583268 h 1590090"/>
              <a:gd name="connsiteX2703" fmla="*/ 469286 w 1164714"/>
              <a:gd name="connsiteY2703" fmla="*/ 1590090 h 1590090"/>
              <a:gd name="connsiteX2704" fmla="*/ 464762 w 1164714"/>
              <a:gd name="connsiteY2704" fmla="*/ 1587828 h 1590090"/>
              <a:gd name="connsiteX2705" fmla="*/ 461334 w 1164714"/>
              <a:gd name="connsiteY2705" fmla="*/ 1588959 h 1590090"/>
              <a:gd name="connsiteX2706" fmla="*/ 460203 w 1164714"/>
              <a:gd name="connsiteY2706" fmla="*/ 1590090 h 1590090"/>
              <a:gd name="connsiteX2707" fmla="*/ 457941 w 1164714"/>
              <a:gd name="connsiteY2707" fmla="*/ 1586662 h 1590090"/>
              <a:gd name="connsiteX2708" fmla="*/ 456775 w 1164714"/>
              <a:gd name="connsiteY2708" fmla="*/ 1576446 h 1590090"/>
              <a:gd name="connsiteX2709" fmla="*/ 455644 w 1164714"/>
              <a:gd name="connsiteY2709" fmla="*/ 1575315 h 1590090"/>
              <a:gd name="connsiteX2710" fmla="*/ 454513 w 1164714"/>
              <a:gd name="connsiteY2710" fmla="*/ 1575315 h 1590090"/>
              <a:gd name="connsiteX2711" fmla="*/ 452252 w 1164714"/>
              <a:gd name="connsiteY2711" fmla="*/ 1576446 h 1590090"/>
              <a:gd name="connsiteX2712" fmla="*/ 444300 w 1164714"/>
              <a:gd name="connsiteY2712" fmla="*/ 1582137 h 1590090"/>
              <a:gd name="connsiteX2713" fmla="*/ 437479 w 1164714"/>
              <a:gd name="connsiteY2713" fmla="*/ 1581006 h 1590090"/>
              <a:gd name="connsiteX2714" fmla="*/ 432920 w 1164714"/>
              <a:gd name="connsiteY2714" fmla="*/ 1582137 h 1590090"/>
              <a:gd name="connsiteX2715" fmla="*/ 429528 w 1164714"/>
              <a:gd name="connsiteY2715" fmla="*/ 1577577 h 1590090"/>
              <a:gd name="connsiteX2716" fmla="*/ 428397 w 1164714"/>
              <a:gd name="connsiteY2716" fmla="*/ 1576446 h 1590090"/>
              <a:gd name="connsiteX2717" fmla="*/ 427230 w 1164714"/>
              <a:gd name="connsiteY2717" fmla="*/ 1575315 h 1590090"/>
              <a:gd name="connsiteX2718" fmla="*/ 424969 w 1164714"/>
              <a:gd name="connsiteY2718" fmla="*/ 1574183 h 1590090"/>
              <a:gd name="connsiteX2719" fmla="*/ 420445 w 1164714"/>
              <a:gd name="connsiteY2719" fmla="*/ 1575315 h 1590090"/>
              <a:gd name="connsiteX2720" fmla="*/ 414755 w 1164714"/>
              <a:gd name="connsiteY2720" fmla="*/ 1576446 h 1590090"/>
              <a:gd name="connsiteX2721" fmla="*/ 410196 w 1164714"/>
              <a:gd name="connsiteY2721" fmla="*/ 1576446 h 1590090"/>
              <a:gd name="connsiteX2722" fmla="*/ 407935 w 1164714"/>
              <a:gd name="connsiteY2722" fmla="*/ 1575315 h 1590090"/>
              <a:gd name="connsiteX2723" fmla="*/ 405673 w 1164714"/>
              <a:gd name="connsiteY2723" fmla="*/ 1577577 h 1590090"/>
              <a:gd name="connsiteX2724" fmla="*/ 402245 w 1164714"/>
              <a:gd name="connsiteY2724" fmla="*/ 1575315 h 1590090"/>
              <a:gd name="connsiteX2725" fmla="*/ 398852 w 1164714"/>
              <a:gd name="connsiteY2725" fmla="*/ 1574183 h 1590090"/>
              <a:gd name="connsiteX2726" fmla="*/ 396555 w 1164714"/>
              <a:gd name="connsiteY2726" fmla="*/ 1566230 h 1590090"/>
              <a:gd name="connsiteX2727" fmla="*/ 390901 w 1164714"/>
              <a:gd name="connsiteY2727" fmla="*/ 1559408 h 1590090"/>
              <a:gd name="connsiteX2728" fmla="*/ 389734 w 1164714"/>
              <a:gd name="connsiteY2728" fmla="*/ 1559408 h 1590090"/>
              <a:gd name="connsiteX2729" fmla="*/ 386342 w 1164714"/>
              <a:gd name="connsiteY2729" fmla="*/ 1558277 h 1590090"/>
              <a:gd name="connsiteX2730" fmla="*/ 385211 w 1164714"/>
              <a:gd name="connsiteY2730" fmla="*/ 1554848 h 1590090"/>
              <a:gd name="connsiteX2731" fmla="*/ 384080 w 1164714"/>
              <a:gd name="connsiteY2731" fmla="*/ 1553717 h 1590090"/>
              <a:gd name="connsiteX2732" fmla="*/ 384080 w 1164714"/>
              <a:gd name="connsiteY2732" fmla="*/ 1548025 h 1590090"/>
              <a:gd name="connsiteX2733" fmla="*/ 380652 w 1164714"/>
              <a:gd name="connsiteY2733" fmla="*/ 1543501 h 1590090"/>
              <a:gd name="connsiteX2734" fmla="*/ 381783 w 1164714"/>
              <a:gd name="connsiteY2734" fmla="*/ 1541203 h 1590090"/>
              <a:gd name="connsiteX2735" fmla="*/ 380652 w 1164714"/>
              <a:gd name="connsiteY2735" fmla="*/ 1536678 h 1590090"/>
              <a:gd name="connsiteX2736" fmla="*/ 382949 w 1164714"/>
              <a:gd name="connsiteY2736" fmla="*/ 1534381 h 1590090"/>
              <a:gd name="connsiteX2737" fmla="*/ 380652 w 1164714"/>
              <a:gd name="connsiteY2737" fmla="*/ 1532118 h 1590090"/>
              <a:gd name="connsiteX2738" fmla="*/ 380652 w 1164714"/>
              <a:gd name="connsiteY2738" fmla="*/ 1528725 h 1590090"/>
              <a:gd name="connsiteX2739" fmla="*/ 381783 w 1164714"/>
              <a:gd name="connsiteY2739" fmla="*/ 1527594 h 1590090"/>
              <a:gd name="connsiteX2740" fmla="*/ 381783 w 1164714"/>
              <a:gd name="connsiteY2740" fmla="*/ 1524165 h 1590090"/>
              <a:gd name="connsiteX2741" fmla="*/ 378390 w 1164714"/>
              <a:gd name="connsiteY2741" fmla="*/ 1523034 h 1590090"/>
              <a:gd name="connsiteX2742" fmla="*/ 378390 w 1164714"/>
              <a:gd name="connsiteY2742" fmla="*/ 1521903 h 1590090"/>
              <a:gd name="connsiteX2743" fmla="*/ 380652 w 1164714"/>
              <a:gd name="connsiteY2743" fmla="*/ 1520772 h 1590090"/>
              <a:gd name="connsiteX2744" fmla="*/ 378390 w 1164714"/>
              <a:gd name="connsiteY2744" fmla="*/ 1518474 h 1590090"/>
              <a:gd name="connsiteX2745" fmla="*/ 377259 w 1164714"/>
              <a:gd name="connsiteY2745" fmla="*/ 1518474 h 1590090"/>
              <a:gd name="connsiteX2746" fmla="*/ 378390 w 1164714"/>
              <a:gd name="connsiteY2746" fmla="*/ 1515080 h 1590090"/>
              <a:gd name="connsiteX2747" fmla="*/ 376128 w 1164714"/>
              <a:gd name="connsiteY2747" fmla="*/ 1512818 h 1590090"/>
              <a:gd name="connsiteX2748" fmla="*/ 374962 w 1164714"/>
              <a:gd name="connsiteY2748" fmla="*/ 1510520 h 1590090"/>
              <a:gd name="connsiteX2749" fmla="*/ 370438 w 1164714"/>
              <a:gd name="connsiteY2749" fmla="*/ 1512818 h 1590090"/>
              <a:gd name="connsiteX2750" fmla="*/ 367010 w 1164714"/>
              <a:gd name="connsiteY2750" fmla="*/ 1512818 h 1590090"/>
              <a:gd name="connsiteX2751" fmla="*/ 363618 w 1164714"/>
              <a:gd name="connsiteY2751" fmla="*/ 1511652 h 1590090"/>
              <a:gd name="connsiteX2752" fmla="*/ 363618 w 1164714"/>
              <a:gd name="connsiteY2752" fmla="*/ 1510520 h 1590090"/>
              <a:gd name="connsiteX2753" fmla="*/ 364749 w 1164714"/>
              <a:gd name="connsiteY2753" fmla="*/ 1507127 h 1590090"/>
              <a:gd name="connsiteX2754" fmla="*/ 365880 w 1164714"/>
              <a:gd name="connsiteY2754" fmla="*/ 1505996 h 1590090"/>
              <a:gd name="connsiteX2755" fmla="*/ 364749 w 1164714"/>
              <a:gd name="connsiteY2755" fmla="*/ 1503698 h 1590090"/>
              <a:gd name="connsiteX2756" fmla="*/ 361356 w 1164714"/>
              <a:gd name="connsiteY2756" fmla="*/ 1501436 h 1590090"/>
              <a:gd name="connsiteX2757" fmla="*/ 355666 w 1164714"/>
              <a:gd name="connsiteY2757" fmla="*/ 1501436 h 1590090"/>
              <a:gd name="connsiteX2758" fmla="*/ 353404 w 1164714"/>
              <a:gd name="connsiteY2758" fmla="*/ 1501436 h 1590090"/>
              <a:gd name="connsiteX2759" fmla="*/ 353404 w 1164714"/>
              <a:gd name="connsiteY2759" fmla="*/ 1500305 h 1590090"/>
              <a:gd name="connsiteX2760" fmla="*/ 352238 w 1164714"/>
              <a:gd name="connsiteY2760" fmla="*/ 1499173 h 1590090"/>
              <a:gd name="connsiteX2761" fmla="*/ 352238 w 1164714"/>
              <a:gd name="connsiteY2761" fmla="*/ 1496876 h 1590090"/>
              <a:gd name="connsiteX2762" fmla="*/ 351107 w 1164714"/>
              <a:gd name="connsiteY2762" fmla="*/ 1492351 h 1590090"/>
              <a:gd name="connsiteX2763" fmla="*/ 357928 w 1164714"/>
              <a:gd name="connsiteY2763" fmla="*/ 1487791 h 1590090"/>
              <a:gd name="connsiteX2764" fmla="*/ 359059 w 1164714"/>
              <a:gd name="connsiteY2764" fmla="*/ 1485529 h 1590090"/>
              <a:gd name="connsiteX2765" fmla="*/ 359059 w 1164714"/>
              <a:gd name="connsiteY2765" fmla="*/ 1480969 h 1590090"/>
              <a:gd name="connsiteX2766" fmla="*/ 361356 w 1164714"/>
              <a:gd name="connsiteY2766" fmla="*/ 1477575 h 1590090"/>
              <a:gd name="connsiteX2767" fmla="*/ 361356 w 1164714"/>
              <a:gd name="connsiteY2767" fmla="*/ 1474147 h 1590090"/>
              <a:gd name="connsiteX2768" fmla="*/ 363618 w 1164714"/>
              <a:gd name="connsiteY2768" fmla="*/ 1473015 h 1590090"/>
              <a:gd name="connsiteX2769" fmla="*/ 370438 w 1164714"/>
              <a:gd name="connsiteY2769" fmla="*/ 1468491 h 1590090"/>
              <a:gd name="connsiteX2770" fmla="*/ 370438 w 1164714"/>
              <a:gd name="connsiteY2770" fmla="*/ 1467324 h 1590090"/>
              <a:gd name="connsiteX2771" fmla="*/ 367010 w 1164714"/>
              <a:gd name="connsiteY2771" fmla="*/ 1466193 h 1590090"/>
              <a:gd name="connsiteX2772" fmla="*/ 367010 w 1164714"/>
              <a:gd name="connsiteY2772" fmla="*/ 1465062 h 1590090"/>
              <a:gd name="connsiteX2773" fmla="*/ 364749 w 1164714"/>
              <a:gd name="connsiteY2773" fmla="*/ 1461669 h 1590090"/>
              <a:gd name="connsiteX2774" fmla="*/ 364749 w 1164714"/>
              <a:gd name="connsiteY2774" fmla="*/ 1460502 h 1590090"/>
              <a:gd name="connsiteX2775" fmla="*/ 367010 w 1164714"/>
              <a:gd name="connsiteY2775" fmla="*/ 1458240 h 1590090"/>
              <a:gd name="connsiteX2776" fmla="*/ 367010 w 1164714"/>
              <a:gd name="connsiteY2776" fmla="*/ 1455977 h 1590090"/>
              <a:gd name="connsiteX2777" fmla="*/ 364749 w 1164714"/>
              <a:gd name="connsiteY2777" fmla="*/ 1454846 h 1590090"/>
              <a:gd name="connsiteX2778" fmla="*/ 361356 w 1164714"/>
              <a:gd name="connsiteY2778" fmla="*/ 1455977 h 1590090"/>
              <a:gd name="connsiteX2779" fmla="*/ 360190 w 1164714"/>
              <a:gd name="connsiteY2779" fmla="*/ 1453715 h 1590090"/>
              <a:gd name="connsiteX2780" fmla="*/ 357928 w 1164714"/>
              <a:gd name="connsiteY2780" fmla="*/ 1452549 h 1590090"/>
              <a:gd name="connsiteX2781" fmla="*/ 355666 w 1164714"/>
              <a:gd name="connsiteY2781" fmla="*/ 1452549 h 1590090"/>
              <a:gd name="connsiteX2782" fmla="*/ 353404 w 1164714"/>
              <a:gd name="connsiteY2782" fmla="*/ 1450286 h 1590090"/>
              <a:gd name="connsiteX2783" fmla="*/ 352238 w 1164714"/>
              <a:gd name="connsiteY2783" fmla="*/ 1449155 h 1590090"/>
              <a:gd name="connsiteX2784" fmla="*/ 352238 w 1164714"/>
              <a:gd name="connsiteY2784" fmla="*/ 1446893 h 1590090"/>
              <a:gd name="connsiteX2785" fmla="*/ 353404 w 1164714"/>
              <a:gd name="connsiteY2785" fmla="*/ 1444595 h 1590090"/>
              <a:gd name="connsiteX2786" fmla="*/ 354535 w 1164714"/>
              <a:gd name="connsiteY2786" fmla="*/ 1443464 h 1590090"/>
              <a:gd name="connsiteX2787" fmla="*/ 351107 w 1164714"/>
              <a:gd name="connsiteY2787" fmla="*/ 1442333 h 1590090"/>
              <a:gd name="connsiteX2788" fmla="*/ 348845 w 1164714"/>
              <a:gd name="connsiteY2788" fmla="*/ 1440070 h 1590090"/>
              <a:gd name="connsiteX2789" fmla="*/ 347715 w 1164714"/>
              <a:gd name="connsiteY2789" fmla="*/ 1440070 h 1590090"/>
              <a:gd name="connsiteX2790" fmla="*/ 344287 w 1164714"/>
              <a:gd name="connsiteY2790" fmla="*/ 1441202 h 1590090"/>
              <a:gd name="connsiteX2791" fmla="*/ 339763 w 1164714"/>
              <a:gd name="connsiteY2791" fmla="*/ 1441202 h 1590090"/>
              <a:gd name="connsiteX2792" fmla="*/ 337466 w 1164714"/>
              <a:gd name="connsiteY2792" fmla="*/ 1442333 h 1590090"/>
              <a:gd name="connsiteX2793" fmla="*/ 336335 w 1164714"/>
              <a:gd name="connsiteY2793" fmla="*/ 1443464 h 1590090"/>
              <a:gd name="connsiteX2794" fmla="*/ 336335 w 1164714"/>
              <a:gd name="connsiteY2794" fmla="*/ 1444595 h 1590090"/>
              <a:gd name="connsiteX2795" fmla="*/ 332942 w 1164714"/>
              <a:gd name="connsiteY2795" fmla="*/ 1443464 h 1590090"/>
              <a:gd name="connsiteX2796" fmla="*/ 332942 w 1164714"/>
              <a:gd name="connsiteY2796" fmla="*/ 1442333 h 1590090"/>
              <a:gd name="connsiteX2797" fmla="*/ 334073 w 1164714"/>
              <a:gd name="connsiteY2797" fmla="*/ 1438939 h 1590090"/>
              <a:gd name="connsiteX2798" fmla="*/ 331811 w 1164714"/>
              <a:gd name="connsiteY2798" fmla="*/ 1435511 h 1590090"/>
              <a:gd name="connsiteX2799" fmla="*/ 330645 w 1164714"/>
              <a:gd name="connsiteY2799" fmla="*/ 1434379 h 1590090"/>
              <a:gd name="connsiteX2800" fmla="*/ 329514 w 1164714"/>
              <a:gd name="connsiteY2800" fmla="*/ 1433248 h 1590090"/>
              <a:gd name="connsiteX2801" fmla="*/ 327252 w 1164714"/>
              <a:gd name="connsiteY2801" fmla="*/ 1430951 h 1590090"/>
              <a:gd name="connsiteX2802" fmla="*/ 324991 w 1164714"/>
              <a:gd name="connsiteY2802" fmla="*/ 1427557 h 1590090"/>
              <a:gd name="connsiteX2803" fmla="*/ 324991 w 1164714"/>
              <a:gd name="connsiteY2803" fmla="*/ 1425295 h 1590090"/>
              <a:gd name="connsiteX2804" fmla="*/ 323860 w 1164714"/>
              <a:gd name="connsiteY2804" fmla="*/ 1425295 h 1590090"/>
              <a:gd name="connsiteX2805" fmla="*/ 320432 w 1164714"/>
              <a:gd name="connsiteY2805" fmla="*/ 1426426 h 1590090"/>
              <a:gd name="connsiteX2806" fmla="*/ 319301 w 1164714"/>
              <a:gd name="connsiteY2806" fmla="*/ 1424164 h 1590090"/>
              <a:gd name="connsiteX2807" fmla="*/ 319301 w 1164714"/>
              <a:gd name="connsiteY2807" fmla="*/ 1422997 h 1590090"/>
              <a:gd name="connsiteX2808" fmla="*/ 319301 w 1164714"/>
              <a:gd name="connsiteY2808" fmla="*/ 1421866 h 1590090"/>
              <a:gd name="connsiteX2809" fmla="*/ 321563 w 1164714"/>
              <a:gd name="connsiteY2809" fmla="*/ 1420735 h 1590090"/>
              <a:gd name="connsiteX2810" fmla="*/ 321563 w 1164714"/>
              <a:gd name="connsiteY2810" fmla="*/ 1419604 h 1590090"/>
              <a:gd name="connsiteX2811" fmla="*/ 322693 w 1164714"/>
              <a:gd name="connsiteY2811" fmla="*/ 1418472 h 1590090"/>
              <a:gd name="connsiteX2812" fmla="*/ 323860 w 1164714"/>
              <a:gd name="connsiteY2812" fmla="*/ 1417341 h 1590090"/>
              <a:gd name="connsiteX2813" fmla="*/ 321563 w 1164714"/>
              <a:gd name="connsiteY2813" fmla="*/ 1413912 h 1590090"/>
              <a:gd name="connsiteX2814" fmla="*/ 322693 w 1164714"/>
              <a:gd name="connsiteY2814" fmla="*/ 1411650 h 1590090"/>
              <a:gd name="connsiteX2815" fmla="*/ 323860 w 1164714"/>
              <a:gd name="connsiteY2815" fmla="*/ 1409388 h 1590090"/>
              <a:gd name="connsiteX2816" fmla="*/ 322693 w 1164714"/>
              <a:gd name="connsiteY2816" fmla="*/ 1407090 h 1590090"/>
              <a:gd name="connsiteX2817" fmla="*/ 322693 w 1164714"/>
              <a:gd name="connsiteY2817" fmla="*/ 1405959 h 1590090"/>
              <a:gd name="connsiteX2818" fmla="*/ 320432 w 1164714"/>
              <a:gd name="connsiteY2818" fmla="*/ 1407090 h 1590090"/>
              <a:gd name="connsiteX2819" fmla="*/ 318170 w 1164714"/>
              <a:gd name="connsiteY2819" fmla="*/ 1405959 h 1590090"/>
              <a:gd name="connsiteX2820" fmla="*/ 318170 w 1164714"/>
              <a:gd name="connsiteY2820" fmla="*/ 1404828 h 1590090"/>
              <a:gd name="connsiteX2821" fmla="*/ 319301 w 1164714"/>
              <a:gd name="connsiteY2821" fmla="*/ 1401399 h 1590090"/>
              <a:gd name="connsiteX2822" fmla="*/ 318170 w 1164714"/>
              <a:gd name="connsiteY2822" fmla="*/ 1399137 h 1590090"/>
              <a:gd name="connsiteX2823" fmla="*/ 317039 w 1164714"/>
              <a:gd name="connsiteY2823" fmla="*/ 1398006 h 1590090"/>
              <a:gd name="connsiteX2824" fmla="*/ 312480 w 1164714"/>
              <a:gd name="connsiteY2824" fmla="*/ 1396874 h 1590090"/>
              <a:gd name="connsiteX2825" fmla="*/ 311349 w 1164714"/>
              <a:gd name="connsiteY2825" fmla="*/ 1396874 h 1590090"/>
              <a:gd name="connsiteX2826" fmla="*/ 311349 w 1164714"/>
              <a:gd name="connsiteY2826" fmla="*/ 1394612 h 1590090"/>
              <a:gd name="connsiteX2827" fmla="*/ 311349 w 1164714"/>
              <a:gd name="connsiteY2827" fmla="*/ 1393446 h 1590090"/>
              <a:gd name="connsiteX2828" fmla="*/ 310218 w 1164714"/>
              <a:gd name="connsiteY2828" fmla="*/ 1394612 h 1590090"/>
              <a:gd name="connsiteX2829" fmla="*/ 309087 w 1164714"/>
              <a:gd name="connsiteY2829" fmla="*/ 1395743 h 1590090"/>
              <a:gd name="connsiteX2830" fmla="*/ 306790 w 1164714"/>
              <a:gd name="connsiteY2830" fmla="*/ 1395743 h 1590090"/>
              <a:gd name="connsiteX2831" fmla="*/ 305659 w 1164714"/>
              <a:gd name="connsiteY2831" fmla="*/ 1395743 h 1590090"/>
              <a:gd name="connsiteX2832" fmla="*/ 304529 w 1164714"/>
              <a:gd name="connsiteY2832" fmla="*/ 1393446 h 1590090"/>
              <a:gd name="connsiteX2833" fmla="*/ 305659 w 1164714"/>
              <a:gd name="connsiteY2833" fmla="*/ 1393446 h 1590090"/>
              <a:gd name="connsiteX2834" fmla="*/ 304529 w 1164714"/>
              <a:gd name="connsiteY2834" fmla="*/ 1391183 h 1590090"/>
              <a:gd name="connsiteX2835" fmla="*/ 305659 w 1164714"/>
              <a:gd name="connsiteY2835" fmla="*/ 1390052 h 1590090"/>
              <a:gd name="connsiteX2836" fmla="*/ 304529 w 1164714"/>
              <a:gd name="connsiteY2836" fmla="*/ 1388921 h 1590090"/>
              <a:gd name="connsiteX2837" fmla="*/ 305659 w 1164714"/>
              <a:gd name="connsiteY2837" fmla="*/ 1388921 h 1590090"/>
              <a:gd name="connsiteX2838" fmla="*/ 304529 w 1164714"/>
              <a:gd name="connsiteY2838" fmla="*/ 1387790 h 1590090"/>
              <a:gd name="connsiteX2839" fmla="*/ 305659 w 1164714"/>
              <a:gd name="connsiteY2839" fmla="*/ 1387790 h 1590090"/>
              <a:gd name="connsiteX2840" fmla="*/ 306790 w 1164714"/>
              <a:gd name="connsiteY2840" fmla="*/ 1387790 h 1590090"/>
              <a:gd name="connsiteX2841" fmla="*/ 307921 w 1164714"/>
              <a:gd name="connsiteY2841" fmla="*/ 1386659 h 1590090"/>
              <a:gd name="connsiteX2842" fmla="*/ 306790 w 1164714"/>
              <a:gd name="connsiteY2842" fmla="*/ 1384361 h 1590090"/>
              <a:gd name="connsiteX2843" fmla="*/ 303398 w 1164714"/>
              <a:gd name="connsiteY2843" fmla="*/ 1384361 h 1590090"/>
              <a:gd name="connsiteX2844" fmla="*/ 297708 w 1164714"/>
              <a:gd name="connsiteY2844" fmla="*/ 1386659 h 1590090"/>
              <a:gd name="connsiteX2845" fmla="*/ 295446 w 1164714"/>
              <a:gd name="connsiteY2845" fmla="*/ 1385492 h 1590090"/>
              <a:gd name="connsiteX2846" fmla="*/ 293149 w 1164714"/>
              <a:gd name="connsiteY2846" fmla="*/ 1385492 h 1590090"/>
              <a:gd name="connsiteX2847" fmla="*/ 293149 w 1164714"/>
              <a:gd name="connsiteY2847" fmla="*/ 1386659 h 1590090"/>
              <a:gd name="connsiteX2848" fmla="*/ 292018 w 1164714"/>
              <a:gd name="connsiteY2848" fmla="*/ 1386659 h 1590090"/>
              <a:gd name="connsiteX2849" fmla="*/ 290887 w 1164714"/>
              <a:gd name="connsiteY2849" fmla="*/ 1386659 h 1590090"/>
              <a:gd name="connsiteX2850" fmla="*/ 292018 w 1164714"/>
              <a:gd name="connsiteY2850" fmla="*/ 1384361 h 1590090"/>
              <a:gd name="connsiteX2851" fmla="*/ 289756 w 1164714"/>
              <a:gd name="connsiteY2851" fmla="*/ 1385492 h 1590090"/>
              <a:gd name="connsiteX2852" fmla="*/ 287494 w 1164714"/>
              <a:gd name="connsiteY2852" fmla="*/ 1384361 h 1590090"/>
              <a:gd name="connsiteX2853" fmla="*/ 285197 w 1164714"/>
              <a:gd name="connsiteY2853" fmla="*/ 1384361 h 1590090"/>
              <a:gd name="connsiteX2854" fmla="*/ 285197 w 1164714"/>
              <a:gd name="connsiteY2854" fmla="*/ 1385492 h 1590090"/>
              <a:gd name="connsiteX2855" fmla="*/ 281805 w 1164714"/>
              <a:gd name="connsiteY2855" fmla="*/ 1383230 h 1590090"/>
              <a:gd name="connsiteX2856" fmla="*/ 281805 w 1164714"/>
              <a:gd name="connsiteY2856" fmla="*/ 1382099 h 1590090"/>
              <a:gd name="connsiteX2857" fmla="*/ 284066 w 1164714"/>
              <a:gd name="connsiteY2857" fmla="*/ 1382099 h 1590090"/>
              <a:gd name="connsiteX2858" fmla="*/ 282936 w 1164714"/>
              <a:gd name="connsiteY2858" fmla="*/ 1380967 h 1590090"/>
              <a:gd name="connsiteX2859" fmla="*/ 284066 w 1164714"/>
              <a:gd name="connsiteY2859" fmla="*/ 1380967 h 1590090"/>
              <a:gd name="connsiteX2860" fmla="*/ 284066 w 1164714"/>
              <a:gd name="connsiteY2860" fmla="*/ 1379836 h 1590090"/>
              <a:gd name="connsiteX2861" fmla="*/ 284066 w 1164714"/>
              <a:gd name="connsiteY2861" fmla="*/ 1378670 h 1590090"/>
              <a:gd name="connsiteX2862" fmla="*/ 286364 w 1164714"/>
              <a:gd name="connsiteY2862" fmla="*/ 1377539 h 1590090"/>
              <a:gd name="connsiteX2863" fmla="*/ 286364 w 1164714"/>
              <a:gd name="connsiteY2863" fmla="*/ 1376407 h 1590090"/>
              <a:gd name="connsiteX2864" fmla="*/ 285197 w 1164714"/>
              <a:gd name="connsiteY2864" fmla="*/ 1376407 h 1590090"/>
              <a:gd name="connsiteX2865" fmla="*/ 285197 w 1164714"/>
              <a:gd name="connsiteY2865" fmla="*/ 1375276 h 1590090"/>
              <a:gd name="connsiteX2866" fmla="*/ 284066 w 1164714"/>
              <a:gd name="connsiteY2866" fmla="*/ 1376407 h 1590090"/>
              <a:gd name="connsiteX2867" fmla="*/ 281805 w 1164714"/>
              <a:gd name="connsiteY2867" fmla="*/ 1375276 h 1590090"/>
              <a:gd name="connsiteX2868" fmla="*/ 282936 w 1164714"/>
              <a:gd name="connsiteY2868" fmla="*/ 1374145 h 1590090"/>
              <a:gd name="connsiteX2869" fmla="*/ 286364 w 1164714"/>
              <a:gd name="connsiteY2869" fmla="*/ 1374145 h 1590090"/>
              <a:gd name="connsiteX2870" fmla="*/ 286364 w 1164714"/>
              <a:gd name="connsiteY2870" fmla="*/ 1373014 h 1590090"/>
              <a:gd name="connsiteX2871" fmla="*/ 287494 w 1164714"/>
              <a:gd name="connsiteY2871" fmla="*/ 1370716 h 1590090"/>
              <a:gd name="connsiteX2872" fmla="*/ 287494 w 1164714"/>
              <a:gd name="connsiteY2872" fmla="*/ 1369585 h 1590090"/>
              <a:gd name="connsiteX2873" fmla="*/ 287494 w 1164714"/>
              <a:gd name="connsiteY2873" fmla="*/ 1370716 h 1590090"/>
              <a:gd name="connsiteX2874" fmla="*/ 289756 w 1164714"/>
              <a:gd name="connsiteY2874" fmla="*/ 1370716 h 1590090"/>
              <a:gd name="connsiteX2875" fmla="*/ 289756 w 1164714"/>
              <a:gd name="connsiteY2875" fmla="*/ 1369585 h 1590090"/>
              <a:gd name="connsiteX2876" fmla="*/ 290887 w 1164714"/>
              <a:gd name="connsiteY2876" fmla="*/ 1368454 h 1590090"/>
              <a:gd name="connsiteX2877" fmla="*/ 290887 w 1164714"/>
              <a:gd name="connsiteY2877" fmla="*/ 1367323 h 1590090"/>
              <a:gd name="connsiteX2878" fmla="*/ 289756 w 1164714"/>
              <a:gd name="connsiteY2878" fmla="*/ 1365061 h 1590090"/>
              <a:gd name="connsiteX2879" fmla="*/ 290887 w 1164714"/>
              <a:gd name="connsiteY2879" fmla="*/ 1363894 h 1590090"/>
              <a:gd name="connsiteX2880" fmla="*/ 292018 w 1164714"/>
              <a:gd name="connsiteY2880" fmla="*/ 1363894 h 1590090"/>
              <a:gd name="connsiteX2881" fmla="*/ 294315 w 1164714"/>
              <a:gd name="connsiteY2881" fmla="*/ 1362763 h 1590090"/>
              <a:gd name="connsiteX2882" fmla="*/ 294315 w 1164714"/>
              <a:gd name="connsiteY2882" fmla="*/ 1361632 h 1590090"/>
              <a:gd name="connsiteX2883" fmla="*/ 296577 w 1164714"/>
              <a:gd name="connsiteY2883" fmla="*/ 1360501 h 1590090"/>
              <a:gd name="connsiteX2884" fmla="*/ 296577 w 1164714"/>
              <a:gd name="connsiteY2884" fmla="*/ 1359369 h 1590090"/>
              <a:gd name="connsiteX2885" fmla="*/ 298839 w 1164714"/>
              <a:gd name="connsiteY2885" fmla="*/ 1358238 h 1590090"/>
              <a:gd name="connsiteX2886" fmla="*/ 297708 w 1164714"/>
              <a:gd name="connsiteY2886" fmla="*/ 1355941 h 1590090"/>
              <a:gd name="connsiteX2887" fmla="*/ 296577 w 1164714"/>
              <a:gd name="connsiteY2887" fmla="*/ 1355941 h 1590090"/>
              <a:gd name="connsiteX2888" fmla="*/ 295446 w 1164714"/>
              <a:gd name="connsiteY2888" fmla="*/ 1354809 h 1590090"/>
              <a:gd name="connsiteX2889" fmla="*/ 295446 w 1164714"/>
              <a:gd name="connsiteY2889" fmla="*/ 1353678 h 1590090"/>
              <a:gd name="connsiteX2890" fmla="*/ 294315 w 1164714"/>
              <a:gd name="connsiteY2890" fmla="*/ 1351416 h 1590090"/>
              <a:gd name="connsiteX2891" fmla="*/ 296577 w 1164714"/>
              <a:gd name="connsiteY2891" fmla="*/ 1350285 h 1590090"/>
              <a:gd name="connsiteX2892" fmla="*/ 297708 w 1164714"/>
              <a:gd name="connsiteY2892" fmla="*/ 1350285 h 1590090"/>
              <a:gd name="connsiteX2893" fmla="*/ 298839 w 1164714"/>
              <a:gd name="connsiteY2893" fmla="*/ 1350285 h 1590090"/>
              <a:gd name="connsiteX2894" fmla="*/ 299970 w 1164714"/>
              <a:gd name="connsiteY2894" fmla="*/ 1351416 h 1590090"/>
              <a:gd name="connsiteX2895" fmla="*/ 301100 w 1164714"/>
              <a:gd name="connsiteY2895" fmla="*/ 1350285 h 1590090"/>
              <a:gd name="connsiteX2896" fmla="*/ 303398 w 1164714"/>
              <a:gd name="connsiteY2896" fmla="*/ 1347987 h 1590090"/>
              <a:gd name="connsiteX2897" fmla="*/ 306790 w 1164714"/>
              <a:gd name="connsiteY2897" fmla="*/ 1347987 h 1590090"/>
              <a:gd name="connsiteX2898" fmla="*/ 307921 w 1164714"/>
              <a:gd name="connsiteY2898" fmla="*/ 1346856 h 1590090"/>
              <a:gd name="connsiteX2899" fmla="*/ 306790 w 1164714"/>
              <a:gd name="connsiteY2899" fmla="*/ 1345725 h 1590090"/>
              <a:gd name="connsiteX2900" fmla="*/ 306790 w 1164714"/>
              <a:gd name="connsiteY2900" fmla="*/ 1344594 h 1590090"/>
              <a:gd name="connsiteX2901" fmla="*/ 307921 w 1164714"/>
              <a:gd name="connsiteY2901" fmla="*/ 1344594 h 1590090"/>
              <a:gd name="connsiteX2902" fmla="*/ 309087 w 1164714"/>
              <a:gd name="connsiteY2902" fmla="*/ 1343463 h 1590090"/>
              <a:gd name="connsiteX2903" fmla="*/ 307921 w 1164714"/>
              <a:gd name="connsiteY2903" fmla="*/ 1342296 h 1590090"/>
              <a:gd name="connsiteX2904" fmla="*/ 309087 w 1164714"/>
              <a:gd name="connsiteY2904" fmla="*/ 1341165 h 1590090"/>
              <a:gd name="connsiteX2905" fmla="*/ 309087 w 1164714"/>
              <a:gd name="connsiteY2905" fmla="*/ 1337771 h 1590090"/>
              <a:gd name="connsiteX2906" fmla="*/ 310218 w 1164714"/>
              <a:gd name="connsiteY2906" fmla="*/ 1336640 h 1590090"/>
              <a:gd name="connsiteX2907" fmla="*/ 309087 w 1164714"/>
              <a:gd name="connsiteY2907" fmla="*/ 1333211 h 1590090"/>
              <a:gd name="connsiteX2908" fmla="*/ 307921 w 1164714"/>
              <a:gd name="connsiteY2908" fmla="*/ 1333211 h 1590090"/>
              <a:gd name="connsiteX2909" fmla="*/ 307921 w 1164714"/>
              <a:gd name="connsiteY2909" fmla="*/ 1332080 h 1590090"/>
              <a:gd name="connsiteX2910" fmla="*/ 306790 w 1164714"/>
              <a:gd name="connsiteY2910" fmla="*/ 1332080 h 1590090"/>
              <a:gd name="connsiteX2911" fmla="*/ 306790 w 1164714"/>
              <a:gd name="connsiteY2911" fmla="*/ 1329818 h 1590090"/>
              <a:gd name="connsiteX2912" fmla="*/ 305659 w 1164714"/>
              <a:gd name="connsiteY2912" fmla="*/ 1328687 h 1590090"/>
              <a:gd name="connsiteX2913" fmla="*/ 304529 w 1164714"/>
              <a:gd name="connsiteY2913" fmla="*/ 1325258 h 1590090"/>
              <a:gd name="connsiteX2914" fmla="*/ 305659 w 1164714"/>
              <a:gd name="connsiteY2914" fmla="*/ 1325258 h 1590090"/>
              <a:gd name="connsiteX2915" fmla="*/ 306790 w 1164714"/>
              <a:gd name="connsiteY2915" fmla="*/ 1325258 h 1590090"/>
              <a:gd name="connsiteX2916" fmla="*/ 307921 w 1164714"/>
              <a:gd name="connsiteY2916" fmla="*/ 1325258 h 1590090"/>
              <a:gd name="connsiteX2917" fmla="*/ 307921 w 1164714"/>
              <a:gd name="connsiteY2917" fmla="*/ 1321864 h 1590090"/>
              <a:gd name="connsiteX2918" fmla="*/ 310218 w 1164714"/>
              <a:gd name="connsiteY2918" fmla="*/ 1319567 h 1590090"/>
              <a:gd name="connsiteX2919" fmla="*/ 311349 w 1164714"/>
              <a:gd name="connsiteY2919" fmla="*/ 1319567 h 1590090"/>
              <a:gd name="connsiteX2920" fmla="*/ 312480 w 1164714"/>
              <a:gd name="connsiteY2920" fmla="*/ 1318436 h 1590090"/>
              <a:gd name="connsiteX2921" fmla="*/ 311349 w 1164714"/>
              <a:gd name="connsiteY2921" fmla="*/ 1316173 h 1590090"/>
              <a:gd name="connsiteX2922" fmla="*/ 310218 w 1164714"/>
              <a:gd name="connsiteY2922" fmla="*/ 1315042 h 1590090"/>
              <a:gd name="connsiteX2923" fmla="*/ 311349 w 1164714"/>
              <a:gd name="connsiteY2923" fmla="*/ 1313911 h 1590090"/>
              <a:gd name="connsiteX2924" fmla="*/ 309087 w 1164714"/>
              <a:gd name="connsiteY2924" fmla="*/ 1313911 h 1590090"/>
              <a:gd name="connsiteX2925" fmla="*/ 310218 w 1164714"/>
              <a:gd name="connsiteY2925" fmla="*/ 1312744 h 1590090"/>
              <a:gd name="connsiteX2926" fmla="*/ 309087 w 1164714"/>
              <a:gd name="connsiteY2926" fmla="*/ 1312744 h 1590090"/>
              <a:gd name="connsiteX2927" fmla="*/ 306790 w 1164714"/>
              <a:gd name="connsiteY2927" fmla="*/ 1311613 h 1590090"/>
              <a:gd name="connsiteX2928" fmla="*/ 307921 w 1164714"/>
              <a:gd name="connsiteY2928" fmla="*/ 1310482 h 1590090"/>
              <a:gd name="connsiteX2929" fmla="*/ 306790 w 1164714"/>
              <a:gd name="connsiteY2929" fmla="*/ 1309351 h 1590090"/>
              <a:gd name="connsiteX2930" fmla="*/ 307921 w 1164714"/>
              <a:gd name="connsiteY2930" fmla="*/ 1308220 h 1590090"/>
              <a:gd name="connsiteX2931" fmla="*/ 307921 w 1164714"/>
              <a:gd name="connsiteY2931" fmla="*/ 1307089 h 1590090"/>
              <a:gd name="connsiteX2932" fmla="*/ 309087 w 1164714"/>
              <a:gd name="connsiteY2932" fmla="*/ 1307089 h 1590090"/>
              <a:gd name="connsiteX2933" fmla="*/ 309087 w 1164714"/>
              <a:gd name="connsiteY2933" fmla="*/ 1305958 h 1590090"/>
              <a:gd name="connsiteX2934" fmla="*/ 310218 w 1164714"/>
              <a:gd name="connsiteY2934" fmla="*/ 1305958 h 1590090"/>
              <a:gd name="connsiteX2935" fmla="*/ 309087 w 1164714"/>
              <a:gd name="connsiteY2935" fmla="*/ 1304791 h 1590090"/>
              <a:gd name="connsiteX2936" fmla="*/ 310218 w 1164714"/>
              <a:gd name="connsiteY2936" fmla="*/ 1304791 h 1590090"/>
              <a:gd name="connsiteX2937" fmla="*/ 310218 w 1164714"/>
              <a:gd name="connsiteY2937" fmla="*/ 1303660 h 1590090"/>
              <a:gd name="connsiteX2938" fmla="*/ 309087 w 1164714"/>
              <a:gd name="connsiteY2938" fmla="*/ 1302529 h 1590090"/>
              <a:gd name="connsiteX2939" fmla="*/ 307921 w 1164714"/>
              <a:gd name="connsiteY2939" fmla="*/ 1303660 h 1590090"/>
              <a:gd name="connsiteX2940" fmla="*/ 307921 w 1164714"/>
              <a:gd name="connsiteY2940" fmla="*/ 1302529 h 1590090"/>
              <a:gd name="connsiteX2941" fmla="*/ 306790 w 1164714"/>
              <a:gd name="connsiteY2941" fmla="*/ 1302529 h 1590090"/>
              <a:gd name="connsiteX2942" fmla="*/ 307921 w 1164714"/>
              <a:gd name="connsiteY2942" fmla="*/ 1302529 h 1590090"/>
              <a:gd name="connsiteX2943" fmla="*/ 307921 w 1164714"/>
              <a:gd name="connsiteY2943" fmla="*/ 1301398 h 1590090"/>
              <a:gd name="connsiteX2944" fmla="*/ 309087 w 1164714"/>
              <a:gd name="connsiteY2944" fmla="*/ 1302529 h 1590090"/>
              <a:gd name="connsiteX2945" fmla="*/ 310218 w 1164714"/>
              <a:gd name="connsiteY2945" fmla="*/ 1302529 h 1590090"/>
              <a:gd name="connsiteX2946" fmla="*/ 310218 w 1164714"/>
              <a:gd name="connsiteY2946" fmla="*/ 1301398 h 1590090"/>
              <a:gd name="connsiteX2947" fmla="*/ 310218 w 1164714"/>
              <a:gd name="connsiteY2947" fmla="*/ 1300266 h 1590090"/>
              <a:gd name="connsiteX2948" fmla="*/ 310218 w 1164714"/>
              <a:gd name="connsiteY2948" fmla="*/ 1299135 h 1590090"/>
              <a:gd name="connsiteX2949" fmla="*/ 311349 w 1164714"/>
              <a:gd name="connsiteY2949" fmla="*/ 1300266 h 1590090"/>
              <a:gd name="connsiteX2950" fmla="*/ 311349 w 1164714"/>
              <a:gd name="connsiteY2950" fmla="*/ 1298004 h 1590090"/>
              <a:gd name="connsiteX2951" fmla="*/ 311349 w 1164714"/>
              <a:gd name="connsiteY2951" fmla="*/ 1299135 h 1590090"/>
              <a:gd name="connsiteX2952" fmla="*/ 312480 w 1164714"/>
              <a:gd name="connsiteY2952" fmla="*/ 1299135 h 1590090"/>
              <a:gd name="connsiteX2953" fmla="*/ 312480 w 1164714"/>
              <a:gd name="connsiteY2953" fmla="*/ 1298004 h 1590090"/>
              <a:gd name="connsiteX2954" fmla="*/ 313611 w 1164714"/>
              <a:gd name="connsiteY2954" fmla="*/ 1299135 h 1590090"/>
              <a:gd name="connsiteX2955" fmla="*/ 313611 w 1164714"/>
              <a:gd name="connsiteY2955" fmla="*/ 1298004 h 1590090"/>
              <a:gd name="connsiteX2956" fmla="*/ 314742 w 1164714"/>
              <a:gd name="connsiteY2956" fmla="*/ 1298004 h 1590090"/>
              <a:gd name="connsiteX2957" fmla="*/ 313611 w 1164714"/>
              <a:gd name="connsiteY2957" fmla="*/ 1296838 h 1590090"/>
              <a:gd name="connsiteX2958" fmla="*/ 314742 w 1164714"/>
              <a:gd name="connsiteY2958" fmla="*/ 1296838 h 1590090"/>
              <a:gd name="connsiteX2959" fmla="*/ 314742 w 1164714"/>
              <a:gd name="connsiteY2959" fmla="*/ 1295706 h 1590090"/>
              <a:gd name="connsiteX2960" fmla="*/ 315873 w 1164714"/>
              <a:gd name="connsiteY2960" fmla="*/ 1296838 h 1590090"/>
              <a:gd name="connsiteX2961" fmla="*/ 317039 w 1164714"/>
              <a:gd name="connsiteY2961" fmla="*/ 1295706 h 1590090"/>
              <a:gd name="connsiteX2962" fmla="*/ 317039 w 1164714"/>
              <a:gd name="connsiteY2962" fmla="*/ 1294575 h 1590090"/>
              <a:gd name="connsiteX2963" fmla="*/ 318170 w 1164714"/>
              <a:gd name="connsiteY2963" fmla="*/ 1293444 h 1590090"/>
              <a:gd name="connsiteX2964" fmla="*/ 318170 w 1164714"/>
              <a:gd name="connsiteY2964" fmla="*/ 1292313 h 1590090"/>
              <a:gd name="connsiteX2965" fmla="*/ 319301 w 1164714"/>
              <a:gd name="connsiteY2965" fmla="*/ 1292313 h 1590090"/>
              <a:gd name="connsiteX2966" fmla="*/ 318170 w 1164714"/>
              <a:gd name="connsiteY2966" fmla="*/ 1291182 h 1590090"/>
              <a:gd name="connsiteX2967" fmla="*/ 319301 w 1164714"/>
              <a:gd name="connsiteY2967" fmla="*/ 1290015 h 1590090"/>
              <a:gd name="connsiteX2968" fmla="*/ 318170 w 1164714"/>
              <a:gd name="connsiteY2968" fmla="*/ 1288884 h 1590090"/>
              <a:gd name="connsiteX2969" fmla="*/ 319301 w 1164714"/>
              <a:gd name="connsiteY2969" fmla="*/ 1287753 h 1590090"/>
              <a:gd name="connsiteX2970" fmla="*/ 318170 w 1164714"/>
              <a:gd name="connsiteY2970" fmla="*/ 1286622 h 1590090"/>
              <a:gd name="connsiteX2971" fmla="*/ 319301 w 1164714"/>
              <a:gd name="connsiteY2971" fmla="*/ 1286622 h 1590090"/>
              <a:gd name="connsiteX2972" fmla="*/ 318170 w 1164714"/>
              <a:gd name="connsiteY2972" fmla="*/ 1284359 h 1590090"/>
              <a:gd name="connsiteX2973" fmla="*/ 318170 w 1164714"/>
              <a:gd name="connsiteY2973" fmla="*/ 1282062 h 1590090"/>
              <a:gd name="connsiteX2974" fmla="*/ 320432 w 1164714"/>
              <a:gd name="connsiteY2974" fmla="*/ 1282062 h 1590090"/>
              <a:gd name="connsiteX2975" fmla="*/ 320432 w 1164714"/>
              <a:gd name="connsiteY2975" fmla="*/ 1280931 h 1590090"/>
              <a:gd name="connsiteX2976" fmla="*/ 321563 w 1164714"/>
              <a:gd name="connsiteY2976" fmla="*/ 1279800 h 1590090"/>
              <a:gd name="connsiteX2977" fmla="*/ 322693 w 1164714"/>
              <a:gd name="connsiteY2977" fmla="*/ 1282062 h 1590090"/>
              <a:gd name="connsiteX2978" fmla="*/ 323860 w 1164714"/>
              <a:gd name="connsiteY2978" fmla="*/ 1280931 h 1590090"/>
              <a:gd name="connsiteX2979" fmla="*/ 327252 w 1164714"/>
              <a:gd name="connsiteY2979" fmla="*/ 1277537 h 1590090"/>
              <a:gd name="connsiteX2980" fmla="*/ 326122 w 1164714"/>
              <a:gd name="connsiteY2980" fmla="*/ 1276406 h 1590090"/>
              <a:gd name="connsiteX2981" fmla="*/ 327252 w 1164714"/>
              <a:gd name="connsiteY2981" fmla="*/ 1274108 h 1590090"/>
              <a:gd name="connsiteX2982" fmla="*/ 327252 w 1164714"/>
              <a:gd name="connsiteY2982" fmla="*/ 1272977 h 1590090"/>
              <a:gd name="connsiteX2983" fmla="*/ 327252 w 1164714"/>
              <a:gd name="connsiteY2983" fmla="*/ 1271846 h 1590090"/>
              <a:gd name="connsiteX2984" fmla="*/ 326122 w 1164714"/>
              <a:gd name="connsiteY2984" fmla="*/ 1268453 h 1590090"/>
              <a:gd name="connsiteX2985" fmla="*/ 327252 w 1164714"/>
              <a:gd name="connsiteY2985" fmla="*/ 1269584 h 1590090"/>
              <a:gd name="connsiteX2986" fmla="*/ 329514 w 1164714"/>
              <a:gd name="connsiteY2986" fmla="*/ 1268453 h 1590090"/>
              <a:gd name="connsiteX2987" fmla="*/ 328383 w 1164714"/>
              <a:gd name="connsiteY2987" fmla="*/ 1266155 h 1590090"/>
              <a:gd name="connsiteX2988" fmla="*/ 329514 w 1164714"/>
              <a:gd name="connsiteY2988" fmla="*/ 1266155 h 1590090"/>
              <a:gd name="connsiteX2989" fmla="*/ 329514 w 1164714"/>
              <a:gd name="connsiteY2989" fmla="*/ 1265024 h 1590090"/>
              <a:gd name="connsiteX2990" fmla="*/ 329514 w 1164714"/>
              <a:gd name="connsiteY2990" fmla="*/ 1263893 h 1590090"/>
              <a:gd name="connsiteX2991" fmla="*/ 332942 w 1164714"/>
              <a:gd name="connsiteY2991" fmla="*/ 1265024 h 1590090"/>
              <a:gd name="connsiteX2992" fmla="*/ 335204 w 1164714"/>
              <a:gd name="connsiteY2992" fmla="*/ 1265024 h 1590090"/>
              <a:gd name="connsiteX2993" fmla="*/ 336335 w 1164714"/>
              <a:gd name="connsiteY2993" fmla="*/ 1265024 h 1590090"/>
              <a:gd name="connsiteX2994" fmla="*/ 337466 w 1164714"/>
              <a:gd name="connsiteY2994" fmla="*/ 1265024 h 1590090"/>
              <a:gd name="connsiteX2995" fmla="*/ 338632 w 1164714"/>
              <a:gd name="connsiteY2995" fmla="*/ 1266155 h 1590090"/>
              <a:gd name="connsiteX2996" fmla="*/ 339763 w 1164714"/>
              <a:gd name="connsiteY2996" fmla="*/ 1263893 h 1590090"/>
              <a:gd name="connsiteX2997" fmla="*/ 340894 w 1164714"/>
              <a:gd name="connsiteY2997" fmla="*/ 1262761 h 1590090"/>
              <a:gd name="connsiteX2998" fmla="*/ 342025 w 1164714"/>
              <a:gd name="connsiteY2998" fmla="*/ 1260499 h 1590090"/>
              <a:gd name="connsiteX2999" fmla="*/ 345417 w 1164714"/>
              <a:gd name="connsiteY2999" fmla="*/ 1259333 h 1590090"/>
              <a:gd name="connsiteX3000" fmla="*/ 347715 w 1164714"/>
              <a:gd name="connsiteY3000" fmla="*/ 1258201 h 1590090"/>
              <a:gd name="connsiteX3001" fmla="*/ 349976 w 1164714"/>
              <a:gd name="connsiteY3001" fmla="*/ 1257070 h 1590090"/>
              <a:gd name="connsiteX3002" fmla="*/ 354535 w 1164714"/>
              <a:gd name="connsiteY3002" fmla="*/ 1254808 h 1590090"/>
              <a:gd name="connsiteX3003" fmla="*/ 359059 w 1164714"/>
              <a:gd name="connsiteY3003" fmla="*/ 1257070 h 1590090"/>
              <a:gd name="connsiteX3004" fmla="*/ 361356 w 1164714"/>
              <a:gd name="connsiteY3004" fmla="*/ 1257070 h 1590090"/>
              <a:gd name="connsiteX3005" fmla="*/ 363618 w 1164714"/>
              <a:gd name="connsiteY3005" fmla="*/ 1255939 h 1590090"/>
              <a:gd name="connsiteX3006" fmla="*/ 367010 w 1164714"/>
              <a:gd name="connsiteY3006" fmla="*/ 1255939 h 1590090"/>
              <a:gd name="connsiteX3007" fmla="*/ 369308 w 1164714"/>
              <a:gd name="connsiteY3007" fmla="*/ 1254808 h 1590090"/>
              <a:gd name="connsiteX3008" fmla="*/ 371569 w 1164714"/>
              <a:gd name="connsiteY3008" fmla="*/ 1252510 h 1590090"/>
              <a:gd name="connsiteX3009" fmla="*/ 373831 w 1164714"/>
              <a:gd name="connsiteY3009" fmla="*/ 1250248 h 1590090"/>
              <a:gd name="connsiteX3010" fmla="*/ 376128 w 1164714"/>
              <a:gd name="connsiteY3010" fmla="*/ 1246855 h 1590090"/>
              <a:gd name="connsiteX3011" fmla="*/ 374962 w 1164714"/>
              <a:gd name="connsiteY3011" fmla="*/ 1241163 h 1590090"/>
              <a:gd name="connsiteX3012" fmla="*/ 376128 w 1164714"/>
              <a:gd name="connsiteY3012" fmla="*/ 1237735 h 1590090"/>
              <a:gd name="connsiteX3013" fmla="*/ 378390 w 1164714"/>
              <a:gd name="connsiteY3013" fmla="*/ 1235472 h 1590090"/>
              <a:gd name="connsiteX3014" fmla="*/ 379521 w 1164714"/>
              <a:gd name="connsiteY3014" fmla="*/ 1234341 h 1590090"/>
              <a:gd name="connsiteX3015" fmla="*/ 377259 w 1164714"/>
              <a:gd name="connsiteY3015" fmla="*/ 1232079 h 1590090"/>
              <a:gd name="connsiteX3016" fmla="*/ 374962 w 1164714"/>
              <a:gd name="connsiteY3016" fmla="*/ 1230948 h 1590090"/>
              <a:gd name="connsiteX3017" fmla="*/ 374962 w 1164714"/>
              <a:gd name="connsiteY3017" fmla="*/ 1229781 h 1590090"/>
              <a:gd name="connsiteX3018" fmla="*/ 374962 w 1164714"/>
              <a:gd name="connsiteY3018" fmla="*/ 1228650 h 1590090"/>
              <a:gd name="connsiteX3019" fmla="*/ 378390 w 1164714"/>
              <a:gd name="connsiteY3019" fmla="*/ 1219565 h 1590090"/>
              <a:gd name="connsiteX3020" fmla="*/ 378390 w 1164714"/>
              <a:gd name="connsiteY3020" fmla="*/ 1217303 h 1590090"/>
              <a:gd name="connsiteX3021" fmla="*/ 379521 w 1164714"/>
              <a:gd name="connsiteY3021" fmla="*/ 1215005 h 1590090"/>
              <a:gd name="connsiteX3022" fmla="*/ 381783 w 1164714"/>
              <a:gd name="connsiteY3022" fmla="*/ 1215005 h 1590090"/>
              <a:gd name="connsiteX3023" fmla="*/ 382949 w 1164714"/>
              <a:gd name="connsiteY3023" fmla="*/ 1213874 h 1590090"/>
              <a:gd name="connsiteX3024" fmla="*/ 382949 w 1164714"/>
              <a:gd name="connsiteY3024" fmla="*/ 1211612 h 1590090"/>
              <a:gd name="connsiteX3025" fmla="*/ 380652 w 1164714"/>
              <a:gd name="connsiteY3025" fmla="*/ 1209350 h 1590090"/>
              <a:gd name="connsiteX3026" fmla="*/ 380652 w 1164714"/>
              <a:gd name="connsiteY3026" fmla="*/ 1207052 h 1590090"/>
              <a:gd name="connsiteX3027" fmla="*/ 380652 w 1164714"/>
              <a:gd name="connsiteY3027" fmla="*/ 1202527 h 1590090"/>
              <a:gd name="connsiteX3028" fmla="*/ 380652 w 1164714"/>
              <a:gd name="connsiteY3028" fmla="*/ 1201396 h 1590090"/>
              <a:gd name="connsiteX3029" fmla="*/ 379521 w 1164714"/>
              <a:gd name="connsiteY3029" fmla="*/ 1200230 h 1590090"/>
              <a:gd name="connsiteX3030" fmla="*/ 379521 w 1164714"/>
              <a:gd name="connsiteY3030" fmla="*/ 1199098 h 1590090"/>
              <a:gd name="connsiteX3031" fmla="*/ 378390 w 1164714"/>
              <a:gd name="connsiteY3031" fmla="*/ 1196836 h 1590090"/>
              <a:gd name="connsiteX3032" fmla="*/ 373831 w 1164714"/>
              <a:gd name="connsiteY3032" fmla="*/ 1193407 h 1590090"/>
              <a:gd name="connsiteX3033" fmla="*/ 369308 w 1164714"/>
              <a:gd name="connsiteY3033" fmla="*/ 1191145 h 1590090"/>
              <a:gd name="connsiteX3034" fmla="*/ 367010 w 1164714"/>
              <a:gd name="connsiteY3034" fmla="*/ 1190014 h 1590090"/>
              <a:gd name="connsiteX3035" fmla="*/ 367010 w 1164714"/>
              <a:gd name="connsiteY3035" fmla="*/ 1187752 h 1590090"/>
              <a:gd name="connsiteX3036" fmla="*/ 367010 w 1164714"/>
              <a:gd name="connsiteY3036" fmla="*/ 1186620 h 1590090"/>
              <a:gd name="connsiteX3037" fmla="*/ 364749 w 1164714"/>
              <a:gd name="connsiteY3037" fmla="*/ 1185454 h 1590090"/>
              <a:gd name="connsiteX3038" fmla="*/ 363618 w 1164714"/>
              <a:gd name="connsiteY3038" fmla="*/ 1184323 h 1590090"/>
              <a:gd name="connsiteX3039" fmla="*/ 361356 w 1164714"/>
              <a:gd name="connsiteY3039" fmla="*/ 1184323 h 1590090"/>
              <a:gd name="connsiteX3040" fmla="*/ 361356 w 1164714"/>
              <a:gd name="connsiteY3040" fmla="*/ 1183192 h 1590090"/>
              <a:gd name="connsiteX3041" fmla="*/ 359059 w 1164714"/>
              <a:gd name="connsiteY3041" fmla="*/ 1182060 h 1590090"/>
              <a:gd name="connsiteX3042" fmla="*/ 355666 w 1164714"/>
              <a:gd name="connsiteY3042" fmla="*/ 1182060 h 1590090"/>
              <a:gd name="connsiteX3043" fmla="*/ 353404 w 1164714"/>
              <a:gd name="connsiteY3043" fmla="*/ 1184323 h 1590090"/>
              <a:gd name="connsiteX3044" fmla="*/ 352238 w 1164714"/>
              <a:gd name="connsiteY3044" fmla="*/ 1184323 h 1590090"/>
              <a:gd name="connsiteX3045" fmla="*/ 349976 w 1164714"/>
              <a:gd name="connsiteY3045" fmla="*/ 1183192 h 1590090"/>
              <a:gd name="connsiteX3046" fmla="*/ 348845 w 1164714"/>
              <a:gd name="connsiteY3046" fmla="*/ 1183192 h 1590090"/>
              <a:gd name="connsiteX3047" fmla="*/ 347715 w 1164714"/>
              <a:gd name="connsiteY3047" fmla="*/ 1185454 h 1590090"/>
              <a:gd name="connsiteX3048" fmla="*/ 345417 w 1164714"/>
              <a:gd name="connsiteY3048" fmla="*/ 1185454 h 1590090"/>
              <a:gd name="connsiteX3049" fmla="*/ 344287 w 1164714"/>
              <a:gd name="connsiteY3049" fmla="*/ 1185454 h 1590090"/>
              <a:gd name="connsiteX3050" fmla="*/ 342025 w 1164714"/>
              <a:gd name="connsiteY3050" fmla="*/ 1184323 h 1590090"/>
              <a:gd name="connsiteX3051" fmla="*/ 340894 w 1164714"/>
              <a:gd name="connsiteY3051" fmla="*/ 1185454 h 1590090"/>
              <a:gd name="connsiteX3052" fmla="*/ 339763 w 1164714"/>
              <a:gd name="connsiteY3052" fmla="*/ 1185454 h 1590090"/>
              <a:gd name="connsiteX3053" fmla="*/ 338632 w 1164714"/>
              <a:gd name="connsiteY3053" fmla="*/ 1186620 h 1590090"/>
              <a:gd name="connsiteX3054" fmla="*/ 337466 w 1164714"/>
              <a:gd name="connsiteY3054" fmla="*/ 1186620 h 1590090"/>
              <a:gd name="connsiteX3055" fmla="*/ 336335 w 1164714"/>
              <a:gd name="connsiteY3055" fmla="*/ 1186620 h 1590090"/>
              <a:gd name="connsiteX3056" fmla="*/ 335204 w 1164714"/>
              <a:gd name="connsiteY3056" fmla="*/ 1187752 h 1590090"/>
              <a:gd name="connsiteX3057" fmla="*/ 334073 w 1164714"/>
              <a:gd name="connsiteY3057" fmla="*/ 1186620 h 1590090"/>
              <a:gd name="connsiteX3058" fmla="*/ 332942 w 1164714"/>
              <a:gd name="connsiteY3058" fmla="*/ 1190014 h 1590090"/>
              <a:gd name="connsiteX3059" fmla="*/ 331811 w 1164714"/>
              <a:gd name="connsiteY3059" fmla="*/ 1190014 h 1590090"/>
              <a:gd name="connsiteX3060" fmla="*/ 331811 w 1164714"/>
              <a:gd name="connsiteY3060" fmla="*/ 1188883 h 1590090"/>
              <a:gd name="connsiteX3061" fmla="*/ 330645 w 1164714"/>
              <a:gd name="connsiteY3061" fmla="*/ 1190014 h 1590090"/>
              <a:gd name="connsiteX3062" fmla="*/ 329514 w 1164714"/>
              <a:gd name="connsiteY3062" fmla="*/ 1191145 h 1590090"/>
              <a:gd name="connsiteX3063" fmla="*/ 329514 w 1164714"/>
              <a:gd name="connsiteY3063" fmla="*/ 1192276 h 1590090"/>
              <a:gd name="connsiteX3064" fmla="*/ 328383 w 1164714"/>
              <a:gd name="connsiteY3064" fmla="*/ 1191145 h 1590090"/>
              <a:gd name="connsiteX3065" fmla="*/ 328383 w 1164714"/>
              <a:gd name="connsiteY3065" fmla="*/ 1192276 h 1590090"/>
              <a:gd name="connsiteX3066" fmla="*/ 327252 w 1164714"/>
              <a:gd name="connsiteY3066" fmla="*/ 1192276 h 1590090"/>
              <a:gd name="connsiteX3067" fmla="*/ 326122 w 1164714"/>
              <a:gd name="connsiteY3067" fmla="*/ 1191145 h 1590090"/>
              <a:gd name="connsiteX3068" fmla="*/ 324991 w 1164714"/>
              <a:gd name="connsiteY3068" fmla="*/ 1192276 h 1590090"/>
              <a:gd name="connsiteX3069" fmla="*/ 321563 w 1164714"/>
              <a:gd name="connsiteY3069" fmla="*/ 1193407 h 1590090"/>
              <a:gd name="connsiteX3070" fmla="*/ 320432 w 1164714"/>
              <a:gd name="connsiteY3070" fmla="*/ 1193407 h 1590090"/>
              <a:gd name="connsiteX3071" fmla="*/ 320432 w 1164714"/>
              <a:gd name="connsiteY3071" fmla="*/ 1194574 h 1590090"/>
              <a:gd name="connsiteX3072" fmla="*/ 319301 w 1164714"/>
              <a:gd name="connsiteY3072" fmla="*/ 1194574 h 1590090"/>
              <a:gd name="connsiteX3073" fmla="*/ 318170 w 1164714"/>
              <a:gd name="connsiteY3073" fmla="*/ 1192276 h 1590090"/>
              <a:gd name="connsiteX3074" fmla="*/ 317039 w 1164714"/>
              <a:gd name="connsiteY3074" fmla="*/ 1193407 h 1590090"/>
              <a:gd name="connsiteX3075" fmla="*/ 315873 w 1164714"/>
              <a:gd name="connsiteY3075" fmla="*/ 1194574 h 1590090"/>
              <a:gd name="connsiteX3076" fmla="*/ 314742 w 1164714"/>
              <a:gd name="connsiteY3076" fmla="*/ 1193407 h 1590090"/>
              <a:gd name="connsiteX3077" fmla="*/ 314742 w 1164714"/>
              <a:gd name="connsiteY3077" fmla="*/ 1192276 h 1590090"/>
              <a:gd name="connsiteX3078" fmla="*/ 312480 w 1164714"/>
              <a:gd name="connsiteY3078" fmla="*/ 1193407 h 1590090"/>
              <a:gd name="connsiteX3079" fmla="*/ 312480 w 1164714"/>
              <a:gd name="connsiteY3079" fmla="*/ 1195705 h 1590090"/>
              <a:gd name="connsiteX3080" fmla="*/ 311349 w 1164714"/>
              <a:gd name="connsiteY3080" fmla="*/ 1195705 h 1590090"/>
              <a:gd name="connsiteX3081" fmla="*/ 310218 w 1164714"/>
              <a:gd name="connsiteY3081" fmla="*/ 1197967 h 1590090"/>
              <a:gd name="connsiteX3082" fmla="*/ 309087 w 1164714"/>
              <a:gd name="connsiteY3082" fmla="*/ 1197967 h 1590090"/>
              <a:gd name="connsiteX3083" fmla="*/ 307921 w 1164714"/>
              <a:gd name="connsiteY3083" fmla="*/ 1196836 h 1590090"/>
              <a:gd name="connsiteX3084" fmla="*/ 306790 w 1164714"/>
              <a:gd name="connsiteY3084" fmla="*/ 1196836 h 1590090"/>
              <a:gd name="connsiteX3085" fmla="*/ 306790 w 1164714"/>
              <a:gd name="connsiteY3085" fmla="*/ 1197967 h 1590090"/>
              <a:gd name="connsiteX3086" fmla="*/ 306790 w 1164714"/>
              <a:gd name="connsiteY3086" fmla="*/ 1199098 h 1590090"/>
              <a:gd name="connsiteX3087" fmla="*/ 305659 w 1164714"/>
              <a:gd name="connsiteY3087" fmla="*/ 1199098 h 1590090"/>
              <a:gd name="connsiteX3088" fmla="*/ 303398 w 1164714"/>
              <a:gd name="connsiteY3088" fmla="*/ 1199098 h 1590090"/>
              <a:gd name="connsiteX3089" fmla="*/ 302267 w 1164714"/>
              <a:gd name="connsiteY3089" fmla="*/ 1201396 h 1590090"/>
              <a:gd name="connsiteX3090" fmla="*/ 301100 w 1164714"/>
              <a:gd name="connsiteY3090" fmla="*/ 1201396 h 1590090"/>
              <a:gd name="connsiteX3091" fmla="*/ 301100 w 1164714"/>
              <a:gd name="connsiteY3091" fmla="*/ 1202527 h 1590090"/>
              <a:gd name="connsiteX3092" fmla="*/ 301100 w 1164714"/>
              <a:gd name="connsiteY3092" fmla="*/ 1204790 h 1590090"/>
              <a:gd name="connsiteX3093" fmla="*/ 298839 w 1164714"/>
              <a:gd name="connsiteY3093" fmla="*/ 1205921 h 1590090"/>
              <a:gd name="connsiteX3094" fmla="*/ 299970 w 1164714"/>
              <a:gd name="connsiteY3094" fmla="*/ 1207052 h 1590090"/>
              <a:gd name="connsiteX3095" fmla="*/ 296577 w 1164714"/>
              <a:gd name="connsiteY3095" fmla="*/ 1208183 h 1590090"/>
              <a:gd name="connsiteX3096" fmla="*/ 296577 w 1164714"/>
              <a:gd name="connsiteY3096" fmla="*/ 1209350 h 1590090"/>
              <a:gd name="connsiteX3097" fmla="*/ 295446 w 1164714"/>
              <a:gd name="connsiteY3097" fmla="*/ 1208183 h 1590090"/>
              <a:gd name="connsiteX3098" fmla="*/ 294315 w 1164714"/>
              <a:gd name="connsiteY3098" fmla="*/ 1211612 h 1590090"/>
              <a:gd name="connsiteX3099" fmla="*/ 293149 w 1164714"/>
              <a:gd name="connsiteY3099" fmla="*/ 1211612 h 1590090"/>
              <a:gd name="connsiteX3100" fmla="*/ 293149 w 1164714"/>
              <a:gd name="connsiteY3100" fmla="*/ 1210481 h 1590090"/>
              <a:gd name="connsiteX3101" fmla="*/ 292018 w 1164714"/>
              <a:gd name="connsiteY3101" fmla="*/ 1210481 h 1590090"/>
              <a:gd name="connsiteX3102" fmla="*/ 290887 w 1164714"/>
              <a:gd name="connsiteY3102" fmla="*/ 1210481 h 1590090"/>
              <a:gd name="connsiteX3103" fmla="*/ 289756 w 1164714"/>
              <a:gd name="connsiteY3103" fmla="*/ 1210481 h 1590090"/>
              <a:gd name="connsiteX3104" fmla="*/ 289756 w 1164714"/>
              <a:gd name="connsiteY3104" fmla="*/ 1209350 h 1590090"/>
              <a:gd name="connsiteX3105" fmla="*/ 286364 w 1164714"/>
              <a:gd name="connsiteY3105" fmla="*/ 1209350 h 1590090"/>
              <a:gd name="connsiteX3106" fmla="*/ 286364 w 1164714"/>
              <a:gd name="connsiteY3106" fmla="*/ 1208183 h 1590090"/>
              <a:gd name="connsiteX3107" fmla="*/ 284066 w 1164714"/>
              <a:gd name="connsiteY3107" fmla="*/ 1207052 h 1590090"/>
              <a:gd name="connsiteX3108" fmla="*/ 285197 w 1164714"/>
              <a:gd name="connsiteY3108" fmla="*/ 1205921 h 1590090"/>
              <a:gd name="connsiteX3109" fmla="*/ 282936 w 1164714"/>
              <a:gd name="connsiteY3109" fmla="*/ 1204790 h 1590090"/>
              <a:gd name="connsiteX3110" fmla="*/ 282936 w 1164714"/>
              <a:gd name="connsiteY3110" fmla="*/ 1201396 h 1590090"/>
              <a:gd name="connsiteX3111" fmla="*/ 279543 w 1164714"/>
              <a:gd name="connsiteY3111" fmla="*/ 1197967 h 1590090"/>
              <a:gd name="connsiteX3112" fmla="*/ 274984 w 1164714"/>
              <a:gd name="connsiteY3112" fmla="*/ 1197967 h 1590090"/>
              <a:gd name="connsiteX3113" fmla="*/ 277246 w 1164714"/>
              <a:gd name="connsiteY3113" fmla="*/ 1196836 h 1590090"/>
              <a:gd name="connsiteX3114" fmla="*/ 274984 w 1164714"/>
              <a:gd name="connsiteY3114" fmla="*/ 1194574 h 1590090"/>
              <a:gd name="connsiteX3115" fmla="*/ 276115 w 1164714"/>
              <a:gd name="connsiteY3115" fmla="*/ 1194574 h 1590090"/>
              <a:gd name="connsiteX3116" fmla="*/ 276115 w 1164714"/>
              <a:gd name="connsiteY3116" fmla="*/ 1193407 h 1590090"/>
              <a:gd name="connsiteX3117" fmla="*/ 276115 w 1164714"/>
              <a:gd name="connsiteY3117" fmla="*/ 1192276 h 1590090"/>
              <a:gd name="connsiteX3118" fmla="*/ 274984 w 1164714"/>
              <a:gd name="connsiteY3118" fmla="*/ 1193407 h 1590090"/>
              <a:gd name="connsiteX3119" fmla="*/ 273853 w 1164714"/>
              <a:gd name="connsiteY3119" fmla="*/ 1192276 h 1590090"/>
              <a:gd name="connsiteX3120" fmla="*/ 274984 w 1164714"/>
              <a:gd name="connsiteY3120" fmla="*/ 1188883 h 1590090"/>
              <a:gd name="connsiteX3121" fmla="*/ 273853 w 1164714"/>
              <a:gd name="connsiteY3121" fmla="*/ 1190014 h 1590090"/>
              <a:gd name="connsiteX3122" fmla="*/ 272722 w 1164714"/>
              <a:gd name="connsiteY3122" fmla="*/ 1186620 h 1590090"/>
              <a:gd name="connsiteX3123" fmla="*/ 271556 w 1164714"/>
              <a:gd name="connsiteY3123" fmla="*/ 1186620 h 1590090"/>
              <a:gd name="connsiteX3124" fmla="*/ 269294 w 1164714"/>
              <a:gd name="connsiteY3124" fmla="*/ 1187752 h 1590090"/>
              <a:gd name="connsiteX3125" fmla="*/ 269294 w 1164714"/>
              <a:gd name="connsiteY3125" fmla="*/ 1185454 h 1590090"/>
              <a:gd name="connsiteX3126" fmla="*/ 269294 w 1164714"/>
              <a:gd name="connsiteY3126" fmla="*/ 1182060 h 1590090"/>
              <a:gd name="connsiteX3127" fmla="*/ 267032 w 1164714"/>
              <a:gd name="connsiteY3127" fmla="*/ 1182060 h 1590090"/>
              <a:gd name="connsiteX3128" fmla="*/ 267032 w 1164714"/>
              <a:gd name="connsiteY3128" fmla="*/ 1180929 h 1590090"/>
              <a:gd name="connsiteX3129" fmla="*/ 265901 w 1164714"/>
              <a:gd name="connsiteY3129" fmla="*/ 1179798 h 1590090"/>
              <a:gd name="connsiteX3130" fmla="*/ 263604 w 1164714"/>
              <a:gd name="connsiteY3130" fmla="*/ 1177500 h 1590090"/>
              <a:gd name="connsiteX3131" fmla="*/ 263604 w 1164714"/>
              <a:gd name="connsiteY3131" fmla="*/ 1176369 h 1590090"/>
              <a:gd name="connsiteX3132" fmla="*/ 263604 w 1164714"/>
              <a:gd name="connsiteY3132" fmla="*/ 1175238 h 1590090"/>
              <a:gd name="connsiteX3133" fmla="*/ 262473 w 1164714"/>
              <a:gd name="connsiteY3133" fmla="*/ 1175238 h 1590090"/>
              <a:gd name="connsiteX3134" fmla="*/ 262473 w 1164714"/>
              <a:gd name="connsiteY3134" fmla="*/ 1172976 h 1590090"/>
              <a:gd name="connsiteX3135" fmla="*/ 260212 w 1164714"/>
              <a:gd name="connsiteY3135" fmla="*/ 1174107 h 1590090"/>
              <a:gd name="connsiteX3136" fmla="*/ 260212 w 1164714"/>
              <a:gd name="connsiteY3136" fmla="*/ 1172976 h 1590090"/>
              <a:gd name="connsiteX3137" fmla="*/ 259081 w 1164714"/>
              <a:gd name="connsiteY3137" fmla="*/ 1172976 h 1590090"/>
              <a:gd name="connsiteX3138" fmla="*/ 259081 w 1164714"/>
              <a:gd name="connsiteY3138" fmla="*/ 1171845 h 1590090"/>
              <a:gd name="connsiteX3139" fmla="*/ 256819 w 1164714"/>
              <a:gd name="connsiteY3139" fmla="*/ 1171845 h 1590090"/>
              <a:gd name="connsiteX3140" fmla="*/ 255653 w 1164714"/>
              <a:gd name="connsiteY3140" fmla="*/ 1170678 h 1590090"/>
              <a:gd name="connsiteX3141" fmla="*/ 254522 w 1164714"/>
              <a:gd name="connsiteY3141" fmla="*/ 1169547 h 1590090"/>
              <a:gd name="connsiteX3142" fmla="*/ 254522 w 1164714"/>
              <a:gd name="connsiteY3142" fmla="*/ 1168416 h 1590090"/>
              <a:gd name="connsiteX3143" fmla="*/ 253391 w 1164714"/>
              <a:gd name="connsiteY3143" fmla="*/ 1168416 h 1590090"/>
              <a:gd name="connsiteX3144" fmla="*/ 252260 w 1164714"/>
              <a:gd name="connsiteY3144" fmla="*/ 1168416 h 1590090"/>
              <a:gd name="connsiteX3145" fmla="*/ 252260 w 1164714"/>
              <a:gd name="connsiteY3145" fmla="*/ 1167285 h 1590090"/>
              <a:gd name="connsiteX3146" fmla="*/ 254522 w 1164714"/>
              <a:gd name="connsiteY3146" fmla="*/ 1166153 h 1590090"/>
              <a:gd name="connsiteX3147" fmla="*/ 252260 w 1164714"/>
              <a:gd name="connsiteY3147" fmla="*/ 1166153 h 1590090"/>
              <a:gd name="connsiteX3148" fmla="*/ 253391 w 1164714"/>
              <a:gd name="connsiteY3148" fmla="*/ 1165022 h 1590090"/>
              <a:gd name="connsiteX3149" fmla="*/ 252260 w 1164714"/>
              <a:gd name="connsiteY3149" fmla="*/ 1162725 h 1590090"/>
              <a:gd name="connsiteX3150" fmla="*/ 251129 w 1164714"/>
              <a:gd name="connsiteY3150" fmla="*/ 1159331 h 1590090"/>
              <a:gd name="connsiteX3151" fmla="*/ 252260 w 1164714"/>
              <a:gd name="connsiteY3151" fmla="*/ 1158200 h 1590090"/>
              <a:gd name="connsiteX3152" fmla="*/ 251129 w 1164714"/>
              <a:gd name="connsiteY3152" fmla="*/ 1158200 h 1590090"/>
              <a:gd name="connsiteX3153" fmla="*/ 249998 w 1164714"/>
              <a:gd name="connsiteY3153" fmla="*/ 1158200 h 1590090"/>
              <a:gd name="connsiteX3154" fmla="*/ 248832 w 1164714"/>
              <a:gd name="connsiteY3154" fmla="*/ 1159331 h 1590090"/>
              <a:gd name="connsiteX3155" fmla="*/ 249998 w 1164714"/>
              <a:gd name="connsiteY3155" fmla="*/ 1157069 h 1590090"/>
              <a:gd name="connsiteX3156" fmla="*/ 249998 w 1164714"/>
              <a:gd name="connsiteY3156" fmla="*/ 1155902 h 1590090"/>
              <a:gd name="connsiteX3157" fmla="*/ 247701 w 1164714"/>
              <a:gd name="connsiteY3157" fmla="*/ 1155902 h 1590090"/>
              <a:gd name="connsiteX3158" fmla="*/ 247701 w 1164714"/>
              <a:gd name="connsiteY3158" fmla="*/ 1154771 h 1590090"/>
              <a:gd name="connsiteX3159" fmla="*/ 247701 w 1164714"/>
              <a:gd name="connsiteY3159" fmla="*/ 1153640 h 1590090"/>
              <a:gd name="connsiteX3160" fmla="*/ 246570 w 1164714"/>
              <a:gd name="connsiteY3160" fmla="*/ 1154771 h 1590090"/>
              <a:gd name="connsiteX3161" fmla="*/ 244308 w 1164714"/>
              <a:gd name="connsiteY3161" fmla="*/ 1153640 h 1590090"/>
              <a:gd name="connsiteX3162" fmla="*/ 243178 w 1164714"/>
              <a:gd name="connsiteY3162" fmla="*/ 1154771 h 1590090"/>
              <a:gd name="connsiteX3163" fmla="*/ 242047 w 1164714"/>
              <a:gd name="connsiteY3163" fmla="*/ 1153640 h 1590090"/>
              <a:gd name="connsiteX3164" fmla="*/ 240880 w 1164714"/>
              <a:gd name="connsiteY3164" fmla="*/ 1153640 h 1590090"/>
              <a:gd name="connsiteX3165" fmla="*/ 240880 w 1164714"/>
              <a:gd name="connsiteY3165" fmla="*/ 1151378 h 1590090"/>
              <a:gd name="connsiteX3166" fmla="*/ 242047 w 1164714"/>
              <a:gd name="connsiteY3166" fmla="*/ 1150247 h 1590090"/>
              <a:gd name="connsiteX3167" fmla="*/ 240880 w 1164714"/>
              <a:gd name="connsiteY3167" fmla="*/ 1149080 h 1590090"/>
              <a:gd name="connsiteX3168" fmla="*/ 240880 w 1164714"/>
              <a:gd name="connsiteY3168" fmla="*/ 1147949 h 1590090"/>
              <a:gd name="connsiteX3169" fmla="*/ 242047 w 1164714"/>
              <a:gd name="connsiteY3169" fmla="*/ 1149080 h 1590090"/>
              <a:gd name="connsiteX3170" fmla="*/ 243178 w 1164714"/>
              <a:gd name="connsiteY3170" fmla="*/ 1149080 h 1590090"/>
              <a:gd name="connsiteX3171" fmla="*/ 243178 w 1164714"/>
              <a:gd name="connsiteY3171" fmla="*/ 1146818 h 1590090"/>
              <a:gd name="connsiteX3172" fmla="*/ 237488 w 1164714"/>
              <a:gd name="connsiteY3172" fmla="*/ 1145687 h 1590090"/>
              <a:gd name="connsiteX3173" fmla="*/ 237488 w 1164714"/>
              <a:gd name="connsiteY3173" fmla="*/ 1144555 h 1590090"/>
              <a:gd name="connsiteX3174" fmla="*/ 237488 w 1164714"/>
              <a:gd name="connsiteY3174" fmla="*/ 1143424 h 1590090"/>
              <a:gd name="connsiteX3175" fmla="*/ 236357 w 1164714"/>
              <a:gd name="connsiteY3175" fmla="*/ 1142293 h 1590090"/>
              <a:gd name="connsiteX3176" fmla="*/ 238619 w 1164714"/>
              <a:gd name="connsiteY3176" fmla="*/ 1142293 h 1590090"/>
              <a:gd name="connsiteX3177" fmla="*/ 239749 w 1164714"/>
              <a:gd name="connsiteY3177" fmla="*/ 1142293 h 1590090"/>
              <a:gd name="connsiteX3178" fmla="*/ 240880 w 1164714"/>
              <a:gd name="connsiteY3178" fmla="*/ 1141127 h 1590090"/>
              <a:gd name="connsiteX3179" fmla="*/ 239749 w 1164714"/>
              <a:gd name="connsiteY3179" fmla="*/ 1139995 h 1590090"/>
              <a:gd name="connsiteX3180" fmla="*/ 237488 w 1164714"/>
              <a:gd name="connsiteY3180" fmla="*/ 1137733 h 1590090"/>
              <a:gd name="connsiteX3181" fmla="*/ 235226 w 1164714"/>
              <a:gd name="connsiteY3181" fmla="*/ 1136602 h 1590090"/>
              <a:gd name="connsiteX3182" fmla="*/ 234060 w 1164714"/>
              <a:gd name="connsiteY3182" fmla="*/ 1134304 h 1590090"/>
              <a:gd name="connsiteX3183" fmla="*/ 232929 w 1164714"/>
              <a:gd name="connsiteY3183" fmla="*/ 1134304 h 1590090"/>
              <a:gd name="connsiteX3184" fmla="*/ 230667 w 1164714"/>
              <a:gd name="connsiteY3184" fmla="*/ 1134304 h 1590090"/>
              <a:gd name="connsiteX3185" fmla="*/ 230667 w 1164714"/>
              <a:gd name="connsiteY3185" fmla="*/ 1135471 h 1590090"/>
              <a:gd name="connsiteX3186" fmla="*/ 231798 w 1164714"/>
              <a:gd name="connsiteY3186" fmla="*/ 1137733 h 1590090"/>
              <a:gd name="connsiteX3187" fmla="*/ 234060 w 1164714"/>
              <a:gd name="connsiteY3187" fmla="*/ 1137733 h 1590090"/>
              <a:gd name="connsiteX3188" fmla="*/ 234060 w 1164714"/>
              <a:gd name="connsiteY3188" fmla="*/ 1138864 h 1590090"/>
              <a:gd name="connsiteX3189" fmla="*/ 231798 w 1164714"/>
              <a:gd name="connsiteY3189" fmla="*/ 1141127 h 1590090"/>
              <a:gd name="connsiteX3190" fmla="*/ 229536 w 1164714"/>
              <a:gd name="connsiteY3190" fmla="*/ 1139995 h 1590090"/>
              <a:gd name="connsiteX3191" fmla="*/ 228405 w 1164714"/>
              <a:gd name="connsiteY3191" fmla="*/ 1137733 h 1590090"/>
              <a:gd name="connsiteX3192" fmla="*/ 228405 w 1164714"/>
              <a:gd name="connsiteY3192" fmla="*/ 1136602 h 1590090"/>
              <a:gd name="connsiteX3193" fmla="*/ 229536 w 1164714"/>
              <a:gd name="connsiteY3193" fmla="*/ 1134304 h 1590090"/>
              <a:gd name="connsiteX3194" fmla="*/ 229536 w 1164714"/>
              <a:gd name="connsiteY3194" fmla="*/ 1130911 h 1590090"/>
              <a:gd name="connsiteX3195" fmla="*/ 226108 w 1164714"/>
              <a:gd name="connsiteY3195" fmla="*/ 1128648 h 1590090"/>
              <a:gd name="connsiteX3196" fmla="*/ 227274 w 1164714"/>
              <a:gd name="connsiteY3196" fmla="*/ 1126351 h 1590090"/>
              <a:gd name="connsiteX3197" fmla="*/ 226108 w 1164714"/>
              <a:gd name="connsiteY3197" fmla="*/ 1125220 h 1590090"/>
              <a:gd name="connsiteX3198" fmla="*/ 224977 w 1164714"/>
              <a:gd name="connsiteY3198" fmla="*/ 1125220 h 1590090"/>
              <a:gd name="connsiteX3199" fmla="*/ 222715 w 1164714"/>
              <a:gd name="connsiteY3199" fmla="*/ 1124089 h 1590090"/>
              <a:gd name="connsiteX3200" fmla="*/ 221585 w 1164714"/>
              <a:gd name="connsiteY3200" fmla="*/ 1124089 h 1590090"/>
              <a:gd name="connsiteX3201" fmla="*/ 220454 w 1164714"/>
              <a:gd name="connsiteY3201" fmla="*/ 1124089 h 1590090"/>
              <a:gd name="connsiteX3202" fmla="*/ 220454 w 1164714"/>
              <a:gd name="connsiteY3202" fmla="*/ 1122957 h 1590090"/>
              <a:gd name="connsiteX3203" fmla="*/ 221585 w 1164714"/>
              <a:gd name="connsiteY3203" fmla="*/ 1121826 h 1590090"/>
              <a:gd name="connsiteX3204" fmla="*/ 222715 w 1164714"/>
              <a:gd name="connsiteY3204" fmla="*/ 1120695 h 1590090"/>
              <a:gd name="connsiteX3205" fmla="*/ 222715 w 1164714"/>
              <a:gd name="connsiteY3205" fmla="*/ 1119529 h 1590090"/>
              <a:gd name="connsiteX3206" fmla="*/ 221585 w 1164714"/>
              <a:gd name="connsiteY3206" fmla="*/ 1118397 h 1590090"/>
              <a:gd name="connsiteX3207" fmla="*/ 220454 w 1164714"/>
              <a:gd name="connsiteY3207" fmla="*/ 1117266 h 1590090"/>
              <a:gd name="connsiteX3208" fmla="*/ 215895 w 1164714"/>
              <a:gd name="connsiteY3208" fmla="*/ 1117266 h 1590090"/>
              <a:gd name="connsiteX3209" fmla="*/ 214764 w 1164714"/>
              <a:gd name="connsiteY3209" fmla="*/ 1119529 h 1590090"/>
              <a:gd name="connsiteX3210" fmla="*/ 213633 w 1164714"/>
              <a:gd name="connsiteY3210" fmla="*/ 1119529 h 1590090"/>
              <a:gd name="connsiteX3211" fmla="*/ 212502 w 1164714"/>
              <a:gd name="connsiteY3211" fmla="*/ 1118397 h 1590090"/>
              <a:gd name="connsiteX3212" fmla="*/ 212502 w 1164714"/>
              <a:gd name="connsiteY3212" fmla="*/ 1112742 h 1590090"/>
              <a:gd name="connsiteX3213" fmla="*/ 210205 w 1164714"/>
              <a:gd name="connsiteY3213" fmla="*/ 1110444 h 1590090"/>
              <a:gd name="connsiteX3214" fmla="*/ 209074 w 1164714"/>
              <a:gd name="connsiteY3214" fmla="*/ 1104753 h 1590090"/>
              <a:gd name="connsiteX3215" fmla="*/ 209074 w 1164714"/>
              <a:gd name="connsiteY3215" fmla="*/ 1102490 h 1590090"/>
              <a:gd name="connsiteX3216" fmla="*/ 206812 w 1164714"/>
              <a:gd name="connsiteY3216" fmla="*/ 1102490 h 1590090"/>
              <a:gd name="connsiteX3217" fmla="*/ 204515 w 1164714"/>
              <a:gd name="connsiteY3217" fmla="*/ 1102490 h 1590090"/>
              <a:gd name="connsiteX3218" fmla="*/ 201122 w 1164714"/>
              <a:gd name="connsiteY3218" fmla="*/ 1103622 h 1590090"/>
              <a:gd name="connsiteX3219" fmla="*/ 198861 w 1164714"/>
              <a:gd name="connsiteY3219" fmla="*/ 1104753 h 1590090"/>
              <a:gd name="connsiteX3220" fmla="*/ 194302 w 1164714"/>
              <a:gd name="connsiteY3220" fmla="*/ 1103622 h 1590090"/>
              <a:gd name="connsiteX3221" fmla="*/ 196563 w 1164714"/>
              <a:gd name="connsiteY3221" fmla="*/ 1099097 h 1590090"/>
              <a:gd name="connsiteX3222" fmla="*/ 198861 w 1164714"/>
              <a:gd name="connsiteY3222" fmla="*/ 1097966 h 1590090"/>
              <a:gd name="connsiteX3223" fmla="*/ 207943 w 1164714"/>
              <a:gd name="connsiteY3223" fmla="*/ 1094537 h 1590090"/>
              <a:gd name="connsiteX3224" fmla="*/ 207943 w 1164714"/>
              <a:gd name="connsiteY3224" fmla="*/ 1093406 h 1590090"/>
              <a:gd name="connsiteX3225" fmla="*/ 212502 w 1164714"/>
              <a:gd name="connsiteY3225" fmla="*/ 1091144 h 1590090"/>
              <a:gd name="connsiteX3226" fmla="*/ 213633 w 1164714"/>
              <a:gd name="connsiteY3226" fmla="*/ 1085452 h 1590090"/>
              <a:gd name="connsiteX3227" fmla="*/ 212502 w 1164714"/>
              <a:gd name="connsiteY3227" fmla="*/ 1083190 h 1590090"/>
              <a:gd name="connsiteX3228" fmla="*/ 210205 w 1164714"/>
              <a:gd name="connsiteY3228" fmla="*/ 1078630 h 1590090"/>
              <a:gd name="connsiteX3229" fmla="*/ 203384 w 1164714"/>
              <a:gd name="connsiteY3229" fmla="*/ 1074070 h 1590090"/>
              <a:gd name="connsiteX3230" fmla="*/ 202253 w 1164714"/>
              <a:gd name="connsiteY3230" fmla="*/ 1072939 h 1590090"/>
              <a:gd name="connsiteX3231" fmla="*/ 194302 w 1164714"/>
              <a:gd name="connsiteY3231" fmla="*/ 1072939 h 1590090"/>
              <a:gd name="connsiteX3232" fmla="*/ 192040 w 1164714"/>
              <a:gd name="connsiteY3232" fmla="*/ 1074070 h 1590090"/>
              <a:gd name="connsiteX3233" fmla="*/ 188612 w 1164714"/>
              <a:gd name="connsiteY3233" fmla="*/ 1079761 h 1590090"/>
              <a:gd name="connsiteX3234" fmla="*/ 186350 w 1164714"/>
              <a:gd name="connsiteY3234" fmla="*/ 1079761 h 1590090"/>
              <a:gd name="connsiteX3235" fmla="*/ 185219 w 1164714"/>
              <a:gd name="connsiteY3235" fmla="*/ 1079761 h 1590090"/>
              <a:gd name="connsiteX3236" fmla="*/ 184088 w 1164714"/>
              <a:gd name="connsiteY3236" fmla="*/ 1079761 h 1590090"/>
              <a:gd name="connsiteX3237" fmla="*/ 180660 w 1164714"/>
              <a:gd name="connsiteY3237" fmla="*/ 1071808 h 1590090"/>
              <a:gd name="connsiteX3238" fmla="*/ 177268 w 1164714"/>
              <a:gd name="connsiteY3238" fmla="*/ 1068414 h 1590090"/>
              <a:gd name="connsiteX3239" fmla="*/ 170447 w 1164714"/>
              <a:gd name="connsiteY3239" fmla="*/ 1064985 h 1590090"/>
              <a:gd name="connsiteX3240" fmla="*/ 168185 w 1164714"/>
              <a:gd name="connsiteY3240" fmla="*/ 1062723 h 1590090"/>
              <a:gd name="connsiteX3241" fmla="*/ 168185 w 1164714"/>
              <a:gd name="connsiteY3241" fmla="*/ 1060461 h 1590090"/>
              <a:gd name="connsiteX3242" fmla="*/ 168185 w 1164714"/>
              <a:gd name="connsiteY3242" fmla="*/ 1057032 h 1590090"/>
              <a:gd name="connsiteX3243" fmla="*/ 168185 w 1164714"/>
              <a:gd name="connsiteY3243" fmla="*/ 1055901 h 1590090"/>
              <a:gd name="connsiteX3244" fmla="*/ 173840 w 1164714"/>
              <a:gd name="connsiteY3244" fmla="*/ 1052472 h 1590090"/>
              <a:gd name="connsiteX3245" fmla="*/ 174970 w 1164714"/>
              <a:gd name="connsiteY3245" fmla="*/ 1051341 h 1590090"/>
              <a:gd name="connsiteX3246" fmla="*/ 177268 w 1164714"/>
              <a:gd name="connsiteY3246" fmla="*/ 1051341 h 1590090"/>
              <a:gd name="connsiteX3247" fmla="*/ 180660 w 1164714"/>
              <a:gd name="connsiteY3247" fmla="*/ 1052472 h 1590090"/>
              <a:gd name="connsiteX3248" fmla="*/ 182957 w 1164714"/>
              <a:gd name="connsiteY3248" fmla="*/ 1053639 h 1590090"/>
              <a:gd name="connsiteX3249" fmla="*/ 185219 w 1164714"/>
              <a:gd name="connsiteY3249" fmla="*/ 1052472 h 1590090"/>
              <a:gd name="connsiteX3250" fmla="*/ 188612 w 1164714"/>
              <a:gd name="connsiteY3250" fmla="*/ 1047947 h 1590090"/>
              <a:gd name="connsiteX3251" fmla="*/ 189743 w 1164714"/>
              <a:gd name="connsiteY3251" fmla="*/ 1043387 h 1590090"/>
              <a:gd name="connsiteX3252" fmla="*/ 194302 w 1164714"/>
              <a:gd name="connsiteY3252" fmla="*/ 1037696 h 1590090"/>
              <a:gd name="connsiteX3253" fmla="*/ 196563 w 1164714"/>
              <a:gd name="connsiteY3253" fmla="*/ 1036565 h 1590090"/>
              <a:gd name="connsiteX3254" fmla="*/ 201122 w 1164714"/>
              <a:gd name="connsiteY3254" fmla="*/ 1032040 h 1590090"/>
              <a:gd name="connsiteX3255" fmla="*/ 202253 w 1164714"/>
              <a:gd name="connsiteY3255" fmla="*/ 1029743 h 1590090"/>
              <a:gd name="connsiteX3256" fmla="*/ 202253 w 1164714"/>
              <a:gd name="connsiteY3256" fmla="*/ 1028612 h 1590090"/>
              <a:gd name="connsiteX3257" fmla="*/ 203384 w 1164714"/>
              <a:gd name="connsiteY3257" fmla="*/ 1025218 h 1590090"/>
              <a:gd name="connsiteX3258" fmla="*/ 204515 w 1164714"/>
              <a:gd name="connsiteY3258" fmla="*/ 1022921 h 1590090"/>
              <a:gd name="connsiteX3259" fmla="*/ 204515 w 1164714"/>
              <a:gd name="connsiteY3259" fmla="*/ 1018396 h 1590090"/>
              <a:gd name="connsiteX3260" fmla="*/ 207943 w 1164714"/>
              <a:gd name="connsiteY3260" fmla="*/ 1011574 h 1590090"/>
              <a:gd name="connsiteX3261" fmla="*/ 209074 w 1164714"/>
              <a:gd name="connsiteY3261" fmla="*/ 1009311 h 1590090"/>
              <a:gd name="connsiteX3262" fmla="*/ 207943 w 1164714"/>
              <a:gd name="connsiteY3262" fmla="*/ 1005882 h 1590090"/>
              <a:gd name="connsiteX3263" fmla="*/ 205681 w 1164714"/>
              <a:gd name="connsiteY3263" fmla="*/ 1000191 h 1590090"/>
              <a:gd name="connsiteX3264" fmla="*/ 205681 w 1164714"/>
              <a:gd name="connsiteY3264" fmla="*/ 999060 h 1590090"/>
              <a:gd name="connsiteX3265" fmla="*/ 204515 w 1164714"/>
              <a:gd name="connsiteY3265" fmla="*/ 999060 h 1590090"/>
              <a:gd name="connsiteX3266" fmla="*/ 204515 w 1164714"/>
              <a:gd name="connsiteY3266" fmla="*/ 997929 h 1590090"/>
              <a:gd name="connsiteX3267" fmla="*/ 206812 w 1164714"/>
              <a:gd name="connsiteY3267" fmla="*/ 991107 h 1590090"/>
              <a:gd name="connsiteX3268" fmla="*/ 210205 w 1164714"/>
              <a:gd name="connsiteY3268" fmla="*/ 985416 h 1590090"/>
              <a:gd name="connsiteX3269" fmla="*/ 210205 w 1164714"/>
              <a:gd name="connsiteY3269" fmla="*/ 977462 h 1590090"/>
              <a:gd name="connsiteX3270" fmla="*/ 210205 w 1164714"/>
              <a:gd name="connsiteY3270" fmla="*/ 975200 h 1590090"/>
              <a:gd name="connsiteX3271" fmla="*/ 211336 w 1164714"/>
              <a:gd name="connsiteY3271" fmla="*/ 974069 h 1590090"/>
              <a:gd name="connsiteX3272" fmla="*/ 210205 w 1164714"/>
              <a:gd name="connsiteY3272" fmla="*/ 970640 h 1590090"/>
              <a:gd name="connsiteX3273" fmla="*/ 213633 w 1164714"/>
              <a:gd name="connsiteY3273" fmla="*/ 963818 h 1590090"/>
              <a:gd name="connsiteX3274" fmla="*/ 215895 w 1164714"/>
              <a:gd name="connsiteY3274" fmla="*/ 960424 h 1590090"/>
              <a:gd name="connsiteX3275" fmla="*/ 215895 w 1164714"/>
              <a:gd name="connsiteY3275" fmla="*/ 959293 h 1590090"/>
              <a:gd name="connsiteX3276" fmla="*/ 215895 w 1164714"/>
              <a:gd name="connsiteY3276" fmla="*/ 955864 h 1590090"/>
              <a:gd name="connsiteX3277" fmla="*/ 215895 w 1164714"/>
              <a:gd name="connsiteY3277" fmla="*/ 951339 h 1590090"/>
              <a:gd name="connsiteX3278" fmla="*/ 217026 w 1164714"/>
              <a:gd name="connsiteY3278" fmla="*/ 950208 h 1590090"/>
              <a:gd name="connsiteX3279" fmla="*/ 217026 w 1164714"/>
              <a:gd name="connsiteY3279" fmla="*/ 947911 h 1590090"/>
              <a:gd name="connsiteX3280" fmla="*/ 221585 w 1164714"/>
              <a:gd name="connsiteY3280" fmla="*/ 941088 h 1590090"/>
              <a:gd name="connsiteX3281" fmla="*/ 222715 w 1164714"/>
              <a:gd name="connsiteY3281" fmla="*/ 941088 h 1590090"/>
              <a:gd name="connsiteX3282" fmla="*/ 223846 w 1164714"/>
              <a:gd name="connsiteY3282" fmla="*/ 938826 h 1590090"/>
              <a:gd name="connsiteX3283" fmla="*/ 220454 w 1164714"/>
              <a:gd name="connsiteY3283" fmla="*/ 929741 h 1590090"/>
              <a:gd name="connsiteX3284" fmla="*/ 221585 w 1164714"/>
              <a:gd name="connsiteY3284" fmla="*/ 928610 h 1590090"/>
              <a:gd name="connsiteX3285" fmla="*/ 222715 w 1164714"/>
              <a:gd name="connsiteY3285" fmla="*/ 924050 h 1590090"/>
              <a:gd name="connsiteX3286" fmla="*/ 223846 w 1164714"/>
              <a:gd name="connsiteY3286" fmla="*/ 919490 h 1590090"/>
              <a:gd name="connsiteX3287" fmla="*/ 224977 w 1164714"/>
              <a:gd name="connsiteY3287" fmla="*/ 913834 h 1590090"/>
              <a:gd name="connsiteX3288" fmla="*/ 224977 w 1164714"/>
              <a:gd name="connsiteY3288" fmla="*/ 912703 h 1590090"/>
              <a:gd name="connsiteX3289" fmla="*/ 229536 w 1164714"/>
              <a:gd name="connsiteY3289" fmla="*/ 903583 h 1590090"/>
              <a:gd name="connsiteX3290" fmla="*/ 229536 w 1164714"/>
              <a:gd name="connsiteY3290" fmla="*/ 901321 h 1590090"/>
              <a:gd name="connsiteX3291" fmla="*/ 229536 w 1164714"/>
              <a:gd name="connsiteY3291" fmla="*/ 897928 h 1590090"/>
              <a:gd name="connsiteX3292" fmla="*/ 228405 w 1164714"/>
              <a:gd name="connsiteY3292" fmla="*/ 894499 h 1590090"/>
              <a:gd name="connsiteX3293" fmla="*/ 226108 w 1164714"/>
              <a:gd name="connsiteY3293" fmla="*/ 891105 h 1590090"/>
              <a:gd name="connsiteX3294" fmla="*/ 223846 w 1164714"/>
              <a:gd name="connsiteY3294" fmla="*/ 885414 h 1590090"/>
              <a:gd name="connsiteX3295" fmla="*/ 221585 w 1164714"/>
              <a:gd name="connsiteY3295" fmla="*/ 875198 h 1590090"/>
              <a:gd name="connsiteX3296" fmla="*/ 220454 w 1164714"/>
              <a:gd name="connsiteY3296" fmla="*/ 870638 h 1590090"/>
              <a:gd name="connsiteX3297" fmla="*/ 221585 w 1164714"/>
              <a:gd name="connsiteY3297" fmla="*/ 866078 h 1590090"/>
              <a:gd name="connsiteX3298" fmla="*/ 221585 w 1164714"/>
              <a:gd name="connsiteY3298" fmla="*/ 862685 h 1590090"/>
              <a:gd name="connsiteX3299" fmla="*/ 221585 w 1164714"/>
              <a:gd name="connsiteY3299" fmla="*/ 861554 h 1590090"/>
              <a:gd name="connsiteX3300" fmla="*/ 220454 w 1164714"/>
              <a:gd name="connsiteY3300" fmla="*/ 856994 h 1590090"/>
              <a:gd name="connsiteX3301" fmla="*/ 218156 w 1164714"/>
              <a:gd name="connsiteY3301" fmla="*/ 853600 h 1590090"/>
              <a:gd name="connsiteX3302" fmla="*/ 221585 w 1164714"/>
              <a:gd name="connsiteY3302" fmla="*/ 843349 h 1590090"/>
              <a:gd name="connsiteX3303" fmla="*/ 221585 w 1164714"/>
              <a:gd name="connsiteY3303" fmla="*/ 832002 h 1590090"/>
              <a:gd name="connsiteX3304" fmla="*/ 220454 w 1164714"/>
              <a:gd name="connsiteY3304" fmla="*/ 830871 h 1590090"/>
              <a:gd name="connsiteX3305" fmla="*/ 219287 w 1164714"/>
              <a:gd name="connsiteY3305" fmla="*/ 825180 h 1590090"/>
              <a:gd name="connsiteX3306" fmla="*/ 214764 w 1164714"/>
              <a:gd name="connsiteY3306" fmla="*/ 814929 h 1590090"/>
              <a:gd name="connsiteX3307" fmla="*/ 212502 w 1164714"/>
              <a:gd name="connsiteY3307" fmla="*/ 812666 h 1590090"/>
              <a:gd name="connsiteX3308" fmla="*/ 210205 w 1164714"/>
              <a:gd name="connsiteY3308" fmla="*/ 808107 h 1590090"/>
              <a:gd name="connsiteX3309" fmla="*/ 211336 w 1164714"/>
              <a:gd name="connsiteY3309" fmla="*/ 804713 h 1590090"/>
              <a:gd name="connsiteX3310" fmla="*/ 213633 w 1164714"/>
              <a:gd name="connsiteY3310" fmla="*/ 796760 h 1590090"/>
              <a:gd name="connsiteX3311" fmla="*/ 213633 w 1164714"/>
              <a:gd name="connsiteY3311" fmla="*/ 792200 h 1590090"/>
              <a:gd name="connsiteX3312" fmla="*/ 213633 w 1164714"/>
              <a:gd name="connsiteY3312" fmla="*/ 789937 h 1590090"/>
              <a:gd name="connsiteX3313" fmla="*/ 212502 w 1164714"/>
              <a:gd name="connsiteY3313" fmla="*/ 785377 h 1590090"/>
              <a:gd name="connsiteX3314" fmla="*/ 212502 w 1164714"/>
              <a:gd name="connsiteY3314" fmla="*/ 779722 h 1590090"/>
              <a:gd name="connsiteX3315" fmla="*/ 210205 w 1164714"/>
              <a:gd name="connsiteY3315" fmla="*/ 772899 h 1590090"/>
              <a:gd name="connsiteX3316" fmla="*/ 199992 w 1164714"/>
              <a:gd name="connsiteY3316" fmla="*/ 762648 h 1590090"/>
              <a:gd name="connsiteX3317" fmla="*/ 198861 w 1164714"/>
              <a:gd name="connsiteY3317" fmla="*/ 762648 h 1590090"/>
              <a:gd name="connsiteX3318" fmla="*/ 196563 w 1164714"/>
              <a:gd name="connsiteY3318" fmla="*/ 763815 h 1590090"/>
              <a:gd name="connsiteX3319" fmla="*/ 189743 w 1164714"/>
              <a:gd name="connsiteY3319" fmla="*/ 761517 h 1590090"/>
              <a:gd name="connsiteX3320" fmla="*/ 181791 w 1164714"/>
              <a:gd name="connsiteY3320" fmla="*/ 754695 h 1590090"/>
              <a:gd name="connsiteX3321" fmla="*/ 178399 w 1164714"/>
              <a:gd name="connsiteY3321" fmla="*/ 753563 h 1590090"/>
              <a:gd name="connsiteX3322" fmla="*/ 169316 w 1164714"/>
              <a:gd name="connsiteY3322" fmla="*/ 747872 h 1590090"/>
              <a:gd name="connsiteX3323" fmla="*/ 164757 w 1164714"/>
              <a:gd name="connsiteY3323" fmla="*/ 747872 h 1590090"/>
              <a:gd name="connsiteX3324" fmla="*/ 160198 w 1164714"/>
              <a:gd name="connsiteY3324" fmla="*/ 749003 h 1590090"/>
              <a:gd name="connsiteX3325" fmla="*/ 154544 w 1164714"/>
              <a:gd name="connsiteY3325" fmla="*/ 749003 h 1590090"/>
              <a:gd name="connsiteX3326" fmla="*/ 152247 w 1164714"/>
              <a:gd name="connsiteY3326" fmla="*/ 746741 h 1590090"/>
              <a:gd name="connsiteX3327" fmla="*/ 147723 w 1164714"/>
              <a:gd name="connsiteY3327" fmla="*/ 741050 h 1590090"/>
              <a:gd name="connsiteX3328" fmla="*/ 147723 w 1164714"/>
              <a:gd name="connsiteY3328" fmla="*/ 735394 h 1590090"/>
              <a:gd name="connsiteX3329" fmla="*/ 147723 w 1164714"/>
              <a:gd name="connsiteY3329" fmla="*/ 734263 h 1590090"/>
              <a:gd name="connsiteX3330" fmla="*/ 147723 w 1164714"/>
              <a:gd name="connsiteY3330" fmla="*/ 733097 h 1590090"/>
              <a:gd name="connsiteX3331" fmla="*/ 146592 w 1164714"/>
              <a:gd name="connsiteY3331" fmla="*/ 729703 h 1590090"/>
              <a:gd name="connsiteX3332" fmla="*/ 145461 w 1164714"/>
              <a:gd name="connsiteY3332" fmla="*/ 727441 h 1590090"/>
              <a:gd name="connsiteX3333" fmla="*/ 137474 w 1164714"/>
              <a:gd name="connsiteY3333" fmla="*/ 724012 h 1590090"/>
              <a:gd name="connsiteX3334" fmla="*/ 136343 w 1164714"/>
              <a:gd name="connsiteY3334" fmla="*/ 724012 h 1590090"/>
              <a:gd name="connsiteX3335" fmla="*/ 132951 w 1164714"/>
              <a:gd name="connsiteY3335" fmla="*/ 724012 h 1590090"/>
              <a:gd name="connsiteX3336" fmla="*/ 127261 w 1164714"/>
              <a:gd name="connsiteY3336" fmla="*/ 722881 h 1590090"/>
              <a:gd name="connsiteX3337" fmla="*/ 124999 w 1164714"/>
              <a:gd name="connsiteY3337" fmla="*/ 722881 h 1590090"/>
              <a:gd name="connsiteX3338" fmla="*/ 123868 w 1164714"/>
              <a:gd name="connsiteY3338" fmla="*/ 722881 h 1590090"/>
              <a:gd name="connsiteX3339" fmla="*/ 118178 w 1164714"/>
              <a:gd name="connsiteY3339" fmla="*/ 728572 h 1590090"/>
              <a:gd name="connsiteX3340" fmla="*/ 112489 w 1164714"/>
              <a:gd name="connsiteY3340" fmla="*/ 729703 h 1590090"/>
              <a:gd name="connsiteX3341" fmla="*/ 107930 w 1164714"/>
              <a:gd name="connsiteY3341" fmla="*/ 728572 h 1590090"/>
              <a:gd name="connsiteX3342" fmla="*/ 96585 w 1164714"/>
              <a:gd name="connsiteY3342" fmla="*/ 727441 h 1590090"/>
              <a:gd name="connsiteX3343" fmla="*/ 94324 w 1164714"/>
              <a:gd name="connsiteY3343" fmla="*/ 726274 h 1590090"/>
              <a:gd name="connsiteX3344" fmla="*/ 90896 w 1164714"/>
              <a:gd name="connsiteY3344" fmla="*/ 725143 h 1590090"/>
              <a:gd name="connsiteX3345" fmla="*/ 88634 w 1164714"/>
              <a:gd name="connsiteY3345" fmla="*/ 722881 h 1590090"/>
              <a:gd name="connsiteX3346" fmla="*/ 87503 w 1164714"/>
              <a:gd name="connsiteY3346" fmla="*/ 722881 h 1590090"/>
              <a:gd name="connsiteX3347" fmla="*/ 85206 w 1164714"/>
              <a:gd name="connsiteY3347" fmla="*/ 721750 h 1590090"/>
              <a:gd name="connsiteX3348" fmla="*/ 80682 w 1164714"/>
              <a:gd name="connsiteY3348" fmla="*/ 719452 h 1590090"/>
              <a:gd name="connsiteX3349" fmla="*/ 77254 w 1164714"/>
              <a:gd name="connsiteY3349" fmla="*/ 717190 h 1590090"/>
              <a:gd name="connsiteX3350" fmla="*/ 72731 w 1164714"/>
              <a:gd name="connsiteY3350" fmla="*/ 717190 h 1590090"/>
              <a:gd name="connsiteX3351" fmla="*/ 67041 w 1164714"/>
              <a:gd name="connsiteY3351" fmla="*/ 712665 h 1590090"/>
              <a:gd name="connsiteX3352" fmla="*/ 64779 w 1164714"/>
              <a:gd name="connsiteY3352" fmla="*/ 711499 h 1590090"/>
              <a:gd name="connsiteX3353" fmla="*/ 47710 w 1164714"/>
              <a:gd name="connsiteY3353" fmla="*/ 713796 h 1590090"/>
              <a:gd name="connsiteX3354" fmla="*/ 44317 w 1164714"/>
              <a:gd name="connsiteY3354" fmla="*/ 716059 h 1590090"/>
              <a:gd name="connsiteX3355" fmla="*/ 38627 w 1164714"/>
              <a:gd name="connsiteY3355" fmla="*/ 714927 h 1590090"/>
              <a:gd name="connsiteX3356" fmla="*/ 35234 w 1164714"/>
              <a:gd name="connsiteY3356" fmla="*/ 717190 h 1590090"/>
              <a:gd name="connsiteX3357" fmla="*/ 31806 w 1164714"/>
              <a:gd name="connsiteY3357" fmla="*/ 721750 h 1590090"/>
              <a:gd name="connsiteX3358" fmla="*/ 31806 w 1164714"/>
              <a:gd name="connsiteY3358" fmla="*/ 724012 h 1590090"/>
              <a:gd name="connsiteX3359" fmla="*/ 30675 w 1164714"/>
              <a:gd name="connsiteY3359" fmla="*/ 727441 h 1590090"/>
              <a:gd name="connsiteX3360" fmla="*/ 30675 w 1164714"/>
              <a:gd name="connsiteY3360" fmla="*/ 730834 h 1590090"/>
              <a:gd name="connsiteX3361" fmla="*/ 28414 w 1164714"/>
              <a:gd name="connsiteY3361" fmla="*/ 736525 h 1590090"/>
              <a:gd name="connsiteX3362" fmla="*/ 24986 w 1164714"/>
              <a:gd name="connsiteY3362" fmla="*/ 739919 h 1590090"/>
              <a:gd name="connsiteX3363" fmla="*/ 23855 w 1164714"/>
              <a:gd name="connsiteY3363" fmla="*/ 741050 h 1590090"/>
              <a:gd name="connsiteX3364" fmla="*/ 20462 w 1164714"/>
              <a:gd name="connsiteY3364" fmla="*/ 739919 h 1590090"/>
              <a:gd name="connsiteX3365" fmla="*/ 19296 w 1164714"/>
              <a:gd name="connsiteY3365" fmla="*/ 737657 h 1590090"/>
              <a:gd name="connsiteX3366" fmla="*/ 17034 w 1164714"/>
              <a:gd name="connsiteY3366" fmla="*/ 736525 h 1590090"/>
              <a:gd name="connsiteX3367" fmla="*/ 12511 w 1164714"/>
              <a:gd name="connsiteY3367" fmla="*/ 735394 h 1590090"/>
              <a:gd name="connsiteX3368" fmla="*/ 10213 w 1164714"/>
              <a:gd name="connsiteY3368" fmla="*/ 736525 h 1590090"/>
              <a:gd name="connsiteX3369" fmla="*/ 9082 w 1164714"/>
              <a:gd name="connsiteY3369" fmla="*/ 737657 h 1590090"/>
              <a:gd name="connsiteX3370" fmla="*/ 7952 w 1164714"/>
              <a:gd name="connsiteY3370" fmla="*/ 742217 h 1590090"/>
              <a:gd name="connsiteX3371" fmla="*/ 6821 w 1164714"/>
              <a:gd name="connsiteY3371" fmla="*/ 743348 h 1590090"/>
              <a:gd name="connsiteX3372" fmla="*/ 3393 w 1164714"/>
              <a:gd name="connsiteY3372" fmla="*/ 742217 h 1590090"/>
              <a:gd name="connsiteX3373" fmla="*/ 2262 w 1164714"/>
              <a:gd name="connsiteY3373" fmla="*/ 743348 h 1590090"/>
              <a:gd name="connsiteX3374" fmla="*/ 0 w 1164714"/>
              <a:gd name="connsiteY3374" fmla="*/ 742217 h 1590090"/>
              <a:gd name="connsiteX3375" fmla="*/ 490879 w 1164714"/>
              <a:gd name="connsiteY3375" fmla="*/ 19336 h 1590090"/>
              <a:gd name="connsiteX3376" fmla="*/ 490879 w 1164714"/>
              <a:gd name="connsiteY3376" fmla="*/ 18205 h 1590090"/>
              <a:gd name="connsiteX3377" fmla="*/ 490879 w 1164714"/>
              <a:gd name="connsiteY3377" fmla="*/ 19336 h 1590090"/>
              <a:gd name="connsiteX3378" fmla="*/ 578382 w 1164714"/>
              <a:gd name="connsiteY3378" fmla="*/ 64794 h 1590090"/>
              <a:gd name="connsiteX3379" fmla="*/ 578382 w 1164714"/>
              <a:gd name="connsiteY3379" fmla="*/ 63663 h 1590090"/>
              <a:gd name="connsiteX3380" fmla="*/ 577251 w 1164714"/>
              <a:gd name="connsiteY3380" fmla="*/ 61401 h 1590090"/>
              <a:gd name="connsiteX3381" fmla="*/ 576120 w 1164714"/>
              <a:gd name="connsiteY3381" fmla="*/ 63663 h 1590090"/>
              <a:gd name="connsiteX3382" fmla="*/ 574954 w 1164714"/>
              <a:gd name="connsiteY3382" fmla="*/ 62532 h 1590090"/>
              <a:gd name="connsiteX3383" fmla="*/ 576120 w 1164714"/>
              <a:gd name="connsiteY3383" fmla="*/ 63663 h 1590090"/>
              <a:gd name="connsiteX3384" fmla="*/ 577251 w 1164714"/>
              <a:gd name="connsiteY3384" fmla="*/ 62532 h 1590090"/>
              <a:gd name="connsiteX3385" fmla="*/ 577251 w 1164714"/>
              <a:gd name="connsiteY3385" fmla="*/ 64794 h 1590090"/>
              <a:gd name="connsiteX3386" fmla="*/ 578382 w 1164714"/>
              <a:gd name="connsiteY3386" fmla="*/ 64794 h 1590090"/>
              <a:gd name="connsiteX3387" fmla="*/ 619270 w 1164714"/>
              <a:gd name="connsiteY3387" fmla="*/ 52316 h 1590090"/>
              <a:gd name="connsiteX3388" fmla="*/ 619270 w 1164714"/>
              <a:gd name="connsiteY3388" fmla="*/ 51150 h 1590090"/>
              <a:gd name="connsiteX3389" fmla="*/ 619270 w 1164714"/>
              <a:gd name="connsiteY3389" fmla="*/ 48887 h 1590090"/>
              <a:gd name="connsiteX3390" fmla="*/ 620437 w 1164714"/>
              <a:gd name="connsiteY3390" fmla="*/ 47756 h 1590090"/>
              <a:gd name="connsiteX3391" fmla="*/ 620437 w 1164714"/>
              <a:gd name="connsiteY3391" fmla="*/ 48887 h 1590090"/>
              <a:gd name="connsiteX3392" fmla="*/ 620437 w 1164714"/>
              <a:gd name="connsiteY3392" fmla="*/ 50018 h 1590090"/>
              <a:gd name="connsiteX3393" fmla="*/ 619270 w 1164714"/>
              <a:gd name="connsiteY3393" fmla="*/ 51150 h 1590090"/>
              <a:gd name="connsiteX3394" fmla="*/ 620437 w 1164714"/>
              <a:gd name="connsiteY3394" fmla="*/ 51150 h 1590090"/>
              <a:gd name="connsiteX3395" fmla="*/ 622698 w 1164714"/>
              <a:gd name="connsiteY3395" fmla="*/ 59103 h 1590090"/>
              <a:gd name="connsiteX3396" fmla="*/ 621568 w 1164714"/>
              <a:gd name="connsiteY3396" fmla="*/ 60270 h 1590090"/>
              <a:gd name="connsiteX3397" fmla="*/ 621568 w 1164714"/>
              <a:gd name="connsiteY3397" fmla="*/ 59103 h 1590090"/>
              <a:gd name="connsiteX3398" fmla="*/ 620437 w 1164714"/>
              <a:gd name="connsiteY3398" fmla="*/ 54578 h 1590090"/>
              <a:gd name="connsiteX3399" fmla="*/ 620437 w 1164714"/>
              <a:gd name="connsiteY3399" fmla="*/ 52316 h 1590090"/>
              <a:gd name="connsiteX3400" fmla="*/ 619270 w 1164714"/>
              <a:gd name="connsiteY3400" fmla="*/ 52316 h 1590090"/>
              <a:gd name="connsiteX3401" fmla="*/ 620437 w 1164714"/>
              <a:gd name="connsiteY3401" fmla="*/ 51150 h 1590090"/>
              <a:gd name="connsiteX3402" fmla="*/ 619270 w 1164714"/>
              <a:gd name="connsiteY3402" fmla="*/ 51150 h 1590090"/>
              <a:gd name="connsiteX3403" fmla="*/ 619270 w 1164714"/>
              <a:gd name="connsiteY3403" fmla="*/ 52316 h 1590090"/>
              <a:gd name="connsiteX3404" fmla="*/ 620437 w 1164714"/>
              <a:gd name="connsiteY3404" fmla="*/ 51150 h 1590090"/>
              <a:gd name="connsiteX3405" fmla="*/ 519292 w 1164714"/>
              <a:gd name="connsiteY3405" fmla="*/ 38671 h 1590090"/>
              <a:gd name="connsiteX3406" fmla="*/ 520423 w 1164714"/>
              <a:gd name="connsiteY3406" fmla="*/ 38671 h 1590090"/>
              <a:gd name="connsiteX3407" fmla="*/ 519292 w 1164714"/>
              <a:gd name="connsiteY3407" fmla="*/ 37505 h 1590090"/>
              <a:gd name="connsiteX3408" fmla="*/ 519292 w 1164714"/>
              <a:gd name="connsiteY3408" fmla="*/ 38671 h 1590090"/>
              <a:gd name="connsiteX3409" fmla="*/ 520423 w 1164714"/>
              <a:gd name="connsiteY3409" fmla="*/ 38671 h 1590090"/>
              <a:gd name="connsiteX3410" fmla="*/ 519292 w 1164714"/>
              <a:gd name="connsiteY3410" fmla="*/ 40934 h 1590090"/>
              <a:gd name="connsiteX3411" fmla="*/ 518161 w 1164714"/>
              <a:gd name="connsiteY3411" fmla="*/ 42065 h 1590090"/>
              <a:gd name="connsiteX3412" fmla="*/ 518161 w 1164714"/>
              <a:gd name="connsiteY3412" fmla="*/ 43196 h 1590090"/>
              <a:gd name="connsiteX3413" fmla="*/ 518161 w 1164714"/>
              <a:gd name="connsiteY3413" fmla="*/ 45494 h 1590090"/>
              <a:gd name="connsiteX3414" fmla="*/ 519292 w 1164714"/>
              <a:gd name="connsiteY3414" fmla="*/ 45494 h 1590090"/>
              <a:gd name="connsiteX3415" fmla="*/ 518161 w 1164714"/>
              <a:gd name="connsiteY3415" fmla="*/ 42065 h 1590090"/>
              <a:gd name="connsiteX3416" fmla="*/ 520423 w 1164714"/>
              <a:gd name="connsiteY3416" fmla="*/ 40934 h 1590090"/>
              <a:gd name="connsiteX3417" fmla="*/ 521554 w 1164714"/>
              <a:gd name="connsiteY3417" fmla="*/ 39803 h 1590090"/>
              <a:gd name="connsiteX3418" fmla="*/ 520423 w 1164714"/>
              <a:gd name="connsiteY3418" fmla="*/ 38671 h 1590090"/>
              <a:gd name="connsiteX3419" fmla="*/ 670408 w 1164714"/>
              <a:gd name="connsiteY3419" fmla="*/ 109121 h 1590090"/>
              <a:gd name="connsiteX3420" fmla="*/ 671539 w 1164714"/>
              <a:gd name="connsiteY3420" fmla="*/ 109121 h 1590090"/>
              <a:gd name="connsiteX3421" fmla="*/ 671539 w 1164714"/>
              <a:gd name="connsiteY3421" fmla="*/ 109899 h 1590090"/>
              <a:gd name="connsiteX3422" fmla="*/ 672705 w 1164714"/>
              <a:gd name="connsiteY3422" fmla="*/ 109121 h 1590090"/>
              <a:gd name="connsiteX3423" fmla="*/ 673836 w 1164714"/>
              <a:gd name="connsiteY3423" fmla="*/ 111419 h 1590090"/>
              <a:gd name="connsiteX3424" fmla="*/ 671539 w 1164714"/>
              <a:gd name="connsiteY3424" fmla="*/ 112550 h 1590090"/>
              <a:gd name="connsiteX3425" fmla="*/ 669277 w 1164714"/>
              <a:gd name="connsiteY3425" fmla="*/ 111419 h 1590090"/>
              <a:gd name="connsiteX3426" fmla="*/ 670973 w 1164714"/>
              <a:gd name="connsiteY3426" fmla="*/ 110253 h 1590090"/>
              <a:gd name="connsiteX3427" fmla="*/ 670408 w 1164714"/>
              <a:gd name="connsiteY3427" fmla="*/ 110253 h 1590090"/>
              <a:gd name="connsiteX3428" fmla="*/ 670408 w 1164714"/>
              <a:gd name="connsiteY3428" fmla="*/ 109121 h 1590090"/>
              <a:gd name="connsiteX3429" fmla="*/ 669277 w 1164714"/>
              <a:gd name="connsiteY3429" fmla="*/ 94346 h 1590090"/>
              <a:gd name="connsiteX3430" fmla="*/ 668146 w 1164714"/>
              <a:gd name="connsiteY3430" fmla="*/ 94346 h 1590090"/>
              <a:gd name="connsiteX3431" fmla="*/ 669277 w 1164714"/>
              <a:gd name="connsiteY3431" fmla="*/ 93215 h 1590090"/>
              <a:gd name="connsiteX3432" fmla="*/ 669277 w 1164714"/>
              <a:gd name="connsiteY3432" fmla="*/ 94346 h 1590090"/>
              <a:gd name="connsiteX3433" fmla="*/ 490879 w 1164714"/>
              <a:gd name="connsiteY3433" fmla="*/ 37505 h 1590090"/>
              <a:gd name="connsiteX3434" fmla="*/ 488617 w 1164714"/>
              <a:gd name="connsiteY3434" fmla="*/ 38671 h 1590090"/>
              <a:gd name="connsiteX3435" fmla="*/ 487486 w 1164714"/>
              <a:gd name="connsiteY3435" fmla="*/ 40934 h 1590090"/>
              <a:gd name="connsiteX3436" fmla="*/ 488617 w 1164714"/>
              <a:gd name="connsiteY3436" fmla="*/ 43196 h 1590090"/>
              <a:gd name="connsiteX3437" fmla="*/ 490879 w 1164714"/>
              <a:gd name="connsiteY3437" fmla="*/ 43196 h 1590090"/>
              <a:gd name="connsiteX3438" fmla="*/ 490879 w 1164714"/>
              <a:gd name="connsiteY3438" fmla="*/ 45494 h 1590090"/>
              <a:gd name="connsiteX3439" fmla="*/ 492010 w 1164714"/>
              <a:gd name="connsiteY3439" fmla="*/ 46625 h 1590090"/>
              <a:gd name="connsiteX3440" fmla="*/ 493140 w 1164714"/>
              <a:gd name="connsiteY3440" fmla="*/ 45494 h 1590090"/>
              <a:gd name="connsiteX3441" fmla="*/ 494307 w 1164714"/>
              <a:gd name="connsiteY3441" fmla="*/ 47756 h 1590090"/>
              <a:gd name="connsiteX3442" fmla="*/ 494307 w 1164714"/>
              <a:gd name="connsiteY3442" fmla="*/ 50018 h 1590090"/>
              <a:gd name="connsiteX3443" fmla="*/ 494307 w 1164714"/>
              <a:gd name="connsiteY3443" fmla="*/ 51150 h 1590090"/>
              <a:gd name="connsiteX3444" fmla="*/ 494307 w 1164714"/>
              <a:gd name="connsiteY3444" fmla="*/ 50018 h 1590090"/>
              <a:gd name="connsiteX3445" fmla="*/ 495438 w 1164714"/>
              <a:gd name="connsiteY3445" fmla="*/ 47756 h 1590090"/>
              <a:gd name="connsiteX3446" fmla="*/ 493140 w 1164714"/>
              <a:gd name="connsiteY3446" fmla="*/ 45494 h 1590090"/>
              <a:gd name="connsiteX3447" fmla="*/ 492010 w 1164714"/>
              <a:gd name="connsiteY3447" fmla="*/ 46625 h 1590090"/>
              <a:gd name="connsiteX3448" fmla="*/ 490879 w 1164714"/>
              <a:gd name="connsiteY3448" fmla="*/ 45494 h 1590090"/>
              <a:gd name="connsiteX3449" fmla="*/ 490879 w 1164714"/>
              <a:gd name="connsiteY3449" fmla="*/ 43196 h 1590090"/>
              <a:gd name="connsiteX3450" fmla="*/ 489748 w 1164714"/>
              <a:gd name="connsiteY3450" fmla="*/ 42065 h 1590090"/>
              <a:gd name="connsiteX3451" fmla="*/ 487486 w 1164714"/>
              <a:gd name="connsiteY3451" fmla="*/ 40934 h 1590090"/>
              <a:gd name="connsiteX3452" fmla="*/ 488617 w 1164714"/>
              <a:gd name="connsiteY3452" fmla="*/ 39803 h 1590090"/>
              <a:gd name="connsiteX3453" fmla="*/ 491656 w 1164714"/>
              <a:gd name="connsiteY3453" fmla="*/ 37505 h 1590090"/>
              <a:gd name="connsiteX3454" fmla="*/ 490879 w 1164714"/>
              <a:gd name="connsiteY3454" fmla="*/ 37505 h 1590090"/>
              <a:gd name="connsiteX3455" fmla="*/ 719284 w 1164714"/>
              <a:gd name="connsiteY3455" fmla="*/ 187560 h 1590090"/>
              <a:gd name="connsiteX3456" fmla="*/ 719284 w 1164714"/>
              <a:gd name="connsiteY3456" fmla="*/ 186429 h 1590090"/>
              <a:gd name="connsiteX3457" fmla="*/ 719284 w 1164714"/>
              <a:gd name="connsiteY3457" fmla="*/ 187560 h 1590090"/>
              <a:gd name="connsiteX3458" fmla="*/ 720415 w 1164714"/>
              <a:gd name="connsiteY3458" fmla="*/ 187560 h 1590090"/>
              <a:gd name="connsiteX3459" fmla="*/ 720415 w 1164714"/>
              <a:gd name="connsiteY3459" fmla="*/ 186429 h 1590090"/>
              <a:gd name="connsiteX3460" fmla="*/ 720415 w 1164714"/>
              <a:gd name="connsiteY3460" fmla="*/ 187560 h 1590090"/>
              <a:gd name="connsiteX3461" fmla="*/ 719284 w 1164714"/>
              <a:gd name="connsiteY3461" fmla="*/ 187560 h 1590090"/>
              <a:gd name="connsiteX3462" fmla="*/ 647684 w 1164714"/>
              <a:gd name="connsiteY3462" fmla="*/ 51150 h 1590090"/>
              <a:gd name="connsiteX3463" fmla="*/ 647684 w 1164714"/>
              <a:gd name="connsiteY3463" fmla="*/ 50018 h 1590090"/>
              <a:gd name="connsiteX3464" fmla="*/ 646553 w 1164714"/>
              <a:gd name="connsiteY3464" fmla="*/ 48887 h 1590090"/>
              <a:gd name="connsiteX3465" fmla="*/ 644291 w 1164714"/>
              <a:gd name="connsiteY3465" fmla="*/ 48887 h 1590090"/>
              <a:gd name="connsiteX3466" fmla="*/ 643161 w 1164714"/>
              <a:gd name="connsiteY3466" fmla="*/ 47756 h 1590090"/>
              <a:gd name="connsiteX3467" fmla="*/ 643161 w 1164714"/>
              <a:gd name="connsiteY3467" fmla="*/ 48887 h 1590090"/>
              <a:gd name="connsiteX3468" fmla="*/ 646553 w 1164714"/>
              <a:gd name="connsiteY3468" fmla="*/ 50018 h 1590090"/>
              <a:gd name="connsiteX3469" fmla="*/ 641994 w 1164714"/>
              <a:gd name="connsiteY3469" fmla="*/ 52316 h 1590090"/>
              <a:gd name="connsiteX3470" fmla="*/ 640863 w 1164714"/>
              <a:gd name="connsiteY3470" fmla="*/ 52316 h 1590090"/>
              <a:gd name="connsiteX3471" fmla="*/ 640863 w 1164714"/>
              <a:gd name="connsiteY3471" fmla="*/ 51150 h 1590090"/>
              <a:gd name="connsiteX3472" fmla="*/ 640863 w 1164714"/>
              <a:gd name="connsiteY3472" fmla="*/ 50018 h 1590090"/>
              <a:gd name="connsiteX3473" fmla="*/ 640863 w 1164714"/>
              <a:gd name="connsiteY3473" fmla="*/ 52316 h 1590090"/>
              <a:gd name="connsiteX3474" fmla="*/ 641994 w 1164714"/>
              <a:gd name="connsiteY3474" fmla="*/ 52316 h 1590090"/>
              <a:gd name="connsiteX3475" fmla="*/ 645422 w 1164714"/>
              <a:gd name="connsiteY3475" fmla="*/ 51150 h 1590090"/>
              <a:gd name="connsiteX3476" fmla="*/ 646553 w 1164714"/>
              <a:gd name="connsiteY3476" fmla="*/ 51150 h 1590090"/>
              <a:gd name="connsiteX3477" fmla="*/ 645422 w 1164714"/>
              <a:gd name="connsiteY3477" fmla="*/ 52316 h 1590090"/>
              <a:gd name="connsiteX3478" fmla="*/ 640863 w 1164714"/>
              <a:gd name="connsiteY3478" fmla="*/ 55710 h 1590090"/>
              <a:gd name="connsiteX3479" fmla="*/ 640863 w 1164714"/>
              <a:gd name="connsiteY3479" fmla="*/ 56841 h 1590090"/>
              <a:gd name="connsiteX3480" fmla="*/ 639733 w 1164714"/>
              <a:gd name="connsiteY3480" fmla="*/ 56841 h 1590090"/>
              <a:gd name="connsiteX3481" fmla="*/ 637471 w 1164714"/>
              <a:gd name="connsiteY3481" fmla="*/ 56841 h 1590090"/>
              <a:gd name="connsiteX3482" fmla="*/ 637471 w 1164714"/>
              <a:gd name="connsiteY3482" fmla="*/ 55710 h 1590090"/>
              <a:gd name="connsiteX3483" fmla="*/ 637471 w 1164714"/>
              <a:gd name="connsiteY3483" fmla="*/ 59103 h 1590090"/>
              <a:gd name="connsiteX3484" fmla="*/ 635209 w 1164714"/>
              <a:gd name="connsiteY3484" fmla="*/ 61401 h 1590090"/>
              <a:gd name="connsiteX3485" fmla="*/ 634043 w 1164714"/>
              <a:gd name="connsiteY3485" fmla="*/ 61401 h 1590090"/>
              <a:gd name="connsiteX3486" fmla="*/ 634043 w 1164714"/>
              <a:gd name="connsiteY3486" fmla="*/ 60270 h 1590090"/>
              <a:gd name="connsiteX3487" fmla="*/ 632912 w 1164714"/>
              <a:gd name="connsiteY3487" fmla="*/ 62532 h 1590090"/>
              <a:gd name="connsiteX3488" fmla="*/ 630650 w 1164714"/>
              <a:gd name="connsiteY3488" fmla="*/ 62532 h 1590090"/>
              <a:gd name="connsiteX3489" fmla="*/ 626091 w 1164714"/>
              <a:gd name="connsiteY3489" fmla="*/ 59103 h 1590090"/>
              <a:gd name="connsiteX3490" fmla="*/ 624960 w 1164714"/>
              <a:gd name="connsiteY3490" fmla="*/ 53447 h 1590090"/>
              <a:gd name="connsiteX3491" fmla="*/ 624960 w 1164714"/>
              <a:gd name="connsiteY3491" fmla="*/ 54578 h 1590090"/>
              <a:gd name="connsiteX3492" fmla="*/ 624960 w 1164714"/>
              <a:gd name="connsiteY3492" fmla="*/ 53447 h 1590090"/>
              <a:gd name="connsiteX3493" fmla="*/ 627222 w 1164714"/>
              <a:gd name="connsiteY3493" fmla="*/ 51150 h 1590090"/>
              <a:gd name="connsiteX3494" fmla="*/ 624960 w 1164714"/>
              <a:gd name="connsiteY3494" fmla="*/ 51150 h 1590090"/>
              <a:gd name="connsiteX3495" fmla="*/ 623829 w 1164714"/>
              <a:gd name="connsiteY3495" fmla="*/ 50018 h 1590090"/>
              <a:gd name="connsiteX3496" fmla="*/ 624960 w 1164714"/>
              <a:gd name="connsiteY3496" fmla="*/ 47756 h 1590090"/>
              <a:gd name="connsiteX3497" fmla="*/ 627222 w 1164714"/>
              <a:gd name="connsiteY3497" fmla="*/ 46625 h 1590090"/>
              <a:gd name="connsiteX3498" fmla="*/ 628388 w 1164714"/>
              <a:gd name="connsiteY3498" fmla="*/ 47756 h 1590090"/>
              <a:gd name="connsiteX3499" fmla="*/ 629519 w 1164714"/>
              <a:gd name="connsiteY3499" fmla="*/ 48887 h 1590090"/>
              <a:gd name="connsiteX3500" fmla="*/ 632912 w 1164714"/>
              <a:gd name="connsiteY3500" fmla="*/ 50018 h 1590090"/>
              <a:gd name="connsiteX3501" fmla="*/ 632912 w 1164714"/>
              <a:gd name="connsiteY3501" fmla="*/ 48887 h 1590090"/>
              <a:gd name="connsiteX3502" fmla="*/ 634043 w 1164714"/>
              <a:gd name="connsiteY3502" fmla="*/ 47756 h 1590090"/>
              <a:gd name="connsiteX3503" fmla="*/ 637471 w 1164714"/>
              <a:gd name="connsiteY3503" fmla="*/ 51150 h 1590090"/>
              <a:gd name="connsiteX3504" fmla="*/ 637471 w 1164714"/>
              <a:gd name="connsiteY3504" fmla="*/ 50018 h 1590090"/>
              <a:gd name="connsiteX3505" fmla="*/ 634043 w 1164714"/>
              <a:gd name="connsiteY3505" fmla="*/ 47756 h 1590090"/>
              <a:gd name="connsiteX3506" fmla="*/ 635209 w 1164714"/>
              <a:gd name="connsiteY3506" fmla="*/ 46625 h 1590090"/>
              <a:gd name="connsiteX3507" fmla="*/ 635209 w 1164714"/>
              <a:gd name="connsiteY3507" fmla="*/ 45494 h 1590090"/>
              <a:gd name="connsiteX3508" fmla="*/ 635209 w 1164714"/>
              <a:gd name="connsiteY3508" fmla="*/ 46625 h 1590090"/>
              <a:gd name="connsiteX3509" fmla="*/ 632912 w 1164714"/>
              <a:gd name="connsiteY3509" fmla="*/ 46625 h 1590090"/>
              <a:gd name="connsiteX3510" fmla="*/ 634043 w 1164714"/>
              <a:gd name="connsiteY3510" fmla="*/ 44327 h 1590090"/>
              <a:gd name="connsiteX3511" fmla="*/ 631781 w 1164714"/>
              <a:gd name="connsiteY3511" fmla="*/ 45494 h 1590090"/>
              <a:gd name="connsiteX3512" fmla="*/ 630650 w 1164714"/>
              <a:gd name="connsiteY3512" fmla="*/ 44327 h 1590090"/>
              <a:gd name="connsiteX3513" fmla="*/ 632912 w 1164714"/>
              <a:gd name="connsiteY3513" fmla="*/ 40934 h 1590090"/>
              <a:gd name="connsiteX3514" fmla="*/ 634043 w 1164714"/>
              <a:gd name="connsiteY3514" fmla="*/ 39803 h 1590090"/>
              <a:gd name="connsiteX3515" fmla="*/ 636340 w 1164714"/>
              <a:gd name="connsiteY3515" fmla="*/ 39803 h 1590090"/>
              <a:gd name="connsiteX3516" fmla="*/ 637471 w 1164714"/>
              <a:gd name="connsiteY3516" fmla="*/ 40934 h 1590090"/>
              <a:gd name="connsiteX3517" fmla="*/ 639733 w 1164714"/>
              <a:gd name="connsiteY3517" fmla="*/ 40934 h 1590090"/>
              <a:gd name="connsiteX3518" fmla="*/ 640863 w 1164714"/>
              <a:gd name="connsiteY3518" fmla="*/ 43196 h 1590090"/>
              <a:gd name="connsiteX3519" fmla="*/ 640863 w 1164714"/>
              <a:gd name="connsiteY3519" fmla="*/ 44327 h 1590090"/>
              <a:gd name="connsiteX3520" fmla="*/ 641994 w 1164714"/>
              <a:gd name="connsiteY3520" fmla="*/ 44327 h 1590090"/>
              <a:gd name="connsiteX3521" fmla="*/ 640863 w 1164714"/>
              <a:gd name="connsiteY3521" fmla="*/ 42065 h 1590090"/>
              <a:gd name="connsiteX3522" fmla="*/ 640863 w 1164714"/>
              <a:gd name="connsiteY3522" fmla="*/ 39803 h 1590090"/>
              <a:gd name="connsiteX3523" fmla="*/ 644291 w 1164714"/>
              <a:gd name="connsiteY3523" fmla="*/ 39803 h 1590090"/>
              <a:gd name="connsiteX3524" fmla="*/ 647684 w 1164714"/>
              <a:gd name="connsiteY3524" fmla="*/ 40934 h 1590090"/>
              <a:gd name="connsiteX3525" fmla="*/ 652243 w 1164714"/>
              <a:gd name="connsiteY3525" fmla="*/ 43196 h 1590090"/>
              <a:gd name="connsiteX3526" fmla="*/ 653374 w 1164714"/>
              <a:gd name="connsiteY3526" fmla="*/ 46625 h 1590090"/>
              <a:gd name="connsiteX3527" fmla="*/ 653374 w 1164714"/>
              <a:gd name="connsiteY3527" fmla="*/ 47756 h 1590090"/>
              <a:gd name="connsiteX3528" fmla="*/ 653374 w 1164714"/>
              <a:gd name="connsiteY3528" fmla="*/ 48887 h 1590090"/>
              <a:gd name="connsiteX3529" fmla="*/ 654505 w 1164714"/>
              <a:gd name="connsiteY3529" fmla="*/ 50018 h 1590090"/>
              <a:gd name="connsiteX3530" fmla="*/ 651112 w 1164714"/>
              <a:gd name="connsiteY3530" fmla="*/ 51150 h 1590090"/>
              <a:gd name="connsiteX3531" fmla="*/ 648815 w 1164714"/>
              <a:gd name="connsiteY3531" fmla="*/ 53447 h 1590090"/>
              <a:gd name="connsiteX3532" fmla="*/ 649981 w 1164714"/>
              <a:gd name="connsiteY3532" fmla="*/ 47756 h 1590090"/>
              <a:gd name="connsiteX3533" fmla="*/ 648815 w 1164714"/>
              <a:gd name="connsiteY3533" fmla="*/ 50018 h 1590090"/>
              <a:gd name="connsiteX3534" fmla="*/ 648815 w 1164714"/>
              <a:gd name="connsiteY3534" fmla="*/ 51150 h 1590090"/>
              <a:gd name="connsiteX3535" fmla="*/ 647684 w 1164714"/>
              <a:gd name="connsiteY3535" fmla="*/ 51150 h 1590090"/>
              <a:gd name="connsiteX3536" fmla="*/ 664718 w 1164714"/>
              <a:gd name="connsiteY3536" fmla="*/ 89821 h 1590090"/>
              <a:gd name="connsiteX3537" fmla="*/ 665884 w 1164714"/>
              <a:gd name="connsiteY3537" fmla="*/ 88655 h 1590090"/>
              <a:gd name="connsiteX3538" fmla="*/ 665884 w 1164714"/>
              <a:gd name="connsiteY3538" fmla="*/ 89821 h 1590090"/>
              <a:gd name="connsiteX3539" fmla="*/ 664718 w 1164714"/>
              <a:gd name="connsiteY3539" fmla="*/ 89821 h 1590090"/>
              <a:gd name="connsiteX3540" fmla="*/ 484058 w 1164714"/>
              <a:gd name="connsiteY3540" fmla="*/ 36374 h 1590090"/>
              <a:gd name="connsiteX3541" fmla="*/ 484058 w 1164714"/>
              <a:gd name="connsiteY3541" fmla="*/ 35243 h 1590090"/>
              <a:gd name="connsiteX3542" fmla="*/ 485189 w 1164714"/>
              <a:gd name="connsiteY3542" fmla="*/ 35243 h 1590090"/>
              <a:gd name="connsiteX3543" fmla="*/ 485189 w 1164714"/>
              <a:gd name="connsiteY3543" fmla="*/ 36374 h 1590090"/>
              <a:gd name="connsiteX3544" fmla="*/ 484058 w 1164714"/>
              <a:gd name="connsiteY3544" fmla="*/ 36374 h 1590090"/>
              <a:gd name="connsiteX3545" fmla="*/ 692001 w 1164714"/>
              <a:gd name="connsiteY3545" fmla="*/ 127326 h 1590090"/>
              <a:gd name="connsiteX3546" fmla="*/ 692001 w 1164714"/>
              <a:gd name="connsiteY3546" fmla="*/ 126159 h 1590090"/>
              <a:gd name="connsiteX3547" fmla="*/ 693132 w 1164714"/>
              <a:gd name="connsiteY3547" fmla="*/ 126159 h 1590090"/>
              <a:gd name="connsiteX3548" fmla="*/ 694263 w 1164714"/>
              <a:gd name="connsiteY3548" fmla="*/ 125028 h 1590090"/>
              <a:gd name="connsiteX3549" fmla="*/ 694263 w 1164714"/>
              <a:gd name="connsiteY3549" fmla="*/ 126159 h 1590090"/>
              <a:gd name="connsiteX3550" fmla="*/ 693132 w 1164714"/>
              <a:gd name="connsiteY3550" fmla="*/ 126159 h 1590090"/>
              <a:gd name="connsiteX3551" fmla="*/ 693132 w 1164714"/>
              <a:gd name="connsiteY3551" fmla="*/ 127326 h 1590090"/>
              <a:gd name="connsiteX3552" fmla="*/ 692001 w 1164714"/>
              <a:gd name="connsiteY3552" fmla="*/ 127326 h 1590090"/>
              <a:gd name="connsiteX3553" fmla="*/ 521554 w 1164714"/>
              <a:gd name="connsiteY3553" fmla="*/ 43196 h 1590090"/>
              <a:gd name="connsiteX3554" fmla="*/ 520423 w 1164714"/>
              <a:gd name="connsiteY3554" fmla="*/ 45494 h 1590090"/>
              <a:gd name="connsiteX3555" fmla="*/ 521554 w 1164714"/>
              <a:gd name="connsiteY3555" fmla="*/ 45494 h 1590090"/>
              <a:gd name="connsiteX3556" fmla="*/ 521554 w 1164714"/>
              <a:gd name="connsiteY3556" fmla="*/ 44327 h 1590090"/>
              <a:gd name="connsiteX3557" fmla="*/ 521554 w 1164714"/>
              <a:gd name="connsiteY3557" fmla="*/ 43196 h 1590090"/>
              <a:gd name="connsiteX3558" fmla="*/ 532934 w 1164714"/>
              <a:gd name="connsiteY3558" fmla="*/ 38671 h 1590090"/>
              <a:gd name="connsiteX3559" fmla="*/ 534065 w 1164714"/>
              <a:gd name="connsiteY3559" fmla="*/ 37505 h 1590090"/>
              <a:gd name="connsiteX3560" fmla="*/ 535196 w 1164714"/>
              <a:gd name="connsiteY3560" fmla="*/ 36374 h 1590090"/>
              <a:gd name="connsiteX3561" fmla="*/ 534065 w 1164714"/>
              <a:gd name="connsiteY3561" fmla="*/ 37505 h 1590090"/>
              <a:gd name="connsiteX3562" fmla="*/ 535196 w 1164714"/>
              <a:gd name="connsiteY3562" fmla="*/ 37505 h 1590090"/>
              <a:gd name="connsiteX3563" fmla="*/ 534065 w 1164714"/>
              <a:gd name="connsiteY3563" fmla="*/ 38671 h 1590090"/>
              <a:gd name="connsiteX3564" fmla="*/ 532934 w 1164714"/>
              <a:gd name="connsiteY3564" fmla="*/ 38671 h 1590090"/>
              <a:gd name="connsiteX3565" fmla="*/ 656767 w 1164714"/>
              <a:gd name="connsiteY3565" fmla="*/ 88655 h 1590090"/>
              <a:gd name="connsiteX3566" fmla="*/ 657933 w 1164714"/>
              <a:gd name="connsiteY3566" fmla="*/ 88655 h 1590090"/>
              <a:gd name="connsiteX3567" fmla="*/ 656767 w 1164714"/>
              <a:gd name="connsiteY3567" fmla="*/ 85261 h 1590090"/>
              <a:gd name="connsiteX3568" fmla="*/ 657933 w 1164714"/>
              <a:gd name="connsiteY3568" fmla="*/ 84130 h 1590090"/>
              <a:gd name="connsiteX3569" fmla="*/ 661326 w 1164714"/>
              <a:gd name="connsiteY3569" fmla="*/ 81868 h 1590090"/>
              <a:gd name="connsiteX3570" fmla="*/ 662456 w 1164714"/>
              <a:gd name="connsiteY3570" fmla="*/ 78439 h 1590090"/>
              <a:gd name="connsiteX3571" fmla="*/ 662456 w 1164714"/>
              <a:gd name="connsiteY3571" fmla="*/ 77308 h 1590090"/>
              <a:gd name="connsiteX3572" fmla="*/ 665884 w 1164714"/>
              <a:gd name="connsiteY3572" fmla="*/ 75045 h 1590090"/>
              <a:gd name="connsiteX3573" fmla="*/ 668146 w 1164714"/>
              <a:gd name="connsiteY3573" fmla="*/ 75045 h 1590090"/>
              <a:gd name="connsiteX3574" fmla="*/ 665884 w 1164714"/>
              <a:gd name="connsiteY3574" fmla="*/ 72748 h 1590090"/>
              <a:gd name="connsiteX3575" fmla="*/ 665884 w 1164714"/>
              <a:gd name="connsiteY3575" fmla="*/ 71616 h 1590090"/>
              <a:gd name="connsiteX3576" fmla="*/ 669277 w 1164714"/>
              <a:gd name="connsiteY3576" fmla="*/ 70485 h 1590090"/>
              <a:gd name="connsiteX3577" fmla="*/ 671539 w 1164714"/>
              <a:gd name="connsiteY3577" fmla="*/ 72748 h 1590090"/>
              <a:gd name="connsiteX3578" fmla="*/ 671539 w 1164714"/>
              <a:gd name="connsiteY3578" fmla="*/ 80701 h 1590090"/>
              <a:gd name="connsiteX3579" fmla="*/ 670408 w 1164714"/>
              <a:gd name="connsiteY3579" fmla="*/ 81868 h 1590090"/>
              <a:gd name="connsiteX3580" fmla="*/ 667015 w 1164714"/>
              <a:gd name="connsiteY3580" fmla="*/ 81868 h 1590090"/>
              <a:gd name="connsiteX3581" fmla="*/ 664718 w 1164714"/>
              <a:gd name="connsiteY3581" fmla="*/ 82999 h 1590090"/>
              <a:gd name="connsiteX3582" fmla="*/ 663587 w 1164714"/>
              <a:gd name="connsiteY3582" fmla="*/ 82999 h 1590090"/>
              <a:gd name="connsiteX3583" fmla="*/ 663587 w 1164714"/>
              <a:gd name="connsiteY3583" fmla="*/ 84130 h 1590090"/>
              <a:gd name="connsiteX3584" fmla="*/ 664718 w 1164714"/>
              <a:gd name="connsiteY3584" fmla="*/ 84130 h 1590090"/>
              <a:gd name="connsiteX3585" fmla="*/ 663587 w 1164714"/>
              <a:gd name="connsiteY3585" fmla="*/ 85261 h 1590090"/>
              <a:gd name="connsiteX3586" fmla="*/ 663587 w 1164714"/>
              <a:gd name="connsiteY3586" fmla="*/ 86392 h 1590090"/>
              <a:gd name="connsiteX3587" fmla="*/ 662456 w 1164714"/>
              <a:gd name="connsiteY3587" fmla="*/ 88655 h 1590090"/>
              <a:gd name="connsiteX3588" fmla="*/ 661326 w 1164714"/>
              <a:gd name="connsiteY3588" fmla="*/ 89821 h 1590090"/>
              <a:gd name="connsiteX3589" fmla="*/ 657933 w 1164714"/>
              <a:gd name="connsiteY3589" fmla="*/ 88655 h 1590090"/>
              <a:gd name="connsiteX3590" fmla="*/ 659064 w 1164714"/>
              <a:gd name="connsiteY3590" fmla="*/ 89821 h 1590090"/>
              <a:gd name="connsiteX3591" fmla="*/ 659064 w 1164714"/>
              <a:gd name="connsiteY3591" fmla="*/ 90952 h 1590090"/>
              <a:gd name="connsiteX3592" fmla="*/ 657933 w 1164714"/>
              <a:gd name="connsiteY3592" fmla="*/ 89821 h 1590090"/>
              <a:gd name="connsiteX3593" fmla="*/ 656767 w 1164714"/>
              <a:gd name="connsiteY3593" fmla="*/ 88655 h 1590090"/>
              <a:gd name="connsiteX3594" fmla="*/ 793145 w 1164714"/>
              <a:gd name="connsiteY3594" fmla="*/ 235281 h 1590090"/>
              <a:gd name="connsiteX3595" fmla="*/ 793145 w 1164714"/>
              <a:gd name="connsiteY3595" fmla="*/ 233019 h 1590090"/>
              <a:gd name="connsiteX3596" fmla="*/ 794276 w 1164714"/>
              <a:gd name="connsiteY3596" fmla="*/ 233019 h 1590090"/>
              <a:gd name="connsiteX3597" fmla="*/ 795407 w 1164714"/>
              <a:gd name="connsiteY3597" fmla="*/ 231887 h 1590090"/>
              <a:gd name="connsiteX3598" fmla="*/ 795407 w 1164714"/>
              <a:gd name="connsiteY3598" fmla="*/ 234150 h 1590090"/>
              <a:gd name="connsiteX3599" fmla="*/ 794276 w 1164714"/>
              <a:gd name="connsiteY3599" fmla="*/ 233019 h 1590090"/>
              <a:gd name="connsiteX3600" fmla="*/ 793145 w 1164714"/>
              <a:gd name="connsiteY3600" fmla="*/ 235281 h 1590090"/>
              <a:gd name="connsiteX3601" fmla="*/ 624960 w 1164714"/>
              <a:gd name="connsiteY3601" fmla="*/ 60270 h 1590090"/>
              <a:gd name="connsiteX3602" fmla="*/ 626091 w 1164714"/>
              <a:gd name="connsiteY3602" fmla="*/ 60270 h 1590090"/>
              <a:gd name="connsiteX3603" fmla="*/ 628388 w 1164714"/>
              <a:gd name="connsiteY3603" fmla="*/ 61401 h 1590090"/>
              <a:gd name="connsiteX3604" fmla="*/ 628388 w 1164714"/>
              <a:gd name="connsiteY3604" fmla="*/ 62532 h 1590090"/>
              <a:gd name="connsiteX3605" fmla="*/ 627222 w 1164714"/>
              <a:gd name="connsiteY3605" fmla="*/ 62532 h 1590090"/>
              <a:gd name="connsiteX3606" fmla="*/ 624960 w 1164714"/>
              <a:gd name="connsiteY3606" fmla="*/ 60270 h 1590090"/>
              <a:gd name="connsiteX3607" fmla="*/ 545409 w 1164714"/>
              <a:gd name="connsiteY3607" fmla="*/ 59103 h 1590090"/>
              <a:gd name="connsiteX3608" fmla="*/ 546575 w 1164714"/>
              <a:gd name="connsiteY3608" fmla="*/ 57972 h 1590090"/>
              <a:gd name="connsiteX3609" fmla="*/ 547706 w 1164714"/>
              <a:gd name="connsiteY3609" fmla="*/ 55710 h 1590090"/>
              <a:gd name="connsiteX3610" fmla="*/ 545409 w 1164714"/>
              <a:gd name="connsiteY3610" fmla="*/ 56841 h 1590090"/>
              <a:gd name="connsiteX3611" fmla="*/ 545409 w 1164714"/>
              <a:gd name="connsiteY3611" fmla="*/ 59103 h 1590090"/>
              <a:gd name="connsiteX3612" fmla="*/ 689739 w 1164714"/>
              <a:gd name="connsiteY3612" fmla="*/ 129588 h 1590090"/>
              <a:gd name="connsiteX3613" fmla="*/ 689739 w 1164714"/>
              <a:gd name="connsiteY3613" fmla="*/ 128457 h 1590090"/>
              <a:gd name="connsiteX3614" fmla="*/ 690870 w 1164714"/>
              <a:gd name="connsiteY3614" fmla="*/ 129588 h 1590090"/>
              <a:gd name="connsiteX3615" fmla="*/ 690870 w 1164714"/>
              <a:gd name="connsiteY3615" fmla="*/ 132982 h 1590090"/>
              <a:gd name="connsiteX3616" fmla="*/ 689739 w 1164714"/>
              <a:gd name="connsiteY3616" fmla="*/ 129588 h 1590090"/>
              <a:gd name="connsiteX3617" fmla="*/ 719284 w 1164714"/>
              <a:gd name="connsiteY3617" fmla="*/ 169356 h 1590090"/>
              <a:gd name="connsiteX3618" fmla="*/ 720415 w 1164714"/>
              <a:gd name="connsiteY3618" fmla="*/ 165962 h 1590090"/>
              <a:gd name="connsiteX3619" fmla="*/ 721546 w 1164714"/>
              <a:gd name="connsiteY3619" fmla="*/ 168224 h 1590090"/>
              <a:gd name="connsiteX3620" fmla="*/ 720415 w 1164714"/>
              <a:gd name="connsiteY3620" fmla="*/ 169356 h 1590090"/>
              <a:gd name="connsiteX3621" fmla="*/ 719284 w 1164714"/>
              <a:gd name="connsiteY3621" fmla="*/ 169356 h 1590090"/>
              <a:gd name="connsiteX3622" fmla="*/ 671539 w 1164714"/>
              <a:gd name="connsiteY3622" fmla="*/ 107990 h 1590090"/>
              <a:gd name="connsiteX3623" fmla="*/ 672705 w 1164714"/>
              <a:gd name="connsiteY3623" fmla="*/ 106859 h 1590090"/>
              <a:gd name="connsiteX3624" fmla="*/ 674967 w 1164714"/>
              <a:gd name="connsiteY3624" fmla="*/ 105728 h 1590090"/>
              <a:gd name="connsiteX3625" fmla="*/ 674967 w 1164714"/>
              <a:gd name="connsiteY3625" fmla="*/ 106859 h 1590090"/>
              <a:gd name="connsiteX3626" fmla="*/ 674967 w 1164714"/>
              <a:gd name="connsiteY3626" fmla="*/ 109121 h 1590090"/>
              <a:gd name="connsiteX3627" fmla="*/ 671539 w 1164714"/>
              <a:gd name="connsiteY3627" fmla="*/ 107990 h 1590090"/>
              <a:gd name="connsiteX3628" fmla="*/ 559050 w 1164714"/>
              <a:gd name="connsiteY3628" fmla="*/ 62532 h 1590090"/>
              <a:gd name="connsiteX3629" fmla="*/ 560181 w 1164714"/>
              <a:gd name="connsiteY3629" fmla="*/ 60270 h 1590090"/>
              <a:gd name="connsiteX3630" fmla="*/ 561347 w 1164714"/>
              <a:gd name="connsiteY3630" fmla="*/ 60270 h 1590090"/>
              <a:gd name="connsiteX3631" fmla="*/ 561347 w 1164714"/>
              <a:gd name="connsiteY3631" fmla="*/ 62532 h 1590090"/>
              <a:gd name="connsiteX3632" fmla="*/ 560181 w 1164714"/>
              <a:gd name="connsiteY3632" fmla="*/ 63663 h 1590090"/>
              <a:gd name="connsiteX3633" fmla="*/ 559050 w 1164714"/>
              <a:gd name="connsiteY3633" fmla="*/ 62532 h 1590090"/>
              <a:gd name="connsiteX3634" fmla="*/ 714725 w 1164714"/>
              <a:gd name="connsiteY3634" fmla="*/ 177309 h 1590090"/>
              <a:gd name="connsiteX3635" fmla="*/ 721546 w 1164714"/>
              <a:gd name="connsiteY3635" fmla="*/ 173916 h 1590090"/>
              <a:gd name="connsiteX3636" fmla="*/ 720415 w 1164714"/>
              <a:gd name="connsiteY3636" fmla="*/ 176178 h 1590090"/>
              <a:gd name="connsiteX3637" fmla="*/ 717022 w 1164714"/>
              <a:gd name="connsiteY3637" fmla="*/ 177309 h 1590090"/>
              <a:gd name="connsiteX3638" fmla="*/ 714725 w 1164714"/>
              <a:gd name="connsiteY3638" fmla="*/ 177309 h 1590090"/>
              <a:gd name="connsiteX3639" fmla="*/ 713594 w 1164714"/>
              <a:gd name="connsiteY3639" fmla="*/ 184131 h 1590090"/>
              <a:gd name="connsiteX3640" fmla="*/ 715856 w 1164714"/>
              <a:gd name="connsiteY3640" fmla="*/ 184131 h 1590090"/>
              <a:gd name="connsiteX3641" fmla="*/ 714725 w 1164714"/>
              <a:gd name="connsiteY3641" fmla="*/ 183000 h 1590090"/>
              <a:gd name="connsiteX3642" fmla="*/ 715856 w 1164714"/>
              <a:gd name="connsiteY3642" fmla="*/ 181869 h 1590090"/>
              <a:gd name="connsiteX3643" fmla="*/ 715856 w 1164714"/>
              <a:gd name="connsiteY3643" fmla="*/ 180738 h 1590090"/>
              <a:gd name="connsiteX3644" fmla="*/ 717022 w 1164714"/>
              <a:gd name="connsiteY3644" fmla="*/ 181869 h 1590090"/>
              <a:gd name="connsiteX3645" fmla="*/ 718153 w 1164714"/>
              <a:gd name="connsiteY3645" fmla="*/ 181869 h 1590090"/>
              <a:gd name="connsiteX3646" fmla="*/ 717022 w 1164714"/>
              <a:gd name="connsiteY3646" fmla="*/ 183000 h 1590090"/>
              <a:gd name="connsiteX3647" fmla="*/ 717022 w 1164714"/>
              <a:gd name="connsiteY3647" fmla="*/ 185263 h 1590090"/>
              <a:gd name="connsiteX3648" fmla="*/ 717022 w 1164714"/>
              <a:gd name="connsiteY3648" fmla="*/ 186429 h 1590090"/>
              <a:gd name="connsiteX3649" fmla="*/ 715856 w 1164714"/>
              <a:gd name="connsiteY3649" fmla="*/ 186429 h 1590090"/>
              <a:gd name="connsiteX3650" fmla="*/ 717022 w 1164714"/>
              <a:gd name="connsiteY3650" fmla="*/ 185263 h 1590090"/>
              <a:gd name="connsiteX3651" fmla="*/ 713594 w 1164714"/>
              <a:gd name="connsiteY3651" fmla="*/ 184131 h 1590090"/>
              <a:gd name="connsiteX3652" fmla="*/ 611319 w 1164714"/>
              <a:gd name="connsiteY3652" fmla="*/ 63663 h 1590090"/>
              <a:gd name="connsiteX3653" fmla="*/ 613616 w 1164714"/>
              <a:gd name="connsiteY3653" fmla="*/ 61401 h 1590090"/>
              <a:gd name="connsiteX3654" fmla="*/ 614747 w 1164714"/>
              <a:gd name="connsiteY3654" fmla="*/ 56841 h 1590090"/>
              <a:gd name="connsiteX3655" fmla="*/ 614747 w 1164714"/>
              <a:gd name="connsiteY3655" fmla="*/ 55710 h 1590090"/>
              <a:gd name="connsiteX3656" fmla="*/ 617009 w 1164714"/>
              <a:gd name="connsiteY3656" fmla="*/ 55710 h 1590090"/>
              <a:gd name="connsiteX3657" fmla="*/ 617009 w 1164714"/>
              <a:gd name="connsiteY3657" fmla="*/ 56841 h 1590090"/>
              <a:gd name="connsiteX3658" fmla="*/ 617009 w 1164714"/>
              <a:gd name="connsiteY3658" fmla="*/ 57972 h 1590090"/>
              <a:gd name="connsiteX3659" fmla="*/ 614747 w 1164714"/>
              <a:gd name="connsiteY3659" fmla="*/ 59103 h 1590090"/>
              <a:gd name="connsiteX3660" fmla="*/ 614747 w 1164714"/>
              <a:gd name="connsiteY3660" fmla="*/ 60270 h 1590090"/>
              <a:gd name="connsiteX3661" fmla="*/ 612450 w 1164714"/>
              <a:gd name="connsiteY3661" fmla="*/ 63663 h 1590090"/>
              <a:gd name="connsiteX3662" fmla="*/ 612450 w 1164714"/>
              <a:gd name="connsiteY3662" fmla="*/ 65925 h 1590090"/>
              <a:gd name="connsiteX3663" fmla="*/ 611319 w 1164714"/>
              <a:gd name="connsiteY3663" fmla="*/ 63663 h 1590090"/>
              <a:gd name="connsiteX3664" fmla="*/ 494307 w 1164714"/>
              <a:gd name="connsiteY3664" fmla="*/ 26158 h 1590090"/>
              <a:gd name="connsiteX3665" fmla="*/ 495438 w 1164714"/>
              <a:gd name="connsiteY3665" fmla="*/ 23896 h 1590090"/>
              <a:gd name="connsiteX3666" fmla="*/ 496568 w 1164714"/>
              <a:gd name="connsiteY3666" fmla="*/ 23896 h 1590090"/>
              <a:gd name="connsiteX3667" fmla="*/ 497699 w 1164714"/>
              <a:gd name="connsiteY3667" fmla="*/ 25027 h 1590090"/>
              <a:gd name="connsiteX3668" fmla="*/ 497699 w 1164714"/>
              <a:gd name="connsiteY3668" fmla="*/ 26158 h 1590090"/>
              <a:gd name="connsiteX3669" fmla="*/ 497699 w 1164714"/>
              <a:gd name="connsiteY3669" fmla="*/ 28420 h 1590090"/>
              <a:gd name="connsiteX3670" fmla="*/ 496568 w 1164714"/>
              <a:gd name="connsiteY3670" fmla="*/ 30718 h 1590090"/>
              <a:gd name="connsiteX3671" fmla="*/ 494307 w 1164714"/>
              <a:gd name="connsiteY3671" fmla="*/ 28420 h 1590090"/>
              <a:gd name="connsiteX3672" fmla="*/ 494307 w 1164714"/>
              <a:gd name="connsiteY3672" fmla="*/ 26158 h 1590090"/>
              <a:gd name="connsiteX3673" fmla="*/ 490879 w 1164714"/>
              <a:gd name="connsiteY3673" fmla="*/ 13645 h 1590090"/>
              <a:gd name="connsiteX3674" fmla="*/ 490879 w 1164714"/>
              <a:gd name="connsiteY3674" fmla="*/ 12513 h 1590090"/>
              <a:gd name="connsiteX3675" fmla="*/ 493140 w 1164714"/>
              <a:gd name="connsiteY3675" fmla="*/ 11382 h 1590090"/>
              <a:gd name="connsiteX3676" fmla="*/ 495438 w 1164714"/>
              <a:gd name="connsiteY3676" fmla="*/ 12513 h 1590090"/>
              <a:gd name="connsiteX3677" fmla="*/ 495438 w 1164714"/>
              <a:gd name="connsiteY3677" fmla="*/ 13645 h 1590090"/>
              <a:gd name="connsiteX3678" fmla="*/ 494307 w 1164714"/>
              <a:gd name="connsiteY3678" fmla="*/ 13645 h 1590090"/>
              <a:gd name="connsiteX3679" fmla="*/ 495438 w 1164714"/>
              <a:gd name="connsiteY3679" fmla="*/ 15942 h 1590090"/>
              <a:gd name="connsiteX3680" fmla="*/ 493140 w 1164714"/>
              <a:gd name="connsiteY3680" fmla="*/ 18205 h 1590090"/>
              <a:gd name="connsiteX3681" fmla="*/ 493140 w 1164714"/>
              <a:gd name="connsiteY3681" fmla="*/ 17073 h 1590090"/>
              <a:gd name="connsiteX3682" fmla="*/ 492010 w 1164714"/>
              <a:gd name="connsiteY3682" fmla="*/ 18205 h 1590090"/>
              <a:gd name="connsiteX3683" fmla="*/ 490879 w 1164714"/>
              <a:gd name="connsiteY3683" fmla="*/ 17073 h 1590090"/>
              <a:gd name="connsiteX3684" fmla="*/ 490879 w 1164714"/>
              <a:gd name="connsiteY3684" fmla="*/ 13645 h 1590090"/>
              <a:gd name="connsiteX3685" fmla="*/ 693132 w 1164714"/>
              <a:gd name="connsiteY3685" fmla="*/ 135279 h 1590090"/>
              <a:gd name="connsiteX3686" fmla="*/ 694263 w 1164714"/>
              <a:gd name="connsiteY3686" fmla="*/ 136411 h 1590090"/>
              <a:gd name="connsiteX3687" fmla="*/ 695429 w 1164714"/>
              <a:gd name="connsiteY3687" fmla="*/ 136411 h 1590090"/>
              <a:gd name="connsiteX3688" fmla="*/ 694263 w 1164714"/>
              <a:gd name="connsiteY3688" fmla="*/ 135279 h 1590090"/>
              <a:gd name="connsiteX3689" fmla="*/ 693132 w 1164714"/>
              <a:gd name="connsiteY3689" fmla="*/ 135279 h 1590090"/>
              <a:gd name="connsiteX3690" fmla="*/ 689739 w 1164714"/>
              <a:gd name="connsiteY3690" fmla="*/ 139132 h 1590090"/>
              <a:gd name="connsiteX3691" fmla="*/ 688608 w 1164714"/>
              <a:gd name="connsiteY3691" fmla="*/ 139804 h 1590090"/>
              <a:gd name="connsiteX3692" fmla="*/ 692001 w 1164714"/>
              <a:gd name="connsiteY3692" fmla="*/ 142102 h 1590090"/>
              <a:gd name="connsiteX3693" fmla="*/ 694263 w 1164714"/>
              <a:gd name="connsiteY3693" fmla="*/ 140971 h 1590090"/>
              <a:gd name="connsiteX3694" fmla="*/ 695429 w 1164714"/>
              <a:gd name="connsiteY3694" fmla="*/ 138673 h 1590090"/>
              <a:gd name="connsiteX3695" fmla="*/ 694263 w 1164714"/>
              <a:gd name="connsiteY3695" fmla="*/ 139804 h 1590090"/>
              <a:gd name="connsiteX3696" fmla="*/ 692001 w 1164714"/>
              <a:gd name="connsiteY3696" fmla="*/ 140971 h 1590090"/>
              <a:gd name="connsiteX3697" fmla="*/ 689739 w 1164714"/>
              <a:gd name="connsiteY3697" fmla="*/ 139804 h 1590090"/>
              <a:gd name="connsiteX3698" fmla="*/ 689739 w 1164714"/>
              <a:gd name="connsiteY3698" fmla="*/ 139132 h 1590090"/>
              <a:gd name="connsiteX3699" fmla="*/ 669277 w 1164714"/>
              <a:gd name="connsiteY3699" fmla="*/ 90952 h 1590090"/>
              <a:gd name="connsiteX3700" fmla="*/ 669277 w 1164714"/>
              <a:gd name="connsiteY3700" fmla="*/ 87523 h 1590090"/>
              <a:gd name="connsiteX3701" fmla="*/ 670408 w 1164714"/>
              <a:gd name="connsiteY3701" fmla="*/ 86392 h 1590090"/>
              <a:gd name="connsiteX3702" fmla="*/ 671539 w 1164714"/>
              <a:gd name="connsiteY3702" fmla="*/ 84130 h 1590090"/>
              <a:gd name="connsiteX3703" fmla="*/ 672705 w 1164714"/>
              <a:gd name="connsiteY3703" fmla="*/ 84130 h 1590090"/>
              <a:gd name="connsiteX3704" fmla="*/ 674967 w 1164714"/>
              <a:gd name="connsiteY3704" fmla="*/ 86392 h 1590090"/>
              <a:gd name="connsiteX3705" fmla="*/ 674967 w 1164714"/>
              <a:gd name="connsiteY3705" fmla="*/ 87523 h 1590090"/>
              <a:gd name="connsiteX3706" fmla="*/ 673836 w 1164714"/>
              <a:gd name="connsiteY3706" fmla="*/ 88655 h 1590090"/>
              <a:gd name="connsiteX3707" fmla="*/ 669277 w 1164714"/>
              <a:gd name="connsiteY3707" fmla="*/ 92083 h 1590090"/>
              <a:gd name="connsiteX3708" fmla="*/ 669277 w 1164714"/>
              <a:gd name="connsiteY3708" fmla="*/ 90952 h 1590090"/>
              <a:gd name="connsiteX3709" fmla="*/ 632912 w 1164714"/>
              <a:gd name="connsiteY3709" fmla="*/ 50018 h 1590090"/>
              <a:gd name="connsiteX3710" fmla="*/ 631781 w 1164714"/>
              <a:gd name="connsiteY3710" fmla="*/ 53447 h 1590090"/>
              <a:gd name="connsiteX3711" fmla="*/ 632912 w 1164714"/>
              <a:gd name="connsiteY3711" fmla="*/ 51150 h 1590090"/>
              <a:gd name="connsiteX3712" fmla="*/ 632912 w 1164714"/>
              <a:gd name="connsiteY3712" fmla="*/ 50018 h 1590090"/>
              <a:gd name="connsiteX3713" fmla="*/ 631781 w 1164714"/>
              <a:gd name="connsiteY3713" fmla="*/ 53447 h 1590090"/>
              <a:gd name="connsiteX3714" fmla="*/ 628388 w 1164714"/>
              <a:gd name="connsiteY3714" fmla="*/ 51150 h 1590090"/>
              <a:gd name="connsiteX3715" fmla="*/ 627222 w 1164714"/>
              <a:gd name="connsiteY3715" fmla="*/ 51150 h 1590090"/>
              <a:gd name="connsiteX3716" fmla="*/ 630650 w 1164714"/>
              <a:gd name="connsiteY3716" fmla="*/ 53447 h 1590090"/>
              <a:gd name="connsiteX3717" fmla="*/ 632912 w 1164714"/>
              <a:gd name="connsiteY3717" fmla="*/ 59103 h 1590090"/>
              <a:gd name="connsiteX3718" fmla="*/ 634043 w 1164714"/>
              <a:gd name="connsiteY3718" fmla="*/ 59103 h 1590090"/>
              <a:gd name="connsiteX3719" fmla="*/ 632912 w 1164714"/>
              <a:gd name="connsiteY3719" fmla="*/ 57972 h 1590090"/>
              <a:gd name="connsiteX3720" fmla="*/ 631781 w 1164714"/>
              <a:gd name="connsiteY3720" fmla="*/ 53447 h 1590090"/>
              <a:gd name="connsiteX3721" fmla="*/ 696560 w 1164714"/>
              <a:gd name="connsiteY3721" fmla="*/ 138673 h 1590090"/>
              <a:gd name="connsiteX3722" fmla="*/ 695429 w 1164714"/>
              <a:gd name="connsiteY3722" fmla="*/ 135279 h 1590090"/>
              <a:gd name="connsiteX3723" fmla="*/ 696560 w 1164714"/>
              <a:gd name="connsiteY3723" fmla="*/ 131851 h 1590090"/>
              <a:gd name="connsiteX3724" fmla="*/ 697691 w 1164714"/>
              <a:gd name="connsiteY3724" fmla="*/ 131851 h 1590090"/>
              <a:gd name="connsiteX3725" fmla="*/ 698822 w 1164714"/>
              <a:gd name="connsiteY3725" fmla="*/ 131851 h 1590090"/>
              <a:gd name="connsiteX3726" fmla="*/ 698822 w 1164714"/>
              <a:gd name="connsiteY3726" fmla="*/ 129588 h 1590090"/>
              <a:gd name="connsiteX3727" fmla="*/ 699953 w 1164714"/>
              <a:gd name="connsiteY3727" fmla="*/ 129588 h 1590090"/>
              <a:gd name="connsiteX3728" fmla="*/ 701084 w 1164714"/>
              <a:gd name="connsiteY3728" fmla="*/ 130719 h 1590090"/>
              <a:gd name="connsiteX3729" fmla="*/ 699953 w 1164714"/>
              <a:gd name="connsiteY3729" fmla="*/ 131851 h 1590090"/>
              <a:gd name="connsiteX3730" fmla="*/ 701084 w 1164714"/>
              <a:gd name="connsiteY3730" fmla="*/ 135279 h 1590090"/>
              <a:gd name="connsiteX3731" fmla="*/ 699953 w 1164714"/>
              <a:gd name="connsiteY3731" fmla="*/ 137542 h 1590090"/>
              <a:gd name="connsiteX3732" fmla="*/ 701084 w 1164714"/>
              <a:gd name="connsiteY3732" fmla="*/ 136411 h 1590090"/>
              <a:gd name="connsiteX3733" fmla="*/ 699953 w 1164714"/>
              <a:gd name="connsiteY3733" fmla="*/ 138673 h 1590090"/>
              <a:gd name="connsiteX3734" fmla="*/ 698822 w 1164714"/>
              <a:gd name="connsiteY3734" fmla="*/ 139804 h 1590090"/>
              <a:gd name="connsiteX3735" fmla="*/ 697691 w 1164714"/>
              <a:gd name="connsiteY3735" fmla="*/ 139804 h 1590090"/>
              <a:gd name="connsiteX3736" fmla="*/ 696560 w 1164714"/>
              <a:gd name="connsiteY3736" fmla="*/ 138673 h 1590090"/>
              <a:gd name="connsiteX3737" fmla="*/ 539754 w 1164714"/>
              <a:gd name="connsiteY3737" fmla="*/ 31849 h 1590090"/>
              <a:gd name="connsiteX3738" fmla="*/ 538624 w 1164714"/>
              <a:gd name="connsiteY3738" fmla="*/ 31849 h 1590090"/>
              <a:gd name="connsiteX3739" fmla="*/ 537457 w 1164714"/>
              <a:gd name="connsiteY3739" fmla="*/ 30718 h 1590090"/>
              <a:gd name="connsiteX3740" fmla="*/ 535196 w 1164714"/>
              <a:gd name="connsiteY3740" fmla="*/ 30718 h 1590090"/>
              <a:gd name="connsiteX3741" fmla="*/ 531803 w 1164714"/>
              <a:gd name="connsiteY3741" fmla="*/ 31849 h 1590090"/>
              <a:gd name="connsiteX3742" fmla="*/ 529506 w 1164714"/>
              <a:gd name="connsiteY3742" fmla="*/ 34111 h 1590090"/>
              <a:gd name="connsiteX3743" fmla="*/ 528375 w 1164714"/>
              <a:gd name="connsiteY3743" fmla="*/ 34111 h 1590090"/>
              <a:gd name="connsiteX3744" fmla="*/ 531803 w 1164714"/>
              <a:gd name="connsiteY3744" fmla="*/ 30718 h 1590090"/>
              <a:gd name="connsiteX3745" fmla="*/ 532934 w 1164714"/>
              <a:gd name="connsiteY3745" fmla="*/ 28420 h 1590090"/>
              <a:gd name="connsiteX3746" fmla="*/ 534065 w 1164714"/>
              <a:gd name="connsiteY3746" fmla="*/ 28420 h 1590090"/>
              <a:gd name="connsiteX3747" fmla="*/ 532934 w 1164714"/>
              <a:gd name="connsiteY3747" fmla="*/ 27289 h 1590090"/>
              <a:gd name="connsiteX3748" fmla="*/ 532934 w 1164714"/>
              <a:gd name="connsiteY3748" fmla="*/ 26158 h 1590090"/>
              <a:gd name="connsiteX3749" fmla="*/ 532934 w 1164714"/>
              <a:gd name="connsiteY3749" fmla="*/ 25027 h 1590090"/>
              <a:gd name="connsiteX3750" fmla="*/ 535196 w 1164714"/>
              <a:gd name="connsiteY3750" fmla="*/ 23896 h 1590090"/>
              <a:gd name="connsiteX3751" fmla="*/ 537457 w 1164714"/>
              <a:gd name="connsiteY3751" fmla="*/ 25027 h 1590090"/>
              <a:gd name="connsiteX3752" fmla="*/ 537457 w 1164714"/>
              <a:gd name="connsiteY3752" fmla="*/ 26158 h 1590090"/>
              <a:gd name="connsiteX3753" fmla="*/ 539754 w 1164714"/>
              <a:gd name="connsiteY3753" fmla="*/ 27289 h 1590090"/>
              <a:gd name="connsiteX3754" fmla="*/ 540885 w 1164714"/>
              <a:gd name="connsiteY3754" fmla="*/ 30718 h 1590090"/>
              <a:gd name="connsiteX3755" fmla="*/ 539754 w 1164714"/>
              <a:gd name="connsiteY3755" fmla="*/ 30718 h 1590090"/>
              <a:gd name="connsiteX3756" fmla="*/ 539754 w 1164714"/>
              <a:gd name="connsiteY3756" fmla="*/ 29552 h 1590090"/>
              <a:gd name="connsiteX3757" fmla="*/ 539754 w 1164714"/>
              <a:gd name="connsiteY3757" fmla="*/ 31849 h 1590090"/>
              <a:gd name="connsiteX3758" fmla="*/ 517031 w 1164714"/>
              <a:gd name="connsiteY3758" fmla="*/ 35243 h 1590090"/>
              <a:gd name="connsiteX3759" fmla="*/ 513603 w 1164714"/>
              <a:gd name="connsiteY3759" fmla="*/ 37505 h 1590090"/>
              <a:gd name="connsiteX3760" fmla="*/ 511341 w 1164714"/>
              <a:gd name="connsiteY3760" fmla="*/ 34111 h 1590090"/>
              <a:gd name="connsiteX3761" fmla="*/ 512472 w 1164714"/>
              <a:gd name="connsiteY3761" fmla="*/ 34111 h 1590090"/>
              <a:gd name="connsiteX3762" fmla="*/ 511341 w 1164714"/>
              <a:gd name="connsiteY3762" fmla="*/ 31849 h 1590090"/>
              <a:gd name="connsiteX3763" fmla="*/ 511341 w 1164714"/>
              <a:gd name="connsiteY3763" fmla="*/ 29552 h 1590090"/>
              <a:gd name="connsiteX3764" fmla="*/ 512472 w 1164714"/>
              <a:gd name="connsiteY3764" fmla="*/ 29552 h 1590090"/>
              <a:gd name="connsiteX3765" fmla="*/ 511341 w 1164714"/>
              <a:gd name="connsiteY3765" fmla="*/ 28420 h 1590090"/>
              <a:gd name="connsiteX3766" fmla="*/ 512472 w 1164714"/>
              <a:gd name="connsiteY3766" fmla="*/ 26158 h 1590090"/>
              <a:gd name="connsiteX3767" fmla="*/ 513603 w 1164714"/>
              <a:gd name="connsiteY3767" fmla="*/ 29552 h 1590090"/>
              <a:gd name="connsiteX3768" fmla="*/ 514733 w 1164714"/>
              <a:gd name="connsiteY3768" fmla="*/ 29552 h 1590090"/>
              <a:gd name="connsiteX3769" fmla="*/ 515864 w 1164714"/>
              <a:gd name="connsiteY3769" fmla="*/ 31849 h 1590090"/>
              <a:gd name="connsiteX3770" fmla="*/ 514733 w 1164714"/>
              <a:gd name="connsiteY3770" fmla="*/ 29552 h 1590090"/>
              <a:gd name="connsiteX3771" fmla="*/ 513603 w 1164714"/>
              <a:gd name="connsiteY3771" fmla="*/ 28420 h 1590090"/>
              <a:gd name="connsiteX3772" fmla="*/ 513603 w 1164714"/>
              <a:gd name="connsiteY3772" fmla="*/ 26158 h 1590090"/>
              <a:gd name="connsiteX3773" fmla="*/ 514733 w 1164714"/>
              <a:gd name="connsiteY3773" fmla="*/ 23896 h 1590090"/>
              <a:gd name="connsiteX3774" fmla="*/ 517031 w 1164714"/>
              <a:gd name="connsiteY3774" fmla="*/ 28420 h 1590090"/>
              <a:gd name="connsiteX3775" fmla="*/ 518161 w 1164714"/>
              <a:gd name="connsiteY3775" fmla="*/ 29552 h 1590090"/>
              <a:gd name="connsiteX3776" fmla="*/ 517031 w 1164714"/>
              <a:gd name="connsiteY3776" fmla="*/ 32980 h 1590090"/>
              <a:gd name="connsiteX3777" fmla="*/ 518161 w 1164714"/>
              <a:gd name="connsiteY3777" fmla="*/ 34111 h 1590090"/>
              <a:gd name="connsiteX3778" fmla="*/ 517031 w 1164714"/>
              <a:gd name="connsiteY3778" fmla="*/ 35243 h 1590090"/>
              <a:gd name="connsiteX3779" fmla="*/ 663587 w 1164714"/>
              <a:gd name="connsiteY3779" fmla="*/ 82999 h 1590090"/>
              <a:gd name="connsiteX3780" fmla="*/ 664718 w 1164714"/>
              <a:gd name="connsiteY3780" fmla="*/ 80701 h 1590090"/>
              <a:gd name="connsiteX3781" fmla="*/ 668146 w 1164714"/>
              <a:gd name="connsiteY3781" fmla="*/ 76176 h 1590090"/>
              <a:gd name="connsiteX3782" fmla="*/ 668146 w 1164714"/>
              <a:gd name="connsiteY3782" fmla="*/ 75045 h 1590090"/>
              <a:gd name="connsiteX3783" fmla="*/ 662456 w 1164714"/>
              <a:gd name="connsiteY3783" fmla="*/ 82999 h 1590090"/>
              <a:gd name="connsiteX3784" fmla="*/ 660195 w 1164714"/>
              <a:gd name="connsiteY3784" fmla="*/ 84130 h 1590090"/>
              <a:gd name="connsiteX3785" fmla="*/ 663587 w 1164714"/>
              <a:gd name="connsiteY3785" fmla="*/ 82999 h 1590090"/>
              <a:gd name="connsiteX3786" fmla="*/ 643161 w 1164714"/>
              <a:gd name="connsiteY3786" fmla="*/ 47756 h 1590090"/>
              <a:gd name="connsiteX3787" fmla="*/ 645422 w 1164714"/>
              <a:gd name="connsiteY3787" fmla="*/ 46625 h 1590090"/>
              <a:gd name="connsiteX3788" fmla="*/ 645422 w 1164714"/>
              <a:gd name="connsiteY3788" fmla="*/ 45494 h 1590090"/>
              <a:gd name="connsiteX3789" fmla="*/ 644291 w 1164714"/>
              <a:gd name="connsiteY3789" fmla="*/ 45494 h 1590090"/>
              <a:gd name="connsiteX3790" fmla="*/ 643161 w 1164714"/>
              <a:gd name="connsiteY3790" fmla="*/ 47756 h 1590090"/>
              <a:gd name="connsiteX3791" fmla="*/ 644291 w 1164714"/>
              <a:gd name="connsiteY3791" fmla="*/ 45494 h 1590090"/>
              <a:gd name="connsiteX3792" fmla="*/ 643161 w 1164714"/>
              <a:gd name="connsiteY3792" fmla="*/ 45494 h 1590090"/>
              <a:gd name="connsiteX3793" fmla="*/ 643161 w 1164714"/>
              <a:gd name="connsiteY3793" fmla="*/ 46625 h 1590090"/>
              <a:gd name="connsiteX3794" fmla="*/ 644291 w 1164714"/>
              <a:gd name="connsiteY3794" fmla="*/ 45494 h 1590090"/>
              <a:gd name="connsiteX3795" fmla="*/ 643161 w 1164714"/>
              <a:gd name="connsiteY3795" fmla="*/ 45494 h 1590090"/>
              <a:gd name="connsiteX3796" fmla="*/ 644291 w 1164714"/>
              <a:gd name="connsiteY3796" fmla="*/ 44327 h 1590090"/>
              <a:gd name="connsiteX3797" fmla="*/ 643161 w 1164714"/>
              <a:gd name="connsiteY3797" fmla="*/ 44327 h 1590090"/>
              <a:gd name="connsiteX3798" fmla="*/ 643161 w 1164714"/>
              <a:gd name="connsiteY3798" fmla="*/ 45494 h 159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Lst>
            <a:rect l="l" t="t" r="r" b="b"/>
            <a:pathLst>
              <a:path w="1164714" h="1590090">
                <a:moveTo>
                  <a:pt x="0" y="742217"/>
                </a:moveTo>
                <a:lnTo>
                  <a:pt x="32937" y="714927"/>
                </a:lnTo>
                <a:lnTo>
                  <a:pt x="48840" y="703545"/>
                </a:lnTo>
                <a:lnTo>
                  <a:pt x="50007" y="701283"/>
                </a:lnTo>
                <a:lnTo>
                  <a:pt x="53399" y="699020"/>
                </a:lnTo>
                <a:lnTo>
                  <a:pt x="52269" y="696723"/>
                </a:lnTo>
                <a:lnTo>
                  <a:pt x="53399" y="695592"/>
                </a:lnTo>
                <a:lnTo>
                  <a:pt x="54530" y="695592"/>
                </a:lnTo>
                <a:lnTo>
                  <a:pt x="55661" y="696723"/>
                </a:lnTo>
                <a:lnTo>
                  <a:pt x="59089" y="694460"/>
                </a:lnTo>
                <a:lnTo>
                  <a:pt x="90896" y="669469"/>
                </a:lnTo>
                <a:lnTo>
                  <a:pt x="93157" y="667171"/>
                </a:lnTo>
                <a:lnTo>
                  <a:pt x="112489" y="651264"/>
                </a:lnTo>
                <a:lnTo>
                  <a:pt x="115917" y="649002"/>
                </a:lnTo>
                <a:lnTo>
                  <a:pt x="121571" y="644442"/>
                </a:lnTo>
                <a:lnTo>
                  <a:pt x="135212" y="633095"/>
                </a:lnTo>
                <a:lnTo>
                  <a:pt x="156806" y="616057"/>
                </a:lnTo>
                <a:lnTo>
                  <a:pt x="159067" y="612628"/>
                </a:lnTo>
                <a:lnTo>
                  <a:pt x="161364" y="610366"/>
                </a:lnTo>
                <a:lnTo>
                  <a:pt x="164757" y="611497"/>
                </a:lnTo>
                <a:lnTo>
                  <a:pt x="167019" y="611497"/>
                </a:lnTo>
                <a:lnTo>
                  <a:pt x="168185" y="613759"/>
                </a:lnTo>
                <a:lnTo>
                  <a:pt x="169316" y="612628"/>
                </a:lnTo>
                <a:lnTo>
                  <a:pt x="171578" y="613759"/>
                </a:lnTo>
                <a:lnTo>
                  <a:pt x="173840" y="613759"/>
                </a:lnTo>
                <a:lnTo>
                  <a:pt x="176137" y="613759"/>
                </a:lnTo>
                <a:lnTo>
                  <a:pt x="179529" y="614891"/>
                </a:lnTo>
                <a:lnTo>
                  <a:pt x="184088" y="611497"/>
                </a:lnTo>
                <a:lnTo>
                  <a:pt x="186350" y="608104"/>
                </a:lnTo>
                <a:lnTo>
                  <a:pt x="188612" y="606937"/>
                </a:lnTo>
                <a:lnTo>
                  <a:pt x="190909" y="605806"/>
                </a:lnTo>
                <a:lnTo>
                  <a:pt x="192040" y="604675"/>
                </a:lnTo>
                <a:lnTo>
                  <a:pt x="196563" y="598984"/>
                </a:lnTo>
                <a:lnTo>
                  <a:pt x="198861" y="592161"/>
                </a:lnTo>
                <a:lnTo>
                  <a:pt x="204515" y="586506"/>
                </a:lnTo>
                <a:lnTo>
                  <a:pt x="206812" y="583077"/>
                </a:lnTo>
                <a:lnTo>
                  <a:pt x="209074" y="579683"/>
                </a:lnTo>
                <a:lnTo>
                  <a:pt x="209074" y="577386"/>
                </a:lnTo>
                <a:lnTo>
                  <a:pt x="211336" y="575123"/>
                </a:lnTo>
                <a:lnTo>
                  <a:pt x="211336" y="572861"/>
                </a:lnTo>
                <a:lnTo>
                  <a:pt x="213633" y="570563"/>
                </a:lnTo>
                <a:lnTo>
                  <a:pt x="212502" y="570563"/>
                </a:lnTo>
                <a:lnTo>
                  <a:pt x="213633" y="568301"/>
                </a:lnTo>
                <a:lnTo>
                  <a:pt x="213633" y="566039"/>
                </a:lnTo>
                <a:lnTo>
                  <a:pt x="214764" y="564907"/>
                </a:lnTo>
                <a:lnTo>
                  <a:pt x="213633" y="563776"/>
                </a:lnTo>
                <a:lnTo>
                  <a:pt x="218156" y="561479"/>
                </a:lnTo>
                <a:lnTo>
                  <a:pt x="219287" y="559216"/>
                </a:lnTo>
                <a:lnTo>
                  <a:pt x="220454" y="559216"/>
                </a:lnTo>
                <a:lnTo>
                  <a:pt x="221585" y="559216"/>
                </a:lnTo>
                <a:lnTo>
                  <a:pt x="221585" y="556954"/>
                </a:lnTo>
                <a:lnTo>
                  <a:pt x="223846" y="558085"/>
                </a:lnTo>
                <a:lnTo>
                  <a:pt x="224977" y="555788"/>
                </a:lnTo>
                <a:lnTo>
                  <a:pt x="226108" y="555788"/>
                </a:lnTo>
                <a:lnTo>
                  <a:pt x="228405" y="552394"/>
                </a:lnTo>
                <a:lnTo>
                  <a:pt x="229536" y="552394"/>
                </a:lnTo>
                <a:lnTo>
                  <a:pt x="230667" y="552394"/>
                </a:lnTo>
                <a:lnTo>
                  <a:pt x="229536" y="547834"/>
                </a:lnTo>
                <a:lnTo>
                  <a:pt x="230667" y="547834"/>
                </a:lnTo>
                <a:lnTo>
                  <a:pt x="230667" y="546703"/>
                </a:lnTo>
                <a:lnTo>
                  <a:pt x="231798" y="545572"/>
                </a:lnTo>
                <a:lnTo>
                  <a:pt x="231798" y="543309"/>
                </a:lnTo>
                <a:lnTo>
                  <a:pt x="232929" y="542178"/>
                </a:lnTo>
                <a:lnTo>
                  <a:pt x="231798" y="541012"/>
                </a:lnTo>
                <a:lnTo>
                  <a:pt x="234060" y="539881"/>
                </a:lnTo>
                <a:lnTo>
                  <a:pt x="235226" y="541012"/>
                </a:lnTo>
                <a:lnTo>
                  <a:pt x="236357" y="539881"/>
                </a:lnTo>
                <a:lnTo>
                  <a:pt x="236357" y="538749"/>
                </a:lnTo>
                <a:lnTo>
                  <a:pt x="235226" y="536487"/>
                </a:lnTo>
                <a:lnTo>
                  <a:pt x="236357" y="535356"/>
                </a:lnTo>
                <a:lnTo>
                  <a:pt x="235226" y="534225"/>
                </a:lnTo>
                <a:lnTo>
                  <a:pt x="235226" y="531927"/>
                </a:lnTo>
                <a:lnTo>
                  <a:pt x="234060" y="529665"/>
                </a:lnTo>
                <a:lnTo>
                  <a:pt x="235226" y="528534"/>
                </a:lnTo>
                <a:lnTo>
                  <a:pt x="235226" y="527403"/>
                </a:lnTo>
                <a:lnTo>
                  <a:pt x="237488" y="525105"/>
                </a:lnTo>
                <a:lnTo>
                  <a:pt x="237488" y="523974"/>
                </a:lnTo>
                <a:lnTo>
                  <a:pt x="237488" y="521711"/>
                </a:lnTo>
                <a:lnTo>
                  <a:pt x="238619" y="521711"/>
                </a:lnTo>
                <a:lnTo>
                  <a:pt x="238619" y="519449"/>
                </a:lnTo>
                <a:lnTo>
                  <a:pt x="239749" y="518283"/>
                </a:lnTo>
                <a:lnTo>
                  <a:pt x="242047" y="518283"/>
                </a:lnTo>
                <a:lnTo>
                  <a:pt x="240880" y="519449"/>
                </a:lnTo>
                <a:lnTo>
                  <a:pt x="242047" y="519449"/>
                </a:lnTo>
                <a:lnTo>
                  <a:pt x="242047" y="518283"/>
                </a:lnTo>
                <a:lnTo>
                  <a:pt x="244308" y="518283"/>
                </a:lnTo>
                <a:lnTo>
                  <a:pt x="244308" y="517151"/>
                </a:lnTo>
                <a:lnTo>
                  <a:pt x="245439" y="517151"/>
                </a:lnTo>
                <a:lnTo>
                  <a:pt x="245439" y="516020"/>
                </a:lnTo>
                <a:lnTo>
                  <a:pt x="246570" y="514889"/>
                </a:lnTo>
                <a:lnTo>
                  <a:pt x="248832" y="514889"/>
                </a:lnTo>
                <a:lnTo>
                  <a:pt x="248832" y="513758"/>
                </a:lnTo>
                <a:lnTo>
                  <a:pt x="252260" y="511460"/>
                </a:lnTo>
                <a:lnTo>
                  <a:pt x="253391" y="509198"/>
                </a:lnTo>
                <a:lnTo>
                  <a:pt x="255653" y="509198"/>
                </a:lnTo>
                <a:lnTo>
                  <a:pt x="256819" y="509198"/>
                </a:lnTo>
                <a:lnTo>
                  <a:pt x="257950" y="506936"/>
                </a:lnTo>
                <a:lnTo>
                  <a:pt x="259081" y="506936"/>
                </a:lnTo>
                <a:lnTo>
                  <a:pt x="260212" y="504673"/>
                </a:lnTo>
                <a:lnTo>
                  <a:pt x="261343" y="505804"/>
                </a:lnTo>
                <a:lnTo>
                  <a:pt x="261343" y="503507"/>
                </a:lnTo>
                <a:lnTo>
                  <a:pt x="262473" y="503507"/>
                </a:lnTo>
                <a:lnTo>
                  <a:pt x="262473" y="502376"/>
                </a:lnTo>
                <a:lnTo>
                  <a:pt x="262473" y="500113"/>
                </a:lnTo>
                <a:lnTo>
                  <a:pt x="263604" y="500113"/>
                </a:lnTo>
                <a:lnTo>
                  <a:pt x="264771" y="498982"/>
                </a:lnTo>
                <a:lnTo>
                  <a:pt x="264771" y="495553"/>
                </a:lnTo>
                <a:lnTo>
                  <a:pt x="267032" y="494422"/>
                </a:lnTo>
                <a:lnTo>
                  <a:pt x="269294" y="492160"/>
                </a:lnTo>
                <a:lnTo>
                  <a:pt x="270425" y="493291"/>
                </a:lnTo>
                <a:lnTo>
                  <a:pt x="270425" y="492160"/>
                </a:lnTo>
                <a:lnTo>
                  <a:pt x="270425" y="488731"/>
                </a:lnTo>
                <a:lnTo>
                  <a:pt x="271556" y="488731"/>
                </a:lnTo>
                <a:lnTo>
                  <a:pt x="272722" y="488731"/>
                </a:lnTo>
                <a:lnTo>
                  <a:pt x="273853" y="488731"/>
                </a:lnTo>
                <a:lnTo>
                  <a:pt x="274984" y="488731"/>
                </a:lnTo>
                <a:lnTo>
                  <a:pt x="276115" y="485338"/>
                </a:lnTo>
                <a:lnTo>
                  <a:pt x="278377" y="484206"/>
                </a:lnTo>
                <a:lnTo>
                  <a:pt x="279543" y="481909"/>
                </a:lnTo>
                <a:lnTo>
                  <a:pt x="278377" y="479646"/>
                </a:lnTo>
                <a:lnTo>
                  <a:pt x="280674" y="478515"/>
                </a:lnTo>
                <a:lnTo>
                  <a:pt x="280674" y="477384"/>
                </a:lnTo>
                <a:lnTo>
                  <a:pt x="280674" y="475122"/>
                </a:lnTo>
                <a:lnTo>
                  <a:pt x="282936" y="473955"/>
                </a:lnTo>
                <a:lnTo>
                  <a:pt x="282936" y="472824"/>
                </a:lnTo>
                <a:lnTo>
                  <a:pt x="282936" y="470562"/>
                </a:lnTo>
                <a:lnTo>
                  <a:pt x="282936" y="468300"/>
                </a:lnTo>
                <a:lnTo>
                  <a:pt x="284066" y="466002"/>
                </a:lnTo>
                <a:lnTo>
                  <a:pt x="284066" y="463740"/>
                </a:lnTo>
                <a:lnTo>
                  <a:pt x="282936" y="462608"/>
                </a:lnTo>
                <a:lnTo>
                  <a:pt x="285197" y="461477"/>
                </a:lnTo>
                <a:lnTo>
                  <a:pt x="285197" y="459180"/>
                </a:lnTo>
                <a:lnTo>
                  <a:pt x="284066" y="454655"/>
                </a:lnTo>
                <a:lnTo>
                  <a:pt x="287494" y="452357"/>
                </a:lnTo>
                <a:lnTo>
                  <a:pt x="286364" y="451226"/>
                </a:lnTo>
                <a:lnTo>
                  <a:pt x="285197" y="452357"/>
                </a:lnTo>
                <a:lnTo>
                  <a:pt x="285197" y="451226"/>
                </a:lnTo>
                <a:lnTo>
                  <a:pt x="285197" y="450095"/>
                </a:lnTo>
                <a:lnTo>
                  <a:pt x="284066" y="448964"/>
                </a:lnTo>
                <a:lnTo>
                  <a:pt x="285197" y="448964"/>
                </a:lnTo>
                <a:lnTo>
                  <a:pt x="286364" y="447833"/>
                </a:lnTo>
                <a:lnTo>
                  <a:pt x="285197" y="446701"/>
                </a:lnTo>
                <a:lnTo>
                  <a:pt x="286364" y="446701"/>
                </a:lnTo>
                <a:lnTo>
                  <a:pt x="285197" y="446701"/>
                </a:lnTo>
                <a:lnTo>
                  <a:pt x="286364" y="445570"/>
                </a:lnTo>
                <a:lnTo>
                  <a:pt x="285197" y="444404"/>
                </a:lnTo>
                <a:lnTo>
                  <a:pt x="286364" y="443273"/>
                </a:lnTo>
                <a:lnTo>
                  <a:pt x="287494" y="441010"/>
                </a:lnTo>
                <a:lnTo>
                  <a:pt x="288625" y="441010"/>
                </a:lnTo>
                <a:lnTo>
                  <a:pt x="287494" y="438748"/>
                </a:lnTo>
                <a:lnTo>
                  <a:pt x="288625" y="437617"/>
                </a:lnTo>
                <a:lnTo>
                  <a:pt x="287494" y="436450"/>
                </a:lnTo>
                <a:lnTo>
                  <a:pt x="287494" y="435319"/>
                </a:lnTo>
                <a:lnTo>
                  <a:pt x="287494" y="434188"/>
                </a:lnTo>
                <a:lnTo>
                  <a:pt x="288625" y="434188"/>
                </a:lnTo>
                <a:lnTo>
                  <a:pt x="289756" y="434188"/>
                </a:lnTo>
                <a:lnTo>
                  <a:pt x="289756" y="431926"/>
                </a:lnTo>
                <a:lnTo>
                  <a:pt x="292018" y="430795"/>
                </a:lnTo>
                <a:lnTo>
                  <a:pt x="292018" y="429628"/>
                </a:lnTo>
                <a:lnTo>
                  <a:pt x="294315" y="429628"/>
                </a:lnTo>
                <a:lnTo>
                  <a:pt x="295446" y="428497"/>
                </a:lnTo>
                <a:lnTo>
                  <a:pt x="297708" y="427366"/>
                </a:lnTo>
                <a:lnTo>
                  <a:pt x="296577" y="426235"/>
                </a:lnTo>
                <a:lnTo>
                  <a:pt x="298839" y="426235"/>
                </a:lnTo>
                <a:lnTo>
                  <a:pt x="296577" y="422806"/>
                </a:lnTo>
                <a:lnTo>
                  <a:pt x="296577" y="421675"/>
                </a:lnTo>
                <a:lnTo>
                  <a:pt x="298839" y="421675"/>
                </a:lnTo>
                <a:lnTo>
                  <a:pt x="298839" y="422806"/>
                </a:lnTo>
                <a:lnTo>
                  <a:pt x="299970" y="422806"/>
                </a:lnTo>
                <a:lnTo>
                  <a:pt x="298839" y="418281"/>
                </a:lnTo>
                <a:lnTo>
                  <a:pt x="302267" y="419412"/>
                </a:lnTo>
                <a:lnTo>
                  <a:pt x="302267" y="417150"/>
                </a:lnTo>
                <a:lnTo>
                  <a:pt x="301100" y="417150"/>
                </a:lnTo>
                <a:lnTo>
                  <a:pt x="301100" y="416019"/>
                </a:lnTo>
                <a:lnTo>
                  <a:pt x="302267" y="416019"/>
                </a:lnTo>
                <a:lnTo>
                  <a:pt x="301100" y="414852"/>
                </a:lnTo>
                <a:lnTo>
                  <a:pt x="303398" y="414852"/>
                </a:lnTo>
                <a:lnTo>
                  <a:pt x="302267" y="412590"/>
                </a:lnTo>
                <a:lnTo>
                  <a:pt x="301100" y="412590"/>
                </a:lnTo>
                <a:lnTo>
                  <a:pt x="301100" y="410328"/>
                </a:lnTo>
                <a:lnTo>
                  <a:pt x="302267" y="410328"/>
                </a:lnTo>
                <a:lnTo>
                  <a:pt x="302267" y="409196"/>
                </a:lnTo>
                <a:lnTo>
                  <a:pt x="302267" y="410328"/>
                </a:lnTo>
                <a:lnTo>
                  <a:pt x="303398" y="409196"/>
                </a:lnTo>
                <a:lnTo>
                  <a:pt x="302267" y="406899"/>
                </a:lnTo>
                <a:lnTo>
                  <a:pt x="302267" y="405768"/>
                </a:lnTo>
                <a:lnTo>
                  <a:pt x="302267" y="404637"/>
                </a:lnTo>
                <a:lnTo>
                  <a:pt x="303398" y="404637"/>
                </a:lnTo>
                <a:lnTo>
                  <a:pt x="303398" y="401243"/>
                </a:lnTo>
                <a:lnTo>
                  <a:pt x="304529" y="402374"/>
                </a:lnTo>
                <a:lnTo>
                  <a:pt x="305659" y="401243"/>
                </a:lnTo>
                <a:lnTo>
                  <a:pt x="306790" y="400077"/>
                </a:lnTo>
                <a:lnTo>
                  <a:pt x="305659" y="400077"/>
                </a:lnTo>
                <a:lnTo>
                  <a:pt x="306790" y="400077"/>
                </a:lnTo>
                <a:lnTo>
                  <a:pt x="307921" y="398945"/>
                </a:lnTo>
                <a:lnTo>
                  <a:pt x="309087" y="400077"/>
                </a:lnTo>
                <a:lnTo>
                  <a:pt x="309087" y="398945"/>
                </a:lnTo>
                <a:lnTo>
                  <a:pt x="310218" y="398945"/>
                </a:lnTo>
                <a:lnTo>
                  <a:pt x="310218" y="397814"/>
                </a:lnTo>
                <a:lnTo>
                  <a:pt x="309087" y="397814"/>
                </a:lnTo>
                <a:lnTo>
                  <a:pt x="311349" y="395552"/>
                </a:lnTo>
                <a:lnTo>
                  <a:pt x="312480" y="394421"/>
                </a:lnTo>
                <a:lnTo>
                  <a:pt x="313611" y="395552"/>
                </a:lnTo>
                <a:lnTo>
                  <a:pt x="313611" y="396683"/>
                </a:lnTo>
                <a:lnTo>
                  <a:pt x="315873" y="395552"/>
                </a:lnTo>
                <a:lnTo>
                  <a:pt x="315873" y="394421"/>
                </a:lnTo>
                <a:lnTo>
                  <a:pt x="314742" y="393254"/>
                </a:lnTo>
                <a:lnTo>
                  <a:pt x="315873" y="393254"/>
                </a:lnTo>
                <a:lnTo>
                  <a:pt x="317039" y="395552"/>
                </a:lnTo>
                <a:lnTo>
                  <a:pt x="318170" y="395552"/>
                </a:lnTo>
                <a:lnTo>
                  <a:pt x="318170" y="394421"/>
                </a:lnTo>
                <a:lnTo>
                  <a:pt x="318170" y="392123"/>
                </a:lnTo>
                <a:lnTo>
                  <a:pt x="320432" y="393254"/>
                </a:lnTo>
                <a:lnTo>
                  <a:pt x="321563" y="390992"/>
                </a:lnTo>
                <a:lnTo>
                  <a:pt x="322693" y="390992"/>
                </a:lnTo>
                <a:lnTo>
                  <a:pt x="324991" y="390992"/>
                </a:lnTo>
                <a:lnTo>
                  <a:pt x="324991" y="388730"/>
                </a:lnTo>
                <a:lnTo>
                  <a:pt x="322693" y="387598"/>
                </a:lnTo>
                <a:lnTo>
                  <a:pt x="324991" y="385301"/>
                </a:lnTo>
                <a:lnTo>
                  <a:pt x="322693" y="383038"/>
                </a:lnTo>
                <a:lnTo>
                  <a:pt x="323860" y="383038"/>
                </a:lnTo>
                <a:lnTo>
                  <a:pt x="324991" y="383038"/>
                </a:lnTo>
                <a:lnTo>
                  <a:pt x="326122" y="383038"/>
                </a:lnTo>
                <a:lnTo>
                  <a:pt x="326122" y="378514"/>
                </a:lnTo>
                <a:lnTo>
                  <a:pt x="327252" y="377347"/>
                </a:lnTo>
                <a:lnTo>
                  <a:pt x="328383" y="378514"/>
                </a:lnTo>
                <a:lnTo>
                  <a:pt x="329514" y="378514"/>
                </a:lnTo>
                <a:lnTo>
                  <a:pt x="330645" y="376216"/>
                </a:lnTo>
                <a:lnTo>
                  <a:pt x="329514" y="375085"/>
                </a:lnTo>
                <a:lnTo>
                  <a:pt x="330645" y="373954"/>
                </a:lnTo>
                <a:lnTo>
                  <a:pt x="332942" y="373954"/>
                </a:lnTo>
                <a:lnTo>
                  <a:pt x="334073" y="375085"/>
                </a:lnTo>
                <a:lnTo>
                  <a:pt x="334073" y="373954"/>
                </a:lnTo>
                <a:lnTo>
                  <a:pt x="334073" y="372823"/>
                </a:lnTo>
                <a:lnTo>
                  <a:pt x="331811" y="371692"/>
                </a:lnTo>
                <a:lnTo>
                  <a:pt x="334073" y="370525"/>
                </a:lnTo>
                <a:lnTo>
                  <a:pt x="334073" y="369394"/>
                </a:lnTo>
                <a:lnTo>
                  <a:pt x="330645" y="367132"/>
                </a:lnTo>
                <a:lnTo>
                  <a:pt x="332942" y="367132"/>
                </a:lnTo>
                <a:lnTo>
                  <a:pt x="335204" y="369394"/>
                </a:lnTo>
                <a:lnTo>
                  <a:pt x="336335" y="368263"/>
                </a:lnTo>
                <a:lnTo>
                  <a:pt x="335204" y="364869"/>
                </a:lnTo>
                <a:lnTo>
                  <a:pt x="337466" y="364869"/>
                </a:lnTo>
                <a:lnTo>
                  <a:pt x="338632" y="364869"/>
                </a:lnTo>
                <a:lnTo>
                  <a:pt x="339763" y="362572"/>
                </a:lnTo>
                <a:lnTo>
                  <a:pt x="338632" y="361440"/>
                </a:lnTo>
                <a:lnTo>
                  <a:pt x="338632" y="359178"/>
                </a:lnTo>
                <a:lnTo>
                  <a:pt x="336335" y="360309"/>
                </a:lnTo>
                <a:lnTo>
                  <a:pt x="335204" y="358047"/>
                </a:lnTo>
                <a:lnTo>
                  <a:pt x="336335" y="358047"/>
                </a:lnTo>
                <a:lnTo>
                  <a:pt x="337466" y="358047"/>
                </a:lnTo>
                <a:lnTo>
                  <a:pt x="338632" y="358047"/>
                </a:lnTo>
                <a:lnTo>
                  <a:pt x="339763" y="355749"/>
                </a:lnTo>
                <a:lnTo>
                  <a:pt x="340894" y="355749"/>
                </a:lnTo>
                <a:lnTo>
                  <a:pt x="340894" y="359178"/>
                </a:lnTo>
                <a:lnTo>
                  <a:pt x="342025" y="359178"/>
                </a:lnTo>
                <a:lnTo>
                  <a:pt x="343156" y="358047"/>
                </a:lnTo>
                <a:lnTo>
                  <a:pt x="342025" y="353487"/>
                </a:lnTo>
                <a:lnTo>
                  <a:pt x="345417" y="352356"/>
                </a:lnTo>
                <a:lnTo>
                  <a:pt x="346584" y="353487"/>
                </a:lnTo>
                <a:lnTo>
                  <a:pt x="346584" y="350093"/>
                </a:lnTo>
                <a:lnTo>
                  <a:pt x="347715" y="348962"/>
                </a:lnTo>
                <a:lnTo>
                  <a:pt x="346584" y="346665"/>
                </a:lnTo>
                <a:lnTo>
                  <a:pt x="346584" y="343271"/>
                </a:lnTo>
                <a:lnTo>
                  <a:pt x="348845" y="342140"/>
                </a:lnTo>
                <a:lnTo>
                  <a:pt x="347715" y="341009"/>
                </a:lnTo>
                <a:lnTo>
                  <a:pt x="349976" y="338711"/>
                </a:lnTo>
                <a:lnTo>
                  <a:pt x="347715" y="337580"/>
                </a:lnTo>
                <a:lnTo>
                  <a:pt x="347715" y="336449"/>
                </a:lnTo>
                <a:lnTo>
                  <a:pt x="348845" y="335318"/>
                </a:lnTo>
                <a:lnTo>
                  <a:pt x="351107" y="336449"/>
                </a:lnTo>
                <a:lnTo>
                  <a:pt x="352238" y="334187"/>
                </a:lnTo>
                <a:lnTo>
                  <a:pt x="351107" y="333020"/>
                </a:lnTo>
                <a:lnTo>
                  <a:pt x="349976" y="333020"/>
                </a:lnTo>
                <a:lnTo>
                  <a:pt x="349976" y="331889"/>
                </a:lnTo>
                <a:lnTo>
                  <a:pt x="352238" y="331889"/>
                </a:lnTo>
                <a:lnTo>
                  <a:pt x="352238" y="330758"/>
                </a:lnTo>
                <a:lnTo>
                  <a:pt x="351107" y="329627"/>
                </a:lnTo>
                <a:lnTo>
                  <a:pt x="348845" y="329627"/>
                </a:lnTo>
                <a:lnTo>
                  <a:pt x="348845" y="327364"/>
                </a:lnTo>
                <a:lnTo>
                  <a:pt x="348845" y="326198"/>
                </a:lnTo>
                <a:lnTo>
                  <a:pt x="351107" y="325067"/>
                </a:lnTo>
                <a:lnTo>
                  <a:pt x="351107" y="323935"/>
                </a:lnTo>
                <a:lnTo>
                  <a:pt x="349976" y="322804"/>
                </a:lnTo>
                <a:lnTo>
                  <a:pt x="348845" y="320542"/>
                </a:lnTo>
                <a:lnTo>
                  <a:pt x="349976" y="320542"/>
                </a:lnTo>
                <a:lnTo>
                  <a:pt x="347715" y="318244"/>
                </a:lnTo>
                <a:lnTo>
                  <a:pt x="346584" y="318244"/>
                </a:lnTo>
                <a:lnTo>
                  <a:pt x="346584" y="317113"/>
                </a:lnTo>
                <a:lnTo>
                  <a:pt x="348845" y="315982"/>
                </a:lnTo>
                <a:lnTo>
                  <a:pt x="351107" y="315982"/>
                </a:lnTo>
                <a:lnTo>
                  <a:pt x="352238" y="317113"/>
                </a:lnTo>
                <a:lnTo>
                  <a:pt x="353404" y="315982"/>
                </a:lnTo>
                <a:lnTo>
                  <a:pt x="354535" y="314851"/>
                </a:lnTo>
                <a:lnTo>
                  <a:pt x="353404" y="314851"/>
                </a:lnTo>
                <a:lnTo>
                  <a:pt x="353404" y="313720"/>
                </a:lnTo>
                <a:lnTo>
                  <a:pt x="354535" y="312589"/>
                </a:lnTo>
                <a:lnTo>
                  <a:pt x="353404" y="311457"/>
                </a:lnTo>
                <a:lnTo>
                  <a:pt x="354535" y="311457"/>
                </a:lnTo>
                <a:lnTo>
                  <a:pt x="356797" y="312589"/>
                </a:lnTo>
                <a:lnTo>
                  <a:pt x="359059" y="311457"/>
                </a:lnTo>
                <a:lnTo>
                  <a:pt x="357928" y="310291"/>
                </a:lnTo>
                <a:lnTo>
                  <a:pt x="357928" y="309160"/>
                </a:lnTo>
                <a:lnTo>
                  <a:pt x="356797" y="309160"/>
                </a:lnTo>
                <a:lnTo>
                  <a:pt x="357928" y="308029"/>
                </a:lnTo>
                <a:lnTo>
                  <a:pt x="360190" y="308029"/>
                </a:lnTo>
                <a:lnTo>
                  <a:pt x="362487" y="310291"/>
                </a:lnTo>
                <a:lnTo>
                  <a:pt x="363618" y="309160"/>
                </a:lnTo>
                <a:lnTo>
                  <a:pt x="364749" y="309160"/>
                </a:lnTo>
                <a:lnTo>
                  <a:pt x="362487" y="308029"/>
                </a:lnTo>
                <a:lnTo>
                  <a:pt x="363618" y="308029"/>
                </a:lnTo>
                <a:lnTo>
                  <a:pt x="363618" y="306897"/>
                </a:lnTo>
                <a:lnTo>
                  <a:pt x="361356" y="308029"/>
                </a:lnTo>
                <a:lnTo>
                  <a:pt x="361356" y="306897"/>
                </a:lnTo>
                <a:lnTo>
                  <a:pt x="362487" y="306897"/>
                </a:lnTo>
                <a:lnTo>
                  <a:pt x="361356" y="305766"/>
                </a:lnTo>
                <a:lnTo>
                  <a:pt x="360190" y="305766"/>
                </a:lnTo>
                <a:lnTo>
                  <a:pt x="360190" y="304635"/>
                </a:lnTo>
                <a:lnTo>
                  <a:pt x="360190" y="301206"/>
                </a:lnTo>
                <a:lnTo>
                  <a:pt x="360190" y="300075"/>
                </a:lnTo>
                <a:lnTo>
                  <a:pt x="359059" y="300075"/>
                </a:lnTo>
                <a:lnTo>
                  <a:pt x="359059" y="301206"/>
                </a:lnTo>
                <a:lnTo>
                  <a:pt x="357928" y="302337"/>
                </a:lnTo>
                <a:lnTo>
                  <a:pt x="355666" y="303469"/>
                </a:lnTo>
                <a:lnTo>
                  <a:pt x="354535" y="301206"/>
                </a:lnTo>
                <a:lnTo>
                  <a:pt x="354535" y="298944"/>
                </a:lnTo>
                <a:lnTo>
                  <a:pt x="354535" y="296646"/>
                </a:lnTo>
                <a:lnTo>
                  <a:pt x="354535" y="294384"/>
                </a:lnTo>
                <a:lnTo>
                  <a:pt x="353404" y="294384"/>
                </a:lnTo>
                <a:lnTo>
                  <a:pt x="352238" y="295515"/>
                </a:lnTo>
                <a:lnTo>
                  <a:pt x="351107" y="292122"/>
                </a:lnTo>
                <a:lnTo>
                  <a:pt x="351107" y="290990"/>
                </a:lnTo>
                <a:lnTo>
                  <a:pt x="351107" y="289859"/>
                </a:lnTo>
                <a:lnTo>
                  <a:pt x="348845" y="290990"/>
                </a:lnTo>
                <a:lnTo>
                  <a:pt x="348845" y="289859"/>
                </a:lnTo>
                <a:lnTo>
                  <a:pt x="347715" y="287562"/>
                </a:lnTo>
                <a:lnTo>
                  <a:pt x="349976" y="284168"/>
                </a:lnTo>
                <a:lnTo>
                  <a:pt x="352238" y="283037"/>
                </a:lnTo>
                <a:lnTo>
                  <a:pt x="352238" y="281906"/>
                </a:lnTo>
                <a:lnTo>
                  <a:pt x="354535" y="283037"/>
                </a:lnTo>
                <a:lnTo>
                  <a:pt x="354535" y="281906"/>
                </a:lnTo>
                <a:lnTo>
                  <a:pt x="354535" y="280739"/>
                </a:lnTo>
                <a:lnTo>
                  <a:pt x="356797" y="279608"/>
                </a:lnTo>
                <a:lnTo>
                  <a:pt x="356797" y="278477"/>
                </a:lnTo>
                <a:lnTo>
                  <a:pt x="356797" y="276215"/>
                </a:lnTo>
                <a:lnTo>
                  <a:pt x="357928" y="275084"/>
                </a:lnTo>
                <a:lnTo>
                  <a:pt x="359059" y="275084"/>
                </a:lnTo>
                <a:lnTo>
                  <a:pt x="361356" y="279608"/>
                </a:lnTo>
                <a:lnTo>
                  <a:pt x="362487" y="278477"/>
                </a:lnTo>
                <a:lnTo>
                  <a:pt x="362487" y="273917"/>
                </a:lnTo>
                <a:lnTo>
                  <a:pt x="364749" y="272786"/>
                </a:lnTo>
                <a:lnTo>
                  <a:pt x="365880" y="272786"/>
                </a:lnTo>
                <a:lnTo>
                  <a:pt x="368141" y="272786"/>
                </a:lnTo>
                <a:lnTo>
                  <a:pt x="370438" y="271655"/>
                </a:lnTo>
                <a:lnTo>
                  <a:pt x="376128" y="270524"/>
                </a:lnTo>
                <a:lnTo>
                  <a:pt x="374962" y="265964"/>
                </a:lnTo>
                <a:lnTo>
                  <a:pt x="377259" y="264832"/>
                </a:lnTo>
                <a:lnTo>
                  <a:pt x="378390" y="264832"/>
                </a:lnTo>
                <a:lnTo>
                  <a:pt x="379521" y="262570"/>
                </a:lnTo>
                <a:lnTo>
                  <a:pt x="378390" y="261439"/>
                </a:lnTo>
                <a:lnTo>
                  <a:pt x="377259" y="260308"/>
                </a:lnTo>
                <a:lnTo>
                  <a:pt x="377259" y="258010"/>
                </a:lnTo>
                <a:lnTo>
                  <a:pt x="378390" y="256879"/>
                </a:lnTo>
                <a:lnTo>
                  <a:pt x="379521" y="256879"/>
                </a:lnTo>
                <a:lnTo>
                  <a:pt x="380652" y="258010"/>
                </a:lnTo>
                <a:lnTo>
                  <a:pt x="382949" y="258010"/>
                </a:lnTo>
                <a:lnTo>
                  <a:pt x="390901" y="255748"/>
                </a:lnTo>
                <a:lnTo>
                  <a:pt x="390901" y="254617"/>
                </a:lnTo>
                <a:lnTo>
                  <a:pt x="388603" y="253485"/>
                </a:lnTo>
                <a:lnTo>
                  <a:pt x="387473" y="252354"/>
                </a:lnTo>
                <a:lnTo>
                  <a:pt x="388603" y="250057"/>
                </a:lnTo>
                <a:lnTo>
                  <a:pt x="387473" y="247794"/>
                </a:lnTo>
                <a:lnTo>
                  <a:pt x="387473" y="245532"/>
                </a:lnTo>
                <a:lnTo>
                  <a:pt x="388603" y="243234"/>
                </a:lnTo>
                <a:lnTo>
                  <a:pt x="387473" y="243234"/>
                </a:lnTo>
                <a:lnTo>
                  <a:pt x="387473" y="242103"/>
                </a:lnTo>
                <a:lnTo>
                  <a:pt x="387473" y="238710"/>
                </a:lnTo>
                <a:lnTo>
                  <a:pt x="387473" y="235281"/>
                </a:lnTo>
                <a:lnTo>
                  <a:pt x="389734" y="233019"/>
                </a:lnTo>
                <a:lnTo>
                  <a:pt x="390901" y="230756"/>
                </a:lnTo>
                <a:lnTo>
                  <a:pt x="392031" y="228459"/>
                </a:lnTo>
                <a:lnTo>
                  <a:pt x="392031" y="227327"/>
                </a:lnTo>
                <a:lnTo>
                  <a:pt x="389734" y="226196"/>
                </a:lnTo>
                <a:lnTo>
                  <a:pt x="386342" y="230756"/>
                </a:lnTo>
                <a:lnTo>
                  <a:pt x="385211" y="230756"/>
                </a:lnTo>
                <a:lnTo>
                  <a:pt x="382949" y="229590"/>
                </a:lnTo>
                <a:lnTo>
                  <a:pt x="382949" y="228459"/>
                </a:lnTo>
                <a:lnTo>
                  <a:pt x="382949" y="226196"/>
                </a:lnTo>
                <a:lnTo>
                  <a:pt x="387473" y="222803"/>
                </a:lnTo>
                <a:lnTo>
                  <a:pt x="388603" y="221636"/>
                </a:lnTo>
                <a:lnTo>
                  <a:pt x="388603" y="219374"/>
                </a:lnTo>
                <a:lnTo>
                  <a:pt x="388603" y="215981"/>
                </a:lnTo>
                <a:lnTo>
                  <a:pt x="389734" y="214814"/>
                </a:lnTo>
                <a:lnTo>
                  <a:pt x="390901" y="209158"/>
                </a:lnTo>
                <a:lnTo>
                  <a:pt x="388603" y="206861"/>
                </a:lnTo>
                <a:lnTo>
                  <a:pt x="388603" y="205729"/>
                </a:lnTo>
                <a:lnTo>
                  <a:pt x="392031" y="204598"/>
                </a:lnTo>
                <a:lnTo>
                  <a:pt x="393162" y="206861"/>
                </a:lnTo>
                <a:lnTo>
                  <a:pt x="395424" y="208027"/>
                </a:lnTo>
                <a:lnTo>
                  <a:pt x="397686" y="206861"/>
                </a:lnTo>
                <a:lnTo>
                  <a:pt x="398852" y="203467"/>
                </a:lnTo>
                <a:lnTo>
                  <a:pt x="401114" y="203467"/>
                </a:lnTo>
                <a:lnTo>
                  <a:pt x="403376" y="202336"/>
                </a:lnTo>
                <a:lnTo>
                  <a:pt x="403376" y="201205"/>
                </a:lnTo>
                <a:lnTo>
                  <a:pt x="405673" y="196645"/>
                </a:lnTo>
                <a:lnTo>
                  <a:pt x="407935" y="194382"/>
                </a:lnTo>
                <a:lnTo>
                  <a:pt x="411327" y="193251"/>
                </a:lnTo>
                <a:lnTo>
                  <a:pt x="413624" y="190954"/>
                </a:lnTo>
                <a:lnTo>
                  <a:pt x="411327" y="189822"/>
                </a:lnTo>
                <a:lnTo>
                  <a:pt x="411327" y="188691"/>
                </a:lnTo>
                <a:lnTo>
                  <a:pt x="414755" y="185263"/>
                </a:lnTo>
                <a:lnTo>
                  <a:pt x="415886" y="184131"/>
                </a:lnTo>
                <a:lnTo>
                  <a:pt x="415886" y="180738"/>
                </a:lnTo>
                <a:lnTo>
                  <a:pt x="414755" y="178476"/>
                </a:lnTo>
                <a:lnTo>
                  <a:pt x="414755" y="175047"/>
                </a:lnTo>
                <a:lnTo>
                  <a:pt x="415886" y="172784"/>
                </a:lnTo>
                <a:lnTo>
                  <a:pt x="417017" y="171653"/>
                </a:lnTo>
                <a:lnTo>
                  <a:pt x="419279" y="168224"/>
                </a:lnTo>
                <a:lnTo>
                  <a:pt x="419279" y="164831"/>
                </a:lnTo>
                <a:lnTo>
                  <a:pt x="421576" y="159140"/>
                </a:lnTo>
                <a:lnTo>
                  <a:pt x="423838" y="148924"/>
                </a:lnTo>
                <a:lnTo>
                  <a:pt x="422707" y="144364"/>
                </a:lnTo>
                <a:lnTo>
                  <a:pt x="420445" y="144364"/>
                </a:lnTo>
                <a:lnTo>
                  <a:pt x="420445" y="143233"/>
                </a:lnTo>
                <a:lnTo>
                  <a:pt x="426100" y="135279"/>
                </a:lnTo>
                <a:lnTo>
                  <a:pt x="424969" y="132982"/>
                </a:lnTo>
                <a:lnTo>
                  <a:pt x="423838" y="131851"/>
                </a:lnTo>
                <a:lnTo>
                  <a:pt x="422707" y="129588"/>
                </a:lnTo>
                <a:lnTo>
                  <a:pt x="417017" y="128457"/>
                </a:lnTo>
                <a:lnTo>
                  <a:pt x="413624" y="129588"/>
                </a:lnTo>
                <a:lnTo>
                  <a:pt x="412494" y="129588"/>
                </a:lnTo>
                <a:lnTo>
                  <a:pt x="411327" y="128457"/>
                </a:lnTo>
                <a:lnTo>
                  <a:pt x="409066" y="130719"/>
                </a:lnTo>
                <a:lnTo>
                  <a:pt x="407935" y="129588"/>
                </a:lnTo>
                <a:lnTo>
                  <a:pt x="406804" y="123897"/>
                </a:lnTo>
                <a:lnTo>
                  <a:pt x="407935" y="119373"/>
                </a:lnTo>
                <a:lnTo>
                  <a:pt x="409066" y="118206"/>
                </a:lnTo>
                <a:lnTo>
                  <a:pt x="410196" y="117075"/>
                </a:lnTo>
                <a:lnTo>
                  <a:pt x="412494" y="117075"/>
                </a:lnTo>
                <a:lnTo>
                  <a:pt x="417017" y="117075"/>
                </a:lnTo>
                <a:lnTo>
                  <a:pt x="420445" y="115944"/>
                </a:lnTo>
                <a:lnTo>
                  <a:pt x="422707" y="117075"/>
                </a:lnTo>
                <a:lnTo>
                  <a:pt x="423838" y="117075"/>
                </a:lnTo>
                <a:lnTo>
                  <a:pt x="424969" y="117075"/>
                </a:lnTo>
                <a:lnTo>
                  <a:pt x="426100" y="115944"/>
                </a:lnTo>
                <a:lnTo>
                  <a:pt x="426100" y="114813"/>
                </a:lnTo>
                <a:lnTo>
                  <a:pt x="427230" y="113681"/>
                </a:lnTo>
                <a:lnTo>
                  <a:pt x="428397" y="113681"/>
                </a:lnTo>
                <a:lnTo>
                  <a:pt x="431789" y="112550"/>
                </a:lnTo>
                <a:lnTo>
                  <a:pt x="434051" y="110253"/>
                </a:lnTo>
                <a:lnTo>
                  <a:pt x="435217" y="107990"/>
                </a:lnTo>
                <a:lnTo>
                  <a:pt x="435217" y="105728"/>
                </a:lnTo>
                <a:lnTo>
                  <a:pt x="434051" y="104597"/>
                </a:lnTo>
                <a:lnTo>
                  <a:pt x="434051" y="103430"/>
                </a:lnTo>
                <a:lnTo>
                  <a:pt x="434051" y="100037"/>
                </a:lnTo>
                <a:lnTo>
                  <a:pt x="436348" y="96608"/>
                </a:lnTo>
                <a:lnTo>
                  <a:pt x="436348" y="95477"/>
                </a:lnTo>
                <a:lnTo>
                  <a:pt x="435217" y="94346"/>
                </a:lnTo>
                <a:lnTo>
                  <a:pt x="435217" y="93215"/>
                </a:lnTo>
                <a:lnTo>
                  <a:pt x="438610" y="92083"/>
                </a:lnTo>
                <a:lnTo>
                  <a:pt x="436348" y="81868"/>
                </a:lnTo>
                <a:lnTo>
                  <a:pt x="436348" y="79570"/>
                </a:lnTo>
                <a:lnTo>
                  <a:pt x="434051" y="77308"/>
                </a:lnTo>
                <a:lnTo>
                  <a:pt x="432920" y="76176"/>
                </a:lnTo>
                <a:lnTo>
                  <a:pt x="430659" y="73879"/>
                </a:lnTo>
                <a:lnTo>
                  <a:pt x="437479" y="68223"/>
                </a:lnTo>
                <a:lnTo>
                  <a:pt x="437479" y="67056"/>
                </a:lnTo>
                <a:lnTo>
                  <a:pt x="434051" y="64794"/>
                </a:lnTo>
                <a:lnTo>
                  <a:pt x="438610" y="61401"/>
                </a:lnTo>
                <a:lnTo>
                  <a:pt x="439741" y="56841"/>
                </a:lnTo>
                <a:lnTo>
                  <a:pt x="440872" y="55710"/>
                </a:lnTo>
                <a:lnTo>
                  <a:pt x="442038" y="52316"/>
                </a:lnTo>
                <a:lnTo>
                  <a:pt x="443169" y="50018"/>
                </a:lnTo>
                <a:lnTo>
                  <a:pt x="443169" y="48887"/>
                </a:lnTo>
                <a:lnTo>
                  <a:pt x="438610" y="50018"/>
                </a:lnTo>
                <a:lnTo>
                  <a:pt x="438610" y="48887"/>
                </a:lnTo>
                <a:lnTo>
                  <a:pt x="438610" y="45494"/>
                </a:lnTo>
                <a:lnTo>
                  <a:pt x="435217" y="45494"/>
                </a:lnTo>
                <a:lnTo>
                  <a:pt x="432920" y="39803"/>
                </a:lnTo>
                <a:lnTo>
                  <a:pt x="437479" y="35243"/>
                </a:lnTo>
                <a:lnTo>
                  <a:pt x="435217" y="30718"/>
                </a:lnTo>
                <a:lnTo>
                  <a:pt x="438610" y="27289"/>
                </a:lnTo>
                <a:lnTo>
                  <a:pt x="442038" y="26158"/>
                </a:lnTo>
                <a:lnTo>
                  <a:pt x="443169" y="26158"/>
                </a:lnTo>
                <a:lnTo>
                  <a:pt x="443169" y="27289"/>
                </a:lnTo>
                <a:lnTo>
                  <a:pt x="447693" y="26158"/>
                </a:lnTo>
                <a:lnTo>
                  <a:pt x="447693" y="19336"/>
                </a:lnTo>
                <a:lnTo>
                  <a:pt x="448823" y="18205"/>
                </a:lnTo>
                <a:lnTo>
                  <a:pt x="448823" y="20467"/>
                </a:lnTo>
                <a:lnTo>
                  <a:pt x="449990" y="19336"/>
                </a:lnTo>
                <a:lnTo>
                  <a:pt x="449990" y="17073"/>
                </a:lnTo>
                <a:lnTo>
                  <a:pt x="451121" y="14811"/>
                </a:lnTo>
                <a:lnTo>
                  <a:pt x="452252" y="14811"/>
                </a:lnTo>
                <a:lnTo>
                  <a:pt x="452252" y="15942"/>
                </a:lnTo>
                <a:lnTo>
                  <a:pt x="452252" y="18205"/>
                </a:lnTo>
                <a:lnTo>
                  <a:pt x="454513" y="21598"/>
                </a:lnTo>
                <a:lnTo>
                  <a:pt x="454513" y="20467"/>
                </a:lnTo>
                <a:lnTo>
                  <a:pt x="453382" y="18205"/>
                </a:lnTo>
                <a:lnTo>
                  <a:pt x="453382" y="14811"/>
                </a:lnTo>
                <a:lnTo>
                  <a:pt x="453382" y="12513"/>
                </a:lnTo>
                <a:lnTo>
                  <a:pt x="454513" y="10251"/>
                </a:lnTo>
                <a:lnTo>
                  <a:pt x="455644" y="10251"/>
                </a:lnTo>
                <a:lnTo>
                  <a:pt x="457941" y="5691"/>
                </a:lnTo>
                <a:lnTo>
                  <a:pt x="457941" y="6822"/>
                </a:lnTo>
                <a:lnTo>
                  <a:pt x="457941" y="4560"/>
                </a:lnTo>
                <a:lnTo>
                  <a:pt x="457941" y="3429"/>
                </a:lnTo>
                <a:lnTo>
                  <a:pt x="459072" y="3429"/>
                </a:lnTo>
                <a:lnTo>
                  <a:pt x="460203" y="4560"/>
                </a:lnTo>
                <a:lnTo>
                  <a:pt x="460203" y="6822"/>
                </a:lnTo>
                <a:lnTo>
                  <a:pt x="461334" y="6822"/>
                </a:lnTo>
                <a:lnTo>
                  <a:pt x="461334" y="2298"/>
                </a:lnTo>
                <a:lnTo>
                  <a:pt x="461334" y="1167"/>
                </a:lnTo>
                <a:lnTo>
                  <a:pt x="462465" y="2298"/>
                </a:lnTo>
                <a:lnTo>
                  <a:pt x="462465" y="0"/>
                </a:lnTo>
                <a:lnTo>
                  <a:pt x="467024" y="0"/>
                </a:lnTo>
                <a:lnTo>
                  <a:pt x="467024" y="2298"/>
                </a:lnTo>
                <a:lnTo>
                  <a:pt x="464762" y="2298"/>
                </a:lnTo>
                <a:lnTo>
                  <a:pt x="464762" y="3429"/>
                </a:lnTo>
                <a:lnTo>
                  <a:pt x="465893" y="2298"/>
                </a:lnTo>
                <a:lnTo>
                  <a:pt x="467024" y="3429"/>
                </a:lnTo>
                <a:lnTo>
                  <a:pt x="467024" y="5691"/>
                </a:lnTo>
                <a:lnTo>
                  <a:pt x="468155" y="5691"/>
                </a:lnTo>
                <a:lnTo>
                  <a:pt x="468155" y="6822"/>
                </a:lnTo>
                <a:lnTo>
                  <a:pt x="465893" y="7989"/>
                </a:lnTo>
                <a:lnTo>
                  <a:pt x="465893" y="6822"/>
                </a:lnTo>
                <a:lnTo>
                  <a:pt x="463596" y="6822"/>
                </a:lnTo>
                <a:lnTo>
                  <a:pt x="462465" y="6822"/>
                </a:lnTo>
                <a:lnTo>
                  <a:pt x="465893" y="6822"/>
                </a:lnTo>
                <a:lnTo>
                  <a:pt x="465893" y="10251"/>
                </a:lnTo>
                <a:lnTo>
                  <a:pt x="464762" y="10251"/>
                </a:lnTo>
                <a:lnTo>
                  <a:pt x="463596" y="12513"/>
                </a:lnTo>
                <a:lnTo>
                  <a:pt x="464762" y="11382"/>
                </a:lnTo>
                <a:lnTo>
                  <a:pt x="467024" y="10251"/>
                </a:lnTo>
                <a:lnTo>
                  <a:pt x="468155" y="10251"/>
                </a:lnTo>
                <a:lnTo>
                  <a:pt x="468155" y="9120"/>
                </a:lnTo>
                <a:lnTo>
                  <a:pt x="468155" y="10251"/>
                </a:lnTo>
                <a:lnTo>
                  <a:pt x="468155" y="13645"/>
                </a:lnTo>
                <a:lnTo>
                  <a:pt x="468155" y="14811"/>
                </a:lnTo>
                <a:lnTo>
                  <a:pt x="464762" y="14811"/>
                </a:lnTo>
                <a:lnTo>
                  <a:pt x="462465" y="15942"/>
                </a:lnTo>
                <a:lnTo>
                  <a:pt x="463596" y="17073"/>
                </a:lnTo>
                <a:lnTo>
                  <a:pt x="462465" y="18205"/>
                </a:lnTo>
                <a:lnTo>
                  <a:pt x="461334" y="19336"/>
                </a:lnTo>
                <a:lnTo>
                  <a:pt x="463596" y="18205"/>
                </a:lnTo>
                <a:lnTo>
                  <a:pt x="463596" y="19336"/>
                </a:lnTo>
                <a:lnTo>
                  <a:pt x="463596" y="20467"/>
                </a:lnTo>
                <a:lnTo>
                  <a:pt x="464762" y="19336"/>
                </a:lnTo>
                <a:lnTo>
                  <a:pt x="463596" y="18205"/>
                </a:lnTo>
                <a:lnTo>
                  <a:pt x="464762" y="15942"/>
                </a:lnTo>
                <a:lnTo>
                  <a:pt x="467024" y="15942"/>
                </a:lnTo>
                <a:lnTo>
                  <a:pt x="467024" y="17073"/>
                </a:lnTo>
                <a:lnTo>
                  <a:pt x="468155" y="15942"/>
                </a:lnTo>
                <a:lnTo>
                  <a:pt x="470417" y="15942"/>
                </a:lnTo>
                <a:lnTo>
                  <a:pt x="469286" y="18205"/>
                </a:lnTo>
                <a:lnTo>
                  <a:pt x="469286" y="19336"/>
                </a:lnTo>
                <a:lnTo>
                  <a:pt x="470417" y="19336"/>
                </a:lnTo>
                <a:lnTo>
                  <a:pt x="469286" y="21598"/>
                </a:lnTo>
                <a:lnTo>
                  <a:pt x="469286" y="25027"/>
                </a:lnTo>
                <a:lnTo>
                  <a:pt x="468155" y="26158"/>
                </a:lnTo>
                <a:lnTo>
                  <a:pt x="469286" y="27289"/>
                </a:lnTo>
                <a:lnTo>
                  <a:pt x="468155" y="31849"/>
                </a:lnTo>
                <a:lnTo>
                  <a:pt x="469286" y="32980"/>
                </a:lnTo>
                <a:lnTo>
                  <a:pt x="470417" y="31849"/>
                </a:lnTo>
                <a:lnTo>
                  <a:pt x="471583" y="26158"/>
                </a:lnTo>
                <a:lnTo>
                  <a:pt x="471583" y="25027"/>
                </a:lnTo>
                <a:lnTo>
                  <a:pt x="476106" y="15942"/>
                </a:lnTo>
                <a:lnTo>
                  <a:pt x="477237" y="17073"/>
                </a:lnTo>
                <a:lnTo>
                  <a:pt x="476106" y="15942"/>
                </a:lnTo>
                <a:lnTo>
                  <a:pt x="478368" y="11382"/>
                </a:lnTo>
                <a:lnTo>
                  <a:pt x="479534" y="11382"/>
                </a:lnTo>
                <a:lnTo>
                  <a:pt x="479534" y="10251"/>
                </a:lnTo>
                <a:lnTo>
                  <a:pt x="481796" y="9120"/>
                </a:lnTo>
                <a:lnTo>
                  <a:pt x="480665" y="9120"/>
                </a:lnTo>
                <a:lnTo>
                  <a:pt x="479534" y="9120"/>
                </a:lnTo>
                <a:lnTo>
                  <a:pt x="479534" y="7989"/>
                </a:lnTo>
                <a:lnTo>
                  <a:pt x="482927" y="4560"/>
                </a:lnTo>
                <a:lnTo>
                  <a:pt x="484058" y="4560"/>
                </a:lnTo>
                <a:lnTo>
                  <a:pt x="482927" y="3429"/>
                </a:lnTo>
                <a:lnTo>
                  <a:pt x="481796" y="2298"/>
                </a:lnTo>
                <a:lnTo>
                  <a:pt x="482927" y="1167"/>
                </a:lnTo>
                <a:lnTo>
                  <a:pt x="486320" y="0"/>
                </a:lnTo>
                <a:lnTo>
                  <a:pt x="485189" y="0"/>
                </a:lnTo>
                <a:lnTo>
                  <a:pt x="486320" y="0"/>
                </a:lnTo>
                <a:lnTo>
                  <a:pt x="487486" y="0"/>
                </a:lnTo>
                <a:lnTo>
                  <a:pt x="486320" y="0"/>
                </a:lnTo>
                <a:lnTo>
                  <a:pt x="487486" y="1167"/>
                </a:lnTo>
                <a:lnTo>
                  <a:pt x="488617" y="6822"/>
                </a:lnTo>
                <a:lnTo>
                  <a:pt x="487486" y="9120"/>
                </a:lnTo>
                <a:lnTo>
                  <a:pt x="487486" y="7989"/>
                </a:lnTo>
                <a:lnTo>
                  <a:pt x="487486" y="9120"/>
                </a:lnTo>
                <a:lnTo>
                  <a:pt x="485189" y="11382"/>
                </a:lnTo>
                <a:lnTo>
                  <a:pt x="485189" y="12513"/>
                </a:lnTo>
                <a:lnTo>
                  <a:pt x="485189" y="13645"/>
                </a:lnTo>
                <a:lnTo>
                  <a:pt x="480665" y="14811"/>
                </a:lnTo>
                <a:lnTo>
                  <a:pt x="480665" y="15942"/>
                </a:lnTo>
                <a:lnTo>
                  <a:pt x="476106" y="20467"/>
                </a:lnTo>
                <a:lnTo>
                  <a:pt x="476106" y="21598"/>
                </a:lnTo>
                <a:lnTo>
                  <a:pt x="474975" y="22765"/>
                </a:lnTo>
                <a:lnTo>
                  <a:pt x="476106" y="22765"/>
                </a:lnTo>
                <a:lnTo>
                  <a:pt x="477237" y="22765"/>
                </a:lnTo>
                <a:lnTo>
                  <a:pt x="476106" y="25027"/>
                </a:lnTo>
                <a:lnTo>
                  <a:pt x="474975" y="25027"/>
                </a:lnTo>
                <a:lnTo>
                  <a:pt x="474975" y="26158"/>
                </a:lnTo>
                <a:lnTo>
                  <a:pt x="477237" y="25027"/>
                </a:lnTo>
                <a:lnTo>
                  <a:pt x="477237" y="21598"/>
                </a:lnTo>
                <a:lnTo>
                  <a:pt x="479534" y="18205"/>
                </a:lnTo>
                <a:lnTo>
                  <a:pt x="481796" y="17073"/>
                </a:lnTo>
                <a:lnTo>
                  <a:pt x="482927" y="17073"/>
                </a:lnTo>
                <a:lnTo>
                  <a:pt x="484058" y="18205"/>
                </a:lnTo>
                <a:lnTo>
                  <a:pt x="484058" y="19336"/>
                </a:lnTo>
                <a:lnTo>
                  <a:pt x="482927" y="20467"/>
                </a:lnTo>
                <a:lnTo>
                  <a:pt x="481796" y="20467"/>
                </a:lnTo>
                <a:lnTo>
                  <a:pt x="480665" y="21598"/>
                </a:lnTo>
                <a:lnTo>
                  <a:pt x="481796" y="21598"/>
                </a:lnTo>
                <a:lnTo>
                  <a:pt x="481796" y="22765"/>
                </a:lnTo>
                <a:lnTo>
                  <a:pt x="479534" y="22765"/>
                </a:lnTo>
                <a:lnTo>
                  <a:pt x="479534" y="23896"/>
                </a:lnTo>
                <a:lnTo>
                  <a:pt x="481796" y="22765"/>
                </a:lnTo>
                <a:lnTo>
                  <a:pt x="482927" y="21598"/>
                </a:lnTo>
                <a:lnTo>
                  <a:pt x="484058" y="20467"/>
                </a:lnTo>
                <a:lnTo>
                  <a:pt x="484058" y="21598"/>
                </a:lnTo>
                <a:lnTo>
                  <a:pt x="481796" y="25027"/>
                </a:lnTo>
                <a:lnTo>
                  <a:pt x="484058" y="23896"/>
                </a:lnTo>
                <a:lnTo>
                  <a:pt x="482927" y="26158"/>
                </a:lnTo>
                <a:lnTo>
                  <a:pt x="481796" y="27289"/>
                </a:lnTo>
                <a:lnTo>
                  <a:pt x="480665" y="28420"/>
                </a:lnTo>
                <a:lnTo>
                  <a:pt x="478368" y="30718"/>
                </a:lnTo>
                <a:lnTo>
                  <a:pt x="476106" y="30718"/>
                </a:lnTo>
                <a:lnTo>
                  <a:pt x="478368" y="31849"/>
                </a:lnTo>
                <a:lnTo>
                  <a:pt x="478368" y="32980"/>
                </a:lnTo>
                <a:lnTo>
                  <a:pt x="476106" y="32980"/>
                </a:lnTo>
                <a:lnTo>
                  <a:pt x="474975" y="32980"/>
                </a:lnTo>
                <a:lnTo>
                  <a:pt x="476106" y="32980"/>
                </a:lnTo>
                <a:lnTo>
                  <a:pt x="477237" y="32980"/>
                </a:lnTo>
                <a:lnTo>
                  <a:pt x="476106" y="35243"/>
                </a:lnTo>
                <a:lnTo>
                  <a:pt x="477237" y="36374"/>
                </a:lnTo>
                <a:lnTo>
                  <a:pt x="477237" y="35243"/>
                </a:lnTo>
                <a:lnTo>
                  <a:pt x="477237" y="34111"/>
                </a:lnTo>
                <a:lnTo>
                  <a:pt x="478368" y="32980"/>
                </a:lnTo>
                <a:lnTo>
                  <a:pt x="478368" y="31849"/>
                </a:lnTo>
                <a:lnTo>
                  <a:pt x="479534" y="30718"/>
                </a:lnTo>
                <a:lnTo>
                  <a:pt x="482927" y="30718"/>
                </a:lnTo>
                <a:lnTo>
                  <a:pt x="486320" y="28420"/>
                </a:lnTo>
                <a:lnTo>
                  <a:pt x="486320" y="29552"/>
                </a:lnTo>
                <a:lnTo>
                  <a:pt x="482927" y="31849"/>
                </a:lnTo>
                <a:lnTo>
                  <a:pt x="482927" y="34111"/>
                </a:lnTo>
                <a:lnTo>
                  <a:pt x="484058" y="32980"/>
                </a:lnTo>
                <a:lnTo>
                  <a:pt x="486320" y="29552"/>
                </a:lnTo>
                <a:lnTo>
                  <a:pt x="486320" y="31849"/>
                </a:lnTo>
                <a:lnTo>
                  <a:pt x="480665" y="36374"/>
                </a:lnTo>
                <a:lnTo>
                  <a:pt x="480665" y="37505"/>
                </a:lnTo>
                <a:lnTo>
                  <a:pt x="485189" y="37505"/>
                </a:lnTo>
                <a:lnTo>
                  <a:pt x="484058" y="38671"/>
                </a:lnTo>
                <a:lnTo>
                  <a:pt x="482927" y="39803"/>
                </a:lnTo>
                <a:lnTo>
                  <a:pt x="484058" y="40934"/>
                </a:lnTo>
                <a:lnTo>
                  <a:pt x="484058" y="38671"/>
                </a:lnTo>
                <a:lnTo>
                  <a:pt x="485189" y="37505"/>
                </a:lnTo>
                <a:lnTo>
                  <a:pt x="487486" y="31849"/>
                </a:lnTo>
                <a:lnTo>
                  <a:pt x="488617" y="26158"/>
                </a:lnTo>
                <a:lnTo>
                  <a:pt x="488617" y="25027"/>
                </a:lnTo>
                <a:lnTo>
                  <a:pt x="490879" y="27289"/>
                </a:lnTo>
                <a:lnTo>
                  <a:pt x="492010" y="29552"/>
                </a:lnTo>
                <a:lnTo>
                  <a:pt x="490879" y="32980"/>
                </a:lnTo>
                <a:lnTo>
                  <a:pt x="489748" y="35243"/>
                </a:lnTo>
                <a:lnTo>
                  <a:pt x="492010" y="29552"/>
                </a:lnTo>
                <a:lnTo>
                  <a:pt x="489748" y="22765"/>
                </a:lnTo>
                <a:lnTo>
                  <a:pt x="492010" y="20467"/>
                </a:lnTo>
                <a:lnTo>
                  <a:pt x="494307" y="19336"/>
                </a:lnTo>
                <a:lnTo>
                  <a:pt x="495438" y="20467"/>
                </a:lnTo>
                <a:lnTo>
                  <a:pt x="495438" y="21598"/>
                </a:lnTo>
                <a:lnTo>
                  <a:pt x="496568" y="20467"/>
                </a:lnTo>
                <a:lnTo>
                  <a:pt x="495438" y="22765"/>
                </a:lnTo>
                <a:lnTo>
                  <a:pt x="494307" y="23896"/>
                </a:lnTo>
                <a:lnTo>
                  <a:pt x="493140" y="27289"/>
                </a:lnTo>
                <a:lnTo>
                  <a:pt x="493140" y="28420"/>
                </a:lnTo>
                <a:lnTo>
                  <a:pt x="495438" y="30718"/>
                </a:lnTo>
                <a:lnTo>
                  <a:pt x="491656" y="36374"/>
                </a:lnTo>
                <a:lnTo>
                  <a:pt x="492010" y="36374"/>
                </a:lnTo>
                <a:lnTo>
                  <a:pt x="492010" y="37258"/>
                </a:lnTo>
                <a:lnTo>
                  <a:pt x="493140" y="36374"/>
                </a:lnTo>
                <a:lnTo>
                  <a:pt x="493140" y="35243"/>
                </a:lnTo>
                <a:lnTo>
                  <a:pt x="494307" y="35243"/>
                </a:lnTo>
                <a:lnTo>
                  <a:pt x="495438" y="35243"/>
                </a:lnTo>
                <a:lnTo>
                  <a:pt x="494307" y="34111"/>
                </a:lnTo>
                <a:lnTo>
                  <a:pt x="495438" y="31849"/>
                </a:lnTo>
                <a:lnTo>
                  <a:pt x="496568" y="32980"/>
                </a:lnTo>
                <a:lnTo>
                  <a:pt x="495438" y="35243"/>
                </a:lnTo>
                <a:lnTo>
                  <a:pt x="496568" y="35243"/>
                </a:lnTo>
                <a:lnTo>
                  <a:pt x="497699" y="37505"/>
                </a:lnTo>
                <a:lnTo>
                  <a:pt x="494307" y="39803"/>
                </a:lnTo>
                <a:lnTo>
                  <a:pt x="492010" y="38671"/>
                </a:lnTo>
                <a:lnTo>
                  <a:pt x="492010" y="39803"/>
                </a:lnTo>
                <a:lnTo>
                  <a:pt x="493140" y="38671"/>
                </a:lnTo>
                <a:lnTo>
                  <a:pt x="495438" y="39803"/>
                </a:lnTo>
                <a:lnTo>
                  <a:pt x="497699" y="38671"/>
                </a:lnTo>
                <a:lnTo>
                  <a:pt x="497699" y="39803"/>
                </a:lnTo>
                <a:lnTo>
                  <a:pt x="498830" y="38671"/>
                </a:lnTo>
                <a:lnTo>
                  <a:pt x="497699" y="38671"/>
                </a:lnTo>
                <a:lnTo>
                  <a:pt x="496568" y="34111"/>
                </a:lnTo>
                <a:lnTo>
                  <a:pt x="498830" y="29552"/>
                </a:lnTo>
                <a:lnTo>
                  <a:pt x="499961" y="25027"/>
                </a:lnTo>
                <a:lnTo>
                  <a:pt x="499961" y="23896"/>
                </a:lnTo>
                <a:lnTo>
                  <a:pt x="501092" y="23896"/>
                </a:lnTo>
                <a:lnTo>
                  <a:pt x="501092" y="25027"/>
                </a:lnTo>
                <a:lnTo>
                  <a:pt x="501092" y="26158"/>
                </a:lnTo>
                <a:lnTo>
                  <a:pt x="503389" y="21598"/>
                </a:lnTo>
                <a:lnTo>
                  <a:pt x="503389" y="19336"/>
                </a:lnTo>
                <a:lnTo>
                  <a:pt x="504520" y="19336"/>
                </a:lnTo>
                <a:lnTo>
                  <a:pt x="504520" y="18205"/>
                </a:lnTo>
                <a:lnTo>
                  <a:pt x="505651" y="17073"/>
                </a:lnTo>
                <a:lnTo>
                  <a:pt x="506782" y="15942"/>
                </a:lnTo>
                <a:lnTo>
                  <a:pt x="504520" y="14811"/>
                </a:lnTo>
                <a:lnTo>
                  <a:pt x="509079" y="13645"/>
                </a:lnTo>
                <a:lnTo>
                  <a:pt x="512472" y="13645"/>
                </a:lnTo>
                <a:lnTo>
                  <a:pt x="513603" y="14811"/>
                </a:lnTo>
                <a:lnTo>
                  <a:pt x="514733" y="15942"/>
                </a:lnTo>
                <a:lnTo>
                  <a:pt x="514733" y="17073"/>
                </a:lnTo>
                <a:lnTo>
                  <a:pt x="513603" y="17073"/>
                </a:lnTo>
                <a:lnTo>
                  <a:pt x="512472" y="19336"/>
                </a:lnTo>
                <a:lnTo>
                  <a:pt x="512472" y="18205"/>
                </a:lnTo>
                <a:lnTo>
                  <a:pt x="512472" y="19336"/>
                </a:lnTo>
                <a:lnTo>
                  <a:pt x="511341" y="19336"/>
                </a:lnTo>
                <a:lnTo>
                  <a:pt x="511341" y="20467"/>
                </a:lnTo>
                <a:lnTo>
                  <a:pt x="509079" y="22765"/>
                </a:lnTo>
                <a:lnTo>
                  <a:pt x="507913" y="25027"/>
                </a:lnTo>
                <a:lnTo>
                  <a:pt x="506782" y="26158"/>
                </a:lnTo>
                <a:lnTo>
                  <a:pt x="506782" y="28420"/>
                </a:lnTo>
                <a:lnTo>
                  <a:pt x="505651" y="28420"/>
                </a:lnTo>
                <a:lnTo>
                  <a:pt x="506782" y="30718"/>
                </a:lnTo>
                <a:lnTo>
                  <a:pt x="504520" y="32980"/>
                </a:lnTo>
                <a:lnTo>
                  <a:pt x="503389" y="32980"/>
                </a:lnTo>
                <a:lnTo>
                  <a:pt x="504520" y="32980"/>
                </a:lnTo>
                <a:lnTo>
                  <a:pt x="505651" y="31849"/>
                </a:lnTo>
                <a:lnTo>
                  <a:pt x="507913" y="31849"/>
                </a:lnTo>
                <a:lnTo>
                  <a:pt x="509079" y="35243"/>
                </a:lnTo>
                <a:lnTo>
                  <a:pt x="511341" y="38671"/>
                </a:lnTo>
                <a:lnTo>
                  <a:pt x="511341" y="40934"/>
                </a:lnTo>
                <a:lnTo>
                  <a:pt x="510210" y="43196"/>
                </a:lnTo>
                <a:lnTo>
                  <a:pt x="511341" y="45494"/>
                </a:lnTo>
                <a:lnTo>
                  <a:pt x="507913" y="45494"/>
                </a:lnTo>
                <a:lnTo>
                  <a:pt x="506782" y="47756"/>
                </a:lnTo>
                <a:lnTo>
                  <a:pt x="505651" y="51150"/>
                </a:lnTo>
                <a:lnTo>
                  <a:pt x="506782" y="52316"/>
                </a:lnTo>
                <a:lnTo>
                  <a:pt x="506782" y="51150"/>
                </a:lnTo>
                <a:lnTo>
                  <a:pt x="507913" y="48887"/>
                </a:lnTo>
                <a:lnTo>
                  <a:pt x="507913" y="46625"/>
                </a:lnTo>
                <a:lnTo>
                  <a:pt x="509079" y="46625"/>
                </a:lnTo>
                <a:lnTo>
                  <a:pt x="510210" y="46625"/>
                </a:lnTo>
                <a:lnTo>
                  <a:pt x="511341" y="45494"/>
                </a:lnTo>
                <a:lnTo>
                  <a:pt x="512472" y="46625"/>
                </a:lnTo>
                <a:lnTo>
                  <a:pt x="512472" y="50018"/>
                </a:lnTo>
                <a:lnTo>
                  <a:pt x="514733" y="51150"/>
                </a:lnTo>
                <a:lnTo>
                  <a:pt x="510210" y="53447"/>
                </a:lnTo>
                <a:lnTo>
                  <a:pt x="509079" y="54578"/>
                </a:lnTo>
                <a:lnTo>
                  <a:pt x="507913" y="54578"/>
                </a:lnTo>
                <a:lnTo>
                  <a:pt x="507913" y="56841"/>
                </a:lnTo>
                <a:lnTo>
                  <a:pt x="505651" y="56841"/>
                </a:lnTo>
                <a:lnTo>
                  <a:pt x="504520" y="57972"/>
                </a:lnTo>
                <a:lnTo>
                  <a:pt x="502258" y="55710"/>
                </a:lnTo>
                <a:lnTo>
                  <a:pt x="503389" y="55710"/>
                </a:lnTo>
                <a:lnTo>
                  <a:pt x="502258" y="56841"/>
                </a:lnTo>
                <a:lnTo>
                  <a:pt x="503389" y="56841"/>
                </a:lnTo>
                <a:lnTo>
                  <a:pt x="504520" y="57972"/>
                </a:lnTo>
                <a:lnTo>
                  <a:pt x="505651" y="56841"/>
                </a:lnTo>
                <a:lnTo>
                  <a:pt x="507913" y="56841"/>
                </a:lnTo>
                <a:lnTo>
                  <a:pt x="509079" y="55710"/>
                </a:lnTo>
                <a:lnTo>
                  <a:pt x="511341" y="53447"/>
                </a:lnTo>
                <a:lnTo>
                  <a:pt x="514733" y="52316"/>
                </a:lnTo>
                <a:lnTo>
                  <a:pt x="515864" y="51150"/>
                </a:lnTo>
                <a:lnTo>
                  <a:pt x="514733" y="50018"/>
                </a:lnTo>
                <a:lnTo>
                  <a:pt x="513603" y="48887"/>
                </a:lnTo>
                <a:lnTo>
                  <a:pt x="513603" y="47756"/>
                </a:lnTo>
                <a:lnTo>
                  <a:pt x="514733" y="46625"/>
                </a:lnTo>
                <a:lnTo>
                  <a:pt x="515864" y="45494"/>
                </a:lnTo>
                <a:lnTo>
                  <a:pt x="514733" y="43196"/>
                </a:lnTo>
                <a:lnTo>
                  <a:pt x="514733" y="45494"/>
                </a:lnTo>
                <a:lnTo>
                  <a:pt x="513603" y="46625"/>
                </a:lnTo>
                <a:lnTo>
                  <a:pt x="513603" y="45494"/>
                </a:lnTo>
                <a:lnTo>
                  <a:pt x="512472" y="44327"/>
                </a:lnTo>
                <a:lnTo>
                  <a:pt x="512472" y="42065"/>
                </a:lnTo>
                <a:lnTo>
                  <a:pt x="513603" y="43196"/>
                </a:lnTo>
                <a:lnTo>
                  <a:pt x="514733" y="43196"/>
                </a:lnTo>
                <a:lnTo>
                  <a:pt x="513603" y="42065"/>
                </a:lnTo>
                <a:lnTo>
                  <a:pt x="513603" y="38671"/>
                </a:lnTo>
                <a:lnTo>
                  <a:pt x="518161" y="35243"/>
                </a:lnTo>
                <a:lnTo>
                  <a:pt x="519292" y="38671"/>
                </a:lnTo>
                <a:lnTo>
                  <a:pt x="519292" y="37505"/>
                </a:lnTo>
                <a:lnTo>
                  <a:pt x="521554" y="34111"/>
                </a:lnTo>
                <a:lnTo>
                  <a:pt x="520423" y="34111"/>
                </a:lnTo>
                <a:lnTo>
                  <a:pt x="520423" y="35243"/>
                </a:lnTo>
                <a:lnTo>
                  <a:pt x="519292" y="35243"/>
                </a:lnTo>
                <a:lnTo>
                  <a:pt x="519292" y="34111"/>
                </a:lnTo>
                <a:lnTo>
                  <a:pt x="520423" y="34111"/>
                </a:lnTo>
                <a:lnTo>
                  <a:pt x="521554" y="34111"/>
                </a:lnTo>
                <a:lnTo>
                  <a:pt x="521554" y="27289"/>
                </a:lnTo>
                <a:lnTo>
                  <a:pt x="521554" y="22765"/>
                </a:lnTo>
                <a:lnTo>
                  <a:pt x="522685" y="19336"/>
                </a:lnTo>
                <a:lnTo>
                  <a:pt x="522685" y="17073"/>
                </a:lnTo>
                <a:lnTo>
                  <a:pt x="523851" y="14811"/>
                </a:lnTo>
                <a:lnTo>
                  <a:pt x="524982" y="15942"/>
                </a:lnTo>
                <a:lnTo>
                  <a:pt x="524982" y="14811"/>
                </a:lnTo>
                <a:lnTo>
                  <a:pt x="524982" y="13645"/>
                </a:lnTo>
                <a:lnTo>
                  <a:pt x="522685" y="13645"/>
                </a:lnTo>
                <a:lnTo>
                  <a:pt x="523851" y="12513"/>
                </a:lnTo>
                <a:lnTo>
                  <a:pt x="524982" y="11382"/>
                </a:lnTo>
                <a:lnTo>
                  <a:pt x="526113" y="13645"/>
                </a:lnTo>
                <a:lnTo>
                  <a:pt x="527244" y="13645"/>
                </a:lnTo>
                <a:lnTo>
                  <a:pt x="527244" y="15942"/>
                </a:lnTo>
                <a:lnTo>
                  <a:pt x="527244" y="20467"/>
                </a:lnTo>
                <a:lnTo>
                  <a:pt x="527244" y="21598"/>
                </a:lnTo>
                <a:lnTo>
                  <a:pt x="526113" y="22765"/>
                </a:lnTo>
                <a:lnTo>
                  <a:pt x="526113" y="21598"/>
                </a:lnTo>
                <a:lnTo>
                  <a:pt x="523851" y="25027"/>
                </a:lnTo>
                <a:lnTo>
                  <a:pt x="522685" y="29552"/>
                </a:lnTo>
                <a:lnTo>
                  <a:pt x="522685" y="31849"/>
                </a:lnTo>
                <a:lnTo>
                  <a:pt x="523851" y="31849"/>
                </a:lnTo>
                <a:lnTo>
                  <a:pt x="523851" y="32980"/>
                </a:lnTo>
                <a:lnTo>
                  <a:pt x="523851" y="35243"/>
                </a:lnTo>
                <a:lnTo>
                  <a:pt x="523851" y="36374"/>
                </a:lnTo>
                <a:lnTo>
                  <a:pt x="521554" y="38671"/>
                </a:lnTo>
                <a:lnTo>
                  <a:pt x="521554" y="42065"/>
                </a:lnTo>
                <a:lnTo>
                  <a:pt x="521554" y="43196"/>
                </a:lnTo>
                <a:lnTo>
                  <a:pt x="521554" y="44327"/>
                </a:lnTo>
                <a:lnTo>
                  <a:pt x="521554" y="45494"/>
                </a:lnTo>
                <a:lnTo>
                  <a:pt x="521554" y="46625"/>
                </a:lnTo>
                <a:lnTo>
                  <a:pt x="520423" y="45494"/>
                </a:lnTo>
                <a:lnTo>
                  <a:pt x="521554" y="48887"/>
                </a:lnTo>
                <a:lnTo>
                  <a:pt x="522685" y="48887"/>
                </a:lnTo>
                <a:lnTo>
                  <a:pt x="522685" y="46625"/>
                </a:lnTo>
                <a:lnTo>
                  <a:pt x="522685" y="45494"/>
                </a:lnTo>
                <a:lnTo>
                  <a:pt x="522685" y="46625"/>
                </a:lnTo>
                <a:lnTo>
                  <a:pt x="523851" y="47756"/>
                </a:lnTo>
                <a:lnTo>
                  <a:pt x="522685" y="50018"/>
                </a:lnTo>
                <a:lnTo>
                  <a:pt x="522685" y="52316"/>
                </a:lnTo>
                <a:lnTo>
                  <a:pt x="520423" y="53447"/>
                </a:lnTo>
                <a:lnTo>
                  <a:pt x="521554" y="54578"/>
                </a:lnTo>
                <a:lnTo>
                  <a:pt x="520423" y="54578"/>
                </a:lnTo>
                <a:lnTo>
                  <a:pt x="519292" y="54578"/>
                </a:lnTo>
                <a:lnTo>
                  <a:pt x="518161" y="54578"/>
                </a:lnTo>
                <a:lnTo>
                  <a:pt x="519292" y="54578"/>
                </a:lnTo>
                <a:lnTo>
                  <a:pt x="519292" y="53589"/>
                </a:lnTo>
                <a:lnTo>
                  <a:pt x="511341" y="54578"/>
                </a:lnTo>
                <a:lnTo>
                  <a:pt x="511341" y="53447"/>
                </a:lnTo>
                <a:lnTo>
                  <a:pt x="510210" y="59103"/>
                </a:lnTo>
                <a:lnTo>
                  <a:pt x="507913" y="61401"/>
                </a:lnTo>
                <a:lnTo>
                  <a:pt x="506782" y="63663"/>
                </a:lnTo>
                <a:lnTo>
                  <a:pt x="507913" y="61401"/>
                </a:lnTo>
                <a:lnTo>
                  <a:pt x="510210" y="60270"/>
                </a:lnTo>
                <a:lnTo>
                  <a:pt x="511341" y="59103"/>
                </a:lnTo>
                <a:lnTo>
                  <a:pt x="512472" y="60270"/>
                </a:lnTo>
                <a:lnTo>
                  <a:pt x="513603" y="60270"/>
                </a:lnTo>
                <a:lnTo>
                  <a:pt x="511341" y="57972"/>
                </a:lnTo>
                <a:lnTo>
                  <a:pt x="511341" y="56841"/>
                </a:lnTo>
                <a:lnTo>
                  <a:pt x="512472" y="55710"/>
                </a:lnTo>
                <a:lnTo>
                  <a:pt x="515864" y="55710"/>
                </a:lnTo>
                <a:lnTo>
                  <a:pt x="514733" y="56841"/>
                </a:lnTo>
                <a:lnTo>
                  <a:pt x="517031" y="55710"/>
                </a:lnTo>
                <a:lnTo>
                  <a:pt x="521554" y="55710"/>
                </a:lnTo>
                <a:lnTo>
                  <a:pt x="522685" y="54578"/>
                </a:lnTo>
                <a:lnTo>
                  <a:pt x="524982" y="51150"/>
                </a:lnTo>
                <a:lnTo>
                  <a:pt x="524982" y="48887"/>
                </a:lnTo>
                <a:lnTo>
                  <a:pt x="524982" y="47756"/>
                </a:lnTo>
                <a:lnTo>
                  <a:pt x="523851" y="45494"/>
                </a:lnTo>
                <a:lnTo>
                  <a:pt x="524982" y="39803"/>
                </a:lnTo>
                <a:lnTo>
                  <a:pt x="526113" y="38671"/>
                </a:lnTo>
                <a:lnTo>
                  <a:pt x="529506" y="37505"/>
                </a:lnTo>
                <a:lnTo>
                  <a:pt x="529506" y="38671"/>
                </a:lnTo>
                <a:lnTo>
                  <a:pt x="529506" y="37505"/>
                </a:lnTo>
                <a:lnTo>
                  <a:pt x="530637" y="36374"/>
                </a:lnTo>
                <a:lnTo>
                  <a:pt x="531803" y="37505"/>
                </a:lnTo>
                <a:lnTo>
                  <a:pt x="530637" y="38671"/>
                </a:lnTo>
                <a:lnTo>
                  <a:pt x="531803" y="39803"/>
                </a:lnTo>
                <a:lnTo>
                  <a:pt x="529506" y="43196"/>
                </a:lnTo>
                <a:lnTo>
                  <a:pt x="528375" y="43196"/>
                </a:lnTo>
                <a:lnTo>
                  <a:pt x="527244" y="44327"/>
                </a:lnTo>
                <a:lnTo>
                  <a:pt x="526113" y="44327"/>
                </a:lnTo>
                <a:lnTo>
                  <a:pt x="527244" y="44327"/>
                </a:lnTo>
                <a:lnTo>
                  <a:pt x="528375" y="43196"/>
                </a:lnTo>
                <a:lnTo>
                  <a:pt x="529506" y="43196"/>
                </a:lnTo>
                <a:lnTo>
                  <a:pt x="529506" y="48887"/>
                </a:lnTo>
                <a:lnTo>
                  <a:pt x="528375" y="50018"/>
                </a:lnTo>
                <a:lnTo>
                  <a:pt x="527244" y="50018"/>
                </a:lnTo>
                <a:lnTo>
                  <a:pt x="526113" y="51150"/>
                </a:lnTo>
                <a:lnTo>
                  <a:pt x="527244" y="51150"/>
                </a:lnTo>
                <a:lnTo>
                  <a:pt x="527244" y="50018"/>
                </a:lnTo>
                <a:lnTo>
                  <a:pt x="528375" y="51150"/>
                </a:lnTo>
                <a:lnTo>
                  <a:pt x="529506" y="48887"/>
                </a:lnTo>
                <a:lnTo>
                  <a:pt x="530637" y="50018"/>
                </a:lnTo>
                <a:lnTo>
                  <a:pt x="530637" y="51150"/>
                </a:lnTo>
                <a:lnTo>
                  <a:pt x="531803" y="52316"/>
                </a:lnTo>
                <a:lnTo>
                  <a:pt x="530637" y="51150"/>
                </a:lnTo>
                <a:lnTo>
                  <a:pt x="530637" y="50018"/>
                </a:lnTo>
                <a:lnTo>
                  <a:pt x="529506" y="48887"/>
                </a:lnTo>
                <a:lnTo>
                  <a:pt x="530637" y="47756"/>
                </a:lnTo>
                <a:lnTo>
                  <a:pt x="529506" y="45494"/>
                </a:lnTo>
                <a:lnTo>
                  <a:pt x="530637" y="43196"/>
                </a:lnTo>
                <a:lnTo>
                  <a:pt x="532934" y="39803"/>
                </a:lnTo>
                <a:lnTo>
                  <a:pt x="535196" y="38671"/>
                </a:lnTo>
                <a:lnTo>
                  <a:pt x="535196" y="39803"/>
                </a:lnTo>
                <a:lnTo>
                  <a:pt x="534065" y="40934"/>
                </a:lnTo>
                <a:lnTo>
                  <a:pt x="538624" y="37505"/>
                </a:lnTo>
                <a:lnTo>
                  <a:pt x="539754" y="37505"/>
                </a:lnTo>
                <a:lnTo>
                  <a:pt x="538624" y="42065"/>
                </a:lnTo>
                <a:lnTo>
                  <a:pt x="536326" y="40934"/>
                </a:lnTo>
                <a:lnTo>
                  <a:pt x="535196" y="42065"/>
                </a:lnTo>
                <a:lnTo>
                  <a:pt x="536326" y="42065"/>
                </a:lnTo>
                <a:lnTo>
                  <a:pt x="537457" y="43196"/>
                </a:lnTo>
                <a:lnTo>
                  <a:pt x="537457" y="44327"/>
                </a:lnTo>
                <a:lnTo>
                  <a:pt x="535196" y="45494"/>
                </a:lnTo>
                <a:lnTo>
                  <a:pt x="535196" y="46625"/>
                </a:lnTo>
                <a:lnTo>
                  <a:pt x="534065" y="48887"/>
                </a:lnTo>
                <a:lnTo>
                  <a:pt x="531803" y="48887"/>
                </a:lnTo>
                <a:lnTo>
                  <a:pt x="531803" y="50018"/>
                </a:lnTo>
                <a:lnTo>
                  <a:pt x="532934" y="48887"/>
                </a:lnTo>
                <a:lnTo>
                  <a:pt x="535196" y="48887"/>
                </a:lnTo>
                <a:lnTo>
                  <a:pt x="536326" y="45494"/>
                </a:lnTo>
                <a:lnTo>
                  <a:pt x="538624" y="44327"/>
                </a:lnTo>
                <a:lnTo>
                  <a:pt x="538624" y="45494"/>
                </a:lnTo>
                <a:lnTo>
                  <a:pt x="538624" y="46625"/>
                </a:lnTo>
                <a:lnTo>
                  <a:pt x="539754" y="46625"/>
                </a:lnTo>
                <a:lnTo>
                  <a:pt x="538624" y="47756"/>
                </a:lnTo>
                <a:lnTo>
                  <a:pt x="537457" y="48887"/>
                </a:lnTo>
                <a:lnTo>
                  <a:pt x="536326" y="47756"/>
                </a:lnTo>
                <a:lnTo>
                  <a:pt x="534065" y="48887"/>
                </a:lnTo>
                <a:lnTo>
                  <a:pt x="534065" y="51150"/>
                </a:lnTo>
                <a:lnTo>
                  <a:pt x="535196" y="52316"/>
                </a:lnTo>
                <a:lnTo>
                  <a:pt x="534065" y="53447"/>
                </a:lnTo>
                <a:lnTo>
                  <a:pt x="532934" y="56841"/>
                </a:lnTo>
                <a:lnTo>
                  <a:pt x="534065" y="54578"/>
                </a:lnTo>
                <a:lnTo>
                  <a:pt x="536326" y="52316"/>
                </a:lnTo>
                <a:lnTo>
                  <a:pt x="535196" y="50018"/>
                </a:lnTo>
                <a:lnTo>
                  <a:pt x="535196" y="48887"/>
                </a:lnTo>
                <a:lnTo>
                  <a:pt x="536326" y="48887"/>
                </a:lnTo>
                <a:lnTo>
                  <a:pt x="537457" y="50018"/>
                </a:lnTo>
                <a:lnTo>
                  <a:pt x="538624" y="50018"/>
                </a:lnTo>
                <a:lnTo>
                  <a:pt x="540885" y="47756"/>
                </a:lnTo>
                <a:lnTo>
                  <a:pt x="540885" y="45494"/>
                </a:lnTo>
                <a:lnTo>
                  <a:pt x="542016" y="43196"/>
                </a:lnTo>
                <a:lnTo>
                  <a:pt x="544278" y="42065"/>
                </a:lnTo>
                <a:lnTo>
                  <a:pt x="543147" y="44327"/>
                </a:lnTo>
                <a:lnTo>
                  <a:pt x="543147" y="45494"/>
                </a:lnTo>
                <a:lnTo>
                  <a:pt x="543147" y="46625"/>
                </a:lnTo>
                <a:lnTo>
                  <a:pt x="542016" y="48887"/>
                </a:lnTo>
                <a:lnTo>
                  <a:pt x="540885" y="51150"/>
                </a:lnTo>
                <a:lnTo>
                  <a:pt x="539754" y="52316"/>
                </a:lnTo>
                <a:lnTo>
                  <a:pt x="540885" y="51150"/>
                </a:lnTo>
                <a:lnTo>
                  <a:pt x="542016" y="50018"/>
                </a:lnTo>
                <a:lnTo>
                  <a:pt x="542016" y="52316"/>
                </a:lnTo>
                <a:lnTo>
                  <a:pt x="540885" y="53447"/>
                </a:lnTo>
                <a:lnTo>
                  <a:pt x="540885" y="54578"/>
                </a:lnTo>
                <a:lnTo>
                  <a:pt x="537457" y="55710"/>
                </a:lnTo>
                <a:lnTo>
                  <a:pt x="540885" y="55710"/>
                </a:lnTo>
                <a:lnTo>
                  <a:pt x="542016" y="53447"/>
                </a:lnTo>
                <a:lnTo>
                  <a:pt x="542016" y="54578"/>
                </a:lnTo>
                <a:lnTo>
                  <a:pt x="543147" y="56841"/>
                </a:lnTo>
                <a:lnTo>
                  <a:pt x="539754" y="61401"/>
                </a:lnTo>
                <a:lnTo>
                  <a:pt x="540885" y="62532"/>
                </a:lnTo>
                <a:lnTo>
                  <a:pt x="540885" y="61401"/>
                </a:lnTo>
                <a:lnTo>
                  <a:pt x="542016" y="60270"/>
                </a:lnTo>
                <a:lnTo>
                  <a:pt x="543147" y="60270"/>
                </a:lnTo>
                <a:lnTo>
                  <a:pt x="545409" y="59103"/>
                </a:lnTo>
                <a:lnTo>
                  <a:pt x="544278" y="59103"/>
                </a:lnTo>
                <a:lnTo>
                  <a:pt x="546575" y="54578"/>
                </a:lnTo>
                <a:lnTo>
                  <a:pt x="547706" y="53447"/>
                </a:lnTo>
                <a:lnTo>
                  <a:pt x="547706" y="54578"/>
                </a:lnTo>
                <a:lnTo>
                  <a:pt x="549968" y="52316"/>
                </a:lnTo>
                <a:lnTo>
                  <a:pt x="549968" y="51150"/>
                </a:lnTo>
                <a:lnTo>
                  <a:pt x="548837" y="52316"/>
                </a:lnTo>
                <a:lnTo>
                  <a:pt x="546575" y="53447"/>
                </a:lnTo>
                <a:lnTo>
                  <a:pt x="546575" y="52316"/>
                </a:lnTo>
                <a:lnTo>
                  <a:pt x="548837" y="50018"/>
                </a:lnTo>
                <a:lnTo>
                  <a:pt x="549968" y="51150"/>
                </a:lnTo>
                <a:lnTo>
                  <a:pt x="549968" y="47756"/>
                </a:lnTo>
                <a:lnTo>
                  <a:pt x="549968" y="46625"/>
                </a:lnTo>
                <a:lnTo>
                  <a:pt x="552230" y="46625"/>
                </a:lnTo>
                <a:lnTo>
                  <a:pt x="553396" y="46625"/>
                </a:lnTo>
                <a:lnTo>
                  <a:pt x="553396" y="45494"/>
                </a:lnTo>
                <a:lnTo>
                  <a:pt x="554527" y="45494"/>
                </a:lnTo>
                <a:lnTo>
                  <a:pt x="554527" y="44327"/>
                </a:lnTo>
                <a:lnTo>
                  <a:pt x="553396" y="44327"/>
                </a:lnTo>
                <a:lnTo>
                  <a:pt x="554527" y="43196"/>
                </a:lnTo>
                <a:lnTo>
                  <a:pt x="559050" y="42065"/>
                </a:lnTo>
                <a:lnTo>
                  <a:pt x="561347" y="45494"/>
                </a:lnTo>
                <a:lnTo>
                  <a:pt x="560181" y="48887"/>
                </a:lnTo>
                <a:lnTo>
                  <a:pt x="559050" y="51150"/>
                </a:lnTo>
                <a:lnTo>
                  <a:pt x="557919" y="52316"/>
                </a:lnTo>
                <a:lnTo>
                  <a:pt x="555658" y="48887"/>
                </a:lnTo>
                <a:lnTo>
                  <a:pt x="556789" y="51150"/>
                </a:lnTo>
                <a:lnTo>
                  <a:pt x="556789" y="52316"/>
                </a:lnTo>
                <a:lnTo>
                  <a:pt x="555658" y="52316"/>
                </a:lnTo>
                <a:lnTo>
                  <a:pt x="555658" y="53447"/>
                </a:lnTo>
                <a:lnTo>
                  <a:pt x="553396" y="54578"/>
                </a:lnTo>
                <a:lnTo>
                  <a:pt x="553396" y="52316"/>
                </a:lnTo>
                <a:lnTo>
                  <a:pt x="553396" y="54578"/>
                </a:lnTo>
                <a:lnTo>
                  <a:pt x="552230" y="54578"/>
                </a:lnTo>
                <a:lnTo>
                  <a:pt x="549968" y="55710"/>
                </a:lnTo>
                <a:lnTo>
                  <a:pt x="549968" y="59103"/>
                </a:lnTo>
                <a:lnTo>
                  <a:pt x="547706" y="63663"/>
                </a:lnTo>
                <a:lnTo>
                  <a:pt x="548837" y="64794"/>
                </a:lnTo>
                <a:lnTo>
                  <a:pt x="548837" y="67056"/>
                </a:lnTo>
                <a:lnTo>
                  <a:pt x="547706" y="67056"/>
                </a:lnTo>
                <a:lnTo>
                  <a:pt x="546575" y="65925"/>
                </a:lnTo>
                <a:lnTo>
                  <a:pt x="548837" y="69354"/>
                </a:lnTo>
                <a:lnTo>
                  <a:pt x="548837" y="70485"/>
                </a:lnTo>
                <a:lnTo>
                  <a:pt x="546575" y="73879"/>
                </a:lnTo>
                <a:lnTo>
                  <a:pt x="548837" y="73879"/>
                </a:lnTo>
                <a:lnTo>
                  <a:pt x="549968" y="76176"/>
                </a:lnTo>
                <a:lnTo>
                  <a:pt x="548837" y="78439"/>
                </a:lnTo>
                <a:lnTo>
                  <a:pt x="549968" y="77308"/>
                </a:lnTo>
                <a:lnTo>
                  <a:pt x="552230" y="77308"/>
                </a:lnTo>
                <a:lnTo>
                  <a:pt x="552230" y="80701"/>
                </a:lnTo>
                <a:lnTo>
                  <a:pt x="551099" y="82999"/>
                </a:lnTo>
                <a:lnTo>
                  <a:pt x="548837" y="81868"/>
                </a:lnTo>
                <a:lnTo>
                  <a:pt x="547706" y="84130"/>
                </a:lnTo>
                <a:lnTo>
                  <a:pt x="546575" y="82999"/>
                </a:lnTo>
                <a:lnTo>
                  <a:pt x="547706" y="84130"/>
                </a:lnTo>
                <a:lnTo>
                  <a:pt x="547706" y="85261"/>
                </a:lnTo>
                <a:lnTo>
                  <a:pt x="547706" y="84130"/>
                </a:lnTo>
                <a:lnTo>
                  <a:pt x="548837" y="82999"/>
                </a:lnTo>
                <a:lnTo>
                  <a:pt x="553396" y="85261"/>
                </a:lnTo>
                <a:lnTo>
                  <a:pt x="553396" y="84130"/>
                </a:lnTo>
                <a:lnTo>
                  <a:pt x="552230" y="84130"/>
                </a:lnTo>
                <a:lnTo>
                  <a:pt x="553396" y="81868"/>
                </a:lnTo>
                <a:lnTo>
                  <a:pt x="553396" y="78439"/>
                </a:lnTo>
                <a:lnTo>
                  <a:pt x="551099" y="75045"/>
                </a:lnTo>
                <a:lnTo>
                  <a:pt x="551099" y="73879"/>
                </a:lnTo>
                <a:lnTo>
                  <a:pt x="553396" y="71616"/>
                </a:lnTo>
                <a:lnTo>
                  <a:pt x="553396" y="69354"/>
                </a:lnTo>
                <a:lnTo>
                  <a:pt x="556789" y="64794"/>
                </a:lnTo>
                <a:lnTo>
                  <a:pt x="557919" y="64794"/>
                </a:lnTo>
                <a:lnTo>
                  <a:pt x="557919" y="63663"/>
                </a:lnTo>
                <a:lnTo>
                  <a:pt x="559050" y="64794"/>
                </a:lnTo>
                <a:lnTo>
                  <a:pt x="557919" y="67056"/>
                </a:lnTo>
                <a:lnTo>
                  <a:pt x="557919" y="70485"/>
                </a:lnTo>
                <a:lnTo>
                  <a:pt x="556789" y="71616"/>
                </a:lnTo>
                <a:lnTo>
                  <a:pt x="557919" y="72748"/>
                </a:lnTo>
                <a:lnTo>
                  <a:pt x="559050" y="75045"/>
                </a:lnTo>
                <a:lnTo>
                  <a:pt x="560181" y="76176"/>
                </a:lnTo>
                <a:lnTo>
                  <a:pt x="556789" y="71616"/>
                </a:lnTo>
                <a:lnTo>
                  <a:pt x="559050" y="70485"/>
                </a:lnTo>
                <a:lnTo>
                  <a:pt x="559050" y="68223"/>
                </a:lnTo>
                <a:lnTo>
                  <a:pt x="560181" y="67056"/>
                </a:lnTo>
                <a:lnTo>
                  <a:pt x="561347" y="68223"/>
                </a:lnTo>
                <a:lnTo>
                  <a:pt x="561347" y="69354"/>
                </a:lnTo>
                <a:lnTo>
                  <a:pt x="560181" y="69354"/>
                </a:lnTo>
                <a:lnTo>
                  <a:pt x="560181" y="70485"/>
                </a:lnTo>
                <a:lnTo>
                  <a:pt x="561347" y="71616"/>
                </a:lnTo>
                <a:lnTo>
                  <a:pt x="560181" y="70485"/>
                </a:lnTo>
                <a:lnTo>
                  <a:pt x="560181" y="69354"/>
                </a:lnTo>
                <a:lnTo>
                  <a:pt x="561347" y="70485"/>
                </a:lnTo>
                <a:lnTo>
                  <a:pt x="562478" y="69354"/>
                </a:lnTo>
                <a:lnTo>
                  <a:pt x="560181" y="67056"/>
                </a:lnTo>
                <a:lnTo>
                  <a:pt x="561347" y="64794"/>
                </a:lnTo>
                <a:lnTo>
                  <a:pt x="562478" y="63663"/>
                </a:lnTo>
                <a:lnTo>
                  <a:pt x="563609" y="64794"/>
                </a:lnTo>
                <a:lnTo>
                  <a:pt x="564740" y="64794"/>
                </a:lnTo>
                <a:lnTo>
                  <a:pt x="565871" y="65925"/>
                </a:lnTo>
                <a:lnTo>
                  <a:pt x="565871" y="67056"/>
                </a:lnTo>
                <a:lnTo>
                  <a:pt x="567002" y="65925"/>
                </a:lnTo>
                <a:lnTo>
                  <a:pt x="568133" y="65925"/>
                </a:lnTo>
                <a:lnTo>
                  <a:pt x="567002" y="64794"/>
                </a:lnTo>
                <a:lnTo>
                  <a:pt x="563609" y="64794"/>
                </a:lnTo>
                <a:lnTo>
                  <a:pt x="562478" y="62532"/>
                </a:lnTo>
                <a:lnTo>
                  <a:pt x="564740" y="60270"/>
                </a:lnTo>
                <a:lnTo>
                  <a:pt x="567002" y="59103"/>
                </a:lnTo>
                <a:lnTo>
                  <a:pt x="567002" y="57972"/>
                </a:lnTo>
                <a:lnTo>
                  <a:pt x="569299" y="59103"/>
                </a:lnTo>
                <a:lnTo>
                  <a:pt x="568133" y="59103"/>
                </a:lnTo>
                <a:lnTo>
                  <a:pt x="568133" y="61401"/>
                </a:lnTo>
                <a:lnTo>
                  <a:pt x="568133" y="59103"/>
                </a:lnTo>
                <a:lnTo>
                  <a:pt x="570430" y="59103"/>
                </a:lnTo>
                <a:lnTo>
                  <a:pt x="569299" y="57972"/>
                </a:lnTo>
                <a:lnTo>
                  <a:pt x="567002" y="56841"/>
                </a:lnTo>
                <a:lnTo>
                  <a:pt x="565871" y="56841"/>
                </a:lnTo>
                <a:lnTo>
                  <a:pt x="567002" y="59103"/>
                </a:lnTo>
                <a:lnTo>
                  <a:pt x="565871" y="59103"/>
                </a:lnTo>
                <a:lnTo>
                  <a:pt x="565871" y="56841"/>
                </a:lnTo>
                <a:lnTo>
                  <a:pt x="565871" y="55710"/>
                </a:lnTo>
                <a:lnTo>
                  <a:pt x="565871" y="54578"/>
                </a:lnTo>
                <a:lnTo>
                  <a:pt x="568133" y="53447"/>
                </a:lnTo>
                <a:lnTo>
                  <a:pt x="569299" y="51150"/>
                </a:lnTo>
                <a:lnTo>
                  <a:pt x="571561" y="52316"/>
                </a:lnTo>
                <a:lnTo>
                  <a:pt x="569299" y="52316"/>
                </a:lnTo>
                <a:lnTo>
                  <a:pt x="569299" y="53447"/>
                </a:lnTo>
                <a:lnTo>
                  <a:pt x="571561" y="52316"/>
                </a:lnTo>
                <a:lnTo>
                  <a:pt x="572692" y="54578"/>
                </a:lnTo>
                <a:lnTo>
                  <a:pt x="571561" y="53447"/>
                </a:lnTo>
                <a:lnTo>
                  <a:pt x="572692" y="52316"/>
                </a:lnTo>
                <a:lnTo>
                  <a:pt x="571561" y="53447"/>
                </a:lnTo>
                <a:lnTo>
                  <a:pt x="572692" y="52316"/>
                </a:lnTo>
                <a:lnTo>
                  <a:pt x="571561" y="51150"/>
                </a:lnTo>
                <a:lnTo>
                  <a:pt x="571561" y="50018"/>
                </a:lnTo>
                <a:lnTo>
                  <a:pt x="568133" y="47756"/>
                </a:lnTo>
                <a:lnTo>
                  <a:pt x="568133" y="46625"/>
                </a:lnTo>
                <a:lnTo>
                  <a:pt x="570430" y="45494"/>
                </a:lnTo>
                <a:lnTo>
                  <a:pt x="574954" y="46625"/>
                </a:lnTo>
                <a:lnTo>
                  <a:pt x="576120" y="48887"/>
                </a:lnTo>
                <a:lnTo>
                  <a:pt x="576120" y="50018"/>
                </a:lnTo>
                <a:lnTo>
                  <a:pt x="576120" y="51150"/>
                </a:lnTo>
                <a:lnTo>
                  <a:pt x="577251" y="50018"/>
                </a:lnTo>
                <a:lnTo>
                  <a:pt x="577251" y="51150"/>
                </a:lnTo>
                <a:lnTo>
                  <a:pt x="577251" y="54578"/>
                </a:lnTo>
                <a:lnTo>
                  <a:pt x="577251" y="55710"/>
                </a:lnTo>
                <a:lnTo>
                  <a:pt x="577251" y="57972"/>
                </a:lnTo>
                <a:lnTo>
                  <a:pt x="577251" y="60270"/>
                </a:lnTo>
                <a:lnTo>
                  <a:pt x="577251" y="55710"/>
                </a:lnTo>
                <a:lnTo>
                  <a:pt x="578382" y="55710"/>
                </a:lnTo>
                <a:lnTo>
                  <a:pt x="579512" y="64794"/>
                </a:lnTo>
                <a:lnTo>
                  <a:pt x="578382" y="64794"/>
                </a:lnTo>
                <a:lnTo>
                  <a:pt x="577251" y="64794"/>
                </a:lnTo>
                <a:lnTo>
                  <a:pt x="577251" y="65925"/>
                </a:lnTo>
                <a:lnTo>
                  <a:pt x="576120" y="67056"/>
                </a:lnTo>
                <a:lnTo>
                  <a:pt x="576120" y="68223"/>
                </a:lnTo>
                <a:lnTo>
                  <a:pt x="573823" y="68223"/>
                </a:lnTo>
                <a:lnTo>
                  <a:pt x="569299" y="70485"/>
                </a:lnTo>
                <a:lnTo>
                  <a:pt x="564740" y="72748"/>
                </a:lnTo>
                <a:lnTo>
                  <a:pt x="564740" y="73879"/>
                </a:lnTo>
                <a:lnTo>
                  <a:pt x="563609" y="75045"/>
                </a:lnTo>
                <a:lnTo>
                  <a:pt x="563609" y="77308"/>
                </a:lnTo>
                <a:lnTo>
                  <a:pt x="564740" y="80701"/>
                </a:lnTo>
                <a:lnTo>
                  <a:pt x="565871" y="80701"/>
                </a:lnTo>
                <a:lnTo>
                  <a:pt x="564740" y="80701"/>
                </a:lnTo>
                <a:lnTo>
                  <a:pt x="563609" y="75045"/>
                </a:lnTo>
                <a:lnTo>
                  <a:pt x="564740" y="75045"/>
                </a:lnTo>
                <a:lnTo>
                  <a:pt x="567002" y="72748"/>
                </a:lnTo>
                <a:lnTo>
                  <a:pt x="569299" y="72748"/>
                </a:lnTo>
                <a:lnTo>
                  <a:pt x="570430" y="72748"/>
                </a:lnTo>
                <a:lnTo>
                  <a:pt x="570430" y="76176"/>
                </a:lnTo>
                <a:lnTo>
                  <a:pt x="568133" y="77308"/>
                </a:lnTo>
                <a:lnTo>
                  <a:pt x="568133" y="79570"/>
                </a:lnTo>
                <a:lnTo>
                  <a:pt x="567002" y="81868"/>
                </a:lnTo>
                <a:lnTo>
                  <a:pt x="567002" y="82999"/>
                </a:lnTo>
                <a:lnTo>
                  <a:pt x="565871" y="85261"/>
                </a:lnTo>
                <a:lnTo>
                  <a:pt x="565871" y="86392"/>
                </a:lnTo>
                <a:lnTo>
                  <a:pt x="564740" y="85261"/>
                </a:lnTo>
                <a:lnTo>
                  <a:pt x="563609" y="84130"/>
                </a:lnTo>
                <a:lnTo>
                  <a:pt x="562478" y="85261"/>
                </a:lnTo>
                <a:lnTo>
                  <a:pt x="562478" y="89821"/>
                </a:lnTo>
                <a:lnTo>
                  <a:pt x="561347" y="89821"/>
                </a:lnTo>
                <a:lnTo>
                  <a:pt x="561347" y="90952"/>
                </a:lnTo>
                <a:lnTo>
                  <a:pt x="562478" y="89821"/>
                </a:lnTo>
                <a:lnTo>
                  <a:pt x="563609" y="85261"/>
                </a:lnTo>
                <a:lnTo>
                  <a:pt x="564740" y="85261"/>
                </a:lnTo>
                <a:lnTo>
                  <a:pt x="565871" y="86392"/>
                </a:lnTo>
                <a:lnTo>
                  <a:pt x="567002" y="85261"/>
                </a:lnTo>
                <a:lnTo>
                  <a:pt x="567002" y="84130"/>
                </a:lnTo>
                <a:lnTo>
                  <a:pt x="567002" y="81868"/>
                </a:lnTo>
                <a:lnTo>
                  <a:pt x="569299" y="79570"/>
                </a:lnTo>
                <a:lnTo>
                  <a:pt x="569299" y="78439"/>
                </a:lnTo>
                <a:lnTo>
                  <a:pt x="570430" y="76176"/>
                </a:lnTo>
                <a:lnTo>
                  <a:pt x="571561" y="73879"/>
                </a:lnTo>
                <a:lnTo>
                  <a:pt x="572692" y="75045"/>
                </a:lnTo>
                <a:lnTo>
                  <a:pt x="573823" y="76176"/>
                </a:lnTo>
                <a:lnTo>
                  <a:pt x="572692" y="78439"/>
                </a:lnTo>
                <a:lnTo>
                  <a:pt x="571561" y="78439"/>
                </a:lnTo>
                <a:lnTo>
                  <a:pt x="573823" y="79570"/>
                </a:lnTo>
                <a:lnTo>
                  <a:pt x="573823" y="80701"/>
                </a:lnTo>
                <a:lnTo>
                  <a:pt x="573823" y="79570"/>
                </a:lnTo>
                <a:lnTo>
                  <a:pt x="573823" y="73879"/>
                </a:lnTo>
                <a:lnTo>
                  <a:pt x="576120" y="75045"/>
                </a:lnTo>
                <a:lnTo>
                  <a:pt x="578382" y="77308"/>
                </a:lnTo>
                <a:lnTo>
                  <a:pt x="576120" y="80701"/>
                </a:lnTo>
                <a:lnTo>
                  <a:pt x="576120" y="82999"/>
                </a:lnTo>
                <a:lnTo>
                  <a:pt x="574954" y="85261"/>
                </a:lnTo>
                <a:lnTo>
                  <a:pt x="574954" y="87523"/>
                </a:lnTo>
                <a:lnTo>
                  <a:pt x="573823" y="88655"/>
                </a:lnTo>
                <a:lnTo>
                  <a:pt x="571561" y="93215"/>
                </a:lnTo>
                <a:lnTo>
                  <a:pt x="571561" y="94346"/>
                </a:lnTo>
                <a:lnTo>
                  <a:pt x="570430" y="95477"/>
                </a:lnTo>
                <a:lnTo>
                  <a:pt x="571561" y="98906"/>
                </a:lnTo>
                <a:lnTo>
                  <a:pt x="571561" y="100037"/>
                </a:lnTo>
                <a:lnTo>
                  <a:pt x="569299" y="97774"/>
                </a:lnTo>
                <a:lnTo>
                  <a:pt x="568133" y="98906"/>
                </a:lnTo>
                <a:lnTo>
                  <a:pt x="567002" y="98906"/>
                </a:lnTo>
                <a:lnTo>
                  <a:pt x="568133" y="100037"/>
                </a:lnTo>
                <a:lnTo>
                  <a:pt x="569299" y="97774"/>
                </a:lnTo>
                <a:lnTo>
                  <a:pt x="571561" y="100037"/>
                </a:lnTo>
                <a:lnTo>
                  <a:pt x="568133" y="106859"/>
                </a:lnTo>
                <a:lnTo>
                  <a:pt x="568133" y="107990"/>
                </a:lnTo>
                <a:lnTo>
                  <a:pt x="565871" y="107990"/>
                </a:lnTo>
                <a:lnTo>
                  <a:pt x="564740" y="109121"/>
                </a:lnTo>
                <a:lnTo>
                  <a:pt x="562478" y="109121"/>
                </a:lnTo>
                <a:lnTo>
                  <a:pt x="562478" y="111419"/>
                </a:lnTo>
                <a:lnTo>
                  <a:pt x="561347" y="111419"/>
                </a:lnTo>
                <a:lnTo>
                  <a:pt x="560181" y="113681"/>
                </a:lnTo>
                <a:lnTo>
                  <a:pt x="561347" y="111419"/>
                </a:lnTo>
                <a:lnTo>
                  <a:pt x="562478" y="111419"/>
                </a:lnTo>
                <a:lnTo>
                  <a:pt x="563609" y="109121"/>
                </a:lnTo>
                <a:lnTo>
                  <a:pt x="564740" y="110253"/>
                </a:lnTo>
                <a:lnTo>
                  <a:pt x="565871" y="109121"/>
                </a:lnTo>
                <a:lnTo>
                  <a:pt x="567002" y="107990"/>
                </a:lnTo>
                <a:lnTo>
                  <a:pt x="564740" y="111419"/>
                </a:lnTo>
                <a:lnTo>
                  <a:pt x="565871" y="112550"/>
                </a:lnTo>
                <a:lnTo>
                  <a:pt x="563609" y="114813"/>
                </a:lnTo>
                <a:lnTo>
                  <a:pt x="565871" y="112550"/>
                </a:lnTo>
                <a:lnTo>
                  <a:pt x="565871" y="110253"/>
                </a:lnTo>
                <a:lnTo>
                  <a:pt x="567002" y="109121"/>
                </a:lnTo>
                <a:lnTo>
                  <a:pt x="568133" y="109121"/>
                </a:lnTo>
                <a:lnTo>
                  <a:pt x="567002" y="114813"/>
                </a:lnTo>
                <a:lnTo>
                  <a:pt x="568133" y="117075"/>
                </a:lnTo>
                <a:lnTo>
                  <a:pt x="569299" y="119373"/>
                </a:lnTo>
                <a:lnTo>
                  <a:pt x="569299" y="118206"/>
                </a:lnTo>
                <a:lnTo>
                  <a:pt x="571561" y="118206"/>
                </a:lnTo>
                <a:lnTo>
                  <a:pt x="571561" y="114813"/>
                </a:lnTo>
                <a:lnTo>
                  <a:pt x="571561" y="110253"/>
                </a:lnTo>
                <a:lnTo>
                  <a:pt x="572692" y="109121"/>
                </a:lnTo>
                <a:lnTo>
                  <a:pt x="574954" y="102299"/>
                </a:lnTo>
                <a:lnTo>
                  <a:pt x="574954" y="96608"/>
                </a:lnTo>
                <a:lnTo>
                  <a:pt x="576120" y="95477"/>
                </a:lnTo>
                <a:lnTo>
                  <a:pt x="579512" y="94346"/>
                </a:lnTo>
                <a:lnTo>
                  <a:pt x="581774" y="97774"/>
                </a:lnTo>
                <a:lnTo>
                  <a:pt x="581774" y="98906"/>
                </a:lnTo>
                <a:lnTo>
                  <a:pt x="582940" y="97774"/>
                </a:lnTo>
                <a:lnTo>
                  <a:pt x="584071" y="100037"/>
                </a:lnTo>
                <a:lnTo>
                  <a:pt x="586333" y="98906"/>
                </a:lnTo>
                <a:lnTo>
                  <a:pt x="586333" y="97774"/>
                </a:lnTo>
                <a:lnTo>
                  <a:pt x="585202" y="94346"/>
                </a:lnTo>
                <a:lnTo>
                  <a:pt x="586333" y="93215"/>
                </a:lnTo>
                <a:lnTo>
                  <a:pt x="586333" y="92083"/>
                </a:lnTo>
                <a:lnTo>
                  <a:pt x="586333" y="90952"/>
                </a:lnTo>
                <a:lnTo>
                  <a:pt x="588595" y="87523"/>
                </a:lnTo>
                <a:lnTo>
                  <a:pt x="588595" y="86392"/>
                </a:lnTo>
                <a:lnTo>
                  <a:pt x="593154" y="82999"/>
                </a:lnTo>
                <a:lnTo>
                  <a:pt x="595416" y="80701"/>
                </a:lnTo>
                <a:lnTo>
                  <a:pt x="596547" y="80701"/>
                </a:lnTo>
                <a:lnTo>
                  <a:pt x="597677" y="81868"/>
                </a:lnTo>
                <a:lnTo>
                  <a:pt x="598844" y="79570"/>
                </a:lnTo>
                <a:lnTo>
                  <a:pt x="599975" y="79570"/>
                </a:lnTo>
                <a:lnTo>
                  <a:pt x="598844" y="77308"/>
                </a:lnTo>
                <a:lnTo>
                  <a:pt x="599975" y="76176"/>
                </a:lnTo>
                <a:lnTo>
                  <a:pt x="601105" y="76176"/>
                </a:lnTo>
                <a:lnTo>
                  <a:pt x="601105" y="75045"/>
                </a:lnTo>
                <a:lnTo>
                  <a:pt x="602236" y="72748"/>
                </a:lnTo>
                <a:lnTo>
                  <a:pt x="602236" y="71616"/>
                </a:lnTo>
                <a:lnTo>
                  <a:pt x="603367" y="71616"/>
                </a:lnTo>
                <a:lnTo>
                  <a:pt x="603367" y="72748"/>
                </a:lnTo>
                <a:lnTo>
                  <a:pt x="604498" y="71616"/>
                </a:lnTo>
                <a:lnTo>
                  <a:pt x="605664" y="71616"/>
                </a:lnTo>
                <a:lnTo>
                  <a:pt x="605664" y="72748"/>
                </a:lnTo>
                <a:lnTo>
                  <a:pt x="605664" y="73879"/>
                </a:lnTo>
                <a:lnTo>
                  <a:pt x="604498" y="73879"/>
                </a:lnTo>
                <a:lnTo>
                  <a:pt x="605664" y="75045"/>
                </a:lnTo>
                <a:lnTo>
                  <a:pt x="605664" y="76176"/>
                </a:lnTo>
                <a:lnTo>
                  <a:pt x="605664" y="77308"/>
                </a:lnTo>
                <a:lnTo>
                  <a:pt x="605664" y="76176"/>
                </a:lnTo>
                <a:lnTo>
                  <a:pt x="605664" y="75045"/>
                </a:lnTo>
                <a:lnTo>
                  <a:pt x="604498" y="76176"/>
                </a:lnTo>
                <a:lnTo>
                  <a:pt x="605664" y="78439"/>
                </a:lnTo>
                <a:lnTo>
                  <a:pt x="606795" y="79570"/>
                </a:lnTo>
                <a:lnTo>
                  <a:pt x="603367" y="81868"/>
                </a:lnTo>
                <a:lnTo>
                  <a:pt x="604498" y="81868"/>
                </a:lnTo>
                <a:lnTo>
                  <a:pt x="606795" y="79570"/>
                </a:lnTo>
                <a:lnTo>
                  <a:pt x="606795" y="82999"/>
                </a:lnTo>
                <a:lnTo>
                  <a:pt x="606795" y="85261"/>
                </a:lnTo>
                <a:lnTo>
                  <a:pt x="607926" y="86392"/>
                </a:lnTo>
                <a:lnTo>
                  <a:pt x="609057" y="86392"/>
                </a:lnTo>
                <a:lnTo>
                  <a:pt x="610188" y="86392"/>
                </a:lnTo>
                <a:lnTo>
                  <a:pt x="609057" y="85261"/>
                </a:lnTo>
                <a:lnTo>
                  <a:pt x="607926" y="86392"/>
                </a:lnTo>
                <a:lnTo>
                  <a:pt x="606795" y="85261"/>
                </a:lnTo>
                <a:lnTo>
                  <a:pt x="606795" y="82999"/>
                </a:lnTo>
                <a:lnTo>
                  <a:pt x="607926" y="80701"/>
                </a:lnTo>
                <a:lnTo>
                  <a:pt x="606795" y="77308"/>
                </a:lnTo>
                <a:lnTo>
                  <a:pt x="606795" y="73879"/>
                </a:lnTo>
                <a:lnTo>
                  <a:pt x="606795" y="71616"/>
                </a:lnTo>
                <a:lnTo>
                  <a:pt x="607926" y="70485"/>
                </a:lnTo>
                <a:lnTo>
                  <a:pt x="607926" y="68223"/>
                </a:lnTo>
                <a:lnTo>
                  <a:pt x="609057" y="67056"/>
                </a:lnTo>
                <a:lnTo>
                  <a:pt x="610188" y="63663"/>
                </a:lnTo>
                <a:lnTo>
                  <a:pt x="611319" y="62532"/>
                </a:lnTo>
                <a:lnTo>
                  <a:pt x="610188" y="60270"/>
                </a:lnTo>
                <a:lnTo>
                  <a:pt x="610188" y="61401"/>
                </a:lnTo>
                <a:lnTo>
                  <a:pt x="610188" y="60270"/>
                </a:lnTo>
                <a:lnTo>
                  <a:pt x="610188" y="60234"/>
                </a:lnTo>
                <a:lnTo>
                  <a:pt x="609057" y="59103"/>
                </a:lnTo>
                <a:lnTo>
                  <a:pt x="609622" y="59103"/>
                </a:lnTo>
                <a:lnTo>
                  <a:pt x="609057" y="57972"/>
                </a:lnTo>
                <a:lnTo>
                  <a:pt x="610188" y="55710"/>
                </a:lnTo>
                <a:lnTo>
                  <a:pt x="610188" y="54578"/>
                </a:lnTo>
                <a:lnTo>
                  <a:pt x="611319" y="54578"/>
                </a:lnTo>
                <a:lnTo>
                  <a:pt x="612450" y="55710"/>
                </a:lnTo>
                <a:lnTo>
                  <a:pt x="611319" y="57972"/>
                </a:lnTo>
                <a:lnTo>
                  <a:pt x="612450" y="59103"/>
                </a:lnTo>
                <a:lnTo>
                  <a:pt x="611319" y="60270"/>
                </a:lnTo>
                <a:lnTo>
                  <a:pt x="610188" y="65925"/>
                </a:lnTo>
                <a:lnTo>
                  <a:pt x="612450" y="70485"/>
                </a:lnTo>
                <a:lnTo>
                  <a:pt x="611319" y="72748"/>
                </a:lnTo>
                <a:lnTo>
                  <a:pt x="610188" y="75045"/>
                </a:lnTo>
                <a:lnTo>
                  <a:pt x="610188" y="76176"/>
                </a:lnTo>
                <a:lnTo>
                  <a:pt x="610188" y="77308"/>
                </a:lnTo>
                <a:lnTo>
                  <a:pt x="611319" y="77308"/>
                </a:lnTo>
                <a:lnTo>
                  <a:pt x="612450" y="77308"/>
                </a:lnTo>
                <a:lnTo>
                  <a:pt x="612450" y="78439"/>
                </a:lnTo>
                <a:lnTo>
                  <a:pt x="611319" y="80701"/>
                </a:lnTo>
                <a:lnTo>
                  <a:pt x="612450" y="80701"/>
                </a:lnTo>
                <a:lnTo>
                  <a:pt x="612450" y="78439"/>
                </a:lnTo>
                <a:lnTo>
                  <a:pt x="613616" y="78439"/>
                </a:lnTo>
                <a:lnTo>
                  <a:pt x="612450" y="78439"/>
                </a:lnTo>
                <a:lnTo>
                  <a:pt x="612450" y="77308"/>
                </a:lnTo>
                <a:lnTo>
                  <a:pt x="611319" y="76176"/>
                </a:lnTo>
                <a:lnTo>
                  <a:pt x="611319" y="75045"/>
                </a:lnTo>
                <a:lnTo>
                  <a:pt x="612450" y="73879"/>
                </a:lnTo>
                <a:lnTo>
                  <a:pt x="614747" y="75045"/>
                </a:lnTo>
                <a:lnTo>
                  <a:pt x="615878" y="73879"/>
                </a:lnTo>
                <a:lnTo>
                  <a:pt x="612450" y="72748"/>
                </a:lnTo>
                <a:lnTo>
                  <a:pt x="613616" y="69354"/>
                </a:lnTo>
                <a:lnTo>
                  <a:pt x="615878" y="71616"/>
                </a:lnTo>
                <a:lnTo>
                  <a:pt x="615878" y="72748"/>
                </a:lnTo>
                <a:lnTo>
                  <a:pt x="615878" y="73879"/>
                </a:lnTo>
                <a:lnTo>
                  <a:pt x="614747" y="75045"/>
                </a:lnTo>
                <a:lnTo>
                  <a:pt x="612450" y="76176"/>
                </a:lnTo>
                <a:lnTo>
                  <a:pt x="614747" y="75045"/>
                </a:lnTo>
                <a:lnTo>
                  <a:pt x="614747" y="76176"/>
                </a:lnTo>
                <a:lnTo>
                  <a:pt x="617009" y="73879"/>
                </a:lnTo>
                <a:lnTo>
                  <a:pt x="617009" y="70485"/>
                </a:lnTo>
                <a:lnTo>
                  <a:pt x="614747" y="68223"/>
                </a:lnTo>
                <a:lnTo>
                  <a:pt x="613616" y="67056"/>
                </a:lnTo>
                <a:lnTo>
                  <a:pt x="613616" y="65925"/>
                </a:lnTo>
                <a:lnTo>
                  <a:pt x="613616" y="64794"/>
                </a:lnTo>
                <a:lnTo>
                  <a:pt x="614747" y="63663"/>
                </a:lnTo>
                <a:lnTo>
                  <a:pt x="614747" y="68223"/>
                </a:lnTo>
                <a:lnTo>
                  <a:pt x="615878" y="64794"/>
                </a:lnTo>
                <a:lnTo>
                  <a:pt x="617009" y="65925"/>
                </a:lnTo>
                <a:lnTo>
                  <a:pt x="618140" y="68223"/>
                </a:lnTo>
                <a:lnTo>
                  <a:pt x="617009" y="67056"/>
                </a:lnTo>
                <a:lnTo>
                  <a:pt x="615878" y="68223"/>
                </a:lnTo>
                <a:lnTo>
                  <a:pt x="617009" y="68223"/>
                </a:lnTo>
                <a:lnTo>
                  <a:pt x="615878" y="69354"/>
                </a:lnTo>
                <a:lnTo>
                  <a:pt x="615878" y="70485"/>
                </a:lnTo>
                <a:lnTo>
                  <a:pt x="617009" y="69354"/>
                </a:lnTo>
                <a:lnTo>
                  <a:pt x="617009" y="70485"/>
                </a:lnTo>
                <a:lnTo>
                  <a:pt x="617009" y="76176"/>
                </a:lnTo>
                <a:lnTo>
                  <a:pt x="617009" y="78439"/>
                </a:lnTo>
                <a:lnTo>
                  <a:pt x="614747" y="81868"/>
                </a:lnTo>
                <a:lnTo>
                  <a:pt x="617009" y="79570"/>
                </a:lnTo>
                <a:lnTo>
                  <a:pt x="618140" y="76176"/>
                </a:lnTo>
                <a:lnTo>
                  <a:pt x="617009" y="75045"/>
                </a:lnTo>
                <a:lnTo>
                  <a:pt x="619270" y="73879"/>
                </a:lnTo>
                <a:lnTo>
                  <a:pt x="621568" y="76176"/>
                </a:lnTo>
                <a:lnTo>
                  <a:pt x="621568" y="78439"/>
                </a:lnTo>
                <a:lnTo>
                  <a:pt x="621568" y="76176"/>
                </a:lnTo>
                <a:lnTo>
                  <a:pt x="624960" y="76176"/>
                </a:lnTo>
                <a:lnTo>
                  <a:pt x="626091" y="75045"/>
                </a:lnTo>
                <a:lnTo>
                  <a:pt x="627222" y="75045"/>
                </a:lnTo>
                <a:lnTo>
                  <a:pt x="628388" y="76176"/>
                </a:lnTo>
                <a:lnTo>
                  <a:pt x="630650" y="78439"/>
                </a:lnTo>
                <a:lnTo>
                  <a:pt x="632912" y="78439"/>
                </a:lnTo>
                <a:lnTo>
                  <a:pt x="634043" y="80701"/>
                </a:lnTo>
                <a:lnTo>
                  <a:pt x="635209" y="80701"/>
                </a:lnTo>
                <a:lnTo>
                  <a:pt x="634043" y="78439"/>
                </a:lnTo>
                <a:lnTo>
                  <a:pt x="634043" y="77308"/>
                </a:lnTo>
                <a:lnTo>
                  <a:pt x="635209" y="75045"/>
                </a:lnTo>
                <a:lnTo>
                  <a:pt x="637471" y="73879"/>
                </a:lnTo>
                <a:lnTo>
                  <a:pt x="638602" y="76176"/>
                </a:lnTo>
                <a:lnTo>
                  <a:pt x="636340" y="76176"/>
                </a:lnTo>
                <a:lnTo>
                  <a:pt x="636340" y="77308"/>
                </a:lnTo>
                <a:lnTo>
                  <a:pt x="636340" y="79570"/>
                </a:lnTo>
                <a:lnTo>
                  <a:pt x="637471" y="80701"/>
                </a:lnTo>
                <a:lnTo>
                  <a:pt x="636340" y="78439"/>
                </a:lnTo>
                <a:lnTo>
                  <a:pt x="637471" y="77308"/>
                </a:lnTo>
                <a:lnTo>
                  <a:pt x="638602" y="79570"/>
                </a:lnTo>
                <a:lnTo>
                  <a:pt x="640863" y="79570"/>
                </a:lnTo>
                <a:lnTo>
                  <a:pt x="638602" y="79570"/>
                </a:lnTo>
                <a:lnTo>
                  <a:pt x="637471" y="77308"/>
                </a:lnTo>
                <a:lnTo>
                  <a:pt x="644291" y="76176"/>
                </a:lnTo>
                <a:lnTo>
                  <a:pt x="643161" y="76176"/>
                </a:lnTo>
                <a:lnTo>
                  <a:pt x="640863" y="76176"/>
                </a:lnTo>
                <a:lnTo>
                  <a:pt x="640863" y="75045"/>
                </a:lnTo>
                <a:lnTo>
                  <a:pt x="641994" y="73879"/>
                </a:lnTo>
                <a:lnTo>
                  <a:pt x="645422" y="69354"/>
                </a:lnTo>
                <a:lnTo>
                  <a:pt x="647684" y="68223"/>
                </a:lnTo>
                <a:lnTo>
                  <a:pt x="649981" y="70485"/>
                </a:lnTo>
                <a:lnTo>
                  <a:pt x="648815" y="67056"/>
                </a:lnTo>
                <a:lnTo>
                  <a:pt x="651112" y="69354"/>
                </a:lnTo>
                <a:lnTo>
                  <a:pt x="649981" y="67056"/>
                </a:lnTo>
                <a:lnTo>
                  <a:pt x="649981" y="65925"/>
                </a:lnTo>
                <a:lnTo>
                  <a:pt x="652243" y="65925"/>
                </a:lnTo>
                <a:lnTo>
                  <a:pt x="651112" y="65925"/>
                </a:lnTo>
                <a:lnTo>
                  <a:pt x="649981" y="64794"/>
                </a:lnTo>
                <a:lnTo>
                  <a:pt x="652243" y="63663"/>
                </a:lnTo>
                <a:lnTo>
                  <a:pt x="654505" y="64794"/>
                </a:lnTo>
                <a:lnTo>
                  <a:pt x="654505" y="63663"/>
                </a:lnTo>
                <a:lnTo>
                  <a:pt x="653374" y="63663"/>
                </a:lnTo>
                <a:lnTo>
                  <a:pt x="656767" y="63663"/>
                </a:lnTo>
                <a:lnTo>
                  <a:pt x="655636" y="63663"/>
                </a:lnTo>
                <a:lnTo>
                  <a:pt x="657933" y="63663"/>
                </a:lnTo>
                <a:lnTo>
                  <a:pt x="659064" y="63663"/>
                </a:lnTo>
                <a:lnTo>
                  <a:pt x="660195" y="65925"/>
                </a:lnTo>
                <a:lnTo>
                  <a:pt x="657933" y="67056"/>
                </a:lnTo>
                <a:lnTo>
                  <a:pt x="657933" y="65925"/>
                </a:lnTo>
                <a:lnTo>
                  <a:pt x="655636" y="69354"/>
                </a:lnTo>
                <a:lnTo>
                  <a:pt x="656767" y="76176"/>
                </a:lnTo>
                <a:lnTo>
                  <a:pt x="654505" y="75045"/>
                </a:lnTo>
                <a:lnTo>
                  <a:pt x="654505" y="70485"/>
                </a:lnTo>
                <a:lnTo>
                  <a:pt x="653374" y="72748"/>
                </a:lnTo>
                <a:lnTo>
                  <a:pt x="653374" y="76176"/>
                </a:lnTo>
                <a:lnTo>
                  <a:pt x="649981" y="75045"/>
                </a:lnTo>
                <a:lnTo>
                  <a:pt x="646553" y="75045"/>
                </a:lnTo>
                <a:lnTo>
                  <a:pt x="648815" y="75045"/>
                </a:lnTo>
                <a:lnTo>
                  <a:pt x="652243" y="77308"/>
                </a:lnTo>
                <a:lnTo>
                  <a:pt x="653374" y="77308"/>
                </a:lnTo>
                <a:lnTo>
                  <a:pt x="652243" y="77308"/>
                </a:lnTo>
                <a:lnTo>
                  <a:pt x="649981" y="77308"/>
                </a:lnTo>
                <a:lnTo>
                  <a:pt x="648815" y="77308"/>
                </a:lnTo>
                <a:lnTo>
                  <a:pt x="651112" y="78439"/>
                </a:lnTo>
                <a:lnTo>
                  <a:pt x="649981" y="79570"/>
                </a:lnTo>
                <a:lnTo>
                  <a:pt x="648815" y="80701"/>
                </a:lnTo>
                <a:lnTo>
                  <a:pt x="646553" y="81868"/>
                </a:lnTo>
                <a:lnTo>
                  <a:pt x="648815" y="81868"/>
                </a:lnTo>
                <a:lnTo>
                  <a:pt x="647684" y="84130"/>
                </a:lnTo>
                <a:lnTo>
                  <a:pt x="647684" y="85261"/>
                </a:lnTo>
                <a:lnTo>
                  <a:pt x="645422" y="86392"/>
                </a:lnTo>
                <a:lnTo>
                  <a:pt x="643161" y="86392"/>
                </a:lnTo>
                <a:lnTo>
                  <a:pt x="644291" y="88655"/>
                </a:lnTo>
                <a:lnTo>
                  <a:pt x="643161" y="90952"/>
                </a:lnTo>
                <a:lnTo>
                  <a:pt x="644291" y="93215"/>
                </a:lnTo>
                <a:lnTo>
                  <a:pt x="644291" y="96608"/>
                </a:lnTo>
                <a:lnTo>
                  <a:pt x="645422" y="97774"/>
                </a:lnTo>
                <a:lnTo>
                  <a:pt x="645422" y="96608"/>
                </a:lnTo>
                <a:lnTo>
                  <a:pt x="647684" y="96608"/>
                </a:lnTo>
                <a:lnTo>
                  <a:pt x="649981" y="95477"/>
                </a:lnTo>
                <a:lnTo>
                  <a:pt x="652243" y="97774"/>
                </a:lnTo>
                <a:lnTo>
                  <a:pt x="653374" y="100037"/>
                </a:lnTo>
                <a:lnTo>
                  <a:pt x="653374" y="98906"/>
                </a:lnTo>
                <a:lnTo>
                  <a:pt x="656767" y="94346"/>
                </a:lnTo>
                <a:lnTo>
                  <a:pt x="656767" y="90952"/>
                </a:lnTo>
                <a:lnTo>
                  <a:pt x="657933" y="90952"/>
                </a:lnTo>
                <a:lnTo>
                  <a:pt x="661326" y="94346"/>
                </a:lnTo>
                <a:lnTo>
                  <a:pt x="661326" y="96608"/>
                </a:lnTo>
                <a:lnTo>
                  <a:pt x="662456" y="98906"/>
                </a:lnTo>
                <a:lnTo>
                  <a:pt x="661326" y="100037"/>
                </a:lnTo>
                <a:lnTo>
                  <a:pt x="662456" y="100037"/>
                </a:lnTo>
                <a:lnTo>
                  <a:pt x="663587" y="98906"/>
                </a:lnTo>
                <a:lnTo>
                  <a:pt x="661326" y="95477"/>
                </a:lnTo>
                <a:lnTo>
                  <a:pt x="662456" y="95477"/>
                </a:lnTo>
                <a:lnTo>
                  <a:pt x="665884" y="100037"/>
                </a:lnTo>
                <a:lnTo>
                  <a:pt x="664718" y="102299"/>
                </a:lnTo>
                <a:lnTo>
                  <a:pt x="661326" y="105728"/>
                </a:lnTo>
                <a:lnTo>
                  <a:pt x="664718" y="104597"/>
                </a:lnTo>
                <a:lnTo>
                  <a:pt x="665884" y="101168"/>
                </a:lnTo>
                <a:lnTo>
                  <a:pt x="665884" y="98906"/>
                </a:lnTo>
                <a:lnTo>
                  <a:pt x="664718" y="97774"/>
                </a:lnTo>
                <a:lnTo>
                  <a:pt x="663587" y="93215"/>
                </a:lnTo>
                <a:lnTo>
                  <a:pt x="663587" y="92083"/>
                </a:lnTo>
                <a:lnTo>
                  <a:pt x="665884" y="92083"/>
                </a:lnTo>
                <a:lnTo>
                  <a:pt x="664718" y="90952"/>
                </a:lnTo>
                <a:lnTo>
                  <a:pt x="665884" y="90952"/>
                </a:lnTo>
                <a:lnTo>
                  <a:pt x="665884" y="92083"/>
                </a:lnTo>
                <a:lnTo>
                  <a:pt x="667015" y="90952"/>
                </a:lnTo>
                <a:lnTo>
                  <a:pt x="668146" y="88655"/>
                </a:lnTo>
                <a:lnTo>
                  <a:pt x="668146" y="93215"/>
                </a:lnTo>
                <a:lnTo>
                  <a:pt x="667015" y="97774"/>
                </a:lnTo>
                <a:lnTo>
                  <a:pt x="668146" y="97774"/>
                </a:lnTo>
                <a:lnTo>
                  <a:pt x="668146" y="100037"/>
                </a:lnTo>
                <a:lnTo>
                  <a:pt x="669277" y="98906"/>
                </a:lnTo>
                <a:lnTo>
                  <a:pt x="670408" y="97774"/>
                </a:lnTo>
                <a:lnTo>
                  <a:pt x="667015" y="96608"/>
                </a:lnTo>
                <a:lnTo>
                  <a:pt x="669277" y="95477"/>
                </a:lnTo>
                <a:lnTo>
                  <a:pt x="671539" y="97774"/>
                </a:lnTo>
                <a:lnTo>
                  <a:pt x="670408" y="94346"/>
                </a:lnTo>
                <a:lnTo>
                  <a:pt x="670408" y="93215"/>
                </a:lnTo>
                <a:lnTo>
                  <a:pt x="674967" y="89821"/>
                </a:lnTo>
                <a:lnTo>
                  <a:pt x="676098" y="88655"/>
                </a:lnTo>
                <a:lnTo>
                  <a:pt x="677229" y="88655"/>
                </a:lnTo>
                <a:lnTo>
                  <a:pt x="678360" y="89821"/>
                </a:lnTo>
                <a:lnTo>
                  <a:pt x="678360" y="88655"/>
                </a:lnTo>
                <a:lnTo>
                  <a:pt x="678360" y="87523"/>
                </a:lnTo>
                <a:lnTo>
                  <a:pt x="678360" y="92083"/>
                </a:lnTo>
                <a:lnTo>
                  <a:pt x="674967" y="95477"/>
                </a:lnTo>
                <a:lnTo>
                  <a:pt x="674967" y="97774"/>
                </a:lnTo>
                <a:lnTo>
                  <a:pt x="674967" y="98906"/>
                </a:lnTo>
                <a:lnTo>
                  <a:pt x="672705" y="98906"/>
                </a:lnTo>
                <a:lnTo>
                  <a:pt x="674967" y="98906"/>
                </a:lnTo>
                <a:lnTo>
                  <a:pt x="676098" y="96608"/>
                </a:lnTo>
                <a:lnTo>
                  <a:pt x="678360" y="94346"/>
                </a:lnTo>
                <a:lnTo>
                  <a:pt x="678360" y="93215"/>
                </a:lnTo>
                <a:lnTo>
                  <a:pt x="679526" y="93215"/>
                </a:lnTo>
                <a:lnTo>
                  <a:pt x="679526" y="92083"/>
                </a:lnTo>
                <a:lnTo>
                  <a:pt x="679526" y="93215"/>
                </a:lnTo>
                <a:lnTo>
                  <a:pt x="679526" y="94346"/>
                </a:lnTo>
                <a:lnTo>
                  <a:pt x="678360" y="94346"/>
                </a:lnTo>
                <a:lnTo>
                  <a:pt x="679526" y="95477"/>
                </a:lnTo>
                <a:lnTo>
                  <a:pt x="680657" y="90952"/>
                </a:lnTo>
                <a:lnTo>
                  <a:pt x="681788" y="88655"/>
                </a:lnTo>
                <a:lnTo>
                  <a:pt x="682919" y="89821"/>
                </a:lnTo>
                <a:lnTo>
                  <a:pt x="684049" y="92083"/>
                </a:lnTo>
                <a:lnTo>
                  <a:pt x="684049" y="93215"/>
                </a:lnTo>
                <a:lnTo>
                  <a:pt x="685180" y="94346"/>
                </a:lnTo>
                <a:lnTo>
                  <a:pt x="686311" y="97774"/>
                </a:lnTo>
                <a:lnTo>
                  <a:pt x="687477" y="100037"/>
                </a:lnTo>
                <a:lnTo>
                  <a:pt x="687477" y="103430"/>
                </a:lnTo>
                <a:lnTo>
                  <a:pt x="685180" y="106859"/>
                </a:lnTo>
                <a:lnTo>
                  <a:pt x="684049" y="105728"/>
                </a:lnTo>
                <a:lnTo>
                  <a:pt x="682919" y="103430"/>
                </a:lnTo>
                <a:lnTo>
                  <a:pt x="681788" y="104597"/>
                </a:lnTo>
                <a:lnTo>
                  <a:pt x="680657" y="103430"/>
                </a:lnTo>
                <a:lnTo>
                  <a:pt x="680657" y="104597"/>
                </a:lnTo>
                <a:lnTo>
                  <a:pt x="678360" y="104597"/>
                </a:lnTo>
                <a:lnTo>
                  <a:pt x="678360" y="102299"/>
                </a:lnTo>
                <a:lnTo>
                  <a:pt x="677229" y="104597"/>
                </a:lnTo>
                <a:lnTo>
                  <a:pt x="671539" y="104597"/>
                </a:lnTo>
                <a:lnTo>
                  <a:pt x="670408" y="103430"/>
                </a:lnTo>
                <a:lnTo>
                  <a:pt x="669277" y="103430"/>
                </a:lnTo>
                <a:lnTo>
                  <a:pt x="670408" y="103430"/>
                </a:lnTo>
                <a:lnTo>
                  <a:pt x="671539" y="105728"/>
                </a:lnTo>
                <a:lnTo>
                  <a:pt x="669277" y="109121"/>
                </a:lnTo>
                <a:lnTo>
                  <a:pt x="668146" y="109121"/>
                </a:lnTo>
                <a:lnTo>
                  <a:pt x="667015" y="110253"/>
                </a:lnTo>
                <a:lnTo>
                  <a:pt x="664718" y="107990"/>
                </a:lnTo>
                <a:lnTo>
                  <a:pt x="662456" y="110253"/>
                </a:lnTo>
                <a:lnTo>
                  <a:pt x="664718" y="107990"/>
                </a:lnTo>
                <a:lnTo>
                  <a:pt x="664718" y="110253"/>
                </a:lnTo>
                <a:lnTo>
                  <a:pt x="665884" y="110253"/>
                </a:lnTo>
                <a:lnTo>
                  <a:pt x="665884" y="111419"/>
                </a:lnTo>
                <a:lnTo>
                  <a:pt x="664718" y="111419"/>
                </a:lnTo>
                <a:lnTo>
                  <a:pt x="662456" y="113681"/>
                </a:lnTo>
                <a:lnTo>
                  <a:pt x="661326" y="113681"/>
                </a:lnTo>
                <a:lnTo>
                  <a:pt x="661326" y="114813"/>
                </a:lnTo>
                <a:lnTo>
                  <a:pt x="663587" y="114813"/>
                </a:lnTo>
                <a:lnTo>
                  <a:pt x="664718" y="115944"/>
                </a:lnTo>
                <a:lnTo>
                  <a:pt x="663587" y="115944"/>
                </a:lnTo>
                <a:lnTo>
                  <a:pt x="664718" y="115944"/>
                </a:lnTo>
                <a:lnTo>
                  <a:pt x="665884" y="117075"/>
                </a:lnTo>
                <a:lnTo>
                  <a:pt x="669277" y="118206"/>
                </a:lnTo>
                <a:lnTo>
                  <a:pt x="667015" y="120504"/>
                </a:lnTo>
                <a:lnTo>
                  <a:pt x="663587" y="120504"/>
                </a:lnTo>
                <a:lnTo>
                  <a:pt x="663587" y="121635"/>
                </a:lnTo>
                <a:lnTo>
                  <a:pt x="664718" y="120504"/>
                </a:lnTo>
                <a:lnTo>
                  <a:pt x="667015" y="121635"/>
                </a:lnTo>
                <a:lnTo>
                  <a:pt x="669277" y="120504"/>
                </a:lnTo>
                <a:lnTo>
                  <a:pt x="669277" y="118206"/>
                </a:lnTo>
                <a:lnTo>
                  <a:pt x="669277" y="117075"/>
                </a:lnTo>
                <a:lnTo>
                  <a:pt x="667015" y="117075"/>
                </a:lnTo>
                <a:lnTo>
                  <a:pt x="665884" y="115944"/>
                </a:lnTo>
                <a:lnTo>
                  <a:pt x="665884" y="114813"/>
                </a:lnTo>
                <a:lnTo>
                  <a:pt x="669277" y="114813"/>
                </a:lnTo>
                <a:lnTo>
                  <a:pt x="670408" y="115944"/>
                </a:lnTo>
                <a:lnTo>
                  <a:pt x="672705" y="117075"/>
                </a:lnTo>
                <a:lnTo>
                  <a:pt x="676098" y="117075"/>
                </a:lnTo>
                <a:lnTo>
                  <a:pt x="677229" y="115944"/>
                </a:lnTo>
                <a:lnTo>
                  <a:pt x="678360" y="115944"/>
                </a:lnTo>
                <a:lnTo>
                  <a:pt x="678360" y="119373"/>
                </a:lnTo>
                <a:lnTo>
                  <a:pt x="677229" y="119373"/>
                </a:lnTo>
                <a:lnTo>
                  <a:pt x="676098" y="121635"/>
                </a:lnTo>
                <a:lnTo>
                  <a:pt x="674967" y="121635"/>
                </a:lnTo>
                <a:lnTo>
                  <a:pt x="673836" y="121635"/>
                </a:lnTo>
                <a:lnTo>
                  <a:pt x="672705" y="121635"/>
                </a:lnTo>
                <a:lnTo>
                  <a:pt x="673836" y="121635"/>
                </a:lnTo>
                <a:lnTo>
                  <a:pt x="674967" y="122766"/>
                </a:lnTo>
                <a:lnTo>
                  <a:pt x="670408" y="126159"/>
                </a:lnTo>
                <a:lnTo>
                  <a:pt x="669277" y="127326"/>
                </a:lnTo>
                <a:lnTo>
                  <a:pt x="664718" y="128457"/>
                </a:lnTo>
                <a:lnTo>
                  <a:pt x="663587" y="128457"/>
                </a:lnTo>
                <a:lnTo>
                  <a:pt x="662456" y="130719"/>
                </a:lnTo>
                <a:lnTo>
                  <a:pt x="661326" y="130719"/>
                </a:lnTo>
                <a:lnTo>
                  <a:pt x="660195" y="130719"/>
                </a:lnTo>
                <a:lnTo>
                  <a:pt x="659064" y="130719"/>
                </a:lnTo>
                <a:lnTo>
                  <a:pt x="660195" y="131851"/>
                </a:lnTo>
                <a:lnTo>
                  <a:pt x="661326" y="130719"/>
                </a:lnTo>
                <a:lnTo>
                  <a:pt x="661326" y="131851"/>
                </a:lnTo>
                <a:lnTo>
                  <a:pt x="659064" y="131851"/>
                </a:lnTo>
                <a:lnTo>
                  <a:pt x="657933" y="134148"/>
                </a:lnTo>
                <a:lnTo>
                  <a:pt x="655636" y="134148"/>
                </a:lnTo>
                <a:lnTo>
                  <a:pt x="653374" y="135279"/>
                </a:lnTo>
                <a:lnTo>
                  <a:pt x="657933" y="134148"/>
                </a:lnTo>
                <a:lnTo>
                  <a:pt x="659064" y="132982"/>
                </a:lnTo>
                <a:lnTo>
                  <a:pt x="661326" y="132982"/>
                </a:lnTo>
                <a:lnTo>
                  <a:pt x="663587" y="129588"/>
                </a:lnTo>
                <a:lnTo>
                  <a:pt x="667015" y="129588"/>
                </a:lnTo>
                <a:lnTo>
                  <a:pt x="674967" y="127326"/>
                </a:lnTo>
                <a:lnTo>
                  <a:pt x="674967" y="128457"/>
                </a:lnTo>
                <a:lnTo>
                  <a:pt x="673836" y="130719"/>
                </a:lnTo>
                <a:lnTo>
                  <a:pt x="671539" y="131851"/>
                </a:lnTo>
                <a:lnTo>
                  <a:pt x="669277" y="131851"/>
                </a:lnTo>
                <a:lnTo>
                  <a:pt x="668146" y="132982"/>
                </a:lnTo>
                <a:lnTo>
                  <a:pt x="670408" y="131851"/>
                </a:lnTo>
                <a:lnTo>
                  <a:pt x="671539" y="131851"/>
                </a:lnTo>
                <a:lnTo>
                  <a:pt x="676098" y="128457"/>
                </a:lnTo>
                <a:lnTo>
                  <a:pt x="676098" y="130719"/>
                </a:lnTo>
                <a:lnTo>
                  <a:pt x="678360" y="130719"/>
                </a:lnTo>
                <a:lnTo>
                  <a:pt x="676098" y="130719"/>
                </a:lnTo>
                <a:lnTo>
                  <a:pt x="677229" y="128457"/>
                </a:lnTo>
                <a:lnTo>
                  <a:pt x="678360" y="125028"/>
                </a:lnTo>
                <a:lnTo>
                  <a:pt x="680657" y="125028"/>
                </a:lnTo>
                <a:lnTo>
                  <a:pt x="684049" y="123897"/>
                </a:lnTo>
                <a:lnTo>
                  <a:pt x="685180" y="120504"/>
                </a:lnTo>
                <a:lnTo>
                  <a:pt x="686311" y="121635"/>
                </a:lnTo>
                <a:lnTo>
                  <a:pt x="686311" y="123897"/>
                </a:lnTo>
                <a:lnTo>
                  <a:pt x="685180" y="125028"/>
                </a:lnTo>
                <a:lnTo>
                  <a:pt x="684049" y="129588"/>
                </a:lnTo>
                <a:lnTo>
                  <a:pt x="682919" y="129588"/>
                </a:lnTo>
                <a:lnTo>
                  <a:pt x="680657" y="129588"/>
                </a:lnTo>
                <a:lnTo>
                  <a:pt x="680657" y="130719"/>
                </a:lnTo>
                <a:lnTo>
                  <a:pt x="679526" y="130719"/>
                </a:lnTo>
                <a:lnTo>
                  <a:pt x="679526" y="134148"/>
                </a:lnTo>
                <a:lnTo>
                  <a:pt x="681788" y="129588"/>
                </a:lnTo>
                <a:lnTo>
                  <a:pt x="682919" y="130719"/>
                </a:lnTo>
                <a:lnTo>
                  <a:pt x="684049" y="129588"/>
                </a:lnTo>
                <a:lnTo>
                  <a:pt x="685180" y="126159"/>
                </a:lnTo>
                <a:lnTo>
                  <a:pt x="687477" y="123897"/>
                </a:lnTo>
                <a:lnTo>
                  <a:pt x="687477" y="125028"/>
                </a:lnTo>
                <a:lnTo>
                  <a:pt x="686311" y="127326"/>
                </a:lnTo>
                <a:lnTo>
                  <a:pt x="687477" y="128457"/>
                </a:lnTo>
                <a:lnTo>
                  <a:pt x="686311" y="127326"/>
                </a:lnTo>
                <a:lnTo>
                  <a:pt x="687477" y="123897"/>
                </a:lnTo>
                <a:lnTo>
                  <a:pt x="686311" y="121635"/>
                </a:lnTo>
                <a:lnTo>
                  <a:pt x="686311" y="120504"/>
                </a:lnTo>
                <a:lnTo>
                  <a:pt x="687477" y="120504"/>
                </a:lnTo>
                <a:lnTo>
                  <a:pt x="687477" y="119373"/>
                </a:lnTo>
                <a:lnTo>
                  <a:pt x="688608" y="119373"/>
                </a:lnTo>
                <a:lnTo>
                  <a:pt x="686311" y="118206"/>
                </a:lnTo>
                <a:lnTo>
                  <a:pt x="686311" y="115944"/>
                </a:lnTo>
                <a:lnTo>
                  <a:pt x="688608" y="117075"/>
                </a:lnTo>
                <a:lnTo>
                  <a:pt x="692001" y="117075"/>
                </a:lnTo>
                <a:lnTo>
                  <a:pt x="696560" y="120504"/>
                </a:lnTo>
                <a:lnTo>
                  <a:pt x="695429" y="121635"/>
                </a:lnTo>
                <a:lnTo>
                  <a:pt x="694263" y="120504"/>
                </a:lnTo>
                <a:lnTo>
                  <a:pt x="689739" y="127326"/>
                </a:lnTo>
                <a:lnTo>
                  <a:pt x="688608" y="129588"/>
                </a:lnTo>
                <a:lnTo>
                  <a:pt x="690870" y="134148"/>
                </a:lnTo>
                <a:lnTo>
                  <a:pt x="689739" y="135279"/>
                </a:lnTo>
                <a:lnTo>
                  <a:pt x="692001" y="134148"/>
                </a:lnTo>
                <a:lnTo>
                  <a:pt x="693132" y="132982"/>
                </a:lnTo>
                <a:lnTo>
                  <a:pt x="692001" y="132982"/>
                </a:lnTo>
                <a:lnTo>
                  <a:pt x="692001" y="129588"/>
                </a:lnTo>
                <a:lnTo>
                  <a:pt x="692001" y="128457"/>
                </a:lnTo>
                <a:lnTo>
                  <a:pt x="696560" y="125028"/>
                </a:lnTo>
                <a:lnTo>
                  <a:pt x="698822" y="126159"/>
                </a:lnTo>
                <a:lnTo>
                  <a:pt x="698822" y="127326"/>
                </a:lnTo>
                <a:lnTo>
                  <a:pt x="694263" y="129588"/>
                </a:lnTo>
                <a:lnTo>
                  <a:pt x="695429" y="131851"/>
                </a:lnTo>
                <a:lnTo>
                  <a:pt x="694263" y="132982"/>
                </a:lnTo>
                <a:lnTo>
                  <a:pt x="693132" y="132982"/>
                </a:lnTo>
                <a:lnTo>
                  <a:pt x="695429" y="136411"/>
                </a:lnTo>
                <a:lnTo>
                  <a:pt x="695429" y="137542"/>
                </a:lnTo>
                <a:lnTo>
                  <a:pt x="695429" y="138673"/>
                </a:lnTo>
                <a:lnTo>
                  <a:pt x="697691" y="140971"/>
                </a:lnTo>
                <a:lnTo>
                  <a:pt x="699953" y="139804"/>
                </a:lnTo>
                <a:lnTo>
                  <a:pt x="702250" y="137542"/>
                </a:lnTo>
                <a:lnTo>
                  <a:pt x="703381" y="135279"/>
                </a:lnTo>
                <a:lnTo>
                  <a:pt x="704512" y="134148"/>
                </a:lnTo>
                <a:lnTo>
                  <a:pt x="706773" y="136411"/>
                </a:lnTo>
                <a:lnTo>
                  <a:pt x="706773" y="138673"/>
                </a:lnTo>
                <a:lnTo>
                  <a:pt x="703381" y="142102"/>
                </a:lnTo>
                <a:lnTo>
                  <a:pt x="699953" y="144364"/>
                </a:lnTo>
                <a:lnTo>
                  <a:pt x="698822" y="144364"/>
                </a:lnTo>
                <a:lnTo>
                  <a:pt x="696560" y="146626"/>
                </a:lnTo>
                <a:lnTo>
                  <a:pt x="695429" y="146626"/>
                </a:lnTo>
                <a:lnTo>
                  <a:pt x="694263" y="147758"/>
                </a:lnTo>
                <a:lnTo>
                  <a:pt x="695429" y="146626"/>
                </a:lnTo>
                <a:lnTo>
                  <a:pt x="696560" y="147758"/>
                </a:lnTo>
                <a:lnTo>
                  <a:pt x="697691" y="146626"/>
                </a:lnTo>
                <a:lnTo>
                  <a:pt x="698822" y="146626"/>
                </a:lnTo>
                <a:lnTo>
                  <a:pt x="699953" y="146626"/>
                </a:lnTo>
                <a:lnTo>
                  <a:pt x="699953" y="147758"/>
                </a:lnTo>
                <a:lnTo>
                  <a:pt x="699953" y="148924"/>
                </a:lnTo>
                <a:lnTo>
                  <a:pt x="699953" y="150055"/>
                </a:lnTo>
                <a:lnTo>
                  <a:pt x="701084" y="151186"/>
                </a:lnTo>
                <a:lnTo>
                  <a:pt x="701084" y="150055"/>
                </a:lnTo>
                <a:lnTo>
                  <a:pt x="699953" y="147758"/>
                </a:lnTo>
                <a:lnTo>
                  <a:pt x="704512" y="145495"/>
                </a:lnTo>
                <a:lnTo>
                  <a:pt x="704512" y="147758"/>
                </a:lnTo>
                <a:lnTo>
                  <a:pt x="705642" y="146626"/>
                </a:lnTo>
                <a:lnTo>
                  <a:pt x="705642" y="147758"/>
                </a:lnTo>
                <a:lnTo>
                  <a:pt x="706773" y="148924"/>
                </a:lnTo>
                <a:lnTo>
                  <a:pt x="706773" y="147758"/>
                </a:lnTo>
                <a:lnTo>
                  <a:pt x="706773" y="144364"/>
                </a:lnTo>
                <a:lnTo>
                  <a:pt x="707904" y="144364"/>
                </a:lnTo>
                <a:lnTo>
                  <a:pt x="709070" y="145495"/>
                </a:lnTo>
                <a:lnTo>
                  <a:pt x="711332" y="152318"/>
                </a:lnTo>
                <a:lnTo>
                  <a:pt x="712463" y="153449"/>
                </a:lnTo>
                <a:lnTo>
                  <a:pt x="713594" y="154580"/>
                </a:lnTo>
                <a:lnTo>
                  <a:pt x="713594" y="159140"/>
                </a:lnTo>
                <a:lnTo>
                  <a:pt x="711332" y="158009"/>
                </a:lnTo>
                <a:lnTo>
                  <a:pt x="711332" y="155711"/>
                </a:lnTo>
                <a:lnTo>
                  <a:pt x="710201" y="156878"/>
                </a:lnTo>
                <a:lnTo>
                  <a:pt x="709070" y="155711"/>
                </a:lnTo>
                <a:lnTo>
                  <a:pt x="707904" y="156878"/>
                </a:lnTo>
                <a:lnTo>
                  <a:pt x="707904" y="158009"/>
                </a:lnTo>
                <a:lnTo>
                  <a:pt x="709070" y="156878"/>
                </a:lnTo>
                <a:lnTo>
                  <a:pt x="710201" y="158009"/>
                </a:lnTo>
                <a:lnTo>
                  <a:pt x="713594" y="160271"/>
                </a:lnTo>
                <a:lnTo>
                  <a:pt x="712463" y="162533"/>
                </a:lnTo>
                <a:lnTo>
                  <a:pt x="713594" y="161402"/>
                </a:lnTo>
                <a:lnTo>
                  <a:pt x="714725" y="161402"/>
                </a:lnTo>
                <a:lnTo>
                  <a:pt x="714725" y="164831"/>
                </a:lnTo>
                <a:lnTo>
                  <a:pt x="712463" y="165962"/>
                </a:lnTo>
                <a:lnTo>
                  <a:pt x="714725" y="168224"/>
                </a:lnTo>
                <a:lnTo>
                  <a:pt x="715856" y="168224"/>
                </a:lnTo>
                <a:lnTo>
                  <a:pt x="717022" y="167093"/>
                </a:lnTo>
                <a:lnTo>
                  <a:pt x="717022" y="168224"/>
                </a:lnTo>
                <a:lnTo>
                  <a:pt x="715856" y="171653"/>
                </a:lnTo>
                <a:lnTo>
                  <a:pt x="712463" y="172784"/>
                </a:lnTo>
                <a:lnTo>
                  <a:pt x="711332" y="173916"/>
                </a:lnTo>
                <a:lnTo>
                  <a:pt x="711332" y="181869"/>
                </a:lnTo>
                <a:lnTo>
                  <a:pt x="711332" y="188691"/>
                </a:lnTo>
                <a:lnTo>
                  <a:pt x="713594" y="187560"/>
                </a:lnTo>
                <a:lnTo>
                  <a:pt x="717022" y="188691"/>
                </a:lnTo>
                <a:lnTo>
                  <a:pt x="718153" y="189822"/>
                </a:lnTo>
                <a:lnTo>
                  <a:pt x="722677" y="193251"/>
                </a:lnTo>
                <a:lnTo>
                  <a:pt x="723807" y="195514"/>
                </a:lnTo>
                <a:lnTo>
                  <a:pt x="722677" y="195514"/>
                </a:lnTo>
                <a:lnTo>
                  <a:pt x="721546" y="197776"/>
                </a:lnTo>
                <a:lnTo>
                  <a:pt x="722677" y="196645"/>
                </a:lnTo>
                <a:lnTo>
                  <a:pt x="723807" y="196645"/>
                </a:lnTo>
                <a:lnTo>
                  <a:pt x="724974" y="196645"/>
                </a:lnTo>
                <a:lnTo>
                  <a:pt x="727235" y="200038"/>
                </a:lnTo>
                <a:lnTo>
                  <a:pt x="729497" y="201205"/>
                </a:lnTo>
                <a:lnTo>
                  <a:pt x="727235" y="202336"/>
                </a:lnTo>
                <a:lnTo>
                  <a:pt x="727235" y="203467"/>
                </a:lnTo>
                <a:lnTo>
                  <a:pt x="726105" y="203467"/>
                </a:lnTo>
                <a:lnTo>
                  <a:pt x="726105" y="202336"/>
                </a:lnTo>
                <a:lnTo>
                  <a:pt x="726105" y="203467"/>
                </a:lnTo>
                <a:lnTo>
                  <a:pt x="726105" y="204598"/>
                </a:lnTo>
                <a:lnTo>
                  <a:pt x="728366" y="203467"/>
                </a:lnTo>
                <a:lnTo>
                  <a:pt x="728366" y="202336"/>
                </a:lnTo>
                <a:lnTo>
                  <a:pt x="729497" y="203467"/>
                </a:lnTo>
                <a:lnTo>
                  <a:pt x="729497" y="206861"/>
                </a:lnTo>
                <a:lnTo>
                  <a:pt x="731794" y="212552"/>
                </a:lnTo>
                <a:lnTo>
                  <a:pt x="730628" y="211421"/>
                </a:lnTo>
                <a:lnTo>
                  <a:pt x="729497" y="213683"/>
                </a:lnTo>
                <a:lnTo>
                  <a:pt x="730628" y="212552"/>
                </a:lnTo>
                <a:lnTo>
                  <a:pt x="732925" y="212552"/>
                </a:lnTo>
                <a:lnTo>
                  <a:pt x="736318" y="220505"/>
                </a:lnTo>
                <a:lnTo>
                  <a:pt x="735187" y="221636"/>
                </a:lnTo>
                <a:lnTo>
                  <a:pt x="736318" y="222803"/>
                </a:lnTo>
                <a:lnTo>
                  <a:pt x="735187" y="223934"/>
                </a:lnTo>
                <a:lnTo>
                  <a:pt x="734056" y="225065"/>
                </a:lnTo>
                <a:lnTo>
                  <a:pt x="732925" y="226196"/>
                </a:lnTo>
                <a:lnTo>
                  <a:pt x="731794" y="225065"/>
                </a:lnTo>
                <a:lnTo>
                  <a:pt x="728366" y="226196"/>
                </a:lnTo>
                <a:lnTo>
                  <a:pt x="731794" y="226196"/>
                </a:lnTo>
                <a:lnTo>
                  <a:pt x="734056" y="228459"/>
                </a:lnTo>
                <a:lnTo>
                  <a:pt x="734056" y="229590"/>
                </a:lnTo>
                <a:lnTo>
                  <a:pt x="732925" y="231887"/>
                </a:lnTo>
                <a:lnTo>
                  <a:pt x="730628" y="235281"/>
                </a:lnTo>
                <a:lnTo>
                  <a:pt x="728366" y="236412"/>
                </a:lnTo>
                <a:lnTo>
                  <a:pt x="728366" y="235281"/>
                </a:lnTo>
                <a:lnTo>
                  <a:pt x="727235" y="235281"/>
                </a:lnTo>
                <a:lnTo>
                  <a:pt x="726105" y="235281"/>
                </a:lnTo>
                <a:lnTo>
                  <a:pt x="732925" y="243234"/>
                </a:lnTo>
                <a:lnTo>
                  <a:pt x="734056" y="243234"/>
                </a:lnTo>
                <a:lnTo>
                  <a:pt x="740877" y="251188"/>
                </a:lnTo>
                <a:lnTo>
                  <a:pt x="743139" y="250057"/>
                </a:lnTo>
                <a:lnTo>
                  <a:pt x="744270" y="248926"/>
                </a:lnTo>
                <a:lnTo>
                  <a:pt x="746567" y="247794"/>
                </a:lnTo>
                <a:lnTo>
                  <a:pt x="751090" y="247794"/>
                </a:lnTo>
                <a:lnTo>
                  <a:pt x="752221" y="247794"/>
                </a:lnTo>
                <a:lnTo>
                  <a:pt x="757911" y="246663"/>
                </a:lnTo>
                <a:lnTo>
                  <a:pt x="759042" y="245532"/>
                </a:lnTo>
                <a:lnTo>
                  <a:pt x="763601" y="244366"/>
                </a:lnTo>
                <a:lnTo>
                  <a:pt x="765863" y="243234"/>
                </a:lnTo>
                <a:lnTo>
                  <a:pt x="768160" y="242103"/>
                </a:lnTo>
                <a:lnTo>
                  <a:pt x="770421" y="240972"/>
                </a:lnTo>
                <a:lnTo>
                  <a:pt x="772683" y="239841"/>
                </a:lnTo>
                <a:lnTo>
                  <a:pt x="771552" y="238710"/>
                </a:lnTo>
                <a:lnTo>
                  <a:pt x="773814" y="238710"/>
                </a:lnTo>
                <a:lnTo>
                  <a:pt x="773814" y="237579"/>
                </a:lnTo>
                <a:lnTo>
                  <a:pt x="777242" y="236412"/>
                </a:lnTo>
                <a:lnTo>
                  <a:pt x="777242" y="237579"/>
                </a:lnTo>
                <a:lnTo>
                  <a:pt x="777242" y="236412"/>
                </a:lnTo>
                <a:lnTo>
                  <a:pt x="778373" y="235281"/>
                </a:lnTo>
                <a:lnTo>
                  <a:pt x="779504" y="236412"/>
                </a:lnTo>
                <a:lnTo>
                  <a:pt x="779504" y="235281"/>
                </a:lnTo>
                <a:lnTo>
                  <a:pt x="780635" y="236412"/>
                </a:lnTo>
                <a:lnTo>
                  <a:pt x="779504" y="236412"/>
                </a:lnTo>
                <a:lnTo>
                  <a:pt x="780635" y="237579"/>
                </a:lnTo>
                <a:lnTo>
                  <a:pt x="781766" y="236412"/>
                </a:lnTo>
                <a:lnTo>
                  <a:pt x="781766" y="237579"/>
                </a:lnTo>
                <a:lnTo>
                  <a:pt x="782897" y="236412"/>
                </a:lnTo>
                <a:lnTo>
                  <a:pt x="781766" y="235281"/>
                </a:lnTo>
                <a:lnTo>
                  <a:pt x="779504" y="235281"/>
                </a:lnTo>
                <a:lnTo>
                  <a:pt x="779504" y="234150"/>
                </a:lnTo>
                <a:lnTo>
                  <a:pt x="784063" y="234150"/>
                </a:lnTo>
                <a:lnTo>
                  <a:pt x="790884" y="235281"/>
                </a:lnTo>
                <a:lnTo>
                  <a:pt x="790884" y="234150"/>
                </a:lnTo>
                <a:lnTo>
                  <a:pt x="792014" y="233019"/>
                </a:lnTo>
                <a:lnTo>
                  <a:pt x="792014" y="234150"/>
                </a:lnTo>
                <a:lnTo>
                  <a:pt x="790884" y="235281"/>
                </a:lnTo>
                <a:lnTo>
                  <a:pt x="792014" y="240972"/>
                </a:lnTo>
                <a:lnTo>
                  <a:pt x="792014" y="242103"/>
                </a:lnTo>
                <a:lnTo>
                  <a:pt x="790884" y="242103"/>
                </a:lnTo>
                <a:lnTo>
                  <a:pt x="789717" y="240972"/>
                </a:lnTo>
                <a:lnTo>
                  <a:pt x="789717" y="242103"/>
                </a:lnTo>
                <a:lnTo>
                  <a:pt x="788586" y="242103"/>
                </a:lnTo>
                <a:lnTo>
                  <a:pt x="787456" y="239841"/>
                </a:lnTo>
                <a:lnTo>
                  <a:pt x="786325" y="238710"/>
                </a:lnTo>
                <a:lnTo>
                  <a:pt x="787456" y="239841"/>
                </a:lnTo>
                <a:lnTo>
                  <a:pt x="787456" y="240972"/>
                </a:lnTo>
                <a:lnTo>
                  <a:pt x="785194" y="240972"/>
                </a:lnTo>
                <a:lnTo>
                  <a:pt x="785194" y="239841"/>
                </a:lnTo>
                <a:lnTo>
                  <a:pt x="784063" y="240972"/>
                </a:lnTo>
                <a:lnTo>
                  <a:pt x="782897" y="239841"/>
                </a:lnTo>
                <a:lnTo>
                  <a:pt x="782897" y="240972"/>
                </a:lnTo>
                <a:lnTo>
                  <a:pt x="785194" y="240972"/>
                </a:lnTo>
                <a:lnTo>
                  <a:pt x="784063" y="242103"/>
                </a:lnTo>
                <a:lnTo>
                  <a:pt x="779504" y="243234"/>
                </a:lnTo>
                <a:lnTo>
                  <a:pt x="778373" y="244366"/>
                </a:lnTo>
                <a:lnTo>
                  <a:pt x="776111" y="245532"/>
                </a:lnTo>
                <a:lnTo>
                  <a:pt x="777242" y="245532"/>
                </a:lnTo>
                <a:lnTo>
                  <a:pt x="779504" y="244366"/>
                </a:lnTo>
                <a:lnTo>
                  <a:pt x="779504" y="243234"/>
                </a:lnTo>
                <a:lnTo>
                  <a:pt x="781766" y="244366"/>
                </a:lnTo>
                <a:lnTo>
                  <a:pt x="785194" y="244366"/>
                </a:lnTo>
                <a:lnTo>
                  <a:pt x="782897" y="244366"/>
                </a:lnTo>
                <a:lnTo>
                  <a:pt x="784063" y="245532"/>
                </a:lnTo>
                <a:lnTo>
                  <a:pt x="785194" y="247794"/>
                </a:lnTo>
                <a:lnTo>
                  <a:pt x="786325" y="244366"/>
                </a:lnTo>
                <a:lnTo>
                  <a:pt x="789717" y="244366"/>
                </a:lnTo>
                <a:lnTo>
                  <a:pt x="798835" y="245532"/>
                </a:lnTo>
                <a:lnTo>
                  <a:pt x="802228" y="247794"/>
                </a:lnTo>
                <a:lnTo>
                  <a:pt x="798835" y="259141"/>
                </a:lnTo>
                <a:lnTo>
                  <a:pt x="795407" y="264832"/>
                </a:lnTo>
                <a:lnTo>
                  <a:pt x="798835" y="263701"/>
                </a:lnTo>
                <a:lnTo>
                  <a:pt x="802228" y="258010"/>
                </a:lnTo>
                <a:lnTo>
                  <a:pt x="807918" y="252354"/>
                </a:lnTo>
                <a:lnTo>
                  <a:pt x="812441" y="244366"/>
                </a:lnTo>
                <a:lnTo>
                  <a:pt x="813607" y="239841"/>
                </a:lnTo>
                <a:lnTo>
                  <a:pt x="818131" y="234150"/>
                </a:lnTo>
                <a:lnTo>
                  <a:pt x="819262" y="231887"/>
                </a:lnTo>
                <a:lnTo>
                  <a:pt x="824952" y="227327"/>
                </a:lnTo>
                <a:lnTo>
                  <a:pt x="830642" y="223934"/>
                </a:lnTo>
                <a:lnTo>
                  <a:pt x="831772" y="223934"/>
                </a:lnTo>
                <a:lnTo>
                  <a:pt x="831772" y="225065"/>
                </a:lnTo>
                <a:lnTo>
                  <a:pt x="832903" y="225065"/>
                </a:lnTo>
                <a:lnTo>
                  <a:pt x="834034" y="226196"/>
                </a:lnTo>
                <a:lnTo>
                  <a:pt x="836331" y="227327"/>
                </a:lnTo>
                <a:lnTo>
                  <a:pt x="837462" y="228459"/>
                </a:lnTo>
                <a:lnTo>
                  <a:pt x="835200" y="226196"/>
                </a:lnTo>
                <a:lnTo>
                  <a:pt x="840855" y="213683"/>
                </a:lnTo>
                <a:lnTo>
                  <a:pt x="843152" y="212552"/>
                </a:lnTo>
                <a:lnTo>
                  <a:pt x="851104" y="209158"/>
                </a:lnTo>
                <a:lnTo>
                  <a:pt x="856758" y="203467"/>
                </a:lnTo>
                <a:lnTo>
                  <a:pt x="860186" y="202336"/>
                </a:lnTo>
                <a:lnTo>
                  <a:pt x="864745" y="204598"/>
                </a:lnTo>
                <a:lnTo>
                  <a:pt x="868138" y="206861"/>
                </a:lnTo>
                <a:lnTo>
                  <a:pt x="876089" y="223934"/>
                </a:lnTo>
                <a:lnTo>
                  <a:pt x="878351" y="227327"/>
                </a:lnTo>
                <a:lnTo>
                  <a:pt x="880648" y="228459"/>
                </a:lnTo>
                <a:lnTo>
                  <a:pt x="881779" y="226196"/>
                </a:lnTo>
                <a:lnTo>
                  <a:pt x="887469" y="222803"/>
                </a:lnTo>
                <a:lnTo>
                  <a:pt x="889731" y="221636"/>
                </a:lnTo>
                <a:lnTo>
                  <a:pt x="895421" y="221636"/>
                </a:lnTo>
                <a:lnTo>
                  <a:pt x="898813" y="220505"/>
                </a:lnTo>
                <a:lnTo>
                  <a:pt x="899944" y="220505"/>
                </a:lnTo>
                <a:lnTo>
                  <a:pt x="899944" y="221636"/>
                </a:lnTo>
                <a:lnTo>
                  <a:pt x="901075" y="221636"/>
                </a:lnTo>
                <a:lnTo>
                  <a:pt x="905634" y="222803"/>
                </a:lnTo>
                <a:lnTo>
                  <a:pt x="906765" y="222803"/>
                </a:lnTo>
                <a:lnTo>
                  <a:pt x="912455" y="222803"/>
                </a:lnTo>
                <a:lnTo>
                  <a:pt x="931786" y="228459"/>
                </a:lnTo>
                <a:lnTo>
                  <a:pt x="935179" y="230756"/>
                </a:lnTo>
                <a:lnTo>
                  <a:pt x="945392" y="235281"/>
                </a:lnTo>
                <a:lnTo>
                  <a:pt x="960164" y="243234"/>
                </a:lnTo>
                <a:lnTo>
                  <a:pt x="964723" y="245532"/>
                </a:lnTo>
                <a:lnTo>
                  <a:pt x="971544" y="247794"/>
                </a:lnTo>
                <a:lnTo>
                  <a:pt x="988578" y="256879"/>
                </a:lnTo>
                <a:lnTo>
                  <a:pt x="997660" y="261439"/>
                </a:lnTo>
                <a:lnTo>
                  <a:pt x="1003350" y="261439"/>
                </a:lnTo>
                <a:lnTo>
                  <a:pt x="1001088" y="262570"/>
                </a:lnTo>
                <a:lnTo>
                  <a:pt x="1002219" y="262570"/>
                </a:lnTo>
                <a:lnTo>
                  <a:pt x="1004481" y="262570"/>
                </a:lnTo>
                <a:lnTo>
                  <a:pt x="1005647" y="261439"/>
                </a:lnTo>
                <a:lnTo>
                  <a:pt x="1004481" y="259141"/>
                </a:lnTo>
                <a:lnTo>
                  <a:pt x="1003350" y="260308"/>
                </a:lnTo>
                <a:lnTo>
                  <a:pt x="1003350" y="259141"/>
                </a:lnTo>
                <a:lnTo>
                  <a:pt x="1004481" y="258010"/>
                </a:lnTo>
                <a:lnTo>
                  <a:pt x="1006778" y="262570"/>
                </a:lnTo>
                <a:lnTo>
                  <a:pt x="1006778" y="263701"/>
                </a:lnTo>
                <a:lnTo>
                  <a:pt x="1006778" y="264832"/>
                </a:lnTo>
                <a:lnTo>
                  <a:pt x="1009040" y="265964"/>
                </a:lnTo>
                <a:lnTo>
                  <a:pt x="1013599" y="265964"/>
                </a:lnTo>
                <a:lnTo>
                  <a:pt x="1014730" y="270524"/>
                </a:lnTo>
                <a:lnTo>
                  <a:pt x="1013599" y="271655"/>
                </a:lnTo>
                <a:lnTo>
                  <a:pt x="1012433" y="275084"/>
                </a:lnTo>
                <a:lnTo>
                  <a:pt x="1014730" y="276215"/>
                </a:lnTo>
                <a:lnTo>
                  <a:pt x="1013599" y="275084"/>
                </a:lnTo>
                <a:lnTo>
                  <a:pt x="1015861" y="271655"/>
                </a:lnTo>
                <a:lnTo>
                  <a:pt x="1014730" y="265964"/>
                </a:lnTo>
                <a:lnTo>
                  <a:pt x="1012433" y="263701"/>
                </a:lnTo>
                <a:lnTo>
                  <a:pt x="1010171" y="264832"/>
                </a:lnTo>
                <a:lnTo>
                  <a:pt x="1009040" y="263701"/>
                </a:lnTo>
                <a:lnTo>
                  <a:pt x="1009040" y="262570"/>
                </a:lnTo>
                <a:lnTo>
                  <a:pt x="1011302" y="262570"/>
                </a:lnTo>
                <a:lnTo>
                  <a:pt x="1011302" y="261439"/>
                </a:lnTo>
                <a:lnTo>
                  <a:pt x="1010171" y="261439"/>
                </a:lnTo>
                <a:lnTo>
                  <a:pt x="1009040" y="260308"/>
                </a:lnTo>
                <a:lnTo>
                  <a:pt x="1006778" y="261439"/>
                </a:lnTo>
                <a:lnTo>
                  <a:pt x="1005647" y="260308"/>
                </a:lnTo>
                <a:lnTo>
                  <a:pt x="1006778" y="259141"/>
                </a:lnTo>
                <a:lnTo>
                  <a:pt x="1007909" y="259141"/>
                </a:lnTo>
                <a:lnTo>
                  <a:pt x="1011302" y="260308"/>
                </a:lnTo>
                <a:lnTo>
                  <a:pt x="1022681" y="272786"/>
                </a:lnTo>
                <a:lnTo>
                  <a:pt x="1030633" y="278477"/>
                </a:lnTo>
                <a:lnTo>
                  <a:pt x="1035192" y="281906"/>
                </a:lnTo>
                <a:lnTo>
                  <a:pt x="1038585" y="281906"/>
                </a:lnTo>
                <a:lnTo>
                  <a:pt x="1038585" y="283037"/>
                </a:lnTo>
                <a:lnTo>
                  <a:pt x="1045405" y="281906"/>
                </a:lnTo>
                <a:lnTo>
                  <a:pt x="1048798" y="286430"/>
                </a:lnTo>
                <a:lnTo>
                  <a:pt x="1049929" y="287562"/>
                </a:lnTo>
                <a:lnTo>
                  <a:pt x="1048798" y="284168"/>
                </a:lnTo>
                <a:lnTo>
                  <a:pt x="1051095" y="284168"/>
                </a:lnTo>
                <a:lnTo>
                  <a:pt x="1057916" y="286430"/>
                </a:lnTo>
                <a:lnTo>
                  <a:pt x="1068129" y="287562"/>
                </a:lnTo>
                <a:lnTo>
                  <a:pt x="1074950" y="284168"/>
                </a:lnTo>
                <a:lnTo>
                  <a:pt x="1076081" y="283037"/>
                </a:lnTo>
                <a:lnTo>
                  <a:pt x="1077212" y="283037"/>
                </a:lnTo>
                <a:lnTo>
                  <a:pt x="1079474" y="284168"/>
                </a:lnTo>
                <a:lnTo>
                  <a:pt x="1084032" y="284168"/>
                </a:lnTo>
                <a:lnTo>
                  <a:pt x="1086294" y="284168"/>
                </a:lnTo>
                <a:lnTo>
                  <a:pt x="1090853" y="279608"/>
                </a:lnTo>
                <a:lnTo>
                  <a:pt x="1091984" y="279608"/>
                </a:lnTo>
                <a:lnTo>
                  <a:pt x="1093115" y="279608"/>
                </a:lnTo>
                <a:lnTo>
                  <a:pt x="1093115" y="283037"/>
                </a:lnTo>
                <a:lnTo>
                  <a:pt x="1094281" y="285299"/>
                </a:lnTo>
                <a:lnTo>
                  <a:pt x="1094281" y="284168"/>
                </a:lnTo>
                <a:lnTo>
                  <a:pt x="1093115" y="284168"/>
                </a:lnTo>
                <a:lnTo>
                  <a:pt x="1094281" y="283037"/>
                </a:lnTo>
                <a:lnTo>
                  <a:pt x="1103364" y="284168"/>
                </a:lnTo>
                <a:lnTo>
                  <a:pt x="1111315" y="284168"/>
                </a:lnTo>
                <a:lnTo>
                  <a:pt x="1115839" y="283037"/>
                </a:lnTo>
                <a:lnTo>
                  <a:pt x="1119267" y="283037"/>
                </a:lnTo>
                <a:lnTo>
                  <a:pt x="1121529" y="283037"/>
                </a:lnTo>
                <a:lnTo>
                  <a:pt x="1121529" y="284168"/>
                </a:lnTo>
                <a:lnTo>
                  <a:pt x="1120398" y="284168"/>
                </a:lnTo>
                <a:lnTo>
                  <a:pt x="1120398" y="285299"/>
                </a:lnTo>
                <a:lnTo>
                  <a:pt x="1124957" y="293253"/>
                </a:lnTo>
                <a:lnTo>
                  <a:pt x="1126088" y="295515"/>
                </a:lnTo>
                <a:lnTo>
                  <a:pt x="1127218" y="293253"/>
                </a:lnTo>
                <a:lnTo>
                  <a:pt x="1128349" y="290990"/>
                </a:lnTo>
                <a:lnTo>
                  <a:pt x="1127218" y="288693"/>
                </a:lnTo>
                <a:lnTo>
                  <a:pt x="1129480" y="287562"/>
                </a:lnTo>
                <a:lnTo>
                  <a:pt x="1134039" y="288693"/>
                </a:lnTo>
                <a:lnTo>
                  <a:pt x="1136301" y="288693"/>
                </a:lnTo>
                <a:lnTo>
                  <a:pt x="1137432" y="288693"/>
                </a:lnTo>
                <a:lnTo>
                  <a:pt x="1144253" y="288693"/>
                </a:lnTo>
                <a:lnTo>
                  <a:pt x="1145383" y="288693"/>
                </a:lnTo>
                <a:lnTo>
                  <a:pt x="1147681" y="288693"/>
                </a:lnTo>
                <a:lnTo>
                  <a:pt x="1153335" y="288693"/>
                </a:lnTo>
                <a:lnTo>
                  <a:pt x="1160156" y="288693"/>
                </a:lnTo>
                <a:lnTo>
                  <a:pt x="1160156" y="289859"/>
                </a:lnTo>
                <a:lnTo>
                  <a:pt x="1159025" y="288693"/>
                </a:lnTo>
                <a:lnTo>
                  <a:pt x="1161322" y="292122"/>
                </a:lnTo>
                <a:lnTo>
                  <a:pt x="1159025" y="294384"/>
                </a:lnTo>
                <a:lnTo>
                  <a:pt x="1155632" y="297813"/>
                </a:lnTo>
                <a:lnTo>
                  <a:pt x="1155632" y="303469"/>
                </a:lnTo>
                <a:lnTo>
                  <a:pt x="1156763" y="305766"/>
                </a:lnTo>
                <a:lnTo>
                  <a:pt x="1156763" y="306897"/>
                </a:lnTo>
                <a:lnTo>
                  <a:pt x="1153335" y="308029"/>
                </a:lnTo>
                <a:lnTo>
                  <a:pt x="1153335" y="311457"/>
                </a:lnTo>
                <a:lnTo>
                  <a:pt x="1152204" y="315982"/>
                </a:lnTo>
                <a:lnTo>
                  <a:pt x="1154501" y="318244"/>
                </a:lnTo>
                <a:lnTo>
                  <a:pt x="1156763" y="321673"/>
                </a:lnTo>
                <a:lnTo>
                  <a:pt x="1157894" y="322804"/>
                </a:lnTo>
                <a:lnTo>
                  <a:pt x="1162453" y="326198"/>
                </a:lnTo>
                <a:lnTo>
                  <a:pt x="1163584" y="327364"/>
                </a:lnTo>
                <a:lnTo>
                  <a:pt x="1164715" y="330758"/>
                </a:lnTo>
                <a:lnTo>
                  <a:pt x="1161322" y="334187"/>
                </a:lnTo>
                <a:lnTo>
                  <a:pt x="1161322" y="335318"/>
                </a:lnTo>
                <a:lnTo>
                  <a:pt x="1160156" y="341009"/>
                </a:lnTo>
                <a:lnTo>
                  <a:pt x="1157894" y="342140"/>
                </a:lnTo>
                <a:lnTo>
                  <a:pt x="1153335" y="345533"/>
                </a:lnTo>
                <a:lnTo>
                  <a:pt x="1152204" y="347796"/>
                </a:lnTo>
                <a:lnTo>
                  <a:pt x="1148811" y="352356"/>
                </a:lnTo>
                <a:lnTo>
                  <a:pt x="1146550" y="353487"/>
                </a:lnTo>
                <a:lnTo>
                  <a:pt x="1144253" y="354618"/>
                </a:lnTo>
                <a:lnTo>
                  <a:pt x="1143122" y="355749"/>
                </a:lnTo>
                <a:lnTo>
                  <a:pt x="1143122" y="356916"/>
                </a:lnTo>
                <a:lnTo>
                  <a:pt x="1143122" y="360309"/>
                </a:lnTo>
                <a:lnTo>
                  <a:pt x="1140860" y="362572"/>
                </a:lnTo>
                <a:lnTo>
                  <a:pt x="1140860" y="363703"/>
                </a:lnTo>
                <a:lnTo>
                  <a:pt x="1140860" y="369394"/>
                </a:lnTo>
                <a:lnTo>
                  <a:pt x="1139729" y="369394"/>
                </a:lnTo>
                <a:lnTo>
                  <a:pt x="1137432" y="368263"/>
                </a:lnTo>
                <a:lnTo>
                  <a:pt x="1136301" y="368263"/>
                </a:lnTo>
                <a:lnTo>
                  <a:pt x="1135170" y="370525"/>
                </a:lnTo>
                <a:lnTo>
                  <a:pt x="1134039" y="373954"/>
                </a:lnTo>
                <a:lnTo>
                  <a:pt x="1134039" y="375085"/>
                </a:lnTo>
                <a:lnTo>
                  <a:pt x="1132908" y="375085"/>
                </a:lnTo>
                <a:lnTo>
                  <a:pt x="1130611" y="378514"/>
                </a:lnTo>
                <a:lnTo>
                  <a:pt x="1128349" y="379645"/>
                </a:lnTo>
                <a:lnTo>
                  <a:pt x="1124957" y="379645"/>
                </a:lnTo>
                <a:lnTo>
                  <a:pt x="1119267" y="380776"/>
                </a:lnTo>
                <a:lnTo>
                  <a:pt x="1117005" y="381907"/>
                </a:lnTo>
                <a:lnTo>
                  <a:pt x="1111315" y="381907"/>
                </a:lnTo>
                <a:lnTo>
                  <a:pt x="1109018" y="384170"/>
                </a:lnTo>
                <a:lnTo>
                  <a:pt x="1107887" y="385301"/>
                </a:lnTo>
                <a:lnTo>
                  <a:pt x="1107887" y="387598"/>
                </a:lnTo>
                <a:lnTo>
                  <a:pt x="1112446" y="387598"/>
                </a:lnTo>
                <a:lnTo>
                  <a:pt x="1113577" y="387598"/>
                </a:lnTo>
                <a:lnTo>
                  <a:pt x="1113577" y="388730"/>
                </a:lnTo>
                <a:lnTo>
                  <a:pt x="1113577" y="389861"/>
                </a:lnTo>
                <a:lnTo>
                  <a:pt x="1113577" y="390992"/>
                </a:lnTo>
                <a:lnTo>
                  <a:pt x="1111315" y="390992"/>
                </a:lnTo>
                <a:lnTo>
                  <a:pt x="1110184" y="392123"/>
                </a:lnTo>
                <a:lnTo>
                  <a:pt x="1109018" y="394421"/>
                </a:lnTo>
                <a:lnTo>
                  <a:pt x="1109018" y="396683"/>
                </a:lnTo>
                <a:lnTo>
                  <a:pt x="1109018" y="397814"/>
                </a:lnTo>
                <a:lnTo>
                  <a:pt x="1106756" y="398945"/>
                </a:lnTo>
                <a:lnTo>
                  <a:pt x="1104495" y="403505"/>
                </a:lnTo>
                <a:lnTo>
                  <a:pt x="1098805" y="404637"/>
                </a:lnTo>
                <a:lnTo>
                  <a:pt x="1098805" y="405768"/>
                </a:lnTo>
                <a:lnTo>
                  <a:pt x="1096543" y="406899"/>
                </a:lnTo>
                <a:lnTo>
                  <a:pt x="1097674" y="410328"/>
                </a:lnTo>
                <a:lnTo>
                  <a:pt x="1096543" y="412590"/>
                </a:lnTo>
                <a:lnTo>
                  <a:pt x="1096543" y="411459"/>
                </a:lnTo>
                <a:lnTo>
                  <a:pt x="1095412" y="412590"/>
                </a:lnTo>
                <a:lnTo>
                  <a:pt x="1089722" y="411459"/>
                </a:lnTo>
                <a:lnTo>
                  <a:pt x="1084032" y="413721"/>
                </a:lnTo>
                <a:lnTo>
                  <a:pt x="1081771" y="414852"/>
                </a:lnTo>
                <a:lnTo>
                  <a:pt x="1080640" y="414852"/>
                </a:lnTo>
                <a:lnTo>
                  <a:pt x="1076081" y="412590"/>
                </a:lnTo>
                <a:lnTo>
                  <a:pt x="1074950" y="411459"/>
                </a:lnTo>
                <a:lnTo>
                  <a:pt x="1070391" y="414852"/>
                </a:lnTo>
                <a:lnTo>
                  <a:pt x="1068129" y="414852"/>
                </a:lnTo>
                <a:lnTo>
                  <a:pt x="1064737" y="413721"/>
                </a:lnTo>
                <a:lnTo>
                  <a:pt x="1064737" y="416019"/>
                </a:lnTo>
                <a:lnTo>
                  <a:pt x="1063570" y="418281"/>
                </a:lnTo>
                <a:lnTo>
                  <a:pt x="1061309" y="419412"/>
                </a:lnTo>
                <a:lnTo>
                  <a:pt x="1060178" y="418281"/>
                </a:lnTo>
                <a:lnTo>
                  <a:pt x="1060178" y="416019"/>
                </a:lnTo>
                <a:lnTo>
                  <a:pt x="1059047" y="416019"/>
                </a:lnTo>
                <a:lnTo>
                  <a:pt x="1057916" y="416019"/>
                </a:lnTo>
                <a:lnTo>
                  <a:pt x="1055619" y="419412"/>
                </a:lnTo>
                <a:lnTo>
                  <a:pt x="1053357" y="420543"/>
                </a:lnTo>
                <a:lnTo>
                  <a:pt x="1052226" y="420543"/>
                </a:lnTo>
                <a:lnTo>
                  <a:pt x="1051095" y="420543"/>
                </a:lnTo>
                <a:lnTo>
                  <a:pt x="1048798" y="418281"/>
                </a:lnTo>
                <a:lnTo>
                  <a:pt x="1048798" y="414852"/>
                </a:lnTo>
                <a:lnTo>
                  <a:pt x="1047667" y="414852"/>
                </a:lnTo>
                <a:lnTo>
                  <a:pt x="1046536" y="413721"/>
                </a:lnTo>
                <a:lnTo>
                  <a:pt x="1045405" y="416019"/>
                </a:lnTo>
                <a:lnTo>
                  <a:pt x="1045405" y="419412"/>
                </a:lnTo>
                <a:lnTo>
                  <a:pt x="1041977" y="421675"/>
                </a:lnTo>
                <a:lnTo>
                  <a:pt x="1040846" y="423972"/>
                </a:lnTo>
                <a:lnTo>
                  <a:pt x="1040846" y="425103"/>
                </a:lnTo>
                <a:lnTo>
                  <a:pt x="1040846" y="426235"/>
                </a:lnTo>
                <a:lnTo>
                  <a:pt x="1040846" y="427366"/>
                </a:lnTo>
                <a:lnTo>
                  <a:pt x="1036323" y="433057"/>
                </a:lnTo>
                <a:lnTo>
                  <a:pt x="1034026" y="435319"/>
                </a:lnTo>
                <a:lnTo>
                  <a:pt x="1031764" y="436450"/>
                </a:lnTo>
                <a:lnTo>
                  <a:pt x="1028371" y="438748"/>
                </a:lnTo>
                <a:lnTo>
                  <a:pt x="1027205" y="442141"/>
                </a:lnTo>
                <a:lnTo>
                  <a:pt x="1027205" y="443273"/>
                </a:lnTo>
                <a:lnTo>
                  <a:pt x="1026074" y="445570"/>
                </a:lnTo>
                <a:lnTo>
                  <a:pt x="1023812" y="445570"/>
                </a:lnTo>
                <a:lnTo>
                  <a:pt x="1020384" y="450095"/>
                </a:lnTo>
                <a:lnTo>
                  <a:pt x="1016992" y="453524"/>
                </a:lnTo>
                <a:lnTo>
                  <a:pt x="1015861" y="455786"/>
                </a:lnTo>
                <a:lnTo>
                  <a:pt x="1015861" y="456917"/>
                </a:lnTo>
                <a:lnTo>
                  <a:pt x="1015861" y="458048"/>
                </a:lnTo>
                <a:lnTo>
                  <a:pt x="1018123" y="462608"/>
                </a:lnTo>
                <a:lnTo>
                  <a:pt x="1018123" y="464871"/>
                </a:lnTo>
                <a:lnTo>
                  <a:pt x="1016992" y="467168"/>
                </a:lnTo>
                <a:lnTo>
                  <a:pt x="1015861" y="468300"/>
                </a:lnTo>
                <a:lnTo>
                  <a:pt x="1016992" y="471693"/>
                </a:lnTo>
                <a:lnTo>
                  <a:pt x="1018123" y="473955"/>
                </a:lnTo>
                <a:lnTo>
                  <a:pt x="1016992" y="475122"/>
                </a:lnTo>
                <a:lnTo>
                  <a:pt x="1015861" y="476253"/>
                </a:lnTo>
                <a:lnTo>
                  <a:pt x="1009040" y="487600"/>
                </a:lnTo>
                <a:lnTo>
                  <a:pt x="1009040" y="489898"/>
                </a:lnTo>
                <a:lnTo>
                  <a:pt x="1009040" y="491029"/>
                </a:lnTo>
                <a:lnTo>
                  <a:pt x="1009040" y="494422"/>
                </a:lnTo>
                <a:lnTo>
                  <a:pt x="1006778" y="496685"/>
                </a:lnTo>
                <a:lnTo>
                  <a:pt x="998827" y="502376"/>
                </a:lnTo>
                <a:lnTo>
                  <a:pt x="997660" y="505804"/>
                </a:lnTo>
                <a:lnTo>
                  <a:pt x="996530" y="509198"/>
                </a:lnTo>
                <a:lnTo>
                  <a:pt x="995399" y="509198"/>
                </a:lnTo>
                <a:lnTo>
                  <a:pt x="994268" y="508067"/>
                </a:lnTo>
                <a:lnTo>
                  <a:pt x="992006" y="508067"/>
                </a:lnTo>
                <a:lnTo>
                  <a:pt x="989709" y="514889"/>
                </a:lnTo>
                <a:lnTo>
                  <a:pt x="988578" y="516020"/>
                </a:lnTo>
                <a:lnTo>
                  <a:pt x="986316" y="522843"/>
                </a:lnTo>
                <a:lnTo>
                  <a:pt x="986316" y="526236"/>
                </a:lnTo>
                <a:lnTo>
                  <a:pt x="984054" y="528534"/>
                </a:lnTo>
                <a:lnTo>
                  <a:pt x="980626" y="529665"/>
                </a:lnTo>
                <a:lnTo>
                  <a:pt x="979495" y="530796"/>
                </a:lnTo>
                <a:lnTo>
                  <a:pt x="978365" y="533058"/>
                </a:lnTo>
                <a:lnTo>
                  <a:pt x="981757" y="535356"/>
                </a:lnTo>
                <a:lnTo>
                  <a:pt x="981757" y="536487"/>
                </a:lnTo>
                <a:lnTo>
                  <a:pt x="974937" y="536487"/>
                </a:lnTo>
                <a:lnTo>
                  <a:pt x="973806" y="537618"/>
                </a:lnTo>
                <a:lnTo>
                  <a:pt x="972675" y="538749"/>
                </a:lnTo>
                <a:lnTo>
                  <a:pt x="965854" y="546703"/>
                </a:lnTo>
                <a:lnTo>
                  <a:pt x="964723" y="550132"/>
                </a:lnTo>
                <a:lnTo>
                  <a:pt x="964723" y="553525"/>
                </a:lnTo>
                <a:lnTo>
                  <a:pt x="965854" y="559216"/>
                </a:lnTo>
                <a:lnTo>
                  <a:pt x="965854" y="561479"/>
                </a:lnTo>
                <a:lnTo>
                  <a:pt x="969282" y="567170"/>
                </a:lnTo>
                <a:lnTo>
                  <a:pt x="969282" y="570563"/>
                </a:lnTo>
                <a:lnTo>
                  <a:pt x="969282" y="575123"/>
                </a:lnTo>
                <a:lnTo>
                  <a:pt x="969282" y="576254"/>
                </a:lnTo>
                <a:lnTo>
                  <a:pt x="971544" y="576254"/>
                </a:lnTo>
                <a:lnTo>
                  <a:pt x="973806" y="575123"/>
                </a:lnTo>
                <a:lnTo>
                  <a:pt x="974937" y="575123"/>
                </a:lnTo>
                <a:lnTo>
                  <a:pt x="974937" y="576254"/>
                </a:lnTo>
                <a:lnTo>
                  <a:pt x="981757" y="580814"/>
                </a:lnTo>
                <a:lnTo>
                  <a:pt x="984054" y="583077"/>
                </a:lnTo>
                <a:lnTo>
                  <a:pt x="982888" y="587637"/>
                </a:lnTo>
                <a:lnTo>
                  <a:pt x="984054" y="589899"/>
                </a:lnTo>
                <a:lnTo>
                  <a:pt x="987447" y="592161"/>
                </a:lnTo>
                <a:lnTo>
                  <a:pt x="987447" y="593293"/>
                </a:lnTo>
                <a:lnTo>
                  <a:pt x="987447" y="594459"/>
                </a:lnTo>
                <a:lnTo>
                  <a:pt x="987447" y="595590"/>
                </a:lnTo>
                <a:lnTo>
                  <a:pt x="986316" y="595590"/>
                </a:lnTo>
                <a:lnTo>
                  <a:pt x="986316" y="598984"/>
                </a:lnTo>
                <a:lnTo>
                  <a:pt x="984054" y="602412"/>
                </a:lnTo>
                <a:lnTo>
                  <a:pt x="985185" y="606937"/>
                </a:lnTo>
                <a:lnTo>
                  <a:pt x="985185" y="608104"/>
                </a:lnTo>
                <a:lnTo>
                  <a:pt x="984054" y="610366"/>
                </a:lnTo>
                <a:lnTo>
                  <a:pt x="982888" y="612628"/>
                </a:lnTo>
                <a:lnTo>
                  <a:pt x="977234" y="620582"/>
                </a:lnTo>
                <a:lnTo>
                  <a:pt x="976103" y="621713"/>
                </a:lnTo>
                <a:lnTo>
                  <a:pt x="976103" y="622844"/>
                </a:lnTo>
                <a:lnTo>
                  <a:pt x="973806" y="624011"/>
                </a:lnTo>
                <a:lnTo>
                  <a:pt x="971544" y="626273"/>
                </a:lnTo>
                <a:lnTo>
                  <a:pt x="970413" y="628535"/>
                </a:lnTo>
                <a:lnTo>
                  <a:pt x="971544" y="630833"/>
                </a:lnTo>
                <a:lnTo>
                  <a:pt x="972675" y="631964"/>
                </a:lnTo>
                <a:lnTo>
                  <a:pt x="976103" y="634226"/>
                </a:lnTo>
                <a:lnTo>
                  <a:pt x="976103" y="636489"/>
                </a:lnTo>
                <a:lnTo>
                  <a:pt x="974937" y="638786"/>
                </a:lnTo>
                <a:lnTo>
                  <a:pt x="971544" y="642180"/>
                </a:lnTo>
                <a:lnTo>
                  <a:pt x="971544" y="645609"/>
                </a:lnTo>
                <a:lnTo>
                  <a:pt x="972675" y="649002"/>
                </a:lnTo>
                <a:lnTo>
                  <a:pt x="973806" y="649002"/>
                </a:lnTo>
                <a:lnTo>
                  <a:pt x="979495" y="654693"/>
                </a:lnTo>
                <a:lnTo>
                  <a:pt x="980626" y="658087"/>
                </a:lnTo>
                <a:lnTo>
                  <a:pt x="980626" y="662647"/>
                </a:lnTo>
                <a:lnTo>
                  <a:pt x="980626" y="663778"/>
                </a:lnTo>
                <a:lnTo>
                  <a:pt x="985185" y="668338"/>
                </a:lnTo>
                <a:lnTo>
                  <a:pt x="985185" y="669469"/>
                </a:lnTo>
                <a:lnTo>
                  <a:pt x="987447" y="671731"/>
                </a:lnTo>
                <a:lnTo>
                  <a:pt x="986316" y="677422"/>
                </a:lnTo>
                <a:lnTo>
                  <a:pt x="986316" y="679685"/>
                </a:lnTo>
                <a:lnTo>
                  <a:pt x="989709" y="687638"/>
                </a:lnTo>
                <a:lnTo>
                  <a:pt x="989709" y="692198"/>
                </a:lnTo>
                <a:lnTo>
                  <a:pt x="989709" y="694460"/>
                </a:lnTo>
                <a:lnTo>
                  <a:pt x="990840" y="694460"/>
                </a:lnTo>
                <a:lnTo>
                  <a:pt x="993137" y="697889"/>
                </a:lnTo>
                <a:lnTo>
                  <a:pt x="994268" y="704712"/>
                </a:lnTo>
                <a:lnTo>
                  <a:pt x="995399" y="708105"/>
                </a:lnTo>
                <a:lnTo>
                  <a:pt x="996530" y="713796"/>
                </a:lnTo>
                <a:lnTo>
                  <a:pt x="996530" y="717190"/>
                </a:lnTo>
                <a:lnTo>
                  <a:pt x="992006" y="722881"/>
                </a:lnTo>
                <a:lnTo>
                  <a:pt x="992006" y="725143"/>
                </a:lnTo>
                <a:lnTo>
                  <a:pt x="994268" y="730834"/>
                </a:lnTo>
                <a:lnTo>
                  <a:pt x="994268" y="731965"/>
                </a:lnTo>
                <a:lnTo>
                  <a:pt x="994268" y="734263"/>
                </a:lnTo>
                <a:lnTo>
                  <a:pt x="993137" y="739919"/>
                </a:lnTo>
                <a:lnTo>
                  <a:pt x="992006" y="742217"/>
                </a:lnTo>
                <a:lnTo>
                  <a:pt x="989709" y="743348"/>
                </a:lnTo>
                <a:lnTo>
                  <a:pt x="985185" y="745610"/>
                </a:lnTo>
                <a:lnTo>
                  <a:pt x="985185" y="747872"/>
                </a:lnTo>
                <a:lnTo>
                  <a:pt x="982888" y="749003"/>
                </a:lnTo>
                <a:lnTo>
                  <a:pt x="978365" y="750170"/>
                </a:lnTo>
                <a:lnTo>
                  <a:pt x="977234" y="751301"/>
                </a:lnTo>
                <a:lnTo>
                  <a:pt x="976103" y="755826"/>
                </a:lnTo>
                <a:lnTo>
                  <a:pt x="973806" y="758123"/>
                </a:lnTo>
                <a:lnTo>
                  <a:pt x="969282" y="759255"/>
                </a:lnTo>
                <a:lnTo>
                  <a:pt x="968116" y="760386"/>
                </a:lnTo>
                <a:lnTo>
                  <a:pt x="966985" y="764946"/>
                </a:lnTo>
                <a:lnTo>
                  <a:pt x="966985" y="766077"/>
                </a:lnTo>
                <a:lnTo>
                  <a:pt x="963592" y="769470"/>
                </a:lnTo>
                <a:lnTo>
                  <a:pt x="962461" y="776293"/>
                </a:lnTo>
                <a:lnTo>
                  <a:pt x="959033" y="778555"/>
                </a:lnTo>
                <a:lnTo>
                  <a:pt x="957902" y="781984"/>
                </a:lnTo>
                <a:lnTo>
                  <a:pt x="956772" y="784246"/>
                </a:lnTo>
                <a:lnTo>
                  <a:pt x="954510" y="784246"/>
                </a:lnTo>
                <a:lnTo>
                  <a:pt x="948820" y="785377"/>
                </a:lnTo>
                <a:lnTo>
                  <a:pt x="947689" y="787675"/>
                </a:lnTo>
                <a:lnTo>
                  <a:pt x="946558" y="788806"/>
                </a:lnTo>
                <a:lnTo>
                  <a:pt x="946558" y="791068"/>
                </a:lnTo>
                <a:lnTo>
                  <a:pt x="947689" y="792200"/>
                </a:lnTo>
                <a:lnTo>
                  <a:pt x="948820" y="793366"/>
                </a:lnTo>
                <a:lnTo>
                  <a:pt x="948820" y="794497"/>
                </a:lnTo>
                <a:lnTo>
                  <a:pt x="947689" y="800153"/>
                </a:lnTo>
                <a:lnTo>
                  <a:pt x="949951" y="808107"/>
                </a:lnTo>
                <a:lnTo>
                  <a:pt x="949951" y="810404"/>
                </a:lnTo>
                <a:lnTo>
                  <a:pt x="946558" y="810404"/>
                </a:lnTo>
                <a:lnTo>
                  <a:pt x="946558" y="811535"/>
                </a:lnTo>
                <a:lnTo>
                  <a:pt x="945392" y="813798"/>
                </a:lnTo>
                <a:lnTo>
                  <a:pt x="946558" y="819489"/>
                </a:lnTo>
                <a:lnTo>
                  <a:pt x="947689" y="821751"/>
                </a:lnTo>
                <a:lnTo>
                  <a:pt x="946558" y="825180"/>
                </a:lnTo>
                <a:lnTo>
                  <a:pt x="949951" y="832002"/>
                </a:lnTo>
                <a:lnTo>
                  <a:pt x="946558" y="837658"/>
                </a:lnTo>
                <a:lnTo>
                  <a:pt x="946558" y="839956"/>
                </a:lnTo>
                <a:lnTo>
                  <a:pt x="947689" y="841087"/>
                </a:lnTo>
                <a:lnTo>
                  <a:pt x="948820" y="845647"/>
                </a:lnTo>
                <a:lnTo>
                  <a:pt x="948820" y="847909"/>
                </a:lnTo>
                <a:lnTo>
                  <a:pt x="951082" y="850171"/>
                </a:lnTo>
                <a:lnTo>
                  <a:pt x="953344" y="852434"/>
                </a:lnTo>
                <a:lnTo>
                  <a:pt x="954510" y="853600"/>
                </a:lnTo>
                <a:lnTo>
                  <a:pt x="954510" y="856994"/>
                </a:lnTo>
                <a:lnTo>
                  <a:pt x="954510" y="858125"/>
                </a:lnTo>
                <a:lnTo>
                  <a:pt x="953344" y="859256"/>
                </a:lnTo>
                <a:lnTo>
                  <a:pt x="953344" y="860423"/>
                </a:lnTo>
                <a:lnTo>
                  <a:pt x="951082" y="861554"/>
                </a:lnTo>
                <a:lnTo>
                  <a:pt x="949951" y="862685"/>
                </a:lnTo>
                <a:lnTo>
                  <a:pt x="949951" y="863816"/>
                </a:lnTo>
                <a:lnTo>
                  <a:pt x="953344" y="867210"/>
                </a:lnTo>
                <a:lnTo>
                  <a:pt x="954510" y="871770"/>
                </a:lnTo>
                <a:lnTo>
                  <a:pt x="956772" y="874032"/>
                </a:lnTo>
                <a:lnTo>
                  <a:pt x="961330" y="874032"/>
                </a:lnTo>
                <a:lnTo>
                  <a:pt x="963592" y="875198"/>
                </a:lnTo>
                <a:lnTo>
                  <a:pt x="965854" y="876329"/>
                </a:lnTo>
                <a:lnTo>
                  <a:pt x="965854" y="877461"/>
                </a:lnTo>
                <a:lnTo>
                  <a:pt x="966985" y="884283"/>
                </a:lnTo>
                <a:lnTo>
                  <a:pt x="968116" y="885414"/>
                </a:lnTo>
                <a:lnTo>
                  <a:pt x="970413" y="887676"/>
                </a:lnTo>
                <a:lnTo>
                  <a:pt x="973806" y="887676"/>
                </a:lnTo>
                <a:lnTo>
                  <a:pt x="977234" y="892236"/>
                </a:lnTo>
                <a:lnTo>
                  <a:pt x="980626" y="893368"/>
                </a:lnTo>
                <a:lnTo>
                  <a:pt x="984054" y="894499"/>
                </a:lnTo>
                <a:lnTo>
                  <a:pt x="985185" y="894499"/>
                </a:lnTo>
                <a:lnTo>
                  <a:pt x="985185" y="895630"/>
                </a:lnTo>
                <a:lnTo>
                  <a:pt x="986316" y="897928"/>
                </a:lnTo>
                <a:lnTo>
                  <a:pt x="987447" y="899059"/>
                </a:lnTo>
                <a:lnTo>
                  <a:pt x="987447" y="901321"/>
                </a:lnTo>
                <a:lnTo>
                  <a:pt x="988578" y="903583"/>
                </a:lnTo>
                <a:lnTo>
                  <a:pt x="987447" y="908143"/>
                </a:lnTo>
                <a:lnTo>
                  <a:pt x="986316" y="911537"/>
                </a:lnTo>
                <a:lnTo>
                  <a:pt x="987447" y="912703"/>
                </a:lnTo>
                <a:lnTo>
                  <a:pt x="989709" y="911537"/>
                </a:lnTo>
                <a:lnTo>
                  <a:pt x="990840" y="912703"/>
                </a:lnTo>
                <a:lnTo>
                  <a:pt x="990840" y="913834"/>
                </a:lnTo>
                <a:lnTo>
                  <a:pt x="987447" y="917228"/>
                </a:lnTo>
                <a:lnTo>
                  <a:pt x="986316" y="918359"/>
                </a:lnTo>
                <a:lnTo>
                  <a:pt x="986316" y="921788"/>
                </a:lnTo>
                <a:lnTo>
                  <a:pt x="982888" y="927479"/>
                </a:lnTo>
                <a:lnTo>
                  <a:pt x="982888" y="928610"/>
                </a:lnTo>
                <a:lnTo>
                  <a:pt x="985185" y="932004"/>
                </a:lnTo>
                <a:lnTo>
                  <a:pt x="984054" y="935433"/>
                </a:lnTo>
                <a:lnTo>
                  <a:pt x="985185" y="938826"/>
                </a:lnTo>
                <a:lnTo>
                  <a:pt x="982888" y="939957"/>
                </a:lnTo>
                <a:lnTo>
                  <a:pt x="981757" y="941088"/>
                </a:lnTo>
                <a:lnTo>
                  <a:pt x="981757" y="942255"/>
                </a:lnTo>
                <a:lnTo>
                  <a:pt x="984054" y="943386"/>
                </a:lnTo>
                <a:lnTo>
                  <a:pt x="981757" y="947911"/>
                </a:lnTo>
                <a:lnTo>
                  <a:pt x="981757" y="951339"/>
                </a:lnTo>
                <a:lnTo>
                  <a:pt x="981757" y="953602"/>
                </a:lnTo>
                <a:lnTo>
                  <a:pt x="978365" y="958162"/>
                </a:lnTo>
                <a:lnTo>
                  <a:pt x="977234" y="964984"/>
                </a:lnTo>
                <a:lnTo>
                  <a:pt x="977234" y="966115"/>
                </a:lnTo>
                <a:lnTo>
                  <a:pt x="977234" y="967246"/>
                </a:lnTo>
                <a:lnTo>
                  <a:pt x="976103" y="970640"/>
                </a:lnTo>
                <a:lnTo>
                  <a:pt x="971544" y="976331"/>
                </a:lnTo>
                <a:lnTo>
                  <a:pt x="965854" y="978593"/>
                </a:lnTo>
                <a:lnTo>
                  <a:pt x="964723" y="983153"/>
                </a:lnTo>
                <a:lnTo>
                  <a:pt x="962461" y="985416"/>
                </a:lnTo>
                <a:lnTo>
                  <a:pt x="961330" y="985416"/>
                </a:lnTo>
                <a:lnTo>
                  <a:pt x="956772" y="986547"/>
                </a:lnTo>
                <a:lnTo>
                  <a:pt x="954510" y="986547"/>
                </a:lnTo>
                <a:lnTo>
                  <a:pt x="952213" y="984284"/>
                </a:lnTo>
                <a:lnTo>
                  <a:pt x="948820" y="984284"/>
                </a:lnTo>
                <a:lnTo>
                  <a:pt x="945392" y="987713"/>
                </a:lnTo>
                <a:lnTo>
                  <a:pt x="940868" y="989976"/>
                </a:lnTo>
                <a:lnTo>
                  <a:pt x="938571" y="989976"/>
                </a:lnTo>
                <a:lnTo>
                  <a:pt x="937440" y="989976"/>
                </a:lnTo>
                <a:lnTo>
                  <a:pt x="934048" y="987713"/>
                </a:lnTo>
                <a:lnTo>
                  <a:pt x="928358" y="986547"/>
                </a:lnTo>
                <a:lnTo>
                  <a:pt x="921537" y="987713"/>
                </a:lnTo>
                <a:lnTo>
                  <a:pt x="920406" y="987713"/>
                </a:lnTo>
                <a:lnTo>
                  <a:pt x="919275" y="989976"/>
                </a:lnTo>
                <a:lnTo>
                  <a:pt x="915847" y="992238"/>
                </a:lnTo>
                <a:lnTo>
                  <a:pt x="911324" y="993369"/>
                </a:lnTo>
                <a:lnTo>
                  <a:pt x="904503" y="992238"/>
                </a:lnTo>
                <a:lnTo>
                  <a:pt x="902241" y="996798"/>
                </a:lnTo>
                <a:lnTo>
                  <a:pt x="897682" y="995667"/>
                </a:lnTo>
                <a:lnTo>
                  <a:pt x="897682" y="999060"/>
                </a:lnTo>
                <a:lnTo>
                  <a:pt x="896551" y="999060"/>
                </a:lnTo>
                <a:lnTo>
                  <a:pt x="894254" y="1000191"/>
                </a:lnTo>
                <a:lnTo>
                  <a:pt x="891993" y="1000191"/>
                </a:lnTo>
                <a:lnTo>
                  <a:pt x="888600" y="999060"/>
                </a:lnTo>
                <a:lnTo>
                  <a:pt x="886303" y="1000191"/>
                </a:lnTo>
                <a:lnTo>
                  <a:pt x="886303" y="1001358"/>
                </a:lnTo>
                <a:lnTo>
                  <a:pt x="881779" y="999060"/>
                </a:lnTo>
                <a:lnTo>
                  <a:pt x="880648" y="996798"/>
                </a:lnTo>
                <a:lnTo>
                  <a:pt x="879517" y="994536"/>
                </a:lnTo>
                <a:lnTo>
                  <a:pt x="878351" y="993369"/>
                </a:lnTo>
                <a:lnTo>
                  <a:pt x="872697" y="991107"/>
                </a:lnTo>
                <a:lnTo>
                  <a:pt x="871530" y="989976"/>
                </a:lnTo>
                <a:lnTo>
                  <a:pt x="870400" y="986547"/>
                </a:lnTo>
                <a:lnTo>
                  <a:pt x="870400" y="985416"/>
                </a:lnTo>
                <a:lnTo>
                  <a:pt x="869269" y="984284"/>
                </a:lnTo>
                <a:lnTo>
                  <a:pt x="868138" y="984284"/>
                </a:lnTo>
                <a:lnTo>
                  <a:pt x="867007" y="984284"/>
                </a:lnTo>
                <a:lnTo>
                  <a:pt x="867007" y="985416"/>
                </a:lnTo>
                <a:lnTo>
                  <a:pt x="865876" y="985416"/>
                </a:lnTo>
                <a:lnTo>
                  <a:pt x="864745" y="985416"/>
                </a:lnTo>
                <a:lnTo>
                  <a:pt x="862448" y="983153"/>
                </a:lnTo>
                <a:lnTo>
                  <a:pt x="859055" y="982022"/>
                </a:lnTo>
                <a:lnTo>
                  <a:pt x="855627" y="978593"/>
                </a:lnTo>
                <a:lnTo>
                  <a:pt x="852235" y="977462"/>
                </a:lnTo>
                <a:lnTo>
                  <a:pt x="849973" y="976331"/>
                </a:lnTo>
                <a:lnTo>
                  <a:pt x="845414" y="977462"/>
                </a:lnTo>
                <a:lnTo>
                  <a:pt x="844283" y="976331"/>
                </a:lnTo>
                <a:lnTo>
                  <a:pt x="844283" y="975200"/>
                </a:lnTo>
                <a:lnTo>
                  <a:pt x="843152" y="975200"/>
                </a:lnTo>
                <a:lnTo>
                  <a:pt x="840855" y="976331"/>
                </a:lnTo>
                <a:lnTo>
                  <a:pt x="836331" y="976331"/>
                </a:lnTo>
                <a:lnTo>
                  <a:pt x="835200" y="976331"/>
                </a:lnTo>
                <a:lnTo>
                  <a:pt x="832903" y="978593"/>
                </a:lnTo>
                <a:lnTo>
                  <a:pt x="829511" y="976331"/>
                </a:lnTo>
                <a:lnTo>
                  <a:pt x="828380" y="977462"/>
                </a:lnTo>
                <a:lnTo>
                  <a:pt x="827214" y="978593"/>
                </a:lnTo>
                <a:lnTo>
                  <a:pt x="826083" y="980891"/>
                </a:lnTo>
                <a:lnTo>
                  <a:pt x="820428" y="982022"/>
                </a:lnTo>
                <a:lnTo>
                  <a:pt x="815869" y="985416"/>
                </a:lnTo>
                <a:lnTo>
                  <a:pt x="810179" y="984284"/>
                </a:lnTo>
                <a:lnTo>
                  <a:pt x="809049" y="985416"/>
                </a:lnTo>
                <a:lnTo>
                  <a:pt x="807918" y="987713"/>
                </a:lnTo>
                <a:lnTo>
                  <a:pt x="806787" y="987713"/>
                </a:lnTo>
                <a:lnTo>
                  <a:pt x="804490" y="986547"/>
                </a:lnTo>
                <a:lnTo>
                  <a:pt x="804490" y="984284"/>
                </a:lnTo>
                <a:lnTo>
                  <a:pt x="802228" y="983153"/>
                </a:lnTo>
                <a:lnTo>
                  <a:pt x="799966" y="983153"/>
                </a:lnTo>
                <a:lnTo>
                  <a:pt x="797669" y="985416"/>
                </a:lnTo>
                <a:lnTo>
                  <a:pt x="789717" y="986547"/>
                </a:lnTo>
                <a:lnTo>
                  <a:pt x="788586" y="987713"/>
                </a:lnTo>
                <a:lnTo>
                  <a:pt x="786325" y="987713"/>
                </a:lnTo>
                <a:lnTo>
                  <a:pt x="785194" y="989976"/>
                </a:lnTo>
                <a:lnTo>
                  <a:pt x="785194" y="994536"/>
                </a:lnTo>
                <a:lnTo>
                  <a:pt x="784063" y="996798"/>
                </a:lnTo>
                <a:lnTo>
                  <a:pt x="782897" y="996798"/>
                </a:lnTo>
                <a:lnTo>
                  <a:pt x="780635" y="993369"/>
                </a:lnTo>
                <a:lnTo>
                  <a:pt x="777242" y="993369"/>
                </a:lnTo>
                <a:lnTo>
                  <a:pt x="776111" y="993369"/>
                </a:lnTo>
                <a:lnTo>
                  <a:pt x="776111" y="994536"/>
                </a:lnTo>
                <a:lnTo>
                  <a:pt x="776111" y="995667"/>
                </a:lnTo>
                <a:lnTo>
                  <a:pt x="779504" y="1000191"/>
                </a:lnTo>
                <a:lnTo>
                  <a:pt x="778373" y="1002489"/>
                </a:lnTo>
                <a:lnTo>
                  <a:pt x="777242" y="1002489"/>
                </a:lnTo>
                <a:lnTo>
                  <a:pt x="776111" y="1002489"/>
                </a:lnTo>
                <a:lnTo>
                  <a:pt x="776111" y="999060"/>
                </a:lnTo>
                <a:lnTo>
                  <a:pt x="774945" y="999060"/>
                </a:lnTo>
                <a:lnTo>
                  <a:pt x="773814" y="1000191"/>
                </a:lnTo>
                <a:lnTo>
                  <a:pt x="772683" y="1003620"/>
                </a:lnTo>
                <a:lnTo>
                  <a:pt x="768160" y="1005882"/>
                </a:lnTo>
                <a:lnTo>
                  <a:pt x="765863" y="1009311"/>
                </a:lnTo>
                <a:lnTo>
                  <a:pt x="765863" y="1010442"/>
                </a:lnTo>
                <a:lnTo>
                  <a:pt x="765863" y="1013836"/>
                </a:lnTo>
                <a:lnTo>
                  <a:pt x="765863" y="1014967"/>
                </a:lnTo>
                <a:lnTo>
                  <a:pt x="763601" y="1014967"/>
                </a:lnTo>
                <a:lnTo>
                  <a:pt x="761339" y="1016098"/>
                </a:lnTo>
                <a:lnTo>
                  <a:pt x="761339" y="1020658"/>
                </a:lnTo>
                <a:lnTo>
                  <a:pt x="755649" y="1027481"/>
                </a:lnTo>
                <a:lnTo>
                  <a:pt x="753352" y="1027481"/>
                </a:lnTo>
                <a:lnTo>
                  <a:pt x="751090" y="1027481"/>
                </a:lnTo>
                <a:lnTo>
                  <a:pt x="751090" y="1030909"/>
                </a:lnTo>
                <a:lnTo>
                  <a:pt x="749959" y="1033172"/>
                </a:lnTo>
                <a:lnTo>
                  <a:pt x="748828" y="1035434"/>
                </a:lnTo>
                <a:lnTo>
                  <a:pt x="749959" y="1038863"/>
                </a:lnTo>
                <a:lnTo>
                  <a:pt x="749959" y="1039994"/>
                </a:lnTo>
                <a:lnTo>
                  <a:pt x="747698" y="1042256"/>
                </a:lnTo>
                <a:lnTo>
                  <a:pt x="744270" y="1047947"/>
                </a:lnTo>
                <a:lnTo>
                  <a:pt x="743139" y="1047947"/>
                </a:lnTo>
                <a:lnTo>
                  <a:pt x="739746" y="1045650"/>
                </a:lnTo>
                <a:lnTo>
                  <a:pt x="734056" y="1047947"/>
                </a:lnTo>
                <a:lnTo>
                  <a:pt x="731794" y="1047947"/>
                </a:lnTo>
                <a:lnTo>
                  <a:pt x="728366" y="1049079"/>
                </a:lnTo>
                <a:lnTo>
                  <a:pt x="726105" y="1051341"/>
                </a:lnTo>
                <a:lnTo>
                  <a:pt x="722677" y="1054770"/>
                </a:lnTo>
                <a:lnTo>
                  <a:pt x="718153" y="1055901"/>
                </a:lnTo>
                <a:lnTo>
                  <a:pt x="713594" y="1058163"/>
                </a:lnTo>
                <a:lnTo>
                  <a:pt x="713594" y="1059294"/>
                </a:lnTo>
                <a:lnTo>
                  <a:pt x="711332" y="1059294"/>
                </a:lnTo>
                <a:lnTo>
                  <a:pt x="709070" y="1061592"/>
                </a:lnTo>
                <a:lnTo>
                  <a:pt x="707904" y="1066117"/>
                </a:lnTo>
                <a:lnTo>
                  <a:pt x="706773" y="1066117"/>
                </a:lnTo>
                <a:lnTo>
                  <a:pt x="701084" y="1067248"/>
                </a:lnTo>
                <a:lnTo>
                  <a:pt x="699953" y="1070677"/>
                </a:lnTo>
                <a:lnTo>
                  <a:pt x="698822" y="1071808"/>
                </a:lnTo>
                <a:lnTo>
                  <a:pt x="695429" y="1074070"/>
                </a:lnTo>
                <a:lnTo>
                  <a:pt x="695429" y="1075201"/>
                </a:lnTo>
                <a:lnTo>
                  <a:pt x="692001" y="1080892"/>
                </a:lnTo>
                <a:lnTo>
                  <a:pt x="688608" y="1082024"/>
                </a:lnTo>
                <a:lnTo>
                  <a:pt x="687477" y="1083190"/>
                </a:lnTo>
                <a:lnTo>
                  <a:pt x="685180" y="1084321"/>
                </a:lnTo>
                <a:lnTo>
                  <a:pt x="684049" y="1084321"/>
                </a:lnTo>
                <a:lnTo>
                  <a:pt x="682919" y="1088846"/>
                </a:lnTo>
                <a:lnTo>
                  <a:pt x="681788" y="1090012"/>
                </a:lnTo>
                <a:lnTo>
                  <a:pt x="680657" y="1095668"/>
                </a:lnTo>
                <a:lnTo>
                  <a:pt x="678360" y="1095668"/>
                </a:lnTo>
                <a:lnTo>
                  <a:pt x="677229" y="1095668"/>
                </a:lnTo>
                <a:lnTo>
                  <a:pt x="676098" y="1095668"/>
                </a:lnTo>
                <a:lnTo>
                  <a:pt x="673836" y="1094537"/>
                </a:lnTo>
                <a:lnTo>
                  <a:pt x="671539" y="1090012"/>
                </a:lnTo>
                <a:lnTo>
                  <a:pt x="664718" y="1092275"/>
                </a:lnTo>
                <a:lnTo>
                  <a:pt x="663587" y="1091144"/>
                </a:lnTo>
                <a:lnTo>
                  <a:pt x="659064" y="1090012"/>
                </a:lnTo>
                <a:lnTo>
                  <a:pt x="657933" y="1092275"/>
                </a:lnTo>
                <a:lnTo>
                  <a:pt x="653374" y="1094537"/>
                </a:lnTo>
                <a:lnTo>
                  <a:pt x="652243" y="1095668"/>
                </a:lnTo>
                <a:lnTo>
                  <a:pt x="652243" y="1096799"/>
                </a:lnTo>
                <a:lnTo>
                  <a:pt x="651112" y="1097966"/>
                </a:lnTo>
                <a:lnTo>
                  <a:pt x="649981" y="1100228"/>
                </a:lnTo>
                <a:lnTo>
                  <a:pt x="647684" y="1101359"/>
                </a:lnTo>
                <a:lnTo>
                  <a:pt x="645422" y="1100228"/>
                </a:lnTo>
                <a:lnTo>
                  <a:pt x="644291" y="1101359"/>
                </a:lnTo>
                <a:lnTo>
                  <a:pt x="643161" y="1103622"/>
                </a:lnTo>
                <a:lnTo>
                  <a:pt x="641994" y="1105919"/>
                </a:lnTo>
                <a:lnTo>
                  <a:pt x="640863" y="1108182"/>
                </a:lnTo>
                <a:lnTo>
                  <a:pt x="639733" y="1109313"/>
                </a:lnTo>
                <a:lnTo>
                  <a:pt x="638602" y="1108182"/>
                </a:lnTo>
                <a:lnTo>
                  <a:pt x="635209" y="1109313"/>
                </a:lnTo>
                <a:lnTo>
                  <a:pt x="632912" y="1110444"/>
                </a:lnTo>
                <a:lnTo>
                  <a:pt x="630650" y="1110444"/>
                </a:lnTo>
                <a:lnTo>
                  <a:pt x="629519" y="1110444"/>
                </a:lnTo>
                <a:lnTo>
                  <a:pt x="627222" y="1112742"/>
                </a:lnTo>
                <a:lnTo>
                  <a:pt x="624960" y="1112742"/>
                </a:lnTo>
                <a:lnTo>
                  <a:pt x="620437" y="1116135"/>
                </a:lnTo>
                <a:lnTo>
                  <a:pt x="618140" y="1115004"/>
                </a:lnTo>
                <a:lnTo>
                  <a:pt x="617009" y="1115004"/>
                </a:lnTo>
                <a:lnTo>
                  <a:pt x="613616" y="1113873"/>
                </a:lnTo>
                <a:lnTo>
                  <a:pt x="606795" y="1116135"/>
                </a:lnTo>
                <a:lnTo>
                  <a:pt x="605664" y="1117266"/>
                </a:lnTo>
                <a:lnTo>
                  <a:pt x="603367" y="1117266"/>
                </a:lnTo>
                <a:lnTo>
                  <a:pt x="602236" y="1116135"/>
                </a:lnTo>
                <a:lnTo>
                  <a:pt x="598844" y="1118397"/>
                </a:lnTo>
                <a:lnTo>
                  <a:pt x="597677" y="1121826"/>
                </a:lnTo>
                <a:lnTo>
                  <a:pt x="594285" y="1122957"/>
                </a:lnTo>
                <a:lnTo>
                  <a:pt x="592023" y="1125220"/>
                </a:lnTo>
                <a:lnTo>
                  <a:pt x="590892" y="1125220"/>
                </a:lnTo>
                <a:lnTo>
                  <a:pt x="590892" y="1124089"/>
                </a:lnTo>
                <a:lnTo>
                  <a:pt x="588595" y="1122957"/>
                </a:lnTo>
                <a:lnTo>
                  <a:pt x="587464" y="1122957"/>
                </a:lnTo>
                <a:lnTo>
                  <a:pt x="586333" y="1124089"/>
                </a:lnTo>
                <a:lnTo>
                  <a:pt x="584071" y="1126351"/>
                </a:lnTo>
                <a:lnTo>
                  <a:pt x="580643" y="1125220"/>
                </a:lnTo>
                <a:lnTo>
                  <a:pt x="578382" y="1126351"/>
                </a:lnTo>
                <a:lnTo>
                  <a:pt x="577251" y="1126351"/>
                </a:lnTo>
                <a:lnTo>
                  <a:pt x="573823" y="1126351"/>
                </a:lnTo>
                <a:lnTo>
                  <a:pt x="571561" y="1127517"/>
                </a:lnTo>
                <a:lnTo>
                  <a:pt x="570430" y="1129780"/>
                </a:lnTo>
                <a:lnTo>
                  <a:pt x="565871" y="1134304"/>
                </a:lnTo>
                <a:lnTo>
                  <a:pt x="563609" y="1133173"/>
                </a:lnTo>
                <a:lnTo>
                  <a:pt x="562478" y="1133173"/>
                </a:lnTo>
                <a:lnTo>
                  <a:pt x="561347" y="1135471"/>
                </a:lnTo>
                <a:lnTo>
                  <a:pt x="561347" y="1137733"/>
                </a:lnTo>
                <a:lnTo>
                  <a:pt x="560181" y="1138864"/>
                </a:lnTo>
                <a:lnTo>
                  <a:pt x="559050" y="1138864"/>
                </a:lnTo>
                <a:lnTo>
                  <a:pt x="559050" y="1139995"/>
                </a:lnTo>
                <a:lnTo>
                  <a:pt x="557919" y="1141127"/>
                </a:lnTo>
                <a:lnTo>
                  <a:pt x="555658" y="1141127"/>
                </a:lnTo>
                <a:lnTo>
                  <a:pt x="554527" y="1142293"/>
                </a:lnTo>
                <a:lnTo>
                  <a:pt x="555658" y="1144555"/>
                </a:lnTo>
                <a:lnTo>
                  <a:pt x="554527" y="1144555"/>
                </a:lnTo>
                <a:lnTo>
                  <a:pt x="552230" y="1143424"/>
                </a:lnTo>
                <a:lnTo>
                  <a:pt x="551099" y="1143424"/>
                </a:lnTo>
                <a:lnTo>
                  <a:pt x="551099" y="1144555"/>
                </a:lnTo>
                <a:lnTo>
                  <a:pt x="553396" y="1145687"/>
                </a:lnTo>
                <a:lnTo>
                  <a:pt x="551099" y="1146818"/>
                </a:lnTo>
                <a:lnTo>
                  <a:pt x="549968" y="1146818"/>
                </a:lnTo>
                <a:lnTo>
                  <a:pt x="549968" y="1149080"/>
                </a:lnTo>
                <a:lnTo>
                  <a:pt x="549968" y="1150247"/>
                </a:lnTo>
                <a:lnTo>
                  <a:pt x="547706" y="1151378"/>
                </a:lnTo>
                <a:lnTo>
                  <a:pt x="546575" y="1153640"/>
                </a:lnTo>
                <a:lnTo>
                  <a:pt x="547706" y="1155902"/>
                </a:lnTo>
                <a:lnTo>
                  <a:pt x="547706" y="1157069"/>
                </a:lnTo>
                <a:lnTo>
                  <a:pt x="546575" y="1157069"/>
                </a:lnTo>
                <a:lnTo>
                  <a:pt x="546575" y="1155902"/>
                </a:lnTo>
                <a:lnTo>
                  <a:pt x="545409" y="1157069"/>
                </a:lnTo>
                <a:lnTo>
                  <a:pt x="546575" y="1159331"/>
                </a:lnTo>
                <a:lnTo>
                  <a:pt x="545409" y="1161593"/>
                </a:lnTo>
                <a:lnTo>
                  <a:pt x="546575" y="1162725"/>
                </a:lnTo>
                <a:lnTo>
                  <a:pt x="545409" y="1163856"/>
                </a:lnTo>
                <a:lnTo>
                  <a:pt x="544278" y="1162725"/>
                </a:lnTo>
                <a:lnTo>
                  <a:pt x="544278" y="1165022"/>
                </a:lnTo>
                <a:lnTo>
                  <a:pt x="542016" y="1166153"/>
                </a:lnTo>
                <a:lnTo>
                  <a:pt x="543147" y="1169547"/>
                </a:lnTo>
                <a:lnTo>
                  <a:pt x="542016" y="1171845"/>
                </a:lnTo>
                <a:lnTo>
                  <a:pt x="539754" y="1172976"/>
                </a:lnTo>
                <a:lnTo>
                  <a:pt x="539754" y="1175238"/>
                </a:lnTo>
                <a:lnTo>
                  <a:pt x="538624" y="1176369"/>
                </a:lnTo>
                <a:lnTo>
                  <a:pt x="537457" y="1176369"/>
                </a:lnTo>
                <a:lnTo>
                  <a:pt x="538624" y="1178632"/>
                </a:lnTo>
                <a:lnTo>
                  <a:pt x="540885" y="1179798"/>
                </a:lnTo>
                <a:lnTo>
                  <a:pt x="540885" y="1180929"/>
                </a:lnTo>
                <a:lnTo>
                  <a:pt x="537457" y="1182060"/>
                </a:lnTo>
                <a:lnTo>
                  <a:pt x="540885" y="1184323"/>
                </a:lnTo>
                <a:lnTo>
                  <a:pt x="540885" y="1185454"/>
                </a:lnTo>
                <a:lnTo>
                  <a:pt x="538624" y="1186620"/>
                </a:lnTo>
                <a:lnTo>
                  <a:pt x="537457" y="1186620"/>
                </a:lnTo>
                <a:lnTo>
                  <a:pt x="537457" y="1187752"/>
                </a:lnTo>
                <a:lnTo>
                  <a:pt x="537457" y="1190014"/>
                </a:lnTo>
                <a:lnTo>
                  <a:pt x="536326" y="1191145"/>
                </a:lnTo>
                <a:lnTo>
                  <a:pt x="535196" y="1192276"/>
                </a:lnTo>
                <a:lnTo>
                  <a:pt x="536326" y="1193407"/>
                </a:lnTo>
                <a:lnTo>
                  <a:pt x="536326" y="1194574"/>
                </a:lnTo>
                <a:lnTo>
                  <a:pt x="535196" y="1195705"/>
                </a:lnTo>
                <a:lnTo>
                  <a:pt x="532934" y="1199098"/>
                </a:lnTo>
                <a:lnTo>
                  <a:pt x="536326" y="1201396"/>
                </a:lnTo>
                <a:lnTo>
                  <a:pt x="536326" y="1202527"/>
                </a:lnTo>
                <a:lnTo>
                  <a:pt x="535196" y="1202527"/>
                </a:lnTo>
                <a:lnTo>
                  <a:pt x="534065" y="1202527"/>
                </a:lnTo>
                <a:lnTo>
                  <a:pt x="531803" y="1204790"/>
                </a:lnTo>
                <a:lnTo>
                  <a:pt x="534065" y="1208183"/>
                </a:lnTo>
                <a:lnTo>
                  <a:pt x="532934" y="1209350"/>
                </a:lnTo>
                <a:lnTo>
                  <a:pt x="532934" y="1212743"/>
                </a:lnTo>
                <a:lnTo>
                  <a:pt x="530637" y="1217303"/>
                </a:lnTo>
                <a:lnTo>
                  <a:pt x="531803" y="1219565"/>
                </a:lnTo>
                <a:lnTo>
                  <a:pt x="530637" y="1221828"/>
                </a:lnTo>
                <a:lnTo>
                  <a:pt x="529506" y="1224125"/>
                </a:lnTo>
                <a:lnTo>
                  <a:pt x="530637" y="1227519"/>
                </a:lnTo>
                <a:lnTo>
                  <a:pt x="529506" y="1229781"/>
                </a:lnTo>
                <a:lnTo>
                  <a:pt x="527244" y="1229781"/>
                </a:lnTo>
                <a:lnTo>
                  <a:pt x="526113" y="1232079"/>
                </a:lnTo>
                <a:lnTo>
                  <a:pt x="524982" y="1233210"/>
                </a:lnTo>
                <a:lnTo>
                  <a:pt x="526113" y="1235472"/>
                </a:lnTo>
                <a:lnTo>
                  <a:pt x="517031" y="1243426"/>
                </a:lnTo>
                <a:lnTo>
                  <a:pt x="517031" y="1250248"/>
                </a:lnTo>
                <a:lnTo>
                  <a:pt x="514733" y="1252510"/>
                </a:lnTo>
                <a:lnTo>
                  <a:pt x="514733" y="1255939"/>
                </a:lnTo>
                <a:lnTo>
                  <a:pt x="512472" y="1258201"/>
                </a:lnTo>
                <a:lnTo>
                  <a:pt x="512472" y="1261630"/>
                </a:lnTo>
                <a:lnTo>
                  <a:pt x="512472" y="1262761"/>
                </a:lnTo>
                <a:lnTo>
                  <a:pt x="510210" y="1263893"/>
                </a:lnTo>
                <a:lnTo>
                  <a:pt x="511341" y="1266155"/>
                </a:lnTo>
                <a:lnTo>
                  <a:pt x="510210" y="1267286"/>
                </a:lnTo>
                <a:lnTo>
                  <a:pt x="509079" y="1267286"/>
                </a:lnTo>
                <a:lnTo>
                  <a:pt x="506782" y="1268453"/>
                </a:lnTo>
                <a:lnTo>
                  <a:pt x="507913" y="1269584"/>
                </a:lnTo>
                <a:lnTo>
                  <a:pt x="505651" y="1270715"/>
                </a:lnTo>
                <a:lnTo>
                  <a:pt x="505651" y="1271846"/>
                </a:lnTo>
                <a:lnTo>
                  <a:pt x="505651" y="1272977"/>
                </a:lnTo>
                <a:lnTo>
                  <a:pt x="505651" y="1274108"/>
                </a:lnTo>
                <a:lnTo>
                  <a:pt x="504520" y="1276406"/>
                </a:lnTo>
                <a:lnTo>
                  <a:pt x="503389" y="1277537"/>
                </a:lnTo>
                <a:lnTo>
                  <a:pt x="504520" y="1282062"/>
                </a:lnTo>
                <a:lnTo>
                  <a:pt x="503389" y="1285491"/>
                </a:lnTo>
                <a:lnTo>
                  <a:pt x="504520" y="1286622"/>
                </a:lnTo>
                <a:lnTo>
                  <a:pt x="502258" y="1290015"/>
                </a:lnTo>
                <a:lnTo>
                  <a:pt x="501092" y="1291182"/>
                </a:lnTo>
                <a:lnTo>
                  <a:pt x="502258" y="1293444"/>
                </a:lnTo>
                <a:lnTo>
                  <a:pt x="501092" y="1294575"/>
                </a:lnTo>
                <a:lnTo>
                  <a:pt x="501092" y="1296838"/>
                </a:lnTo>
                <a:lnTo>
                  <a:pt x="499961" y="1298004"/>
                </a:lnTo>
                <a:lnTo>
                  <a:pt x="495438" y="1301398"/>
                </a:lnTo>
                <a:lnTo>
                  <a:pt x="495438" y="1302529"/>
                </a:lnTo>
                <a:lnTo>
                  <a:pt x="499961" y="1304791"/>
                </a:lnTo>
                <a:lnTo>
                  <a:pt x="497699" y="1307089"/>
                </a:lnTo>
                <a:lnTo>
                  <a:pt x="494307" y="1305958"/>
                </a:lnTo>
                <a:lnTo>
                  <a:pt x="494307" y="1307089"/>
                </a:lnTo>
                <a:lnTo>
                  <a:pt x="493140" y="1307089"/>
                </a:lnTo>
                <a:lnTo>
                  <a:pt x="492010" y="1309351"/>
                </a:lnTo>
                <a:lnTo>
                  <a:pt x="490879" y="1312744"/>
                </a:lnTo>
                <a:lnTo>
                  <a:pt x="492010" y="1313911"/>
                </a:lnTo>
                <a:lnTo>
                  <a:pt x="490879" y="1315042"/>
                </a:lnTo>
                <a:lnTo>
                  <a:pt x="487486" y="1322996"/>
                </a:lnTo>
                <a:lnTo>
                  <a:pt x="485189" y="1322996"/>
                </a:lnTo>
                <a:lnTo>
                  <a:pt x="482927" y="1324127"/>
                </a:lnTo>
                <a:lnTo>
                  <a:pt x="484058" y="1326389"/>
                </a:lnTo>
                <a:lnTo>
                  <a:pt x="481796" y="1326389"/>
                </a:lnTo>
                <a:lnTo>
                  <a:pt x="479534" y="1327556"/>
                </a:lnTo>
                <a:lnTo>
                  <a:pt x="478368" y="1332080"/>
                </a:lnTo>
                <a:lnTo>
                  <a:pt x="476106" y="1330949"/>
                </a:lnTo>
                <a:lnTo>
                  <a:pt x="472714" y="1334343"/>
                </a:lnTo>
                <a:lnTo>
                  <a:pt x="471583" y="1334343"/>
                </a:lnTo>
                <a:lnTo>
                  <a:pt x="471583" y="1335509"/>
                </a:lnTo>
                <a:lnTo>
                  <a:pt x="470417" y="1337771"/>
                </a:lnTo>
                <a:lnTo>
                  <a:pt x="468155" y="1338903"/>
                </a:lnTo>
                <a:lnTo>
                  <a:pt x="467024" y="1341165"/>
                </a:lnTo>
                <a:lnTo>
                  <a:pt x="468155" y="1342296"/>
                </a:lnTo>
                <a:lnTo>
                  <a:pt x="470417" y="1343463"/>
                </a:lnTo>
                <a:lnTo>
                  <a:pt x="470417" y="1344594"/>
                </a:lnTo>
                <a:lnTo>
                  <a:pt x="469286" y="1345725"/>
                </a:lnTo>
                <a:lnTo>
                  <a:pt x="468155" y="1345725"/>
                </a:lnTo>
                <a:lnTo>
                  <a:pt x="467024" y="1346856"/>
                </a:lnTo>
                <a:lnTo>
                  <a:pt x="465893" y="1349118"/>
                </a:lnTo>
                <a:lnTo>
                  <a:pt x="464762" y="1350285"/>
                </a:lnTo>
                <a:lnTo>
                  <a:pt x="465893" y="1351416"/>
                </a:lnTo>
                <a:lnTo>
                  <a:pt x="463596" y="1352547"/>
                </a:lnTo>
                <a:lnTo>
                  <a:pt x="463596" y="1353678"/>
                </a:lnTo>
                <a:lnTo>
                  <a:pt x="463596" y="1355941"/>
                </a:lnTo>
                <a:lnTo>
                  <a:pt x="463596" y="1357107"/>
                </a:lnTo>
                <a:lnTo>
                  <a:pt x="463596" y="1358238"/>
                </a:lnTo>
                <a:lnTo>
                  <a:pt x="461334" y="1360501"/>
                </a:lnTo>
                <a:lnTo>
                  <a:pt x="462465" y="1362763"/>
                </a:lnTo>
                <a:lnTo>
                  <a:pt x="463596" y="1366192"/>
                </a:lnTo>
                <a:lnTo>
                  <a:pt x="463596" y="1367323"/>
                </a:lnTo>
                <a:lnTo>
                  <a:pt x="465893" y="1369585"/>
                </a:lnTo>
                <a:lnTo>
                  <a:pt x="467024" y="1373014"/>
                </a:lnTo>
                <a:lnTo>
                  <a:pt x="470417" y="1375276"/>
                </a:lnTo>
                <a:lnTo>
                  <a:pt x="470417" y="1377539"/>
                </a:lnTo>
                <a:lnTo>
                  <a:pt x="471583" y="1379836"/>
                </a:lnTo>
                <a:lnTo>
                  <a:pt x="470417" y="1382099"/>
                </a:lnTo>
                <a:lnTo>
                  <a:pt x="471583" y="1383230"/>
                </a:lnTo>
                <a:lnTo>
                  <a:pt x="472714" y="1384361"/>
                </a:lnTo>
                <a:lnTo>
                  <a:pt x="472714" y="1386659"/>
                </a:lnTo>
                <a:lnTo>
                  <a:pt x="472714" y="1387790"/>
                </a:lnTo>
                <a:lnTo>
                  <a:pt x="473845" y="1387790"/>
                </a:lnTo>
                <a:lnTo>
                  <a:pt x="473845" y="1390052"/>
                </a:lnTo>
                <a:lnTo>
                  <a:pt x="472714" y="1390052"/>
                </a:lnTo>
                <a:lnTo>
                  <a:pt x="472714" y="1392314"/>
                </a:lnTo>
                <a:lnTo>
                  <a:pt x="472714" y="1396874"/>
                </a:lnTo>
                <a:lnTo>
                  <a:pt x="473845" y="1398006"/>
                </a:lnTo>
                <a:lnTo>
                  <a:pt x="474975" y="1401399"/>
                </a:lnTo>
                <a:lnTo>
                  <a:pt x="476106" y="1402566"/>
                </a:lnTo>
                <a:lnTo>
                  <a:pt x="478368" y="1404828"/>
                </a:lnTo>
                <a:lnTo>
                  <a:pt x="477237" y="1405959"/>
                </a:lnTo>
                <a:lnTo>
                  <a:pt x="476106" y="1405959"/>
                </a:lnTo>
                <a:lnTo>
                  <a:pt x="477237" y="1409388"/>
                </a:lnTo>
                <a:lnTo>
                  <a:pt x="477237" y="1412781"/>
                </a:lnTo>
                <a:lnTo>
                  <a:pt x="478368" y="1412781"/>
                </a:lnTo>
                <a:lnTo>
                  <a:pt x="477237" y="1416210"/>
                </a:lnTo>
                <a:lnTo>
                  <a:pt x="477237" y="1418472"/>
                </a:lnTo>
                <a:lnTo>
                  <a:pt x="478368" y="1420735"/>
                </a:lnTo>
                <a:lnTo>
                  <a:pt x="478368" y="1422997"/>
                </a:lnTo>
                <a:lnTo>
                  <a:pt x="476106" y="1422997"/>
                </a:lnTo>
                <a:lnTo>
                  <a:pt x="476106" y="1424164"/>
                </a:lnTo>
                <a:lnTo>
                  <a:pt x="477237" y="1426426"/>
                </a:lnTo>
                <a:lnTo>
                  <a:pt x="477237" y="1427557"/>
                </a:lnTo>
                <a:lnTo>
                  <a:pt x="478368" y="1427557"/>
                </a:lnTo>
                <a:lnTo>
                  <a:pt x="478368" y="1429819"/>
                </a:lnTo>
                <a:lnTo>
                  <a:pt x="479534" y="1429819"/>
                </a:lnTo>
                <a:lnTo>
                  <a:pt x="478368" y="1432117"/>
                </a:lnTo>
                <a:lnTo>
                  <a:pt x="479534" y="1433248"/>
                </a:lnTo>
                <a:lnTo>
                  <a:pt x="480665" y="1432117"/>
                </a:lnTo>
                <a:lnTo>
                  <a:pt x="481796" y="1433248"/>
                </a:lnTo>
                <a:lnTo>
                  <a:pt x="484058" y="1434379"/>
                </a:lnTo>
                <a:lnTo>
                  <a:pt x="486320" y="1434379"/>
                </a:lnTo>
                <a:lnTo>
                  <a:pt x="487486" y="1435511"/>
                </a:lnTo>
                <a:lnTo>
                  <a:pt x="489748" y="1437773"/>
                </a:lnTo>
                <a:lnTo>
                  <a:pt x="490879" y="1440070"/>
                </a:lnTo>
                <a:lnTo>
                  <a:pt x="494307" y="1444595"/>
                </a:lnTo>
                <a:lnTo>
                  <a:pt x="494307" y="1445726"/>
                </a:lnTo>
                <a:lnTo>
                  <a:pt x="494307" y="1448024"/>
                </a:lnTo>
                <a:lnTo>
                  <a:pt x="495438" y="1448024"/>
                </a:lnTo>
                <a:lnTo>
                  <a:pt x="494307" y="1449155"/>
                </a:lnTo>
                <a:lnTo>
                  <a:pt x="495438" y="1449155"/>
                </a:lnTo>
                <a:lnTo>
                  <a:pt x="495438" y="1450286"/>
                </a:lnTo>
                <a:lnTo>
                  <a:pt x="496568" y="1451417"/>
                </a:lnTo>
                <a:lnTo>
                  <a:pt x="495438" y="1452549"/>
                </a:lnTo>
                <a:lnTo>
                  <a:pt x="496568" y="1452549"/>
                </a:lnTo>
                <a:lnTo>
                  <a:pt x="495438" y="1453715"/>
                </a:lnTo>
                <a:lnTo>
                  <a:pt x="496568" y="1455977"/>
                </a:lnTo>
                <a:lnTo>
                  <a:pt x="494307" y="1457109"/>
                </a:lnTo>
                <a:lnTo>
                  <a:pt x="494307" y="1458240"/>
                </a:lnTo>
                <a:lnTo>
                  <a:pt x="492010" y="1459371"/>
                </a:lnTo>
                <a:lnTo>
                  <a:pt x="490879" y="1462800"/>
                </a:lnTo>
                <a:lnTo>
                  <a:pt x="490879" y="1463931"/>
                </a:lnTo>
                <a:lnTo>
                  <a:pt x="488617" y="1465062"/>
                </a:lnTo>
                <a:lnTo>
                  <a:pt x="489748" y="1467324"/>
                </a:lnTo>
                <a:lnTo>
                  <a:pt x="487486" y="1469622"/>
                </a:lnTo>
                <a:lnTo>
                  <a:pt x="487486" y="1471884"/>
                </a:lnTo>
                <a:lnTo>
                  <a:pt x="488617" y="1474147"/>
                </a:lnTo>
                <a:lnTo>
                  <a:pt x="487486" y="1475278"/>
                </a:lnTo>
                <a:lnTo>
                  <a:pt x="488617" y="1476444"/>
                </a:lnTo>
                <a:lnTo>
                  <a:pt x="489748" y="1477575"/>
                </a:lnTo>
                <a:lnTo>
                  <a:pt x="490879" y="1479838"/>
                </a:lnTo>
                <a:lnTo>
                  <a:pt x="490879" y="1480969"/>
                </a:lnTo>
                <a:lnTo>
                  <a:pt x="489748" y="1480969"/>
                </a:lnTo>
                <a:lnTo>
                  <a:pt x="489748" y="1482100"/>
                </a:lnTo>
                <a:lnTo>
                  <a:pt x="488617" y="1485529"/>
                </a:lnTo>
                <a:lnTo>
                  <a:pt x="489748" y="1490054"/>
                </a:lnTo>
                <a:lnTo>
                  <a:pt x="487486" y="1493482"/>
                </a:lnTo>
                <a:lnTo>
                  <a:pt x="489748" y="1494614"/>
                </a:lnTo>
                <a:lnTo>
                  <a:pt x="488617" y="1495745"/>
                </a:lnTo>
                <a:lnTo>
                  <a:pt x="489748" y="1496876"/>
                </a:lnTo>
                <a:lnTo>
                  <a:pt x="489748" y="1498042"/>
                </a:lnTo>
                <a:lnTo>
                  <a:pt x="490879" y="1500305"/>
                </a:lnTo>
                <a:lnTo>
                  <a:pt x="489748" y="1501436"/>
                </a:lnTo>
                <a:lnTo>
                  <a:pt x="490879" y="1503698"/>
                </a:lnTo>
                <a:lnTo>
                  <a:pt x="490879" y="1504829"/>
                </a:lnTo>
                <a:lnTo>
                  <a:pt x="490879" y="1505996"/>
                </a:lnTo>
                <a:lnTo>
                  <a:pt x="489748" y="1509389"/>
                </a:lnTo>
                <a:lnTo>
                  <a:pt x="487486" y="1510520"/>
                </a:lnTo>
                <a:lnTo>
                  <a:pt x="486320" y="1511652"/>
                </a:lnTo>
                <a:lnTo>
                  <a:pt x="486320" y="1512818"/>
                </a:lnTo>
                <a:lnTo>
                  <a:pt x="485189" y="1517343"/>
                </a:lnTo>
                <a:lnTo>
                  <a:pt x="485189" y="1518474"/>
                </a:lnTo>
                <a:lnTo>
                  <a:pt x="482927" y="1521903"/>
                </a:lnTo>
                <a:lnTo>
                  <a:pt x="482927" y="1523034"/>
                </a:lnTo>
                <a:lnTo>
                  <a:pt x="484058" y="1524165"/>
                </a:lnTo>
                <a:lnTo>
                  <a:pt x="484058" y="1525296"/>
                </a:lnTo>
                <a:lnTo>
                  <a:pt x="484058" y="1529856"/>
                </a:lnTo>
                <a:lnTo>
                  <a:pt x="485189" y="1530987"/>
                </a:lnTo>
                <a:lnTo>
                  <a:pt x="486320" y="1532118"/>
                </a:lnTo>
                <a:lnTo>
                  <a:pt x="487486" y="1535547"/>
                </a:lnTo>
                <a:lnTo>
                  <a:pt x="486320" y="1537810"/>
                </a:lnTo>
                <a:lnTo>
                  <a:pt x="486320" y="1538941"/>
                </a:lnTo>
                <a:lnTo>
                  <a:pt x="485189" y="1542334"/>
                </a:lnTo>
                <a:lnTo>
                  <a:pt x="485189" y="1544632"/>
                </a:lnTo>
                <a:lnTo>
                  <a:pt x="482927" y="1546894"/>
                </a:lnTo>
                <a:lnTo>
                  <a:pt x="482927" y="1548025"/>
                </a:lnTo>
                <a:lnTo>
                  <a:pt x="481796" y="1552585"/>
                </a:lnTo>
                <a:lnTo>
                  <a:pt x="481796" y="1554848"/>
                </a:lnTo>
                <a:lnTo>
                  <a:pt x="480665" y="1554848"/>
                </a:lnTo>
                <a:lnTo>
                  <a:pt x="482927" y="1557145"/>
                </a:lnTo>
                <a:lnTo>
                  <a:pt x="480665" y="1563932"/>
                </a:lnTo>
                <a:lnTo>
                  <a:pt x="479534" y="1565099"/>
                </a:lnTo>
                <a:lnTo>
                  <a:pt x="478368" y="1568492"/>
                </a:lnTo>
                <a:lnTo>
                  <a:pt x="477237" y="1571886"/>
                </a:lnTo>
                <a:lnTo>
                  <a:pt x="474975" y="1573052"/>
                </a:lnTo>
                <a:lnTo>
                  <a:pt x="474975" y="1574183"/>
                </a:lnTo>
                <a:lnTo>
                  <a:pt x="473845" y="1575315"/>
                </a:lnTo>
                <a:lnTo>
                  <a:pt x="472714" y="1578708"/>
                </a:lnTo>
                <a:lnTo>
                  <a:pt x="471583" y="1578708"/>
                </a:lnTo>
                <a:lnTo>
                  <a:pt x="469286" y="1578708"/>
                </a:lnTo>
                <a:lnTo>
                  <a:pt x="469286" y="1581006"/>
                </a:lnTo>
                <a:lnTo>
                  <a:pt x="468155" y="1583268"/>
                </a:lnTo>
                <a:lnTo>
                  <a:pt x="469286" y="1590090"/>
                </a:lnTo>
                <a:lnTo>
                  <a:pt x="464762" y="1587828"/>
                </a:lnTo>
                <a:lnTo>
                  <a:pt x="461334" y="1588959"/>
                </a:lnTo>
                <a:lnTo>
                  <a:pt x="460203" y="1590090"/>
                </a:lnTo>
                <a:lnTo>
                  <a:pt x="457941" y="1586662"/>
                </a:lnTo>
                <a:lnTo>
                  <a:pt x="456775" y="1576446"/>
                </a:lnTo>
                <a:lnTo>
                  <a:pt x="455644" y="1575315"/>
                </a:lnTo>
                <a:lnTo>
                  <a:pt x="454513" y="1575315"/>
                </a:lnTo>
                <a:lnTo>
                  <a:pt x="452252" y="1576446"/>
                </a:lnTo>
                <a:lnTo>
                  <a:pt x="444300" y="1582137"/>
                </a:lnTo>
                <a:lnTo>
                  <a:pt x="437479" y="1581006"/>
                </a:lnTo>
                <a:lnTo>
                  <a:pt x="432920" y="1582137"/>
                </a:lnTo>
                <a:lnTo>
                  <a:pt x="429528" y="1577577"/>
                </a:lnTo>
                <a:lnTo>
                  <a:pt x="428397" y="1576446"/>
                </a:lnTo>
                <a:lnTo>
                  <a:pt x="427230" y="1575315"/>
                </a:lnTo>
                <a:lnTo>
                  <a:pt x="424969" y="1574183"/>
                </a:lnTo>
                <a:lnTo>
                  <a:pt x="420445" y="1575315"/>
                </a:lnTo>
                <a:lnTo>
                  <a:pt x="414755" y="1576446"/>
                </a:lnTo>
                <a:lnTo>
                  <a:pt x="410196" y="1576446"/>
                </a:lnTo>
                <a:lnTo>
                  <a:pt x="407935" y="1575315"/>
                </a:lnTo>
                <a:lnTo>
                  <a:pt x="405673" y="1577577"/>
                </a:lnTo>
                <a:lnTo>
                  <a:pt x="402245" y="1575315"/>
                </a:lnTo>
                <a:lnTo>
                  <a:pt x="398852" y="1574183"/>
                </a:lnTo>
                <a:lnTo>
                  <a:pt x="396555" y="1566230"/>
                </a:lnTo>
                <a:lnTo>
                  <a:pt x="390901" y="1559408"/>
                </a:lnTo>
                <a:lnTo>
                  <a:pt x="389734" y="1559408"/>
                </a:lnTo>
                <a:lnTo>
                  <a:pt x="386342" y="1558277"/>
                </a:lnTo>
                <a:lnTo>
                  <a:pt x="385211" y="1554848"/>
                </a:lnTo>
                <a:lnTo>
                  <a:pt x="384080" y="1553717"/>
                </a:lnTo>
                <a:lnTo>
                  <a:pt x="384080" y="1548025"/>
                </a:lnTo>
                <a:lnTo>
                  <a:pt x="380652" y="1543501"/>
                </a:lnTo>
                <a:lnTo>
                  <a:pt x="381783" y="1541203"/>
                </a:lnTo>
                <a:lnTo>
                  <a:pt x="380652" y="1536678"/>
                </a:lnTo>
                <a:lnTo>
                  <a:pt x="382949" y="1534381"/>
                </a:lnTo>
                <a:lnTo>
                  <a:pt x="380652" y="1532118"/>
                </a:lnTo>
                <a:lnTo>
                  <a:pt x="380652" y="1528725"/>
                </a:lnTo>
                <a:lnTo>
                  <a:pt x="381783" y="1527594"/>
                </a:lnTo>
                <a:lnTo>
                  <a:pt x="381783" y="1524165"/>
                </a:lnTo>
                <a:lnTo>
                  <a:pt x="378390" y="1523034"/>
                </a:lnTo>
                <a:lnTo>
                  <a:pt x="378390" y="1521903"/>
                </a:lnTo>
                <a:lnTo>
                  <a:pt x="380652" y="1520772"/>
                </a:lnTo>
                <a:lnTo>
                  <a:pt x="378390" y="1518474"/>
                </a:lnTo>
                <a:lnTo>
                  <a:pt x="377259" y="1518474"/>
                </a:lnTo>
                <a:lnTo>
                  <a:pt x="378390" y="1515080"/>
                </a:lnTo>
                <a:lnTo>
                  <a:pt x="376128" y="1512818"/>
                </a:lnTo>
                <a:lnTo>
                  <a:pt x="374962" y="1510520"/>
                </a:lnTo>
                <a:lnTo>
                  <a:pt x="370438" y="1512818"/>
                </a:lnTo>
                <a:lnTo>
                  <a:pt x="367010" y="1512818"/>
                </a:lnTo>
                <a:lnTo>
                  <a:pt x="363618" y="1511652"/>
                </a:lnTo>
                <a:lnTo>
                  <a:pt x="363618" y="1510520"/>
                </a:lnTo>
                <a:lnTo>
                  <a:pt x="364749" y="1507127"/>
                </a:lnTo>
                <a:lnTo>
                  <a:pt x="365880" y="1505996"/>
                </a:lnTo>
                <a:lnTo>
                  <a:pt x="364749" y="1503698"/>
                </a:lnTo>
                <a:lnTo>
                  <a:pt x="361356" y="1501436"/>
                </a:lnTo>
                <a:lnTo>
                  <a:pt x="355666" y="1501436"/>
                </a:lnTo>
                <a:lnTo>
                  <a:pt x="353404" y="1501436"/>
                </a:lnTo>
                <a:lnTo>
                  <a:pt x="353404" y="1500305"/>
                </a:lnTo>
                <a:lnTo>
                  <a:pt x="352238" y="1499173"/>
                </a:lnTo>
                <a:lnTo>
                  <a:pt x="352238" y="1496876"/>
                </a:lnTo>
                <a:lnTo>
                  <a:pt x="351107" y="1492351"/>
                </a:lnTo>
                <a:lnTo>
                  <a:pt x="357928" y="1487791"/>
                </a:lnTo>
                <a:lnTo>
                  <a:pt x="359059" y="1485529"/>
                </a:lnTo>
                <a:lnTo>
                  <a:pt x="359059" y="1480969"/>
                </a:lnTo>
                <a:lnTo>
                  <a:pt x="361356" y="1477575"/>
                </a:lnTo>
                <a:lnTo>
                  <a:pt x="361356" y="1474147"/>
                </a:lnTo>
                <a:lnTo>
                  <a:pt x="363618" y="1473015"/>
                </a:lnTo>
                <a:lnTo>
                  <a:pt x="370438" y="1468491"/>
                </a:lnTo>
                <a:lnTo>
                  <a:pt x="370438" y="1467324"/>
                </a:lnTo>
                <a:lnTo>
                  <a:pt x="367010" y="1466193"/>
                </a:lnTo>
                <a:lnTo>
                  <a:pt x="367010" y="1465062"/>
                </a:lnTo>
                <a:lnTo>
                  <a:pt x="364749" y="1461669"/>
                </a:lnTo>
                <a:lnTo>
                  <a:pt x="364749" y="1460502"/>
                </a:lnTo>
                <a:lnTo>
                  <a:pt x="367010" y="1458240"/>
                </a:lnTo>
                <a:lnTo>
                  <a:pt x="367010" y="1455977"/>
                </a:lnTo>
                <a:lnTo>
                  <a:pt x="364749" y="1454846"/>
                </a:lnTo>
                <a:lnTo>
                  <a:pt x="361356" y="1455977"/>
                </a:lnTo>
                <a:lnTo>
                  <a:pt x="360190" y="1453715"/>
                </a:lnTo>
                <a:lnTo>
                  <a:pt x="357928" y="1452549"/>
                </a:lnTo>
                <a:lnTo>
                  <a:pt x="355666" y="1452549"/>
                </a:lnTo>
                <a:lnTo>
                  <a:pt x="353404" y="1450286"/>
                </a:lnTo>
                <a:lnTo>
                  <a:pt x="352238" y="1449155"/>
                </a:lnTo>
                <a:lnTo>
                  <a:pt x="352238" y="1446893"/>
                </a:lnTo>
                <a:lnTo>
                  <a:pt x="353404" y="1444595"/>
                </a:lnTo>
                <a:lnTo>
                  <a:pt x="354535" y="1443464"/>
                </a:lnTo>
                <a:lnTo>
                  <a:pt x="351107" y="1442333"/>
                </a:lnTo>
                <a:lnTo>
                  <a:pt x="348845" y="1440070"/>
                </a:lnTo>
                <a:lnTo>
                  <a:pt x="347715" y="1440070"/>
                </a:lnTo>
                <a:lnTo>
                  <a:pt x="344287" y="1441202"/>
                </a:lnTo>
                <a:lnTo>
                  <a:pt x="339763" y="1441202"/>
                </a:lnTo>
                <a:lnTo>
                  <a:pt x="337466" y="1442333"/>
                </a:lnTo>
                <a:lnTo>
                  <a:pt x="336335" y="1443464"/>
                </a:lnTo>
                <a:lnTo>
                  <a:pt x="336335" y="1444595"/>
                </a:lnTo>
                <a:lnTo>
                  <a:pt x="332942" y="1443464"/>
                </a:lnTo>
                <a:lnTo>
                  <a:pt x="332942" y="1442333"/>
                </a:lnTo>
                <a:lnTo>
                  <a:pt x="334073" y="1438939"/>
                </a:lnTo>
                <a:lnTo>
                  <a:pt x="331811" y="1435511"/>
                </a:lnTo>
                <a:lnTo>
                  <a:pt x="330645" y="1434379"/>
                </a:lnTo>
                <a:lnTo>
                  <a:pt x="329514" y="1433248"/>
                </a:lnTo>
                <a:lnTo>
                  <a:pt x="327252" y="1430951"/>
                </a:lnTo>
                <a:lnTo>
                  <a:pt x="324991" y="1427557"/>
                </a:lnTo>
                <a:lnTo>
                  <a:pt x="324991" y="1425295"/>
                </a:lnTo>
                <a:lnTo>
                  <a:pt x="323860" y="1425295"/>
                </a:lnTo>
                <a:lnTo>
                  <a:pt x="320432" y="1426426"/>
                </a:lnTo>
                <a:lnTo>
                  <a:pt x="319301" y="1424164"/>
                </a:lnTo>
                <a:lnTo>
                  <a:pt x="319301" y="1422997"/>
                </a:lnTo>
                <a:lnTo>
                  <a:pt x="319301" y="1421866"/>
                </a:lnTo>
                <a:lnTo>
                  <a:pt x="321563" y="1420735"/>
                </a:lnTo>
                <a:lnTo>
                  <a:pt x="321563" y="1419604"/>
                </a:lnTo>
                <a:lnTo>
                  <a:pt x="322693" y="1418472"/>
                </a:lnTo>
                <a:lnTo>
                  <a:pt x="323860" y="1417341"/>
                </a:lnTo>
                <a:lnTo>
                  <a:pt x="321563" y="1413912"/>
                </a:lnTo>
                <a:lnTo>
                  <a:pt x="322693" y="1411650"/>
                </a:lnTo>
                <a:lnTo>
                  <a:pt x="323860" y="1409388"/>
                </a:lnTo>
                <a:lnTo>
                  <a:pt x="322693" y="1407090"/>
                </a:lnTo>
                <a:lnTo>
                  <a:pt x="322693" y="1405959"/>
                </a:lnTo>
                <a:lnTo>
                  <a:pt x="320432" y="1407090"/>
                </a:lnTo>
                <a:lnTo>
                  <a:pt x="318170" y="1405959"/>
                </a:lnTo>
                <a:lnTo>
                  <a:pt x="318170" y="1404828"/>
                </a:lnTo>
                <a:lnTo>
                  <a:pt x="319301" y="1401399"/>
                </a:lnTo>
                <a:lnTo>
                  <a:pt x="318170" y="1399137"/>
                </a:lnTo>
                <a:lnTo>
                  <a:pt x="317039" y="1398006"/>
                </a:lnTo>
                <a:lnTo>
                  <a:pt x="312480" y="1396874"/>
                </a:lnTo>
                <a:lnTo>
                  <a:pt x="311349" y="1396874"/>
                </a:lnTo>
                <a:lnTo>
                  <a:pt x="311349" y="1394612"/>
                </a:lnTo>
                <a:lnTo>
                  <a:pt x="311349" y="1393446"/>
                </a:lnTo>
                <a:lnTo>
                  <a:pt x="310218" y="1394612"/>
                </a:lnTo>
                <a:lnTo>
                  <a:pt x="309087" y="1395743"/>
                </a:lnTo>
                <a:lnTo>
                  <a:pt x="306790" y="1395743"/>
                </a:lnTo>
                <a:lnTo>
                  <a:pt x="305659" y="1395743"/>
                </a:lnTo>
                <a:lnTo>
                  <a:pt x="304529" y="1393446"/>
                </a:lnTo>
                <a:lnTo>
                  <a:pt x="305659" y="1393446"/>
                </a:lnTo>
                <a:lnTo>
                  <a:pt x="304529" y="1391183"/>
                </a:lnTo>
                <a:lnTo>
                  <a:pt x="305659" y="1390052"/>
                </a:lnTo>
                <a:lnTo>
                  <a:pt x="304529" y="1388921"/>
                </a:lnTo>
                <a:lnTo>
                  <a:pt x="305659" y="1388921"/>
                </a:lnTo>
                <a:lnTo>
                  <a:pt x="304529" y="1387790"/>
                </a:lnTo>
                <a:lnTo>
                  <a:pt x="305659" y="1387790"/>
                </a:lnTo>
                <a:lnTo>
                  <a:pt x="306790" y="1387790"/>
                </a:lnTo>
                <a:lnTo>
                  <a:pt x="307921" y="1386659"/>
                </a:lnTo>
                <a:lnTo>
                  <a:pt x="306790" y="1384361"/>
                </a:lnTo>
                <a:lnTo>
                  <a:pt x="303398" y="1384361"/>
                </a:lnTo>
                <a:lnTo>
                  <a:pt x="297708" y="1386659"/>
                </a:lnTo>
                <a:lnTo>
                  <a:pt x="295446" y="1385492"/>
                </a:lnTo>
                <a:lnTo>
                  <a:pt x="293149" y="1385492"/>
                </a:lnTo>
                <a:lnTo>
                  <a:pt x="293149" y="1386659"/>
                </a:lnTo>
                <a:lnTo>
                  <a:pt x="292018" y="1386659"/>
                </a:lnTo>
                <a:lnTo>
                  <a:pt x="290887" y="1386659"/>
                </a:lnTo>
                <a:lnTo>
                  <a:pt x="292018" y="1384361"/>
                </a:lnTo>
                <a:lnTo>
                  <a:pt x="289756" y="1385492"/>
                </a:lnTo>
                <a:lnTo>
                  <a:pt x="287494" y="1384361"/>
                </a:lnTo>
                <a:lnTo>
                  <a:pt x="285197" y="1384361"/>
                </a:lnTo>
                <a:lnTo>
                  <a:pt x="285197" y="1385492"/>
                </a:lnTo>
                <a:lnTo>
                  <a:pt x="281805" y="1383230"/>
                </a:lnTo>
                <a:lnTo>
                  <a:pt x="281805" y="1382099"/>
                </a:lnTo>
                <a:lnTo>
                  <a:pt x="284066" y="1382099"/>
                </a:lnTo>
                <a:lnTo>
                  <a:pt x="282936" y="1380967"/>
                </a:lnTo>
                <a:lnTo>
                  <a:pt x="284066" y="1380967"/>
                </a:lnTo>
                <a:lnTo>
                  <a:pt x="284066" y="1379836"/>
                </a:lnTo>
                <a:lnTo>
                  <a:pt x="284066" y="1378670"/>
                </a:lnTo>
                <a:lnTo>
                  <a:pt x="286364" y="1377539"/>
                </a:lnTo>
                <a:lnTo>
                  <a:pt x="286364" y="1376407"/>
                </a:lnTo>
                <a:lnTo>
                  <a:pt x="285197" y="1376407"/>
                </a:lnTo>
                <a:lnTo>
                  <a:pt x="285197" y="1375276"/>
                </a:lnTo>
                <a:lnTo>
                  <a:pt x="284066" y="1376407"/>
                </a:lnTo>
                <a:lnTo>
                  <a:pt x="281805" y="1375276"/>
                </a:lnTo>
                <a:lnTo>
                  <a:pt x="282936" y="1374145"/>
                </a:lnTo>
                <a:lnTo>
                  <a:pt x="286364" y="1374145"/>
                </a:lnTo>
                <a:lnTo>
                  <a:pt x="286364" y="1373014"/>
                </a:lnTo>
                <a:lnTo>
                  <a:pt x="287494" y="1370716"/>
                </a:lnTo>
                <a:lnTo>
                  <a:pt x="287494" y="1369585"/>
                </a:lnTo>
                <a:lnTo>
                  <a:pt x="287494" y="1370716"/>
                </a:lnTo>
                <a:lnTo>
                  <a:pt x="289756" y="1370716"/>
                </a:lnTo>
                <a:lnTo>
                  <a:pt x="289756" y="1369585"/>
                </a:lnTo>
                <a:lnTo>
                  <a:pt x="290887" y="1368454"/>
                </a:lnTo>
                <a:lnTo>
                  <a:pt x="290887" y="1367323"/>
                </a:lnTo>
                <a:lnTo>
                  <a:pt x="289756" y="1365061"/>
                </a:lnTo>
                <a:lnTo>
                  <a:pt x="290887" y="1363894"/>
                </a:lnTo>
                <a:lnTo>
                  <a:pt x="292018" y="1363894"/>
                </a:lnTo>
                <a:lnTo>
                  <a:pt x="294315" y="1362763"/>
                </a:lnTo>
                <a:lnTo>
                  <a:pt x="294315" y="1361632"/>
                </a:lnTo>
                <a:lnTo>
                  <a:pt x="296577" y="1360501"/>
                </a:lnTo>
                <a:lnTo>
                  <a:pt x="296577" y="1359369"/>
                </a:lnTo>
                <a:lnTo>
                  <a:pt x="298839" y="1358238"/>
                </a:lnTo>
                <a:lnTo>
                  <a:pt x="297708" y="1355941"/>
                </a:lnTo>
                <a:lnTo>
                  <a:pt x="296577" y="1355941"/>
                </a:lnTo>
                <a:lnTo>
                  <a:pt x="295446" y="1354809"/>
                </a:lnTo>
                <a:lnTo>
                  <a:pt x="295446" y="1353678"/>
                </a:lnTo>
                <a:lnTo>
                  <a:pt x="294315" y="1351416"/>
                </a:lnTo>
                <a:lnTo>
                  <a:pt x="296577" y="1350285"/>
                </a:lnTo>
                <a:lnTo>
                  <a:pt x="297708" y="1350285"/>
                </a:lnTo>
                <a:lnTo>
                  <a:pt x="298839" y="1350285"/>
                </a:lnTo>
                <a:lnTo>
                  <a:pt x="299970" y="1351416"/>
                </a:lnTo>
                <a:lnTo>
                  <a:pt x="301100" y="1350285"/>
                </a:lnTo>
                <a:lnTo>
                  <a:pt x="303398" y="1347987"/>
                </a:lnTo>
                <a:lnTo>
                  <a:pt x="306790" y="1347987"/>
                </a:lnTo>
                <a:lnTo>
                  <a:pt x="307921" y="1346856"/>
                </a:lnTo>
                <a:lnTo>
                  <a:pt x="306790" y="1345725"/>
                </a:lnTo>
                <a:lnTo>
                  <a:pt x="306790" y="1344594"/>
                </a:lnTo>
                <a:lnTo>
                  <a:pt x="307921" y="1344594"/>
                </a:lnTo>
                <a:lnTo>
                  <a:pt x="309087" y="1343463"/>
                </a:lnTo>
                <a:lnTo>
                  <a:pt x="307921" y="1342296"/>
                </a:lnTo>
                <a:lnTo>
                  <a:pt x="309087" y="1341165"/>
                </a:lnTo>
                <a:lnTo>
                  <a:pt x="309087" y="1337771"/>
                </a:lnTo>
                <a:lnTo>
                  <a:pt x="310218" y="1336640"/>
                </a:lnTo>
                <a:lnTo>
                  <a:pt x="309087" y="1333211"/>
                </a:lnTo>
                <a:lnTo>
                  <a:pt x="307921" y="1333211"/>
                </a:lnTo>
                <a:lnTo>
                  <a:pt x="307921" y="1332080"/>
                </a:lnTo>
                <a:lnTo>
                  <a:pt x="306790" y="1332080"/>
                </a:lnTo>
                <a:lnTo>
                  <a:pt x="306790" y="1329818"/>
                </a:lnTo>
                <a:lnTo>
                  <a:pt x="305659" y="1328687"/>
                </a:lnTo>
                <a:lnTo>
                  <a:pt x="304529" y="1325258"/>
                </a:lnTo>
                <a:lnTo>
                  <a:pt x="305659" y="1325258"/>
                </a:lnTo>
                <a:lnTo>
                  <a:pt x="306790" y="1325258"/>
                </a:lnTo>
                <a:lnTo>
                  <a:pt x="307921" y="1325258"/>
                </a:lnTo>
                <a:lnTo>
                  <a:pt x="307921" y="1321864"/>
                </a:lnTo>
                <a:lnTo>
                  <a:pt x="310218" y="1319567"/>
                </a:lnTo>
                <a:lnTo>
                  <a:pt x="311349" y="1319567"/>
                </a:lnTo>
                <a:lnTo>
                  <a:pt x="312480" y="1318436"/>
                </a:lnTo>
                <a:lnTo>
                  <a:pt x="311349" y="1316173"/>
                </a:lnTo>
                <a:lnTo>
                  <a:pt x="310218" y="1315042"/>
                </a:lnTo>
                <a:lnTo>
                  <a:pt x="311349" y="1313911"/>
                </a:lnTo>
                <a:lnTo>
                  <a:pt x="309087" y="1313911"/>
                </a:lnTo>
                <a:lnTo>
                  <a:pt x="310218" y="1312744"/>
                </a:lnTo>
                <a:lnTo>
                  <a:pt x="309087" y="1312744"/>
                </a:lnTo>
                <a:lnTo>
                  <a:pt x="306790" y="1311613"/>
                </a:lnTo>
                <a:lnTo>
                  <a:pt x="307921" y="1310482"/>
                </a:lnTo>
                <a:lnTo>
                  <a:pt x="306790" y="1309351"/>
                </a:lnTo>
                <a:lnTo>
                  <a:pt x="307921" y="1308220"/>
                </a:lnTo>
                <a:lnTo>
                  <a:pt x="307921" y="1307089"/>
                </a:lnTo>
                <a:lnTo>
                  <a:pt x="309087" y="1307089"/>
                </a:lnTo>
                <a:lnTo>
                  <a:pt x="309087" y="1305958"/>
                </a:lnTo>
                <a:lnTo>
                  <a:pt x="310218" y="1305958"/>
                </a:lnTo>
                <a:lnTo>
                  <a:pt x="309087" y="1304791"/>
                </a:lnTo>
                <a:lnTo>
                  <a:pt x="310218" y="1304791"/>
                </a:lnTo>
                <a:lnTo>
                  <a:pt x="310218" y="1303660"/>
                </a:lnTo>
                <a:lnTo>
                  <a:pt x="309087" y="1302529"/>
                </a:lnTo>
                <a:lnTo>
                  <a:pt x="307921" y="1303660"/>
                </a:lnTo>
                <a:lnTo>
                  <a:pt x="307921" y="1302529"/>
                </a:lnTo>
                <a:lnTo>
                  <a:pt x="306790" y="1302529"/>
                </a:lnTo>
                <a:lnTo>
                  <a:pt x="307921" y="1302529"/>
                </a:lnTo>
                <a:lnTo>
                  <a:pt x="307921" y="1301398"/>
                </a:lnTo>
                <a:lnTo>
                  <a:pt x="309087" y="1302529"/>
                </a:lnTo>
                <a:lnTo>
                  <a:pt x="310218" y="1302529"/>
                </a:lnTo>
                <a:lnTo>
                  <a:pt x="310218" y="1301398"/>
                </a:lnTo>
                <a:lnTo>
                  <a:pt x="310218" y="1300266"/>
                </a:lnTo>
                <a:lnTo>
                  <a:pt x="310218" y="1299135"/>
                </a:lnTo>
                <a:lnTo>
                  <a:pt x="311349" y="1300266"/>
                </a:lnTo>
                <a:lnTo>
                  <a:pt x="311349" y="1298004"/>
                </a:lnTo>
                <a:lnTo>
                  <a:pt x="311349" y="1299135"/>
                </a:lnTo>
                <a:lnTo>
                  <a:pt x="312480" y="1299135"/>
                </a:lnTo>
                <a:lnTo>
                  <a:pt x="312480" y="1298004"/>
                </a:lnTo>
                <a:lnTo>
                  <a:pt x="313611" y="1299135"/>
                </a:lnTo>
                <a:lnTo>
                  <a:pt x="313611" y="1298004"/>
                </a:lnTo>
                <a:lnTo>
                  <a:pt x="314742" y="1298004"/>
                </a:lnTo>
                <a:lnTo>
                  <a:pt x="313611" y="1296838"/>
                </a:lnTo>
                <a:lnTo>
                  <a:pt x="314742" y="1296838"/>
                </a:lnTo>
                <a:lnTo>
                  <a:pt x="314742" y="1295706"/>
                </a:lnTo>
                <a:lnTo>
                  <a:pt x="315873" y="1296838"/>
                </a:lnTo>
                <a:lnTo>
                  <a:pt x="317039" y="1295706"/>
                </a:lnTo>
                <a:lnTo>
                  <a:pt x="317039" y="1294575"/>
                </a:lnTo>
                <a:lnTo>
                  <a:pt x="318170" y="1293444"/>
                </a:lnTo>
                <a:lnTo>
                  <a:pt x="318170" y="1292313"/>
                </a:lnTo>
                <a:lnTo>
                  <a:pt x="319301" y="1292313"/>
                </a:lnTo>
                <a:lnTo>
                  <a:pt x="318170" y="1291182"/>
                </a:lnTo>
                <a:lnTo>
                  <a:pt x="319301" y="1290015"/>
                </a:lnTo>
                <a:lnTo>
                  <a:pt x="318170" y="1288884"/>
                </a:lnTo>
                <a:lnTo>
                  <a:pt x="319301" y="1287753"/>
                </a:lnTo>
                <a:lnTo>
                  <a:pt x="318170" y="1286622"/>
                </a:lnTo>
                <a:lnTo>
                  <a:pt x="319301" y="1286622"/>
                </a:lnTo>
                <a:lnTo>
                  <a:pt x="318170" y="1284359"/>
                </a:lnTo>
                <a:lnTo>
                  <a:pt x="318170" y="1282062"/>
                </a:lnTo>
                <a:lnTo>
                  <a:pt x="320432" y="1282062"/>
                </a:lnTo>
                <a:lnTo>
                  <a:pt x="320432" y="1280931"/>
                </a:lnTo>
                <a:lnTo>
                  <a:pt x="321563" y="1279800"/>
                </a:lnTo>
                <a:lnTo>
                  <a:pt x="322693" y="1282062"/>
                </a:lnTo>
                <a:lnTo>
                  <a:pt x="323860" y="1280931"/>
                </a:lnTo>
                <a:lnTo>
                  <a:pt x="327252" y="1277537"/>
                </a:lnTo>
                <a:lnTo>
                  <a:pt x="326122" y="1276406"/>
                </a:lnTo>
                <a:lnTo>
                  <a:pt x="327252" y="1274108"/>
                </a:lnTo>
                <a:lnTo>
                  <a:pt x="327252" y="1272977"/>
                </a:lnTo>
                <a:lnTo>
                  <a:pt x="327252" y="1271846"/>
                </a:lnTo>
                <a:lnTo>
                  <a:pt x="326122" y="1268453"/>
                </a:lnTo>
                <a:lnTo>
                  <a:pt x="327252" y="1269584"/>
                </a:lnTo>
                <a:lnTo>
                  <a:pt x="329514" y="1268453"/>
                </a:lnTo>
                <a:lnTo>
                  <a:pt x="328383" y="1266155"/>
                </a:lnTo>
                <a:lnTo>
                  <a:pt x="329514" y="1266155"/>
                </a:lnTo>
                <a:lnTo>
                  <a:pt x="329514" y="1265024"/>
                </a:lnTo>
                <a:lnTo>
                  <a:pt x="329514" y="1263893"/>
                </a:lnTo>
                <a:lnTo>
                  <a:pt x="332942" y="1265024"/>
                </a:lnTo>
                <a:lnTo>
                  <a:pt x="335204" y="1265024"/>
                </a:lnTo>
                <a:lnTo>
                  <a:pt x="336335" y="1265024"/>
                </a:lnTo>
                <a:lnTo>
                  <a:pt x="337466" y="1265024"/>
                </a:lnTo>
                <a:lnTo>
                  <a:pt x="338632" y="1266155"/>
                </a:lnTo>
                <a:lnTo>
                  <a:pt x="339763" y="1263893"/>
                </a:lnTo>
                <a:lnTo>
                  <a:pt x="340894" y="1262761"/>
                </a:lnTo>
                <a:lnTo>
                  <a:pt x="342025" y="1260499"/>
                </a:lnTo>
                <a:lnTo>
                  <a:pt x="345417" y="1259333"/>
                </a:lnTo>
                <a:lnTo>
                  <a:pt x="347715" y="1258201"/>
                </a:lnTo>
                <a:lnTo>
                  <a:pt x="349976" y="1257070"/>
                </a:lnTo>
                <a:lnTo>
                  <a:pt x="354535" y="1254808"/>
                </a:lnTo>
                <a:lnTo>
                  <a:pt x="359059" y="1257070"/>
                </a:lnTo>
                <a:lnTo>
                  <a:pt x="361356" y="1257070"/>
                </a:lnTo>
                <a:lnTo>
                  <a:pt x="363618" y="1255939"/>
                </a:lnTo>
                <a:lnTo>
                  <a:pt x="367010" y="1255939"/>
                </a:lnTo>
                <a:lnTo>
                  <a:pt x="369308" y="1254808"/>
                </a:lnTo>
                <a:lnTo>
                  <a:pt x="371569" y="1252510"/>
                </a:lnTo>
                <a:lnTo>
                  <a:pt x="373831" y="1250248"/>
                </a:lnTo>
                <a:lnTo>
                  <a:pt x="376128" y="1246855"/>
                </a:lnTo>
                <a:lnTo>
                  <a:pt x="374962" y="1241163"/>
                </a:lnTo>
                <a:lnTo>
                  <a:pt x="376128" y="1237735"/>
                </a:lnTo>
                <a:lnTo>
                  <a:pt x="378390" y="1235472"/>
                </a:lnTo>
                <a:lnTo>
                  <a:pt x="379521" y="1234341"/>
                </a:lnTo>
                <a:lnTo>
                  <a:pt x="377259" y="1232079"/>
                </a:lnTo>
                <a:lnTo>
                  <a:pt x="374962" y="1230948"/>
                </a:lnTo>
                <a:lnTo>
                  <a:pt x="374962" y="1229781"/>
                </a:lnTo>
                <a:lnTo>
                  <a:pt x="374962" y="1228650"/>
                </a:lnTo>
                <a:lnTo>
                  <a:pt x="378390" y="1219565"/>
                </a:lnTo>
                <a:lnTo>
                  <a:pt x="378390" y="1217303"/>
                </a:lnTo>
                <a:lnTo>
                  <a:pt x="379521" y="1215005"/>
                </a:lnTo>
                <a:lnTo>
                  <a:pt x="381783" y="1215005"/>
                </a:lnTo>
                <a:lnTo>
                  <a:pt x="382949" y="1213874"/>
                </a:lnTo>
                <a:lnTo>
                  <a:pt x="382949" y="1211612"/>
                </a:lnTo>
                <a:lnTo>
                  <a:pt x="380652" y="1209350"/>
                </a:lnTo>
                <a:lnTo>
                  <a:pt x="380652" y="1207052"/>
                </a:lnTo>
                <a:lnTo>
                  <a:pt x="380652" y="1202527"/>
                </a:lnTo>
                <a:lnTo>
                  <a:pt x="380652" y="1201396"/>
                </a:lnTo>
                <a:lnTo>
                  <a:pt x="379521" y="1200230"/>
                </a:lnTo>
                <a:lnTo>
                  <a:pt x="379521" y="1199098"/>
                </a:lnTo>
                <a:lnTo>
                  <a:pt x="378390" y="1196836"/>
                </a:lnTo>
                <a:lnTo>
                  <a:pt x="373831" y="1193407"/>
                </a:lnTo>
                <a:lnTo>
                  <a:pt x="369308" y="1191145"/>
                </a:lnTo>
                <a:lnTo>
                  <a:pt x="367010" y="1190014"/>
                </a:lnTo>
                <a:lnTo>
                  <a:pt x="367010" y="1187752"/>
                </a:lnTo>
                <a:lnTo>
                  <a:pt x="367010" y="1186620"/>
                </a:lnTo>
                <a:lnTo>
                  <a:pt x="364749" y="1185454"/>
                </a:lnTo>
                <a:lnTo>
                  <a:pt x="363618" y="1184323"/>
                </a:lnTo>
                <a:lnTo>
                  <a:pt x="361356" y="1184323"/>
                </a:lnTo>
                <a:lnTo>
                  <a:pt x="361356" y="1183192"/>
                </a:lnTo>
                <a:lnTo>
                  <a:pt x="359059" y="1182060"/>
                </a:lnTo>
                <a:lnTo>
                  <a:pt x="355666" y="1182060"/>
                </a:lnTo>
                <a:lnTo>
                  <a:pt x="353404" y="1184323"/>
                </a:lnTo>
                <a:lnTo>
                  <a:pt x="352238" y="1184323"/>
                </a:lnTo>
                <a:lnTo>
                  <a:pt x="349976" y="1183192"/>
                </a:lnTo>
                <a:lnTo>
                  <a:pt x="348845" y="1183192"/>
                </a:lnTo>
                <a:lnTo>
                  <a:pt x="347715" y="1185454"/>
                </a:lnTo>
                <a:lnTo>
                  <a:pt x="345417" y="1185454"/>
                </a:lnTo>
                <a:lnTo>
                  <a:pt x="344287" y="1185454"/>
                </a:lnTo>
                <a:lnTo>
                  <a:pt x="342025" y="1184323"/>
                </a:lnTo>
                <a:lnTo>
                  <a:pt x="340894" y="1185454"/>
                </a:lnTo>
                <a:lnTo>
                  <a:pt x="339763" y="1185454"/>
                </a:lnTo>
                <a:lnTo>
                  <a:pt x="338632" y="1186620"/>
                </a:lnTo>
                <a:lnTo>
                  <a:pt x="337466" y="1186620"/>
                </a:lnTo>
                <a:lnTo>
                  <a:pt x="336335" y="1186620"/>
                </a:lnTo>
                <a:lnTo>
                  <a:pt x="335204" y="1187752"/>
                </a:lnTo>
                <a:lnTo>
                  <a:pt x="334073" y="1186620"/>
                </a:lnTo>
                <a:lnTo>
                  <a:pt x="332942" y="1190014"/>
                </a:lnTo>
                <a:lnTo>
                  <a:pt x="331811" y="1190014"/>
                </a:lnTo>
                <a:lnTo>
                  <a:pt x="331811" y="1188883"/>
                </a:lnTo>
                <a:lnTo>
                  <a:pt x="330645" y="1190014"/>
                </a:lnTo>
                <a:lnTo>
                  <a:pt x="329514" y="1191145"/>
                </a:lnTo>
                <a:lnTo>
                  <a:pt x="329514" y="1192276"/>
                </a:lnTo>
                <a:lnTo>
                  <a:pt x="328383" y="1191145"/>
                </a:lnTo>
                <a:lnTo>
                  <a:pt x="328383" y="1192276"/>
                </a:lnTo>
                <a:lnTo>
                  <a:pt x="327252" y="1192276"/>
                </a:lnTo>
                <a:lnTo>
                  <a:pt x="326122" y="1191145"/>
                </a:lnTo>
                <a:lnTo>
                  <a:pt x="324991" y="1192276"/>
                </a:lnTo>
                <a:lnTo>
                  <a:pt x="321563" y="1193407"/>
                </a:lnTo>
                <a:lnTo>
                  <a:pt x="320432" y="1193407"/>
                </a:lnTo>
                <a:lnTo>
                  <a:pt x="320432" y="1194574"/>
                </a:lnTo>
                <a:lnTo>
                  <a:pt x="319301" y="1194574"/>
                </a:lnTo>
                <a:lnTo>
                  <a:pt x="318170" y="1192276"/>
                </a:lnTo>
                <a:lnTo>
                  <a:pt x="317039" y="1193407"/>
                </a:lnTo>
                <a:lnTo>
                  <a:pt x="315873" y="1194574"/>
                </a:lnTo>
                <a:lnTo>
                  <a:pt x="314742" y="1193407"/>
                </a:lnTo>
                <a:lnTo>
                  <a:pt x="314742" y="1192276"/>
                </a:lnTo>
                <a:lnTo>
                  <a:pt x="312480" y="1193407"/>
                </a:lnTo>
                <a:lnTo>
                  <a:pt x="312480" y="1195705"/>
                </a:lnTo>
                <a:lnTo>
                  <a:pt x="311349" y="1195705"/>
                </a:lnTo>
                <a:lnTo>
                  <a:pt x="310218" y="1197967"/>
                </a:lnTo>
                <a:lnTo>
                  <a:pt x="309087" y="1197967"/>
                </a:lnTo>
                <a:lnTo>
                  <a:pt x="307921" y="1196836"/>
                </a:lnTo>
                <a:lnTo>
                  <a:pt x="306790" y="1196836"/>
                </a:lnTo>
                <a:lnTo>
                  <a:pt x="306790" y="1197967"/>
                </a:lnTo>
                <a:lnTo>
                  <a:pt x="306790" y="1199098"/>
                </a:lnTo>
                <a:lnTo>
                  <a:pt x="305659" y="1199098"/>
                </a:lnTo>
                <a:lnTo>
                  <a:pt x="303398" y="1199098"/>
                </a:lnTo>
                <a:lnTo>
                  <a:pt x="302267" y="1201396"/>
                </a:lnTo>
                <a:lnTo>
                  <a:pt x="301100" y="1201396"/>
                </a:lnTo>
                <a:lnTo>
                  <a:pt x="301100" y="1202527"/>
                </a:lnTo>
                <a:lnTo>
                  <a:pt x="301100" y="1204790"/>
                </a:lnTo>
                <a:lnTo>
                  <a:pt x="298839" y="1205921"/>
                </a:lnTo>
                <a:lnTo>
                  <a:pt x="299970" y="1207052"/>
                </a:lnTo>
                <a:lnTo>
                  <a:pt x="296577" y="1208183"/>
                </a:lnTo>
                <a:lnTo>
                  <a:pt x="296577" y="1209350"/>
                </a:lnTo>
                <a:lnTo>
                  <a:pt x="295446" y="1208183"/>
                </a:lnTo>
                <a:lnTo>
                  <a:pt x="294315" y="1211612"/>
                </a:lnTo>
                <a:lnTo>
                  <a:pt x="293149" y="1211612"/>
                </a:lnTo>
                <a:lnTo>
                  <a:pt x="293149" y="1210481"/>
                </a:lnTo>
                <a:lnTo>
                  <a:pt x="292018" y="1210481"/>
                </a:lnTo>
                <a:lnTo>
                  <a:pt x="290887" y="1210481"/>
                </a:lnTo>
                <a:lnTo>
                  <a:pt x="289756" y="1210481"/>
                </a:lnTo>
                <a:lnTo>
                  <a:pt x="289756" y="1209350"/>
                </a:lnTo>
                <a:lnTo>
                  <a:pt x="286364" y="1209350"/>
                </a:lnTo>
                <a:lnTo>
                  <a:pt x="286364" y="1208183"/>
                </a:lnTo>
                <a:lnTo>
                  <a:pt x="284066" y="1207052"/>
                </a:lnTo>
                <a:lnTo>
                  <a:pt x="285197" y="1205921"/>
                </a:lnTo>
                <a:lnTo>
                  <a:pt x="282936" y="1204790"/>
                </a:lnTo>
                <a:lnTo>
                  <a:pt x="282936" y="1201396"/>
                </a:lnTo>
                <a:lnTo>
                  <a:pt x="279543" y="1197967"/>
                </a:lnTo>
                <a:lnTo>
                  <a:pt x="274984" y="1197967"/>
                </a:lnTo>
                <a:lnTo>
                  <a:pt x="277246" y="1196836"/>
                </a:lnTo>
                <a:lnTo>
                  <a:pt x="274984" y="1194574"/>
                </a:lnTo>
                <a:lnTo>
                  <a:pt x="276115" y="1194574"/>
                </a:lnTo>
                <a:lnTo>
                  <a:pt x="276115" y="1193407"/>
                </a:lnTo>
                <a:lnTo>
                  <a:pt x="276115" y="1192276"/>
                </a:lnTo>
                <a:lnTo>
                  <a:pt x="274984" y="1193407"/>
                </a:lnTo>
                <a:lnTo>
                  <a:pt x="273853" y="1192276"/>
                </a:lnTo>
                <a:lnTo>
                  <a:pt x="274984" y="1188883"/>
                </a:lnTo>
                <a:lnTo>
                  <a:pt x="273853" y="1190014"/>
                </a:lnTo>
                <a:lnTo>
                  <a:pt x="272722" y="1186620"/>
                </a:lnTo>
                <a:lnTo>
                  <a:pt x="271556" y="1186620"/>
                </a:lnTo>
                <a:lnTo>
                  <a:pt x="269294" y="1187752"/>
                </a:lnTo>
                <a:lnTo>
                  <a:pt x="269294" y="1185454"/>
                </a:lnTo>
                <a:lnTo>
                  <a:pt x="269294" y="1182060"/>
                </a:lnTo>
                <a:lnTo>
                  <a:pt x="267032" y="1182060"/>
                </a:lnTo>
                <a:lnTo>
                  <a:pt x="267032" y="1180929"/>
                </a:lnTo>
                <a:lnTo>
                  <a:pt x="265901" y="1179798"/>
                </a:lnTo>
                <a:lnTo>
                  <a:pt x="263604" y="1177500"/>
                </a:lnTo>
                <a:lnTo>
                  <a:pt x="263604" y="1176369"/>
                </a:lnTo>
                <a:lnTo>
                  <a:pt x="263604" y="1175238"/>
                </a:lnTo>
                <a:lnTo>
                  <a:pt x="262473" y="1175238"/>
                </a:lnTo>
                <a:lnTo>
                  <a:pt x="262473" y="1172976"/>
                </a:lnTo>
                <a:lnTo>
                  <a:pt x="260212" y="1174107"/>
                </a:lnTo>
                <a:lnTo>
                  <a:pt x="260212" y="1172976"/>
                </a:lnTo>
                <a:lnTo>
                  <a:pt x="259081" y="1172976"/>
                </a:lnTo>
                <a:lnTo>
                  <a:pt x="259081" y="1171845"/>
                </a:lnTo>
                <a:lnTo>
                  <a:pt x="256819" y="1171845"/>
                </a:lnTo>
                <a:lnTo>
                  <a:pt x="255653" y="1170678"/>
                </a:lnTo>
                <a:lnTo>
                  <a:pt x="254522" y="1169547"/>
                </a:lnTo>
                <a:lnTo>
                  <a:pt x="254522" y="1168416"/>
                </a:lnTo>
                <a:lnTo>
                  <a:pt x="253391" y="1168416"/>
                </a:lnTo>
                <a:lnTo>
                  <a:pt x="252260" y="1168416"/>
                </a:lnTo>
                <a:lnTo>
                  <a:pt x="252260" y="1167285"/>
                </a:lnTo>
                <a:lnTo>
                  <a:pt x="254522" y="1166153"/>
                </a:lnTo>
                <a:lnTo>
                  <a:pt x="252260" y="1166153"/>
                </a:lnTo>
                <a:lnTo>
                  <a:pt x="253391" y="1165022"/>
                </a:lnTo>
                <a:lnTo>
                  <a:pt x="252260" y="1162725"/>
                </a:lnTo>
                <a:lnTo>
                  <a:pt x="251129" y="1159331"/>
                </a:lnTo>
                <a:lnTo>
                  <a:pt x="252260" y="1158200"/>
                </a:lnTo>
                <a:lnTo>
                  <a:pt x="251129" y="1158200"/>
                </a:lnTo>
                <a:lnTo>
                  <a:pt x="249998" y="1158200"/>
                </a:lnTo>
                <a:lnTo>
                  <a:pt x="248832" y="1159331"/>
                </a:lnTo>
                <a:lnTo>
                  <a:pt x="249998" y="1157069"/>
                </a:lnTo>
                <a:lnTo>
                  <a:pt x="249998" y="1155902"/>
                </a:lnTo>
                <a:lnTo>
                  <a:pt x="247701" y="1155902"/>
                </a:lnTo>
                <a:lnTo>
                  <a:pt x="247701" y="1154771"/>
                </a:lnTo>
                <a:lnTo>
                  <a:pt x="247701" y="1153640"/>
                </a:lnTo>
                <a:lnTo>
                  <a:pt x="246570" y="1154771"/>
                </a:lnTo>
                <a:lnTo>
                  <a:pt x="244308" y="1153640"/>
                </a:lnTo>
                <a:lnTo>
                  <a:pt x="243178" y="1154771"/>
                </a:lnTo>
                <a:lnTo>
                  <a:pt x="242047" y="1153640"/>
                </a:lnTo>
                <a:lnTo>
                  <a:pt x="240880" y="1153640"/>
                </a:lnTo>
                <a:lnTo>
                  <a:pt x="240880" y="1151378"/>
                </a:lnTo>
                <a:lnTo>
                  <a:pt x="242047" y="1150247"/>
                </a:lnTo>
                <a:lnTo>
                  <a:pt x="240880" y="1149080"/>
                </a:lnTo>
                <a:lnTo>
                  <a:pt x="240880" y="1147949"/>
                </a:lnTo>
                <a:lnTo>
                  <a:pt x="242047" y="1149080"/>
                </a:lnTo>
                <a:lnTo>
                  <a:pt x="243178" y="1149080"/>
                </a:lnTo>
                <a:lnTo>
                  <a:pt x="243178" y="1146818"/>
                </a:lnTo>
                <a:lnTo>
                  <a:pt x="237488" y="1145687"/>
                </a:lnTo>
                <a:lnTo>
                  <a:pt x="237488" y="1144555"/>
                </a:lnTo>
                <a:lnTo>
                  <a:pt x="237488" y="1143424"/>
                </a:lnTo>
                <a:lnTo>
                  <a:pt x="236357" y="1142293"/>
                </a:lnTo>
                <a:lnTo>
                  <a:pt x="238619" y="1142293"/>
                </a:lnTo>
                <a:lnTo>
                  <a:pt x="239749" y="1142293"/>
                </a:lnTo>
                <a:lnTo>
                  <a:pt x="240880" y="1141127"/>
                </a:lnTo>
                <a:lnTo>
                  <a:pt x="239749" y="1139995"/>
                </a:lnTo>
                <a:lnTo>
                  <a:pt x="237488" y="1137733"/>
                </a:lnTo>
                <a:lnTo>
                  <a:pt x="235226" y="1136602"/>
                </a:lnTo>
                <a:lnTo>
                  <a:pt x="234060" y="1134304"/>
                </a:lnTo>
                <a:lnTo>
                  <a:pt x="232929" y="1134304"/>
                </a:lnTo>
                <a:lnTo>
                  <a:pt x="230667" y="1134304"/>
                </a:lnTo>
                <a:lnTo>
                  <a:pt x="230667" y="1135471"/>
                </a:lnTo>
                <a:lnTo>
                  <a:pt x="231798" y="1137733"/>
                </a:lnTo>
                <a:lnTo>
                  <a:pt x="234060" y="1137733"/>
                </a:lnTo>
                <a:lnTo>
                  <a:pt x="234060" y="1138864"/>
                </a:lnTo>
                <a:lnTo>
                  <a:pt x="231798" y="1141127"/>
                </a:lnTo>
                <a:lnTo>
                  <a:pt x="229536" y="1139995"/>
                </a:lnTo>
                <a:lnTo>
                  <a:pt x="228405" y="1137733"/>
                </a:lnTo>
                <a:lnTo>
                  <a:pt x="228405" y="1136602"/>
                </a:lnTo>
                <a:lnTo>
                  <a:pt x="229536" y="1134304"/>
                </a:lnTo>
                <a:lnTo>
                  <a:pt x="229536" y="1130911"/>
                </a:lnTo>
                <a:lnTo>
                  <a:pt x="226108" y="1128648"/>
                </a:lnTo>
                <a:lnTo>
                  <a:pt x="227274" y="1126351"/>
                </a:lnTo>
                <a:lnTo>
                  <a:pt x="226108" y="1125220"/>
                </a:lnTo>
                <a:lnTo>
                  <a:pt x="224977" y="1125220"/>
                </a:lnTo>
                <a:lnTo>
                  <a:pt x="222715" y="1124089"/>
                </a:lnTo>
                <a:lnTo>
                  <a:pt x="221585" y="1124089"/>
                </a:lnTo>
                <a:lnTo>
                  <a:pt x="220454" y="1124089"/>
                </a:lnTo>
                <a:lnTo>
                  <a:pt x="220454" y="1122957"/>
                </a:lnTo>
                <a:lnTo>
                  <a:pt x="221585" y="1121826"/>
                </a:lnTo>
                <a:lnTo>
                  <a:pt x="222715" y="1120695"/>
                </a:lnTo>
                <a:lnTo>
                  <a:pt x="222715" y="1119529"/>
                </a:lnTo>
                <a:lnTo>
                  <a:pt x="221585" y="1118397"/>
                </a:lnTo>
                <a:lnTo>
                  <a:pt x="220454" y="1117266"/>
                </a:lnTo>
                <a:lnTo>
                  <a:pt x="215895" y="1117266"/>
                </a:lnTo>
                <a:lnTo>
                  <a:pt x="214764" y="1119529"/>
                </a:lnTo>
                <a:lnTo>
                  <a:pt x="213633" y="1119529"/>
                </a:lnTo>
                <a:lnTo>
                  <a:pt x="212502" y="1118397"/>
                </a:lnTo>
                <a:lnTo>
                  <a:pt x="212502" y="1112742"/>
                </a:lnTo>
                <a:lnTo>
                  <a:pt x="210205" y="1110444"/>
                </a:lnTo>
                <a:lnTo>
                  <a:pt x="209074" y="1104753"/>
                </a:lnTo>
                <a:lnTo>
                  <a:pt x="209074" y="1102490"/>
                </a:lnTo>
                <a:lnTo>
                  <a:pt x="206812" y="1102490"/>
                </a:lnTo>
                <a:lnTo>
                  <a:pt x="204515" y="1102490"/>
                </a:lnTo>
                <a:lnTo>
                  <a:pt x="201122" y="1103622"/>
                </a:lnTo>
                <a:lnTo>
                  <a:pt x="198861" y="1104753"/>
                </a:lnTo>
                <a:lnTo>
                  <a:pt x="194302" y="1103622"/>
                </a:lnTo>
                <a:lnTo>
                  <a:pt x="196563" y="1099097"/>
                </a:lnTo>
                <a:lnTo>
                  <a:pt x="198861" y="1097966"/>
                </a:lnTo>
                <a:lnTo>
                  <a:pt x="207943" y="1094537"/>
                </a:lnTo>
                <a:lnTo>
                  <a:pt x="207943" y="1093406"/>
                </a:lnTo>
                <a:lnTo>
                  <a:pt x="212502" y="1091144"/>
                </a:lnTo>
                <a:lnTo>
                  <a:pt x="213633" y="1085452"/>
                </a:lnTo>
                <a:lnTo>
                  <a:pt x="212502" y="1083190"/>
                </a:lnTo>
                <a:lnTo>
                  <a:pt x="210205" y="1078630"/>
                </a:lnTo>
                <a:lnTo>
                  <a:pt x="203384" y="1074070"/>
                </a:lnTo>
                <a:lnTo>
                  <a:pt x="202253" y="1072939"/>
                </a:lnTo>
                <a:lnTo>
                  <a:pt x="194302" y="1072939"/>
                </a:lnTo>
                <a:lnTo>
                  <a:pt x="192040" y="1074070"/>
                </a:lnTo>
                <a:lnTo>
                  <a:pt x="188612" y="1079761"/>
                </a:lnTo>
                <a:lnTo>
                  <a:pt x="186350" y="1079761"/>
                </a:lnTo>
                <a:lnTo>
                  <a:pt x="185219" y="1079761"/>
                </a:lnTo>
                <a:lnTo>
                  <a:pt x="184088" y="1079761"/>
                </a:lnTo>
                <a:lnTo>
                  <a:pt x="180660" y="1071808"/>
                </a:lnTo>
                <a:lnTo>
                  <a:pt x="177268" y="1068414"/>
                </a:lnTo>
                <a:lnTo>
                  <a:pt x="170447" y="1064985"/>
                </a:lnTo>
                <a:lnTo>
                  <a:pt x="168185" y="1062723"/>
                </a:lnTo>
                <a:lnTo>
                  <a:pt x="168185" y="1060461"/>
                </a:lnTo>
                <a:lnTo>
                  <a:pt x="168185" y="1057032"/>
                </a:lnTo>
                <a:lnTo>
                  <a:pt x="168185" y="1055901"/>
                </a:lnTo>
                <a:lnTo>
                  <a:pt x="173840" y="1052472"/>
                </a:lnTo>
                <a:lnTo>
                  <a:pt x="174970" y="1051341"/>
                </a:lnTo>
                <a:lnTo>
                  <a:pt x="177268" y="1051341"/>
                </a:lnTo>
                <a:lnTo>
                  <a:pt x="180660" y="1052472"/>
                </a:lnTo>
                <a:lnTo>
                  <a:pt x="182957" y="1053639"/>
                </a:lnTo>
                <a:lnTo>
                  <a:pt x="185219" y="1052472"/>
                </a:lnTo>
                <a:lnTo>
                  <a:pt x="188612" y="1047947"/>
                </a:lnTo>
                <a:lnTo>
                  <a:pt x="189743" y="1043387"/>
                </a:lnTo>
                <a:lnTo>
                  <a:pt x="194302" y="1037696"/>
                </a:lnTo>
                <a:lnTo>
                  <a:pt x="196563" y="1036565"/>
                </a:lnTo>
                <a:lnTo>
                  <a:pt x="201122" y="1032040"/>
                </a:lnTo>
                <a:lnTo>
                  <a:pt x="202253" y="1029743"/>
                </a:lnTo>
                <a:lnTo>
                  <a:pt x="202253" y="1028612"/>
                </a:lnTo>
                <a:lnTo>
                  <a:pt x="203384" y="1025218"/>
                </a:lnTo>
                <a:lnTo>
                  <a:pt x="204515" y="1022921"/>
                </a:lnTo>
                <a:lnTo>
                  <a:pt x="204515" y="1018396"/>
                </a:lnTo>
                <a:lnTo>
                  <a:pt x="207943" y="1011574"/>
                </a:lnTo>
                <a:lnTo>
                  <a:pt x="209074" y="1009311"/>
                </a:lnTo>
                <a:lnTo>
                  <a:pt x="207943" y="1005882"/>
                </a:lnTo>
                <a:lnTo>
                  <a:pt x="205681" y="1000191"/>
                </a:lnTo>
                <a:lnTo>
                  <a:pt x="205681" y="999060"/>
                </a:lnTo>
                <a:lnTo>
                  <a:pt x="204515" y="999060"/>
                </a:lnTo>
                <a:lnTo>
                  <a:pt x="204515" y="997929"/>
                </a:lnTo>
                <a:lnTo>
                  <a:pt x="206812" y="991107"/>
                </a:lnTo>
                <a:lnTo>
                  <a:pt x="210205" y="985416"/>
                </a:lnTo>
                <a:lnTo>
                  <a:pt x="210205" y="977462"/>
                </a:lnTo>
                <a:lnTo>
                  <a:pt x="210205" y="975200"/>
                </a:lnTo>
                <a:lnTo>
                  <a:pt x="211336" y="974069"/>
                </a:lnTo>
                <a:lnTo>
                  <a:pt x="210205" y="970640"/>
                </a:lnTo>
                <a:lnTo>
                  <a:pt x="213633" y="963818"/>
                </a:lnTo>
                <a:lnTo>
                  <a:pt x="215895" y="960424"/>
                </a:lnTo>
                <a:lnTo>
                  <a:pt x="215895" y="959293"/>
                </a:lnTo>
                <a:lnTo>
                  <a:pt x="215895" y="955864"/>
                </a:lnTo>
                <a:lnTo>
                  <a:pt x="215895" y="951339"/>
                </a:lnTo>
                <a:lnTo>
                  <a:pt x="217026" y="950208"/>
                </a:lnTo>
                <a:lnTo>
                  <a:pt x="217026" y="947911"/>
                </a:lnTo>
                <a:lnTo>
                  <a:pt x="221585" y="941088"/>
                </a:lnTo>
                <a:lnTo>
                  <a:pt x="222715" y="941088"/>
                </a:lnTo>
                <a:lnTo>
                  <a:pt x="223846" y="938826"/>
                </a:lnTo>
                <a:lnTo>
                  <a:pt x="220454" y="929741"/>
                </a:lnTo>
                <a:lnTo>
                  <a:pt x="221585" y="928610"/>
                </a:lnTo>
                <a:lnTo>
                  <a:pt x="222715" y="924050"/>
                </a:lnTo>
                <a:lnTo>
                  <a:pt x="223846" y="919490"/>
                </a:lnTo>
                <a:lnTo>
                  <a:pt x="224977" y="913834"/>
                </a:lnTo>
                <a:lnTo>
                  <a:pt x="224977" y="912703"/>
                </a:lnTo>
                <a:lnTo>
                  <a:pt x="229536" y="903583"/>
                </a:lnTo>
                <a:lnTo>
                  <a:pt x="229536" y="901321"/>
                </a:lnTo>
                <a:lnTo>
                  <a:pt x="229536" y="897928"/>
                </a:lnTo>
                <a:lnTo>
                  <a:pt x="228405" y="894499"/>
                </a:lnTo>
                <a:lnTo>
                  <a:pt x="226108" y="891105"/>
                </a:lnTo>
                <a:lnTo>
                  <a:pt x="223846" y="885414"/>
                </a:lnTo>
                <a:lnTo>
                  <a:pt x="221585" y="875198"/>
                </a:lnTo>
                <a:lnTo>
                  <a:pt x="220454" y="870638"/>
                </a:lnTo>
                <a:lnTo>
                  <a:pt x="221585" y="866078"/>
                </a:lnTo>
                <a:lnTo>
                  <a:pt x="221585" y="862685"/>
                </a:lnTo>
                <a:lnTo>
                  <a:pt x="221585" y="861554"/>
                </a:lnTo>
                <a:lnTo>
                  <a:pt x="220454" y="856994"/>
                </a:lnTo>
                <a:lnTo>
                  <a:pt x="218156" y="853600"/>
                </a:lnTo>
                <a:lnTo>
                  <a:pt x="221585" y="843349"/>
                </a:lnTo>
                <a:lnTo>
                  <a:pt x="221585" y="832002"/>
                </a:lnTo>
                <a:lnTo>
                  <a:pt x="220454" y="830871"/>
                </a:lnTo>
                <a:lnTo>
                  <a:pt x="219287" y="825180"/>
                </a:lnTo>
                <a:lnTo>
                  <a:pt x="214764" y="814929"/>
                </a:lnTo>
                <a:lnTo>
                  <a:pt x="212502" y="812666"/>
                </a:lnTo>
                <a:lnTo>
                  <a:pt x="210205" y="808107"/>
                </a:lnTo>
                <a:lnTo>
                  <a:pt x="211336" y="804713"/>
                </a:lnTo>
                <a:lnTo>
                  <a:pt x="213633" y="796760"/>
                </a:lnTo>
                <a:lnTo>
                  <a:pt x="213633" y="792200"/>
                </a:lnTo>
                <a:lnTo>
                  <a:pt x="213633" y="789937"/>
                </a:lnTo>
                <a:lnTo>
                  <a:pt x="212502" y="785377"/>
                </a:lnTo>
                <a:lnTo>
                  <a:pt x="212502" y="779722"/>
                </a:lnTo>
                <a:lnTo>
                  <a:pt x="210205" y="772899"/>
                </a:lnTo>
                <a:lnTo>
                  <a:pt x="199992" y="762648"/>
                </a:lnTo>
                <a:lnTo>
                  <a:pt x="198861" y="762648"/>
                </a:lnTo>
                <a:lnTo>
                  <a:pt x="196563" y="763815"/>
                </a:lnTo>
                <a:lnTo>
                  <a:pt x="189743" y="761517"/>
                </a:lnTo>
                <a:lnTo>
                  <a:pt x="181791" y="754695"/>
                </a:lnTo>
                <a:lnTo>
                  <a:pt x="178399" y="753563"/>
                </a:lnTo>
                <a:lnTo>
                  <a:pt x="169316" y="747872"/>
                </a:lnTo>
                <a:lnTo>
                  <a:pt x="164757" y="747872"/>
                </a:lnTo>
                <a:lnTo>
                  <a:pt x="160198" y="749003"/>
                </a:lnTo>
                <a:lnTo>
                  <a:pt x="154544" y="749003"/>
                </a:lnTo>
                <a:lnTo>
                  <a:pt x="152247" y="746741"/>
                </a:lnTo>
                <a:lnTo>
                  <a:pt x="147723" y="741050"/>
                </a:lnTo>
                <a:lnTo>
                  <a:pt x="147723" y="735394"/>
                </a:lnTo>
                <a:lnTo>
                  <a:pt x="147723" y="734263"/>
                </a:lnTo>
                <a:lnTo>
                  <a:pt x="147723" y="733097"/>
                </a:lnTo>
                <a:lnTo>
                  <a:pt x="146592" y="729703"/>
                </a:lnTo>
                <a:lnTo>
                  <a:pt x="145461" y="727441"/>
                </a:lnTo>
                <a:lnTo>
                  <a:pt x="137474" y="724012"/>
                </a:lnTo>
                <a:lnTo>
                  <a:pt x="136343" y="724012"/>
                </a:lnTo>
                <a:lnTo>
                  <a:pt x="132951" y="724012"/>
                </a:lnTo>
                <a:lnTo>
                  <a:pt x="127261" y="722881"/>
                </a:lnTo>
                <a:lnTo>
                  <a:pt x="124999" y="722881"/>
                </a:lnTo>
                <a:lnTo>
                  <a:pt x="123868" y="722881"/>
                </a:lnTo>
                <a:lnTo>
                  <a:pt x="118178" y="728572"/>
                </a:lnTo>
                <a:lnTo>
                  <a:pt x="112489" y="729703"/>
                </a:lnTo>
                <a:lnTo>
                  <a:pt x="107930" y="728572"/>
                </a:lnTo>
                <a:lnTo>
                  <a:pt x="96585" y="727441"/>
                </a:lnTo>
                <a:lnTo>
                  <a:pt x="94324" y="726274"/>
                </a:lnTo>
                <a:lnTo>
                  <a:pt x="90896" y="725143"/>
                </a:lnTo>
                <a:lnTo>
                  <a:pt x="88634" y="722881"/>
                </a:lnTo>
                <a:lnTo>
                  <a:pt x="87503" y="722881"/>
                </a:lnTo>
                <a:lnTo>
                  <a:pt x="85206" y="721750"/>
                </a:lnTo>
                <a:lnTo>
                  <a:pt x="80682" y="719452"/>
                </a:lnTo>
                <a:lnTo>
                  <a:pt x="77254" y="717190"/>
                </a:lnTo>
                <a:lnTo>
                  <a:pt x="72731" y="717190"/>
                </a:lnTo>
                <a:lnTo>
                  <a:pt x="67041" y="712665"/>
                </a:lnTo>
                <a:lnTo>
                  <a:pt x="64779" y="711499"/>
                </a:lnTo>
                <a:lnTo>
                  <a:pt x="47710" y="713796"/>
                </a:lnTo>
                <a:lnTo>
                  <a:pt x="44317" y="716059"/>
                </a:lnTo>
                <a:lnTo>
                  <a:pt x="38627" y="714927"/>
                </a:lnTo>
                <a:lnTo>
                  <a:pt x="35234" y="717190"/>
                </a:lnTo>
                <a:lnTo>
                  <a:pt x="31806" y="721750"/>
                </a:lnTo>
                <a:lnTo>
                  <a:pt x="31806" y="724012"/>
                </a:lnTo>
                <a:lnTo>
                  <a:pt x="30675" y="727441"/>
                </a:lnTo>
                <a:lnTo>
                  <a:pt x="30675" y="730834"/>
                </a:lnTo>
                <a:lnTo>
                  <a:pt x="28414" y="736525"/>
                </a:lnTo>
                <a:lnTo>
                  <a:pt x="24986" y="739919"/>
                </a:lnTo>
                <a:lnTo>
                  <a:pt x="23855" y="741050"/>
                </a:lnTo>
                <a:lnTo>
                  <a:pt x="20462" y="739919"/>
                </a:lnTo>
                <a:lnTo>
                  <a:pt x="19296" y="737657"/>
                </a:lnTo>
                <a:lnTo>
                  <a:pt x="17034" y="736525"/>
                </a:lnTo>
                <a:lnTo>
                  <a:pt x="12511" y="735394"/>
                </a:lnTo>
                <a:lnTo>
                  <a:pt x="10213" y="736525"/>
                </a:lnTo>
                <a:lnTo>
                  <a:pt x="9082" y="737657"/>
                </a:lnTo>
                <a:lnTo>
                  <a:pt x="7952" y="742217"/>
                </a:lnTo>
                <a:lnTo>
                  <a:pt x="6821" y="743348"/>
                </a:lnTo>
                <a:lnTo>
                  <a:pt x="3393" y="742217"/>
                </a:lnTo>
                <a:lnTo>
                  <a:pt x="2262" y="743348"/>
                </a:lnTo>
                <a:lnTo>
                  <a:pt x="0" y="742217"/>
                </a:lnTo>
                <a:close/>
                <a:moveTo>
                  <a:pt x="490879" y="19336"/>
                </a:moveTo>
                <a:lnTo>
                  <a:pt x="490879" y="18205"/>
                </a:lnTo>
                <a:lnTo>
                  <a:pt x="490879" y="19336"/>
                </a:lnTo>
                <a:close/>
                <a:moveTo>
                  <a:pt x="578382" y="64794"/>
                </a:moveTo>
                <a:lnTo>
                  <a:pt x="578382" y="63663"/>
                </a:lnTo>
                <a:lnTo>
                  <a:pt x="577251" y="61401"/>
                </a:lnTo>
                <a:lnTo>
                  <a:pt x="576120" y="63663"/>
                </a:lnTo>
                <a:lnTo>
                  <a:pt x="574954" y="62532"/>
                </a:lnTo>
                <a:lnTo>
                  <a:pt x="576120" y="63663"/>
                </a:lnTo>
                <a:lnTo>
                  <a:pt x="577251" y="62532"/>
                </a:lnTo>
                <a:lnTo>
                  <a:pt x="577251" y="64794"/>
                </a:lnTo>
                <a:lnTo>
                  <a:pt x="578382" y="64794"/>
                </a:lnTo>
                <a:close/>
                <a:moveTo>
                  <a:pt x="619270" y="52316"/>
                </a:moveTo>
                <a:lnTo>
                  <a:pt x="619270" y="51150"/>
                </a:lnTo>
                <a:lnTo>
                  <a:pt x="619270" y="48887"/>
                </a:lnTo>
                <a:lnTo>
                  <a:pt x="620437" y="47756"/>
                </a:lnTo>
                <a:lnTo>
                  <a:pt x="620437" y="48887"/>
                </a:lnTo>
                <a:lnTo>
                  <a:pt x="620437" y="50018"/>
                </a:lnTo>
                <a:lnTo>
                  <a:pt x="619270" y="51150"/>
                </a:lnTo>
                <a:lnTo>
                  <a:pt x="620437" y="51150"/>
                </a:lnTo>
                <a:lnTo>
                  <a:pt x="622698" y="59103"/>
                </a:lnTo>
                <a:lnTo>
                  <a:pt x="621568" y="60270"/>
                </a:lnTo>
                <a:lnTo>
                  <a:pt x="621568" y="59103"/>
                </a:lnTo>
                <a:lnTo>
                  <a:pt x="620437" y="54578"/>
                </a:lnTo>
                <a:lnTo>
                  <a:pt x="620437" y="52316"/>
                </a:lnTo>
                <a:lnTo>
                  <a:pt x="619270" y="52316"/>
                </a:lnTo>
                <a:close/>
                <a:moveTo>
                  <a:pt x="620437" y="51150"/>
                </a:moveTo>
                <a:lnTo>
                  <a:pt x="619270" y="51150"/>
                </a:lnTo>
                <a:lnTo>
                  <a:pt x="619270" y="52316"/>
                </a:lnTo>
                <a:lnTo>
                  <a:pt x="620437" y="51150"/>
                </a:lnTo>
                <a:close/>
                <a:moveTo>
                  <a:pt x="519292" y="38671"/>
                </a:moveTo>
                <a:lnTo>
                  <a:pt x="520423" y="38671"/>
                </a:lnTo>
                <a:lnTo>
                  <a:pt x="519292" y="37505"/>
                </a:lnTo>
                <a:lnTo>
                  <a:pt x="519292" y="38671"/>
                </a:lnTo>
                <a:close/>
                <a:moveTo>
                  <a:pt x="520423" y="38671"/>
                </a:moveTo>
                <a:lnTo>
                  <a:pt x="519292" y="40934"/>
                </a:lnTo>
                <a:lnTo>
                  <a:pt x="518161" y="42065"/>
                </a:lnTo>
                <a:lnTo>
                  <a:pt x="518161" y="43196"/>
                </a:lnTo>
                <a:lnTo>
                  <a:pt x="518161" y="45494"/>
                </a:lnTo>
                <a:lnTo>
                  <a:pt x="519292" y="45494"/>
                </a:lnTo>
                <a:lnTo>
                  <a:pt x="518161" y="42065"/>
                </a:lnTo>
                <a:lnTo>
                  <a:pt x="520423" y="40934"/>
                </a:lnTo>
                <a:lnTo>
                  <a:pt x="521554" y="39803"/>
                </a:lnTo>
                <a:lnTo>
                  <a:pt x="520423" y="38671"/>
                </a:lnTo>
                <a:close/>
                <a:moveTo>
                  <a:pt x="670408" y="109121"/>
                </a:moveTo>
                <a:lnTo>
                  <a:pt x="671539" y="109121"/>
                </a:lnTo>
                <a:lnTo>
                  <a:pt x="671539" y="109899"/>
                </a:lnTo>
                <a:lnTo>
                  <a:pt x="672705" y="109121"/>
                </a:lnTo>
                <a:lnTo>
                  <a:pt x="673836" y="111419"/>
                </a:lnTo>
                <a:lnTo>
                  <a:pt x="671539" y="112550"/>
                </a:lnTo>
                <a:lnTo>
                  <a:pt x="669277" y="111419"/>
                </a:lnTo>
                <a:lnTo>
                  <a:pt x="670973" y="110253"/>
                </a:lnTo>
                <a:lnTo>
                  <a:pt x="670408" y="110253"/>
                </a:lnTo>
                <a:lnTo>
                  <a:pt x="670408" y="109121"/>
                </a:lnTo>
                <a:close/>
                <a:moveTo>
                  <a:pt x="669277" y="94346"/>
                </a:moveTo>
                <a:lnTo>
                  <a:pt x="668146" y="94346"/>
                </a:lnTo>
                <a:lnTo>
                  <a:pt x="669277" y="93215"/>
                </a:lnTo>
                <a:lnTo>
                  <a:pt x="669277" y="94346"/>
                </a:lnTo>
                <a:close/>
                <a:moveTo>
                  <a:pt x="490879" y="37505"/>
                </a:moveTo>
                <a:lnTo>
                  <a:pt x="488617" y="38671"/>
                </a:lnTo>
                <a:lnTo>
                  <a:pt x="487486" y="40934"/>
                </a:lnTo>
                <a:lnTo>
                  <a:pt x="488617" y="43196"/>
                </a:lnTo>
                <a:lnTo>
                  <a:pt x="490879" y="43196"/>
                </a:lnTo>
                <a:lnTo>
                  <a:pt x="490879" y="45494"/>
                </a:lnTo>
                <a:lnTo>
                  <a:pt x="492010" y="46625"/>
                </a:lnTo>
                <a:lnTo>
                  <a:pt x="493140" y="45494"/>
                </a:lnTo>
                <a:lnTo>
                  <a:pt x="494307" y="47756"/>
                </a:lnTo>
                <a:lnTo>
                  <a:pt x="494307" y="50018"/>
                </a:lnTo>
                <a:lnTo>
                  <a:pt x="494307" y="51150"/>
                </a:lnTo>
                <a:lnTo>
                  <a:pt x="494307" y="50018"/>
                </a:lnTo>
                <a:lnTo>
                  <a:pt x="495438" y="47756"/>
                </a:lnTo>
                <a:lnTo>
                  <a:pt x="493140" y="45494"/>
                </a:lnTo>
                <a:lnTo>
                  <a:pt x="492010" y="46625"/>
                </a:lnTo>
                <a:lnTo>
                  <a:pt x="490879" y="45494"/>
                </a:lnTo>
                <a:lnTo>
                  <a:pt x="490879" y="43196"/>
                </a:lnTo>
                <a:lnTo>
                  <a:pt x="489748" y="42065"/>
                </a:lnTo>
                <a:lnTo>
                  <a:pt x="487486" y="40934"/>
                </a:lnTo>
                <a:lnTo>
                  <a:pt x="488617" y="39803"/>
                </a:lnTo>
                <a:lnTo>
                  <a:pt x="491656" y="37505"/>
                </a:lnTo>
                <a:lnTo>
                  <a:pt x="490879" y="37505"/>
                </a:lnTo>
                <a:close/>
                <a:moveTo>
                  <a:pt x="719284" y="187560"/>
                </a:moveTo>
                <a:lnTo>
                  <a:pt x="719284" y="186429"/>
                </a:lnTo>
                <a:lnTo>
                  <a:pt x="719284" y="187560"/>
                </a:lnTo>
                <a:lnTo>
                  <a:pt x="720415" y="187560"/>
                </a:lnTo>
                <a:lnTo>
                  <a:pt x="720415" y="186429"/>
                </a:lnTo>
                <a:lnTo>
                  <a:pt x="720415" y="187560"/>
                </a:lnTo>
                <a:lnTo>
                  <a:pt x="719284" y="187560"/>
                </a:lnTo>
                <a:close/>
                <a:moveTo>
                  <a:pt x="647684" y="51150"/>
                </a:moveTo>
                <a:lnTo>
                  <a:pt x="647684" y="50018"/>
                </a:lnTo>
                <a:lnTo>
                  <a:pt x="646553" y="48887"/>
                </a:lnTo>
                <a:lnTo>
                  <a:pt x="644291" y="48887"/>
                </a:lnTo>
                <a:lnTo>
                  <a:pt x="643161" y="47756"/>
                </a:lnTo>
                <a:lnTo>
                  <a:pt x="643161" y="48887"/>
                </a:lnTo>
                <a:lnTo>
                  <a:pt x="646553" y="50018"/>
                </a:lnTo>
                <a:lnTo>
                  <a:pt x="641994" y="52316"/>
                </a:lnTo>
                <a:lnTo>
                  <a:pt x="640863" y="52316"/>
                </a:lnTo>
                <a:lnTo>
                  <a:pt x="640863" y="51150"/>
                </a:lnTo>
                <a:lnTo>
                  <a:pt x="640863" y="50018"/>
                </a:lnTo>
                <a:lnTo>
                  <a:pt x="640863" y="52316"/>
                </a:lnTo>
                <a:lnTo>
                  <a:pt x="641994" y="52316"/>
                </a:lnTo>
                <a:lnTo>
                  <a:pt x="645422" y="51150"/>
                </a:lnTo>
                <a:lnTo>
                  <a:pt x="646553" y="51150"/>
                </a:lnTo>
                <a:lnTo>
                  <a:pt x="645422" y="52316"/>
                </a:lnTo>
                <a:lnTo>
                  <a:pt x="640863" y="55710"/>
                </a:lnTo>
                <a:lnTo>
                  <a:pt x="640863" y="56841"/>
                </a:lnTo>
                <a:lnTo>
                  <a:pt x="639733" y="56841"/>
                </a:lnTo>
                <a:lnTo>
                  <a:pt x="637471" y="56841"/>
                </a:lnTo>
                <a:lnTo>
                  <a:pt x="637471" y="55710"/>
                </a:lnTo>
                <a:lnTo>
                  <a:pt x="637471" y="59103"/>
                </a:lnTo>
                <a:lnTo>
                  <a:pt x="635209" y="61401"/>
                </a:lnTo>
                <a:lnTo>
                  <a:pt x="634043" y="61401"/>
                </a:lnTo>
                <a:lnTo>
                  <a:pt x="634043" y="60270"/>
                </a:lnTo>
                <a:lnTo>
                  <a:pt x="632912" y="62532"/>
                </a:lnTo>
                <a:lnTo>
                  <a:pt x="630650" y="62532"/>
                </a:lnTo>
                <a:lnTo>
                  <a:pt x="626091" y="59103"/>
                </a:lnTo>
                <a:lnTo>
                  <a:pt x="624960" y="53447"/>
                </a:lnTo>
                <a:lnTo>
                  <a:pt x="624960" y="54578"/>
                </a:lnTo>
                <a:lnTo>
                  <a:pt x="624960" y="53447"/>
                </a:lnTo>
                <a:lnTo>
                  <a:pt x="627222" y="51150"/>
                </a:lnTo>
                <a:lnTo>
                  <a:pt x="624960" y="51150"/>
                </a:lnTo>
                <a:lnTo>
                  <a:pt x="623829" y="50018"/>
                </a:lnTo>
                <a:lnTo>
                  <a:pt x="624960" y="47756"/>
                </a:lnTo>
                <a:lnTo>
                  <a:pt x="627222" y="46625"/>
                </a:lnTo>
                <a:lnTo>
                  <a:pt x="628388" y="47756"/>
                </a:lnTo>
                <a:lnTo>
                  <a:pt x="629519" y="48887"/>
                </a:lnTo>
                <a:lnTo>
                  <a:pt x="632912" y="50018"/>
                </a:lnTo>
                <a:lnTo>
                  <a:pt x="632912" y="48887"/>
                </a:lnTo>
                <a:lnTo>
                  <a:pt x="634043" y="47756"/>
                </a:lnTo>
                <a:lnTo>
                  <a:pt x="637471" y="51150"/>
                </a:lnTo>
                <a:lnTo>
                  <a:pt x="637471" y="50018"/>
                </a:lnTo>
                <a:lnTo>
                  <a:pt x="634043" y="47756"/>
                </a:lnTo>
                <a:lnTo>
                  <a:pt x="635209" y="46625"/>
                </a:lnTo>
                <a:lnTo>
                  <a:pt x="635209" y="45494"/>
                </a:lnTo>
                <a:lnTo>
                  <a:pt x="635209" y="46625"/>
                </a:lnTo>
                <a:lnTo>
                  <a:pt x="632912" y="46625"/>
                </a:lnTo>
                <a:lnTo>
                  <a:pt x="634043" y="44327"/>
                </a:lnTo>
                <a:lnTo>
                  <a:pt x="631781" y="45494"/>
                </a:lnTo>
                <a:lnTo>
                  <a:pt x="630650" y="44327"/>
                </a:lnTo>
                <a:lnTo>
                  <a:pt x="632912" y="40934"/>
                </a:lnTo>
                <a:lnTo>
                  <a:pt x="634043" y="39803"/>
                </a:lnTo>
                <a:lnTo>
                  <a:pt x="636340" y="39803"/>
                </a:lnTo>
                <a:lnTo>
                  <a:pt x="637471" y="40934"/>
                </a:lnTo>
                <a:lnTo>
                  <a:pt x="639733" y="40934"/>
                </a:lnTo>
                <a:lnTo>
                  <a:pt x="640863" y="43196"/>
                </a:lnTo>
                <a:lnTo>
                  <a:pt x="640863" y="44327"/>
                </a:lnTo>
                <a:lnTo>
                  <a:pt x="641994" y="44327"/>
                </a:lnTo>
                <a:lnTo>
                  <a:pt x="640863" y="42065"/>
                </a:lnTo>
                <a:lnTo>
                  <a:pt x="640863" y="39803"/>
                </a:lnTo>
                <a:lnTo>
                  <a:pt x="644291" y="39803"/>
                </a:lnTo>
                <a:lnTo>
                  <a:pt x="647684" y="40934"/>
                </a:lnTo>
                <a:lnTo>
                  <a:pt x="652243" y="43196"/>
                </a:lnTo>
                <a:lnTo>
                  <a:pt x="653374" y="46625"/>
                </a:lnTo>
                <a:lnTo>
                  <a:pt x="653374" y="47756"/>
                </a:lnTo>
                <a:lnTo>
                  <a:pt x="653374" y="48887"/>
                </a:lnTo>
                <a:lnTo>
                  <a:pt x="654505" y="50018"/>
                </a:lnTo>
                <a:lnTo>
                  <a:pt x="651112" y="51150"/>
                </a:lnTo>
                <a:lnTo>
                  <a:pt x="648815" y="53447"/>
                </a:lnTo>
                <a:lnTo>
                  <a:pt x="649981" y="47756"/>
                </a:lnTo>
                <a:lnTo>
                  <a:pt x="648815" y="50018"/>
                </a:lnTo>
                <a:lnTo>
                  <a:pt x="648815" y="51150"/>
                </a:lnTo>
                <a:lnTo>
                  <a:pt x="647684" y="51150"/>
                </a:lnTo>
                <a:close/>
                <a:moveTo>
                  <a:pt x="664718" y="89821"/>
                </a:moveTo>
                <a:lnTo>
                  <a:pt x="665884" y="88655"/>
                </a:lnTo>
                <a:lnTo>
                  <a:pt x="665884" y="89821"/>
                </a:lnTo>
                <a:lnTo>
                  <a:pt x="664718" y="89821"/>
                </a:lnTo>
                <a:close/>
                <a:moveTo>
                  <a:pt x="484058" y="36374"/>
                </a:moveTo>
                <a:lnTo>
                  <a:pt x="484058" y="35243"/>
                </a:lnTo>
                <a:lnTo>
                  <a:pt x="485189" y="35243"/>
                </a:lnTo>
                <a:lnTo>
                  <a:pt x="485189" y="36374"/>
                </a:lnTo>
                <a:lnTo>
                  <a:pt x="484058" y="36374"/>
                </a:lnTo>
                <a:close/>
                <a:moveTo>
                  <a:pt x="692001" y="127326"/>
                </a:moveTo>
                <a:lnTo>
                  <a:pt x="692001" y="126159"/>
                </a:lnTo>
                <a:lnTo>
                  <a:pt x="693132" y="126159"/>
                </a:lnTo>
                <a:lnTo>
                  <a:pt x="694263" y="125028"/>
                </a:lnTo>
                <a:lnTo>
                  <a:pt x="694263" y="126159"/>
                </a:lnTo>
                <a:lnTo>
                  <a:pt x="693132" y="126159"/>
                </a:lnTo>
                <a:lnTo>
                  <a:pt x="693132" y="127326"/>
                </a:lnTo>
                <a:lnTo>
                  <a:pt x="692001" y="127326"/>
                </a:lnTo>
                <a:close/>
                <a:moveTo>
                  <a:pt x="521554" y="43196"/>
                </a:moveTo>
                <a:lnTo>
                  <a:pt x="520423" y="45494"/>
                </a:lnTo>
                <a:lnTo>
                  <a:pt x="521554" y="45494"/>
                </a:lnTo>
                <a:lnTo>
                  <a:pt x="521554" y="44327"/>
                </a:lnTo>
                <a:lnTo>
                  <a:pt x="521554" y="43196"/>
                </a:lnTo>
                <a:close/>
                <a:moveTo>
                  <a:pt x="532934" y="38671"/>
                </a:moveTo>
                <a:lnTo>
                  <a:pt x="534065" y="37505"/>
                </a:lnTo>
                <a:lnTo>
                  <a:pt x="535196" y="36374"/>
                </a:lnTo>
                <a:lnTo>
                  <a:pt x="534065" y="37505"/>
                </a:lnTo>
                <a:lnTo>
                  <a:pt x="535196" y="37505"/>
                </a:lnTo>
                <a:lnTo>
                  <a:pt x="534065" y="38671"/>
                </a:lnTo>
                <a:lnTo>
                  <a:pt x="532934" y="38671"/>
                </a:lnTo>
                <a:close/>
                <a:moveTo>
                  <a:pt x="656767" y="88655"/>
                </a:moveTo>
                <a:lnTo>
                  <a:pt x="657933" y="88655"/>
                </a:lnTo>
                <a:lnTo>
                  <a:pt x="656767" y="85261"/>
                </a:lnTo>
                <a:lnTo>
                  <a:pt x="657933" y="84130"/>
                </a:lnTo>
                <a:lnTo>
                  <a:pt x="661326" y="81868"/>
                </a:lnTo>
                <a:lnTo>
                  <a:pt x="662456" y="78439"/>
                </a:lnTo>
                <a:lnTo>
                  <a:pt x="662456" y="77308"/>
                </a:lnTo>
                <a:lnTo>
                  <a:pt x="665884" y="75045"/>
                </a:lnTo>
                <a:lnTo>
                  <a:pt x="668146" y="75045"/>
                </a:lnTo>
                <a:lnTo>
                  <a:pt x="665884" y="72748"/>
                </a:lnTo>
                <a:lnTo>
                  <a:pt x="665884" y="71616"/>
                </a:lnTo>
                <a:lnTo>
                  <a:pt x="669277" y="70485"/>
                </a:lnTo>
                <a:lnTo>
                  <a:pt x="671539" y="72748"/>
                </a:lnTo>
                <a:lnTo>
                  <a:pt x="671539" y="80701"/>
                </a:lnTo>
                <a:lnTo>
                  <a:pt x="670408" y="81868"/>
                </a:lnTo>
                <a:lnTo>
                  <a:pt x="667015" y="81868"/>
                </a:lnTo>
                <a:lnTo>
                  <a:pt x="664718" y="82999"/>
                </a:lnTo>
                <a:lnTo>
                  <a:pt x="663587" y="82999"/>
                </a:lnTo>
                <a:lnTo>
                  <a:pt x="663587" y="84130"/>
                </a:lnTo>
                <a:lnTo>
                  <a:pt x="664718" y="84130"/>
                </a:lnTo>
                <a:lnTo>
                  <a:pt x="663587" y="85261"/>
                </a:lnTo>
                <a:lnTo>
                  <a:pt x="663587" y="86392"/>
                </a:lnTo>
                <a:lnTo>
                  <a:pt x="662456" y="88655"/>
                </a:lnTo>
                <a:lnTo>
                  <a:pt x="661326" y="89821"/>
                </a:lnTo>
                <a:lnTo>
                  <a:pt x="657933" y="88655"/>
                </a:lnTo>
                <a:lnTo>
                  <a:pt x="659064" y="89821"/>
                </a:lnTo>
                <a:lnTo>
                  <a:pt x="659064" y="90952"/>
                </a:lnTo>
                <a:lnTo>
                  <a:pt x="657933" y="89821"/>
                </a:lnTo>
                <a:lnTo>
                  <a:pt x="656767" y="88655"/>
                </a:lnTo>
                <a:close/>
                <a:moveTo>
                  <a:pt x="793145" y="235281"/>
                </a:moveTo>
                <a:lnTo>
                  <a:pt x="793145" y="233019"/>
                </a:lnTo>
                <a:lnTo>
                  <a:pt x="794276" y="233019"/>
                </a:lnTo>
                <a:lnTo>
                  <a:pt x="795407" y="231887"/>
                </a:lnTo>
                <a:lnTo>
                  <a:pt x="795407" y="234150"/>
                </a:lnTo>
                <a:lnTo>
                  <a:pt x="794276" y="233019"/>
                </a:lnTo>
                <a:lnTo>
                  <a:pt x="793145" y="235281"/>
                </a:lnTo>
                <a:close/>
                <a:moveTo>
                  <a:pt x="624960" y="60270"/>
                </a:moveTo>
                <a:lnTo>
                  <a:pt x="626091" y="60270"/>
                </a:lnTo>
                <a:lnTo>
                  <a:pt x="628388" y="61401"/>
                </a:lnTo>
                <a:lnTo>
                  <a:pt x="628388" y="62532"/>
                </a:lnTo>
                <a:lnTo>
                  <a:pt x="627222" y="62532"/>
                </a:lnTo>
                <a:lnTo>
                  <a:pt x="624960" y="60270"/>
                </a:lnTo>
                <a:close/>
                <a:moveTo>
                  <a:pt x="545409" y="59103"/>
                </a:moveTo>
                <a:lnTo>
                  <a:pt x="546575" y="57972"/>
                </a:lnTo>
                <a:lnTo>
                  <a:pt x="547706" y="55710"/>
                </a:lnTo>
                <a:lnTo>
                  <a:pt x="545409" y="56841"/>
                </a:lnTo>
                <a:lnTo>
                  <a:pt x="545409" y="59103"/>
                </a:lnTo>
                <a:close/>
                <a:moveTo>
                  <a:pt x="689739" y="129588"/>
                </a:moveTo>
                <a:lnTo>
                  <a:pt x="689739" y="128457"/>
                </a:lnTo>
                <a:lnTo>
                  <a:pt x="690870" y="129588"/>
                </a:lnTo>
                <a:lnTo>
                  <a:pt x="690870" y="132982"/>
                </a:lnTo>
                <a:lnTo>
                  <a:pt x="689739" y="129588"/>
                </a:lnTo>
                <a:close/>
                <a:moveTo>
                  <a:pt x="719284" y="169356"/>
                </a:moveTo>
                <a:lnTo>
                  <a:pt x="720415" y="165962"/>
                </a:lnTo>
                <a:lnTo>
                  <a:pt x="721546" y="168224"/>
                </a:lnTo>
                <a:lnTo>
                  <a:pt x="720415" y="169356"/>
                </a:lnTo>
                <a:lnTo>
                  <a:pt x="719284" y="169356"/>
                </a:lnTo>
                <a:close/>
                <a:moveTo>
                  <a:pt x="671539" y="107990"/>
                </a:moveTo>
                <a:lnTo>
                  <a:pt x="672705" y="106859"/>
                </a:lnTo>
                <a:lnTo>
                  <a:pt x="674967" y="105728"/>
                </a:lnTo>
                <a:lnTo>
                  <a:pt x="674967" y="106859"/>
                </a:lnTo>
                <a:lnTo>
                  <a:pt x="674967" y="109121"/>
                </a:lnTo>
                <a:lnTo>
                  <a:pt x="671539" y="107990"/>
                </a:lnTo>
                <a:close/>
                <a:moveTo>
                  <a:pt x="559050" y="62532"/>
                </a:moveTo>
                <a:lnTo>
                  <a:pt x="560181" y="60270"/>
                </a:lnTo>
                <a:lnTo>
                  <a:pt x="561347" y="60270"/>
                </a:lnTo>
                <a:lnTo>
                  <a:pt x="561347" y="62532"/>
                </a:lnTo>
                <a:lnTo>
                  <a:pt x="560181" y="63663"/>
                </a:lnTo>
                <a:lnTo>
                  <a:pt x="559050" y="62532"/>
                </a:lnTo>
                <a:close/>
                <a:moveTo>
                  <a:pt x="714725" y="177309"/>
                </a:moveTo>
                <a:lnTo>
                  <a:pt x="721546" y="173916"/>
                </a:lnTo>
                <a:lnTo>
                  <a:pt x="720415" y="176178"/>
                </a:lnTo>
                <a:lnTo>
                  <a:pt x="717022" y="177309"/>
                </a:lnTo>
                <a:lnTo>
                  <a:pt x="714725" y="177309"/>
                </a:lnTo>
                <a:close/>
                <a:moveTo>
                  <a:pt x="713594" y="184131"/>
                </a:moveTo>
                <a:lnTo>
                  <a:pt x="715856" y="184131"/>
                </a:lnTo>
                <a:lnTo>
                  <a:pt x="714725" y="183000"/>
                </a:lnTo>
                <a:lnTo>
                  <a:pt x="715856" y="181869"/>
                </a:lnTo>
                <a:lnTo>
                  <a:pt x="715856" y="180738"/>
                </a:lnTo>
                <a:lnTo>
                  <a:pt x="717022" y="181869"/>
                </a:lnTo>
                <a:lnTo>
                  <a:pt x="718153" y="181869"/>
                </a:lnTo>
                <a:lnTo>
                  <a:pt x="717022" y="183000"/>
                </a:lnTo>
                <a:lnTo>
                  <a:pt x="717022" y="185263"/>
                </a:lnTo>
                <a:lnTo>
                  <a:pt x="717022" y="186429"/>
                </a:lnTo>
                <a:lnTo>
                  <a:pt x="715856" y="186429"/>
                </a:lnTo>
                <a:lnTo>
                  <a:pt x="717022" y="185263"/>
                </a:lnTo>
                <a:lnTo>
                  <a:pt x="713594" y="184131"/>
                </a:lnTo>
                <a:close/>
                <a:moveTo>
                  <a:pt x="611319" y="63663"/>
                </a:moveTo>
                <a:lnTo>
                  <a:pt x="613616" y="61401"/>
                </a:lnTo>
                <a:lnTo>
                  <a:pt x="614747" y="56841"/>
                </a:lnTo>
                <a:lnTo>
                  <a:pt x="614747" y="55710"/>
                </a:lnTo>
                <a:lnTo>
                  <a:pt x="617009" y="55710"/>
                </a:lnTo>
                <a:lnTo>
                  <a:pt x="617009" y="56841"/>
                </a:lnTo>
                <a:lnTo>
                  <a:pt x="617009" y="57972"/>
                </a:lnTo>
                <a:lnTo>
                  <a:pt x="614747" y="59103"/>
                </a:lnTo>
                <a:lnTo>
                  <a:pt x="614747" y="60270"/>
                </a:lnTo>
                <a:lnTo>
                  <a:pt x="612450" y="63663"/>
                </a:lnTo>
                <a:lnTo>
                  <a:pt x="612450" y="65925"/>
                </a:lnTo>
                <a:lnTo>
                  <a:pt x="611319" y="63663"/>
                </a:lnTo>
                <a:close/>
                <a:moveTo>
                  <a:pt x="494307" y="26158"/>
                </a:moveTo>
                <a:lnTo>
                  <a:pt x="495438" y="23896"/>
                </a:lnTo>
                <a:lnTo>
                  <a:pt x="496568" y="23896"/>
                </a:lnTo>
                <a:lnTo>
                  <a:pt x="497699" y="25027"/>
                </a:lnTo>
                <a:lnTo>
                  <a:pt x="497699" y="26158"/>
                </a:lnTo>
                <a:lnTo>
                  <a:pt x="497699" y="28420"/>
                </a:lnTo>
                <a:lnTo>
                  <a:pt x="496568" y="30718"/>
                </a:lnTo>
                <a:lnTo>
                  <a:pt x="494307" y="28420"/>
                </a:lnTo>
                <a:lnTo>
                  <a:pt x="494307" y="26158"/>
                </a:lnTo>
                <a:close/>
                <a:moveTo>
                  <a:pt x="490879" y="13645"/>
                </a:moveTo>
                <a:lnTo>
                  <a:pt x="490879" y="12513"/>
                </a:lnTo>
                <a:lnTo>
                  <a:pt x="493140" y="11382"/>
                </a:lnTo>
                <a:lnTo>
                  <a:pt x="495438" y="12513"/>
                </a:lnTo>
                <a:lnTo>
                  <a:pt x="495438" y="13645"/>
                </a:lnTo>
                <a:lnTo>
                  <a:pt x="494307" y="13645"/>
                </a:lnTo>
                <a:lnTo>
                  <a:pt x="495438" y="15942"/>
                </a:lnTo>
                <a:lnTo>
                  <a:pt x="493140" y="18205"/>
                </a:lnTo>
                <a:lnTo>
                  <a:pt x="493140" y="17073"/>
                </a:lnTo>
                <a:lnTo>
                  <a:pt x="492010" y="18205"/>
                </a:lnTo>
                <a:lnTo>
                  <a:pt x="490879" y="17073"/>
                </a:lnTo>
                <a:lnTo>
                  <a:pt x="490879" y="13645"/>
                </a:lnTo>
                <a:close/>
                <a:moveTo>
                  <a:pt x="693132" y="135279"/>
                </a:moveTo>
                <a:lnTo>
                  <a:pt x="694263" y="136411"/>
                </a:lnTo>
                <a:lnTo>
                  <a:pt x="695429" y="136411"/>
                </a:lnTo>
                <a:lnTo>
                  <a:pt x="694263" y="135279"/>
                </a:lnTo>
                <a:lnTo>
                  <a:pt x="693132" y="135279"/>
                </a:lnTo>
                <a:close/>
                <a:moveTo>
                  <a:pt x="689739" y="139132"/>
                </a:moveTo>
                <a:lnTo>
                  <a:pt x="688608" y="139804"/>
                </a:lnTo>
                <a:lnTo>
                  <a:pt x="692001" y="142102"/>
                </a:lnTo>
                <a:lnTo>
                  <a:pt x="694263" y="140971"/>
                </a:lnTo>
                <a:lnTo>
                  <a:pt x="695429" y="138673"/>
                </a:lnTo>
                <a:lnTo>
                  <a:pt x="694263" y="139804"/>
                </a:lnTo>
                <a:lnTo>
                  <a:pt x="692001" y="140971"/>
                </a:lnTo>
                <a:lnTo>
                  <a:pt x="689739" y="139804"/>
                </a:lnTo>
                <a:lnTo>
                  <a:pt x="689739" y="139132"/>
                </a:lnTo>
                <a:close/>
                <a:moveTo>
                  <a:pt x="669277" y="90952"/>
                </a:moveTo>
                <a:lnTo>
                  <a:pt x="669277" y="87523"/>
                </a:lnTo>
                <a:lnTo>
                  <a:pt x="670408" y="86392"/>
                </a:lnTo>
                <a:lnTo>
                  <a:pt x="671539" y="84130"/>
                </a:lnTo>
                <a:lnTo>
                  <a:pt x="672705" y="84130"/>
                </a:lnTo>
                <a:lnTo>
                  <a:pt x="674967" y="86392"/>
                </a:lnTo>
                <a:lnTo>
                  <a:pt x="674967" y="87523"/>
                </a:lnTo>
                <a:lnTo>
                  <a:pt x="673836" y="88655"/>
                </a:lnTo>
                <a:lnTo>
                  <a:pt x="669277" y="92083"/>
                </a:lnTo>
                <a:lnTo>
                  <a:pt x="669277" y="90952"/>
                </a:lnTo>
                <a:close/>
                <a:moveTo>
                  <a:pt x="632912" y="50018"/>
                </a:moveTo>
                <a:lnTo>
                  <a:pt x="631781" y="53447"/>
                </a:lnTo>
                <a:lnTo>
                  <a:pt x="632912" y="51150"/>
                </a:lnTo>
                <a:lnTo>
                  <a:pt x="632912" y="50018"/>
                </a:lnTo>
                <a:close/>
                <a:moveTo>
                  <a:pt x="631781" y="53447"/>
                </a:moveTo>
                <a:lnTo>
                  <a:pt x="628388" y="51150"/>
                </a:lnTo>
                <a:lnTo>
                  <a:pt x="627222" y="51150"/>
                </a:lnTo>
                <a:lnTo>
                  <a:pt x="630650" y="53447"/>
                </a:lnTo>
                <a:lnTo>
                  <a:pt x="632912" y="59103"/>
                </a:lnTo>
                <a:lnTo>
                  <a:pt x="634043" y="59103"/>
                </a:lnTo>
                <a:lnTo>
                  <a:pt x="632912" y="57972"/>
                </a:lnTo>
                <a:lnTo>
                  <a:pt x="631781" y="53447"/>
                </a:lnTo>
                <a:close/>
                <a:moveTo>
                  <a:pt x="696560" y="138673"/>
                </a:moveTo>
                <a:lnTo>
                  <a:pt x="695429" y="135279"/>
                </a:lnTo>
                <a:lnTo>
                  <a:pt x="696560" y="131851"/>
                </a:lnTo>
                <a:lnTo>
                  <a:pt x="697691" y="131851"/>
                </a:lnTo>
                <a:lnTo>
                  <a:pt x="698822" y="131851"/>
                </a:lnTo>
                <a:lnTo>
                  <a:pt x="698822" y="129588"/>
                </a:lnTo>
                <a:lnTo>
                  <a:pt x="699953" y="129588"/>
                </a:lnTo>
                <a:lnTo>
                  <a:pt x="701084" y="130719"/>
                </a:lnTo>
                <a:lnTo>
                  <a:pt x="699953" y="131851"/>
                </a:lnTo>
                <a:lnTo>
                  <a:pt x="701084" y="135279"/>
                </a:lnTo>
                <a:lnTo>
                  <a:pt x="699953" y="137542"/>
                </a:lnTo>
                <a:lnTo>
                  <a:pt x="701084" y="136411"/>
                </a:lnTo>
                <a:lnTo>
                  <a:pt x="699953" y="138673"/>
                </a:lnTo>
                <a:lnTo>
                  <a:pt x="698822" y="139804"/>
                </a:lnTo>
                <a:lnTo>
                  <a:pt x="697691" y="139804"/>
                </a:lnTo>
                <a:lnTo>
                  <a:pt x="696560" y="138673"/>
                </a:lnTo>
                <a:close/>
                <a:moveTo>
                  <a:pt x="539754" y="31849"/>
                </a:moveTo>
                <a:lnTo>
                  <a:pt x="538624" y="31849"/>
                </a:lnTo>
                <a:lnTo>
                  <a:pt x="537457" y="30718"/>
                </a:lnTo>
                <a:lnTo>
                  <a:pt x="535196" y="30718"/>
                </a:lnTo>
                <a:lnTo>
                  <a:pt x="531803" y="31849"/>
                </a:lnTo>
                <a:lnTo>
                  <a:pt x="529506" y="34111"/>
                </a:lnTo>
                <a:lnTo>
                  <a:pt x="528375" y="34111"/>
                </a:lnTo>
                <a:lnTo>
                  <a:pt x="531803" y="30718"/>
                </a:lnTo>
                <a:lnTo>
                  <a:pt x="532934" y="28420"/>
                </a:lnTo>
                <a:lnTo>
                  <a:pt x="534065" y="28420"/>
                </a:lnTo>
                <a:lnTo>
                  <a:pt x="532934" y="27289"/>
                </a:lnTo>
                <a:lnTo>
                  <a:pt x="532934" y="26158"/>
                </a:lnTo>
                <a:lnTo>
                  <a:pt x="532934" y="25027"/>
                </a:lnTo>
                <a:lnTo>
                  <a:pt x="535196" y="23896"/>
                </a:lnTo>
                <a:lnTo>
                  <a:pt x="537457" y="25027"/>
                </a:lnTo>
                <a:lnTo>
                  <a:pt x="537457" y="26158"/>
                </a:lnTo>
                <a:lnTo>
                  <a:pt x="539754" y="27289"/>
                </a:lnTo>
                <a:lnTo>
                  <a:pt x="540885" y="30718"/>
                </a:lnTo>
                <a:lnTo>
                  <a:pt x="539754" y="30718"/>
                </a:lnTo>
                <a:lnTo>
                  <a:pt x="539754" y="29552"/>
                </a:lnTo>
                <a:lnTo>
                  <a:pt x="539754" y="31849"/>
                </a:lnTo>
                <a:close/>
                <a:moveTo>
                  <a:pt x="517031" y="35243"/>
                </a:moveTo>
                <a:lnTo>
                  <a:pt x="513603" y="37505"/>
                </a:lnTo>
                <a:lnTo>
                  <a:pt x="511341" y="34111"/>
                </a:lnTo>
                <a:lnTo>
                  <a:pt x="512472" y="34111"/>
                </a:lnTo>
                <a:lnTo>
                  <a:pt x="511341" y="31849"/>
                </a:lnTo>
                <a:lnTo>
                  <a:pt x="511341" y="29552"/>
                </a:lnTo>
                <a:lnTo>
                  <a:pt x="512472" y="29552"/>
                </a:lnTo>
                <a:lnTo>
                  <a:pt x="511341" y="28420"/>
                </a:lnTo>
                <a:lnTo>
                  <a:pt x="512472" y="26158"/>
                </a:lnTo>
                <a:lnTo>
                  <a:pt x="513603" y="29552"/>
                </a:lnTo>
                <a:lnTo>
                  <a:pt x="514733" y="29552"/>
                </a:lnTo>
                <a:lnTo>
                  <a:pt x="515864" y="31849"/>
                </a:lnTo>
                <a:lnTo>
                  <a:pt x="514733" y="29552"/>
                </a:lnTo>
                <a:lnTo>
                  <a:pt x="513603" y="28420"/>
                </a:lnTo>
                <a:lnTo>
                  <a:pt x="513603" y="26158"/>
                </a:lnTo>
                <a:lnTo>
                  <a:pt x="514733" y="23896"/>
                </a:lnTo>
                <a:lnTo>
                  <a:pt x="517031" y="28420"/>
                </a:lnTo>
                <a:lnTo>
                  <a:pt x="518161" y="29552"/>
                </a:lnTo>
                <a:lnTo>
                  <a:pt x="517031" y="32980"/>
                </a:lnTo>
                <a:lnTo>
                  <a:pt x="518161" y="34111"/>
                </a:lnTo>
                <a:lnTo>
                  <a:pt x="517031" y="35243"/>
                </a:lnTo>
                <a:close/>
                <a:moveTo>
                  <a:pt x="663587" y="82999"/>
                </a:moveTo>
                <a:lnTo>
                  <a:pt x="664718" y="80701"/>
                </a:lnTo>
                <a:lnTo>
                  <a:pt x="668146" y="76176"/>
                </a:lnTo>
                <a:lnTo>
                  <a:pt x="668146" y="75045"/>
                </a:lnTo>
                <a:lnTo>
                  <a:pt x="662456" y="82999"/>
                </a:lnTo>
                <a:lnTo>
                  <a:pt x="660195" y="84130"/>
                </a:lnTo>
                <a:lnTo>
                  <a:pt x="663587" y="82999"/>
                </a:lnTo>
                <a:close/>
                <a:moveTo>
                  <a:pt x="643161" y="47756"/>
                </a:moveTo>
                <a:lnTo>
                  <a:pt x="645422" y="46625"/>
                </a:lnTo>
                <a:lnTo>
                  <a:pt x="645422" y="45494"/>
                </a:lnTo>
                <a:lnTo>
                  <a:pt x="644291" y="45494"/>
                </a:lnTo>
                <a:lnTo>
                  <a:pt x="643161" y="47756"/>
                </a:lnTo>
                <a:close/>
                <a:moveTo>
                  <a:pt x="644291" y="45494"/>
                </a:moveTo>
                <a:lnTo>
                  <a:pt x="643161" y="45494"/>
                </a:lnTo>
                <a:lnTo>
                  <a:pt x="643161" y="46625"/>
                </a:lnTo>
                <a:lnTo>
                  <a:pt x="644291" y="45494"/>
                </a:lnTo>
                <a:close/>
                <a:moveTo>
                  <a:pt x="643161" y="45494"/>
                </a:moveTo>
                <a:lnTo>
                  <a:pt x="644291" y="44327"/>
                </a:lnTo>
                <a:lnTo>
                  <a:pt x="643161" y="44327"/>
                </a:lnTo>
                <a:lnTo>
                  <a:pt x="643161" y="45494"/>
                </a:lnTo>
                <a:close/>
              </a:path>
            </a:pathLst>
          </a:custGeom>
          <a:solidFill>
            <a:srgbClr val="062473"/>
          </a:solidFill>
          <a:ln w="9892" cap="flat">
            <a:solidFill>
              <a:srgbClr val="FFFFFF"/>
            </a:solidFill>
            <a:prstDash val="solid"/>
            <a:miter/>
          </a:ln>
        </p:spPr>
        <p:txBody>
          <a:bodyPr rtlCol="0" anchor="ctr"/>
          <a:lstStyle/>
          <a:p>
            <a:endParaRPr lang="pt-BR"/>
          </a:p>
        </p:txBody>
      </p:sp>
      <p:sp>
        <p:nvSpPr>
          <p:cNvPr id="18" name="Forma Livre: Forma 17">
            <a:extLst>
              <a:ext uri="{FF2B5EF4-FFF2-40B4-BE49-F238E27FC236}">
                <a16:creationId xmlns:a16="http://schemas.microsoft.com/office/drawing/2014/main" id="{48078B04-6874-A6BD-08CA-4859540611EB}"/>
              </a:ext>
            </a:extLst>
          </p:cNvPr>
          <p:cNvSpPr/>
          <p:nvPr/>
        </p:nvSpPr>
        <p:spPr>
          <a:xfrm>
            <a:off x="7854672" y="2895049"/>
            <a:ext cx="664753" cy="393254"/>
          </a:xfrm>
          <a:custGeom>
            <a:avLst/>
            <a:gdLst>
              <a:gd name="connsiteX0" fmla="*/ 0 w 664753"/>
              <a:gd name="connsiteY0" fmla="*/ 152318 h 393254"/>
              <a:gd name="connsiteX1" fmla="*/ 1131 w 664753"/>
              <a:gd name="connsiteY1" fmla="*/ 151186 h 393254"/>
              <a:gd name="connsiteX2" fmla="*/ 5690 w 664753"/>
              <a:gd name="connsiteY2" fmla="*/ 150055 h 393254"/>
              <a:gd name="connsiteX3" fmla="*/ 5690 w 664753"/>
              <a:gd name="connsiteY3" fmla="*/ 148889 h 393254"/>
              <a:gd name="connsiteX4" fmla="*/ 6821 w 664753"/>
              <a:gd name="connsiteY4" fmla="*/ 148889 h 393254"/>
              <a:gd name="connsiteX5" fmla="*/ 9118 w 664753"/>
              <a:gd name="connsiteY5" fmla="*/ 148889 h 393254"/>
              <a:gd name="connsiteX6" fmla="*/ 9118 w 664753"/>
              <a:gd name="connsiteY6" fmla="*/ 146626 h 393254"/>
              <a:gd name="connsiteX7" fmla="*/ 11380 w 664753"/>
              <a:gd name="connsiteY7" fmla="*/ 146626 h 393254"/>
              <a:gd name="connsiteX8" fmla="*/ 13641 w 664753"/>
              <a:gd name="connsiteY8" fmla="*/ 145495 h 393254"/>
              <a:gd name="connsiteX9" fmla="*/ 14772 w 664753"/>
              <a:gd name="connsiteY9" fmla="*/ 144364 h 393254"/>
              <a:gd name="connsiteX10" fmla="*/ 14772 w 664753"/>
              <a:gd name="connsiteY10" fmla="*/ 143233 h 393254"/>
              <a:gd name="connsiteX11" fmla="*/ 15939 w 664753"/>
              <a:gd name="connsiteY11" fmla="*/ 142102 h 393254"/>
              <a:gd name="connsiteX12" fmla="*/ 15939 w 664753"/>
              <a:gd name="connsiteY12" fmla="*/ 140935 h 393254"/>
              <a:gd name="connsiteX13" fmla="*/ 14772 w 664753"/>
              <a:gd name="connsiteY13" fmla="*/ 139804 h 393254"/>
              <a:gd name="connsiteX14" fmla="*/ 17069 w 664753"/>
              <a:gd name="connsiteY14" fmla="*/ 137542 h 393254"/>
              <a:gd name="connsiteX15" fmla="*/ 18200 w 664753"/>
              <a:gd name="connsiteY15" fmla="*/ 136411 h 393254"/>
              <a:gd name="connsiteX16" fmla="*/ 19331 w 664753"/>
              <a:gd name="connsiteY16" fmla="*/ 135279 h 393254"/>
              <a:gd name="connsiteX17" fmla="*/ 21593 w 664753"/>
              <a:gd name="connsiteY17" fmla="*/ 134113 h 393254"/>
              <a:gd name="connsiteX18" fmla="*/ 21593 w 664753"/>
              <a:gd name="connsiteY18" fmla="*/ 132982 h 393254"/>
              <a:gd name="connsiteX19" fmla="*/ 20462 w 664753"/>
              <a:gd name="connsiteY19" fmla="*/ 131851 h 393254"/>
              <a:gd name="connsiteX20" fmla="*/ 22724 w 664753"/>
              <a:gd name="connsiteY20" fmla="*/ 131851 h 393254"/>
              <a:gd name="connsiteX21" fmla="*/ 25021 w 664753"/>
              <a:gd name="connsiteY21" fmla="*/ 132982 h 393254"/>
              <a:gd name="connsiteX22" fmla="*/ 25021 w 664753"/>
              <a:gd name="connsiteY22" fmla="*/ 130719 h 393254"/>
              <a:gd name="connsiteX23" fmla="*/ 22724 w 664753"/>
              <a:gd name="connsiteY23" fmla="*/ 129588 h 393254"/>
              <a:gd name="connsiteX24" fmla="*/ 21593 w 664753"/>
              <a:gd name="connsiteY24" fmla="*/ 127291 h 393254"/>
              <a:gd name="connsiteX25" fmla="*/ 19331 w 664753"/>
              <a:gd name="connsiteY25" fmla="*/ 127291 h 393254"/>
              <a:gd name="connsiteX26" fmla="*/ 19331 w 664753"/>
              <a:gd name="connsiteY26" fmla="*/ 126159 h 393254"/>
              <a:gd name="connsiteX27" fmla="*/ 19331 w 664753"/>
              <a:gd name="connsiteY27" fmla="*/ 125028 h 393254"/>
              <a:gd name="connsiteX28" fmla="*/ 18200 w 664753"/>
              <a:gd name="connsiteY28" fmla="*/ 123897 h 393254"/>
              <a:gd name="connsiteX29" fmla="*/ 18200 w 664753"/>
              <a:gd name="connsiteY29" fmla="*/ 121635 h 393254"/>
              <a:gd name="connsiteX30" fmla="*/ 17069 w 664753"/>
              <a:gd name="connsiteY30" fmla="*/ 120504 h 393254"/>
              <a:gd name="connsiteX31" fmla="*/ 15939 w 664753"/>
              <a:gd name="connsiteY31" fmla="*/ 117075 h 393254"/>
              <a:gd name="connsiteX32" fmla="*/ 15939 w 664753"/>
              <a:gd name="connsiteY32" fmla="*/ 115944 h 393254"/>
              <a:gd name="connsiteX33" fmla="*/ 17069 w 664753"/>
              <a:gd name="connsiteY33" fmla="*/ 112550 h 393254"/>
              <a:gd name="connsiteX34" fmla="*/ 18200 w 664753"/>
              <a:gd name="connsiteY34" fmla="*/ 112550 h 393254"/>
              <a:gd name="connsiteX35" fmla="*/ 17069 w 664753"/>
              <a:gd name="connsiteY35" fmla="*/ 112550 h 393254"/>
              <a:gd name="connsiteX36" fmla="*/ 19331 w 664753"/>
              <a:gd name="connsiteY36" fmla="*/ 111384 h 393254"/>
              <a:gd name="connsiteX37" fmla="*/ 20462 w 664753"/>
              <a:gd name="connsiteY37" fmla="*/ 110253 h 393254"/>
              <a:gd name="connsiteX38" fmla="*/ 20462 w 664753"/>
              <a:gd name="connsiteY38" fmla="*/ 107990 h 393254"/>
              <a:gd name="connsiteX39" fmla="*/ 18200 w 664753"/>
              <a:gd name="connsiteY39" fmla="*/ 106859 h 393254"/>
              <a:gd name="connsiteX40" fmla="*/ 18200 w 664753"/>
              <a:gd name="connsiteY40" fmla="*/ 104561 h 393254"/>
              <a:gd name="connsiteX41" fmla="*/ 19331 w 664753"/>
              <a:gd name="connsiteY41" fmla="*/ 103430 h 393254"/>
              <a:gd name="connsiteX42" fmla="*/ 20462 w 664753"/>
              <a:gd name="connsiteY42" fmla="*/ 102299 h 393254"/>
              <a:gd name="connsiteX43" fmla="*/ 22724 w 664753"/>
              <a:gd name="connsiteY43" fmla="*/ 100037 h 393254"/>
              <a:gd name="connsiteX44" fmla="*/ 22724 w 664753"/>
              <a:gd name="connsiteY44" fmla="*/ 97774 h 393254"/>
              <a:gd name="connsiteX45" fmla="*/ 20462 w 664753"/>
              <a:gd name="connsiteY45" fmla="*/ 95477 h 393254"/>
              <a:gd name="connsiteX46" fmla="*/ 22724 w 664753"/>
              <a:gd name="connsiteY46" fmla="*/ 94346 h 393254"/>
              <a:gd name="connsiteX47" fmla="*/ 22724 w 664753"/>
              <a:gd name="connsiteY47" fmla="*/ 93215 h 393254"/>
              <a:gd name="connsiteX48" fmla="*/ 23890 w 664753"/>
              <a:gd name="connsiteY48" fmla="*/ 92083 h 393254"/>
              <a:gd name="connsiteX49" fmla="*/ 23890 w 664753"/>
              <a:gd name="connsiteY49" fmla="*/ 90952 h 393254"/>
              <a:gd name="connsiteX50" fmla="*/ 26152 w 664753"/>
              <a:gd name="connsiteY50" fmla="*/ 87523 h 393254"/>
              <a:gd name="connsiteX51" fmla="*/ 25021 w 664753"/>
              <a:gd name="connsiteY51" fmla="*/ 86392 h 393254"/>
              <a:gd name="connsiteX52" fmla="*/ 26152 w 664753"/>
              <a:gd name="connsiteY52" fmla="*/ 84130 h 393254"/>
              <a:gd name="connsiteX53" fmla="*/ 28414 w 664753"/>
              <a:gd name="connsiteY53" fmla="*/ 81832 h 393254"/>
              <a:gd name="connsiteX54" fmla="*/ 32973 w 664753"/>
              <a:gd name="connsiteY54" fmla="*/ 77308 h 393254"/>
              <a:gd name="connsiteX55" fmla="*/ 32973 w 664753"/>
              <a:gd name="connsiteY55" fmla="*/ 73879 h 393254"/>
              <a:gd name="connsiteX56" fmla="*/ 35234 w 664753"/>
              <a:gd name="connsiteY56" fmla="*/ 72748 h 393254"/>
              <a:gd name="connsiteX57" fmla="*/ 35234 w 664753"/>
              <a:gd name="connsiteY57" fmla="*/ 71616 h 393254"/>
              <a:gd name="connsiteX58" fmla="*/ 35234 w 664753"/>
              <a:gd name="connsiteY58" fmla="*/ 70485 h 393254"/>
              <a:gd name="connsiteX59" fmla="*/ 40924 w 664753"/>
              <a:gd name="connsiteY59" fmla="*/ 65925 h 393254"/>
              <a:gd name="connsiteX60" fmla="*/ 42055 w 664753"/>
              <a:gd name="connsiteY60" fmla="*/ 65925 h 393254"/>
              <a:gd name="connsiteX61" fmla="*/ 39793 w 664753"/>
              <a:gd name="connsiteY61" fmla="*/ 63663 h 393254"/>
              <a:gd name="connsiteX62" fmla="*/ 37496 w 664753"/>
              <a:gd name="connsiteY62" fmla="*/ 64794 h 393254"/>
              <a:gd name="connsiteX63" fmla="*/ 36365 w 664753"/>
              <a:gd name="connsiteY63" fmla="*/ 64794 h 393254"/>
              <a:gd name="connsiteX64" fmla="*/ 31842 w 664753"/>
              <a:gd name="connsiteY64" fmla="*/ 64794 h 393254"/>
              <a:gd name="connsiteX65" fmla="*/ 30675 w 664753"/>
              <a:gd name="connsiteY65" fmla="*/ 64794 h 393254"/>
              <a:gd name="connsiteX66" fmla="*/ 30675 w 664753"/>
              <a:gd name="connsiteY66" fmla="*/ 63663 h 393254"/>
              <a:gd name="connsiteX67" fmla="*/ 29545 w 664753"/>
              <a:gd name="connsiteY67" fmla="*/ 63663 h 393254"/>
              <a:gd name="connsiteX68" fmla="*/ 28414 w 664753"/>
              <a:gd name="connsiteY68" fmla="*/ 63663 h 393254"/>
              <a:gd name="connsiteX69" fmla="*/ 27283 w 664753"/>
              <a:gd name="connsiteY69" fmla="*/ 62532 h 393254"/>
              <a:gd name="connsiteX70" fmla="*/ 28414 w 664753"/>
              <a:gd name="connsiteY70" fmla="*/ 62532 h 393254"/>
              <a:gd name="connsiteX71" fmla="*/ 29545 w 664753"/>
              <a:gd name="connsiteY71" fmla="*/ 61401 h 393254"/>
              <a:gd name="connsiteX72" fmla="*/ 29545 w 664753"/>
              <a:gd name="connsiteY72" fmla="*/ 60234 h 393254"/>
              <a:gd name="connsiteX73" fmla="*/ 31842 w 664753"/>
              <a:gd name="connsiteY73" fmla="*/ 60234 h 393254"/>
              <a:gd name="connsiteX74" fmla="*/ 31842 w 664753"/>
              <a:gd name="connsiteY74" fmla="*/ 57972 h 393254"/>
              <a:gd name="connsiteX75" fmla="*/ 32973 w 664753"/>
              <a:gd name="connsiteY75" fmla="*/ 57972 h 393254"/>
              <a:gd name="connsiteX76" fmla="*/ 34104 w 664753"/>
              <a:gd name="connsiteY76" fmla="*/ 56841 h 393254"/>
              <a:gd name="connsiteX77" fmla="*/ 37496 w 664753"/>
              <a:gd name="connsiteY77" fmla="*/ 56841 h 393254"/>
              <a:gd name="connsiteX78" fmla="*/ 36365 w 664753"/>
              <a:gd name="connsiteY78" fmla="*/ 55710 h 393254"/>
              <a:gd name="connsiteX79" fmla="*/ 37496 w 664753"/>
              <a:gd name="connsiteY79" fmla="*/ 54578 h 393254"/>
              <a:gd name="connsiteX80" fmla="*/ 38662 w 664753"/>
              <a:gd name="connsiteY80" fmla="*/ 54578 h 393254"/>
              <a:gd name="connsiteX81" fmla="*/ 40924 w 664753"/>
              <a:gd name="connsiteY81" fmla="*/ 55710 h 393254"/>
              <a:gd name="connsiteX82" fmla="*/ 42055 w 664753"/>
              <a:gd name="connsiteY82" fmla="*/ 55710 h 393254"/>
              <a:gd name="connsiteX83" fmla="*/ 43186 w 664753"/>
              <a:gd name="connsiteY83" fmla="*/ 56841 h 393254"/>
              <a:gd name="connsiteX84" fmla="*/ 45483 w 664753"/>
              <a:gd name="connsiteY84" fmla="*/ 54578 h 393254"/>
              <a:gd name="connsiteX85" fmla="*/ 46614 w 664753"/>
              <a:gd name="connsiteY85" fmla="*/ 54578 h 393254"/>
              <a:gd name="connsiteX86" fmla="*/ 48876 w 664753"/>
              <a:gd name="connsiteY86" fmla="*/ 53447 h 393254"/>
              <a:gd name="connsiteX87" fmla="*/ 51138 w 664753"/>
              <a:gd name="connsiteY87" fmla="*/ 52281 h 393254"/>
              <a:gd name="connsiteX88" fmla="*/ 48876 w 664753"/>
              <a:gd name="connsiteY88" fmla="*/ 55710 h 393254"/>
              <a:gd name="connsiteX89" fmla="*/ 46614 w 664753"/>
              <a:gd name="connsiteY89" fmla="*/ 59103 h 393254"/>
              <a:gd name="connsiteX90" fmla="*/ 47745 w 664753"/>
              <a:gd name="connsiteY90" fmla="*/ 61401 h 393254"/>
              <a:gd name="connsiteX91" fmla="*/ 46614 w 664753"/>
              <a:gd name="connsiteY91" fmla="*/ 64794 h 393254"/>
              <a:gd name="connsiteX92" fmla="*/ 50007 w 664753"/>
              <a:gd name="connsiteY92" fmla="*/ 63663 h 393254"/>
              <a:gd name="connsiteX93" fmla="*/ 52269 w 664753"/>
              <a:gd name="connsiteY93" fmla="*/ 63663 h 393254"/>
              <a:gd name="connsiteX94" fmla="*/ 53435 w 664753"/>
              <a:gd name="connsiteY94" fmla="*/ 64794 h 393254"/>
              <a:gd name="connsiteX95" fmla="*/ 56827 w 664753"/>
              <a:gd name="connsiteY95" fmla="*/ 67056 h 393254"/>
              <a:gd name="connsiteX96" fmla="*/ 60220 w 664753"/>
              <a:gd name="connsiteY96" fmla="*/ 65925 h 393254"/>
              <a:gd name="connsiteX97" fmla="*/ 61386 w 664753"/>
              <a:gd name="connsiteY97" fmla="*/ 65925 h 393254"/>
              <a:gd name="connsiteX98" fmla="*/ 62517 w 664753"/>
              <a:gd name="connsiteY98" fmla="*/ 67056 h 393254"/>
              <a:gd name="connsiteX99" fmla="*/ 63648 w 664753"/>
              <a:gd name="connsiteY99" fmla="*/ 68223 h 393254"/>
              <a:gd name="connsiteX100" fmla="*/ 64779 w 664753"/>
              <a:gd name="connsiteY100" fmla="*/ 70485 h 393254"/>
              <a:gd name="connsiteX101" fmla="*/ 65910 w 664753"/>
              <a:gd name="connsiteY101" fmla="*/ 71616 h 393254"/>
              <a:gd name="connsiteX102" fmla="*/ 65910 w 664753"/>
              <a:gd name="connsiteY102" fmla="*/ 73879 h 393254"/>
              <a:gd name="connsiteX103" fmla="*/ 67041 w 664753"/>
              <a:gd name="connsiteY103" fmla="*/ 73879 h 393254"/>
              <a:gd name="connsiteX104" fmla="*/ 68207 w 664753"/>
              <a:gd name="connsiteY104" fmla="*/ 75045 h 393254"/>
              <a:gd name="connsiteX105" fmla="*/ 69338 w 664753"/>
              <a:gd name="connsiteY105" fmla="*/ 75045 h 393254"/>
              <a:gd name="connsiteX106" fmla="*/ 70469 w 664753"/>
              <a:gd name="connsiteY106" fmla="*/ 75045 h 393254"/>
              <a:gd name="connsiteX107" fmla="*/ 71600 w 664753"/>
              <a:gd name="connsiteY107" fmla="*/ 75045 h 393254"/>
              <a:gd name="connsiteX108" fmla="*/ 72731 w 664753"/>
              <a:gd name="connsiteY108" fmla="*/ 75045 h 393254"/>
              <a:gd name="connsiteX109" fmla="*/ 75028 w 664753"/>
              <a:gd name="connsiteY109" fmla="*/ 77308 h 393254"/>
              <a:gd name="connsiteX110" fmla="*/ 76159 w 664753"/>
              <a:gd name="connsiteY110" fmla="*/ 79570 h 393254"/>
              <a:gd name="connsiteX111" fmla="*/ 79551 w 664753"/>
              <a:gd name="connsiteY111" fmla="*/ 79570 h 393254"/>
              <a:gd name="connsiteX112" fmla="*/ 79551 w 664753"/>
              <a:gd name="connsiteY112" fmla="*/ 82999 h 393254"/>
              <a:gd name="connsiteX113" fmla="*/ 85241 w 664753"/>
              <a:gd name="connsiteY113" fmla="*/ 79570 h 393254"/>
              <a:gd name="connsiteX114" fmla="*/ 86372 w 664753"/>
              <a:gd name="connsiteY114" fmla="*/ 79570 h 393254"/>
              <a:gd name="connsiteX115" fmla="*/ 88634 w 664753"/>
              <a:gd name="connsiteY115" fmla="*/ 78439 h 393254"/>
              <a:gd name="connsiteX116" fmla="*/ 89765 w 664753"/>
              <a:gd name="connsiteY116" fmla="*/ 79570 h 393254"/>
              <a:gd name="connsiteX117" fmla="*/ 94324 w 664753"/>
              <a:gd name="connsiteY117" fmla="*/ 79570 h 393254"/>
              <a:gd name="connsiteX118" fmla="*/ 96585 w 664753"/>
              <a:gd name="connsiteY118" fmla="*/ 81832 h 393254"/>
              <a:gd name="connsiteX119" fmla="*/ 101144 w 664753"/>
              <a:gd name="connsiteY119" fmla="*/ 81832 h 393254"/>
              <a:gd name="connsiteX120" fmla="*/ 103406 w 664753"/>
              <a:gd name="connsiteY120" fmla="*/ 80701 h 393254"/>
              <a:gd name="connsiteX121" fmla="*/ 105703 w 664753"/>
              <a:gd name="connsiteY121" fmla="*/ 85261 h 393254"/>
              <a:gd name="connsiteX122" fmla="*/ 107965 w 664753"/>
              <a:gd name="connsiteY122" fmla="*/ 85261 h 393254"/>
              <a:gd name="connsiteX123" fmla="*/ 109096 w 664753"/>
              <a:gd name="connsiteY123" fmla="*/ 85261 h 393254"/>
              <a:gd name="connsiteX124" fmla="*/ 111358 w 664753"/>
              <a:gd name="connsiteY124" fmla="*/ 82999 h 393254"/>
              <a:gd name="connsiteX125" fmla="*/ 112524 w 664753"/>
              <a:gd name="connsiteY125" fmla="*/ 80701 h 393254"/>
              <a:gd name="connsiteX126" fmla="*/ 114786 w 664753"/>
              <a:gd name="connsiteY126" fmla="*/ 79570 h 393254"/>
              <a:gd name="connsiteX127" fmla="*/ 115917 w 664753"/>
              <a:gd name="connsiteY127" fmla="*/ 76176 h 393254"/>
              <a:gd name="connsiteX128" fmla="*/ 117048 w 664753"/>
              <a:gd name="connsiteY128" fmla="*/ 75045 h 393254"/>
              <a:gd name="connsiteX129" fmla="*/ 118178 w 664753"/>
              <a:gd name="connsiteY129" fmla="*/ 75045 h 393254"/>
              <a:gd name="connsiteX130" fmla="*/ 118178 w 664753"/>
              <a:gd name="connsiteY130" fmla="*/ 73879 h 393254"/>
              <a:gd name="connsiteX131" fmla="*/ 119309 w 664753"/>
              <a:gd name="connsiteY131" fmla="*/ 73879 h 393254"/>
              <a:gd name="connsiteX132" fmla="*/ 119309 w 664753"/>
              <a:gd name="connsiteY132" fmla="*/ 71616 h 393254"/>
              <a:gd name="connsiteX133" fmla="*/ 120476 w 664753"/>
              <a:gd name="connsiteY133" fmla="*/ 71616 h 393254"/>
              <a:gd name="connsiteX134" fmla="*/ 120476 w 664753"/>
              <a:gd name="connsiteY134" fmla="*/ 73879 h 393254"/>
              <a:gd name="connsiteX135" fmla="*/ 122737 w 664753"/>
              <a:gd name="connsiteY135" fmla="*/ 75045 h 393254"/>
              <a:gd name="connsiteX136" fmla="*/ 121606 w 664753"/>
              <a:gd name="connsiteY136" fmla="*/ 77308 h 393254"/>
              <a:gd name="connsiteX137" fmla="*/ 122737 w 664753"/>
              <a:gd name="connsiteY137" fmla="*/ 77308 h 393254"/>
              <a:gd name="connsiteX138" fmla="*/ 123868 w 664753"/>
              <a:gd name="connsiteY138" fmla="*/ 77308 h 393254"/>
              <a:gd name="connsiteX139" fmla="*/ 124999 w 664753"/>
              <a:gd name="connsiteY139" fmla="*/ 76176 h 393254"/>
              <a:gd name="connsiteX140" fmla="*/ 126130 w 664753"/>
              <a:gd name="connsiteY140" fmla="*/ 76176 h 393254"/>
              <a:gd name="connsiteX141" fmla="*/ 124999 w 664753"/>
              <a:gd name="connsiteY141" fmla="*/ 72748 h 393254"/>
              <a:gd name="connsiteX142" fmla="*/ 127296 w 664753"/>
              <a:gd name="connsiteY142" fmla="*/ 70485 h 393254"/>
              <a:gd name="connsiteX143" fmla="*/ 126130 w 664753"/>
              <a:gd name="connsiteY143" fmla="*/ 69354 h 393254"/>
              <a:gd name="connsiteX144" fmla="*/ 131820 w 664753"/>
              <a:gd name="connsiteY144" fmla="*/ 69354 h 393254"/>
              <a:gd name="connsiteX145" fmla="*/ 132951 w 664753"/>
              <a:gd name="connsiteY145" fmla="*/ 68223 h 393254"/>
              <a:gd name="connsiteX146" fmla="*/ 134082 w 664753"/>
              <a:gd name="connsiteY146" fmla="*/ 65925 h 393254"/>
              <a:gd name="connsiteX147" fmla="*/ 135248 w 664753"/>
              <a:gd name="connsiteY147" fmla="*/ 64794 h 393254"/>
              <a:gd name="connsiteX148" fmla="*/ 135248 w 664753"/>
              <a:gd name="connsiteY148" fmla="*/ 65925 h 393254"/>
              <a:gd name="connsiteX149" fmla="*/ 137510 w 664753"/>
              <a:gd name="connsiteY149" fmla="*/ 68223 h 393254"/>
              <a:gd name="connsiteX150" fmla="*/ 139771 w 664753"/>
              <a:gd name="connsiteY150" fmla="*/ 68223 h 393254"/>
              <a:gd name="connsiteX151" fmla="*/ 142069 w 664753"/>
              <a:gd name="connsiteY151" fmla="*/ 67056 h 393254"/>
              <a:gd name="connsiteX152" fmla="*/ 144330 w 664753"/>
              <a:gd name="connsiteY152" fmla="*/ 64794 h 393254"/>
              <a:gd name="connsiteX153" fmla="*/ 146592 w 664753"/>
              <a:gd name="connsiteY153" fmla="*/ 64794 h 393254"/>
              <a:gd name="connsiteX154" fmla="*/ 147723 w 664753"/>
              <a:gd name="connsiteY154" fmla="*/ 63663 h 393254"/>
              <a:gd name="connsiteX155" fmla="*/ 146592 w 664753"/>
              <a:gd name="connsiteY155" fmla="*/ 62532 h 393254"/>
              <a:gd name="connsiteX156" fmla="*/ 146592 w 664753"/>
              <a:gd name="connsiteY156" fmla="*/ 57972 h 393254"/>
              <a:gd name="connsiteX157" fmla="*/ 151151 w 664753"/>
              <a:gd name="connsiteY157" fmla="*/ 60234 h 393254"/>
              <a:gd name="connsiteX158" fmla="*/ 152282 w 664753"/>
              <a:gd name="connsiteY158" fmla="*/ 59103 h 393254"/>
              <a:gd name="connsiteX159" fmla="*/ 154544 w 664753"/>
              <a:gd name="connsiteY159" fmla="*/ 57972 h 393254"/>
              <a:gd name="connsiteX160" fmla="*/ 154544 w 664753"/>
              <a:gd name="connsiteY160" fmla="*/ 56841 h 393254"/>
              <a:gd name="connsiteX161" fmla="*/ 155675 w 664753"/>
              <a:gd name="connsiteY161" fmla="*/ 54578 h 393254"/>
              <a:gd name="connsiteX162" fmla="*/ 154544 w 664753"/>
              <a:gd name="connsiteY162" fmla="*/ 53447 h 393254"/>
              <a:gd name="connsiteX163" fmla="*/ 155675 w 664753"/>
              <a:gd name="connsiteY163" fmla="*/ 51150 h 393254"/>
              <a:gd name="connsiteX164" fmla="*/ 157972 w 664753"/>
              <a:gd name="connsiteY164" fmla="*/ 50018 h 393254"/>
              <a:gd name="connsiteX165" fmla="*/ 159103 w 664753"/>
              <a:gd name="connsiteY165" fmla="*/ 50018 h 393254"/>
              <a:gd name="connsiteX166" fmla="*/ 157972 w 664753"/>
              <a:gd name="connsiteY166" fmla="*/ 48887 h 393254"/>
              <a:gd name="connsiteX167" fmla="*/ 160234 w 664753"/>
              <a:gd name="connsiteY167" fmla="*/ 45494 h 393254"/>
              <a:gd name="connsiteX168" fmla="*/ 162495 w 664753"/>
              <a:gd name="connsiteY168" fmla="*/ 45494 h 393254"/>
              <a:gd name="connsiteX169" fmla="*/ 165923 w 664753"/>
              <a:gd name="connsiteY169" fmla="*/ 45494 h 393254"/>
              <a:gd name="connsiteX170" fmla="*/ 169316 w 664753"/>
              <a:gd name="connsiteY170" fmla="*/ 45494 h 393254"/>
              <a:gd name="connsiteX171" fmla="*/ 168185 w 664753"/>
              <a:gd name="connsiteY171" fmla="*/ 45494 h 393254"/>
              <a:gd name="connsiteX172" fmla="*/ 167054 w 664753"/>
              <a:gd name="connsiteY172" fmla="*/ 43196 h 393254"/>
              <a:gd name="connsiteX173" fmla="*/ 167054 w 664753"/>
              <a:gd name="connsiteY173" fmla="*/ 40934 h 393254"/>
              <a:gd name="connsiteX174" fmla="*/ 168185 w 664753"/>
              <a:gd name="connsiteY174" fmla="*/ 39803 h 393254"/>
              <a:gd name="connsiteX175" fmla="*/ 165923 w 664753"/>
              <a:gd name="connsiteY175" fmla="*/ 37505 h 393254"/>
              <a:gd name="connsiteX176" fmla="*/ 168185 w 664753"/>
              <a:gd name="connsiteY176" fmla="*/ 36374 h 393254"/>
              <a:gd name="connsiteX177" fmla="*/ 165923 w 664753"/>
              <a:gd name="connsiteY177" fmla="*/ 35243 h 393254"/>
              <a:gd name="connsiteX178" fmla="*/ 168185 w 664753"/>
              <a:gd name="connsiteY178" fmla="*/ 32980 h 393254"/>
              <a:gd name="connsiteX179" fmla="*/ 169316 w 664753"/>
              <a:gd name="connsiteY179" fmla="*/ 32980 h 393254"/>
              <a:gd name="connsiteX180" fmla="*/ 169316 w 664753"/>
              <a:gd name="connsiteY180" fmla="*/ 30683 h 393254"/>
              <a:gd name="connsiteX181" fmla="*/ 170447 w 664753"/>
              <a:gd name="connsiteY181" fmla="*/ 29552 h 393254"/>
              <a:gd name="connsiteX182" fmla="*/ 176137 w 664753"/>
              <a:gd name="connsiteY182" fmla="*/ 26158 h 393254"/>
              <a:gd name="connsiteX183" fmla="*/ 177268 w 664753"/>
              <a:gd name="connsiteY183" fmla="*/ 26158 h 393254"/>
              <a:gd name="connsiteX184" fmla="*/ 178399 w 664753"/>
              <a:gd name="connsiteY184" fmla="*/ 27289 h 393254"/>
              <a:gd name="connsiteX185" fmla="*/ 181827 w 664753"/>
              <a:gd name="connsiteY185" fmla="*/ 28420 h 393254"/>
              <a:gd name="connsiteX186" fmla="*/ 187516 w 664753"/>
              <a:gd name="connsiteY186" fmla="*/ 28420 h 393254"/>
              <a:gd name="connsiteX187" fmla="*/ 188647 w 664753"/>
              <a:gd name="connsiteY187" fmla="*/ 26158 h 393254"/>
              <a:gd name="connsiteX188" fmla="*/ 192040 w 664753"/>
              <a:gd name="connsiteY188" fmla="*/ 26158 h 393254"/>
              <a:gd name="connsiteX189" fmla="*/ 195468 w 664753"/>
              <a:gd name="connsiteY189" fmla="*/ 26158 h 393254"/>
              <a:gd name="connsiteX190" fmla="*/ 197730 w 664753"/>
              <a:gd name="connsiteY190" fmla="*/ 23896 h 393254"/>
              <a:gd name="connsiteX191" fmla="*/ 199992 w 664753"/>
              <a:gd name="connsiteY191" fmla="*/ 22729 h 393254"/>
              <a:gd name="connsiteX192" fmla="*/ 202289 w 664753"/>
              <a:gd name="connsiteY192" fmla="*/ 23896 h 393254"/>
              <a:gd name="connsiteX193" fmla="*/ 205681 w 664753"/>
              <a:gd name="connsiteY193" fmla="*/ 23896 h 393254"/>
              <a:gd name="connsiteX194" fmla="*/ 205681 w 664753"/>
              <a:gd name="connsiteY194" fmla="*/ 21598 h 393254"/>
              <a:gd name="connsiteX195" fmla="*/ 207943 w 664753"/>
              <a:gd name="connsiteY195" fmla="*/ 21598 h 393254"/>
              <a:gd name="connsiteX196" fmla="*/ 211371 w 664753"/>
              <a:gd name="connsiteY196" fmla="*/ 21598 h 393254"/>
              <a:gd name="connsiteX197" fmla="*/ 211371 w 664753"/>
              <a:gd name="connsiteY197" fmla="*/ 20467 h 393254"/>
              <a:gd name="connsiteX198" fmla="*/ 213633 w 664753"/>
              <a:gd name="connsiteY198" fmla="*/ 20467 h 393254"/>
              <a:gd name="connsiteX199" fmla="*/ 214764 w 664753"/>
              <a:gd name="connsiteY199" fmla="*/ 21598 h 393254"/>
              <a:gd name="connsiteX200" fmla="*/ 219323 w 664753"/>
              <a:gd name="connsiteY200" fmla="*/ 20467 h 393254"/>
              <a:gd name="connsiteX201" fmla="*/ 219323 w 664753"/>
              <a:gd name="connsiteY201" fmla="*/ 15942 h 393254"/>
              <a:gd name="connsiteX202" fmla="*/ 220454 w 664753"/>
              <a:gd name="connsiteY202" fmla="*/ 14776 h 393254"/>
              <a:gd name="connsiteX203" fmla="*/ 223882 w 664753"/>
              <a:gd name="connsiteY203" fmla="*/ 14776 h 393254"/>
              <a:gd name="connsiteX204" fmla="*/ 227274 w 664753"/>
              <a:gd name="connsiteY204" fmla="*/ 14776 h 393254"/>
              <a:gd name="connsiteX205" fmla="*/ 229536 w 664753"/>
              <a:gd name="connsiteY205" fmla="*/ 14776 h 393254"/>
              <a:gd name="connsiteX206" fmla="*/ 231833 w 664753"/>
              <a:gd name="connsiteY206" fmla="*/ 10251 h 393254"/>
              <a:gd name="connsiteX207" fmla="*/ 232964 w 664753"/>
              <a:gd name="connsiteY207" fmla="*/ 10251 h 393254"/>
              <a:gd name="connsiteX208" fmla="*/ 236357 w 664753"/>
              <a:gd name="connsiteY208" fmla="*/ 10251 h 393254"/>
              <a:gd name="connsiteX209" fmla="*/ 239785 w 664753"/>
              <a:gd name="connsiteY209" fmla="*/ 6822 h 393254"/>
              <a:gd name="connsiteX210" fmla="*/ 244308 w 664753"/>
              <a:gd name="connsiteY210" fmla="*/ 5691 h 393254"/>
              <a:gd name="connsiteX211" fmla="*/ 245439 w 664753"/>
              <a:gd name="connsiteY211" fmla="*/ 4560 h 393254"/>
              <a:gd name="connsiteX212" fmla="*/ 247736 w 664753"/>
              <a:gd name="connsiteY212" fmla="*/ 5691 h 393254"/>
              <a:gd name="connsiteX213" fmla="*/ 249998 w 664753"/>
              <a:gd name="connsiteY213" fmla="*/ 5691 h 393254"/>
              <a:gd name="connsiteX214" fmla="*/ 251129 w 664753"/>
              <a:gd name="connsiteY214" fmla="*/ 3429 h 393254"/>
              <a:gd name="connsiteX215" fmla="*/ 252260 w 664753"/>
              <a:gd name="connsiteY215" fmla="*/ 1167 h 393254"/>
              <a:gd name="connsiteX216" fmla="*/ 253426 w 664753"/>
              <a:gd name="connsiteY216" fmla="*/ 0 h 393254"/>
              <a:gd name="connsiteX217" fmla="*/ 254557 w 664753"/>
              <a:gd name="connsiteY217" fmla="*/ 0 h 393254"/>
              <a:gd name="connsiteX218" fmla="*/ 256819 w 664753"/>
              <a:gd name="connsiteY218" fmla="*/ 1167 h 393254"/>
              <a:gd name="connsiteX219" fmla="*/ 257950 w 664753"/>
              <a:gd name="connsiteY219" fmla="*/ 3429 h 393254"/>
              <a:gd name="connsiteX220" fmla="*/ 261378 w 664753"/>
              <a:gd name="connsiteY220" fmla="*/ 2298 h 393254"/>
              <a:gd name="connsiteX221" fmla="*/ 263640 w 664753"/>
              <a:gd name="connsiteY221" fmla="*/ 3429 h 393254"/>
              <a:gd name="connsiteX222" fmla="*/ 267032 w 664753"/>
              <a:gd name="connsiteY222" fmla="*/ 3429 h 393254"/>
              <a:gd name="connsiteX223" fmla="*/ 265901 w 664753"/>
              <a:gd name="connsiteY223" fmla="*/ 4560 h 393254"/>
              <a:gd name="connsiteX224" fmla="*/ 267032 w 664753"/>
              <a:gd name="connsiteY224" fmla="*/ 10251 h 393254"/>
              <a:gd name="connsiteX225" fmla="*/ 267032 w 664753"/>
              <a:gd name="connsiteY225" fmla="*/ 12513 h 393254"/>
              <a:gd name="connsiteX226" fmla="*/ 268163 w 664753"/>
              <a:gd name="connsiteY226" fmla="*/ 14776 h 393254"/>
              <a:gd name="connsiteX227" fmla="*/ 265901 w 664753"/>
              <a:gd name="connsiteY227" fmla="*/ 20467 h 393254"/>
              <a:gd name="connsiteX228" fmla="*/ 268163 w 664753"/>
              <a:gd name="connsiteY228" fmla="*/ 21598 h 393254"/>
              <a:gd name="connsiteX229" fmla="*/ 269329 w 664753"/>
              <a:gd name="connsiteY229" fmla="*/ 21598 h 393254"/>
              <a:gd name="connsiteX230" fmla="*/ 268163 w 664753"/>
              <a:gd name="connsiteY230" fmla="*/ 25027 h 393254"/>
              <a:gd name="connsiteX231" fmla="*/ 267032 w 664753"/>
              <a:gd name="connsiteY231" fmla="*/ 26158 h 393254"/>
              <a:gd name="connsiteX232" fmla="*/ 263640 w 664753"/>
              <a:gd name="connsiteY232" fmla="*/ 27289 h 393254"/>
              <a:gd name="connsiteX233" fmla="*/ 263640 w 664753"/>
              <a:gd name="connsiteY233" fmla="*/ 29552 h 393254"/>
              <a:gd name="connsiteX234" fmla="*/ 261378 w 664753"/>
              <a:gd name="connsiteY234" fmla="*/ 30683 h 393254"/>
              <a:gd name="connsiteX235" fmla="*/ 257950 w 664753"/>
              <a:gd name="connsiteY235" fmla="*/ 31849 h 393254"/>
              <a:gd name="connsiteX236" fmla="*/ 256819 w 664753"/>
              <a:gd name="connsiteY236" fmla="*/ 32980 h 393254"/>
              <a:gd name="connsiteX237" fmla="*/ 255688 w 664753"/>
              <a:gd name="connsiteY237" fmla="*/ 32980 h 393254"/>
              <a:gd name="connsiteX238" fmla="*/ 253426 w 664753"/>
              <a:gd name="connsiteY238" fmla="*/ 35243 h 393254"/>
              <a:gd name="connsiteX239" fmla="*/ 249998 w 664753"/>
              <a:gd name="connsiteY239" fmla="*/ 38671 h 393254"/>
              <a:gd name="connsiteX240" fmla="*/ 249998 w 664753"/>
              <a:gd name="connsiteY240" fmla="*/ 44327 h 393254"/>
              <a:gd name="connsiteX241" fmla="*/ 247736 w 664753"/>
              <a:gd name="connsiteY241" fmla="*/ 44327 h 393254"/>
              <a:gd name="connsiteX242" fmla="*/ 244308 w 664753"/>
              <a:gd name="connsiteY242" fmla="*/ 43196 h 393254"/>
              <a:gd name="connsiteX243" fmla="*/ 242047 w 664753"/>
              <a:gd name="connsiteY243" fmla="*/ 44327 h 393254"/>
              <a:gd name="connsiteX244" fmla="*/ 240916 w 664753"/>
              <a:gd name="connsiteY244" fmla="*/ 47756 h 393254"/>
              <a:gd name="connsiteX245" fmla="*/ 239785 w 664753"/>
              <a:gd name="connsiteY245" fmla="*/ 48887 h 393254"/>
              <a:gd name="connsiteX246" fmla="*/ 235226 w 664753"/>
              <a:gd name="connsiteY246" fmla="*/ 51150 h 393254"/>
              <a:gd name="connsiteX247" fmla="*/ 234095 w 664753"/>
              <a:gd name="connsiteY247" fmla="*/ 51150 h 393254"/>
              <a:gd name="connsiteX248" fmla="*/ 232964 w 664753"/>
              <a:gd name="connsiteY248" fmla="*/ 54578 h 393254"/>
              <a:gd name="connsiteX249" fmla="*/ 232964 w 664753"/>
              <a:gd name="connsiteY249" fmla="*/ 59103 h 393254"/>
              <a:gd name="connsiteX250" fmla="*/ 230667 w 664753"/>
              <a:gd name="connsiteY250" fmla="*/ 61401 h 393254"/>
              <a:gd name="connsiteX251" fmla="*/ 230667 w 664753"/>
              <a:gd name="connsiteY251" fmla="*/ 62532 h 393254"/>
              <a:gd name="connsiteX252" fmla="*/ 230667 w 664753"/>
              <a:gd name="connsiteY252" fmla="*/ 63663 h 393254"/>
              <a:gd name="connsiteX253" fmla="*/ 229536 w 664753"/>
              <a:gd name="connsiteY253" fmla="*/ 64794 h 393254"/>
              <a:gd name="connsiteX254" fmla="*/ 229536 w 664753"/>
              <a:gd name="connsiteY254" fmla="*/ 67056 h 393254"/>
              <a:gd name="connsiteX255" fmla="*/ 230667 w 664753"/>
              <a:gd name="connsiteY255" fmla="*/ 69354 h 393254"/>
              <a:gd name="connsiteX256" fmla="*/ 231833 w 664753"/>
              <a:gd name="connsiteY256" fmla="*/ 70485 h 393254"/>
              <a:gd name="connsiteX257" fmla="*/ 230667 w 664753"/>
              <a:gd name="connsiteY257" fmla="*/ 73879 h 393254"/>
              <a:gd name="connsiteX258" fmla="*/ 229536 w 664753"/>
              <a:gd name="connsiteY258" fmla="*/ 84130 h 393254"/>
              <a:gd name="connsiteX259" fmla="*/ 226143 w 664753"/>
              <a:gd name="connsiteY259" fmla="*/ 87523 h 393254"/>
              <a:gd name="connsiteX260" fmla="*/ 222715 w 664753"/>
              <a:gd name="connsiteY260" fmla="*/ 87523 h 393254"/>
              <a:gd name="connsiteX261" fmla="*/ 221585 w 664753"/>
              <a:gd name="connsiteY261" fmla="*/ 87523 h 393254"/>
              <a:gd name="connsiteX262" fmla="*/ 218192 w 664753"/>
              <a:gd name="connsiteY262" fmla="*/ 87523 h 393254"/>
              <a:gd name="connsiteX263" fmla="*/ 217061 w 664753"/>
              <a:gd name="connsiteY263" fmla="*/ 87523 h 393254"/>
              <a:gd name="connsiteX264" fmla="*/ 214764 w 664753"/>
              <a:gd name="connsiteY264" fmla="*/ 90952 h 393254"/>
              <a:gd name="connsiteX265" fmla="*/ 214764 w 664753"/>
              <a:gd name="connsiteY265" fmla="*/ 92083 h 393254"/>
              <a:gd name="connsiteX266" fmla="*/ 215895 w 664753"/>
              <a:gd name="connsiteY266" fmla="*/ 93215 h 393254"/>
              <a:gd name="connsiteX267" fmla="*/ 214764 w 664753"/>
              <a:gd name="connsiteY267" fmla="*/ 97774 h 393254"/>
              <a:gd name="connsiteX268" fmla="*/ 214764 w 664753"/>
              <a:gd name="connsiteY268" fmla="*/ 100037 h 393254"/>
              <a:gd name="connsiteX269" fmla="*/ 215895 w 664753"/>
              <a:gd name="connsiteY269" fmla="*/ 100037 h 393254"/>
              <a:gd name="connsiteX270" fmla="*/ 215895 w 664753"/>
              <a:gd name="connsiteY270" fmla="*/ 102299 h 393254"/>
              <a:gd name="connsiteX271" fmla="*/ 215895 w 664753"/>
              <a:gd name="connsiteY271" fmla="*/ 106859 h 393254"/>
              <a:gd name="connsiteX272" fmla="*/ 217061 w 664753"/>
              <a:gd name="connsiteY272" fmla="*/ 109121 h 393254"/>
              <a:gd name="connsiteX273" fmla="*/ 215895 w 664753"/>
              <a:gd name="connsiteY273" fmla="*/ 111384 h 393254"/>
              <a:gd name="connsiteX274" fmla="*/ 217061 w 664753"/>
              <a:gd name="connsiteY274" fmla="*/ 112550 h 393254"/>
              <a:gd name="connsiteX275" fmla="*/ 214764 w 664753"/>
              <a:gd name="connsiteY275" fmla="*/ 118206 h 393254"/>
              <a:gd name="connsiteX276" fmla="*/ 227274 w 664753"/>
              <a:gd name="connsiteY276" fmla="*/ 115944 h 393254"/>
              <a:gd name="connsiteX277" fmla="*/ 229536 w 664753"/>
              <a:gd name="connsiteY277" fmla="*/ 115944 h 393254"/>
              <a:gd name="connsiteX278" fmla="*/ 238654 w 664753"/>
              <a:gd name="connsiteY278" fmla="*/ 117075 h 393254"/>
              <a:gd name="connsiteX279" fmla="*/ 243178 w 664753"/>
              <a:gd name="connsiteY279" fmla="*/ 114813 h 393254"/>
              <a:gd name="connsiteX280" fmla="*/ 247736 w 664753"/>
              <a:gd name="connsiteY280" fmla="*/ 115944 h 393254"/>
              <a:gd name="connsiteX281" fmla="*/ 246606 w 664753"/>
              <a:gd name="connsiteY281" fmla="*/ 118206 h 393254"/>
              <a:gd name="connsiteX282" fmla="*/ 248867 w 664753"/>
              <a:gd name="connsiteY282" fmla="*/ 120504 h 393254"/>
              <a:gd name="connsiteX283" fmla="*/ 251129 w 664753"/>
              <a:gd name="connsiteY283" fmla="*/ 121635 h 393254"/>
              <a:gd name="connsiteX284" fmla="*/ 251129 w 664753"/>
              <a:gd name="connsiteY284" fmla="*/ 126159 h 393254"/>
              <a:gd name="connsiteX285" fmla="*/ 249998 w 664753"/>
              <a:gd name="connsiteY285" fmla="*/ 128457 h 393254"/>
              <a:gd name="connsiteX286" fmla="*/ 252260 w 664753"/>
              <a:gd name="connsiteY286" fmla="*/ 130719 h 393254"/>
              <a:gd name="connsiteX287" fmla="*/ 252260 w 664753"/>
              <a:gd name="connsiteY287" fmla="*/ 131851 h 393254"/>
              <a:gd name="connsiteX288" fmla="*/ 253426 w 664753"/>
              <a:gd name="connsiteY288" fmla="*/ 132982 h 393254"/>
              <a:gd name="connsiteX289" fmla="*/ 253426 w 664753"/>
              <a:gd name="connsiteY289" fmla="*/ 135279 h 393254"/>
              <a:gd name="connsiteX290" fmla="*/ 256819 w 664753"/>
              <a:gd name="connsiteY290" fmla="*/ 137542 h 393254"/>
              <a:gd name="connsiteX291" fmla="*/ 263640 w 664753"/>
              <a:gd name="connsiteY291" fmla="*/ 137542 h 393254"/>
              <a:gd name="connsiteX292" fmla="*/ 270460 w 664753"/>
              <a:gd name="connsiteY292" fmla="*/ 132982 h 393254"/>
              <a:gd name="connsiteX293" fmla="*/ 273853 w 664753"/>
              <a:gd name="connsiteY293" fmla="*/ 128457 h 393254"/>
              <a:gd name="connsiteX294" fmla="*/ 274984 w 664753"/>
              <a:gd name="connsiteY294" fmla="*/ 128457 h 393254"/>
              <a:gd name="connsiteX295" fmla="*/ 282971 w 664753"/>
              <a:gd name="connsiteY295" fmla="*/ 126159 h 393254"/>
              <a:gd name="connsiteX296" fmla="*/ 285233 w 664753"/>
              <a:gd name="connsiteY296" fmla="*/ 125028 h 393254"/>
              <a:gd name="connsiteX297" fmla="*/ 288625 w 664753"/>
              <a:gd name="connsiteY297" fmla="*/ 123897 h 393254"/>
              <a:gd name="connsiteX298" fmla="*/ 289756 w 664753"/>
              <a:gd name="connsiteY298" fmla="*/ 122766 h 393254"/>
              <a:gd name="connsiteX299" fmla="*/ 295446 w 664753"/>
              <a:gd name="connsiteY299" fmla="*/ 118206 h 393254"/>
              <a:gd name="connsiteX300" fmla="*/ 297708 w 664753"/>
              <a:gd name="connsiteY300" fmla="*/ 118206 h 393254"/>
              <a:gd name="connsiteX301" fmla="*/ 298874 w 664753"/>
              <a:gd name="connsiteY301" fmla="*/ 120504 h 393254"/>
              <a:gd name="connsiteX302" fmla="*/ 300005 w 664753"/>
              <a:gd name="connsiteY302" fmla="*/ 123897 h 393254"/>
              <a:gd name="connsiteX303" fmla="*/ 300005 w 664753"/>
              <a:gd name="connsiteY303" fmla="*/ 126159 h 393254"/>
              <a:gd name="connsiteX304" fmla="*/ 301136 w 664753"/>
              <a:gd name="connsiteY304" fmla="*/ 128457 h 393254"/>
              <a:gd name="connsiteX305" fmla="*/ 301136 w 664753"/>
              <a:gd name="connsiteY305" fmla="*/ 129588 h 393254"/>
              <a:gd name="connsiteX306" fmla="*/ 303398 w 664753"/>
              <a:gd name="connsiteY306" fmla="*/ 129588 h 393254"/>
              <a:gd name="connsiteX307" fmla="*/ 302267 w 664753"/>
              <a:gd name="connsiteY307" fmla="*/ 130719 h 393254"/>
              <a:gd name="connsiteX308" fmla="*/ 302267 w 664753"/>
              <a:gd name="connsiteY308" fmla="*/ 131851 h 393254"/>
              <a:gd name="connsiteX309" fmla="*/ 305695 w 664753"/>
              <a:gd name="connsiteY309" fmla="*/ 128457 h 393254"/>
              <a:gd name="connsiteX310" fmla="*/ 310218 w 664753"/>
              <a:gd name="connsiteY310" fmla="*/ 126159 h 393254"/>
              <a:gd name="connsiteX311" fmla="*/ 311349 w 664753"/>
              <a:gd name="connsiteY311" fmla="*/ 126159 h 393254"/>
              <a:gd name="connsiteX312" fmla="*/ 317039 w 664753"/>
              <a:gd name="connsiteY312" fmla="*/ 123897 h 393254"/>
              <a:gd name="connsiteX313" fmla="*/ 322729 w 664753"/>
              <a:gd name="connsiteY313" fmla="*/ 121635 h 393254"/>
              <a:gd name="connsiteX314" fmla="*/ 334073 w 664753"/>
              <a:gd name="connsiteY314" fmla="*/ 131851 h 393254"/>
              <a:gd name="connsiteX315" fmla="*/ 334073 w 664753"/>
              <a:gd name="connsiteY315" fmla="*/ 140935 h 393254"/>
              <a:gd name="connsiteX316" fmla="*/ 340894 w 664753"/>
              <a:gd name="connsiteY316" fmla="*/ 139804 h 393254"/>
              <a:gd name="connsiteX317" fmla="*/ 338632 w 664753"/>
              <a:gd name="connsiteY317" fmla="*/ 147758 h 393254"/>
              <a:gd name="connsiteX318" fmla="*/ 336370 w 664753"/>
              <a:gd name="connsiteY318" fmla="*/ 151186 h 393254"/>
              <a:gd name="connsiteX319" fmla="*/ 336370 w 664753"/>
              <a:gd name="connsiteY319" fmla="*/ 153449 h 393254"/>
              <a:gd name="connsiteX320" fmla="*/ 335239 w 664753"/>
              <a:gd name="connsiteY320" fmla="*/ 156842 h 393254"/>
              <a:gd name="connsiteX321" fmla="*/ 338632 w 664753"/>
              <a:gd name="connsiteY321" fmla="*/ 162533 h 393254"/>
              <a:gd name="connsiteX322" fmla="*/ 343191 w 664753"/>
              <a:gd name="connsiteY322" fmla="*/ 164831 h 393254"/>
              <a:gd name="connsiteX323" fmla="*/ 344322 w 664753"/>
              <a:gd name="connsiteY323" fmla="*/ 164831 h 393254"/>
              <a:gd name="connsiteX324" fmla="*/ 347715 w 664753"/>
              <a:gd name="connsiteY324" fmla="*/ 155711 h 393254"/>
              <a:gd name="connsiteX325" fmla="*/ 353404 w 664753"/>
              <a:gd name="connsiteY325" fmla="*/ 155711 h 393254"/>
              <a:gd name="connsiteX326" fmla="*/ 356797 w 664753"/>
              <a:gd name="connsiteY326" fmla="*/ 156842 h 393254"/>
              <a:gd name="connsiteX327" fmla="*/ 360225 w 664753"/>
              <a:gd name="connsiteY327" fmla="*/ 156842 h 393254"/>
              <a:gd name="connsiteX328" fmla="*/ 361356 w 664753"/>
              <a:gd name="connsiteY328" fmla="*/ 156842 h 393254"/>
              <a:gd name="connsiteX329" fmla="*/ 368177 w 664753"/>
              <a:gd name="connsiteY329" fmla="*/ 146626 h 393254"/>
              <a:gd name="connsiteX330" fmla="*/ 368177 w 664753"/>
              <a:gd name="connsiteY330" fmla="*/ 145495 h 393254"/>
              <a:gd name="connsiteX331" fmla="*/ 367046 w 664753"/>
              <a:gd name="connsiteY331" fmla="*/ 143233 h 393254"/>
              <a:gd name="connsiteX332" fmla="*/ 368177 w 664753"/>
              <a:gd name="connsiteY332" fmla="*/ 142102 h 393254"/>
              <a:gd name="connsiteX333" fmla="*/ 369308 w 664753"/>
              <a:gd name="connsiteY333" fmla="*/ 140935 h 393254"/>
              <a:gd name="connsiteX334" fmla="*/ 371605 w 664753"/>
              <a:gd name="connsiteY334" fmla="*/ 140935 h 393254"/>
              <a:gd name="connsiteX335" fmla="*/ 373866 w 664753"/>
              <a:gd name="connsiteY335" fmla="*/ 138673 h 393254"/>
              <a:gd name="connsiteX336" fmla="*/ 377259 w 664753"/>
              <a:gd name="connsiteY336" fmla="*/ 137542 h 393254"/>
              <a:gd name="connsiteX337" fmla="*/ 378390 w 664753"/>
              <a:gd name="connsiteY337" fmla="*/ 136411 h 393254"/>
              <a:gd name="connsiteX338" fmla="*/ 379556 w 664753"/>
              <a:gd name="connsiteY338" fmla="*/ 129588 h 393254"/>
              <a:gd name="connsiteX339" fmla="*/ 378390 w 664753"/>
              <a:gd name="connsiteY339" fmla="*/ 126159 h 393254"/>
              <a:gd name="connsiteX340" fmla="*/ 377259 w 664753"/>
              <a:gd name="connsiteY340" fmla="*/ 125028 h 393254"/>
              <a:gd name="connsiteX341" fmla="*/ 376128 w 664753"/>
              <a:gd name="connsiteY341" fmla="*/ 123897 h 393254"/>
              <a:gd name="connsiteX342" fmla="*/ 374997 w 664753"/>
              <a:gd name="connsiteY342" fmla="*/ 123897 h 393254"/>
              <a:gd name="connsiteX343" fmla="*/ 374997 w 664753"/>
              <a:gd name="connsiteY343" fmla="*/ 122766 h 393254"/>
              <a:gd name="connsiteX344" fmla="*/ 373866 w 664753"/>
              <a:gd name="connsiteY344" fmla="*/ 122766 h 393254"/>
              <a:gd name="connsiteX345" fmla="*/ 371605 w 664753"/>
              <a:gd name="connsiteY345" fmla="*/ 121635 h 393254"/>
              <a:gd name="connsiteX346" fmla="*/ 369308 w 664753"/>
              <a:gd name="connsiteY346" fmla="*/ 118206 h 393254"/>
              <a:gd name="connsiteX347" fmla="*/ 371605 w 664753"/>
              <a:gd name="connsiteY347" fmla="*/ 115944 h 393254"/>
              <a:gd name="connsiteX348" fmla="*/ 372736 w 664753"/>
              <a:gd name="connsiteY348" fmla="*/ 107990 h 393254"/>
              <a:gd name="connsiteX349" fmla="*/ 376128 w 664753"/>
              <a:gd name="connsiteY349" fmla="*/ 101168 h 393254"/>
              <a:gd name="connsiteX350" fmla="*/ 374997 w 664753"/>
              <a:gd name="connsiteY350" fmla="*/ 98906 h 393254"/>
              <a:gd name="connsiteX351" fmla="*/ 377259 w 664753"/>
              <a:gd name="connsiteY351" fmla="*/ 97774 h 393254"/>
              <a:gd name="connsiteX352" fmla="*/ 378390 w 664753"/>
              <a:gd name="connsiteY352" fmla="*/ 98906 h 393254"/>
              <a:gd name="connsiteX353" fmla="*/ 384080 w 664753"/>
              <a:gd name="connsiteY353" fmla="*/ 101168 h 393254"/>
              <a:gd name="connsiteX354" fmla="*/ 386342 w 664753"/>
              <a:gd name="connsiteY354" fmla="*/ 104561 h 393254"/>
              <a:gd name="connsiteX355" fmla="*/ 387508 w 664753"/>
              <a:gd name="connsiteY355" fmla="*/ 103430 h 393254"/>
              <a:gd name="connsiteX356" fmla="*/ 389770 w 664753"/>
              <a:gd name="connsiteY356" fmla="*/ 104561 h 393254"/>
              <a:gd name="connsiteX357" fmla="*/ 389770 w 664753"/>
              <a:gd name="connsiteY357" fmla="*/ 103430 h 393254"/>
              <a:gd name="connsiteX358" fmla="*/ 388639 w 664753"/>
              <a:gd name="connsiteY358" fmla="*/ 98906 h 393254"/>
              <a:gd name="connsiteX359" fmla="*/ 388639 w 664753"/>
              <a:gd name="connsiteY359" fmla="*/ 92083 h 393254"/>
              <a:gd name="connsiteX360" fmla="*/ 387508 w 664753"/>
              <a:gd name="connsiteY360" fmla="*/ 90952 h 393254"/>
              <a:gd name="connsiteX361" fmla="*/ 386342 w 664753"/>
              <a:gd name="connsiteY361" fmla="*/ 90952 h 393254"/>
              <a:gd name="connsiteX362" fmla="*/ 384080 w 664753"/>
              <a:gd name="connsiteY362" fmla="*/ 89786 h 393254"/>
              <a:gd name="connsiteX363" fmla="*/ 382949 w 664753"/>
              <a:gd name="connsiteY363" fmla="*/ 88655 h 393254"/>
              <a:gd name="connsiteX364" fmla="*/ 381818 w 664753"/>
              <a:gd name="connsiteY364" fmla="*/ 85261 h 393254"/>
              <a:gd name="connsiteX365" fmla="*/ 379556 w 664753"/>
              <a:gd name="connsiteY365" fmla="*/ 84130 h 393254"/>
              <a:gd name="connsiteX366" fmla="*/ 376128 w 664753"/>
              <a:gd name="connsiteY366" fmla="*/ 81832 h 393254"/>
              <a:gd name="connsiteX367" fmla="*/ 374997 w 664753"/>
              <a:gd name="connsiteY367" fmla="*/ 81832 h 393254"/>
              <a:gd name="connsiteX368" fmla="*/ 374997 w 664753"/>
              <a:gd name="connsiteY368" fmla="*/ 78439 h 393254"/>
              <a:gd name="connsiteX369" fmla="*/ 373866 w 664753"/>
              <a:gd name="connsiteY369" fmla="*/ 75045 h 393254"/>
              <a:gd name="connsiteX370" fmla="*/ 373866 w 664753"/>
              <a:gd name="connsiteY370" fmla="*/ 72748 h 393254"/>
              <a:gd name="connsiteX371" fmla="*/ 374997 w 664753"/>
              <a:gd name="connsiteY371" fmla="*/ 70485 h 393254"/>
              <a:gd name="connsiteX372" fmla="*/ 378390 w 664753"/>
              <a:gd name="connsiteY372" fmla="*/ 64794 h 393254"/>
              <a:gd name="connsiteX373" fmla="*/ 378390 w 664753"/>
              <a:gd name="connsiteY373" fmla="*/ 62532 h 393254"/>
              <a:gd name="connsiteX374" fmla="*/ 379556 w 664753"/>
              <a:gd name="connsiteY374" fmla="*/ 56841 h 393254"/>
              <a:gd name="connsiteX375" fmla="*/ 386342 w 664753"/>
              <a:gd name="connsiteY375" fmla="*/ 57972 h 393254"/>
              <a:gd name="connsiteX376" fmla="*/ 390901 w 664753"/>
              <a:gd name="connsiteY376" fmla="*/ 57972 h 393254"/>
              <a:gd name="connsiteX377" fmla="*/ 396590 w 664753"/>
              <a:gd name="connsiteY377" fmla="*/ 46625 h 393254"/>
              <a:gd name="connsiteX378" fmla="*/ 402280 w 664753"/>
              <a:gd name="connsiteY378" fmla="*/ 48887 h 393254"/>
              <a:gd name="connsiteX379" fmla="*/ 405673 w 664753"/>
              <a:gd name="connsiteY379" fmla="*/ 47756 h 393254"/>
              <a:gd name="connsiteX380" fmla="*/ 411363 w 664753"/>
              <a:gd name="connsiteY380" fmla="*/ 44327 h 393254"/>
              <a:gd name="connsiteX381" fmla="*/ 413624 w 664753"/>
              <a:gd name="connsiteY381" fmla="*/ 46625 h 393254"/>
              <a:gd name="connsiteX382" fmla="*/ 415886 w 664753"/>
              <a:gd name="connsiteY382" fmla="*/ 48887 h 393254"/>
              <a:gd name="connsiteX383" fmla="*/ 415886 w 664753"/>
              <a:gd name="connsiteY383" fmla="*/ 50018 h 393254"/>
              <a:gd name="connsiteX384" fmla="*/ 415886 w 664753"/>
              <a:gd name="connsiteY384" fmla="*/ 55710 h 393254"/>
              <a:gd name="connsiteX385" fmla="*/ 413624 w 664753"/>
              <a:gd name="connsiteY385" fmla="*/ 59103 h 393254"/>
              <a:gd name="connsiteX386" fmla="*/ 413624 w 664753"/>
              <a:gd name="connsiteY386" fmla="*/ 60234 h 393254"/>
              <a:gd name="connsiteX387" fmla="*/ 413624 w 664753"/>
              <a:gd name="connsiteY387" fmla="*/ 61401 h 393254"/>
              <a:gd name="connsiteX388" fmla="*/ 413624 w 664753"/>
              <a:gd name="connsiteY388" fmla="*/ 63663 h 393254"/>
              <a:gd name="connsiteX389" fmla="*/ 414755 w 664753"/>
              <a:gd name="connsiteY389" fmla="*/ 63663 h 393254"/>
              <a:gd name="connsiteX390" fmla="*/ 418183 w 664753"/>
              <a:gd name="connsiteY390" fmla="*/ 64794 h 393254"/>
              <a:gd name="connsiteX391" fmla="*/ 420445 w 664753"/>
              <a:gd name="connsiteY391" fmla="*/ 65925 h 393254"/>
              <a:gd name="connsiteX392" fmla="*/ 421576 w 664753"/>
              <a:gd name="connsiteY392" fmla="*/ 71616 h 393254"/>
              <a:gd name="connsiteX393" fmla="*/ 426135 w 664753"/>
              <a:gd name="connsiteY393" fmla="*/ 70485 h 393254"/>
              <a:gd name="connsiteX394" fmla="*/ 427266 w 664753"/>
              <a:gd name="connsiteY394" fmla="*/ 70485 h 393254"/>
              <a:gd name="connsiteX395" fmla="*/ 434087 w 664753"/>
              <a:gd name="connsiteY395" fmla="*/ 70485 h 393254"/>
              <a:gd name="connsiteX396" fmla="*/ 438645 w 664753"/>
              <a:gd name="connsiteY396" fmla="*/ 69354 h 393254"/>
              <a:gd name="connsiteX397" fmla="*/ 440907 w 664753"/>
              <a:gd name="connsiteY397" fmla="*/ 69354 h 393254"/>
              <a:gd name="connsiteX398" fmla="*/ 442038 w 664753"/>
              <a:gd name="connsiteY398" fmla="*/ 69354 h 393254"/>
              <a:gd name="connsiteX399" fmla="*/ 444300 w 664753"/>
              <a:gd name="connsiteY399" fmla="*/ 69354 h 393254"/>
              <a:gd name="connsiteX400" fmla="*/ 445431 w 664753"/>
              <a:gd name="connsiteY400" fmla="*/ 68223 h 393254"/>
              <a:gd name="connsiteX401" fmla="*/ 446597 w 664753"/>
              <a:gd name="connsiteY401" fmla="*/ 68223 h 393254"/>
              <a:gd name="connsiteX402" fmla="*/ 448859 w 664753"/>
              <a:gd name="connsiteY402" fmla="*/ 67056 h 393254"/>
              <a:gd name="connsiteX403" fmla="*/ 449990 w 664753"/>
              <a:gd name="connsiteY403" fmla="*/ 65925 h 393254"/>
              <a:gd name="connsiteX404" fmla="*/ 451121 w 664753"/>
              <a:gd name="connsiteY404" fmla="*/ 65925 h 393254"/>
              <a:gd name="connsiteX405" fmla="*/ 451121 w 664753"/>
              <a:gd name="connsiteY405" fmla="*/ 67056 h 393254"/>
              <a:gd name="connsiteX406" fmla="*/ 452252 w 664753"/>
              <a:gd name="connsiteY406" fmla="*/ 67056 h 393254"/>
              <a:gd name="connsiteX407" fmla="*/ 452252 w 664753"/>
              <a:gd name="connsiteY407" fmla="*/ 65925 h 393254"/>
              <a:gd name="connsiteX408" fmla="*/ 454549 w 664753"/>
              <a:gd name="connsiteY408" fmla="*/ 70485 h 393254"/>
              <a:gd name="connsiteX409" fmla="*/ 456810 w 664753"/>
              <a:gd name="connsiteY409" fmla="*/ 72748 h 393254"/>
              <a:gd name="connsiteX410" fmla="*/ 461369 w 664753"/>
              <a:gd name="connsiteY410" fmla="*/ 73879 h 393254"/>
              <a:gd name="connsiteX411" fmla="*/ 461369 w 664753"/>
              <a:gd name="connsiteY411" fmla="*/ 76176 h 393254"/>
              <a:gd name="connsiteX412" fmla="*/ 461369 w 664753"/>
              <a:gd name="connsiteY412" fmla="*/ 77308 h 393254"/>
              <a:gd name="connsiteX413" fmla="*/ 462500 w 664753"/>
              <a:gd name="connsiteY413" fmla="*/ 78439 h 393254"/>
              <a:gd name="connsiteX414" fmla="*/ 467024 w 664753"/>
              <a:gd name="connsiteY414" fmla="*/ 79570 h 393254"/>
              <a:gd name="connsiteX415" fmla="*/ 469321 w 664753"/>
              <a:gd name="connsiteY415" fmla="*/ 79570 h 393254"/>
              <a:gd name="connsiteX416" fmla="*/ 472714 w 664753"/>
              <a:gd name="connsiteY416" fmla="*/ 80701 h 393254"/>
              <a:gd name="connsiteX417" fmla="*/ 487486 w 664753"/>
              <a:gd name="connsiteY417" fmla="*/ 79570 h 393254"/>
              <a:gd name="connsiteX418" fmla="*/ 499996 w 664753"/>
              <a:gd name="connsiteY418" fmla="*/ 79570 h 393254"/>
              <a:gd name="connsiteX419" fmla="*/ 501127 w 664753"/>
              <a:gd name="connsiteY419" fmla="*/ 78439 h 393254"/>
              <a:gd name="connsiteX420" fmla="*/ 509079 w 664753"/>
              <a:gd name="connsiteY420" fmla="*/ 77308 h 393254"/>
              <a:gd name="connsiteX421" fmla="*/ 510210 w 664753"/>
              <a:gd name="connsiteY421" fmla="*/ 77308 h 393254"/>
              <a:gd name="connsiteX422" fmla="*/ 511341 w 664753"/>
              <a:gd name="connsiteY422" fmla="*/ 77308 h 393254"/>
              <a:gd name="connsiteX423" fmla="*/ 512472 w 664753"/>
              <a:gd name="connsiteY423" fmla="*/ 76176 h 393254"/>
              <a:gd name="connsiteX424" fmla="*/ 515900 w 664753"/>
              <a:gd name="connsiteY424" fmla="*/ 72748 h 393254"/>
              <a:gd name="connsiteX425" fmla="*/ 518161 w 664753"/>
              <a:gd name="connsiteY425" fmla="*/ 73879 h 393254"/>
              <a:gd name="connsiteX426" fmla="*/ 519292 w 664753"/>
              <a:gd name="connsiteY426" fmla="*/ 73879 h 393254"/>
              <a:gd name="connsiteX427" fmla="*/ 519292 w 664753"/>
              <a:gd name="connsiteY427" fmla="*/ 72748 h 393254"/>
              <a:gd name="connsiteX428" fmla="*/ 520459 w 664753"/>
              <a:gd name="connsiteY428" fmla="*/ 72748 h 393254"/>
              <a:gd name="connsiteX429" fmla="*/ 523851 w 664753"/>
              <a:gd name="connsiteY429" fmla="*/ 73879 h 393254"/>
              <a:gd name="connsiteX430" fmla="*/ 526113 w 664753"/>
              <a:gd name="connsiteY430" fmla="*/ 75045 h 393254"/>
              <a:gd name="connsiteX431" fmla="*/ 527244 w 664753"/>
              <a:gd name="connsiteY431" fmla="*/ 75045 h 393254"/>
              <a:gd name="connsiteX432" fmla="*/ 529541 w 664753"/>
              <a:gd name="connsiteY432" fmla="*/ 75045 h 393254"/>
              <a:gd name="connsiteX433" fmla="*/ 531803 w 664753"/>
              <a:gd name="connsiteY433" fmla="*/ 77308 h 393254"/>
              <a:gd name="connsiteX434" fmla="*/ 531803 w 664753"/>
              <a:gd name="connsiteY434" fmla="*/ 78439 h 393254"/>
              <a:gd name="connsiteX435" fmla="*/ 532934 w 664753"/>
              <a:gd name="connsiteY435" fmla="*/ 79570 h 393254"/>
              <a:gd name="connsiteX436" fmla="*/ 536362 w 664753"/>
              <a:gd name="connsiteY436" fmla="*/ 79570 h 393254"/>
              <a:gd name="connsiteX437" fmla="*/ 536362 w 664753"/>
              <a:gd name="connsiteY437" fmla="*/ 80701 h 393254"/>
              <a:gd name="connsiteX438" fmla="*/ 537493 w 664753"/>
              <a:gd name="connsiteY438" fmla="*/ 80701 h 393254"/>
              <a:gd name="connsiteX439" fmla="*/ 538624 w 664753"/>
              <a:gd name="connsiteY439" fmla="*/ 78439 h 393254"/>
              <a:gd name="connsiteX440" fmla="*/ 539754 w 664753"/>
              <a:gd name="connsiteY440" fmla="*/ 78439 h 393254"/>
              <a:gd name="connsiteX441" fmla="*/ 540885 w 664753"/>
              <a:gd name="connsiteY441" fmla="*/ 78439 h 393254"/>
              <a:gd name="connsiteX442" fmla="*/ 542016 w 664753"/>
              <a:gd name="connsiteY442" fmla="*/ 78439 h 393254"/>
              <a:gd name="connsiteX443" fmla="*/ 542016 w 664753"/>
              <a:gd name="connsiteY443" fmla="*/ 77308 h 393254"/>
              <a:gd name="connsiteX444" fmla="*/ 543182 w 664753"/>
              <a:gd name="connsiteY444" fmla="*/ 78439 h 393254"/>
              <a:gd name="connsiteX445" fmla="*/ 544313 w 664753"/>
              <a:gd name="connsiteY445" fmla="*/ 78439 h 393254"/>
              <a:gd name="connsiteX446" fmla="*/ 546575 w 664753"/>
              <a:gd name="connsiteY446" fmla="*/ 78439 h 393254"/>
              <a:gd name="connsiteX447" fmla="*/ 547706 w 664753"/>
              <a:gd name="connsiteY447" fmla="*/ 79570 h 393254"/>
              <a:gd name="connsiteX448" fmla="*/ 547706 w 664753"/>
              <a:gd name="connsiteY448" fmla="*/ 78439 h 393254"/>
              <a:gd name="connsiteX449" fmla="*/ 548837 w 664753"/>
              <a:gd name="connsiteY449" fmla="*/ 79570 h 393254"/>
              <a:gd name="connsiteX450" fmla="*/ 550003 w 664753"/>
              <a:gd name="connsiteY450" fmla="*/ 79570 h 393254"/>
              <a:gd name="connsiteX451" fmla="*/ 551134 w 664753"/>
              <a:gd name="connsiteY451" fmla="*/ 79570 h 393254"/>
              <a:gd name="connsiteX452" fmla="*/ 552265 w 664753"/>
              <a:gd name="connsiteY452" fmla="*/ 78439 h 393254"/>
              <a:gd name="connsiteX453" fmla="*/ 553396 w 664753"/>
              <a:gd name="connsiteY453" fmla="*/ 78439 h 393254"/>
              <a:gd name="connsiteX454" fmla="*/ 555658 w 664753"/>
              <a:gd name="connsiteY454" fmla="*/ 79570 h 393254"/>
              <a:gd name="connsiteX455" fmla="*/ 556789 w 664753"/>
              <a:gd name="connsiteY455" fmla="*/ 78439 h 393254"/>
              <a:gd name="connsiteX456" fmla="*/ 556789 w 664753"/>
              <a:gd name="connsiteY456" fmla="*/ 79570 h 393254"/>
              <a:gd name="connsiteX457" fmla="*/ 559086 w 664753"/>
              <a:gd name="connsiteY457" fmla="*/ 79570 h 393254"/>
              <a:gd name="connsiteX458" fmla="*/ 562478 w 664753"/>
              <a:gd name="connsiteY458" fmla="*/ 80701 h 393254"/>
              <a:gd name="connsiteX459" fmla="*/ 563609 w 664753"/>
              <a:gd name="connsiteY459" fmla="*/ 80701 h 393254"/>
              <a:gd name="connsiteX460" fmla="*/ 567037 w 664753"/>
              <a:gd name="connsiteY460" fmla="*/ 82999 h 393254"/>
              <a:gd name="connsiteX461" fmla="*/ 569299 w 664753"/>
              <a:gd name="connsiteY461" fmla="*/ 84130 h 393254"/>
              <a:gd name="connsiteX462" fmla="*/ 572727 w 664753"/>
              <a:gd name="connsiteY462" fmla="*/ 88655 h 393254"/>
              <a:gd name="connsiteX463" fmla="*/ 574989 w 664753"/>
              <a:gd name="connsiteY463" fmla="*/ 89786 h 393254"/>
              <a:gd name="connsiteX464" fmla="*/ 584071 w 664753"/>
              <a:gd name="connsiteY464" fmla="*/ 89786 h 393254"/>
              <a:gd name="connsiteX465" fmla="*/ 587499 w 664753"/>
              <a:gd name="connsiteY465" fmla="*/ 87523 h 393254"/>
              <a:gd name="connsiteX466" fmla="*/ 592023 w 664753"/>
              <a:gd name="connsiteY466" fmla="*/ 87523 h 393254"/>
              <a:gd name="connsiteX467" fmla="*/ 593154 w 664753"/>
              <a:gd name="connsiteY467" fmla="*/ 85261 h 393254"/>
              <a:gd name="connsiteX468" fmla="*/ 594285 w 664753"/>
              <a:gd name="connsiteY468" fmla="*/ 85261 h 393254"/>
              <a:gd name="connsiteX469" fmla="*/ 595451 w 664753"/>
              <a:gd name="connsiteY469" fmla="*/ 88655 h 393254"/>
              <a:gd name="connsiteX470" fmla="*/ 596582 w 664753"/>
              <a:gd name="connsiteY470" fmla="*/ 90952 h 393254"/>
              <a:gd name="connsiteX471" fmla="*/ 597713 w 664753"/>
              <a:gd name="connsiteY471" fmla="*/ 90952 h 393254"/>
              <a:gd name="connsiteX472" fmla="*/ 602272 w 664753"/>
              <a:gd name="connsiteY472" fmla="*/ 92083 h 393254"/>
              <a:gd name="connsiteX473" fmla="*/ 604533 w 664753"/>
              <a:gd name="connsiteY473" fmla="*/ 90952 h 393254"/>
              <a:gd name="connsiteX474" fmla="*/ 605664 w 664753"/>
              <a:gd name="connsiteY474" fmla="*/ 90952 h 393254"/>
              <a:gd name="connsiteX475" fmla="*/ 607926 w 664753"/>
              <a:gd name="connsiteY475" fmla="*/ 87523 h 393254"/>
              <a:gd name="connsiteX476" fmla="*/ 610223 w 664753"/>
              <a:gd name="connsiteY476" fmla="*/ 87523 h 393254"/>
              <a:gd name="connsiteX477" fmla="*/ 611354 w 664753"/>
              <a:gd name="connsiteY477" fmla="*/ 82999 h 393254"/>
              <a:gd name="connsiteX478" fmla="*/ 612485 w 664753"/>
              <a:gd name="connsiteY478" fmla="*/ 82999 h 393254"/>
              <a:gd name="connsiteX479" fmla="*/ 613616 w 664753"/>
              <a:gd name="connsiteY479" fmla="*/ 81832 h 393254"/>
              <a:gd name="connsiteX480" fmla="*/ 614747 w 664753"/>
              <a:gd name="connsiteY480" fmla="*/ 81832 h 393254"/>
              <a:gd name="connsiteX481" fmla="*/ 619306 w 664753"/>
              <a:gd name="connsiteY481" fmla="*/ 86392 h 393254"/>
              <a:gd name="connsiteX482" fmla="*/ 620437 w 664753"/>
              <a:gd name="connsiteY482" fmla="*/ 86392 h 393254"/>
              <a:gd name="connsiteX483" fmla="*/ 623829 w 664753"/>
              <a:gd name="connsiteY483" fmla="*/ 85261 h 393254"/>
              <a:gd name="connsiteX484" fmla="*/ 626126 w 664753"/>
              <a:gd name="connsiteY484" fmla="*/ 82999 h 393254"/>
              <a:gd name="connsiteX485" fmla="*/ 627257 w 664753"/>
              <a:gd name="connsiteY485" fmla="*/ 82999 h 393254"/>
              <a:gd name="connsiteX486" fmla="*/ 628388 w 664753"/>
              <a:gd name="connsiteY486" fmla="*/ 82999 h 393254"/>
              <a:gd name="connsiteX487" fmla="*/ 631816 w 664753"/>
              <a:gd name="connsiteY487" fmla="*/ 81832 h 393254"/>
              <a:gd name="connsiteX488" fmla="*/ 634078 w 664753"/>
              <a:gd name="connsiteY488" fmla="*/ 80701 h 393254"/>
              <a:gd name="connsiteX489" fmla="*/ 635209 w 664753"/>
              <a:gd name="connsiteY489" fmla="*/ 79570 h 393254"/>
              <a:gd name="connsiteX490" fmla="*/ 636340 w 664753"/>
              <a:gd name="connsiteY490" fmla="*/ 80701 h 393254"/>
              <a:gd name="connsiteX491" fmla="*/ 636340 w 664753"/>
              <a:gd name="connsiteY491" fmla="*/ 100037 h 393254"/>
              <a:gd name="connsiteX492" fmla="*/ 636340 w 664753"/>
              <a:gd name="connsiteY492" fmla="*/ 105728 h 393254"/>
              <a:gd name="connsiteX493" fmla="*/ 638637 w 664753"/>
              <a:gd name="connsiteY493" fmla="*/ 111384 h 393254"/>
              <a:gd name="connsiteX494" fmla="*/ 639768 w 664753"/>
              <a:gd name="connsiteY494" fmla="*/ 113681 h 393254"/>
              <a:gd name="connsiteX495" fmla="*/ 642030 w 664753"/>
              <a:gd name="connsiteY495" fmla="*/ 114813 h 393254"/>
              <a:gd name="connsiteX496" fmla="*/ 640899 w 664753"/>
              <a:gd name="connsiteY496" fmla="*/ 115944 h 393254"/>
              <a:gd name="connsiteX497" fmla="*/ 640899 w 664753"/>
              <a:gd name="connsiteY497" fmla="*/ 118206 h 393254"/>
              <a:gd name="connsiteX498" fmla="*/ 642030 w 664753"/>
              <a:gd name="connsiteY498" fmla="*/ 120504 h 393254"/>
              <a:gd name="connsiteX499" fmla="*/ 640899 w 664753"/>
              <a:gd name="connsiteY499" fmla="*/ 121635 h 393254"/>
              <a:gd name="connsiteX500" fmla="*/ 642030 w 664753"/>
              <a:gd name="connsiteY500" fmla="*/ 122766 h 393254"/>
              <a:gd name="connsiteX501" fmla="*/ 640899 w 664753"/>
              <a:gd name="connsiteY501" fmla="*/ 126159 h 393254"/>
              <a:gd name="connsiteX502" fmla="*/ 642030 w 664753"/>
              <a:gd name="connsiteY502" fmla="*/ 126159 h 393254"/>
              <a:gd name="connsiteX503" fmla="*/ 642030 w 664753"/>
              <a:gd name="connsiteY503" fmla="*/ 128457 h 393254"/>
              <a:gd name="connsiteX504" fmla="*/ 640899 w 664753"/>
              <a:gd name="connsiteY504" fmla="*/ 128457 h 393254"/>
              <a:gd name="connsiteX505" fmla="*/ 643161 w 664753"/>
              <a:gd name="connsiteY505" fmla="*/ 128457 h 393254"/>
              <a:gd name="connsiteX506" fmla="*/ 644291 w 664753"/>
              <a:gd name="connsiteY506" fmla="*/ 128457 h 393254"/>
              <a:gd name="connsiteX507" fmla="*/ 644291 w 664753"/>
              <a:gd name="connsiteY507" fmla="*/ 131851 h 393254"/>
              <a:gd name="connsiteX508" fmla="*/ 644291 w 664753"/>
              <a:gd name="connsiteY508" fmla="*/ 137542 h 393254"/>
              <a:gd name="connsiteX509" fmla="*/ 646589 w 664753"/>
              <a:gd name="connsiteY509" fmla="*/ 143233 h 393254"/>
              <a:gd name="connsiteX510" fmla="*/ 646589 w 664753"/>
              <a:gd name="connsiteY510" fmla="*/ 145495 h 393254"/>
              <a:gd name="connsiteX511" fmla="*/ 649981 w 664753"/>
              <a:gd name="connsiteY511" fmla="*/ 148889 h 393254"/>
              <a:gd name="connsiteX512" fmla="*/ 652243 w 664753"/>
              <a:gd name="connsiteY512" fmla="*/ 150055 h 393254"/>
              <a:gd name="connsiteX513" fmla="*/ 654540 w 664753"/>
              <a:gd name="connsiteY513" fmla="*/ 151186 h 393254"/>
              <a:gd name="connsiteX514" fmla="*/ 653374 w 664753"/>
              <a:gd name="connsiteY514" fmla="*/ 153449 h 393254"/>
              <a:gd name="connsiteX515" fmla="*/ 652243 w 664753"/>
              <a:gd name="connsiteY515" fmla="*/ 155711 h 393254"/>
              <a:gd name="connsiteX516" fmla="*/ 652243 w 664753"/>
              <a:gd name="connsiteY516" fmla="*/ 156842 h 393254"/>
              <a:gd name="connsiteX517" fmla="*/ 653374 w 664753"/>
              <a:gd name="connsiteY517" fmla="*/ 160271 h 393254"/>
              <a:gd name="connsiteX518" fmla="*/ 655671 w 664753"/>
              <a:gd name="connsiteY518" fmla="*/ 162533 h 393254"/>
              <a:gd name="connsiteX519" fmla="*/ 654540 w 664753"/>
              <a:gd name="connsiteY519" fmla="*/ 163664 h 393254"/>
              <a:gd name="connsiteX520" fmla="*/ 652243 w 664753"/>
              <a:gd name="connsiteY520" fmla="*/ 164831 h 393254"/>
              <a:gd name="connsiteX521" fmla="*/ 653374 w 664753"/>
              <a:gd name="connsiteY521" fmla="*/ 164831 h 393254"/>
              <a:gd name="connsiteX522" fmla="*/ 653374 w 664753"/>
              <a:gd name="connsiteY522" fmla="*/ 165962 h 393254"/>
              <a:gd name="connsiteX523" fmla="*/ 654540 w 664753"/>
              <a:gd name="connsiteY523" fmla="*/ 165962 h 393254"/>
              <a:gd name="connsiteX524" fmla="*/ 654540 w 664753"/>
              <a:gd name="connsiteY524" fmla="*/ 164831 h 393254"/>
              <a:gd name="connsiteX525" fmla="*/ 655671 w 664753"/>
              <a:gd name="connsiteY525" fmla="*/ 164831 h 393254"/>
              <a:gd name="connsiteX526" fmla="*/ 655671 w 664753"/>
              <a:gd name="connsiteY526" fmla="*/ 165962 h 393254"/>
              <a:gd name="connsiteX527" fmla="*/ 655671 w 664753"/>
              <a:gd name="connsiteY527" fmla="*/ 168224 h 393254"/>
              <a:gd name="connsiteX528" fmla="*/ 655671 w 664753"/>
              <a:gd name="connsiteY528" fmla="*/ 169356 h 393254"/>
              <a:gd name="connsiteX529" fmla="*/ 654540 w 664753"/>
              <a:gd name="connsiteY529" fmla="*/ 169356 h 393254"/>
              <a:gd name="connsiteX530" fmla="*/ 654540 w 664753"/>
              <a:gd name="connsiteY530" fmla="*/ 170487 h 393254"/>
              <a:gd name="connsiteX531" fmla="*/ 653374 w 664753"/>
              <a:gd name="connsiteY531" fmla="*/ 170487 h 393254"/>
              <a:gd name="connsiteX532" fmla="*/ 653374 w 664753"/>
              <a:gd name="connsiteY532" fmla="*/ 169356 h 393254"/>
              <a:gd name="connsiteX533" fmla="*/ 652243 w 664753"/>
              <a:gd name="connsiteY533" fmla="*/ 168224 h 393254"/>
              <a:gd name="connsiteX534" fmla="*/ 652243 w 664753"/>
              <a:gd name="connsiteY534" fmla="*/ 169356 h 393254"/>
              <a:gd name="connsiteX535" fmla="*/ 653374 w 664753"/>
              <a:gd name="connsiteY535" fmla="*/ 172784 h 393254"/>
              <a:gd name="connsiteX536" fmla="*/ 654540 w 664753"/>
              <a:gd name="connsiteY536" fmla="*/ 172784 h 393254"/>
              <a:gd name="connsiteX537" fmla="*/ 655671 w 664753"/>
              <a:gd name="connsiteY537" fmla="*/ 170487 h 393254"/>
              <a:gd name="connsiteX538" fmla="*/ 657933 w 664753"/>
              <a:gd name="connsiteY538" fmla="*/ 168224 h 393254"/>
              <a:gd name="connsiteX539" fmla="*/ 657933 w 664753"/>
              <a:gd name="connsiteY539" fmla="*/ 164831 h 393254"/>
              <a:gd name="connsiteX540" fmla="*/ 656802 w 664753"/>
              <a:gd name="connsiteY540" fmla="*/ 162533 h 393254"/>
              <a:gd name="connsiteX541" fmla="*/ 659064 w 664753"/>
              <a:gd name="connsiteY541" fmla="*/ 162533 h 393254"/>
              <a:gd name="connsiteX542" fmla="*/ 659064 w 664753"/>
              <a:gd name="connsiteY542" fmla="*/ 169356 h 393254"/>
              <a:gd name="connsiteX543" fmla="*/ 659064 w 664753"/>
              <a:gd name="connsiteY543" fmla="*/ 173916 h 393254"/>
              <a:gd name="connsiteX544" fmla="*/ 656802 w 664753"/>
              <a:gd name="connsiteY544" fmla="*/ 175047 h 393254"/>
              <a:gd name="connsiteX545" fmla="*/ 656802 w 664753"/>
              <a:gd name="connsiteY545" fmla="*/ 177309 h 393254"/>
              <a:gd name="connsiteX546" fmla="*/ 657933 w 664753"/>
              <a:gd name="connsiteY546" fmla="*/ 179607 h 393254"/>
              <a:gd name="connsiteX547" fmla="*/ 659064 w 664753"/>
              <a:gd name="connsiteY547" fmla="*/ 180738 h 393254"/>
              <a:gd name="connsiteX548" fmla="*/ 657933 w 664753"/>
              <a:gd name="connsiteY548" fmla="*/ 185263 h 393254"/>
              <a:gd name="connsiteX549" fmla="*/ 660195 w 664753"/>
              <a:gd name="connsiteY549" fmla="*/ 187560 h 393254"/>
              <a:gd name="connsiteX550" fmla="*/ 660195 w 664753"/>
              <a:gd name="connsiteY550" fmla="*/ 190954 h 393254"/>
              <a:gd name="connsiteX551" fmla="*/ 662492 w 664753"/>
              <a:gd name="connsiteY551" fmla="*/ 193216 h 393254"/>
              <a:gd name="connsiteX552" fmla="*/ 664754 w 664753"/>
              <a:gd name="connsiteY552" fmla="*/ 193216 h 393254"/>
              <a:gd name="connsiteX553" fmla="*/ 664754 w 664753"/>
              <a:gd name="connsiteY553" fmla="*/ 194382 h 393254"/>
              <a:gd name="connsiteX554" fmla="*/ 664754 w 664753"/>
              <a:gd name="connsiteY554" fmla="*/ 202336 h 393254"/>
              <a:gd name="connsiteX555" fmla="*/ 663623 w 664753"/>
              <a:gd name="connsiteY555" fmla="*/ 204598 h 393254"/>
              <a:gd name="connsiteX556" fmla="*/ 662492 w 664753"/>
              <a:gd name="connsiteY556" fmla="*/ 209158 h 393254"/>
              <a:gd name="connsiteX557" fmla="*/ 663623 w 664753"/>
              <a:gd name="connsiteY557" fmla="*/ 213683 h 393254"/>
              <a:gd name="connsiteX558" fmla="*/ 663623 w 664753"/>
              <a:gd name="connsiteY558" fmla="*/ 217112 h 393254"/>
              <a:gd name="connsiteX559" fmla="*/ 663623 w 664753"/>
              <a:gd name="connsiteY559" fmla="*/ 219374 h 393254"/>
              <a:gd name="connsiteX560" fmla="*/ 664754 w 664753"/>
              <a:gd name="connsiteY560" fmla="*/ 220505 h 393254"/>
              <a:gd name="connsiteX561" fmla="*/ 663623 w 664753"/>
              <a:gd name="connsiteY561" fmla="*/ 222767 h 393254"/>
              <a:gd name="connsiteX562" fmla="*/ 664754 w 664753"/>
              <a:gd name="connsiteY562" fmla="*/ 225065 h 393254"/>
              <a:gd name="connsiteX563" fmla="*/ 663623 w 664753"/>
              <a:gd name="connsiteY563" fmla="*/ 229590 h 393254"/>
              <a:gd name="connsiteX564" fmla="*/ 664754 w 664753"/>
              <a:gd name="connsiteY564" fmla="*/ 231887 h 393254"/>
              <a:gd name="connsiteX565" fmla="*/ 663623 w 664753"/>
              <a:gd name="connsiteY565" fmla="*/ 234150 h 393254"/>
              <a:gd name="connsiteX566" fmla="*/ 662492 w 664753"/>
              <a:gd name="connsiteY566" fmla="*/ 237543 h 393254"/>
              <a:gd name="connsiteX567" fmla="*/ 662492 w 664753"/>
              <a:gd name="connsiteY567" fmla="*/ 247794 h 393254"/>
              <a:gd name="connsiteX568" fmla="*/ 662492 w 664753"/>
              <a:gd name="connsiteY568" fmla="*/ 248926 h 393254"/>
              <a:gd name="connsiteX569" fmla="*/ 663623 w 664753"/>
              <a:gd name="connsiteY569" fmla="*/ 250057 h 393254"/>
              <a:gd name="connsiteX570" fmla="*/ 662492 w 664753"/>
              <a:gd name="connsiteY570" fmla="*/ 251188 h 393254"/>
              <a:gd name="connsiteX571" fmla="*/ 661361 w 664753"/>
              <a:gd name="connsiteY571" fmla="*/ 252319 h 393254"/>
              <a:gd name="connsiteX572" fmla="*/ 662492 w 664753"/>
              <a:gd name="connsiteY572" fmla="*/ 256879 h 393254"/>
              <a:gd name="connsiteX573" fmla="*/ 660195 w 664753"/>
              <a:gd name="connsiteY573" fmla="*/ 259141 h 393254"/>
              <a:gd name="connsiteX574" fmla="*/ 659064 w 664753"/>
              <a:gd name="connsiteY574" fmla="*/ 262570 h 393254"/>
              <a:gd name="connsiteX575" fmla="*/ 657933 w 664753"/>
              <a:gd name="connsiteY575" fmla="*/ 262570 h 393254"/>
              <a:gd name="connsiteX576" fmla="*/ 656802 w 664753"/>
              <a:gd name="connsiteY576" fmla="*/ 262570 h 393254"/>
              <a:gd name="connsiteX577" fmla="*/ 654540 w 664753"/>
              <a:gd name="connsiteY577" fmla="*/ 261439 h 393254"/>
              <a:gd name="connsiteX578" fmla="*/ 652243 w 664753"/>
              <a:gd name="connsiteY578" fmla="*/ 262570 h 393254"/>
              <a:gd name="connsiteX579" fmla="*/ 648850 w 664753"/>
              <a:gd name="connsiteY579" fmla="*/ 260272 h 393254"/>
              <a:gd name="connsiteX580" fmla="*/ 647719 w 664753"/>
              <a:gd name="connsiteY580" fmla="*/ 262570 h 393254"/>
              <a:gd name="connsiteX581" fmla="*/ 646589 w 664753"/>
              <a:gd name="connsiteY581" fmla="*/ 262570 h 393254"/>
              <a:gd name="connsiteX582" fmla="*/ 646589 w 664753"/>
              <a:gd name="connsiteY582" fmla="*/ 261439 h 393254"/>
              <a:gd name="connsiteX583" fmla="*/ 645422 w 664753"/>
              <a:gd name="connsiteY583" fmla="*/ 261439 h 393254"/>
              <a:gd name="connsiteX584" fmla="*/ 644291 w 664753"/>
              <a:gd name="connsiteY584" fmla="*/ 261439 h 393254"/>
              <a:gd name="connsiteX585" fmla="*/ 643161 w 664753"/>
              <a:gd name="connsiteY585" fmla="*/ 260272 h 393254"/>
              <a:gd name="connsiteX586" fmla="*/ 642030 w 664753"/>
              <a:gd name="connsiteY586" fmla="*/ 259141 h 393254"/>
              <a:gd name="connsiteX587" fmla="*/ 638637 w 664753"/>
              <a:gd name="connsiteY587" fmla="*/ 261439 h 393254"/>
              <a:gd name="connsiteX588" fmla="*/ 637471 w 664753"/>
              <a:gd name="connsiteY588" fmla="*/ 261439 h 393254"/>
              <a:gd name="connsiteX589" fmla="*/ 635209 w 664753"/>
              <a:gd name="connsiteY589" fmla="*/ 258010 h 393254"/>
              <a:gd name="connsiteX590" fmla="*/ 632947 w 664753"/>
              <a:gd name="connsiteY590" fmla="*/ 255748 h 393254"/>
              <a:gd name="connsiteX591" fmla="*/ 632947 w 664753"/>
              <a:gd name="connsiteY591" fmla="*/ 254617 h 393254"/>
              <a:gd name="connsiteX592" fmla="*/ 631816 w 664753"/>
              <a:gd name="connsiteY592" fmla="*/ 252319 h 393254"/>
              <a:gd name="connsiteX593" fmla="*/ 632947 w 664753"/>
              <a:gd name="connsiteY593" fmla="*/ 250057 h 393254"/>
              <a:gd name="connsiteX594" fmla="*/ 632947 w 664753"/>
              <a:gd name="connsiteY594" fmla="*/ 247794 h 393254"/>
              <a:gd name="connsiteX595" fmla="*/ 629519 w 664753"/>
              <a:gd name="connsiteY595" fmla="*/ 245497 h 393254"/>
              <a:gd name="connsiteX596" fmla="*/ 624996 w 664753"/>
              <a:gd name="connsiteY596" fmla="*/ 242103 h 393254"/>
              <a:gd name="connsiteX597" fmla="*/ 622698 w 664753"/>
              <a:gd name="connsiteY597" fmla="*/ 239841 h 393254"/>
              <a:gd name="connsiteX598" fmla="*/ 619306 w 664753"/>
              <a:gd name="connsiteY598" fmla="*/ 237543 h 393254"/>
              <a:gd name="connsiteX599" fmla="*/ 618175 w 664753"/>
              <a:gd name="connsiteY599" fmla="*/ 236412 h 393254"/>
              <a:gd name="connsiteX600" fmla="*/ 617044 w 664753"/>
              <a:gd name="connsiteY600" fmla="*/ 236412 h 393254"/>
              <a:gd name="connsiteX601" fmla="*/ 615878 w 664753"/>
              <a:gd name="connsiteY601" fmla="*/ 237543 h 393254"/>
              <a:gd name="connsiteX602" fmla="*/ 613616 w 664753"/>
              <a:gd name="connsiteY602" fmla="*/ 238710 h 393254"/>
              <a:gd name="connsiteX603" fmla="*/ 610223 w 664753"/>
              <a:gd name="connsiteY603" fmla="*/ 237543 h 393254"/>
              <a:gd name="connsiteX604" fmla="*/ 609092 w 664753"/>
              <a:gd name="connsiteY604" fmla="*/ 237543 h 393254"/>
              <a:gd name="connsiteX605" fmla="*/ 605664 w 664753"/>
              <a:gd name="connsiteY605" fmla="*/ 236412 h 393254"/>
              <a:gd name="connsiteX606" fmla="*/ 604533 w 664753"/>
              <a:gd name="connsiteY606" fmla="*/ 236412 h 393254"/>
              <a:gd name="connsiteX607" fmla="*/ 602272 w 664753"/>
              <a:gd name="connsiteY607" fmla="*/ 235281 h 393254"/>
              <a:gd name="connsiteX608" fmla="*/ 599975 w 664753"/>
              <a:gd name="connsiteY608" fmla="*/ 236412 h 393254"/>
              <a:gd name="connsiteX609" fmla="*/ 598844 w 664753"/>
              <a:gd name="connsiteY609" fmla="*/ 236412 h 393254"/>
              <a:gd name="connsiteX610" fmla="*/ 596582 w 664753"/>
              <a:gd name="connsiteY610" fmla="*/ 235281 h 393254"/>
              <a:gd name="connsiteX611" fmla="*/ 592023 w 664753"/>
              <a:gd name="connsiteY611" fmla="*/ 234150 h 393254"/>
              <a:gd name="connsiteX612" fmla="*/ 589761 w 664753"/>
              <a:gd name="connsiteY612" fmla="*/ 233019 h 393254"/>
              <a:gd name="connsiteX613" fmla="*/ 582940 w 664753"/>
              <a:gd name="connsiteY613" fmla="*/ 235281 h 393254"/>
              <a:gd name="connsiteX614" fmla="*/ 579548 w 664753"/>
              <a:gd name="connsiteY614" fmla="*/ 238710 h 393254"/>
              <a:gd name="connsiteX615" fmla="*/ 578382 w 664753"/>
              <a:gd name="connsiteY615" fmla="*/ 238710 h 393254"/>
              <a:gd name="connsiteX616" fmla="*/ 577251 w 664753"/>
              <a:gd name="connsiteY616" fmla="*/ 238710 h 393254"/>
              <a:gd name="connsiteX617" fmla="*/ 576120 w 664753"/>
              <a:gd name="connsiteY617" fmla="*/ 238710 h 393254"/>
              <a:gd name="connsiteX618" fmla="*/ 573858 w 664753"/>
              <a:gd name="connsiteY618" fmla="*/ 238710 h 393254"/>
              <a:gd name="connsiteX619" fmla="*/ 574989 w 664753"/>
              <a:gd name="connsiteY619" fmla="*/ 239841 h 393254"/>
              <a:gd name="connsiteX620" fmla="*/ 574989 w 664753"/>
              <a:gd name="connsiteY620" fmla="*/ 240972 h 393254"/>
              <a:gd name="connsiteX621" fmla="*/ 572727 w 664753"/>
              <a:gd name="connsiteY621" fmla="*/ 240972 h 393254"/>
              <a:gd name="connsiteX622" fmla="*/ 571561 w 664753"/>
              <a:gd name="connsiteY622" fmla="*/ 240972 h 393254"/>
              <a:gd name="connsiteX623" fmla="*/ 571561 w 664753"/>
              <a:gd name="connsiteY623" fmla="*/ 243234 h 393254"/>
              <a:gd name="connsiteX624" fmla="*/ 571561 w 664753"/>
              <a:gd name="connsiteY624" fmla="*/ 244366 h 393254"/>
              <a:gd name="connsiteX625" fmla="*/ 569299 w 664753"/>
              <a:gd name="connsiteY625" fmla="*/ 244366 h 393254"/>
              <a:gd name="connsiteX626" fmla="*/ 568168 w 664753"/>
              <a:gd name="connsiteY626" fmla="*/ 244366 h 393254"/>
              <a:gd name="connsiteX627" fmla="*/ 567037 w 664753"/>
              <a:gd name="connsiteY627" fmla="*/ 245497 h 393254"/>
              <a:gd name="connsiteX628" fmla="*/ 562478 w 664753"/>
              <a:gd name="connsiteY628" fmla="*/ 247794 h 393254"/>
              <a:gd name="connsiteX629" fmla="*/ 561347 w 664753"/>
              <a:gd name="connsiteY629" fmla="*/ 250057 h 393254"/>
              <a:gd name="connsiteX630" fmla="*/ 560217 w 664753"/>
              <a:gd name="connsiteY630" fmla="*/ 250057 h 393254"/>
              <a:gd name="connsiteX631" fmla="*/ 557955 w 664753"/>
              <a:gd name="connsiteY631" fmla="*/ 248926 h 393254"/>
              <a:gd name="connsiteX632" fmla="*/ 556789 w 664753"/>
              <a:gd name="connsiteY632" fmla="*/ 246663 h 393254"/>
              <a:gd name="connsiteX633" fmla="*/ 554527 w 664753"/>
              <a:gd name="connsiteY633" fmla="*/ 246663 h 393254"/>
              <a:gd name="connsiteX634" fmla="*/ 550003 w 664753"/>
              <a:gd name="connsiteY634" fmla="*/ 245497 h 393254"/>
              <a:gd name="connsiteX635" fmla="*/ 546575 w 664753"/>
              <a:gd name="connsiteY635" fmla="*/ 246663 h 393254"/>
              <a:gd name="connsiteX636" fmla="*/ 545444 w 664753"/>
              <a:gd name="connsiteY636" fmla="*/ 252319 h 393254"/>
              <a:gd name="connsiteX637" fmla="*/ 545444 w 664753"/>
              <a:gd name="connsiteY637" fmla="*/ 254617 h 393254"/>
              <a:gd name="connsiteX638" fmla="*/ 546575 w 664753"/>
              <a:gd name="connsiteY638" fmla="*/ 256879 h 393254"/>
              <a:gd name="connsiteX639" fmla="*/ 545444 w 664753"/>
              <a:gd name="connsiteY639" fmla="*/ 258010 h 393254"/>
              <a:gd name="connsiteX640" fmla="*/ 544313 w 664753"/>
              <a:gd name="connsiteY640" fmla="*/ 259141 h 393254"/>
              <a:gd name="connsiteX641" fmla="*/ 543182 w 664753"/>
              <a:gd name="connsiteY641" fmla="*/ 260272 h 393254"/>
              <a:gd name="connsiteX642" fmla="*/ 543182 w 664753"/>
              <a:gd name="connsiteY642" fmla="*/ 263701 h 393254"/>
              <a:gd name="connsiteX643" fmla="*/ 542016 w 664753"/>
              <a:gd name="connsiteY643" fmla="*/ 267095 h 393254"/>
              <a:gd name="connsiteX644" fmla="*/ 540885 w 664753"/>
              <a:gd name="connsiteY644" fmla="*/ 268261 h 393254"/>
              <a:gd name="connsiteX645" fmla="*/ 540885 w 664753"/>
              <a:gd name="connsiteY645" fmla="*/ 269392 h 393254"/>
              <a:gd name="connsiteX646" fmla="*/ 542016 w 664753"/>
              <a:gd name="connsiteY646" fmla="*/ 270524 h 393254"/>
              <a:gd name="connsiteX647" fmla="*/ 544313 w 664753"/>
              <a:gd name="connsiteY647" fmla="*/ 269392 h 393254"/>
              <a:gd name="connsiteX648" fmla="*/ 543182 w 664753"/>
              <a:gd name="connsiteY648" fmla="*/ 271655 h 393254"/>
              <a:gd name="connsiteX649" fmla="*/ 543182 w 664753"/>
              <a:gd name="connsiteY649" fmla="*/ 272786 h 393254"/>
              <a:gd name="connsiteX650" fmla="*/ 542016 w 664753"/>
              <a:gd name="connsiteY650" fmla="*/ 272786 h 393254"/>
              <a:gd name="connsiteX651" fmla="*/ 540885 w 664753"/>
              <a:gd name="connsiteY651" fmla="*/ 275048 h 393254"/>
              <a:gd name="connsiteX652" fmla="*/ 544313 w 664753"/>
              <a:gd name="connsiteY652" fmla="*/ 279608 h 393254"/>
              <a:gd name="connsiteX653" fmla="*/ 542016 w 664753"/>
              <a:gd name="connsiteY653" fmla="*/ 279608 h 393254"/>
              <a:gd name="connsiteX654" fmla="*/ 540885 w 664753"/>
              <a:gd name="connsiteY654" fmla="*/ 280739 h 393254"/>
              <a:gd name="connsiteX655" fmla="*/ 536362 w 664753"/>
              <a:gd name="connsiteY655" fmla="*/ 281870 h 393254"/>
              <a:gd name="connsiteX656" fmla="*/ 534065 w 664753"/>
              <a:gd name="connsiteY656" fmla="*/ 280739 h 393254"/>
              <a:gd name="connsiteX657" fmla="*/ 531803 w 664753"/>
              <a:gd name="connsiteY657" fmla="*/ 280739 h 393254"/>
              <a:gd name="connsiteX658" fmla="*/ 530672 w 664753"/>
              <a:gd name="connsiteY658" fmla="*/ 280739 h 393254"/>
              <a:gd name="connsiteX659" fmla="*/ 528410 w 664753"/>
              <a:gd name="connsiteY659" fmla="*/ 280739 h 393254"/>
              <a:gd name="connsiteX660" fmla="*/ 527244 w 664753"/>
              <a:gd name="connsiteY660" fmla="*/ 281870 h 393254"/>
              <a:gd name="connsiteX661" fmla="*/ 527244 w 664753"/>
              <a:gd name="connsiteY661" fmla="*/ 283037 h 393254"/>
              <a:gd name="connsiteX662" fmla="*/ 524982 w 664753"/>
              <a:gd name="connsiteY662" fmla="*/ 285299 h 393254"/>
              <a:gd name="connsiteX663" fmla="*/ 523851 w 664753"/>
              <a:gd name="connsiteY663" fmla="*/ 286430 h 393254"/>
              <a:gd name="connsiteX664" fmla="*/ 521589 w 664753"/>
              <a:gd name="connsiteY664" fmla="*/ 288693 h 393254"/>
              <a:gd name="connsiteX665" fmla="*/ 520459 w 664753"/>
              <a:gd name="connsiteY665" fmla="*/ 288693 h 393254"/>
              <a:gd name="connsiteX666" fmla="*/ 517031 w 664753"/>
              <a:gd name="connsiteY666" fmla="*/ 288693 h 393254"/>
              <a:gd name="connsiteX667" fmla="*/ 515900 w 664753"/>
              <a:gd name="connsiteY667" fmla="*/ 288693 h 393254"/>
              <a:gd name="connsiteX668" fmla="*/ 514769 w 664753"/>
              <a:gd name="connsiteY668" fmla="*/ 288693 h 393254"/>
              <a:gd name="connsiteX669" fmla="*/ 513638 w 664753"/>
              <a:gd name="connsiteY669" fmla="*/ 287562 h 393254"/>
              <a:gd name="connsiteX670" fmla="*/ 511341 w 664753"/>
              <a:gd name="connsiteY670" fmla="*/ 288693 h 393254"/>
              <a:gd name="connsiteX671" fmla="*/ 511341 w 664753"/>
              <a:gd name="connsiteY671" fmla="*/ 289824 h 393254"/>
              <a:gd name="connsiteX672" fmla="*/ 510210 w 664753"/>
              <a:gd name="connsiteY672" fmla="*/ 289824 h 393254"/>
              <a:gd name="connsiteX673" fmla="*/ 506817 w 664753"/>
              <a:gd name="connsiteY673" fmla="*/ 290990 h 393254"/>
              <a:gd name="connsiteX674" fmla="*/ 505686 w 664753"/>
              <a:gd name="connsiteY674" fmla="*/ 290990 h 393254"/>
              <a:gd name="connsiteX675" fmla="*/ 505686 w 664753"/>
              <a:gd name="connsiteY675" fmla="*/ 292122 h 393254"/>
              <a:gd name="connsiteX676" fmla="*/ 504520 w 664753"/>
              <a:gd name="connsiteY676" fmla="*/ 293253 h 393254"/>
              <a:gd name="connsiteX677" fmla="*/ 503389 w 664753"/>
              <a:gd name="connsiteY677" fmla="*/ 293253 h 393254"/>
              <a:gd name="connsiteX678" fmla="*/ 499996 w 664753"/>
              <a:gd name="connsiteY678" fmla="*/ 295515 h 393254"/>
              <a:gd name="connsiteX679" fmla="*/ 497699 w 664753"/>
              <a:gd name="connsiteY679" fmla="*/ 295515 h 393254"/>
              <a:gd name="connsiteX680" fmla="*/ 494307 w 664753"/>
              <a:gd name="connsiteY680" fmla="*/ 297813 h 393254"/>
              <a:gd name="connsiteX681" fmla="*/ 493176 w 664753"/>
              <a:gd name="connsiteY681" fmla="*/ 297813 h 393254"/>
              <a:gd name="connsiteX682" fmla="*/ 492045 w 664753"/>
              <a:gd name="connsiteY682" fmla="*/ 297813 h 393254"/>
              <a:gd name="connsiteX683" fmla="*/ 489748 w 664753"/>
              <a:gd name="connsiteY683" fmla="*/ 296646 h 393254"/>
              <a:gd name="connsiteX684" fmla="*/ 486355 w 664753"/>
              <a:gd name="connsiteY684" fmla="*/ 297813 h 393254"/>
              <a:gd name="connsiteX685" fmla="*/ 484093 w 664753"/>
              <a:gd name="connsiteY685" fmla="*/ 297813 h 393254"/>
              <a:gd name="connsiteX686" fmla="*/ 482927 w 664753"/>
              <a:gd name="connsiteY686" fmla="*/ 298944 h 393254"/>
              <a:gd name="connsiteX687" fmla="*/ 482927 w 664753"/>
              <a:gd name="connsiteY687" fmla="*/ 300075 h 393254"/>
              <a:gd name="connsiteX688" fmla="*/ 482927 w 664753"/>
              <a:gd name="connsiteY688" fmla="*/ 302337 h 393254"/>
              <a:gd name="connsiteX689" fmla="*/ 479534 w 664753"/>
              <a:gd name="connsiteY689" fmla="*/ 304600 h 393254"/>
              <a:gd name="connsiteX690" fmla="*/ 473845 w 664753"/>
              <a:gd name="connsiteY690" fmla="*/ 303469 h 393254"/>
              <a:gd name="connsiteX691" fmla="*/ 472714 w 664753"/>
              <a:gd name="connsiteY691" fmla="*/ 304600 h 393254"/>
              <a:gd name="connsiteX692" fmla="*/ 470452 w 664753"/>
              <a:gd name="connsiteY692" fmla="*/ 304600 h 393254"/>
              <a:gd name="connsiteX693" fmla="*/ 468190 w 664753"/>
              <a:gd name="connsiteY693" fmla="*/ 304600 h 393254"/>
              <a:gd name="connsiteX694" fmla="*/ 465893 w 664753"/>
              <a:gd name="connsiteY694" fmla="*/ 306897 h 393254"/>
              <a:gd name="connsiteX695" fmla="*/ 464762 w 664753"/>
              <a:gd name="connsiteY695" fmla="*/ 306897 h 393254"/>
              <a:gd name="connsiteX696" fmla="*/ 463631 w 664753"/>
              <a:gd name="connsiteY696" fmla="*/ 309160 h 393254"/>
              <a:gd name="connsiteX697" fmla="*/ 462500 w 664753"/>
              <a:gd name="connsiteY697" fmla="*/ 308029 h 393254"/>
              <a:gd name="connsiteX698" fmla="*/ 459072 w 664753"/>
              <a:gd name="connsiteY698" fmla="*/ 308029 h 393254"/>
              <a:gd name="connsiteX699" fmla="*/ 456810 w 664753"/>
              <a:gd name="connsiteY699" fmla="*/ 305766 h 393254"/>
              <a:gd name="connsiteX700" fmla="*/ 455680 w 664753"/>
              <a:gd name="connsiteY700" fmla="*/ 305766 h 393254"/>
              <a:gd name="connsiteX701" fmla="*/ 454549 w 664753"/>
              <a:gd name="connsiteY701" fmla="*/ 306897 h 393254"/>
              <a:gd name="connsiteX702" fmla="*/ 451121 w 664753"/>
              <a:gd name="connsiteY702" fmla="*/ 303469 h 393254"/>
              <a:gd name="connsiteX703" fmla="*/ 445431 w 664753"/>
              <a:gd name="connsiteY703" fmla="*/ 302337 h 393254"/>
              <a:gd name="connsiteX704" fmla="*/ 443169 w 664753"/>
              <a:gd name="connsiteY704" fmla="*/ 303469 h 393254"/>
              <a:gd name="connsiteX705" fmla="*/ 442038 w 664753"/>
              <a:gd name="connsiteY705" fmla="*/ 303469 h 393254"/>
              <a:gd name="connsiteX706" fmla="*/ 438645 w 664753"/>
              <a:gd name="connsiteY706" fmla="*/ 303469 h 393254"/>
              <a:gd name="connsiteX707" fmla="*/ 432956 w 664753"/>
              <a:gd name="connsiteY707" fmla="*/ 303469 h 393254"/>
              <a:gd name="connsiteX708" fmla="*/ 429528 w 664753"/>
              <a:gd name="connsiteY708" fmla="*/ 304600 h 393254"/>
              <a:gd name="connsiteX709" fmla="*/ 428397 w 664753"/>
              <a:gd name="connsiteY709" fmla="*/ 301206 h 393254"/>
              <a:gd name="connsiteX710" fmla="*/ 427266 w 664753"/>
              <a:gd name="connsiteY710" fmla="*/ 300075 h 393254"/>
              <a:gd name="connsiteX711" fmla="*/ 421576 w 664753"/>
              <a:gd name="connsiteY711" fmla="*/ 304600 h 393254"/>
              <a:gd name="connsiteX712" fmla="*/ 420445 w 664753"/>
              <a:gd name="connsiteY712" fmla="*/ 305766 h 393254"/>
              <a:gd name="connsiteX713" fmla="*/ 420445 w 664753"/>
              <a:gd name="connsiteY713" fmla="*/ 306897 h 393254"/>
              <a:gd name="connsiteX714" fmla="*/ 422707 w 664753"/>
              <a:gd name="connsiteY714" fmla="*/ 308029 h 393254"/>
              <a:gd name="connsiteX715" fmla="*/ 422707 w 664753"/>
              <a:gd name="connsiteY715" fmla="*/ 309160 h 393254"/>
              <a:gd name="connsiteX716" fmla="*/ 421576 w 664753"/>
              <a:gd name="connsiteY716" fmla="*/ 311422 h 393254"/>
              <a:gd name="connsiteX717" fmla="*/ 419314 w 664753"/>
              <a:gd name="connsiteY717" fmla="*/ 311422 h 393254"/>
              <a:gd name="connsiteX718" fmla="*/ 418183 w 664753"/>
              <a:gd name="connsiteY718" fmla="*/ 311422 h 393254"/>
              <a:gd name="connsiteX719" fmla="*/ 414755 w 664753"/>
              <a:gd name="connsiteY719" fmla="*/ 309160 h 393254"/>
              <a:gd name="connsiteX720" fmla="*/ 413624 w 664753"/>
              <a:gd name="connsiteY720" fmla="*/ 308029 h 393254"/>
              <a:gd name="connsiteX721" fmla="*/ 412494 w 664753"/>
              <a:gd name="connsiteY721" fmla="*/ 308029 h 393254"/>
              <a:gd name="connsiteX722" fmla="*/ 403411 w 664753"/>
              <a:gd name="connsiteY722" fmla="*/ 308029 h 393254"/>
              <a:gd name="connsiteX723" fmla="*/ 402280 w 664753"/>
              <a:gd name="connsiteY723" fmla="*/ 306897 h 393254"/>
              <a:gd name="connsiteX724" fmla="*/ 399983 w 664753"/>
              <a:gd name="connsiteY724" fmla="*/ 308029 h 393254"/>
              <a:gd name="connsiteX725" fmla="*/ 396590 w 664753"/>
              <a:gd name="connsiteY725" fmla="*/ 308029 h 393254"/>
              <a:gd name="connsiteX726" fmla="*/ 394329 w 664753"/>
              <a:gd name="connsiteY726" fmla="*/ 309160 h 393254"/>
              <a:gd name="connsiteX727" fmla="*/ 392031 w 664753"/>
              <a:gd name="connsiteY727" fmla="*/ 309160 h 393254"/>
              <a:gd name="connsiteX728" fmla="*/ 390901 w 664753"/>
              <a:gd name="connsiteY728" fmla="*/ 310291 h 393254"/>
              <a:gd name="connsiteX729" fmla="*/ 390901 w 664753"/>
              <a:gd name="connsiteY729" fmla="*/ 312589 h 393254"/>
              <a:gd name="connsiteX730" fmla="*/ 390901 w 664753"/>
              <a:gd name="connsiteY730" fmla="*/ 318244 h 393254"/>
              <a:gd name="connsiteX731" fmla="*/ 389770 w 664753"/>
              <a:gd name="connsiteY731" fmla="*/ 319375 h 393254"/>
              <a:gd name="connsiteX732" fmla="*/ 390901 w 664753"/>
              <a:gd name="connsiteY732" fmla="*/ 320542 h 393254"/>
              <a:gd name="connsiteX733" fmla="*/ 390901 w 664753"/>
              <a:gd name="connsiteY733" fmla="*/ 322804 h 393254"/>
              <a:gd name="connsiteX734" fmla="*/ 389770 w 664753"/>
              <a:gd name="connsiteY734" fmla="*/ 322804 h 393254"/>
              <a:gd name="connsiteX735" fmla="*/ 388639 w 664753"/>
              <a:gd name="connsiteY735" fmla="*/ 325067 h 393254"/>
              <a:gd name="connsiteX736" fmla="*/ 388639 w 664753"/>
              <a:gd name="connsiteY736" fmla="*/ 326198 h 393254"/>
              <a:gd name="connsiteX737" fmla="*/ 385211 w 664753"/>
              <a:gd name="connsiteY737" fmla="*/ 326198 h 393254"/>
              <a:gd name="connsiteX738" fmla="*/ 382949 w 664753"/>
              <a:gd name="connsiteY738" fmla="*/ 327364 h 393254"/>
              <a:gd name="connsiteX739" fmla="*/ 381818 w 664753"/>
              <a:gd name="connsiteY739" fmla="*/ 326198 h 393254"/>
              <a:gd name="connsiteX740" fmla="*/ 379556 w 664753"/>
              <a:gd name="connsiteY740" fmla="*/ 327364 h 393254"/>
              <a:gd name="connsiteX741" fmla="*/ 372736 w 664753"/>
              <a:gd name="connsiteY741" fmla="*/ 323935 h 393254"/>
              <a:gd name="connsiteX742" fmla="*/ 370438 w 664753"/>
              <a:gd name="connsiteY742" fmla="*/ 322804 h 393254"/>
              <a:gd name="connsiteX743" fmla="*/ 368177 w 664753"/>
              <a:gd name="connsiteY743" fmla="*/ 323935 h 393254"/>
              <a:gd name="connsiteX744" fmla="*/ 367046 w 664753"/>
              <a:gd name="connsiteY744" fmla="*/ 325067 h 393254"/>
              <a:gd name="connsiteX745" fmla="*/ 365915 w 664753"/>
              <a:gd name="connsiteY745" fmla="*/ 326198 h 393254"/>
              <a:gd name="connsiteX746" fmla="*/ 367046 w 664753"/>
              <a:gd name="connsiteY746" fmla="*/ 329627 h 393254"/>
              <a:gd name="connsiteX747" fmla="*/ 365915 w 664753"/>
              <a:gd name="connsiteY747" fmla="*/ 331889 h 393254"/>
              <a:gd name="connsiteX748" fmla="*/ 367046 w 664753"/>
              <a:gd name="connsiteY748" fmla="*/ 333020 h 393254"/>
              <a:gd name="connsiteX749" fmla="*/ 365915 w 664753"/>
              <a:gd name="connsiteY749" fmla="*/ 334151 h 393254"/>
              <a:gd name="connsiteX750" fmla="*/ 364784 w 664753"/>
              <a:gd name="connsiteY750" fmla="*/ 333020 h 393254"/>
              <a:gd name="connsiteX751" fmla="*/ 360225 w 664753"/>
              <a:gd name="connsiteY751" fmla="*/ 331889 h 393254"/>
              <a:gd name="connsiteX752" fmla="*/ 359094 w 664753"/>
              <a:gd name="connsiteY752" fmla="*/ 335318 h 393254"/>
              <a:gd name="connsiteX753" fmla="*/ 359094 w 664753"/>
              <a:gd name="connsiteY753" fmla="*/ 337580 h 393254"/>
              <a:gd name="connsiteX754" fmla="*/ 357963 w 664753"/>
              <a:gd name="connsiteY754" fmla="*/ 338711 h 393254"/>
              <a:gd name="connsiteX755" fmla="*/ 357963 w 664753"/>
              <a:gd name="connsiteY755" fmla="*/ 343271 h 393254"/>
              <a:gd name="connsiteX756" fmla="*/ 357963 w 664753"/>
              <a:gd name="connsiteY756" fmla="*/ 350093 h 393254"/>
              <a:gd name="connsiteX757" fmla="*/ 354535 w 664753"/>
              <a:gd name="connsiteY757" fmla="*/ 352356 h 393254"/>
              <a:gd name="connsiteX758" fmla="*/ 353404 w 664753"/>
              <a:gd name="connsiteY758" fmla="*/ 353487 h 393254"/>
              <a:gd name="connsiteX759" fmla="*/ 353404 w 664753"/>
              <a:gd name="connsiteY759" fmla="*/ 354618 h 393254"/>
              <a:gd name="connsiteX760" fmla="*/ 354535 w 664753"/>
              <a:gd name="connsiteY760" fmla="*/ 354618 h 393254"/>
              <a:gd name="connsiteX761" fmla="*/ 354535 w 664753"/>
              <a:gd name="connsiteY761" fmla="*/ 356880 h 393254"/>
              <a:gd name="connsiteX762" fmla="*/ 356797 w 664753"/>
              <a:gd name="connsiteY762" fmla="*/ 356880 h 393254"/>
              <a:gd name="connsiteX763" fmla="*/ 357963 w 664753"/>
              <a:gd name="connsiteY763" fmla="*/ 358047 h 393254"/>
              <a:gd name="connsiteX764" fmla="*/ 357963 w 664753"/>
              <a:gd name="connsiteY764" fmla="*/ 360309 h 393254"/>
              <a:gd name="connsiteX765" fmla="*/ 355666 w 664753"/>
              <a:gd name="connsiteY765" fmla="*/ 361440 h 393254"/>
              <a:gd name="connsiteX766" fmla="*/ 351143 w 664753"/>
              <a:gd name="connsiteY766" fmla="*/ 362572 h 393254"/>
              <a:gd name="connsiteX767" fmla="*/ 347715 w 664753"/>
              <a:gd name="connsiteY767" fmla="*/ 363703 h 393254"/>
              <a:gd name="connsiteX768" fmla="*/ 346584 w 664753"/>
              <a:gd name="connsiteY768" fmla="*/ 364869 h 393254"/>
              <a:gd name="connsiteX769" fmla="*/ 347715 w 664753"/>
              <a:gd name="connsiteY769" fmla="*/ 368263 h 393254"/>
              <a:gd name="connsiteX770" fmla="*/ 344322 w 664753"/>
              <a:gd name="connsiteY770" fmla="*/ 368263 h 393254"/>
              <a:gd name="connsiteX771" fmla="*/ 342060 w 664753"/>
              <a:gd name="connsiteY771" fmla="*/ 367132 h 393254"/>
              <a:gd name="connsiteX772" fmla="*/ 342060 w 664753"/>
              <a:gd name="connsiteY772" fmla="*/ 368263 h 393254"/>
              <a:gd name="connsiteX773" fmla="*/ 343191 w 664753"/>
              <a:gd name="connsiteY773" fmla="*/ 369394 h 393254"/>
              <a:gd name="connsiteX774" fmla="*/ 342060 w 664753"/>
              <a:gd name="connsiteY774" fmla="*/ 369394 h 393254"/>
              <a:gd name="connsiteX775" fmla="*/ 342060 w 664753"/>
              <a:gd name="connsiteY775" fmla="*/ 370525 h 393254"/>
              <a:gd name="connsiteX776" fmla="*/ 338632 w 664753"/>
              <a:gd name="connsiteY776" fmla="*/ 370525 h 393254"/>
              <a:gd name="connsiteX777" fmla="*/ 337501 w 664753"/>
              <a:gd name="connsiteY777" fmla="*/ 371692 h 393254"/>
              <a:gd name="connsiteX778" fmla="*/ 336370 w 664753"/>
              <a:gd name="connsiteY778" fmla="*/ 373954 h 393254"/>
              <a:gd name="connsiteX779" fmla="*/ 335239 w 664753"/>
              <a:gd name="connsiteY779" fmla="*/ 375085 h 393254"/>
              <a:gd name="connsiteX780" fmla="*/ 332942 w 664753"/>
              <a:gd name="connsiteY780" fmla="*/ 373954 h 393254"/>
              <a:gd name="connsiteX781" fmla="*/ 330680 w 664753"/>
              <a:gd name="connsiteY781" fmla="*/ 373954 h 393254"/>
              <a:gd name="connsiteX782" fmla="*/ 328419 w 664753"/>
              <a:gd name="connsiteY782" fmla="*/ 373954 h 393254"/>
              <a:gd name="connsiteX783" fmla="*/ 327252 w 664753"/>
              <a:gd name="connsiteY783" fmla="*/ 376216 h 393254"/>
              <a:gd name="connsiteX784" fmla="*/ 319301 w 664753"/>
              <a:gd name="connsiteY784" fmla="*/ 379645 h 393254"/>
              <a:gd name="connsiteX785" fmla="*/ 315908 w 664753"/>
              <a:gd name="connsiteY785" fmla="*/ 381907 h 393254"/>
              <a:gd name="connsiteX786" fmla="*/ 312515 w 664753"/>
              <a:gd name="connsiteY786" fmla="*/ 381907 h 393254"/>
              <a:gd name="connsiteX787" fmla="*/ 311349 w 664753"/>
              <a:gd name="connsiteY787" fmla="*/ 384170 h 393254"/>
              <a:gd name="connsiteX788" fmla="*/ 307957 w 664753"/>
              <a:gd name="connsiteY788" fmla="*/ 387598 h 393254"/>
              <a:gd name="connsiteX789" fmla="*/ 304529 w 664753"/>
              <a:gd name="connsiteY789" fmla="*/ 388730 h 393254"/>
              <a:gd name="connsiteX790" fmla="*/ 304529 w 664753"/>
              <a:gd name="connsiteY790" fmla="*/ 390992 h 393254"/>
              <a:gd name="connsiteX791" fmla="*/ 303398 w 664753"/>
              <a:gd name="connsiteY791" fmla="*/ 392123 h 393254"/>
              <a:gd name="connsiteX792" fmla="*/ 302267 w 664753"/>
              <a:gd name="connsiteY792" fmla="*/ 392123 h 393254"/>
              <a:gd name="connsiteX793" fmla="*/ 298874 w 664753"/>
              <a:gd name="connsiteY793" fmla="*/ 392123 h 393254"/>
              <a:gd name="connsiteX794" fmla="*/ 296577 w 664753"/>
              <a:gd name="connsiteY794" fmla="*/ 393254 h 393254"/>
              <a:gd name="connsiteX795" fmla="*/ 292053 w 664753"/>
              <a:gd name="connsiteY795" fmla="*/ 390992 h 393254"/>
              <a:gd name="connsiteX796" fmla="*/ 288625 w 664753"/>
              <a:gd name="connsiteY796" fmla="*/ 386432 h 393254"/>
              <a:gd name="connsiteX797" fmla="*/ 287494 w 664753"/>
              <a:gd name="connsiteY797" fmla="*/ 386432 h 393254"/>
              <a:gd name="connsiteX798" fmla="*/ 280674 w 664753"/>
              <a:gd name="connsiteY798" fmla="*/ 385301 h 393254"/>
              <a:gd name="connsiteX799" fmla="*/ 279543 w 664753"/>
              <a:gd name="connsiteY799" fmla="*/ 381907 h 393254"/>
              <a:gd name="connsiteX800" fmla="*/ 274984 w 664753"/>
              <a:gd name="connsiteY800" fmla="*/ 377347 h 393254"/>
              <a:gd name="connsiteX801" fmla="*/ 274984 w 664753"/>
              <a:gd name="connsiteY801" fmla="*/ 375085 h 393254"/>
              <a:gd name="connsiteX802" fmla="*/ 274984 w 664753"/>
              <a:gd name="connsiteY802" fmla="*/ 372823 h 393254"/>
              <a:gd name="connsiteX803" fmla="*/ 274984 w 664753"/>
              <a:gd name="connsiteY803" fmla="*/ 370525 h 393254"/>
              <a:gd name="connsiteX804" fmla="*/ 271591 w 664753"/>
              <a:gd name="connsiteY804" fmla="*/ 371692 h 393254"/>
              <a:gd name="connsiteX805" fmla="*/ 269329 w 664753"/>
              <a:gd name="connsiteY805" fmla="*/ 370525 h 393254"/>
              <a:gd name="connsiteX806" fmla="*/ 268163 w 664753"/>
              <a:gd name="connsiteY806" fmla="*/ 369394 h 393254"/>
              <a:gd name="connsiteX807" fmla="*/ 268163 w 664753"/>
              <a:gd name="connsiteY807" fmla="*/ 368263 h 393254"/>
              <a:gd name="connsiteX808" fmla="*/ 270460 w 664753"/>
              <a:gd name="connsiteY808" fmla="*/ 367132 h 393254"/>
              <a:gd name="connsiteX809" fmla="*/ 269329 w 664753"/>
              <a:gd name="connsiteY809" fmla="*/ 364869 h 393254"/>
              <a:gd name="connsiteX810" fmla="*/ 270460 w 664753"/>
              <a:gd name="connsiteY810" fmla="*/ 362572 h 393254"/>
              <a:gd name="connsiteX811" fmla="*/ 271591 w 664753"/>
              <a:gd name="connsiteY811" fmla="*/ 362572 h 393254"/>
              <a:gd name="connsiteX812" fmla="*/ 271591 w 664753"/>
              <a:gd name="connsiteY812" fmla="*/ 361440 h 393254"/>
              <a:gd name="connsiteX813" fmla="*/ 270460 w 664753"/>
              <a:gd name="connsiteY813" fmla="*/ 358047 h 393254"/>
              <a:gd name="connsiteX814" fmla="*/ 271591 w 664753"/>
              <a:gd name="connsiteY814" fmla="*/ 355749 h 393254"/>
              <a:gd name="connsiteX815" fmla="*/ 269329 w 664753"/>
              <a:gd name="connsiteY815" fmla="*/ 352356 h 393254"/>
              <a:gd name="connsiteX816" fmla="*/ 269329 w 664753"/>
              <a:gd name="connsiteY816" fmla="*/ 350093 h 393254"/>
              <a:gd name="connsiteX817" fmla="*/ 270460 w 664753"/>
              <a:gd name="connsiteY817" fmla="*/ 346665 h 393254"/>
              <a:gd name="connsiteX818" fmla="*/ 270460 w 664753"/>
              <a:gd name="connsiteY818" fmla="*/ 344402 h 393254"/>
              <a:gd name="connsiteX819" fmla="*/ 270460 w 664753"/>
              <a:gd name="connsiteY819" fmla="*/ 342140 h 393254"/>
              <a:gd name="connsiteX820" fmla="*/ 269329 w 664753"/>
              <a:gd name="connsiteY820" fmla="*/ 340974 h 393254"/>
              <a:gd name="connsiteX821" fmla="*/ 268163 w 664753"/>
              <a:gd name="connsiteY821" fmla="*/ 339842 h 393254"/>
              <a:gd name="connsiteX822" fmla="*/ 265901 w 664753"/>
              <a:gd name="connsiteY822" fmla="*/ 339842 h 393254"/>
              <a:gd name="connsiteX823" fmla="*/ 265901 w 664753"/>
              <a:gd name="connsiteY823" fmla="*/ 338711 h 393254"/>
              <a:gd name="connsiteX824" fmla="*/ 264771 w 664753"/>
              <a:gd name="connsiteY824" fmla="*/ 338711 h 393254"/>
              <a:gd name="connsiteX825" fmla="*/ 263640 w 664753"/>
              <a:gd name="connsiteY825" fmla="*/ 337580 h 393254"/>
              <a:gd name="connsiteX826" fmla="*/ 263640 w 664753"/>
              <a:gd name="connsiteY826" fmla="*/ 334151 h 393254"/>
              <a:gd name="connsiteX827" fmla="*/ 261378 w 664753"/>
              <a:gd name="connsiteY827" fmla="*/ 333020 h 393254"/>
              <a:gd name="connsiteX828" fmla="*/ 259081 w 664753"/>
              <a:gd name="connsiteY828" fmla="*/ 334151 h 393254"/>
              <a:gd name="connsiteX829" fmla="*/ 259081 w 664753"/>
              <a:gd name="connsiteY829" fmla="*/ 336449 h 393254"/>
              <a:gd name="connsiteX830" fmla="*/ 256819 w 664753"/>
              <a:gd name="connsiteY830" fmla="*/ 336449 h 393254"/>
              <a:gd name="connsiteX831" fmla="*/ 256819 w 664753"/>
              <a:gd name="connsiteY831" fmla="*/ 335318 h 393254"/>
              <a:gd name="connsiteX832" fmla="*/ 255688 w 664753"/>
              <a:gd name="connsiteY832" fmla="*/ 336449 h 393254"/>
              <a:gd name="connsiteX833" fmla="*/ 254557 w 664753"/>
              <a:gd name="connsiteY833" fmla="*/ 335318 h 393254"/>
              <a:gd name="connsiteX834" fmla="*/ 251129 w 664753"/>
              <a:gd name="connsiteY834" fmla="*/ 335318 h 393254"/>
              <a:gd name="connsiteX835" fmla="*/ 248867 w 664753"/>
              <a:gd name="connsiteY835" fmla="*/ 336449 h 393254"/>
              <a:gd name="connsiteX836" fmla="*/ 246606 w 664753"/>
              <a:gd name="connsiteY836" fmla="*/ 335318 h 393254"/>
              <a:gd name="connsiteX837" fmla="*/ 244308 w 664753"/>
              <a:gd name="connsiteY837" fmla="*/ 335318 h 393254"/>
              <a:gd name="connsiteX838" fmla="*/ 242047 w 664753"/>
              <a:gd name="connsiteY838" fmla="*/ 335318 h 393254"/>
              <a:gd name="connsiteX839" fmla="*/ 238654 w 664753"/>
              <a:gd name="connsiteY839" fmla="*/ 337580 h 393254"/>
              <a:gd name="connsiteX840" fmla="*/ 238654 w 664753"/>
              <a:gd name="connsiteY840" fmla="*/ 336449 h 393254"/>
              <a:gd name="connsiteX841" fmla="*/ 236357 w 664753"/>
              <a:gd name="connsiteY841" fmla="*/ 336449 h 393254"/>
              <a:gd name="connsiteX842" fmla="*/ 237488 w 664753"/>
              <a:gd name="connsiteY842" fmla="*/ 333020 h 393254"/>
              <a:gd name="connsiteX843" fmla="*/ 237488 w 664753"/>
              <a:gd name="connsiteY843" fmla="*/ 331889 h 393254"/>
              <a:gd name="connsiteX844" fmla="*/ 238654 w 664753"/>
              <a:gd name="connsiteY844" fmla="*/ 331889 h 393254"/>
              <a:gd name="connsiteX845" fmla="*/ 242047 w 664753"/>
              <a:gd name="connsiteY845" fmla="*/ 330758 h 393254"/>
              <a:gd name="connsiteX846" fmla="*/ 243178 w 664753"/>
              <a:gd name="connsiteY846" fmla="*/ 329627 h 393254"/>
              <a:gd name="connsiteX847" fmla="*/ 244308 w 664753"/>
              <a:gd name="connsiteY847" fmla="*/ 329627 h 393254"/>
              <a:gd name="connsiteX848" fmla="*/ 244308 w 664753"/>
              <a:gd name="connsiteY848" fmla="*/ 328495 h 393254"/>
              <a:gd name="connsiteX849" fmla="*/ 243178 w 664753"/>
              <a:gd name="connsiteY849" fmla="*/ 327364 h 393254"/>
              <a:gd name="connsiteX850" fmla="*/ 244308 w 664753"/>
              <a:gd name="connsiteY850" fmla="*/ 326198 h 393254"/>
              <a:gd name="connsiteX851" fmla="*/ 243178 w 664753"/>
              <a:gd name="connsiteY851" fmla="*/ 326198 h 393254"/>
              <a:gd name="connsiteX852" fmla="*/ 242047 w 664753"/>
              <a:gd name="connsiteY852" fmla="*/ 326198 h 393254"/>
              <a:gd name="connsiteX853" fmla="*/ 242047 w 664753"/>
              <a:gd name="connsiteY853" fmla="*/ 325067 h 393254"/>
              <a:gd name="connsiteX854" fmla="*/ 244308 w 664753"/>
              <a:gd name="connsiteY854" fmla="*/ 325067 h 393254"/>
              <a:gd name="connsiteX855" fmla="*/ 244308 w 664753"/>
              <a:gd name="connsiteY855" fmla="*/ 323935 h 393254"/>
              <a:gd name="connsiteX856" fmla="*/ 247736 w 664753"/>
              <a:gd name="connsiteY856" fmla="*/ 323935 h 393254"/>
              <a:gd name="connsiteX857" fmla="*/ 254557 w 664753"/>
              <a:gd name="connsiteY857" fmla="*/ 319375 h 393254"/>
              <a:gd name="connsiteX858" fmla="*/ 254557 w 664753"/>
              <a:gd name="connsiteY858" fmla="*/ 317113 h 393254"/>
              <a:gd name="connsiteX859" fmla="*/ 253426 w 664753"/>
              <a:gd name="connsiteY859" fmla="*/ 315982 h 393254"/>
              <a:gd name="connsiteX860" fmla="*/ 254557 w 664753"/>
              <a:gd name="connsiteY860" fmla="*/ 314851 h 393254"/>
              <a:gd name="connsiteX861" fmla="*/ 257950 w 664753"/>
              <a:gd name="connsiteY861" fmla="*/ 313720 h 393254"/>
              <a:gd name="connsiteX862" fmla="*/ 257950 w 664753"/>
              <a:gd name="connsiteY862" fmla="*/ 310291 h 393254"/>
              <a:gd name="connsiteX863" fmla="*/ 255688 w 664753"/>
              <a:gd name="connsiteY863" fmla="*/ 310291 h 393254"/>
              <a:gd name="connsiteX864" fmla="*/ 254557 w 664753"/>
              <a:gd name="connsiteY864" fmla="*/ 309160 h 393254"/>
              <a:gd name="connsiteX865" fmla="*/ 256819 w 664753"/>
              <a:gd name="connsiteY865" fmla="*/ 308029 h 393254"/>
              <a:gd name="connsiteX866" fmla="*/ 257950 w 664753"/>
              <a:gd name="connsiteY866" fmla="*/ 306897 h 393254"/>
              <a:gd name="connsiteX867" fmla="*/ 259081 w 664753"/>
              <a:gd name="connsiteY867" fmla="*/ 308029 h 393254"/>
              <a:gd name="connsiteX868" fmla="*/ 262509 w 664753"/>
              <a:gd name="connsiteY868" fmla="*/ 305766 h 393254"/>
              <a:gd name="connsiteX869" fmla="*/ 263640 w 664753"/>
              <a:gd name="connsiteY869" fmla="*/ 304600 h 393254"/>
              <a:gd name="connsiteX870" fmla="*/ 264771 w 664753"/>
              <a:gd name="connsiteY870" fmla="*/ 304600 h 393254"/>
              <a:gd name="connsiteX871" fmla="*/ 265901 w 664753"/>
              <a:gd name="connsiteY871" fmla="*/ 305766 h 393254"/>
              <a:gd name="connsiteX872" fmla="*/ 267032 w 664753"/>
              <a:gd name="connsiteY872" fmla="*/ 306897 h 393254"/>
              <a:gd name="connsiteX873" fmla="*/ 267032 w 664753"/>
              <a:gd name="connsiteY873" fmla="*/ 305766 h 393254"/>
              <a:gd name="connsiteX874" fmla="*/ 268163 w 664753"/>
              <a:gd name="connsiteY874" fmla="*/ 304600 h 393254"/>
              <a:gd name="connsiteX875" fmla="*/ 269329 w 664753"/>
              <a:gd name="connsiteY875" fmla="*/ 304600 h 393254"/>
              <a:gd name="connsiteX876" fmla="*/ 270460 w 664753"/>
              <a:gd name="connsiteY876" fmla="*/ 302337 h 393254"/>
              <a:gd name="connsiteX877" fmla="*/ 269329 w 664753"/>
              <a:gd name="connsiteY877" fmla="*/ 302337 h 393254"/>
              <a:gd name="connsiteX878" fmla="*/ 269329 w 664753"/>
              <a:gd name="connsiteY878" fmla="*/ 301206 h 393254"/>
              <a:gd name="connsiteX879" fmla="*/ 272722 w 664753"/>
              <a:gd name="connsiteY879" fmla="*/ 296646 h 393254"/>
              <a:gd name="connsiteX880" fmla="*/ 270460 w 664753"/>
              <a:gd name="connsiteY880" fmla="*/ 294384 h 393254"/>
              <a:gd name="connsiteX881" fmla="*/ 270460 w 664753"/>
              <a:gd name="connsiteY881" fmla="*/ 290990 h 393254"/>
              <a:gd name="connsiteX882" fmla="*/ 268163 w 664753"/>
              <a:gd name="connsiteY882" fmla="*/ 288693 h 393254"/>
              <a:gd name="connsiteX883" fmla="*/ 267032 w 664753"/>
              <a:gd name="connsiteY883" fmla="*/ 287562 h 393254"/>
              <a:gd name="connsiteX884" fmla="*/ 265901 w 664753"/>
              <a:gd name="connsiteY884" fmla="*/ 285299 h 393254"/>
              <a:gd name="connsiteX885" fmla="*/ 265901 w 664753"/>
              <a:gd name="connsiteY885" fmla="*/ 284168 h 393254"/>
              <a:gd name="connsiteX886" fmla="*/ 264771 w 664753"/>
              <a:gd name="connsiteY886" fmla="*/ 283037 h 393254"/>
              <a:gd name="connsiteX887" fmla="*/ 262509 w 664753"/>
              <a:gd name="connsiteY887" fmla="*/ 280739 h 393254"/>
              <a:gd name="connsiteX888" fmla="*/ 262509 w 664753"/>
              <a:gd name="connsiteY888" fmla="*/ 278477 h 393254"/>
              <a:gd name="connsiteX889" fmla="*/ 262509 w 664753"/>
              <a:gd name="connsiteY889" fmla="*/ 277346 h 393254"/>
              <a:gd name="connsiteX890" fmla="*/ 262509 w 664753"/>
              <a:gd name="connsiteY890" fmla="*/ 276215 h 393254"/>
              <a:gd name="connsiteX891" fmla="*/ 264771 w 664753"/>
              <a:gd name="connsiteY891" fmla="*/ 275048 h 393254"/>
              <a:gd name="connsiteX892" fmla="*/ 265901 w 664753"/>
              <a:gd name="connsiteY892" fmla="*/ 271655 h 393254"/>
              <a:gd name="connsiteX893" fmla="*/ 267032 w 664753"/>
              <a:gd name="connsiteY893" fmla="*/ 268261 h 393254"/>
              <a:gd name="connsiteX894" fmla="*/ 269329 w 664753"/>
              <a:gd name="connsiteY894" fmla="*/ 265964 h 393254"/>
              <a:gd name="connsiteX895" fmla="*/ 272722 w 664753"/>
              <a:gd name="connsiteY895" fmla="*/ 263701 h 393254"/>
              <a:gd name="connsiteX896" fmla="*/ 274984 w 664753"/>
              <a:gd name="connsiteY896" fmla="*/ 260272 h 393254"/>
              <a:gd name="connsiteX897" fmla="*/ 278412 w 664753"/>
              <a:gd name="connsiteY897" fmla="*/ 260272 h 393254"/>
              <a:gd name="connsiteX898" fmla="*/ 280674 w 664753"/>
              <a:gd name="connsiteY898" fmla="*/ 258010 h 393254"/>
              <a:gd name="connsiteX899" fmla="*/ 284102 w 664753"/>
              <a:gd name="connsiteY899" fmla="*/ 258010 h 393254"/>
              <a:gd name="connsiteX900" fmla="*/ 286364 w 664753"/>
              <a:gd name="connsiteY900" fmla="*/ 255748 h 393254"/>
              <a:gd name="connsiteX901" fmla="*/ 290922 w 664753"/>
              <a:gd name="connsiteY901" fmla="*/ 254617 h 393254"/>
              <a:gd name="connsiteX902" fmla="*/ 290922 w 664753"/>
              <a:gd name="connsiteY902" fmla="*/ 253485 h 393254"/>
              <a:gd name="connsiteX903" fmla="*/ 294315 w 664753"/>
              <a:gd name="connsiteY903" fmla="*/ 252319 h 393254"/>
              <a:gd name="connsiteX904" fmla="*/ 295446 w 664753"/>
              <a:gd name="connsiteY904" fmla="*/ 253485 h 393254"/>
              <a:gd name="connsiteX905" fmla="*/ 297708 w 664753"/>
              <a:gd name="connsiteY905" fmla="*/ 251188 h 393254"/>
              <a:gd name="connsiteX906" fmla="*/ 297708 w 664753"/>
              <a:gd name="connsiteY906" fmla="*/ 250057 h 393254"/>
              <a:gd name="connsiteX907" fmla="*/ 296577 w 664753"/>
              <a:gd name="connsiteY907" fmla="*/ 250057 h 393254"/>
              <a:gd name="connsiteX908" fmla="*/ 296577 w 664753"/>
              <a:gd name="connsiteY908" fmla="*/ 248926 h 393254"/>
              <a:gd name="connsiteX909" fmla="*/ 296577 w 664753"/>
              <a:gd name="connsiteY909" fmla="*/ 247794 h 393254"/>
              <a:gd name="connsiteX910" fmla="*/ 294315 w 664753"/>
              <a:gd name="connsiteY910" fmla="*/ 246663 h 393254"/>
              <a:gd name="connsiteX911" fmla="*/ 293184 w 664753"/>
              <a:gd name="connsiteY911" fmla="*/ 245497 h 393254"/>
              <a:gd name="connsiteX912" fmla="*/ 292053 w 664753"/>
              <a:gd name="connsiteY912" fmla="*/ 243234 h 393254"/>
              <a:gd name="connsiteX913" fmla="*/ 293184 w 664753"/>
              <a:gd name="connsiteY913" fmla="*/ 242103 h 393254"/>
              <a:gd name="connsiteX914" fmla="*/ 293184 w 664753"/>
              <a:gd name="connsiteY914" fmla="*/ 240972 h 393254"/>
              <a:gd name="connsiteX915" fmla="*/ 290922 w 664753"/>
              <a:gd name="connsiteY915" fmla="*/ 240972 h 393254"/>
              <a:gd name="connsiteX916" fmla="*/ 293184 w 664753"/>
              <a:gd name="connsiteY916" fmla="*/ 237543 h 393254"/>
              <a:gd name="connsiteX917" fmla="*/ 290922 w 664753"/>
              <a:gd name="connsiteY917" fmla="*/ 235281 h 393254"/>
              <a:gd name="connsiteX918" fmla="*/ 287494 w 664753"/>
              <a:gd name="connsiteY918" fmla="*/ 233019 h 393254"/>
              <a:gd name="connsiteX919" fmla="*/ 286364 w 664753"/>
              <a:gd name="connsiteY919" fmla="*/ 233019 h 393254"/>
              <a:gd name="connsiteX920" fmla="*/ 286364 w 664753"/>
              <a:gd name="connsiteY920" fmla="*/ 234150 h 393254"/>
              <a:gd name="connsiteX921" fmla="*/ 284102 w 664753"/>
              <a:gd name="connsiteY921" fmla="*/ 234150 h 393254"/>
              <a:gd name="connsiteX922" fmla="*/ 282971 w 664753"/>
              <a:gd name="connsiteY922" fmla="*/ 231887 h 393254"/>
              <a:gd name="connsiteX923" fmla="*/ 282971 w 664753"/>
              <a:gd name="connsiteY923" fmla="*/ 230756 h 393254"/>
              <a:gd name="connsiteX924" fmla="*/ 280674 w 664753"/>
              <a:gd name="connsiteY924" fmla="*/ 229590 h 393254"/>
              <a:gd name="connsiteX925" fmla="*/ 277281 w 664753"/>
              <a:gd name="connsiteY925" fmla="*/ 229590 h 393254"/>
              <a:gd name="connsiteX926" fmla="*/ 274984 w 664753"/>
              <a:gd name="connsiteY926" fmla="*/ 228459 h 393254"/>
              <a:gd name="connsiteX927" fmla="*/ 273853 w 664753"/>
              <a:gd name="connsiteY927" fmla="*/ 227327 h 393254"/>
              <a:gd name="connsiteX928" fmla="*/ 272722 w 664753"/>
              <a:gd name="connsiteY928" fmla="*/ 228459 h 393254"/>
              <a:gd name="connsiteX929" fmla="*/ 271591 w 664753"/>
              <a:gd name="connsiteY929" fmla="*/ 226196 h 393254"/>
              <a:gd name="connsiteX930" fmla="*/ 269329 w 664753"/>
              <a:gd name="connsiteY930" fmla="*/ 226196 h 393254"/>
              <a:gd name="connsiteX931" fmla="*/ 268163 w 664753"/>
              <a:gd name="connsiteY931" fmla="*/ 226196 h 393254"/>
              <a:gd name="connsiteX932" fmla="*/ 267032 w 664753"/>
              <a:gd name="connsiteY932" fmla="*/ 223934 h 393254"/>
              <a:gd name="connsiteX933" fmla="*/ 265901 w 664753"/>
              <a:gd name="connsiteY933" fmla="*/ 221636 h 393254"/>
              <a:gd name="connsiteX934" fmla="*/ 262509 w 664753"/>
              <a:gd name="connsiteY934" fmla="*/ 219374 h 393254"/>
              <a:gd name="connsiteX935" fmla="*/ 260212 w 664753"/>
              <a:gd name="connsiteY935" fmla="*/ 218243 h 393254"/>
              <a:gd name="connsiteX936" fmla="*/ 256819 w 664753"/>
              <a:gd name="connsiteY936" fmla="*/ 215945 h 393254"/>
              <a:gd name="connsiteX937" fmla="*/ 253426 w 664753"/>
              <a:gd name="connsiteY937" fmla="*/ 215945 h 393254"/>
              <a:gd name="connsiteX938" fmla="*/ 252260 w 664753"/>
              <a:gd name="connsiteY938" fmla="*/ 215945 h 393254"/>
              <a:gd name="connsiteX939" fmla="*/ 248867 w 664753"/>
              <a:gd name="connsiteY939" fmla="*/ 215945 h 393254"/>
              <a:gd name="connsiteX940" fmla="*/ 247736 w 664753"/>
              <a:gd name="connsiteY940" fmla="*/ 218243 h 393254"/>
              <a:gd name="connsiteX941" fmla="*/ 244308 w 664753"/>
              <a:gd name="connsiteY941" fmla="*/ 218243 h 393254"/>
              <a:gd name="connsiteX942" fmla="*/ 243178 w 664753"/>
              <a:gd name="connsiteY942" fmla="*/ 218243 h 393254"/>
              <a:gd name="connsiteX943" fmla="*/ 239785 w 664753"/>
              <a:gd name="connsiteY943" fmla="*/ 218243 h 393254"/>
              <a:gd name="connsiteX944" fmla="*/ 237488 w 664753"/>
              <a:gd name="connsiteY944" fmla="*/ 221636 h 393254"/>
              <a:gd name="connsiteX945" fmla="*/ 236357 w 664753"/>
              <a:gd name="connsiteY945" fmla="*/ 223934 h 393254"/>
              <a:gd name="connsiteX946" fmla="*/ 237488 w 664753"/>
              <a:gd name="connsiteY946" fmla="*/ 226196 h 393254"/>
              <a:gd name="connsiteX947" fmla="*/ 230667 w 664753"/>
              <a:gd name="connsiteY947" fmla="*/ 229590 h 393254"/>
              <a:gd name="connsiteX948" fmla="*/ 227274 w 664753"/>
              <a:gd name="connsiteY948" fmla="*/ 229590 h 393254"/>
              <a:gd name="connsiteX949" fmla="*/ 226143 w 664753"/>
              <a:gd name="connsiteY949" fmla="*/ 230756 h 393254"/>
              <a:gd name="connsiteX950" fmla="*/ 223882 w 664753"/>
              <a:gd name="connsiteY950" fmla="*/ 229590 h 393254"/>
              <a:gd name="connsiteX951" fmla="*/ 222715 w 664753"/>
              <a:gd name="connsiteY951" fmla="*/ 229590 h 393254"/>
              <a:gd name="connsiteX952" fmla="*/ 221585 w 664753"/>
              <a:gd name="connsiteY952" fmla="*/ 230756 h 393254"/>
              <a:gd name="connsiteX953" fmla="*/ 217061 w 664753"/>
              <a:gd name="connsiteY953" fmla="*/ 229590 h 393254"/>
              <a:gd name="connsiteX954" fmla="*/ 213633 w 664753"/>
              <a:gd name="connsiteY954" fmla="*/ 230756 h 393254"/>
              <a:gd name="connsiteX955" fmla="*/ 212502 w 664753"/>
              <a:gd name="connsiteY955" fmla="*/ 231887 h 393254"/>
              <a:gd name="connsiteX956" fmla="*/ 213633 w 664753"/>
              <a:gd name="connsiteY956" fmla="*/ 234150 h 393254"/>
              <a:gd name="connsiteX957" fmla="*/ 213633 w 664753"/>
              <a:gd name="connsiteY957" fmla="*/ 236412 h 393254"/>
              <a:gd name="connsiteX958" fmla="*/ 212502 w 664753"/>
              <a:gd name="connsiteY958" fmla="*/ 237543 h 393254"/>
              <a:gd name="connsiteX959" fmla="*/ 211371 w 664753"/>
              <a:gd name="connsiteY959" fmla="*/ 240972 h 393254"/>
              <a:gd name="connsiteX960" fmla="*/ 210240 w 664753"/>
              <a:gd name="connsiteY960" fmla="*/ 240972 h 393254"/>
              <a:gd name="connsiteX961" fmla="*/ 209109 w 664753"/>
              <a:gd name="connsiteY961" fmla="*/ 242103 h 393254"/>
              <a:gd name="connsiteX962" fmla="*/ 209109 w 664753"/>
              <a:gd name="connsiteY962" fmla="*/ 243234 h 393254"/>
              <a:gd name="connsiteX963" fmla="*/ 207943 w 664753"/>
              <a:gd name="connsiteY963" fmla="*/ 244366 h 393254"/>
              <a:gd name="connsiteX964" fmla="*/ 206812 w 664753"/>
              <a:gd name="connsiteY964" fmla="*/ 245497 h 393254"/>
              <a:gd name="connsiteX965" fmla="*/ 206812 w 664753"/>
              <a:gd name="connsiteY965" fmla="*/ 248926 h 393254"/>
              <a:gd name="connsiteX966" fmla="*/ 206812 w 664753"/>
              <a:gd name="connsiteY966" fmla="*/ 250057 h 393254"/>
              <a:gd name="connsiteX967" fmla="*/ 203420 w 664753"/>
              <a:gd name="connsiteY967" fmla="*/ 251188 h 393254"/>
              <a:gd name="connsiteX968" fmla="*/ 199992 w 664753"/>
              <a:gd name="connsiteY968" fmla="*/ 252319 h 393254"/>
              <a:gd name="connsiteX969" fmla="*/ 196599 w 664753"/>
              <a:gd name="connsiteY969" fmla="*/ 254617 h 393254"/>
              <a:gd name="connsiteX970" fmla="*/ 193171 w 664753"/>
              <a:gd name="connsiteY970" fmla="*/ 255748 h 393254"/>
              <a:gd name="connsiteX971" fmla="*/ 193171 w 664753"/>
              <a:gd name="connsiteY971" fmla="*/ 258010 h 393254"/>
              <a:gd name="connsiteX972" fmla="*/ 192040 w 664753"/>
              <a:gd name="connsiteY972" fmla="*/ 259141 h 393254"/>
              <a:gd name="connsiteX973" fmla="*/ 189778 w 664753"/>
              <a:gd name="connsiteY973" fmla="*/ 260272 h 393254"/>
              <a:gd name="connsiteX974" fmla="*/ 187516 w 664753"/>
              <a:gd name="connsiteY974" fmla="*/ 259141 h 393254"/>
              <a:gd name="connsiteX975" fmla="*/ 186350 w 664753"/>
              <a:gd name="connsiteY975" fmla="*/ 260272 h 393254"/>
              <a:gd name="connsiteX976" fmla="*/ 185219 w 664753"/>
              <a:gd name="connsiteY976" fmla="*/ 258010 h 393254"/>
              <a:gd name="connsiteX977" fmla="*/ 181827 w 664753"/>
              <a:gd name="connsiteY977" fmla="*/ 260272 h 393254"/>
              <a:gd name="connsiteX978" fmla="*/ 181827 w 664753"/>
              <a:gd name="connsiteY978" fmla="*/ 262570 h 393254"/>
              <a:gd name="connsiteX979" fmla="*/ 177268 w 664753"/>
              <a:gd name="connsiteY979" fmla="*/ 263701 h 393254"/>
              <a:gd name="connsiteX980" fmla="*/ 177268 w 664753"/>
              <a:gd name="connsiteY980" fmla="*/ 264832 h 393254"/>
              <a:gd name="connsiteX981" fmla="*/ 177268 w 664753"/>
              <a:gd name="connsiteY981" fmla="*/ 267095 h 393254"/>
              <a:gd name="connsiteX982" fmla="*/ 175006 w 664753"/>
              <a:gd name="connsiteY982" fmla="*/ 268261 h 393254"/>
              <a:gd name="connsiteX983" fmla="*/ 173875 w 664753"/>
              <a:gd name="connsiteY983" fmla="*/ 268261 h 393254"/>
              <a:gd name="connsiteX984" fmla="*/ 172744 w 664753"/>
              <a:gd name="connsiteY984" fmla="*/ 271655 h 393254"/>
              <a:gd name="connsiteX985" fmla="*/ 171578 w 664753"/>
              <a:gd name="connsiteY985" fmla="*/ 271655 h 393254"/>
              <a:gd name="connsiteX986" fmla="*/ 170447 w 664753"/>
              <a:gd name="connsiteY986" fmla="*/ 273917 h 393254"/>
              <a:gd name="connsiteX987" fmla="*/ 169316 w 664753"/>
              <a:gd name="connsiteY987" fmla="*/ 275048 h 393254"/>
              <a:gd name="connsiteX988" fmla="*/ 169316 w 664753"/>
              <a:gd name="connsiteY988" fmla="*/ 276215 h 393254"/>
              <a:gd name="connsiteX989" fmla="*/ 168185 w 664753"/>
              <a:gd name="connsiteY989" fmla="*/ 277346 h 393254"/>
              <a:gd name="connsiteX990" fmla="*/ 170447 w 664753"/>
              <a:gd name="connsiteY990" fmla="*/ 278477 h 393254"/>
              <a:gd name="connsiteX991" fmla="*/ 171578 w 664753"/>
              <a:gd name="connsiteY991" fmla="*/ 279608 h 393254"/>
              <a:gd name="connsiteX992" fmla="*/ 171578 w 664753"/>
              <a:gd name="connsiteY992" fmla="*/ 281870 h 393254"/>
              <a:gd name="connsiteX993" fmla="*/ 169316 w 664753"/>
              <a:gd name="connsiteY993" fmla="*/ 283037 h 393254"/>
              <a:gd name="connsiteX994" fmla="*/ 169316 w 664753"/>
              <a:gd name="connsiteY994" fmla="*/ 284168 h 393254"/>
              <a:gd name="connsiteX995" fmla="*/ 167054 w 664753"/>
              <a:gd name="connsiteY995" fmla="*/ 281870 h 393254"/>
              <a:gd name="connsiteX996" fmla="*/ 167054 w 664753"/>
              <a:gd name="connsiteY996" fmla="*/ 279608 h 393254"/>
              <a:gd name="connsiteX997" fmla="*/ 165923 w 664753"/>
              <a:gd name="connsiteY997" fmla="*/ 279608 h 393254"/>
              <a:gd name="connsiteX998" fmla="*/ 165923 w 664753"/>
              <a:gd name="connsiteY998" fmla="*/ 277346 h 393254"/>
              <a:gd name="connsiteX999" fmla="*/ 164792 w 664753"/>
              <a:gd name="connsiteY999" fmla="*/ 276215 h 393254"/>
              <a:gd name="connsiteX1000" fmla="*/ 163626 w 664753"/>
              <a:gd name="connsiteY1000" fmla="*/ 276215 h 393254"/>
              <a:gd name="connsiteX1001" fmla="*/ 162495 w 664753"/>
              <a:gd name="connsiteY1001" fmla="*/ 276215 h 393254"/>
              <a:gd name="connsiteX1002" fmla="*/ 160234 w 664753"/>
              <a:gd name="connsiteY1002" fmla="*/ 279608 h 393254"/>
              <a:gd name="connsiteX1003" fmla="*/ 154544 w 664753"/>
              <a:gd name="connsiteY1003" fmla="*/ 279608 h 393254"/>
              <a:gd name="connsiteX1004" fmla="*/ 152282 w 664753"/>
              <a:gd name="connsiteY1004" fmla="*/ 280739 h 393254"/>
              <a:gd name="connsiteX1005" fmla="*/ 151151 w 664753"/>
              <a:gd name="connsiteY1005" fmla="*/ 281870 h 393254"/>
              <a:gd name="connsiteX1006" fmla="*/ 147723 w 664753"/>
              <a:gd name="connsiteY1006" fmla="*/ 286430 h 393254"/>
              <a:gd name="connsiteX1007" fmla="*/ 145461 w 664753"/>
              <a:gd name="connsiteY1007" fmla="*/ 287562 h 393254"/>
              <a:gd name="connsiteX1008" fmla="*/ 144330 w 664753"/>
              <a:gd name="connsiteY1008" fmla="*/ 288693 h 393254"/>
              <a:gd name="connsiteX1009" fmla="*/ 145461 w 664753"/>
              <a:gd name="connsiteY1009" fmla="*/ 289824 h 393254"/>
              <a:gd name="connsiteX1010" fmla="*/ 146592 w 664753"/>
              <a:gd name="connsiteY1010" fmla="*/ 290990 h 393254"/>
              <a:gd name="connsiteX1011" fmla="*/ 145461 w 664753"/>
              <a:gd name="connsiteY1011" fmla="*/ 290990 h 393254"/>
              <a:gd name="connsiteX1012" fmla="*/ 143199 w 664753"/>
              <a:gd name="connsiteY1012" fmla="*/ 290990 h 393254"/>
              <a:gd name="connsiteX1013" fmla="*/ 140902 w 664753"/>
              <a:gd name="connsiteY1013" fmla="*/ 290990 h 393254"/>
              <a:gd name="connsiteX1014" fmla="*/ 140902 w 664753"/>
              <a:gd name="connsiteY1014" fmla="*/ 294384 h 393254"/>
              <a:gd name="connsiteX1015" fmla="*/ 137510 w 664753"/>
              <a:gd name="connsiteY1015" fmla="*/ 296646 h 393254"/>
              <a:gd name="connsiteX1016" fmla="*/ 137510 w 664753"/>
              <a:gd name="connsiteY1016" fmla="*/ 298944 h 393254"/>
              <a:gd name="connsiteX1017" fmla="*/ 135248 w 664753"/>
              <a:gd name="connsiteY1017" fmla="*/ 300075 h 393254"/>
              <a:gd name="connsiteX1018" fmla="*/ 134082 w 664753"/>
              <a:gd name="connsiteY1018" fmla="*/ 301206 h 393254"/>
              <a:gd name="connsiteX1019" fmla="*/ 132951 w 664753"/>
              <a:gd name="connsiteY1019" fmla="*/ 302337 h 393254"/>
              <a:gd name="connsiteX1020" fmla="*/ 130689 w 664753"/>
              <a:gd name="connsiteY1020" fmla="*/ 301206 h 393254"/>
              <a:gd name="connsiteX1021" fmla="*/ 129558 w 664753"/>
              <a:gd name="connsiteY1021" fmla="*/ 302337 h 393254"/>
              <a:gd name="connsiteX1022" fmla="*/ 128427 w 664753"/>
              <a:gd name="connsiteY1022" fmla="*/ 302337 h 393254"/>
              <a:gd name="connsiteX1023" fmla="*/ 127296 w 664753"/>
              <a:gd name="connsiteY1023" fmla="*/ 302337 h 393254"/>
              <a:gd name="connsiteX1024" fmla="*/ 127296 w 664753"/>
              <a:gd name="connsiteY1024" fmla="*/ 300075 h 393254"/>
              <a:gd name="connsiteX1025" fmla="*/ 124999 w 664753"/>
              <a:gd name="connsiteY1025" fmla="*/ 298944 h 393254"/>
              <a:gd name="connsiteX1026" fmla="*/ 121606 w 664753"/>
              <a:gd name="connsiteY1026" fmla="*/ 297813 h 393254"/>
              <a:gd name="connsiteX1027" fmla="*/ 117048 w 664753"/>
              <a:gd name="connsiteY1027" fmla="*/ 301206 h 393254"/>
              <a:gd name="connsiteX1028" fmla="*/ 115917 w 664753"/>
              <a:gd name="connsiteY1028" fmla="*/ 302337 h 393254"/>
              <a:gd name="connsiteX1029" fmla="*/ 115917 w 664753"/>
              <a:gd name="connsiteY1029" fmla="*/ 304600 h 393254"/>
              <a:gd name="connsiteX1030" fmla="*/ 115917 w 664753"/>
              <a:gd name="connsiteY1030" fmla="*/ 306897 h 393254"/>
              <a:gd name="connsiteX1031" fmla="*/ 117048 w 664753"/>
              <a:gd name="connsiteY1031" fmla="*/ 309160 h 393254"/>
              <a:gd name="connsiteX1032" fmla="*/ 117048 w 664753"/>
              <a:gd name="connsiteY1032" fmla="*/ 310291 h 393254"/>
              <a:gd name="connsiteX1033" fmla="*/ 115917 w 664753"/>
              <a:gd name="connsiteY1033" fmla="*/ 311422 h 393254"/>
              <a:gd name="connsiteX1034" fmla="*/ 109096 w 664753"/>
              <a:gd name="connsiteY1034" fmla="*/ 310291 h 393254"/>
              <a:gd name="connsiteX1035" fmla="*/ 107965 w 664753"/>
              <a:gd name="connsiteY1035" fmla="*/ 309160 h 393254"/>
              <a:gd name="connsiteX1036" fmla="*/ 107965 w 664753"/>
              <a:gd name="connsiteY1036" fmla="*/ 308029 h 393254"/>
              <a:gd name="connsiteX1037" fmla="*/ 106834 w 664753"/>
              <a:gd name="connsiteY1037" fmla="*/ 306897 h 393254"/>
              <a:gd name="connsiteX1038" fmla="*/ 105703 w 664753"/>
              <a:gd name="connsiteY1038" fmla="*/ 305766 h 393254"/>
              <a:gd name="connsiteX1039" fmla="*/ 104537 w 664753"/>
              <a:gd name="connsiteY1039" fmla="*/ 303469 h 393254"/>
              <a:gd name="connsiteX1040" fmla="*/ 103406 w 664753"/>
              <a:gd name="connsiteY1040" fmla="*/ 303469 h 393254"/>
              <a:gd name="connsiteX1041" fmla="*/ 101144 w 664753"/>
              <a:gd name="connsiteY1041" fmla="*/ 302337 h 393254"/>
              <a:gd name="connsiteX1042" fmla="*/ 98883 w 664753"/>
              <a:gd name="connsiteY1042" fmla="*/ 304600 h 393254"/>
              <a:gd name="connsiteX1043" fmla="*/ 95455 w 664753"/>
              <a:gd name="connsiteY1043" fmla="*/ 306897 h 393254"/>
              <a:gd name="connsiteX1044" fmla="*/ 93193 w 664753"/>
              <a:gd name="connsiteY1044" fmla="*/ 308029 h 393254"/>
              <a:gd name="connsiteX1045" fmla="*/ 92062 w 664753"/>
              <a:gd name="connsiteY1045" fmla="*/ 309160 h 393254"/>
              <a:gd name="connsiteX1046" fmla="*/ 90931 w 664753"/>
              <a:gd name="connsiteY1046" fmla="*/ 310291 h 393254"/>
              <a:gd name="connsiteX1047" fmla="*/ 88634 w 664753"/>
              <a:gd name="connsiteY1047" fmla="*/ 310291 h 393254"/>
              <a:gd name="connsiteX1048" fmla="*/ 88634 w 664753"/>
              <a:gd name="connsiteY1048" fmla="*/ 311422 h 393254"/>
              <a:gd name="connsiteX1049" fmla="*/ 85241 w 664753"/>
              <a:gd name="connsiteY1049" fmla="*/ 311422 h 393254"/>
              <a:gd name="connsiteX1050" fmla="*/ 84110 w 664753"/>
              <a:gd name="connsiteY1050" fmla="*/ 311422 h 393254"/>
              <a:gd name="connsiteX1051" fmla="*/ 81813 w 664753"/>
              <a:gd name="connsiteY1051" fmla="*/ 312589 h 393254"/>
              <a:gd name="connsiteX1052" fmla="*/ 80682 w 664753"/>
              <a:gd name="connsiteY1052" fmla="*/ 311422 h 393254"/>
              <a:gd name="connsiteX1053" fmla="*/ 78420 w 664753"/>
              <a:gd name="connsiteY1053" fmla="*/ 309160 h 393254"/>
              <a:gd name="connsiteX1054" fmla="*/ 77290 w 664753"/>
              <a:gd name="connsiteY1054" fmla="*/ 304600 h 393254"/>
              <a:gd name="connsiteX1055" fmla="*/ 78420 w 664753"/>
              <a:gd name="connsiteY1055" fmla="*/ 302337 h 393254"/>
              <a:gd name="connsiteX1056" fmla="*/ 77290 w 664753"/>
              <a:gd name="connsiteY1056" fmla="*/ 301206 h 393254"/>
              <a:gd name="connsiteX1057" fmla="*/ 78420 w 664753"/>
              <a:gd name="connsiteY1057" fmla="*/ 300075 h 393254"/>
              <a:gd name="connsiteX1058" fmla="*/ 75028 w 664753"/>
              <a:gd name="connsiteY1058" fmla="*/ 300075 h 393254"/>
              <a:gd name="connsiteX1059" fmla="*/ 77290 w 664753"/>
              <a:gd name="connsiteY1059" fmla="*/ 296646 h 393254"/>
              <a:gd name="connsiteX1060" fmla="*/ 76159 w 664753"/>
              <a:gd name="connsiteY1060" fmla="*/ 295515 h 393254"/>
              <a:gd name="connsiteX1061" fmla="*/ 75028 w 664753"/>
              <a:gd name="connsiteY1061" fmla="*/ 294384 h 393254"/>
              <a:gd name="connsiteX1062" fmla="*/ 76159 w 664753"/>
              <a:gd name="connsiteY1062" fmla="*/ 292122 h 393254"/>
              <a:gd name="connsiteX1063" fmla="*/ 75028 w 664753"/>
              <a:gd name="connsiteY1063" fmla="*/ 292122 h 393254"/>
              <a:gd name="connsiteX1064" fmla="*/ 75028 w 664753"/>
              <a:gd name="connsiteY1064" fmla="*/ 290990 h 393254"/>
              <a:gd name="connsiteX1065" fmla="*/ 75028 w 664753"/>
              <a:gd name="connsiteY1065" fmla="*/ 288693 h 393254"/>
              <a:gd name="connsiteX1066" fmla="*/ 73862 w 664753"/>
              <a:gd name="connsiteY1066" fmla="*/ 287562 h 393254"/>
              <a:gd name="connsiteX1067" fmla="*/ 72731 w 664753"/>
              <a:gd name="connsiteY1067" fmla="*/ 288693 h 393254"/>
              <a:gd name="connsiteX1068" fmla="*/ 71600 w 664753"/>
              <a:gd name="connsiteY1068" fmla="*/ 287562 h 393254"/>
              <a:gd name="connsiteX1069" fmla="*/ 70469 w 664753"/>
              <a:gd name="connsiteY1069" fmla="*/ 288693 h 393254"/>
              <a:gd name="connsiteX1070" fmla="*/ 68207 w 664753"/>
              <a:gd name="connsiteY1070" fmla="*/ 285299 h 393254"/>
              <a:gd name="connsiteX1071" fmla="*/ 67041 w 664753"/>
              <a:gd name="connsiteY1071" fmla="*/ 286430 h 393254"/>
              <a:gd name="connsiteX1072" fmla="*/ 65910 w 664753"/>
              <a:gd name="connsiteY1072" fmla="*/ 287562 h 393254"/>
              <a:gd name="connsiteX1073" fmla="*/ 65910 w 664753"/>
              <a:gd name="connsiteY1073" fmla="*/ 288693 h 393254"/>
              <a:gd name="connsiteX1074" fmla="*/ 64779 w 664753"/>
              <a:gd name="connsiteY1074" fmla="*/ 289824 h 393254"/>
              <a:gd name="connsiteX1075" fmla="*/ 60220 w 664753"/>
              <a:gd name="connsiteY1075" fmla="*/ 290990 h 393254"/>
              <a:gd name="connsiteX1076" fmla="*/ 61386 w 664753"/>
              <a:gd name="connsiteY1076" fmla="*/ 292122 h 393254"/>
              <a:gd name="connsiteX1077" fmla="*/ 60220 w 664753"/>
              <a:gd name="connsiteY1077" fmla="*/ 294384 h 393254"/>
              <a:gd name="connsiteX1078" fmla="*/ 59089 w 664753"/>
              <a:gd name="connsiteY1078" fmla="*/ 294384 h 393254"/>
              <a:gd name="connsiteX1079" fmla="*/ 56827 w 664753"/>
              <a:gd name="connsiteY1079" fmla="*/ 294384 h 393254"/>
              <a:gd name="connsiteX1080" fmla="*/ 55697 w 664753"/>
              <a:gd name="connsiteY1080" fmla="*/ 292122 h 393254"/>
              <a:gd name="connsiteX1081" fmla="*/ 52269 w 664753"/>
              <a:gd name="connsiteY1081" fmla="*/ 292122 h 393254"/>
              <a:gd name="connsiteX1082" fmla="*/ 50007 w 664753"/>
              <a:gd name="connsiteY1082" fmla="*/ 294384 h 393254"/>
              <a:gd name="connsiteX1083" fmla="*/ 46614 w 664753"/>
              <a:gd name="connsiteY1083" fmla="*/ 294384 h 393254"/>
              <a:gd name="connsiteX1084" fmla="*/ 45483 w 664753"/>
              <a:gd name="connsiteY1084" fmla="*/ 295515 h 393254"/>
              <a:gd name="connsiteX1085" fmla="*/ 45483 w 664753"/>
              <a:gd name="connsiteY1085" fmla="*/ 297813 h 393254"/>
              <a:gd name="connsiteX1086" fmla="*/ 42055 w 664753"/>
              <a:gd name="connsiteY1086" fmla="*/ 297813 h 393254"/>
              <a:gd name="connsiteX1087" fmla="*/ 39793 w 664753"/>
              <a:gd name="connsiteY1087" fmla="*/ 298944 h 393254"/>
              <a:gd name="connsiteX1088" fmla="*/ 37496 w 664753"/>
              <a:gd name="connsiteY1088" fmla="*/ 297813 h 393254"/>
              <a:gd name="connsiteX1089" fmla="*/ 34104 w 664753"/>
              <a:gd name="connsiteY1089" fmla="*/ 298944 h 393254"/>
              <a:gd name="connsiteX1090" fmla="*/ 32973 w 664753"/>
              <a:gd name="connsiteY1090" fmla="*/ 297813 h 393254"/>
              <a:gd name="connsiteX1091" fmla="*/ 31842 w 664753"/>
              <a:gd name="connsiteY1091" fmla="*/ 298944 h 393254"/>
              <a:gd name="connsiteX1092" fmla="*/ 31842 w 664753"/>
              <a:gd name="connsiteY1092" fmla="*/ 296646 h 393254"/>
              <a:gd name="connsiteX1093" fmla="*/ 30675 w 664753"/>
              <a:gd name="connsiteY1093" fmla="*/ 298944 h 393254"/>
              <a:gd name="connsiteX1094" fmla="*/ 28414 w 664753"/>
              <a:gd name="connsiteY1094" fmla="*/ 298944 h 393254"/>
              <a:gd name="connsiteX1095" fmla="*/ 28414 w 664753"/>
              <a:gd name="connsiteY1095" fmla="*/ 296646 h 393254"/>
              <a:gd name="connsiteX1096" fmla="*/ 26152 w 664753"/>
              <a:gd name="connsiteY1096" fmla="*/ 295515 h 393254"/>
              <a:gd name="connsiteX1097" fmla="*/ 26152 w 664753"/>
              <a:gd name="connsiteY1097" fmla="*/ 293253 h 393254"/>
              <a:gd name="connsiteX1098" fmla="*/ 25021 w 664753"/>
              <a:gd name="connsiteY1098" fmla="*/ 290990 h 393254"/>
              <a:gd name="connsiteX1099" fmla="*/ 23890 w 664753"/>
              <a:gd name="connsiteY1099" fmla="*/ 290990 h 393254"/>
              <a:gd name="connsiteX1100" fmla="*/ 23890 w 664753"/>
              <a:gd name="connsiteY1100" fmla="*/ 287562 h 393254"/>
              <a:gd name="connsiteX1101" fmla="*/ 20462 w 664753"/>
              <a:gd name="connsiteY1101" fmla="*/ 286430 h 393254"/>
              <a:gd name="connsiteX1102" fmla="*/ 20462 w 664753"/>
              <a:gd name="connsiteY1102" fmla="*/ 285299 h 393254"/>
              <a:gd name="connsiteX1103" fmla="*/ 19331 w 664753"/>
              <a:gd name="connsiteY1103" fmla="*/ 285299 h 393254"/>
              <a:gd name="connsiteX1104" fmla="*/ 19331 w 664753"/>
              <a:gd name="connsiteY1104" fmla="*/ 284168 h 393254"/>
              <a:gd name="connsiteX1105" fmla="*/ 17069 w 664753"/>
              <a:gd name="connsiteY1105" fmla="*/ 281870 h 393254"/>
              <a:gd name="connsiteX1106" fmla="*/ 15939 w 664753"/>
              <a:gd name="connsiteY1106" fmla="*/ 281870 h 393254"/>
              <a:gd name="connsiteX1107" fmla="*/ 13641 w 664753"/>
              <a:gd name="connsiteY1107" fmla="*/ 277346 h 393254"/>
              <a:gd name="connsiteX1108" fmla="*/ 11380 w 664753"/>
              <a:gd name="connsiteY1108" fmla="*/ 277346 h 393254"/>
              <a:gd name="connsiteX1109" fmla="*/ 10249 w 664753"/>
              <a:gd name="connsiteY1109" fmla="*/ 275048 h 393254"/>
              <a:gd name="connsiteX1110" fmla="*/ 7952 w 664753"/>
              <a:gd name="connsiteY1110" fmla="*/ 275048 h 393254"/>
              <a:gd name="connsiteX1111" fmla="*/ 7952 w 664753"/>
              <a:gd name="connsiteY1111" fmla="*/ 273917 h 393254"/>
              <a:gd name="connsiteX1112" fmla="*/ 9118 w 664753"/>
              <a:gd name="connsiteY1112" fmla="*/ 272786 h 393254"/>
              <a:gd name="connsiteX1113" fmla="*/ 9118 w 664753"/>
              <a:gd name="connsiteY1113" fmla="*/ 269392 h 393254"/>
              <a:gd name="connsiteX1114" fmla="*/ 10249 w 664753"/>
              <a:gd name="connsiteY1114" fmla="*/ 268261 h 393254"/>
              <a:gd name="connsiteX1115" fmla="*/ 13641 w 664753"/>
              <a:gd name="connsiteY1115" fmla="*/ 268261 h 393254"/>
              <a:gd name="connsiteX1116" fmla="*/ 14772 w 664753"/>
              <a:gd name="connsiteY1116" fmla="*/ 267095 h 393254"/>
              <a:gd name="connsiteX1117" fmla="*/ 18200 w 664753"/>
              <a:gd name="connsiteY1117" fmla="*/ 265964 h 393254"/>
              <a:gd name="connsiteX1118" fmla="*/ 18200 w 664753"/>
              <a:gd name="connsiteY1118" fmla="*/ 264832 h 393254"/>
              <a:gd name="connsiteX1119" fmla="*/ 19331 w 664753"/>
              <a:gd name="connsiteY1119" fmla="*/ 263701 h 393254"/>
              <a:gd name="connsiteX1120" fmla="*/ 18200 w 664753"/>
              <a:gd name="connsiteY1120" fmla="*/ 262570 h 393254"/>
              <a:gd name="connsiteX1121" fmla="*/ 19331 w 664753"/>
              <a:gd name="connsiteY1121" fmla="*/ 261439 h 393254"/>
              <a:gd name="connsiteX1122" fmla="*/ 19331 w 664753"/>
              <a:gd name="connsiteY1122" fmla="*/ 259141 h 393254"/>
              <a:gd name="connsiteX1123" fmla="*/ 18200 w 664753"/>
              <a:gd name="connsiteY1123" fmla="*/ 258010 h 393254"/>
              <a:gd name="connsiteX1124" fmla="*/ 20462 w 664753"/>
              <a:gd name="connsiteY1124" fmla="*/ 258010 h 393254"/>
              <a:gd name="connsiteX1125" fmla="*/ 19331 w 664753"/>
              <a:gd name="connsiteY1125" fmla="*/ 256879 h 393254"/>
              <a:gd name="connsiteX1126" fmla="*/ 20462 w 664753"/>
              <a:gd name="connsiteY1126" fmla="*/ 254617 h 393254"/>
              <a:gd name="connsiteX1127" fmla="*/ 22724 w 664753"/>
              <a:gd name="connsiteY1127" fmla="*/ 252319 h 393254"/>
              <a:gd name="connsiteX1128" fmla="*/ 21593 w 664753"/>
              <a:gd name="connsiteY1128" fmla="*/ 250057 h 393254"/>
              <a:gd name="connsiteX1129" fmla="*/ 20462 w 664753"/>
              <a:gd name="connsiteY1129" fmla="*/ 248926 h 393254"/>
              <a:gd name="connsiteX1130" fmla="*/ 20462 w 664753"/>
              <a:gd name="connsiteY1130" fmla="*/ 247794 h 393254"/>
              <a:gd name="connsiteX1131" fmla="*/ 27283 w 664753"/>
              <a:gd name="connsiteY1131" fmla="*/ 246663 h 393254"/>
              <a:gd name="connsiteX1132" fmla="*/ 27283 w 664753"/>
              <a:gd name="connsiteY1132" fmla="*/ 245497 h 393254"/>
              <a:gd name="connsiteX1133" fmla="*/ 28414 w 664753"/>
              <a:gd name="connsiteY1133" fmla="*/ 244366 h 393254"/>
              <a:gd name="connsiteX1134" fmla="*/ 28414 w 664753"/>
              <a:gd name="connsiteY1134" fmla="*/ 243234 h 393254"/>
              <a:gd name="connsiteX1135" fmla="*/ 30675 w 664753"/>
              <a:gd name="connsiteY1135" fmla="*/ 243234 h 393254"/>
              <a:gd name="connsiteX1136" fmla="*/ 30675 w 664753"/>
              <a:gd name="connsiteY1136" fmla="*/ 239841 h 393254"/>
              <a:gd name="connsiteX1137" fmla="*/ 28414 w 664753"/>
              <a:gd name="connsiteY1137" fmla="*/ 239841 h 393254"/>
              <a:gd name="connsiteX1138" fmla="*/ 29545 w 664753"/>
              <a:gd name="connsiteY1138" fmla="*/ 237543 h 393254"/>
              <a:gd name="connsiteX1139" fmla="*/ 30675 w 664753"/>
              <a:gd name="connsiteY1139" fmla="*/ 236412 h 393254"/>
              <a:gd name="connsiteX1140" fmla="*/ 31842 w 664753"/>
              <a:gd name="connsiteY1140" fmla="*/ 233019 h 393254"/>
              <a:gd name="connsiteX1141" fmla="*/ 34104 w 664753"/>
              <a:gd name="connsiteY1141" fmla="*/ 229590 h 393254"/>
              <a:gd name="connsiteX1142" fmla="*/ 36365 w 664753"/>
              <a:gd name="connsiteY1142" fmla="*/ 227327 h 393254"/>
              <a:gd name="connsiteX1143" fmla="*/ 36365 w 664753"/>
              <a:gd name="connsiteY1143" fmla="*/ 226196 h 393254"/>
              <a:gd name="connsiteX1144" fmla="*/ 36365 w 664753"/>
              <a:gd name="connsiteY1144" fmla="*/ 225065 h 393254"/>
              <a:gd name="connsiteX1145" fmla="*/ 36365 w 664753"/>
              <a:gd name="connsiteY1145" fmla="*/ 222767 h 393254"/>
              <a:gd name="connsiteX1146" fmla="*/ 37496 w 664753"/>
              <a:gd name="connsiteY1146" fmla="*/ 221636 h 393254"/>
              <a:gd name="connsiteX1147" fmla="*/ 38662 w 664753"/>
              <a:gd name="connsiteY1147" fmla="*/ 219374 h 393254"/>
              <a:gd name="connsiteX1148" fmla="*/ 37496 w 664753"/>
              <a:gd name="connsiteY1148" fmla="*/ 215945 h 393254"/>
              <a:gd name="connsiteX1149" fmla="*/ 37496 w 664753"/>
              <a:gd name="connsiteY1149" fmla="*/ 213683 h 393254"/>
              <a:gd name="connsiteX1150" fmla="*/ 36365 w 664753"/>
              <a:gd name="connsiteY1150" fmla="*/ 213683 h 393254"/>
              <a:gd name="connsiteX1151" fmla="*/ 35234 w 664753"/>
              <a:gd name="connsiteY1151" fmla="*/ 211421 h 393254"/>
              <a:gd name="connsiteX1152" fmla="*/ 36365 w 664753"/>
              <a:gd name="connsiteY1152" fmla="*/ 210289 h 393254"/>
              <a:gd name="connsiteX1153" fmla="*/ 35234 w 664753"/>
              <a:gd name="connsiteY1153" fmla="*/ 209158 h 393254"/>
              <a:gd name="connsiteX1154" fmla="*/ 30675 w 664753"/>
              <a:gd name="connsiteY1154" fmla="*/ 211421 h 393254"/>
              <a:gd name="connsiteX1155" fmla="*/ 28414 w 664753"/>
              <a:gd name="connsiteY1155" fmla="*/ 210289 h 393254"/>
              <a:gd name="connsiteX1156" fmla="*/ 27283 w 664753"/>
              <a:gd name="connsiteY1156" fmla="*/ 209158 h 393254"/>
              <a:gd name="connsiteX1157" fmla="*/ 25021 w 664753"/>
              <a:gd name="connsiteY1157" fmla="*/ 207992 h 393254"/>
              <a:gd name="connsiteX1158" fmla="*/ 25021 w 664753"/>
              <a:gd name="connsiteY1158" fmla="*/ 205729 h 393254"/>
              <a:gd name="connsiteX1159" fmla="*/ 23890 w 664753"/>
              <a:gd name="connsiteY1159" fmla="*/ 204598 h 393254"/>
              <a:gd name="connsiteX1160" fmla="*/ 25021 w 664753"/>
              <a:gd name="connsiteY1160" fmla="*/ 202336 h 393254"/>
              <a:gd name="connsiteX1161" fmla="*/ 23890 w 664753"/>
              <a:gd name="connsiteY1161" fmla="*/ 201205 h 393254"/>
              <a:gd name="connsiteX1162" fmla="*/ 21593 w 664753"/>
              <a:gd name="connsiteY1162" fmla="*/ 201205 h 393254"/>
              <a:gd name="connsiteX1163" fmla="*/ 20462 w 664753"/>
              <a:gd name="connsiteY1163" fmla="*/ 200038 h 393254"/>
              <a:gd name="connsiteX1164" fmla="*/ 17069 w 664753"/>
              <a:gd name="connsiteY1164" fmla="*/ 200038 h 393254"/>
              <a:gd name="connsiteX1165" fmla="*/ 13641 w 664753"/>
              <a:gd name="connsiteY1165" fmla="*/ 201205 h 393254"/>
              <a:gd name="connsiteX1166" fmla="*/ 13641 w 664753"/>
              <a:gd name="connsiteY1166" fmla="*/ 198907 h 393254"/>
              <a:gd name="connsiteX1167" fmla="*/ 14772 w 664753"/>
              <a:gd name="connsiteY1167" fmla="*/ 197776 h 393254"/>
              <a:gd name="connsiteX1168" fmla="*/ 13641 w 664753"/>
              <a:gd name="connsiteY1168" fmla="*/ 196645 h 393254"/>
              <a:gd name="connsiteX1169" fmla="*/ 14772 w 664753"/>
              <a:gd name="connsiteY1169" fmla="*/ 195514 h 393254"/>
              <a:gd name="connsiteX1170" fmla="*/ 14772 w 664753"/>
              <a:gd name="connsiteY1170" fmla="*/ 190954 h 393254"/>
              <a:gd name="connsiteX1171" fmla="*/ 15939 w 664753"/>
              <a:gd name="connsiteY1171" fmla="*/ 189822 h 393254"/>
              <a:gd name="connsiteX1172" fmla="*/ 17069 w 664753"/>
              <a:gd name="connsiteY1172" fmla="*/ 187560 h 393254"/>
              <a:gd name="connsiteX1173" fmla="*/ 18200 w 664753"/>
              <a:gd name="connsiteY1173" fmla="*/ 184131 h 393254"/>
              <a:gd name="connsiteX1174" fmla="*/ 18200 w 664753"/>
              <a:gd name="connsiteY1174" fmla="*/ 183000 h 393254"/>
              <a:gd name="connsiteX1175" fmla="*/ 17069 w 664753"/>
              <a:gd name="connsiteY1175" fmla="*/ 181869 h 393254"/>
              <a:gd name="connsiteX1176" fmla="*/ 15939 w 664753"/>
              <a:gd name="connsiteY1176" fmla="*/ 180738 h 393254"/>
              <a:gd name="connsiteX1177" fmla="*/ 14772 w 664753"/>
              <a:gd name="connsiteY1177" fmla="*/ 179607 h 393254"/>
              <a:gd name="connsiteX1178" fmla="*/ 15939 w 664753"/>
              <a:gd name="connsiteY1178" fmla="*/ 177309 h 393254"/>
              <a:gd name="connsiteX1179" fmla="*/ 15939 w 664753"/>
              <a:gd name="connsiteY1179" fmla="*/ 176178 h 393254"/>
              <a:gd name="connsiteX1180" fmla="*/ 12511 w 664753"/>
              <a:gd name="connsiteY1180" fmla="*/ 175047 h 393254"/>
              <a:gd name="connsiteX1181" fmla="*/ 12511 w 664753"/>
              <a:gd name="connsiteY1181" fmla="*/ 172784 h 393254"/>
              <a:gd name="connsiteX1182" fmla="*/ 9118 w 664753"/>
              <a:gd name="connsiteY1182" fmla="*/ 171653 h 393254"/>
              <a:gd name="connsiteX1183" fmla="*/ 7952 w 664753"/>
              <a:gd name="connsiteY1183" fmla="*/ 171653 h 393254"/>
              <a:gd name="connsiteX1184" fmla="*/ 5690 w 664753"/>
              <a:gd name="connsiteY1184" fmla="*/ 170487 h 393254"/>
              <a:gd name="connsiteX1185" fmla="*/ 2297 w 664753"/>
              <a:gd name="connsiteY1185" fmla="*/ 168224 h 393254"/>
              <a:gd name="connsiteX1186" fmla="*/ 1131 w 664753"/>
              <a:gd name="connsiteY1186" fmla="*/ 168224 h 393254"/>
              <a:gd name="connsiteX1187" fmla="*/ 0 w 664753"/>
              <a:gd name="connsiteY1187" fmla="*/ 167093 h 393254"/>
              <a:gd name="connsiteX1188" fmla="*/ 1131 w 664753"/>
              <a:gd name="connsiteY1188" fmla="*/ 165962 h 393254"/>
              <a:gd name="connsiteX1189" fmla="*/ 2297 w 664753"/>
              <a:gd name="connsiteY1189" fmla="*/ 165962 h 393254"/>
              <a:gd name="connsiteX1190" fmla="*/ 3428 w 664753"/>
              <a:gd name="connsiteY1190" fmla="*/ 163664 h 393254"/>
              <a:gd name="connsiteX1191" fmla="*/ 4559 w 664753"/>
              <a:gd name="connsiteY1191" fmla="*/ 163664 h 393254"/>
              <a:gd name="connsiteX1192" fmla="*/ 3428 w 664753"/>
              <a:gd name="connsiteY1192" fmla="*/ 162533 h 393254"/>
              <a:gd name="connsiteX1193" fmla="*/ 3428 w 664753"/>
              <a:gd name="connsiteY1193" fmla="*/ 161402 h 393254"/>
              <a:gd name="connsiteX1194" fmla="*/ 1131 w 664753"/>
              <a:gd name="connsiteY1194" fmla="*/ 161402 h 393254"/>
              <a:gd name="connsiteX1195" fmla="*/ 0 w 664753"/>
              <a:gd name="connsiteY1195" fmla="*/ 159140 h 393254"/>
              <a:gd name="connsiteX1196" fmla="*/ 2297 w 664753"/>
              <a:gd name="connsiteY1196" fmla="*/ 158009 h 393254"/>
              <a:gd name="connsiteX1197" fmla="*/ 1131 w 664753"/>
              <a:gd name="connsiteY1197" fmla="*/ 155711 h 393254"/>
              <a:gd name="connsiteX1198" fmla="*/ 1131 w 664753"/>
              <a:gd name="connsiteY1198" fmla="*/ 153449 h 393254"/>
              <a:gd name="connsiteX1199" fmla="*/ 0 w 664753"/>
              <a:gd name="connsiteY1199" fmla="*/ 152318 h 393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Lst>
            <a:rect l="l" t="t" r="r" b="b"/>
            <a:pathLst>
              <a:path w="664753" h="393254">
                <a:moveTo>
                  <a:pt x="0" y="152318"/>
                </a:moveTo>
                <a:lnTo>
                  <a:pt x="1131" y="151186"/>
                </a:lnTo>
                <a:lnTo>
                  <a:pt x="5690" y="150055"/>
                </a:lnTo>
                <a:lnTo>
                  <a:pt x="5690" y="148889"/>
                </a:lnTo>
                <a:lnTo>
                  <a:pt x="6821" y="148889"/>
                </a:lnTo>
                <a:lnTo>
                  <a:pt x="9118" y="148889"/>
                </a:lnTo>
                <a:lnTo>
                  <a:pt x="9118" y="146626"/>
                </a:lnTo>
                <a:lnTo>
                  <a:pt x="11380" y="146626"/>
                </a:lnTo>
                <a:lnTo>
                  <a:pt x="13641" y="145495"/>
                </a:lnTo>
                <a:lnTo>
                  <a:pt x="14772" y="144364"/>
                </a:lnTo>
                <a:lnTo>
                  <a:pt x="14772" y="143233"/>
                </a:lnTo>
                <a:lnTo>
                  <a:pt x="15939" y="142102"/>
                </a:lnTo>
                <a:lnTo>
                  <a:pt x="15939" y="140935"/>
                </a:lnTo>
                <a:lnTo>
                  <a:pt x="14772" y="139804"/>
                </a:lnTo>
                <a:lnTo>
                  <a:pt x="17069" y="137542"/>
                </a:lnTo>
                <a:lnTo>
                  <a:pt x="18200" y="136411"/>
                </a:lnTo>
                <a:lnTo>
                  <a:pt x="19331" y="135279"/>
                </a:lnTo>
                <a:lnTo>
                  <a:pt x="21593" y="134113"/>
                </a:lnTo>
                <a:lnTo>
                  <a:pt x="21593" y="132982"/>
                </a:lnTo>
                <a:lnTo>
                  <a:pt x="20462" y="131851"/>
                </a:lnTo>
                <a:lnTo>
                  <a:pt x="22724" y="131851"/>
                </a:lnTo>
                <a:lnTo>
                  <a:pt x="25021" y="132982"/>
                </a:lnTo>
                <a:lnTo>
                  <a:pt x="25021" y="130719"/>
                </a:lnTo>
                <a:lnTo>
                  <a:pt x="22724" y="129588"/>
                </a:lnTo>
                <a:lnTo>
                  <a:pt x="21593" y="127291"/>
                </a:lnTo>
                <a:lnTo>
                  <a:pt x="19331" y="127291"/>
                </a:lnTo>
                <a:lnTo>
                  <a:pt x="19331" y="126159"/>
                </a:lnTo>
                <a:lnTo>
                  <a:pt x="19331" y="125028"/>
                </a:lnTo>
                <a:lnTo>
                  <a:pt x="18200" y="123897"/>
                </a:lnTo>
                <a:lnTo>
                  <a:pt x="18200" y="121635"/>
                </a:lnTo>
                <a:lnTo>
                  <a:pt x="17069" y="120504"/>
                </a:lnTo>
                <a:lnTo>
                  <a:pt x="15939" y="117075"/>
                </a:lnTo>
                <a:lnTo>
                  <a:pt x="15939" y="115944"/>
                </a:lnTo>
                <a:lnTo>
                  <a:pt x="17069" y="112550"/>
                </a:lnTo>
                <a:lnTo>
                  <a:pt x="18200" y="112550"/>
                </a:lnTo>
                <a:lnTo>
                  <a:pt x="17069" y="112550"/>
                </a:lnTo>
                <a:lnTo>
                  <a:pt x="19331" y="111384"/>
                </a:lnTo>
                <a:lnTo>
                  <a:pt x="20462" y="110253"/>
                </a:lnTo>
                <a:lnTo>
                  <a:pt x="20462" y="107990"/>
                </a:lnTo>
                <a:lnTo>
                  <a:pt x="18200" y="106859"/>
                </a:lnTo>
                <a:lnTo>
                  <a:pt x="18200" y="104561"/>
                </a:lnTo>
                <a:lnTo>
                  <a:pt x="19331" y="103430"/>
                </a:lnTo>
                <a:lnTo>
                  <a:pt x="20462" y="102299"/>
                </a:lnTo>
                <a:lnTo>
                  <a:pt x="22724" y="100037"/>
                </a:lnTo>
                <a:lnTo>
                  <a:pt x="22724" y="97774"/>
                </a:lnTo>
                <a:lnTo>
                  <a:pt x="20462" y="95477"/>
                </a:lnTo>
                <a:lnTo>
                  <a:pt x="22724" y="94346"/>
                </a:lnTo>
                <a:lnTo>
                  <a:pt x="22724" y="93215"/>
                </a:lnTo>
                <a:lnTo>
                  <a:pt x="23890" y="92083"/>
                </a:lnTo>
                <a:lnTo>
                  <a:pt x="23890" y="90952"/>
                </a:lnTo>
                <a:lnTo>
                  <a:pt x="26152" y="87523"/>
                </a:lnTo>
                <a:lnTo>
                  <a:pt x="25021" y="86392"/>
                </a:lnTo>
                <a:lnTo>
                  <a:pt x="26152" y="84130"/>
                </a:lnTo>
                <a:lnTo>
                  <a:pt x="28414" y="81832"/>
                </a:lnTo>
                <a:lnTo>
                  <a:pt x="32973" y="77308"/>
                </a:lnTo>
                <a:lnTo>
                  <a:pt x="32973" y="73879"/>
                </a:lnTo>
                <a:lnTo>
                  <a:pt x="35234" y="72748"/>
                </a:lnTo>
                <a:lnTo>
                  <a:pt x="35234" y="71616"/>
                </a:lnTo>
                <a:lnTo>
                  <a:pt x="35234" y="70485"/>
                </a:lnTo>
                <a:lnTo>
                  <a:pt x="40924" y="65925"/>
                </a:lnTo>
                <a:lnTo>
                  <a:pt x="42055" y="65925"/>
                </a:lnTo>
                <a:lnTo>
                  <a:pt x="39793" y="63663"/>
                </a:lnTo>
                <a:lnTo>
                  <a:pt x="37496" y="64794"/>
                </a:lnTo>
                <a:lnTo>
                  <a:pt x="36365" y="64794"/>
                </a:lnTo>
                <a:lnTo>
                  <a:pt x="31842" y="64794"/>
                </a:lnTo>
                <a:lnTo>
                  <a:pt x="30675" y="64794"/>
                </a:lnTo>
                <a:lnTo>
                  <a:pt x="30675" y="63663"/>
                </a:lnTo>
                <a:lnTo>
                  <a:pt x="29545" y="63663"/>
                </a:lnTo>
                <a:lnTo>
                  <a:pt x="28414" y="63663"/>
                </a:lnTo>
                <a:lnTo>
                  <a:pt x="27283" y="62532"/>
                </a:lnTo>
                <a:lnTo>
                  <a:pt x="28414" y="62532"/>
                </a:lnTo>
                <a:lnTo>
                  <a:pt x="29545" y="61401"/>
                </a:lnTo>
                <a:lnTo>
                  <a:pt x="29545" y="60234"/>
                </a:lnTo>
                <a:lnTo>
                  <a:pt x="31842" y="60234"/>
                </a:lnTo>
                <a:lnTo>
                  <a:pt x="31842" y="57972"/>
                </a:lnTo>
                <a:lnTo>
                  <a:pt x="32973" y="57972"/>
                </a:lnTo>
                <a:lnTo>
                  <a:pt x="34104" y="56841"/>
                </a:lnTo>
                <a:lnTo>
                  <a:pt x="37496" y="56841"/>
                </a:lnTo>
                <a:lnTo>
                  <a:pt x="36365" y="55710"/>
                </a:lnTo>
                <a:lnTo>
                  <a:pt x="37496" y="54578"/>
                </a:lnTo>
                <a:lnTo>
                  <a:pt x="38662" y="54578"/>
                </a:lnTo>
                <a:lnTo>
                  <a:pt x="40924" y="55710"/>
                </a:lnTo>
                <a:lnTo>
                  <a:pt x="42055" y="55710"/>
                </a:lnTo>
                <a:lnTo>
                  <a:pt x="43186" y="56841"/>
                </a:lnTo>
                <a:lnTo>
                  <a:pt x="45483" y="54578"/>
                </a:lnTo>
                <a:lnTo>
                  <a:pt x="46614" y="54578"/>
                </a:lnTo>
                <a:lnTo>
                  <a:pt x="48876" y="53447"/>
                </a:lnTo>
                <a:lnTo>
                  <a:pt x="51138" y="52281"/>
                </a:lnTo>
                <a:lnTo>
                  <a:pt x="48876" y="55710"/>
                </a:lnTo>
                <a:lnTo>
                  <a:pt x="46614" y="59103"/>
                </a:lnTo>
                <a:lnTo>
                  <a:pt x="47745" y="61401"/>
                </a:lnTo>
                <a:lnTo>
                  <a:pt x="46614" y="64794"/>
                </a:lnTo>
                <a:lnTo>
                  <a:pt x="50007" y="63663"/>
                </a:lnTo>
                <a:lnTo>
                  <a:pt x="52269" y="63663"/>
                </a:lnTo>
                <a:lnTo>
                  <a:pt x="53435" y="64794"/>
                </a:lnTo>
                <a:lnTo>
                  <a:pt x="56827" y="67056"/>
                </a:lnTo>
                <a:lnTo>
                  <a:pt x="60220" y="65925"/>
                </a:lnTo>
                <a:lnTo>
                  <a:pt x="61386" y="65925"/>
                </a:lnTo>
                <a:lnTo>
                  <a:pt x="62517" y="67056"/>
                </a:lnTo>
                <a:lnTo>
                  <a:pt x="63648" y="68223"/>
                </a:lnTo>
                <a:lnTo>
                  <a:pt x="64779" y="70485"/>
                </a:lnTo>
                <a:lnTo>
                  <a:pt x="65910" y="71616"/>
                </a:lnTo>
                <a:lnTo>
                  <a:pt x="65910" y="73879"/>
                </a:lnTo>
                <a:lnTo>
                  <a:pt x="67041" y="73879"/>
                </a:lnTo>
                <a:lnTo>
                  <a:pt x="68207" y="75045"/>
                </a:lnTo>
                <a:lnTo>
                  <a:pt x="69338" y="75045"/>
                </a:lnTo>
                <a:lnTo>
                  <a:pt x="70469" y="75045"/>
                </a:lnTo>
                <a:lnTo>
                  <a:pt x="71600" y="75045"/>
                </a:lnTo>
                <a:lnTo>
                  <a:pt x="72731" y="75045"/>
                </a:lnTo>
                <a:lnTo>
                  <a:pt x="75028" y="77308"/>
                </a:lnTo>
                <a:lnTo>
                  <a:pt x="76159" y="79570"/>
                </a:lnTo>
                <a:lnTo>
                  <a:pt x="79551" y="79570"/>
                </a:lnTo>
                <a:lnTo>
                  <a:pt x="79551" y="82999"/>
                </a:lnTo>
                <a:lnTo>
                  <a:pt x="85241" y="79570"/>
                </a:lnTo>
                <a:lnTo>
                  <a:pt x="86372" y="79570"/>
                </a:lnTo>
                <a:lnTo>
                  <a:pt x="88634" y="78439"/>
                </a:lnTo>
                <a:lnTo>
                  <a:pt x="89765" y="79570"/>
                </a:lnTo>
                <a:lnTo>
                  <a:pt x="94324" y="79570"/>
                </a:lnTo>
                <a:lnTo>
                  <a:pt x="96585" y="81832"/>
                </a:lnTo>
                <a:lnTo>
                  <a:pt x="101144" y="81832"/>
                </a:lnTo>
                <a:lnTo>
                  <a:pt x="103406" y="80701"/>
                </a:lnTo>
                <a:lnTo>
                  <a:pt x="105703" y="85261"/>
                </a:lnTo>
                <a:lnTo>
                  <a:pt x="107965" y="85261"/>
                </a:lnTo>
                <a:lnTo>
                  <a:pt x="109096" y="85261"/>
                </a:lnTo>
                <a:lnTo>
                  <a:pt x="111358" y="82999"/>
                </a:lnTo>
                <a:lnTo>
                  <a:pt x="112524" y="80701"/>
                </a:lnTo>
                <a:lnTo>
                  <a:pt x="114786" y="79570"/>
                </a:lnTo>
                <a:lnTo>
                  <a:pt x="115917" y="76176"/>
                </a:lnTo>
                <a:lnTo>
                  <a:pt x="117048" y="75045"/>
                </a:lnTo>
                <a:lnTo>
                  <a:pt x="118178" y="75045"/>
                </a:lnTo>
                <a:lnTo>
                  <a:pt x="118178" y="73879"/>
                </a:lnTo>
                <a:lnTo>
                  <a:pt x="119309" y="73879"/>
                </a:lnTo>
                <a:lnTo>
                  <a:pt x="119309" y="71616"/>
                </a:lnTo>
                <a:lnTo>
                  <a:pt x="120476" y="71616"/>
                </a:lnTo>
                <a:lnTo>
                  <a:pt x="120476" y="73879"/>
                </a:lnTo>
                <a:lnTo>
                  <a:pt x="122737" y="75045"/>
                </a:lnTo>
                <a:lnTo>
                  <a:pt x="121606" y="77308"/>
                </a:lnTo>
                <a:lnTo>
                  <a:pt x="122737" y="77308"/>
                </a:lnTo>
                <a:lnTo>
                  <a:pt x="123868" y="77308"/>
                </a:lnTo>
                <a:lnTo>
                  <a:pt x="124999" y="76176"/>
                </a:lnTo>
                <a:lnTo>
                  <a:pt x="126130" y="76176"/>
                </a:lnTo>
                <a:lnTo>
                  <a:pt x="124999" y="72748"/>
                </a:lnTo>
                <a:lnTo>
                  <a:pt x="127296" y="70485"/>
                </a:lnTo>
                <a:lnTo>
                  <a:pt x="126130" y="69354"/>
                </a:lnTo>
                <a:lnTo>
                  <a:pt x="131820" y="69354"/>
                </a:lnTo>
                <a:lnTo>
                  <a:pt x="132951" y="68223"/>
                </a:lnTo>
                <a:lnTo>
                  <a:pt x="134082" y="65925"/>
                </a:lnTo>
                <a:lnTo>
                  <a:pt x="135248" y="64794"/>
                </a:lnTo>
                <a:lnTo>
                  <a:pt x="135248" y="65925"/>
                </a:lnTo>
                <a:lnTo>
                  <a:pt x="137510" y="68223"/>
                </a:lnTo>
                <a:lnTo>
                  <a:pt x="139771" y="68223"/>
                </a:lnTo>
                <a:lnTo>
                  <a:pt x="142069" y="67056"/>
                </a:lnTo>
                <a:lnTo>
                  <a:pt x="144330" y="64794"/>
                </a:lnTo>
                <a:lnTo>
                  <a:pt x="146592" y="64794"/>
                </a:lnTo>
                <a:lnTo>
                  <a:pt x="147723" y="63663"/>
                </a:lnTo>
                <a:lnTo>
                  <a:pt x="146592" y="62532"/>
                </a:lnTo>
                <a:lnTo>
                  <a:pt x="146592" y="57972"/>
                </a:lnTo>
                <a:lnTo>
                  <a:pt x="151151" y="60234"/>
                </a:lnTo>
                <a:lnTo>
                  <a:pt x="152282" y="59103"/>
                </a:lnTo>
                <a:lnTo>
                  <a:pt x="154544" y="57972"/>
                </a:lnTo>
                <a:lnTo>
                  <a:pt x="154544" y="56841"/>
                </a:lnTo>
                <a:lnTo>
                  <a:pt x="155675" y="54578"/>
                </a:lnTo>
                <a:lnTo>
                  <a:pt x="154544" y="53447"/>
                </a:lnTo>
                <a:lnTo>
                  <a:pt x="155675" y="51150"/>
                </a:lnTo>
                <a:lnTo>
                  <a:pt x="157972" y="50018"/>
                </a:lnTo>
                <a:lnTo>
                  <a:pt x="159103" y="50018"/>
                </a:lnTo>
                <a:lnTo>
                  <a:pt x="157972" y="48887"/>
                </a:lnTo>
                <a:lnTo>
                  <a:pt x="160234" y="45494"/>
                </a:lnTo>
                <a:lnTo>
                  <a:pt x="162495" y="45494"/>
                </a:lnTo>
                <a:lnTo>
                  <a:pt x="165923" y="45494"/>
                </a:lnTo>
                <a:lnTo>
                  <a:pt x="169316" y="45494"/>
                </a:lnTo>
                <a:lnTo>
                  <a:pt x="168185" y="45494"/>
                </a:lnTo>
                <a:lnTo>
                  <a:pt x="167054" y="43196"/>
                </a:lnTo>
                <a:lnTo>
                  <a:pt x="167054" y="40934"/>
                </a:lnTo>
                <a:lnTo>
                  <a:pt x="168185" y="39803"/>
                </a:lnTo>
                <a:lnTo>
                  <a:pt x="165923" y="37505"/>
                </a:lnTo>
                <a:lnTo>
                  <a:pt x="168185" y="36374"/>
                </a:lnTo>
                <a:lnTo>
                  <a:pt x="165923" y="35243"/>
                </a:lnTo>
                <a:lnTo>
                  <a:pt x="168185" y="32980"/>
                </a:lnTo>
                <a:lnTo>
                  <a:pt x="169316" y="32980"/>
                </a:lnTo>
                <a:lnTo>
                  <a:pt x="169316" y="30683"/>
                </a:lnTo>
                <a:lnTo>
                  <a:pt x="170447" y="29552"/>
                </a:lnTo>
                <a:lnTo>
                  <a:pt x="176137" y="26158"/>
                </a:lnTo>
                <a:lnTo>
                  <a:pt x="177268" y="26158"/>
                </a:lnTo>
                <a:lnTo>
                  <a:pt x="178399" y="27289"/>
                </a:lnTo>
                <a:lnTo>
                  <a:pt x="181827" y="28420"/>
                </a:lnTo>
                <a:lnTo>
                  <a:pt x="187516" y="28420"/>
                </a:lnTo>
                <a:lnTo>
                  <a:pt x="188647" y="26158"/>
                </a:lnTo>
                <a:lnTo>
                  <a:pt x="192040" y="26158"/>
                </a:lnTo>
                <a:lnTo>
                  <a:pt x="195468" y="26158"/>
                </a:lnTo>
                <a:lnTo>
                  <a:pt x="197730" y="23896"/>
                </a:lnTo>
                <a:lnTo>
                  <a:pt x="199992" y="22729"/>
                </a:lnTo>
                <a:lnTo>
                  <a:pt x="202289" y="23896"/>
                </a:lnTo>
                <a:lnTo>
                  <a:pt x="205681" y="23896"/>
                </a:lnTo>
                <a:lnTo>
                  <a:pt x="205681" y="21598"/>
                </a:lnTo>
                <a:lnTo>
                  <a:pt x="207943" y="21598"/>
                </a:lnTo>
                <a:lnTo>
                  <a:pt x="211371" y="21598"/>
                </a:lnTo>
                <a:lnTo>
                  <a:pt x="211371" y="20467"/>
                </a:lnTo>
                <a:lnTo>
                  <a:pt x="213633" y="20467"/>
                </a:lnTo>
                <a:lnTo>
                  <a:pt x="214764" y="21598"/>
                </a:lnTo>
                <a:lnTo>
                  <a:pt x="219323" y="20467"/>
                </a:lnTo>
                <a:lnTo>
                  <a:pt x="219323" y="15942"/>
                </a:lnTo>
                <a:lnTo>
                  <a:pt x="220454" y="14776"/>
                </a:lnTo>
                <a:lnTo>
                  <a:pt x="223882" y="14776"/>
                </a:lnTo>
                <a:lnTo>
                  <a:pt x="227274" y="14776"/>
                </a:lnTo>
                <a:lnTo>
                  <a:pt x="229536" y="14776"/>
                </a:lnTo>
                <a:lnTo>
                  <a:pt x="231833" y="10251"/>
                </a:lnTo>
                <a:lnTo>
                  <a:pt x="232964" y="10251"/>
                </a:lnTo>
                <a:lnTo>
                  <a:pt x="236357" y="10251"/>
                </a:lnTo>
                <a:lnTo>
                  <a:pt x="239785" y="6822"/>
                </a:lnTo>
                <a:lnTo>
                  <a:pt x="244308" y="5691"/>
                </a:lnTo>
                <a:lnTo>
                  <a:pt x="245439" y="4560"/>
                </a:lnTo>
                <a:lnTo>
                  <a:pt x="247736" y="5691"/>
                </a:lnTo>
                <a:lnTo>
                  <a:pt x="249998" y="5691"/>
                </a:lnTo>
                <a:lnTo>
                  <a:pt x="251129" y="3429"/>
                </a:lnTo>
                <a:lnTo>
                  <a:pt x="252260" y="1167"/>
                </a:lnTo>
                <a:lnTo>
                  <a:pt x="253426" y="0"/>
                </a:lnTo>
                <a:lnTo>
                  <a:pt x="254557" y="0"/>
                </a:lnTo>
                <a:lnTo>
                  <a:pt x="256819" y="1167"/>
                </a:lnTo>
                <a:lnTo>
                  <a:pt x="257950" y="3429"/>
                </a:lnTo>
                <a:lnTo>
                  <a:pt x="261378" y="2298"/>
                </a:lnTo>
                <a:lnTo>
                  <a:pt x="263640" y="3429"/>
                </a:lnTo>
                <a:lnTo>
                  <a:pt x="267032" y="3429"/>
                </a:lnTo>
                <a:lnTo>
                  <a:pt x="265901" y="4560"/>
                </a:lnTo>
                <a:lnTo>
                  <a:pt x="267032" y="10251"/>
                </a:lnTo>
                <a:lnTo>
                  <a:pt x="267032" y="12513"/>
                </a:lnTo>
                <a:lnTo>
                  <a:pt x="268163" y="14776"/>
                </a:lnTo>
                <a:lnTo>
                  <a:pt x="265901" y="20467"/>
                </a:lnTo>
                <a:lnTo>
                  <a:pt x="268163" y="21598"/>
                </a:lnTo>
                <a:lnTo>
                  <a:pt x="269329" y="21598"/>
                </a:lnTo>
                <a:lnTo>
                  <a:pt x="268163" y="25027"/>
                </a:lnTo>
                <a:lnTo>
                  <a:pt x="267032" y="26158"/>
                </a:lnTo>
                <a:lnTo>
                  <a:pt x="263640" y="27289"/>
                </a:lnTo>
                <a:lnTo>
                  <a:pt x="263640" y="29552"/>
                </a:lnTo>
                <a:lnTo>
                  <a:pt x="261378" y="30683"/>
                </a:lnTo>
                <a:lnTo>
                  <a:pt x="257950" y="31849"/>
                </a:lnTo>
                <a:lnTo>
                  <a:pt x="256819" y="32980"/>
                </a:lnTo>
                <a:lnTo>
                  <a:pt x="255688" y="32980"/>
                </a:lnTo>
                <a:lnTo>
                  <a:pt x="253426" y="35243"/>
                </a:lnTo>
                <a:lnTo>
                  <a:pt x="249998" y="38671"/>
                </a:lnTo>
                <a:lnTo>
                  <a:pt x="249998" y="44327"/>
                </a:lnTo>
                <a:lnTo>
                  <a:pt x="247736" y="44327"/>
                </a:lnTo>
                <a:lnTo>
                  <a:pt x="244308" y="43196"/>
                </a:lnTo>
                <a:lnTo>
                  <a:pt x="242047" y="44327"/>
                </a:lnTo>
                <a:lnTo>
                  <a:pt x="240916" y="47756"/>
                </a:lnTo>
                <a:lnTo>
                  <a:pt x="239785" y="48887"/>
                </a:lnTo>
                <a:lnTo>
                  <a:pt x="235226" y="51150"/>
                </a:lnTo>
                <a:lnTo>
                  <a:pt x="234095" y="51150"/>
                </a:lnTo>
                <a:lnTo>
                  <a:pt x="232964" y="54578"/>
                </a:lnTo>
                <a:lnTo>
                  <a:pt x="232964" y="59103"/>
                </a:lnTo>
                <a:lnTo>
                  <a:pt x="230667" y="61401"/>
                </a:lnTo>
                <a:lnTo>
                  <a:pt x="230667" y="62532"/>
                </a:lnTo>
                <a:lnTo>
                  <a:pt x="230667" y="63663"/>
                </a:lnTo>
                <a:lnTo>
                  <a:pt x="229536" y="64794"/>
                </a:lnTo>
                <a:lnTo>
                  <a:pt x="229536" y="67056"/>
                </a:lnTo>
                <a:lnTo>
                  <a:pt x="230667" y="69354"/>
                </a:lnTo>
                <a:lnTo>
                  <a:pt x="231833" y="70485"/>
                </a:lnTo>
                <a:lnTo>
                  <a:pt x="230667" y="73879"/>
                </a:lnTo>
                <a:lnTo>
                  <a:pt x="229536" y="84130"/>
                </a:lnTo>
                <a:lnTo>
                  <a:pt x="226143" y="87523"/>
                </a:lnTo>
                <a:lnTo>
                  <a:pt x="222715" y="87523"/>
                </a:lnTo>
                <a:lnTo>
                  <a:pt x="221585" y="87523"/>
                </a:lnTo>
                <a:lnTo>
                  <a:pt x="218192" y="87523"/>
                </a:lnTo>
                <a:lnTo>
                  <a:pt x="217061" y="87523"/>
                </a:lnTo>
                <a:lnTo>
                  <a:pt x="214764" y="90952"/>
                </a:lnTo>
                <a:lnTo>
                  <a:pt x="214764" y="92083"/>
                </a:lnTo>
                <a:lnTo>
                  <a:pt x="215895" y="93215"/>
                </a:lnTo>
                <a:lnTo>
                  <a:pt x="214764" y="97774"/>
                </a:lnTo>
                <a:lnTo>
                  <a:pt x="214764" y="100037"/>
                </a:lnTo>
                <a:lnTo>
                  <a:pt x="215895" y="100037"/>
                </a:lnTo>
                <a:lnTo>
                  <a:pt x="215895" y="102299"/>
                </a:lnTo>
                <a:lnTo>
                  <a:pt x="215895" y="106859"/>
                </a:lnTo>
                <a:lnTo>
                  <a:pt x="217061" y="109121"/>
                </a:lnTo>
                <a:lnTo>
                  <a:pt x="215895" y="111384"/>
                </a:lnTo>
                <a:lnTo>
                  <a:pt x="217061" y="112550"/>
                </a:lnTo>
                <a:lnTo>
                  <a:pt x="214764" y="118206"/>
                </a:lnTo>
                <a:lnTo>
                  <a:pt x="227274" y="115944"/>
                </a:lnTo>
                <a:lnTo>
                  <a:pt x="229536" y="115944"/>
                </a:lnTo>
                <a:lnTo>
                  <a:pt x="238654" y="117075"/>
                </a:lnTo>
                <a:lnTo>
                  <a:pt x="243178" y="114813"/>
                </a:lnTo>
                <a:lnTo>
                  <a:pt x="247736" y="115944"/>
                </a:lnTo>
                <a:lnTo>
                  <a:pt x="246606" y="118206"/>
                </a:lnTo>
                <a:lnTo>
                  <a:pt x="248867" y="120504"/>
                </a:lnTo>
                <a:lnTo>
                  <a:pt x="251129" y="121635"/>
                </a:lnTo>
                <a:lnTo>
                  <a:pt x="251129" y="126159"/>
                </a:lnTo>
                <a:lnTo>
                  <a:pt x="249998" y="128457"/>
                </a:lnTo>
                <a:lnTo>
                  <a:pt x="252260" y="130719"/>
                </a:lnTo>
                <a:lnTo>
                  <a:pt x="252260" y="131851"/>
                </a:lnTo>
                <a:lnTo>
                  <a:pt x="253426" y="132982"/>
                </a:lnTo>
                <a:lnTo>
                  <a:pt x="253426" y="135279"/>
                </a:lnTo>
                <a:lnTo>
                  <a:pt x="256819" y="137542"/>
                </a:lnTo>
                <a:lnTo>
                  <a:pt x="263640" y="137542"/>
                </a:lnTo>
                <a:lnTo>
                  <a:pt x="270460" y="132982"/>
                </a:lnTo>
                <a:lnTo>
                  <a:pt x="273853" y="128457"/>
                </a:lnTo>
                <a:lnTo>
                  <a:pt x="274984" y="128457"/>
                </a:lnTo>
                <a:lnTo>
                  <a:pt x="282971" y="126159"/>
                </a:lnTo>
                <a:lnTo>
                  <a:pt x="285233" y="125028"/>
                </a:lnTo>
                <a:lnTo>
                  <a:pt x="288625" y="123897"/>
                </a:lnTo>
                <a:lnTo>
                  <a:pt x="289756" y="122766"/>
                </a:lnTo>
                <a:lnTo>
                  <a:pt x="295446" y="118206"/>
                </a:lnTo>
                <a:lnTo>
                  <a:pt x="297708" y="118206"/>
                </a:lnTo>
                <a:lnTo>
                  <a:pt x="298874" y="120504"/>
                </a:lnTo>
                <a:lnTo>
                  <a:pt x="300005" y="123897"/>
                </a:lnTo>
                <a:lnTo>
                  <a:pt x="300005" y="126159"/>
                </a:lnTo>
                <a:lnTo>
                  <a:pt x="301136" y="128457"/>
                </a:lnTo>
                <a:lnTo>
                  <a:pt x="301136" y="129588"/>
                </a:lnTo>
                <a:lnTo>
                  <a:pt x="303398" y="129588"/>
                </a:lnTo>
                <a:lnTo>
                  <a:pt x="302267" y="130719"/>
                </a:lnTo>
                <a:lnTo>
                  <a:pt x="302267" y="131851"/>
                </a:lnTo>
                <a:lnTo>
                  <a:pt x="305695" y="128457"/>
                </a:lnTo>
                <a:lnTo>
                  <a:pt x="310218" y="126159"/>
                </a:lnTo>
                <a:lnTo>
                  <a:pt x="311349" y="126159"/>
                </a:lnTo>
                <a:lnTo>
                  <a:pt x="317039" y="123897"/>
                </a:lnTo>
                <a:lnTo>
                  <a:pt x="322729" y="121635"/>
                </a:lnTo>
                <a:lnTo>
                  <a:pt x="334073" y="131851"/>
                </a:lnTo>
                <a:lnTo>
                  <a:pt x="334073" y="140935"/>
                </a:lnTo>
                <a:lnTo>
                  <a:pt x="340894" y="139804"/>
                </a:lnTo>
                <a:lnTo>
                  <a:pt x="338632" y="147758"/>
                </a:lnTo>
                <a:lnTo>
                  <a:pt x="336370" y="151186"/>
                </a:lnTo>
                <a:lnTo>
                  <a:pt x="336370" y="153449"/>
                </a:lnTo>
                <a:lnTo>
                  <a:pt x="335239" y="156842"/>
                </a:lnTo>
                <a:lnTo>
                  <a:pt x="338632" y="162533"/>
                </a:lnTo>
                <a:lnTo>
                  <a:pt x="343191" y="164831"/>
                </a:lnTo>
                <a:lnTo>
                  <a:pt x="344322" y="164831"/>
                </a:lnTo>
                <a:lnTo>
                  <a:pt x="347715" y="155711"/>
                </a:lnTo>
                <a:lnTo>
                  <a:pt x="353404" y="155711"/>
                </a:lnTo>
                <a:lnTo>
                  <a:pt x="356797" y="156842"/>
                </a:lnTo>
                <a:lnTo>
                  <a:pt x="360225" y="156842"/>
                </a:lnTo>
                <a:lnTo>
                  <a:pt x="361356" y="156842"/>
                </a:lnTo>
                <a:lnTo>
                  <a:pt x="368177" y="146626"/>
                </a:lnTo>
                <a:lnTo>
                  <a:pt x="368177" y="145495"/>
                </a:lnTo>
                <a:lnTo>
                  <a:pt x="367046" y="143233"/>
                </a:lnTo>
                <a:lnTo>
                  <a:pt x="368177" y="142102"/>
                </a:lnTo>
                <a:lnTo>
                  <a:pt x="369308" y="140935"/>
                </a:lnTo>
                <a:lnTo>
                  <a:pt x="371605" y="140935"/>
                </a:lnTo>
                <a:lnTo>
                  <a:pt x="373866" y="138673"/>
                </a:lnTo>
                <a:lnTo>
                  <a:pt x="377259" y="137542"/>
                </a:lnTo>
                <a:lnTo>
                  <a:pt x="378390" y="136411"/>
                </a:lnTo>
                <a:lnTo>
                  <a:pt x="379556" y="129588"/>
                </a:lnTo>
                <a:lnTo>
                  <a:pt x="378390" y="126159"/>
                </a:lnTo>
                <a:lnTo>
                  <a:pt x="377259" y="125028"/>
                </a:lnTo>
                <a:lnTo>
                  <a:pt x="376128" y="123897"/>
                </a:lnTo>
                <a:lnTo>
                  <a:pt x="374997" y="123897"/>
                </a:lnTo>
                <a:lnTo>
                  <a:pt x="374997" y="122766"/>
                </a:lnTo>
                <a:lnTo>
                  <a:pt x="373866" y="122766"/>
                </a:lnTo>
                <a:lnTo>
                  <a:pt x="371605" y="121635"/>
                </a:lnTo>
                <a:lnTo>
                  <a:pt x="369308" y="118206"/>
                </a:lnTo>
                <a:lnTo>
                  <a:pt x="371605" y="115944"/>
                </a:lnTo>
                <a:lnTo>
                  <a:pt x="372736" y="107990"/>
                </a:lnTo>
                <a:lnTo>
                  <a:pt x="376128" y="101168"/>
                </a:lnTo>
                <a:lnTo>
                  <a:pt x="374997" y="98906"/>
                </a:lnTo>
                <a:lnTo>
                  <a:pt x="377259" y="97774"/>
                </a:lnTo>
                <a:lnTo>
                  <a:pt x="378390" y="98906"/>
                </a:lnTo>
                <a:lnTo>
                  <a:pt x="384080" y="101168"/>
                </a:lnTo>
                <a:lnTo>
                  <a:pt x="386342" y="104561"/>
                </a:lnTo>
                <a:lnTo>
                  <a:pt x="387508" y="103430"/>
                </a:lnTo>
                <a:lnTo>
                  <a:pt x="389770" y="104561"/>
                </a:lnTo>
                <a:lnTo>
                  <a:pt x="389770" y="103430"/>
                </a:lnTo>
                <a:lnTo>
                  <a:pt x="388639" y="98906"/>
                </a:lnTo>
                <a:lnTo>
                  <a:pt x="388639" y="92083"/>
                </a:lnTo>
                <a:lnTo>
                  <a:pt x="387508" y="90952"/>
                </a:lnTo>
                <a:lnTo>
                  <a:pt x="386342" y="90952"/>
                </a:lnTo>
                <a:lnTo>
                  <a:pt x="384080" y="89786"/>
                </a:lnTo>
                <a:lnTo>
                  <a:pt x="382949" y="88655"/>
                </a:lnTo>
                <a:lnTo>
                  <a:pt x="381818" y="85261"/>
                </a:lnTo>
                <a:lnTo>
                  <a:pt x="379556" y="84130"/>
                </a:lnTo>
                <a:lnTo>
                  <a:pt x="376128" y="81832"/>
                </a:lnTo>
                <a:lnTo>
                  <a:pt x="374997" y="81832"/>
                </a:lnTo>
                <a:lnTo>
                  <a:pt x="374997" y="78439"/>
                </a:lnTo>
                <a:lnTo>
                  <a:pt x="373866" y="75045"/>
                </a:lnTo>
                <a:lnTo>
                  <a:pt x="373866" y="72748"/>
                </a:lnTo>
                <a:lnTo>
                  <a:pt x="374997" y="70485"/>
                </a:lnTo>
                <a:lnTo>
                  <a:pt x="378390" y="64794"/>
                </a:lnTo>
                <a:lnTo>
                  <a:pt x="378390" y="62532"/>
                </a:lnTo>
                <a:lnTo>
                  <a:pt x="379556" y="56841"/>
                </a:lnTo>
                <a:lnTo>
                  <a:pt x="386342" y="57972"/>
                </a:lnTo>
                <a:lnTo>
                  <a:pt x="390901" y="57972"/>
                </a:lnTo>
                <a:lnTo>
                  <a:pt x="396590" y="46625"/>
                </a:lnTo>
                <a:lnTo>
                  <a:pt x="402280" y="48887"/>
                </a:lnTo>
                <a:lnTo>
                  <a:pt x="405673" y="47756"/>
                </a:lnTo>
                <a:lnTo>
                  <a:pt x="411363" y="44327"/>
                </a:lnTo>
                <a:lnTo>
                  <a:pt x="413624" y="46625"/>
                </a:lnTo>
                <a:lnTo>
                  <a:pt x="415886" y="48887"/>
                </a:lnTo>
                <a:lnTo>
                  <a:pt x="415886" y="50018"/>
                </a:lnTo>
                <a:lnTo>
                  <a:pt x="415886" y="55710"/>
                </a:lnTo>
                <a:lnTo>
                  <a:pt x="413624" y="59103"/>
                </a:lnTo>
                <a:lnTo>
                  <a:pt x="413624" y="60234"/>
                </a:lnTo>
                <a:lnTo>
                  <a:pt x="413624" y="61401"/>
                </a:lnTo>
                <a:lnTo>
                  <a:pt x="413624" y="63663"/>
                </a:lnTo>
                <a:lnTo>
                  <a:pt x="414755" y="63663"/>
                </a:lnTo>
                <a:lnTo>
                  <a:pt x="418183" y="64794"/>
                </a:lnTo>
                <a:lnTo>
                  <a:pt x="420445" y="65925"/>
                </a:lnTo>
                <a:lnTo>
                  <a:pt x="421576" y="71616"/>
                </a:lnTo>
                <a:lnTo>
                  <a:pt x="426135" y="70485"/>
                </a:lnTo>
                <a:lnTo>
                  <a:pt x="427266" y="70485"/>
                </a:lnTo>
                <a:lnTo>
                  <a:pt x="434087" y="70485"/>
                </a:lnTo>
                <a:lnTo>
                  <a:pt x="438645" y="69354"/>
                </a:lnTo>
                <a:lnTo>
                  <a:pt x="440907" y="69354"/>
                </a:lnTo>
                <a:lnTo>
                  <a:pt x="442038" y="69354"/>
                </a:lnTo>
                <a:lnTo>
                  <a:pt x="444300" y="69354"/>
                </a:lnTo>
                <a:lnTo>
                  <a:pt x="445431" y="68223"/>
                </a:lnTo>
                <a:lnTo>
                  <a:pt x="446597" y="68223"/>
                </a:lnTo>
                <a:lnTo>
                  <a:pt x="448859" y="67056"/>
                </a:lnTo>
                <a:lnTo>
                  <a:pt x="449990" y="65925"/>
                </a:lnTo>
                <a:lnTo>
                  <a:pt x="451121" y="65925"/>
                </a:lnTo>
                <a:lnTo>
                  <a:pt x="451121" y="67056"/>
                </a:lnTo>
                <a:lnTo>
                  <a:pt x="452252" y="67056"/>
                </a:lnTo>
                <a:lnTo>
                  <a:pt x="452252" y="65925"/>
                </a:lnTo>
                <a:lnTo>
                  <a:pt x="454549" y="70485"/>
                </a:lnTo>
                <a:lnTo>
                  <a:pt x="456810" y="72748"/>
                </a:lnTo>
                <a:lnTo>
                  <a:pt x="461369" y="73879"/>
                </a:lnTo>
                <a:lnTo>
                  <a:pt x="461369" y="76176"/>
                </a:lnTo>
                <a:lnTo>
                  <a:pt x="461369" y="77308"/>
                </a:lnTo>
                <a:lnTo>
                  <a:pt x="462500" y="78439"/>
                </a:lnTo>
                <a:lnTo>
                  <a:pt x="467024" y="79570"/>
                </a:lnTo>
                <a:lnTo>
                  <a:pt x="469321" y="79570"/>
                </a:lnTo>
                <a:lnTo>
                  <a:pt x="472714" y="80701"/>
                </a:lnTo>
                <a:lnTo>
                  <a:pt x="487486" y="79570"/>
                </a:lnTo>
                <a:lnTo>
                  <a:pt x="499996" y="79570"/>
                </a:lnTo>
                <a:lnTo>
                  <a:pt x="501127" y="78439"/>
                </a:lnTo>
                <a:lnTo>
                  <a:pt x="509079" y="77308"/>
                </a:lnTo>
                <a:lnTo>
                  <a:pt x="510210" y="77308"/>
                </a:lnTo>
                <a:lnTo>
                  <a:pt x="511341" y="77308"/>
                </a:lnTo>
                <a:lnTo>
                  <a:pt x="512472" y="76176"/>
                </a:lnTo>
                <a:lnTo>
                  <a:pt x="515900" y="72748"/>
                </a:lnTo>
                <a:lnTo>
                  <a:pt x="518161" y="73879"/>
                </a:lnTo>
                <a:lnTo>
                  <a:pt x="519292" y="73879"/>
                </a:lnTo>
                <a:lnTo>
                  <a:pt x="519292" y="72748"/>
                </a:lnTo>
                <a:lnTo>
                  <a:pt x="520459" y="72748"/>
                </a:lnTo>
                <a:lnTo>
                  <a:pt x="523851" y="73879"/>
                </a:lnTo>
                <a:lnTo>
                  <a:pt x="526113" y="75045"/>
                </a:lnTo>
                <a:lnTo>
                  <a:pt x="527244" y="75045"/>
                </a:lnTo>
                <a:lnTo>
                  <a:pt x="529541" y="75045"/>
                </a:lnTo>
                <a:lnTo>
                  <a:pt x="531803" y="77308"/>
                </a:lnTo>
                <a:lnTo>
                  <a:pt x="531803" y="78439"/>
                </a:lnTo>
                <a:lnTo>
                  <a:pt x="532934" y="79570"/>
                </a:lnTo>
                <a:lnTo>
                  <a:pt x="536362" y="79570"/>
                </a:lnTo>
                <a:lnTo>
                  <a:pt x="536362" y="80701"/>
                </a:lnTo>
                <a:lnTo>
                  <a:pt x="537493" y="80701"/>
                </a:lnTo>
                <a:lnTo>
                  <a:pt x="538624" y="78439"/>
                </a:lnTo>
                <a:lnTo>
                  <a:pt x="539754" y="78439"/>
                </a:lnTo>
                <a:lnTo>
                  <a:pt x="540885" y="78439"/>
                </a:lnTo>
                <a:lnTo>
                  <a:pt x="542016" y="78439"/>
                </a:lnTo>
                <a:lnTo>
                  <a:pt x="542016" y="77308"/>
                </a:lnTo>
                <a:lnTo>
                  <a:pt x="543182" y="78439"/>
                </a:lnTo>
                <a:lnTo>
                  <a:pt x="544313" y="78439"/>
                </a:lnTo>
                <a:lnTo>
                  <a:pt x="546575" y="78439"/>
                </a:lnTo>
                <a:lnTo>
                  <a:pt x="547706" y="79570"/>
                </a:lnTo>
                <a:lnTo>
                  <a:pt x="547706" y="78439"/>
                </a:lnTo>
                <a:lnTo>
                  <a:pt x="548837" y="79570"/>
                </a:lnTo>
                <a:lnTo>
                  <a:pt x="550003" y="79570"/>
                </a:lnTo>
                <a:lnTo>
                  <a:pt x="551134" y="79570"/>
                </a:lnTo>
                <a:lnTo>
                  <a:pt x="552265" y="78439"/>
                </a:lnTo>
                <a:lnTo>
                  <a:pt x="553396" y="78439"/>
                </a:lnTo>
                <a:lnTo>
                  <a:pt x="555658" y="79570"/>
                </a:lnTo>
                <a:lnTo>
                  <a:pt x="556789" y="78439"/>
                </a:lnTo>
                <a:lnTo>
                  <a:pt x="556789" y="79570"/>
                </a:lnTo>
                <a:lnTo>
                  <a:pt x="559086" y="79570"/>
                </a:lnTo>
                <a:lnTo>
                  <a:pt x="562478" y="80701"/>
                </a:lnTo>
                <a:lnTo>
                  <a:pt x="563609" y="80701"/>
                </a:lnTo>
                <a:lnTo>
                  <a:pt x="567037" y="82999"/>
                </a:lnTo>
                <a:lnTo>
                  <a:pt x="569299" y="84130"/>
                </a:lnTo>
                <a:lnTo>
                  <a:pt x="572727" y="88655"/>
                </a:lnTo>
                <a:lnTo>
                  <a:pt x="574989" y="89786"/>
                </a:lnTo>
                <a:lnTo>
                  <a:pt x="584071" y="89786"/>
                </a:lnTo>
                <a:lnTo>
                  <a:pt x="587499" y="87523"/>
                </a:lnTo>
                <a:lnTo>
                  <a:pt x="592023" y="87523"/>
                </a:lnTo>
                <a:lnTo>
                  <a:pt x="593154" y="85261"/>
                </a:lnTo>
                <a:lnTo>
                  <a:pt x="594285" y="85261"/>
                </a:lnTo>
                <a:lnTo>
                  <a:pt x="595451" y="88655"/>
                </a:lnTo>
                <a:lnTo>
                  <a:pt x="596582" y="90952"/>
                </a:lnTo>
                <a:lnTo>
                  <a:pt x="597713" y="90952"/>
                </a:lnTo>
                <a:lnTo>
                  <a:pt x="602272" y="92083"/>
                </a:lnTo>
                <a:lnTo>
                  <a:pt x="604533" y="90952"/>
                </a:lnTo>
                <a:lnTo>
                  <a:pt x="605664" y="90952"/>
                </a:lnTo>
                <a:lnTo>
                  <a:pt x="607926" y="87523"/>
                </a:lnTo>
                <a:lnTo>
                  <a:pt x="610223" y="87523"/>
                </a:lnTo>
                <a:lnTo>
                  <a:pt x="611354" y="82999"/>
                </a:lnTo>
                <a:lnTo>
                  <a:pt x="612485" y="82999"/>
                </a:lnTo>
                <a:lnTo>
                  <a:pt x="613616" y="81832"/>
                </a:lnTo>
                <a:lnTo>
                  <a:pt x="614747" y="81832"/>
                </a:lnTo>
                <a:lnTo>
                  <a:pt x="619306" y="86392"/>
                </a:lnTo>
                <a:lnTo>
                  <a:pt x="620437" y="86392"/>
                </a:lnTo>
                <a:lnTo>
                  <a:pt x="623829" y="85261"/>
                </a:lnTo>
                <a:lnTo>
                  <a:pt x="626126" y="82999"/>
                </a:lnTo>
                <a:lnTo>
                  <a:pt x="627257" y="82999"/>
                </a:lnTo>
                <a:lnTo>
                  <a:pt x="628388" y="82999"/>
                </a:lnTo>
                <a:lnTo>
                  <a:pt x="631816" y="81832"/>
                </a:lnTo>
                <a:lnTo>
                  <a:pt x="634078" y="80701"/>
                </a:lnTo>
                <a:lnTo>
                  <a:pt x="635209" y="79570"/>
                </a:lnTo>
                <a:lnTo>
                  <a:pt x="636340" y="80701"/>
                </a:lnTo>
                <a:lnTo>
                  <a:pt x="636340" y="100037"/>
                </a:lnTo>
                <a:lnTo>
                  <a:pt x="636340" y="105728"/>
                </a:lnTo>
                <a:lnTo>
                  <a:pt x="638637" y="111384"/>
                </a:lnTo>
                <a:lnTo>
                  <a:pt x="639768" y="113681"/>
                </a:lnTo>
                <a:lnTo>
                  <a:pt x="642030" y="114813"/>
                </a:lnTo>
                <a:lnTo>
                  <a:pt x="640899" y="115944"/>
                </a:lnTo>
                <a:lnTo>
                  <a:pt x="640899" y="118206"/>
                </a:lnTo>
                <a:lnTo>
                  <a:pt x="642030" y="120504"/>
                </a:lnTo>
                <a:lnTo>
                  <a:pt x="640899" y="121635"/>
                </a:lnTo>
                <a:lnTo>
                  <a:pt x="642030" y="122766"/>
                </a:lnTo>
                <a:lnTo>
                  <a:pt x="640899" y="126159"/>
                </a:lnTo>
                <a:lnTo>
                  <a:pt x="642030" y="126159"/>
                </a:lnTo>
                <a:lnTo>
                  <a:pt x="642030" y="128457"/>
                </a:lnTo>
                <a:lnTo>
                  <a:pt x="640899" y="128457"/>
                </a:lnTo>
                <a:lnTo>
                  <a:pt x="643161" y="128457"/>
                </a:lnTo>
                <a:lnTo>
                  <a:pt x="644291" y="128457"/>
                </a:lnTo>
                <a:lnTo>
                  <a:pt x="644291" y="131851"/>
                </a:lnTo>
                <a:lnTo>
                  <a:pt x="644291" y="137542"/>
                </a:lnTo>
                <a:lnTo>
                  <a:pt x="646589" y="143233"/>
                </a:lnTo>
                <a:lnTo>
                  <a:pt x="646589" y="145495"/>
                </a:lnTo>
                <a:lnTo>
                  <a:pt x="649981" y="148889"/>
                </a:lnTo>
                <a:lnTo>
                  <a:pt x="652243" y="150055"/>
                </a:lnTo>
                <a:lnTo>
                  <a:pt x="654540" y="151186"/>
                </a:lnTo>
                <a:lnTo>
                  <a:pt x="653374" y="153449"/>
                </a:lnTo>
                <a:lnTo>
                  <a:pt x="652243" y="155711"/>
                </a:lnTo>
                <a:lnTo>
                  <a:pt x="652243" y="156842"/>
                </a:lnTo>
                <a:lnTo>
                  <a:pt x="653374" y="160271"/>
                </a:lnTo>
                <a:lnTo>
                  <a:pt x="655671" y="162533"/>
                </a:lnTo>
                <a:lnTo>
                  <a:pt x="654540" y="163664"/>
                </a:lnTo>
                <a:lnTo>
                  <a:pt x="652243" y="164831"/>
                </a:lnTo>
                <a:lnTo>
                  <a:pt x="653374" y="164831"/>
                </a:lnTo>
                <a:lnTo>
                  <a:pt x="653374" y="165962"/>
                </a:lnTo>
                <a:lnTo>
                  <a:pt x="654540" y="165962"/>
                </a:lnTo>
                <a:lnTo>
                  <a:pt x="654540" y="164831"/>
                </a:lnTo>
                <a:lnTo>
                  <a:pt x="655671" y="164831"/>
                </a:lnTo>
                <a:lnTo>
                  <a:pt x="655671" y="165962"/>
                </a:lnTo>
                <a:lnTo>
                  <a:pt x="655671" y="168224"/>
                </a:lnTo>
                <a:lnTo>
                  <a:pt x="655671" y="169356"/>
                </a:lnTo>
                <a:lnTo>
                  <a:pt x="654540" y="169356"/>
                </a:lnTo>
                <a:lnTo>
                  <a:pt x="654540" y="170487"/>
                </a:lnTo>
                <a:lnTo>
                  <a:pt x="653374" y="170487"/>
                </a:lnTo>
                <a:lnTo>
                  <a:pt x="653374" y="169356"/>
                </a:lnTo>
                <a:lnTo>
                  <a:pt x="652243" y="168224"/>
                </a:lnTo>
                <a:lnTo>
                  <a:pt x="652243" y="169356"/>
                </a:lnTo>
                <a:lnTo>
                  <a:pt x="653374" y="172784"/>
                </a:lnTo>
                <a:lnTo>
                  <a:pt x="654540" y="172784"/>
                </a:lnTo>
                <a:lnTo>
                  <a:pt x="655671" y="170487"/>
                </a:lnTo>
                <a:lnTo>
                  <a:pt x="657933" y="168224"/>
                </a:lnTo>
                <a:lnTo>
                  <a:pt x="657933" y="164831"/>
                </a:lnTo>
                <a:lnTo>
                  <a:pt x="656802" y="162533"/>
                </a:lnTo>
                <a:lnTo>
                  <a:pt x="659064" y="162533"/>
                </a:lnTo>
                <a:lnTo>
                  <a:pt x="659064" y="169356"/>
                </a:lnTo>
                <a:lnTo>
                  <a:pt x="659064" y="173916"/>
                </a:lnTo>
                <a:lnTo>
                  <a:pt x="656802" y="175047"/>
                </a:lnTo>
                <a:lnTo>
                  <a:pt x="656802" y="177309"/>
                </a:lnTo>
                <a:lnTo>
                  <a:pt x="657933" y="179607"/>
                </a:lnTo>
                <a:lnTo>
                  <a:pt x="659064" y="180738"/>
                </a:lnTo>
                <a:lnTo>
                  <a:pt x="657933" y="185263"/>
                </a:lnTo>
                <a:lnTo>
                  <a:pt x="660195" y="187560"/>
                </a:lnTo>
                <a:lnTo>
                  <a:pt x="660195" y="190954"/>
                </a:lnTo>
                <a:lnTo>
                  <a:pt x="662492" y="193216"/>
                </a:lnTo>
                <a:lnTo>
                  <a:pt x="664754" y="193216"/>
                </a:lnTo>
                <a:lnTo>
                  <a:pt x="664754" y="194382"/>
                </a:lnTo>
                <a:lnTo>
                  <a:pt x="664754" y="202336"/>
                </a:lnTo>
                <a:lnTo>
                  <a:pt x="663623" y="204598"/>
                </a:lnTo>
                <a:lnTo>
                  <a:pt x="662492" y="209158"/>
                </a:lnTo>
                <a:lnTo>
                  <a:pt x="663623" y="213683"/>
                </a:lnTo>
                <a:lnTo>
                  <a:pt x="663623" y="217112"/>
                </a:lnTo>
                <a:lnTo>
                  <a:pt x="663623" y="219374"/>
                </a:lnTo>
                <a:lnTo>
                  <a:pt x="664754" y="220505"/>
                </a:lnTo>
                <a:lnTo>
                  <a:pt x="663623" y="222767"/>
                </a:lnTo>
                <a:lnTo>
                  <a:pt x="664754" y="225065"/>
                </a:lnTo>
                <a:lnTo>
                  <a:pt x="663623" y="229590"/>
                </a:lnTo>
                <a:lnTo>
                  <a:pt x="664754" y="231887"/>
                </a:lnTo>
                <a:lnTo>
                  <a:pt x="663623" y="234150"/>
                </a:lnTo>
                <a:lnTo>
                  <a:pt x="662492" y="237543"/>
                </a:lnTo>
                <a:lnTo>
                  <a:pt x="662492" y="247794"/>
                </a:lnTo>
                <a:lnTo>
                  <a:pt x="662492" y="248926"/>
                </a:lnTo>
                <a:lnTo>
                  <a:pt x="663623" y="250057"/>
                </a:lnTo>
                <a:lnTo>
                  <a:pt x="662492" y="251188"/>
                </a:lnTo>
                <a:lnTo>
                  <a:pt x="661361" y="252319"/>
                </a:lnTo>
                <a:lnTo>
                  <a:pt x="662492" y="256879"/>
                </a:lnTo>
                <a:lnTo>
                  <a:pt x="660195" y="259141"/>
                </a:lnTo>
                <a:lnTo>
                  <a:pt x="659064" y="262570"/>
                </a:lnTo>
                <a:lnTo>
                  <a:pt x="657933" y="262570"/>
                </a:lnTo>
                <a:lnTo>
                  <a:pt x="656802" y="262570"/>
                </a:lnTo>
                <a:lnTo>
                  <a:pt x="654540" y="261439"/>
                </a:lnTo>
                <a:lnTo>
                  <a:pt x="652243" y="262570"/>
                </a:lnTo>
                <a:lnTo>
                  <a:pt x="648850" y="260272"/>
                </a:lnTo>
                <a:lnTo>
                  <a:pt x="647719" y="262570"/>
                </a:lnTo>
                <a:lnTo>
                  <a:pt x="646589" y="262570"/>
                </a:lnTo>
                <a:lnTo>
                  <a:pt x="646589" y="261439"/>
                </a:lnTo>
                <a:lnTo>
                  <a:pt x="645422" y="261439"/>
                </a:lnTo>
                <a:lnTo>
                  <a:pt x="644291" y="261439"/>
                </a:lnTo>
                <a:lnTo>
                  <a:pt x="643161" y="260272"/>
                </a:lnTo>
                <a:lnTo>
                  <a:pt x="642030" y="259141"/>
                </a:lnTo>
                <a:lnTo>
                  <a:pt x="638637" y="261439"/>
                </a:lnTo>
                <a:lnTo>
                  <a:pt x="637471" y="261439"/>
                </a:lnTo>
                <a:lnTo>
                  <a:pt x="635209" y="258010"/>
                </a:lnTo>
                <a:lnTo>
                  <a:pt x="632947" y="255748"/>
                </a:lnTo>
                <a:lnTo>
                  <a:pt x="632947" y="254617"/>
                </a:lnTo>
                <a:lnTo>
                  <a:pt x="631816" y="252319"/>
                </a:lnTo>
                <a:lnTo>
                  <a:pt x="632947" y="250057"/>
                </a:lnTo>
                <a:lnTo>
                  <a:pt x="632947" y="247794"/>
                </a:lnTo>
                <a:lnTo>
                  <a:pt x="629519" y="245497"/>
                </a:lnTo>
                <a:lnTo>
                  <a:pt x="624996" y="242103"/>
                </a:lnTo>
                <a:lnTo>
                  <a:pt x="622698" y="239841"/>
                </a:lnTo>
                <a:lnTo>
                  <a:pt x="619306" y="237543"/>
                </a:lnTo>
                <a:lnTo>
                  <a:pt x="618175" y="236412"/>
                </a:lnTo>
                <a:lnTo>
                  <a:pt x="617044" y="236412"/>
                </a:lnTo>
                <a:lnTo>
                  <a:pt x="615878" y="237543"/>
                </a:lnTo>
                <a:lnTo>
                  <a:pt x="613616" y="238710"/>
                </a:lnTo>
                <a:lnTo>
                  <a:pt x="610223" y="237543"/>
                </a:lnTo>
                <a:lnTo>
                  <a:pt x="609092" y="237543"/>
                </a:lnTo>
                <a:lnTo>
                  <a:pt x="605664" y="236412"/>
                </a:lnTo>
                <a:lnTo>
                  <a:pt x="604533" y="236412"/>
                </a:lnTo>
                <a:lnTo>
                  <a:pt x="602272" y="235281"/>
                </a:lnTo>
                <a:lnTo>
                  <a:pt x="599975" y="236412"/>
                </a:lnTo>
                <a:lnTo>
                  <a:pt x="598844" y="236412"/>
                </a:lnTo>
                <a:lnTo>
                  <a:pt x="596582" y="235281"/>
                </a:lnTo>
                <a:lnTo>
                  <a:pt x="592023" y="234150"/>
                </a:lnTo>
                <a:lnTo>
                  <a:pt x="589761" y="233019"/>
                </a:lnTo>
                <a:lnTo>
                  <a:pt x="582940" y="235281"/>
                </a:lnTo>
                <a:lnTo>
                  <a:pt x="579548" y="238710"/>
                </a:lnTo>
                <a:lnTo>
                  <a:pt x="578382" y="238710"/>
                </a:lnTo>
                <a:lnTo>
                  <a:pt x="577251" y="238710"/>
                </a:lnTo>
                <a:lnTo>
                  <a:pt x="576120" y="238710"/>
                </a:lnTo>
                <a:lnTo>
                  <a:pt x="573858" y="238710"/>
                </a:lnTo>
                <a:lnTo>
                  <a:pt x="574989" y="239841"/>
                </a:lnTo>
                <a:lnTo>
                  <a:pt x="574989" y="240972"/>
                </a:lnTo>
                <a:lnTo>
                  <a:pt x="572727" y="240972"/>
                </a:lnTo>
                <a:lnTo>
                  <a:pt x="571561" y="240972"/>
                </a:lnTo>
                <a:lnTo>
                  <a:pt x="571561" y="243234"/>
                </a:lnTo>
                <a:lnTo>
                  <a:pt x="571561" y="244366"/>
                </a:lnTo>
                <a:lnTo>
                  <a:pt x="569299" y="244366"/>
                </a:lnTo>
                <a:lnTo>
                  <a:pt x="568168" y="244366"/>
                </a:lnTo>
                <a:lnTo>
                  <a:pt x="567037" y="245497"/>
                </a:lnTo>
                <a:lnTo>
                  <a:pt x="562478" y="247794"/>
                </a:lnTo>
                <a:lnTo>
                  <a:pt x="561347" y="250057"/>
                </a:lnTo>
                <a:lnTo>
                  <a:pt x="560217" y="250057"/>
                </a:lnTo>
                <a:lnTo>
                  <a:pt x="557955" y="248926"/>
                </a:lnTo>
                <a:lnTo>
                  <a:pt x="556789" y="246663"/>
                </a:lnTo>
                <a:lnTo>
                  <a:pt x="554527" y="246663"/>
                </a:lnTo>
                <a:lnTo>
                  <a:pt x="550003" y="245497"/>
                </a:lnTo>
                <a:lnTo>
                  <a:pt x="546575" y="246663"/>
                </a:lnTo>
                <a:lnTo>
                  <a:pt x="545444" y="252319"/>
                </a:lnTo>
                <a:lnTo>
                  <a:pt x="545444" y="254617"/>
                </a:lnTo>
                <a:lnTo>
                  <a:pt x="546575" y="256879"/>
                </a:lnTo>
                <a:lnTo>
                  <a:pt x="545444" y="258010"/>
                </a:lnTo>
                <a:lnTo>
                  <a:pt x="544313" y="259141"/>
                </a:lnTo>
                <a:lnTo>
                  <a:pt x="543182" y="260272"/>
                </a:lnTo>
                <a:lnTo>
                  <a:pt x="543182" y="263701"/>
                </a:lnTo>
                <a:lnTo>
                  <a:pt x="542016" y="267095"/>
                </a:lnTo>
                <a:lnTo>
                  <a:pt x="540885" y="268261"/>
                </a:lnTo>
                <a:lnTo>
                  <a:pt x="540885" y="269392"/>
                </a:lnTo>
                <a:lnTo>
                  <a:pt x="542016" y="270524"/>
                </a:lnTo>
                <a:lnTo>
                  <a:pt x="544313" y="269392"/>
                </a:lnTo>
                <a:lnTo>
                  <a:pt x="543182" y="271655"/>
                </a:lnTo>
                <a:lnTo>
                  <a:pt x="543182" y="272786"/>
                </a:lnTo>
                <a:lnTo>
                  <a:pt x="542016" y="272786"/>
                </a:lnTo>
                <a:lnTo>
                  <a:pt x="540885" y="275048"/>
                </a:lnTo>
                <a:lnTo>
                  <a:pt x="544313" y="279608"/>
                </a:lnTo>
                <a:lnTo>
                  <a:pt x="542016" y="279608"/>
                </a:lnTo>
                <a:lnTo>
                  <a:pt x="540885" y="280739"/>
                </a:lnTo>
                <a:lnTo>
                  <a:pt x="536362" y="281870"/>
                </a:lnTo>
                <a:lnTo>
                  <a:pt x="534065" y="280739"/>
                </a:lnTo>
                <a:lnTo>
                  <a:pt x="531803" y="280739"/>
                </a:lnTo>
                <a:lnTo>
                  <a:pt x="530672" y="280739"/>
                </a:lnTo>
                <a:lnTo>
                  <a:pt x="528410" y="280739"/>
                </a:lnTo>
                <a:lnTo>
                  <a:pt x="527244" y="281870"/>
                </a:lnTo>
                <a:lnTo>
                  <a:pt x="527244" y="283037"/>
                </a:lnTo>
                <a:lnTo>
                  <a:pt x="524982" y="285299"/>
                </a:lnTo>
                <a:lnTo>
                  <a:pt x="523851" y="286430"/>
                </a:lnTo>
                <a:lnTo>
                  <a:pt x="521589" y="288693"/>
                </a:lnTo>
                <a:lnTo>
                  <a:pt x="520459" y="288693"/>
                </a:lnTo>
                <a:lnTo>
                  <a:pt x="517031" y="288693"/>
                </a:lnTo>
                <a:lnTo>
                  <a:pt x="515900" y="288693"/>
                </a:lnTo>
                <a:lnTo>
                  <a:pt x="514769" y="288693"/>
                </a:lnTo>
                <a:lnTo>
                  <a:pt x="513638" y="287562"/>
                </a:lnTo>
                <a:lnTo>
                  <a:pt x="511341" y="288693"/>
                </a:lnTo>
                <a:lnTo>
                  <a:pt x="511341" y="289824"/>
                </a:lnTo>
                <a:lnTo>
                  <a:pt x="510210" y="289824"/>
                </a:lnTo>
                <a:lnTo>
                  <a:pt x="506817" y="290990"/>
                </a:lnTo>
                <a:lnTo>
                  <a:pt x="505686" y="290990"/>
                </a:lnTo>
                <a:lnTo>
                  <a:pt x="505686" y="292122"/>
                </a:lnTo>
                <a:lnTo>
                  <a:pt x="504520" y="293253"/>
                </a:lnTo>
                <a:lnTo>
                  <a:pt x="503389" y="293253"/>
                </a:lnTo>
                <a:lnTo>
                  <a:pt x="499996" y="295515"/>
                </a:lnTo>
                <a:lnTo>
                  <a:pt x="497699" y="295515"/>
                </a:lnTo>
                <a:lnTo>
                  <a:pt x="494307" y="297813"/>
                </a:lnTo>
                <a:lnTo>
                  <a:pt x="493176" y="297813"/>
                </a:lnTo>
                <a:lnTo>
                  <a:pt x="492045" y="297813"/>
                </a:lnTo>
                <a:lnTo>
                  <a:pt x="489748" y="296646"/>
                </a:lnTo>
                <a:lnTo>
                  <a:pt x="486355" y="297813"/>
                </a:lnTo>
                <a:lnTo>
                  <a:pt x="484093" y="297813"/>
                </a:lnTo>
                <a:lnTo>
                  <a:pt x="482927" y="298944"/>
                </a:lnTo>
                <a:lnTo>
                  <a:pt x="482927" y="300075"/>
                </a:lnTo>
                <a:lnTo>
                  <a:pt x="482927" y="302337"/>
                </a:lnTo>
                <a:lnTo>
                  <a:pt x="479534" y="304600"/>
                </a:lnTo>
                <a:lnTo>
                  <a:pt x="473845" y="303469"/>
                </a:lnTo>
                <a:lnTo>
                  <a:pt x="472714" y="304600"/>
                </a:lnTo>
                <a:lnTo>
                  <a:pt x="470452" y="304600"/>
                </a:lnTo>
                <a:lnTo>
                  <a:pt x="468190" y="304600"/>
                </a:lnTo>
                <a:lnTo>
                  <a:pt x="465893" y="306897"/>
                </a:lnTo>
                <a:lnTo>
                  <a:pt x="464762" y="306897"/>
                </a:lnTo>
                <a:lnTo>
                  <a:pt x="463631" y="309160"/>
                </a:lnTo>
                <a:lnTo>
                  <a:pt x="462500" y="308029"/>
                </a:lnTo>
                <a:lnTo>
                  <a:pt x="459072" y="308029"/>
                </a:lnTo>
                <a:lnTo>
                  <a:pt x="456810" y="305766"/>
                </a:lnTo>
                <a:lnTo>
                  <a:pt x="455680" y="305766"/>
                </a:lnTo>
                <a:lnTo>
                  <a:pt x="454549" y="306897"/>
                </a:lnTo>
                <a:lnTo>
                  <a:pt x="451121" y="303469"/>
                </a:lnTo>
                <a:lnTo>
                  <a:pt x="445431" y="302337"/>
                </a:lnTo>
                <a:lnTo>
                  <a:pt x="443169" y="303469"/>
                </a:lnTo>
                <a:lnTo>
                  <a:pt x="442038" y="303469"/>
                </a:lnTo>
                <a:lnTo>
                  <a:pt x="438645" y="303469"/>
                </a:lnTo>
                <a:lnTo>
                  <a:pt x="432956" y="303469"/>
                </a:lnTo>
                <a:lnTo>
                  <a:pt x="429528" y="304600"/>
                </a:lnTo>
                <a:lnTo>
                  <a:pt x="428397" y="301206"/>
                </a:lnTo>
                <a:lnTo>
                  <a:pt x="427266" y="300075"/>
                </a:lnTo>
                <a:lnTo>
                  <a:pt x="421576" y="304600"/>
                </a:lnTo>
                <a:lnTo>
                  <a:pt x="420445" y="305766"/>
                </a:lnTo>
                <a:lnTo>
                  <a:pt x="420445" y="306897"/>
                </a:lnTo>
                <a:lnTo>
                  <a:pt x="422707" y="308029"/>
                </a:lnTo>
                <a:lnTo>
                  <a:pt x="422707" y="309160"/>
                </a:lnTo>
                <a:lnTo>
                  <a:pt x="421576" y="311422"/>
                </a:lnTo>
                <a:lnTo>
                  <a:pt x="419314" y="311422"/>
                </a:lnTo>
                <a:lnTo>
                  <a:pt x="418183" y="311422"/>
                </a:lnTo>
                <a:lnTo>
                  <a:pt x="414755" y="309160"/>
                </a:lnTo>
                <a:lnTo>
                  <a:pt x="413624" y="308029"/>
                </a:lnTo>
                <a:lnTo>
                  <a:pt x="412494" y="308029"/>
                </a:lnTo>
                <a:lnTo>
                  <a:pt x="403411" y="308029"/>
                </a:lnTo>
                <a:lnTo>
                  <a:pt x="402280" y="306897"/>
                </a:lnTo>
                <a:lnTo>
                  <a:pt x="399983" y="308029"/>
                </a:lnTo>
                <a:lnTo>
                  <a:pt x="396590" y="308029"/>
                </a:lnTo>
                <a:lnTo>
                  <a:pt x="394329" y="309160"/>
                </a:lnTo>
                <a:lnTo>
                  <a:pt x="392031" y="309160"/>
                </a:lnTo>
                <a:lnTo>
                  <a:pt x="390901" y="310291"/>
                </a:lnTo>
                <a:lnTo>
                  <a:pt x="390901" y="312589"/>
                </a:lnTo>
                <a:lnTo>
                  <a:pt x="390901" y="318244"/>
                </a:lnTo>
                <a:lnTo>
                  <a:pt x="389770" y="319375"/>
                </a:lnTo>
                <a:lnTo>
                  <a:pt x="390901" y="320542"/>
                </a:lnTo>
                <a:lnTo>
                  <a:pt x="390901" y="322804"/>
                </a:lnTo>
                <a:lnTo>
                  <a:pt x="389770" y="322804"/>
                </a:lnTo>
                <a:lnTo>
                  <a:pt x="388639" y="325067"/>
                </a:lnTo>
                <a:lnTo>
                  <a:pt x="388639" y="326198"/>
                </a:lnTo>
                <a:lnTo>
                  <a:pt x="385211" y="326198"/>
                </a:lnTo>
                <a:lnTo>
                  <a:pt x="382949" y="327364"/>
                </a:lnTo>
                <a:lnTo>
                  <a:pt x="381818" y="326198"/>
                </a:lnTo>
                <a:lnTo>
                  <a:pt x="379556" y="327364"/>
                </a:lnTo>
                <a:lnTo>
                  <a:pt x="372736" y="323935"/>
                </a:lnTo>
                <a:lnTo>
                  <a:pt x="370438" y="322804"/>
                </a:lnTo>
                <a:lnTo>
                  <a:pt x="368177" y="323935"/>
                </a:lnTo>
                <a:lnTo>
                  <a:pt x="367046" y="325067"/>
                </a:lnTo>
                <a:lnTo>
                  <a:pt x="365915" y="326198"/>
                </a:lnTo>
                <a:lnTo>
                  <a:pt x="367046" y="329627"/>
                </a:lnTo>
                <a:lnTo>
                  <a:pt x="365915" y="331889"/>
                </a:lnTo>
                <a:lnTo>
                  <a:pt x="367046" y="333020"/>
                </a:lnTo>
                <a:lnTo>
                  <a:pt x="365915" y="334151"/>
                </a:lnTo>
                <a:lnTo>
                  <a:pt x="364784" y="333020"/>
                </a:lnTo>
                <a:lnTo>
                  <a:pt x="360225" y="331889"/>
                </a:lnTo>
                <a:lnTo>
                  <a:pt x="359094" y="335318"/>
                </a:lnTo>
                <a:lnTo>
                  <a:pt x="359094" y="337580"/>
                </a:lnTo>
                <a:lnTo>
                  <a:pt x="357963" y="338711"/>
                </a:lnTo>
                <a:lnTo>
                  <a:pt x="357963" y="343271"/>
                </a:lnTo>
                <a:lnTo>
                  <a:pt x="357963" y="350093"/>
                </a:lnTo>
                <a:lnTo>
                  <a:pt x="354535" y="352356"/>
                </a:lnTo>
                <a:lnTo>
                  <a:pt x="353404" y="353487"/>
                </a:lnTo>
                <a:lnTo>
                  <a:pt x="353404" y="354618"/>
                </a:lnTo>
                <a:lnTo>
                  <a:pt x="354535" y="354618"/>
                </a:lnTo>
                <a:lnTo>
                  <a:pt x="354535" y="356880"/>
                </a:lnTo>
                <a:lnTo>
                  <a:pt x="356797" y="356880"/>
                </a:lnTo>
                <a:lnTo>
                  <a:pt x="357963" y="358047"/>
                </a:lnTo>
                <a:lnTo>
                  <a:pt x="357963" y="360309"/>
                </a:lnTo>
                <a:lnTo>
                  <a:pt x="355666" y="361440"/>
                </a:lnTo>
                <a:lnTo>
                  <a:pt x="351143" y="362572"/>
                </a:lnTo>
                <a:lnTo>
                  <a:pt x="347715" y="363703"/>
                </a:lnTo>
                <a:lnTo>
                  <a:pt x="346584" y="364869"/>
                </a:lnTo>
                <a:lnTo>
                  <a:pt x="347715" y="368263"/>
                </a:lnTo>
                <a:lnTo>
                  <a:pt x="344322" y="368263"/>
                </a:lnTo>
                <a:lnTo>
                  <a:pt x="342060" y="367132"/>
                </a:lnTo>
                <a:lnTo>
                  <a:pt x="342060" y="368263"/>
                </a:lnTo>
                <a:lnTo>
                  <a:pt x="343191" y="369394"/>
                </a:lnTo>
                <a:lnTo>
                  <a:pt x="342060" y="369394"/>
                </a:lnTo>
                <a:lnTo>
                  <a:pt x="342060" y="370525"/>
                </a:lnTo>
                <a:lnTo>
                  <a:pt x="338632" y="370525"/>
                </a:lnTo>
                <a:lnTo>
                  <a:pt x="337501" y="371692"/>
                </a:lnTo>
                <a:lnTo>
                  <a:pt x="336370" y="373954"/>
                </a:lnTo>
                <a:lnTo>
                  <a:pt x="335239" y="375085"/>
                </a:lnTo>
                <a:lnTo>
                  <a:pt x="332942" y="373954"/>
                </a:lnTo>
                <a:lnTo>
                  <a:pt x="330680" y="373954"/>
                </a:lnTo>
                <a:lnTo>
                  <a:pt x="328419" y="373954"/>
                </a:lnTo>
                <a:lnTo>
                  <a:pt x="327252" y="376216"/>
                </a:lnTo>
                <a:lnTo>
                  <a:pt x="319301" y="379645"/>
                </a:lnTo>
                <a:lnTo>
                  <a:pt x="315908" y="381907"/>
                </a:lnTo>
                <a:lnTo>
                  <a:pt x="312515" y="381907"/>
                </a:lnTo>
                <a:lnTo>
                  <a:pt x="311349" y="384170"/>
                </a:lnTo>
                <a:lnTo>
                  <a:pt x="307957" y="387598"/>
                </a:lnTo>
                <a:lnTo>
                  <a:pt x="304529" y="388730"/>
                </a:lnTo>
                <a:lnTo>
                  <a:pt x="304529" y="390992"/>
                </a:lnTo>
                <a:lnTo>
                  <a:pt x="303398" y="392123"/>
                </a:lnTo>
                <a:lnTo>
                  <a:pt x="302267" y="392123"/>
                </a:lnTo>
                <a:lnTo>
                  <a:pt x="298874" y="392123"/>
                </a:lnTo>
                <a:lnTo>
                  <a:pt x="296577" y="393254"/>
                </a:lnTo>
                <a:lnTo>
                  <a:pt x="292053" y="390992"/>
                </a:lnTo>
                <a:lnTo>
                  <a:pt x="288625" y="386432"/>
                </a:lnTo>
                <a:lnTo>
                  <a:pt x="287494" y="386432"/>
                </a:lnTo>
                <a:lnTo>
                  <a:pt x="280674" y="385301"/>
                </a:lnTo>
                <a:lnTo>
                  <a:pt x="279543" y="381907"/>
                </a:lnTo>
                <a:lnTo>
                  <a:pt x="274984" y="377347"/>
                </a:lnTo>
                <a:lnTo>
                  <a:pt x="274984" y="375085"/>
                </a:lnTo>
                <a:lnTo>
                  <a:pt x="274984" y="372823"/>
                </a:lnTo>
                <a:lnTo>
                  <a:pt x="274984" y="370525"/>
                </a:lnTo>
                <a:lnTo>
                  <a:pt x="271591" y="371692"/>
                </a:lnTo>
                <a:lnTo>
                  <a:pt x="269329" y="370525"/>
                </a:lnTo>
                <a:lnTo>
                  <a:pt x="268163" y="369394"/>
                </a:lnTo>
                <a:lnTo>
                  <a:pt x="268163" y="368263"/>
                </a:lnTo>
                <a:lnTo>
                  <a:pt x="270460" y="367132"/>
                </a:lnTo>
                <a:lnTo>
                  <a:pt x="269329" y="364869"/>
                </a:lnTo>
                <a:lnTo>
                  <a:pt x="270460" y="362572"/>
                </a:lnTo>
                <a:lnTo>
                  <a:pt x="271591" y="362572"/>
                </a:lnTo>
                <a:lnTo>
                  <a:pt x="271591" y="361440"/>
                </a:lnTo>
                <a:lnTo>
                  <a:pt x="270460" y="358047"/>
                </a:lnTo>
                <a:lnTo>
                  <a:pt x="271591" y="355749"/>
                </a:lnTo>
                <a:lnTo>
                  <a:pt x="269329" y="352356"/>
                </a:lnTo>
                <a:lnTo>
                  <a:pt x="269329" y="350093"/>
                </a:lnTo>
                <a:lnTo>
                  <a:pt x="270460" y="346665"/>
                </a:lnTo>
                <a:lnTo>
                  <a:pt x="270460" y="344402"/>
                </a:lnTo>
                <a:lnTo>
                  <a:pt x="270460" y="342140"/>
                </a:lnTo>
                <a:lnTo>
                  <a:pt x="269329" y="340974"/>
                </a:lnTo>
                <a:lnTo>
                  <a:pt x="268163" y="339842"/>
                </a:lnTo>
                <a:lnTo>
                  <a:pt x="265901" y="339842"/>
                </a:lnTo>
                <a:lnTo>
                  <a:pt x="265901" y="338711"/>
                </a:lnTo>
                <a:lnTo>
                  <a:pt x="264771" y="338711"/>
                </a:lnTo>
                <a:lnTo>
                  <a:pt x="263640" y="337580"/>
                </a:lnTo>
                <a:lnTo>
                  <a:pt x="263640" y="334151"/>
                </a:lnTo>
                <a:lnTo>
                  <a:pt x="261378" y="333020"/>
                </a:lnTo>
                <a:lnTo>
                  <a:pt x="259081" y="334151"/>
                </a:lnTo>
                <a:lnTo>
                  <a:pt x="259081" y="336449"/>
                </a:lnTo>
                <a:lnTo>
                  <a:pt x="256819" y="336449"/>
                </a:lnTo>
                <a:lnTo>
                  <a:pt x="256819" y="335318"/>
                </a:lnTo>
                <a:lnTo>
                  <a:pt x="255688" y="336449"/>
                </a:lnTo>
                <a:lnTo>
                  <a:pt x="254557" y="335318"/>
                </a:lnTo>
                <a:lnTo>
                  <a:pt x="251129" y="335318"/>
                </a:lnTo>
                <a:lnTo>
                  <a:pt x="248867" y="336449"/>
                </a:lnTo>
                <a:lnTo>
                  <a:pt x="246606" y="335318"/>
                </a:lnTo>
                <a:lnTo>
                  <a:pt x="244308" y="335318"/>
                </a:lnTo>
                <a:lnTo>
                  <a:pt x="242047" y="335318"/>
                </a:lnTo>
                <a:lnTo>
                  <a:pt x="238654" y="337580"/>
                </a:lnTo>
                <a:lnTo>
                  <a:pt x="238654" y="336449"/>
                </a:lnTo>
                <a:lnTo>
                  <a:pt x="236357" y="336449"/>
                </a:lnTo>
                <a:lnTo>
                  <a:pt x="237488" y="333020"/>
                </a:lnTo>
                <a:lnTo>
                  <a:pt x="237488" y="331889"/>
                </a:lnTo>
                <a:lnTo>
                  <a:pt x="238654" y="331889"/>
                </a:lnTo>
                <a:lnTo>
                  <a:pt x="242047" y="330758"/>
                </a:lnTo>
                <a:lnTo>
                  <a:pt x="243178" y="329627"/>
                </a:lnTo>
                <a:lnTo>
                  <a:pt x="244308" y="329627"/>
                </a:lnTo>
                <a:lnTo>
                  <a:pt x="244308" y="328495"/>
                </a:lnTo>
                <a:lnTo>
                  <a:pt x="243178" y="327364"/>
                </a:lnTo>
                <a:lnTo>
                  <a:pt x="244308" y="326198"/>
                </a:lnTo>
                <a:lnTo>
                  <a:pt x="243178" y="326198"/>
                </a:lnTo>
                <a:lnTo>
                  <a:pt x="242047" y="326198"/>
                </a:lnTo>
                <a:lnTo>
                  <a:pt x="242047" y="325067"/>
                </a:lnTo>
                <a:lnTo>
                  <a:pt x="244308" y="325067"/>
                </a:lnTo>
                <a:lnTo>
                  <a:pt x="244308" y="323935"/>
                </a:lnTo>
                <a:lnTo>
                  <a:pt x="247736" y="323935"/>
                </a:lnTo>
                <a:lnTo>
                  <a:pt x="254557" y="319375"/>
                </a:lnTo>
                <a:lnTo>
                  <a:pt x="254557" y="317113"/>
                </a:lnTo>
                <a:lnTo>
                  <a:pt x="253426" y="315982"/>
                </a:lnTo>
                <a:lnTo>
                  <a:pt x="254557" y="314851"/>
                </a:lnTo>
                <a:lnTo>
                  <a:pt x="257950" y="313720"/>
                </a:lnTo>
                <a:lnTo>
                  <a:pt x="257950" y="310291"/>
                </a:lnTo>
                <a:lnTo>
                  <a:pt x="255688" y="310291"/>
                </a:lnTo>
                <a:lnTo>
                  <a:pt x="254557" y="309160"/>
                </a:lnTo>
                <a:lnTo>
                  <a:pt x="256819" y="308029"/>
                </a:lnTo>
                <a:lnTo>
                  <a:pt x="257950" y="306897"/>
                </a:lnTo>
                <a:lnTo>
                  <a:pt x="259081" y="308029"/>
                </a:lnTo>
                <a:lnTo>
                  <a:pt x="262509" y="305766"/>
                </a:lnTo>
                <a:lnTo>
                  <a:pt x="263640" y="304600"/>
                </a:lnTo>
                <a:lnTo>
                  <a:pt x="264771" y="304600"/>
                </a:lnTo>
                <a:lnTo>
                  <a:pt x="265901" y="305766"/>
                </a:lnTo>
                <a:lnTo>
                  <a:pt x="267032" y="306897"/>
                </a:lnTo>
                <a:lnTo>
                  <a:pt x="267032" y="305766"/>
                </a:lnTo>
                <a:lnTo>
                  <a:pt x="268163" y="304600"/>
                </a:lnTo>
                <a:lnTo>
                  <a:pt x="269329" y="304600"/>
                </a:lnTo>
                <a:lnTo>
                  <a:pt x="270460" y="302337"/>
                </a:lnTo>
                <a:lnTo>
                  <a:pt x="269329" y="302337"/>
                </a:lnTo>
                <a:lnTo>
                  <a:pt x="269329" y="301206"/>
                </a:lnTo>
                <a:lnTo>
                  <a:pt x="272722" y="296646"/>
                </a:lnTo>
                <a:lnTo>
                  <a:pt x="270460" y="294384"/>
                </a:lnTo>
                <a:lnTo>
                  <a:pt x="270460" y="290990"/>
                </a:lnTo>
                <a:lnTo>
                  <a:pt x="268163" y="288693"/>
                </a:lnTo>
                <a:lnTo>
                  <a:pt x="267032" y="287562"/>
                </a:lnTo>
                <a:lnTo>
                  <a:pt x="265901" y="285299"/>
                </a:lnTo>
                <a:lnTo>
                  <a:pt x="265901" y="284168"/>
                </a:lnTo>
                <a:lnTo>
                  <a:pt x="264771" y="283037"/>
                </a:lnTo>
                <a:lnTo>
                  <a:pt x="262509" y="280739"/>
                </a:lnTo>
                <a:lnTo>
                  <a:pt x="262509" y="278477"/>
                </a:lnTo>
                <a:lnTo>
                  <a:pt x="262509" y="277346"/>
                </a:lnTo>
                <a:lnTo>
                  <a:pt x="262509" y="276215"/>
                </a:lnTo>
                <a:lnTo>
                  <a:pt x="264771" y="275048"/>
                </a:lnTo>
                <a:lnTo>
                  <a:pt x="265901" y="271655"/>
                </a:lnTo>
                <a:lnTo>
                  <a:pt x="267032" y="268261"/>
                </a:lnTo>
                <a:lnTo>
                  <a:pt x="269329" y="265964"/>
                </a:lnTo>
                <a:lnTo>
                  <a:pt x="272722" y="263701"/>
                </a:lnTo>
                <a:lnTo>
                  <a:pt x="274984" y="260272"/>
                </a:lnTo>
                <a:lnTo>
                  <a:pt x="278412" y="260272"/>
                </a:lnTo>
                <a:lnTo>
                  <a:pt x="280674" y="258010"/>
                </a:lnTo>
                <a:lnTo>
                  <a:pt x="284102" y="258010"/>
                </a:lnTo>
                <a:lnTo>
                  <a:pt x="286364" y="255748"/>
                </a:lnTo>
                <a:lnTo>
                  <a:pt x="290922" y="254617"/>
                </a:lnTo>
                <a:lnTo>
                  <a:pt x="290922" y="253485"/>
                </a:lnTo>
                <a:lnTo>
                  <a:pt x="294315" y="252319"/>
                </a:lnTo>
                <a:lnTo>
                  <a:pt x="295446" y="253485"/>
                </a:lnTo>
                <a:lnTo>
                  <a:pt x="297708" y="251188"/>
                </a:lnTo>
                <a:lnTo>
                  <a:pt x="297708" y="250057"/>
                </a:lnTo>
                <a:lnTo>
                  <a:pt x="296577" y="250057"/>
                </a:lnTo>
                <a:lnTo>
                  <a:pt x="296577" y="248926"/>
                </a:lnTo>
                <a:lnTo>
                  <a:pt x="296577" y="247794"/>
                </a:lnTo>
                <a:lnTo>
                  <a:pt x="294315" y="246663"/>
                </a:lnTo>
                <a:lnTo>
                  <a:pt x="293184" y="245497"/>
                </a:lnTo>
                <a:lnTo>
                  <a:pt x="292053" y="243234"/>
                </a:lnTo>
                <a:lnTo>
                  <a:pt x="293184" y="242103"/>
                </a:lnTo>
                <a:lnTo>
                  <a:pt x="293184" y="240972"/>
                </a:lnTo>
                <a:lnTo>
                  <a:pt x="290922" y="240972"/>
                </a:lnTo>
                <a:lnTo>
                  <a:pt x="293184" y="237543"/>
                </a:lnTo>
                <a:lnTo>
                  <a:pt x="290922" y="235281"/>
                </a:lnTo>
                <a:lnTo>
                  <a:pt x="287494" y="233019"/>
                </a:lnTo>
                <a:lnTo>
                  <a:pt x="286364" y="233019"/>
                </a:lnTo>
                <a:lnTo>
                  <a:pt x="286364" y="234150"/>
                </a:lnTo>
                <a:lnTo>
                  <a:pt x="284102" y="234150"/>
                </a:lnTo>
                <a:lnTo>
                  <a:pt x="282971" y="231887"/>
                </a:lnTo>
                <a:lnTo>
                  <a:pt x="282971" y="230756"/>
                </a:lnTo>
                <a:lnTo>
                  <a:pt x="280674" y="229590"/>
                </a:lnTo>
                <a:lnTo>
                  <a:pt x="277281" y="229590"/>
                </a:lnTo>
                <a:lnTo>
                  <a:pt x="274984" y="228459"/>
                </a:lnTo>
                <a:lnTo>
                  <a:pt x="273853" y="227327"/>
                </a:lnTo>
                <a:lnTo>
                  <a:pt x="272722" y="228459"/>
                </a:lnTo>
                <a:lnTo>
                  <a:pt x="271591" y="226196"/>
                </a:lnTo>
                <a:lnTo>
                  <a:pt x="269329" y="226196"/>
                </a:lnTo>
                <a:lnTo>
                  <a:pt x="268163" y="226196"/>
                </a:lnTo>
                <a:lnTo>
                  <a:pt x="267032" y="223934"/>
                </a:lnTo>
                <a:lnTo>
                  <a:pt x="265901" y="221636"/>
                </a:lnTo>
                <a:lnTo>
                  <a:pt x="262509" y="219374"/>
                </a:lnTo>
                <a:lnTo>
                  <a:pt x="260212" y="218243"/>
                </a:lnTo>
                <a:lnTo>
                  <a:pt x="256819" y="215945"/>
                </a:lnTo>
                <a:lnTo>
                  <a:pt x="253426" y="215945"/>
                </a:lnTo>
                <a:lnTo>
                  <a:pt x="252260" y="215945"/>
                </a:lnTo>
                <a:lnTo>
                  <a:pt x="248867" y="215945"/>
                </a:lnTo>
                <a:lnTo>
                  <a:pt x="247736" y="218243"/>
                </a:lnTo>
                <a:lnTo>
                  <a:pt x="244308" y="218243"/>
                </a:lnTo>
                <a:lnTo>
                  <a:pt x="243178" y="218243"/>
                </a:lnTo>
                <a:lnTo>
                  <a:pt x="239785" y="218243"/>
                </a:lnTo>
                <a:lnTo>
                  <a:pt x="237488" y="221636"/>
                </a:lnTo>
                <a:lnTo>
                  <a:pt x="236357" y="223934"/>
                </a:lnTo>
                <a:lnTo>
                  <a:pt x="237488" y="226196"/>
                </a:lnTo>
                <a:lnTo>
                  <a:pt x="230667" y="229590"/>
                </a:lnTo>
                <a:lnTo>
                  <a:pt x="227274" y="229590"/>
                </a:lnTo>
                <a:lnTo>
                  <a:pt x="226143" y="230756"/>
                </a:lnTo>
                <a:lnTo>
                  <a:pt x="223882" y="229590"/>
                </a:lnTo>
                <a:lnTo>
                  <a:pt x="222715" y="229590"/>
                </a:lnTo>
                <a:lnTo>
                  <a:pt x="221585" y="230756"/>
                </a:lnTo>
                <a:lnTo>
                  <a:pt x="217061" y="229590"/>
                </a:lnTo>
                <a:lnTo>
                  <a:pt x="213633" y="230756"/>
                </a:lnTo>
                <a:lnTo>
                  <a:pt x="212502" y="231887"/>
                </a:lnTo>
                <a:lnTo>
                  <a:pt x="213633" y="234150"/>
                </a:lnTo>
                <a:lnTo>
                  <a:pt x="213633" y="236412"/>
                </a:lnTo>
                <a:lnTo>
                  <a:pt x="212502" y="237543"/>
                </a:lnTo>
                <a:lnTo>
                  <a:pt x="211371" y="240972"/>
                </a:lnTo>
                <a:lnTo>
                  <a:pt x="210240" y="240972"/>
                </a:lnTo>
                <a:lnTo>
                  <a:pt x="209109" y="242103"/>
                </a:lnTo>
                <a:lnTo>
                  <a:pt x="209109" y="243234"/>
                </a:lnTo>
                <a:lnTo>
                  <a:pt x="207943" y="244366"/>
                </a:lnTo>
                <a:lnTo>
                  <a:pt x="206812" y="245497"/>
                </a:lnTo>
                <a:lnTo>
                  <a:pt x="206812" y="248926"/>
                </a:lnTo>
                <a:lnTo>
                  <a:pt x="206812" y="250057"/>
                </a:lnTo>
                <a:lnTo>
                  <a:pt x="203420" y="251188"/>
                </a:lnTo>
                <a:lnTo>
                  <a:pt x="199992" y="252319"/>
                </a:lnTo>
                <a:lnTo>
                  <a:pt x="196599" y="254617"/>
                </a:lnTo>
                <a:lnTo>
                  <a:pt x="193171" y="255748"/>
                </a:lnTo>
                <a:lnTo>
                  <a:pt x="193171" y="258010"/>
                </a:lnTo>
                <a:lnTo>
                  <a:pt x="192040" y="259141"/>
                </a:lnTo>
                <a:lnTo>
                  <a:pt x="189778" y="260272"/>
                </a:lnTo>
                <a:lnTo>
                  <a:pt x="187516" y="259141"/>
                </a:lnTo>
                <a:lnTo>
                  <a:pt x="186350" y="260272"/>
                </a:lnTo>
                <a:lnTo>
                  <a:pt x="185219" y="258010"/>
                </a:lnTo>
                <a:lnTo>
                  <a:pt x="181827" y="260272"/>
                </a:lnTo>
                <a:lnTo>
                  <a:pt x="181827" y="262570"/>
                </a:lnTo>
                <a:lnTo>
                  <a:pt x="177268" y="263701"/>
                </a:lnTo>
                <a:lnTo>
                  <a:pt x="177268" y="264832"/>
                </a:lnTo>
                <a:lnTo>
                  <a:pt x="177268" y="267095"/>
                </a:lnTo>
                <a:lnTo>
                  <a:pt x="175006" y="268261"/>
                </a:lnTo>
                <a:lnTo>
                  <a:pt x="173875" y="268261"/>
                </a:lnTo>
                <a:lnTo>
                  <a:pt x="172744" y="271655"/>
                </a:lnTo>
                <a:lnTo>
                  <a:pt x="171578" y="271655"/>
                </a:lnTo>
                <a:lnTo>
                  <a:pt x="170447" y="273917"/>
                </a:lnTo>
                <a:lnTo>
                  <a:pt x="169316" y="275048"/>
                </a:lnTo>
                <a:lnTo>
                  <a:pt x="169316" y="276215"/>
                </a:lnTo>
                <a:lnTo>
                  <a:pt x="168185" y="277346"/>
                </a:lnTo>
                <a:lnTo>
                  <a:pt x="170447" y="278477"/>
                </a:lnTo>
                <a:lnTo>
                  <a:pt x="171578" y="279608"/>
                </a:lnTo>
                <a:lnTo>
                  <a:pt x="171578" y="281870"/>
                </a:lnTo>
                <a:lnTo>
                  <a:pt x="169316" y="283037"/>
                </a:lnTo>
                <a:lnTo>
                  <a:pt x="169316" y="284168"/>
                </a:lnTo>
                <a:lnTo>
                  <a:pt x="167054" y="281870"/>
                </a:lnTo>
                <a:lnTo>
                  <a:pt x="167054" y="279608"/>
                </a:lnTo>
                <a:lnTo>
                  <a:pt x="165923" y="279608"/>
                </a:lnTo>
                <a:lnTo>
                  <a:pt x="165923" y="277346"/>
                </a:lnTo>
                <a:lnTo>
                  <a:pt x="164792" y="276215"/>
                </a:lnTo>
                <a:lnTo>
                  <a:pt x="163626" y="276215"/>
                </a:lnTo>
                <a:lnTo>
                  <a:pt x="162495" y="276215"/>
                </a:lnTo>
                <a:lnTo>
                  <a:pt x="160234" y="279608"/>
                </a:lnTo>
                <a:lnTo>
                  <a:pt x="154544" y="279608"/>
                </a:lnTo>
                <a:lnTo>
                  <a:pt x="152282" y="280739"/>
                </a:lnTo>
                <a:lnTo>
                  <a:pt x="151151" y="281870"/>
                </a:lnTo>
                <a:lnTo>
                  <a:pt x="147723" y="286430"/>
                </a:lnTo>
                <a:lnTo>
                  <a:pt x="145461" y="287562"/>
                </a:lnTo>
                <a:lnTo>
                  <a:pt x="144330" y="288693"/>
                </a:lnTo>
                <a:lnTo>
                  <a:pt x="145461" y="289824"/>
                </a:lnTo>
                <a:lnTo>
                  <a:pt x="146592" y="290990"/>
                </a:lnTo>
                <a:lnTo>
                  <a:pt x="145461" y="290990"/>
                </a:lnTo>
                <a:lnTo>
                  <a:pt x="143199" y="290990"/>
                </a:lnTo>
                <a:lnTo>
                  <a:pt x="140902" y="290990"/>
                </a:lnTo>
                <a:lnTo>
                  <a:pt x="140902" y="294384"/>
                </a:lnTo>
                <a:lnTo>
                  <a:pt x="137510" y="296646"/>
                </a:lnTo>
                <a:lnTo>
                  <a:pt x="137510" y="298944"/>
                </a:lnTo>
                <a:lnTo>
                  <a:pt x="135248" y="300075"/>
                </a:lnTo>
                <a:lnTo>
                  <a:pt x="134082" y="301206"/>
                </a:lnTo>
                <a:lnTo>
                  <a:pt x="132951" y="302337"/>
                </a:lnTo>
                <a:lnTo>
                  <a:pt x="130689" y="301206"/>
                </a:lnTo>
                <a:lnTo>
                  <a:pt x="129558" y="302337"/>
                </a:lnTo>
                <a:lnTo>
                  <a:pt x="128427" y="302337"/>
                </a:lnTo>
                <a:lnTo>
                  <a:pt x="127296" y="302337"/>
                </a:lnTo>
                <a:lnTo>
                  <a:pt x="127296" y="300075"/>
                </a:lnTo>
                <a:lnTo>
                  <a:pt x="124999" y="298944"/>
                </a:lnTo>
                <a:lnTo>
                  <a:pt x="121606" y="297813"/>
                </a:lnTo>
                <a:lnTo>
                  <a:pt x="117048" y="301206"/>
                </a:lnTo>
                <a:lnTo>
                  <a:pt x="115917" y="302337"/>
                </a:lnTo>
                <a:lnTo>
                  <a:pt x="115917" y="304600"/>
                </a:lnTo>
                <a:lnTo>
                  <a:pt x="115917" y="306897"/>
                </a:lnTo>
                <a:lnTo>
                  <a:pt x="117048" y="309160"/>
                </a:lnTo>
                <a:lnTo>
                  <a:pt x="117048" y="310291"/>
                </a:lnTo>
                <a:lnTo>
                  <a:pt x="115917" y="311422"/>
                </a:lnTo>
                <a:lnTo>
                  <a:pt x="109096" y="310291"/>
                </a:lnTo>
                <a:lnTo>
                  <a:pt x="107965" y="309160"/>
                </a:lnTo>
                <a:lnTo>
                  <a:pt x="107965" y="308029"/>
                </a:lnTo>
                <a:lnTo>
                  <a:pt x="106834" y="306897"/>
                </a:lnTo>
                <a:lnTo>
                  <a:pt x="105703" y="305766"/>
                </a:lnTo>
                <a:lnTo>
                  <a:pt x="104537" y="303469"/>
                </a:lnTo>
                <a:lnTo>
                  <a:pt x="103406" y="303469"/>
                </a:lnTo>
                <a:lnTo>
                  <a:pt x="101144" y="302337"/>
                </a:lnTo>
                <a:lnTo>
                  <a:pt x="98883" y="304600"/>
                </a:lnTo>
                <a:lnTo>
                  <a:pt x="95455" y="306897"/>
                </a:lnTo>
                <a:lnTo>
                  <a:pt x="93193" y="308029"/>
                </a:lnTo>
                <a:lnTo>
                  <a:pt x="92062" y="309160"/>
                </a:lnTo>
                <a:lnTo>
                  <a:pt x="90931" y="310291"/>
                </a:lnTo>
                <a:lnTo>
                  <a:pt x="88634" y="310291"/>
                </a:lnTo>
                <a:lnTo>
                  <a:pt x="88634" y="311422"/>
                </a:lnTo>
                <a:lnTo>
                  <a:pt x="85241" y="311422"/>
                </a:lnTo>
                <a:lnTo>
                  <a:pt x="84110" y="311422"/>
                </a:lnTo>
                <a:lnTo>
                  <a:pt x="81813" y="312589"/>
                </a:lnTo>
                <a:lnTo>
                  <a:pt x="80682" y="311422"/>
                </a:lnTo>
                <a:lnTo>
                  <a:pt x="78420" y="309160"/>
                </a:lnTo>
                <a:lnTo>
                  <a:pt x="77290" y="304600"/>
                </a:lnTo>
                <a:lnTo>
                  <a:pt x="78420" y="302337"/>
                </a:lnTo>
                <a:lnTo>
                  <a:pt x="77290" y="301206"/>
                </a:lnTo>
                <a:lnTo>
                  <a:pt x="78420" y="300075"/>
                </a:lnTo>
                <a:lnTo>
                  <a:pt x="75028" y="300075"/>
                </a:lnTo>
                <a:lnTo>
                  <a:pt x="77290" y="296646"/>
                </a:lnTo>
                <a:lnTo>
                  <a:pt x="76159" y="295515"/>
                </a:lnTo>
                <a:lnTo>
                  <a:pt x="75028" y="294384"/>
                </a:lnTo>
                <a:lnTo>
                  <a:pt x="76159" y="292122"/>
                </a:lnTo>
                <a:lnTo>
                  <a:pt x="75028" y="292122"/>
                </a:lnTo>
                <a:lnTo>
                  <a:pt x="75028" y="290990"/>
                </a:lnTo>
                <a:lnTo>
                  <a:pt x="75028" y="288693"/>
                </a:lnTo>
                <a:lnTo>
                  <a:pt x="73862" y="287562"/>
                </a:lnTo>
                <a:lnTo>
                  <a:pt x="72731" y="288693"/>
                </a:lnTo>
                <a:lnTo>
                  <a:pt x="71600" y="287562"/>
                </a:lnTo>
                <a:lnTo>
                  <a:pt x="70469" y="288693"/>
                </a:lnTo>
                <a:lnTo>
                  <a:pt x="68207" y="285299"/>
                </a:lnTo>
                <a:lnTo>
                  <a:pt x="67041" y="286430"/>
                </a:lnTo>
                <a:lnTo>
                  <a:pt x="65910" y="287562"/>
                </a:lnTo>
                <a:lnTo>
                  <a:pt x="65910" y="288693"/>
                </a:lnTo>
                <a:lnTo>
                  <a:pt x="64779" y="289824"/>
                </a:lnTo>
                <a:lnTo>
                  <a:pt x="60220" y="290990"/>
                </a:lnTo>
                <a:lnTo>
                  <a:pt x="61386" y="292122"/>
                </a:lnTo>
                <a:lnTo>
                  <a:pt x="60220" y="294384"/>
                </a:lnTo>
                <a:lnTo>
                  <a:pt x="59089" y="294384"/>
                </a:lnTo>
                <a:lnTo>
                  <a:pt x="56827" y="294384"/>
                </a:lnTo>
                <a:lnTo>
                  <a:pt x="55697" y="292122"/>
                </a:lnTo>
                <a:lnTo>
                  <a:pt x="52269" y="292122"/>
                </a:lnTo>
                <a:lnTo>
                  <a:pt x="50007" y="294384"/>
                </a:lnTo>
                <a:lnTo>
                  <a:pt x="46614" y="294384"/>
                </a:lnTo>
                <a:lnTo>
                  <a:pt x="45483" y="295515"/>
                </a:lnTo>
                <a:lnTo>
                  <a:pt x="45483" y="297813"/>
                </a:lnTo>
                <a:lnTo>
                  <a:pt x="42055" y="297813"/>
                </a:lnTo>
                <a:lnTo>
                  <a:pt x="39793" y="298944"/>
                </a:lnTo>
                <a:lnTo>
                  <a:pt x="37496" y="297813"/>
                </a:lnTo>
                <a:lnTo>
                  <a:pt x="34104" y="298944"/>
                </a:lnTo>
                <a:lnTo>
                  <a:pt x="32973" y="297813"/>
                </a:lnTo>
                <a:lnTo>
                  <a:pt x="31842" y="298944"/>
                </a:lnTo>
                <a:lnTo>
                  <a:pt x="31842" y="296646"/>
                </a:lnTo>
                <a:lnTo>
                  <a:pt x="30675" y="298944"/>
                </a:lnTo>
                <a:lnTo>
                  <a:pt x="28414" y="298944"/>
                </a:lnTo>
                <a:lnTo>
                  <a:pt x="28414" y="296646"/>
                </a:lnTo>
                <a:lnTo>
                  <a:pt x="26152" y="295515"/>
                </a:lnTo>
                <a:lnTo>
                  <a:pt x="26152" y="293253"/>
                </a:lnTo>
                <a:lnTo>
                  <a:pt x="25021" y="290990"/>
                </a:lnTo>
                <a:lnTo>
                  <a:pt x="23890" y="290990"/>
                </a:lnTo>
                <a:lnTo>
                  <a:pt x="23890" y="287562"/>
                </a:lnTo>
                <a:lnTo>
                  <a:pt x="20462" y="286430"/>
                </a:lnTo>
                <a:lnTo>
                  <a:pt x="20462" y="285299"/>
                </a:lnTo>
                <a:lnTo>
                  <a:pt x="19331" y="285299"/>
                </a:lnTo>
                <a:lnTo>
                  <a:pt x="19331" y="284168"/>
                </a:lnTo>
                <a:lnTo>
                  <a:pt x="17069" y="281870"/>
                </a:lnTo>
                <a:lnTo>
                  <a:pt x="15939" y="281870"/>
                </a:lnTo>
                <a:lnTo>
                  <a:pt x="13641" y="277346"/>
                </a:lnTo>
                <a:lnTo>
                  <a:pt x="11380" y="277346"/>
                </a:lnTo>
                <a:lnTo>
                  <a:pt x="10249" y="275048"/>
                </a:lnTo>
                <a:lnTo>
                  <a:pt x="7952" y="275048"/>
                </a:lnTo>
                <a:lnTo>
                  <a:pt x="7952" y="273917"/>
                </a:lnTo>
                <a:lnTo>
                  <a:pt x="9118" y="272786"/>
                </a:lnTo>
                <a:lnTo>
                  <a:pt x="9118" y="269392"/>
                </a:lnTo>
                <a:lnTo>
                  <a:pt x="10249" y="268261"/>
                </a:lnTo>
                <a:lnTo>
                  <a:pt x="13641" y="268261"/>
                </a:lnTo>
                <a:lnTo>
                  <a:pt x="14772" y="267095"/>
                </a:lnTo>
                <a:lnTo>
                  <a:pt x="18200" y="265964"/>
                </a:lnTo>
                <a:lnTo>
                  <a:pt x="18200" y="264832"/>
                </a:lnTo>
                <a:lnTo>
                  <a:pt x="19331" y="263701"/>
                </a:lnTo>
                <a:lnTo>
                  <a:pt x="18200" y="262570"/>
                </a:lnTo>
                <a:lnTo>
                  <a:pt x="19331" y="261439"/>
                </a:lnTo>
                <a:lnTo>
                  <a:pt x="19331" y="259141"/>
                </a:lnTo>
                <a:lnTo>
                  <a:pt x="18200" y="258010"/>
                </a:lnTo>
                <a:lnTo>
                  <a:pt x="20462" y="258010"/>
                </a:lnTo>
                <a:lnTo>
                  <a:pt x="19331" y="256879"/>
                </a:lnTo>
                <a:lnTo>
                  <a:pt x="20462" y="254617"/>
                </a:lnTo>
                <a:lnTo>
                  <a:pt x="22724" y="252319"/>
                </a:lnTo>
                <a:lnTo>
                  <a:pt x="21593" y="250057"/>
                </a:lnTo>
                <a:lnTo>
                  <a:pt x="20462" y="248926"/>
                </a:lnTo>
                <a:lnTo>
                  <a:pt x="20462" y="247794"/>
                </a:lnTo>
                <a:lnTo>
                  <a:pt x="27283" y="246663"/>
                </a:lnTo>
                <a:lnTo>
                  <a:pt x="27283" y="245497"/>
                </a:lnTo>
                <a:lnTo>
                  <a:pt x="28414" y="244366"/>
                </a:lnTo>
                <a:lnTo>
                  <a:pt x="28414" y="243234"/>
                </a:lnTo>
                <a:lnTo>
                  <a:pt x="30675" y="243234"/>
                </a:lnTo>
                <a:lnTo>
                  <a:pt x="30675" y="239841"/>
                </a:lnTo>
                <a:lnTo>
                  <a:pt x="28414" y="239841"/>
                </a:lnTo>
                <a:lnTo>
                  <a:pt x="29545" y="237543"/>
                </a:lnTo>
                <a:lnTo>
                  <a:pt x="30675" y="236412"/>
                </a:lnTo>
                <a:lnTo>
                  <a:pt x="31842" y="233019"/>
                </a:lnTo>
                <a:lnTo>
                  <a:pt x="34104" y="229590"/>
                </a:lnTo>
                <a:lnTo>
                  <a:pt x="36365" y="227327"/>
                </a:lnTo>
                <a:lnTo>
                  <a:pt x="36365" y="226196"/>
                </a:lnTo>
                <a:lnTo>
                  <a:pt x="36365" y="225065"/>
                </a:lnTo>
                <a:lnTo>
                  <a:pt x="36365" y="222767"/>
                </a:lnTo>
                <a:lnTo>
                  <a:pt x="37496" y="221636"/>
                </a:lnTo>
                <a:lnTo>
                  <a:pt x="38662" y="219374"/>
                </a:lnTo>
                <a:lnTo>
                  <a:pt x="37496" y="215945"/>
                </a:lnTo>
                <a:lnTo>
                  <a:pt x="37496" y="213683"/>
                </a:lnTo>
                <a:lnTo>
                  <a:pt x="36365" y="213683"/>
                </a:lnTo>
                <a:lnTo>
                  <a:pt x="35234" y="211421"/>
                </a:lnTo>
                <a:lnTo>
                  <a:pt x="36365" y="210289"/>
                </a:lnTo>
                <a:lnTo>
                  <a:pt x="35234" y="209158"/>
                </a:lnTo>
                <a:lnTo>
                  <a:pt x="30675" y="211421"/>
                </a:lnTo>
                <a:lnTo>
                  <a:pt x="28414" y="210289"/>
                </a:lnTo>
                <a:lnTo>
                  <a:pt x="27283" y="209158"/>
                </a:lnTo>
                <a:lnTo>
                  <a:pt x="25021" y="207992"/>
                </a:lnTo>
                <a:lnTo>
                  <a:pt x="25021" y="205729"/>
                </a:lnTo>
                <a:lnTo>
                  <a:pt x="23890" y="204598"/>
                </a:lnTo>
                <a:lnTo>
                  <a:pt x="25021" y="202336"/>
                </a:lnTo>
                <a:lnTo>
                  <a:pt x="23890" y="201205"/>
                </a:lnTo>
                <a:lnTo>
                  <a:pt x="21593" y="201205"/>
                </a:lnTo>
                <a:lnTo>
                  <a:pt x="20462" y="200038"/>
                </a:lnTo>
                <a:lnTo>
                  <a:pt x="17069" y="200038"/>
                </a:lnTo>
                <a:lnTo>
                  <a:pt x="13641" y="201205"/>
                </a:lnTo>
                <a:lnTo>
                  <a:pt x="13641" y="198907"/>
                </a:lnTo>
                <a:lnTo>
                  <a:pt x="14772" y="197776"/>
                </a:lnTo>
                <a:lnTo>
                  <a:pt x="13641" y="196645"/>
                </a:lnTo>
                <a:lnTo>
                  <a:pt x="14772" y="195514"/>
                </a:lnTo>
                <a:lnTo>
                  <a:pt x="14772" y="190954"/>
                </a:lnTo>
                <a:lnTo>
                  <a:pt x="15939" y="189822"/>
                </a:lnTo>
                <a:lnTo>
                  <a:pt x="17069" y="187560"/>
                </a:lnTo>
                <a:lnTo>
                  <a:pt x="18200" y="184131"/>
                </a:lnTo>
                <a:lnTo>
                  <a:pt x="18200" y="183000"/>
                </a:lnTo>
                <a:lnTo>
                  <a:pt x="17069" y="181869"/>
                </a:lnTo>
                <a:lnTo>
                  <a:pt x="15939" y="180738"/>
                </a:lnTo>
                <a:lnTo>
                  <a:pt x="14772" y="179607"/>
                </a:lnTo>
                <a:lnTo>
                  <a:pt x="15939" y="177309"/>
                </a:lnTo>
                <a:lnTo>
                  <a:pt x="15939" y="176178"/>
                </a:lnTo>
                <a:lnTo>
                  <a:pt x="12511" y="175047"/>
                </a:lnTo>
                <a:lnTo>
                  <a:pt x="12511" y="172784"/>
                </a:lnTo>
                <a:lnTo>
                  <a:pt x="9118" y="171653"/>
                </a:lnTo>
                <a:lnTo>
                  <a:pt x="7952" y="171653"/>
                </a:lnTo>
                <a:lnTo>
                  <a:pt x="5690" y="170487"/>
                </a:lnTo>
                <a:lnTo>
                  <a:pt x="2297" y="168224"/>
                </a:lnTo>
                <a:lnTo>
                  <a:pt x="1131" y="168224"/>
                </a:lnTo>
                <a:lnTo>
                  <a:pt x="0" y="167093"/>
                </a:lnTo>
                <a:lnTo>
                  <a:pt x="1131" y="165962"/>
                </a:lnTo>
                <a:lnTo>
                  <a:pt x="2297" y="165962"/>
                </a:lnTo>
                <a:lnTo>
                  <a:pt x="3428" y="163664"/>
                </a:lnTo>
                <a:lnTo>
                  <a:pt x="4559" y="163664"/>
                </a:lnTo>
                <a:lnTo>
                  <a:pt x="3428" y="162533"/>
                </a:lnTo>
                <a:lnTo>
                  <a:pt x="3428" y="161402"/>
                </a:lnTo>
                <a:lnTo>
                  <a:pt x="1131" y="161402"/>
                </a:lnTo>
                <a:lnTo>
                  <a:pt x="0" y="159140"/>
                </a:lnTo>
                <a:lnTo>
                  <a:pt x="2297" y="158009"/>
                </a:lnTo>
                <a:lnTo>
                  <a:pt x="1131" y="155711"/>
                </a:lnTo>
                <a:lnTo>
                  <a:pt x="1131" y="153449"/>
                </a:lnTo>
                <a:lnTo>
                  <a:pt x="0" y="152318"/>
                </a:lnTo>
                <a:close/>
              </a:path>
            </a:pathLst>
          </a:custGeom>
          <a:solidFill>
            <a:srgbClr val="062473"/>
          </a:solidFill>
          <a:ln w="9892" cap="flat">
            <a:solidFill>
              <a:srgbClr val="FFFFFF"/>
            </a:solidFill>
            <a:prstDash val="solid"/>
            <a:miter/>
          </a:ln>
        </p:spPr>
        <p:txBody>
          <a:bodyPr rtlCol="0" anchor="ctr"/>
          <a:lstStyle/>
          <a:p>
            <a:endParaRPr lang="pt-BR"/>
          </a:p>
        </p:txBody>
      </p:sp>
      <p:sp>
        <p:nvSpPr>
          <p:cNvPr id="19" name="Forma Livre: Forma 18">
            <a:extLst>
              <a:ext uri="{FF2B5EF4-FFF2-40B4-BE49-F238E27FC236}">
                <a16:creationId xmlns:a16="http://schemas.microsoft.com/office/drawing/2014/main" id="{720A572A-48F2-4369-0E1B-B167B974BF29}"/>
              </a:ext>
            </a:extLst>
          </p:cNvPr>
          <p:cNvSpPr/>
          <p:nvPr/>
        </p:nvSpPr>
        <p:spPr>
          <a:xfrm>
            <a:off x="7420621" y="3110994"/>
            <a:ext cx="1096542" cy="380776"/>
          </a:xfrm>
          <a:custGeom>
            <a:avLst/>
            <a:gdLst>
              <a:gd name="connsiteX0" fmla="*/ 0 w 1096542"/>
              <a:gd name="connsiteY0" fmla="*/ 246663 h 380776"/>
              <a:gd name="connsiteX1" fmla="*/ 3393 w 1096542"/>
              <a:gd name="connsiteY1" fmla="*/ 246663 h 380776"/>
              <a:gd name="connsiteX2" fmla="*/ 7952 w 1096542"/>
              <a:gd name="connsiteY2" fmla="*/ 244366 h 380776"/>
              <a:gd name="connsiteX3" fmla="*/ 9082 w 1096542"/>
              <a:gd name="connsiteY3" fmla="*/ 243234 h 380776"/>
              <a:gd name="connsiteX4" fmla="*/ 12475 w 1096542"/>
              <a:gd name="connsiteY4" fmla="*/ 238710 h 380776"/>
              <a:gd name="connsiteX5" fmla="*/ 18165 w 1096542"/>
              <a:gd name="connsiteY5" fmla="*/ 238710 h 380776"/>
              <a:gd name="connsiteX6" fmla="*/ 20462 w 1096542"/>
              <a:gd name="connsiteY6" fmla="*/ 237543 h 380776"/>
              <a:gd name="connsiteX7" fmla="*/ 21593 w 1096542"/>
              <a:gd name="connsiteY7" fmla="*/ 236412 h 380776"/>
              <a:gd name="connsiteX8" fmla="*/ 23855 w 1096542"/>
              <a:gd name="connsiteY8" fmla="*/ 236412 h 380776"/>
              <a:gd name="connsiteX9" fmla="*/ 26117 w 1096542"/>
              <a:gd name="connsiteY9" fmla="*/ 234150 h 380776"/>
              <a:gd name="connsiteX10" fmla="*/ 24986 w 1096542"/>
              <a:gd name="connsiteY10" fmla="*/ 230756 h 380776"/>
              <a:gd name="connsiteX11" fmla="*/ 24986 w 1096542"/>
              <a:gd name="connsiteY11" fmla="*/ 228459 h 380776"/>
              <a:gd name="connsiteX12" fmla="*/ 26117 w 1096542"/>
              <a:gd name="connsiteY12" fmla="*/ 228459 h 380776"/>
              <a:gd name="connsiteX13" fmla="*/ 27247 w 1096542"/>
              <a:gd name="connsiteY13" fmla="*/ 227327 h 380776"/>
              <a:gd name="connsiteX14" fmla="*/ 29545 w 1096542"/>
              <a:gd name="connsiteY14" fmla="*/ 227327 h 380776"/>
              <a:gd name="connsiteX15" fmla="*/ 30675 w 1096542"/>
              <a:gd name="connsiteY15" fmla="*/ 226196 h 380776"/>
              <a:gd name="connsiteX16" fmla="*/ 31806 w 1096542"/>
              <a:gd name="connsiteY16" fmla="*/ 225065 h 380776"/>
              <a:gd name="connsiteX17" fmla="*/ 32937 w 1096542"/>
              <a:gd name="connsiteY17" fmla="*/ 223934 h 380776"/>
              <a:gd name="connsiteX18" fmla="*/ 35234 w 1096542"/>
              <a:gd name="connsiteY18" fmla="*/ 219374 h 380776"/>
              <a:gd name="connsiteX19" fmla="*/ 35234 w 1096542"/>
              <a:gd name="connsiteY19" fmla="*/ 217112 h 380776"/>
              <a:gd name="connsiteX20" fmla="*/ 37496 w 1096542"/>
              <a:gd name="connsiteY20" fmla="*/ 217112 h 380776"/>
              <a:gd name="connsiteX21" fmla="*/ 38627 w 1096542"/>
              <a:gd name="connsiteY21" fmla="*/ 218243 h 380776"/>
              <a:gd name="connsiteX22" fmla="*/ 39758 w 1096542"/>
              <a:gd name="connsiteY22" fmla="*/ 218243 h 380776"/>
              <a:gd name="connsiteX23" fmla="*/ 42020 w 1096542"/>
              <a:gd name="connsiteY23" fmla="*/ 217112 h 380776"/>
              <a:gd name="connsiteX24" fmla="*/ 43186 w 1096542"/>
              <a:gd name="connsiteY24" fmla="*/ 214814 h 380776"/>
              <a:gd name="connsiteX25" fmla="*/ 44317 w 1096542"/>
              <a:gd name="connsiteY25" fmla="*/ 214814 h 380776"/>
              <a:gd name="connsiteX26" fmla="*/ 45448 w 1096542"/>
              <a:gd name="connsiteY26" fmla="*/ 213683 h 380776"/>
              <a:gd name="connsiteX27" fmla="*/ 46579 w 1096542"/>
              <a:gd name="connsiteY27" fmla="*/ 210289 h 380776"/>
              <a:gd name="connsiteX28" fmla="*/ 46579 w 1096542"/>
              <a:gd name="connsiteY28" fmla="*/ 206861 h 380776"/>
              <a:gd name="connsiteX29" fmla="*/ 51138 w 1096542"/>
              <a:gd name="connsiteY29" fmla="*/ 208027 h 380776"/>
              <a:gd name="connsiteX30" fmla="*/ 52269 w 1096542"/>
              <a:gd name="connsiteY30" fmla="*/ 202336 h 380776"/>
              <a:gd name="connsiteX31" fmla="*/ 53399 w 1096542"/>
              <a:gd name="connsiteY31" fmla="*/ 198907 h 380776"/>
              <a:gd name="connsiteX32" fmla="*/ 59089 w 1096542"/>
              <a:gd name="connsiteY32" fmla="*/ 197776 h 380776"/>
              <a:gd name="connsiteX33" fmla="*/ 60220 w 1096542"/>
              <a:gd name="connsiteY33" fmla="*/ 194382 h 380776"/>
              <a:gd name="connsiteX34" fmla="*/ 61351 w 1096542"/>
              <a:gd name="connsiteY34" fmla="*/ 194382 h 380776"/>
              <a:gd name="connsiteX35" fmla="*/ 63613 w 1096542"/>
              <a:gd name="connsiteY35" fmla="*/ 193251 h 380776"/>
              <a:gd name="connsiteX36" fmla="*/ 65910 w 1096542"/>
              <a:gd name="connsiteY36" fmla="*/ 195514 h 380776"/>
              <a:gd name="connsiteX37" fmla="*/ 65910 w 1096542"/>
              <a:gd name="connsiteY37" fmla="*/ 196645 h 380776"/>
              <a:gd name="connsiteX38" fmla="*/ 67041 w 1096542"/>
              <a:gd name="connsiteY38" fmla="*/ 197776 h 380776"/>
              <a:gd name="connsiteX39" fmla="*/ 70433 w 1096542"/>
              <a:gd name="connsiteY39" fmla="*/ 200038 h 380776"/>
              <a:gd name="connsiteX40" fmla="*/ 72731 w 1096542"/>
              <a:gd name="connsiteY40" fmla="*/ 202336 h 380776"/>
              <a:gd name="connsiteX41" fmla="*/ 74992 w 1096542"/>
              <a:gd name="connsiteY41" fmla="*/ 200038 h 380776"/>
              <a:gd name="connsiteX42" fmla="*/ 76123 w 1096542"/>
              <a:gd name="connsiteY42" fmla="*/ 197776 h 380776"/>
              <a:gd name="connsiteX43" fmla="*/ 76123 w 1096542"/>
              <a:gd name="connsiteY43" fmla="*/ 195514 h 380776"/>
              <a:gd name="connsiteX44" fmla="*/ 76123 w 1096542"/>
              <a:gd name="connsiteY44" fmla="*/ 193251 h 380776"/>
              <a:gd name="connsiteX45" fmla="*/ 77254 w 1096542"/>
              <a:gd name="connsiteY45" fmla="*/ 192085 h 380776"/>
              <a:gd name="connsiteX46" fmla="*/ 78385 w 1096542"/>
              <a:gd name="connsiteY46" fmla="*/ 192085 h 380776"/>
              <a:gd name="connsiteX47" fmla="*/ 78385 w 1096542"/>
              <a:gd name="connsiteY47" fmla="*/ 188691 h 380776"/>
              <a:gd name="connsiteX48" fmla="*/ 77254 w 1096542"/>
              <a:gd name="connsiteY48" fmla="*/ 188691 h 380776"/>
              <a:gd name="connsiteX49" fmla="*/ 78385 w 1096542"/>
              <a:gd name="connsiteY49" fmla="*/ 186429 h 380776"/>
              <a:gd name="connsiteX50" fmla="*/ 81813 w 1096542"/>
              <a:gd name="connsiteY50" fmla="*/ 186429 h 380776"/>
              <a:gd name="connsiteX51" fmla="*/ 82944 w 1096542"/>
              <a:gd name="connsiteY51" fmla="*/ 187560 h 380776"/>
              <a:gd name="connsiteX52" fmla="*/ 84075 w 1096542"/>
              <a:gd name="connsiteY52" fmla="*/ 189822 h 380776"/>
              <a:gd name="connsiteX53" fmla="*/ 84075 w 1096542"/>
              <a:gd name="connsiteY53" fmla="*/ 190954 h 380776"/>
              <a:gd name="connsiteX54" fmla="*/ 87503 w 1096542"/>
              <a:gd name="connsiteY54" fmla="*/ 190954 h 380776"/>
              <a:gd name="connsiteX55" fmla="*/ 90896 w 1096542"/>
              <a:gd name="connsiteY55" fmla="*/ 187560 h 380776"/>
              <a:gd name="connsiteX56" fmla="*/ 89765 w 1096542"/>
              <a:gd name="connsiteY56" fmla="*/ 183000 h 380776"/>
              <a:gd name="connsiteX57" fmla="*/ 90896 w 1096542"/>
              <a:gd name="connsiteY57" fmla="*/ 181869 h 380776"/>
              <a:gd name="connsiteX58" fmla="*/ 90896 w 1096542"/>
              <a:gd name="connsiteY58" fmla="*/ 180738 h 380776"/>
              <a:gd name="connsiteX59" fmla="*/ 95455 w 1096542"/>
              <a:gd name="connsiteY59" fmla="*/ 179607 h 380776"/>
              <a:gd name="connsiteX60" fmla="*/ 95455 w 1096542"/>
              <a:gd name="connsiteY60" fmla="*/ 177309 h 380776"/>
              <a:gd name="connsiteX61" fmla="*/ 96585 w 1096542"/>
              <a:gd name="connsiteY61" fmla="*/ 177309 h 380776"/>
              <a:gd name="connsiteX62" fmla="*/ 96585 w 1096542"/>
              <a:gd name="connsiteY62" fmla="*/ 176178 h 380776"/>
              <a:gd name="connsiteX63" fmla="*/ 96585 w 1096542"/>
              <a:gd name="connsiteY63" fmla="*/ 175047 h 380776"/>
              <a:gd name="connsiteX64" fmla="*/ 97716 w 1096542"/>
              <a:gd name="connsiteY64" fmla="*/ 173916 h 380776"/>
              <a:gd name="connsiteX65" fmla="*/ 96585 w 1096542"/>
              <a:gd name="connsiteY65" fmla="*/ 169356 h 380776"/>
              <a:gd name="connsiteX66" fmla="*/ 98847 w 1096542"/>
              <a:gd name="connsiteY66" fmla="*/ 168224 h 380776"/>
              <a:gd name="connsiteX67" fmla="*/ 99978 w 1096542"/>
              <a:gd name="connsiteY67" fmla="*/ 167093 h 380776"/>
              <a:gd name="connsiteX68" fmla="*/ 103406 w 1096542"/>
              <a:gd name="connsiteY68" fmla="*/ 165962 h 380776"/>
              <a:gd name="connsiteX69" fmla="*/ 104537 w 1096542"/>
              <a:gd name="connsiteY69" fmla="*/ 164831 h 380776"/>
              <a:gd name="connsiteX70" fmla="*/ 105668 w 1096542"/>
              <a:gd name="connsiteY70" fmla="*/ 163700 h 380776"/>
              <a:gd name="connsiteX71" fmla="*/ 109061 w 1096542"/>
              <a:gd name="connsiteY71" fmla="*/ 163700 h 380776"/>
              <a:gd name="connsiteX72" fmla="*/ 109061 w 1096542"/>
              <a:gd name="connsiteY72" fmla="*/ 162533 h 380776"/>
              <a:gd name="connsiteX73" fmla="*/ 110227 w 1096542"/>
              <a:gd name="connsiteY73" fmla="*/ 160271 h 380776"/>
              <a:gd name="connsiteX74" fmla="*/ 111358 w 1096542"/>
              <a:gd name="connsiteY74" fmla="*/ 159140 h 380776"/>
              <a:gd name="connsiteX75" fmla="*/ 112489 w 1096542"/>
              <a:gd name="connsiteY75" fmla="*/ 156878 h 380776"/>
              <a:gd name="connsiteX76" fmla="*/ 114750 w 1096542"/>
              <a:gd name="connsiteY76" fmla="*/ 156878 h 380776"/>
              <a:gd name="connsiteX77" fmla="*/ 115881 w 1096542"/>
              <a:gd name="connsiteY77" fmla="*/ 155746 h 380776"/>
              <a:gd name="connsiteX78" fmla="*/ 115881 w 1096542"/>
              <a:gd name="connsiteY78" fmla="*/ 153449 h 380776"/>
              <a:gd name="connsiteX79" fmla="*/ 117048 w 1096542"/>
              <a:gd name="connsiteY79" fmla="*/ 152318 h 380776"/>
              <a:gd name="connsiteX80" fmla="*/ 119309 w 1096542"/>
              <a:gd name="connsiteY80" fmla="*/ 152318 h 380776"/>
              <a:gd name="connsiteX81" fmla="*/ 120440 w 1096542"/>
              <a:gd name="connsiteY81" fmla="*/ 151186 h 380776"/>
              <a:gd name="connsiteX82" fmla="*/ 120440 w 1096542"/>
              <a:gd name="connsiteY82" fmla="*/ 150055 h 380776"/>
              <a:gd name="connsiteX83" fmla="*/ 121571 w 1096542"/>
              <a:gd name="connsiteY83" fmla="*/ 148924 h 380776"/>
              <a:gd name="connsiteX84" fmla="*/ 127261 w 1096542"/>
              <a:gd name="connsiteY84" fmla="*/ 151186 h 380776"/>
              <a:gd name="connsiteX85" fmla="*/ 127261 w 1096542"/>
              <a:gd name="connsiteY85" fmla="*/ 150055 h 380776"/>
              <a:gd name="connsiteX86" fmla="*/ 128392 w 1096542"/>
              <a:gd name="connsiteY86" fmla="*/ 148924 h 380776"/>
              <a:gd name="connsiteX87" fmla="*/ 128392 w 1096542"/>
              <a:gd name="connsiteY87" fmla="*/ 146626 h 380776"/>
              <a:gd name="connsiteX88" fmla="*/ 127261 w 1096542"/>
              <a:gd name="connsiteY88" fmla="*/ 145495 h 380776"/>
              <a:gd name="connsiteX89" fmla="*/ 126130 w 1096542"/>
              <a:gd name="connsiteY89" fmla="*/ 143233 h 380776"/>
              <a:gd name="connsiteX90" fmla="*/ 127261 w 1096542"/>
              <a:gd name="connsiteY90" fmla="*/ 138673 h 380776"/>
              <a:gd name="connsiteX91" fmla="*/ 129523 w 1096542"/>
              <a:gd name="connsiteY91" fmla="*/ 132982 h 380776"/>
              <a:gd name="connsiteX92" fmla="*/ 130654 w 1096542"/>
              <a:gd name="connsiteY92" fmla="*/ 129588 h 380776"/>
              <a:gd name="connsiteX93" fmla="*/ 136343 w 1096542"/>
              <a:gd name="connsiteY93" fmla="*/ 119373 h 380776"/>
              <a:gd name="connsiteX94" fmla="*/ 136343 w 1096542"/>
              <a:gd name="connsiteY94" fmla="*/ 117075 h 380776"/>
              <a:gd name="connsiteX95" fmla="*/ 136343 w 1096542"/>
              <a:gd name="connsiteY95" fmla="*/ 115944 h 380776"/>
              <a:gd name="connsiteX96" fmla="*/ 137474 w 1096542"/>
              <a:gd name="connsiteY96" fmla="*/ 102299 h 380776"/>
              <a:gd name="connsiteX97" fmla="*/ 137474 w 1096542"/>
              <a:gd name="connsiteY97" fmla="*/ 100037 h 380776"/>
              <a:gd name="connsiteX98" fmla="*/ 136343 w 1096542"/>
              <a:gd name="connsiteY98" fmla="*/ 96643 h 380776"/>
              <a:gd name="connsiteX99" fmla="*/ 136343 w 1096542"/>
              <a:gd name="connsiteY99" fmla="*/ 95477 h 380776"/>
              <a:gd name="connsiteX100" fmla="*/ 134082 w 1096542"/>
              <a:gd name="connsiteY100" fmla="*/ 93215 h 380776"/>
              <a:gd name="connsiteX101" fmla="*/ 132951 w 1096542"/>
              <a:gd name="connsiteY101" fmla="*/ 92083 h 380776"/>
              <a:gd name="connsiteX102" fmla="*/ 131820 w 1096542"/>
              <a:gd name="connsiteY102" fmla="*/ 92083 h 380776"/>
              <a:gd name="connsiteX103" fmla="*/ 122702 w 1096542"/>
              <a:gd name="connsiteY103" fmla="*/ 88655 h 380776"/>
              <a:gd name="connsiteX104" fmla="*/ 118178 w 1096542"/>
              <a:gd name="connsiteY104" fmla="*/ 87523 h 380776"/>
              <a:gd name="connsiteX105" fmla="*/ 114750 w 1096542"/>
              <a:gd name="connsiteY105" fmla="*/ 84130 h 380776"/>
              <a:gd name="connsiteX106" fmla="*/ 113619 w 1096542"/>
              <a:gd name="connsiteY106" fmla="*/ 77308 h 380776"/>
              <a:gd name="connsiteX107" fmla="*/ 115881 w 1096542"/>
              <a:gd name="connsiteY107" fmla="*/ 70485 h 380776"/>
              <a:gd name="connsiteX108" fmla="*/ 119309 w 1096542"/>
              <a:gd name="connsiteY108" fmla="*/ 63663 h 380776"/>
              <a:gd name="connsiteX109" fmla="*/ 119309 w 1096542"/>
              <a:gd name="connsiteY109" fmla="*/ 62532 h 380776"/>
              <a:gd name="connsiteX110" fmla="*/ 119309 w 1096542"/>
              <a:gd name="connsiteY110" fmla="*/ 59103 h 380776"/>
              <a:gd name="connsiteX111" fmla="*/ 119309 w 1096542"/>
              <a:gd name="connsiteY111" fmla="*/ 56841 h 380776"/>
              <a:gd name="connsiteX112" fmla="*/ 119309 w 1096542"/>
              <a:gd name="connsiteY112" fmla="*/ 55710 h 380776"/>
              <a:gd name="connsiteX113" fmla="*/ 118178 w 1096542"/>
              <a:gd name="connsiteY113" fmla="*/ 54578 h 380776"/>
              <a:gd name="connsiteX114" fmla="*/ 118178 w 1096542"/>
              <a:gd name="connsiteY114" fmla="*/ 53447 h 380776"/>
              <a:gd name="connsiteX115" fmla="*/ 112489 w 1096542"/>
              <a:gd name="connsiteY115" fmla="*/ 46625 h 380776"/>
              <a:gd name="connsiteX116" fmla="*/ 111358 w 1096542"/>
              <a:gd name="connsiteY116" fmla="*/ 45494 h 380776"/>
              <a:gd name="connsiteX117" fmla="*/ 107930 w 1096542"/>
              <a:gd name="connsiteY117" fmla="*/ 36374 h 380776"/>
              <a:gd name="connsiteX118" fmla="*/ 107930 w 1096542"/>
              <a:gd name="connsiteY118" fmla="*/ 34111 h 380776"/>
              <a:gd name="connsiteX119" fmla="*/ 109061 w 1096542"/>
              <a:gd name="connsiteY119" fmla="*/ 31849 h 380776"/>
              <a:gd name="connsiteX120" fmla="*/ 114750 w 1096542"/>
              <a:gd name="connsiteY120" fmla="*/ 30718 h 380776"/>
              <a:gd name="connsiteX121" fmla="*/ 117048 w 1096542"/>
              <a:gd name="connsiteY121" fmla="*/ 29552 h 380776"/>
              <a:gd name="connsiteX122" fmla="*/ 118178 w 1096542"/>
              <a:gd name="connsiteY122" fmla="*/ 27289 h 380776"/>
              <a:gd name="connsiteX123" fmla="*/ 135212 w 1096542"/>
              <a:gd name="connsiteY123" fmla="*/ 20467 h 380776"/>
              <a:gd name="connsiteX124" fmla="*/ 143164 w 1096542"/>
              <a:gd name="connsiteY124" fmla="*/ 19336 h 380776"/>
              <a:gd name="connsiteX125" fmla="*/ 156806 w 1096542"/>
              <a:gd name="connsiteY125" fmla="*/ 19336 h 380776"/>
              <a:gd name="connsiteX126" fmla="*/ 164757 w 1096542"/>
              <a:gd name="connsiteY126" fmla="*/ 19336 h 380776"/>
              <a:gd name="connsiteX127" fmla="*/ 173840 w 1096542"/>
              <a:gd name="connsiteY127" fmla="*/ 17073 h 380776"/>
              <a:gd name="connsiteX128" fmla="*/ 178399 w 1096542"/>
              <a:gd name="connsiteY128" fmla="*/ 19336 h 380776"/>
              <a:gd name="connsiteX129" fmla="*/ 180660 w 1096542"/>
              <a:gd name="connsiteY129" fmla="*/ 19336 h 380776"/>
              <a:gd name="connsiteX130" fmla="*/ 181791 w 1096542"/>
              <a:gd name="connsiteY130" fmla="*/ 20467 h 380776"/>
              <a:gd name="connsiteX131" fmla="*/ 186350 w 1096542"/>
              <a:gd name="connsiteY131" fmla="*/ 27289 h 380776"/>
              <a:gd name="connsiteX132" fmla="*/ 202253 w 1096542"/>
              <a:gd name="connsiteY132" fmla="*/ 23896 h 380776"/>
              <a:gd name="connsiteX133" fmla="*/ 214764 w 1096542"/>
              <a:gd name="connsiteY133" fmla="*/ 21598 h 380776"/>
              <a:gd name="connsiteX134" fmla="*/ 223846 w 1096542"/>
              <a:gd name="connsiteY134" fmla="*/ 21598 h 380776"/>
              <a:gd name="connsiteX135" fmla="*/ 226108 w 1096542"/>
              <a:gd name="connsiteY135" fmla="*/ 19336 h 380776"/>
              <a:gd name="connsiteX136" fmla="*/ 230667 w 1096542"/>
              <a:gd name="connsiteY136" fmla="*/ 20467 h 380776"/>
              <a:gd name="connsiteX137" fmla="*/ 234060 w 1096542"/>
              <a:gd name="connsiteY137" fmla="*/ 19336 h 380776"/>
              <a:gd name="connsiteX138" fmla="*/ 242011 w 1096542"/>
              <a:gd name="connsiteY138" fmla="*/ 10251 h 380776"/>
              <a:gd name="connsiteX139" fmla="*/ 243178 w 1096542"/>
              <a:gd name="connsiteY139" fmla="*/ 10251 h 380776"/>
              <a:gd name="connsiteX140" fmla="*/ 245439 w 1096542"/>
              <a:gd name="connsiteY140" fmla="*/ 11382 h 380776"/>
              <a:gd name="connsiteX141" fmla="*/ 251129 w 1096542"/>
              <a:gd name="connsiteY141" fmla="*/ 9120 h 380776"/>
              <a:gd name="connsiteX142" fmla="*/ 252260 w 1096542"/>
              <a:gd name="connsiteY142" fmla="*/ 7989 h 380776"/>
              <a:gd name="connsiteX143" fmla="*/ 255653 w 1096542"/>
              <a:gd name="connsiteY143" fmla="*/ 9120 h 380776"/>
              <a:gd name="connsiteX144" fmla="*/ 257950 w 1096542"/>
              <a:gd name="connsiteY144" fmla="*/ 9120 h 380776"/>
              <a:gd name="connsiteX145" fmla="*/ 260212 w 1096542"/>
              <a:gd name="connsiteY145" fmla="*/ 9120 h 380776"/>
              <a:gd name="connsiteX146" fmla="*/ 262473 w 1096542"/>
              <a:gd name="connsiteY146" fmla="*/ 9120 h 380776"/>
              <a:gd name="connsiteX147" fmla="*/ 268163 w 1096542"/>
              <a:gd name="connsiteY147" fmla="*/ 7989 h 380776"/>
              <a:gd name="connsiteX148" fmla="*/ 276115 w 1096542"/>
              <a:gd name="connsiteY148" fmla="*/ 6822 h 380776"/>
              <a:gd name="connsiteX149" fmla="*/ 279543 w 1096542"/>
              <a:gd name="connsiteY149" fmla="*/ 6822 h 380776"/>
              <a:gd name="connsiteX150" fmla="*/ 282936 w 1096542"/>
              <a:gd name="connsiteY150" fmla="*/ 5691 h 380776"/>
              <a:gd name="connsiteX151" fmla="*/ 284066 w 1096542"/>
              <a:gd name="connsiteY151" fmla="*/ 5691 h 380776"/>
              <a:gd name="connsiteX152" fmla="*/ 286328 w 1096542"/>
              <a:gd name="connsiteY152" fmla="*/ 7989 h 380776"/>
              <a:gd name="connsiteX153" fmla="*/ 289756 w 1096542"/>
              <a:gd name="connsiteY153" fmla="*/ 10251 h 380776"/>
              <a:gd name="connsiteX154" fmla="*/ 293149 w 1096542"/>
              <a:gd name="connsiteY154" fmla="*/ 10251 h 380776"/>
              <a:gd name="connsiteX155" fmla="*/ 294280 w 1096542"/>
              <a:gd name="connsiteY155" fmla="*/ 11382 h 380776"/>
              <a:gd name="connsiteX156" fmla="*/ 295446 w 1096542"/>
              <a:gd name="connsiteY156" fmla="*/ 11382 h 380776"/>
              <a:gd name="connsiteX157" fmla="*/ 297708 w 1096542"/>
              <a:gd name="connsiteY157" fmla="*/ 14811 h 380776"/>
              <a:gd name="connsiteX158" fmla="*/ 299970 w 1096542"/>
              <a:gd name="connsiteY158" fmla="*/ 17073 h 380776"/>
              <a:gd name="connsiteX159" fmla="*/ 303398 w 1096542"/>
              <a:gd name="connsiteY159" fmla="*/ 19336 h 380776"/>
              <a:gd name="connsiteX160" fmla="*/ 307921 w 1096542"/>
              <a:gd name="connsiteY160" fmla="*/ 22765 h 380776"/>
              <a:gd name="connsiteX161" fmla="*/ 309052 w 1096542"/>
              <a:gd name="connsiteY161" fmla="*/ 22765 h 380776"/>
              <a:gd name="connsiteX162" fmla="*/ 311349 w 1096542"/>
              <a:gd name="connsiteY162" fmla="*/ 25027 h 380776"/>
              <a:gd name="connsiteX163" fmla="*/ 312480 w 1096542"/>
              <a:gd name="connsiteY163" fmla="*/ 27289 h 380776"/>
              <a:gd name="connsiteX164" fmla="*/ 314742 w 1096542"/>
              <a:gd name="connsiteY164" fmla="*/ 29552 h 380776"/>
              <a:gd name="connsiteX165" fmla="*/ 319301 w 1096542"/>
              <a:gd name="connsiteY165" fmla="*/ 30718 h 380776"/>
              <a:gd name="connsiteX166" fmla="*/ 320432 w 1096542"/>
              <a:gd name="connsiteY166" fmla="*/ 30718 h 380776"/>
              <a:gd name="connsiteX167" fmla="*/ 324991 w 1096542"/>
              <a:gd name="connsiteY167" fmla="*/ 32980 h 380776"/>
              <a:gd name="connsiteX168" fmla="*/ 327252 w 1096542"/>
              <a:gd name="connsiteY168" fmla="*/ 34111 h 380776"/>
              <a:gd name="connsiteX169" fmla="*/ 328383 w 1096542"/>
              <a:gd name="connsiteY169" fmla="*/ 34111 h 380776"/>
              <a:gd name="connsiteX170" fmla="*/ 332942 w 1096542"/>
              <a:gd name="connsiteY170" fmla="*/ 37540 h 380776"/>
              <a:gd name="connsiteX171" fmla="*/ 335204 w 1096542"/>
              <a:gd name="connsiteY171" fmla="*/ 39803 h 380776"/>
              <a:gd name="connsiteX172" fmla="*/ 339763 w 1096542"/>
              <a:gd name="connsiteY172" fmla="*/ 44327 h 380776"/>
              <a:gd name="connsiteX173" fmla="*/ 342025 w 1096542"/>
              <a:gd name="connsiteY173" fmla="*/ 45494 h 380776"/>
              <a:gd name="connsiteX174" fmla="*/ 342025 w 1096542"/>
              <a:gd name="connsiteY174" fmla="*/ 46625 h 380776"/>
              <a:gd name="connsiteX175" fmla="*/ 343156 w 1096542"/>
              <a:gd name="connsiteY175" fmla="*/ 51150 h 380776"/>
              <a:gd name="connsiteX176" fmla="*/ 345417 w 1096542"/>
              <a:gd name="connsiteY176" fmla="*/ 54578 h 380776"/>
              <a:gd name="connsiteX177" fmla="*/ 346584 w 1096542"/>
              <a:gd name="connsiteY177" fmla="*/ 55710 h 380776"/>
              <a:gd name="connsiteX178" fmla="*/ 347715 w 1096542"/>
              <a:gd name="connsiteY178" fmla="*/ 55710 h 380776"/>
              <a:gd name="connsiteX179" fmla="*/ 348845 w 1096542"/>
              <a:gd name="connsiteY179" fmla="*/ 56841 h 380776"/>
              <a:gd name="connsiteX180" fmla="*/ 347715 w 1096542"/>
              <a:gd name="connsiteY180" fmla="*/ 56841 h 380776"/>
              <a:gd name="connsiteX181" fmla="*/ 345417 w 1096542"/>
              <a:gd name="connsiteY181" fmla="*/ 59103 h 380776"/>
              <a:gd name="connsiteX182" fmla="*/ 344287 w 1096542"/>
              <a:gd name="connsiteY182" fmla="*/ 60270 h 380776"/>
              <a:gd name="connsiteX183" fmla="*/ 344287 w 1096542"/>
              <a:gd name="connsiteY183" fmla="*/ 63663 h 380776"/>
              <a:gd name="connsiteX184" fmla="*/ 343156 w 1096542"/>
              <a:gd name="connsiteY184" fmla="*/ 64794 h 380776"/>
              <a:gd name="connsiteX185" fmla="*/ 343156 w 1096542"/>
              <a:gd name="connsiteY185" fmla="*/ 67092 h 380776"/>
              <a:gd name="connsiteX186" fmla="*/ 347715 w 1096542"/>
              <a:gd name="connsiteY186" fmla="*/ 67092 h 380776"/>
              <a:gd name="connsiteX187" fmla="*/ 348845 w 1096542"/>
              <a:gd name="connsiteY187" fmla="*/ 65925 h 380776"/>
              <a:gd name="connsiteX188" fmla="*/ 349976 w 1096542"/>
              <a:gd name="connsiteY188" fmla="*/ 67092 h 380776"/>
              <a:gd name="connsiteX189" fmla="*/ 349976 w 1096542"/>
              <a:gd name="connsiteY189" fmla="*/ 68223 h 380776"/>
              <a:gd name="connsiteX190" fmla="*/ 353369 w 1096542"/>
              <a:gd name="connsiteY190" fmla="*/ 69354 h 380776"/>
              <a:gd name="connsiteX191" fmla="*/ 353369 w 1096542"/>
              <a:gd name="connsiteY191" fmla="*/ 71616 h 380776"/>
              <a:gd name="connsiteX192" fmla="*/ 353369 w 1096542"/>
              <a:gd name="connsiteY192" fmla="*/ 72748 h 380776"/>
              <a:gd name="connsiteX193" fmla="*/ 352238 w 1096542"/>
              <a:gd name="connsiteY193" fmla="*/ 73879 h 380776"/>
              <a:gd name="connsiteX194" fmla="*/ 354535 w 1096542"/>
              <a:gd name="connsiteY194" fmla="*/ 73879 h 380776"/>
              <a:gd name="connsiteX195" fmla="*/ 355666 w 1096542"/>
              <a:gd name="connsiteY195" fmla="*/ 72748 h 380776"/>
              <a:gd name="connsiteX196" fmla="*/ 357928 w 1096542"/>
              <a:gd name="connsiteY196" fmla="*/ 72748 h 380776"/>
              <a:gd name="connsiteX197" fmla="*/ 360190 w 1096542"/>
              <a:gd name="connsiteY197" fmla="*/ 71616 h 380776"/>
              <a:gd name="connsiteX198" fmla="*/ 363618 w 1096542"/>
              <a:gd name="connsiteY198" fmla="*/ 72748 h 380776"/>
              <a:gd name="connsiteX199" fmla="*/ 365880 w 1096542"/>
              <a:gd name="connsiteY199" fmla="*/ 76176 h 380776"/>
              <a:gd name="connsiteX200" fmla="*/ 370438 w 1096542"/>
              <a:gd name="connsiteY200" fmla="*/ 76176 h 380776"/>
              <a:gd name="connsiteX201" fmla="*/ 372700 w 1096542"/>
              <a:gd name="connsiteY201" fmla="*/ 77308 h 380776"/>
              <a:gd name="connsiteX202" fmla="*/ 373831 w 1096542"/>
              <a:gd name="connsiteY202" fmla="*/ 80701 h 380776"/>
              <a:gd name="connsiteX203" fmla="*/ 377259 w 1096542"/>
              <a:gd name="connsiteY203" fmla="*/ 82999 h 380776"/>
              <a:gd name="connsiteX204" fmla="*/ 377259 w 1096542"/>
              <a:gd name="connsiteY204" fmla="*/ 85261 h 380776"/>
              <a:gd name="connsiteX205" fmla="*/ 378390 w 1096542"/>
              <a:gd name="connsiteY205" fmla="*/ 87523 h 380776"/>
              <a:gd name="connsiteX206" fmla="*/ 379521 w 1096542"/>
              <a:gd name="connsiteY206" fmla="*/ 92083 h 380776"/>
              <a:gd name="connsiteX207" fmla="*/ 379521 w 1096542"/>
              <a:gd name="connsiteY207" fmla="*/ 94346 h 380776"/>
              <a:gd name="connsiteX208" fmla="*/ 380652 w 1096542"/>
              <a:gd name="connsiteY208" fmla="*/ 96643 h 380776"/>
              <a:gd name="connsiteX209" fmla="*/ 378390 w 1096542"/>
              <a:gd name="connsiteY209" fmla="*/ 98906 h 380776"/>
              <a:gd name="connsiteX210" fmla="*/ 379521 w 1096542"/>
              <a:gd name="connsiteY210" fmla="*/ 100037 h 380776"/>
              <a:gd name="connsiteX211" fmla="*/ 384080 w 1096542"/>
              <a:gd name="connsiteY211" fmla="*/ 96643 h 380776"/>
              <a:gd name="connsiteX212" fmla="*/ 386342 w 1096542"/>
              <a:gd name="connsiteY212" fmla="*/ 93215 h 380776"/>
              <a:gd name="connsiteX213" fmla="*/ 390901 w 1096542"/>
              <a:gd name="connsiteY213" fmla="*/ 94346 h 380776"/>
              <a:gd name="connsiteX214" fmla="*/ 392031 w 1096542"/>
              <a:gd name="connsiteY214" fmla="*/ 93215 h 380776"/>
              <a:gd name="connsiteX215" fmla="*/ 393162 w 1096542"/>
              <a:gd name="connsiteY215" fmla="*/ 93215 h 380776"/>
              <a:gd name="connsiteX216" fmla="*/ 394293 w 1096542"/>
              <a:gd name="connsiteY216" fmla="*/ 96643 h 380776"/>
              <a:gd name="connsiteX217" fmla="*/ 394293 w 1096542"/>
              <a:gd name="connsiteY217" fmla="*/ 97774 h 380776"/>
              <a:gd name="connsiteX218" fmla="*/ 397686 w 1096542"/>
              <a:gd name="connsiteY218" fmla="*/ 98906 h 380776"/>
              <a:gd name="connsiteX219" fmla="*/ 398852 w 1096542"/>
              <a:gd name="connsiteY219" fmla="*/ 97774 h 380776"/>
              <a:gd name="connsiteX220" fmla="*/ 399983 w 1096542"/>
              <a:gd name="connsiteY220" fmla="*/ 97774 h 380776"/>
              <a:gd name="connsiteX221" fmla="*/ 401114 w 1096542"/>
              <a:gd name="connsiteY221" fmla="*/ 97774 h 380776"/>
              <a:gd name="connsiteX222" fmla="*/ 401114 w 1096542"/>
              <a:gd name="connsiteY222" fmla="*/ 96643 h 380776"/>
              <a:gd name="connsiteX223" fmla="*/ 401114 w 1096542"/>
              <a:gd name="connsiteY223" fmla="*/ 95477 h 380776"/>
              <a:gd name="connsiteX224" fmla="*/ 402245 w 1096542"/>
              <a:gd name="connsiteY224" fmla="*/ 94346 h 380776"/>
              <a:gd name="connsiteX225" fmla="*/ 403376 w 1096542"/>
              <a:gd name="connsiteY225" fmla="*/ 92083 h 380776"/>
              <a:gd name="connsiteX226" fmla="*/ 404507 w 1096542"/>
              <a:gd name="connsiteY226" fmla="*/ 89821 h 380776"/>
              <a:gd name="connsiteX227" fmla="*/ 403376 w 1096542"/>
              <a:gd name="connsiteY227" fmla="*/ 87523 h 380776"/>
              <a:gd name="connsiteX228" fmla="*/ 404507 w 1096542"/>
              <a:gd name="connsiteY228" fmla="*/ 85261 h 380776"/>
              <a:gd name="connsiteX229" fmla="*/ 404507 w 1096542"/>
              <a:gd name="connsiteY229" fmla="*/ 84130 h 380776"/>
              <a:gd name="connsiteX230" fmla="*/ 404507 w 1096542"/>
              <a:gd name="connsiteY230" fmla="*/ 82999 h 380776"/>
              <a:gd name="connsiteX231" fmla="*/ 405637 w 1096542"/>
              <a:gd name="connsiteY231" fmla="*/ 82999 h 380776"/>
              <a:gd name="connsiteX232" fmla="*/ 406804 w 1096542"/>
              <a:gd name="connsiteY232" fmla="*/ 81868 h 380776"/>
              <a:gd name="connsiteX233" fmla="*/ 407935 w 1096542"/>
              <a:gd name="connsiteY233" fmla="*/ 82999 h 380776"/>
              <a:gd name="connsiteX234" fmla="*/ 409066 w 1096542"/>
              <a:gd name="connsiteY234" fmla="*/ 82999 h 380776"/>
              <a:gd name="connsiteX235" fmla="*/ 409066 w 1096542"/>
              <a:gd name="connsiteY235" fmla="*/ 80701 h 380776"/>
              <a:gd name="connsiteX236" fmla="*/ 411327 w 1096542"/>
              <a:gd name="connsiteY236" fmla="*/ 80701 h 380776"/>
              <a:gd name="connsiteX237" fmla="*/ 412458 w 1096542"/>
              <a:gd name="connsiteY237" fmla="*/ 81868 h 380776"/>
              <a:gd name="connsiteX238" fmla="*/ 414755 w 1096542"/>
              <a:gd name="connsiteY238" fmla="*/ 80701 h 380776"/>
              <a:gd name="connsiteX239" fmla="*/ 414755 w 1096542"/>
              <a:gd name="connsiteY239" fmla="*/ 77308 h 380776"/>
              <a:gd name="connsiteX240" fmla="*/ 417017 w 1096542"/>
              <a:gd name="connsiteY240" fmla="*/ 75045 h 380776"/>
              <a:gd name="connsiteX241" fmla="*/ 419279 w 1096542"/>
              <a:gd name="connsiteY241" fmla="*/ 76176 h 380776"/>
              <a:gd name="connsiteX242" fmla="*/ 420445 w 1096542"/>
              <a:gd name="connsiteY242" fmla="*/ 76176 h 380776"/>
              <a:gd name="connsiteX243" fmla="*/ 422707 w 1096542"/>
              <a:gd name="connsiteY243" fmla="*/ 76176 h 380776"/>
              <a:gd name="connsiteX244" fmla="*/ 424969 w 1096542"/>
              <a:gd name="connsiteY244" fmla="*/ 76176 h 380776"/>
              <a:gd name="connsiteX245" fmla="*/ 426100 w 1096542"/>
              <a:gd name="connsiteY245" fmla="*/ 72748 h 380776"/>
              <a:gd name="connsiteX246" fmla="*/ 426100 w 1096542"/>
              <a:gd name="connsiteY246" fmla="*/ 70485 h 380776"/>
              <a:gd name="connsiteX247" fmla="*/ 423838 w 1096542"/>
              <a:gd name="connsiteY247" fmla="*/ 69354 h 380776"/>
              <a:gd name="connsiteX248" fmla="*/ 424969 w 1096542"/>
              <a:gd name="connsiteY248" fmla="*/ 67092 h 380776"/>
              <a:gd name="connsiteX249" fmla="*/ 426100 w 1096542"/>
              <a:gd name="connsiteY249" fmla="*/ 67092 h 380776"/>
              <a:gd name="connsiteX250" fmla="*/ 426100 w 1096542"/>
              <a:gd name="connsiteY250" fmla="*/ 68223 h 380776"/>
              <a:gd name="connsiteX251" fmla="*/ 428397 w 1096542"/>
              <a:gd name="connsiteY251" fmla="*/ 68223 h 380776"/>
              <a:gd name="connsiteX252" fmla="*/ 430659 w 1096542"/>
              <a:gd name="connsiteY252" fmla="*/ 68223 h 380776"/>
              <a:gd name="connsiteX253" fmla="*/ 431789 w 1096542"/>
              <a:gd name="connsiteY253" fmla="*/ 67092 h 380776"/>
              <a:gd name="connsiteX254" fmla="*/ 431789 w 1096542"/>
              <a:gd name="connsiteY254" fmla="*/ 65925 h 380776"/>
              <a:gd name="connsiteX255" fmla="*/ 432920 w 1096542"/>
              <a:gd name="connsiteY255" fmla="*/ 67092 h 380776"/>
              <a:gd name="connsiteX256" fmla="*/ 435182 w 1096542"/>
              <a:gd name="connsiteY256" fmla="*/ 65925 h 380776"/>
              <a:gd name="connsiteX257" fmla="*/ 436348 w 1096542"/>
              <a:gd name="connsiteY257" fmla="*/ 65925 h 380776"/>
              <a:gd name="connsiteX258" fmla="*/ 437479 w 1096542"/>
              <a:gd name="connsiteY258" fmla="*/ 65925 h 380776"/>
              <a:gd name="connsiteX259" fmla="*/ 438610 w 1096542"/>
              <a:gd name="connsiteY259" fmla="*/ 63663 h 380776"/>
              <a:gd name="connsiteX260" fmla="*/ 439741 w 1096542"/>
              <a:gd name="connsiteY260" fmla="*/ 62532 h 380776"/>
              <a:gd name="connsiteX261" fmla="*/ 438610 w 1096542"/>
              <a:gd name="connsiteY261" fmla="*/ 61401 h 380776"/>
              <a:gd name="connsiteX262" fmla="*/ 440872 w 1096542"/>
              <a:gd name="connsiteY262" fmla="*/ 60270 h 380776"/>
              <a:gd name="connsiteX263" fmla="*/ 442003 w 1096542"/>
              <a:gd name="connsiteY263" fmla="*/ 60270 h 380776"/>
              <a:gd name="connsiteX264" fmla="*/ 442003 w 1096542"/>
              <a:gd name="connsiteY264" fmla="*/ 59103 h 380776"/>
              <a:gd name="connsiteX265" fmla="*/ 444300 w 1096542"/>
              <a:gd name="connsiteY265" fmla="*/ 59103 h 380776"/>
              <a:gd name="connsiteX266" fmla="*/ 445431 w 1096542"/>
              <a:gd name="connsiteY266" fmla="*/ 61401 h 380776"/>
              <a:gd name="connsiteX267" fmla="*/ 447693 w 1096542"/>
              <a:gd name="connsiteY267" fmla="*/ 61401 h 380776"/>
              <a:gd name="connsiteX268" fmla="*/ 449990 w 1096542"/>
              <a:gd name="connsiteY268" fmla="*/ 65925 h 380776"/>
              <a:gd name="connsiteX269" fmla="*/ 451121 w 1096542"/>
              <a:gd name="connsiteY269" fmla="*/ 65925 h 380776"/>
              <a:gd name="connsiteX270" fmla="*/ 453382 w 1096542"/>
              <a:gd name="connsiteY270" fmla="*/ 68223 h 380776"/>
              <a:gd name="connsiteX271" fmla="*/ 453382 w 1096542"/>
              <a:gd name="connsiteY271" fmla="*/ 69354 h 380776"/>
              <a:gd name="connsiteX272" fmla="*/ 454513 w 1096542"/>
              <a:gd name="connsiteY272" fmla="*/ 69354 h 380776"/>
              <a:gd name="connsiteX273" fmla="*/ 454513 w 1096542"/>
              <a:gd name="connsiteY273" fmla="*/ 70485 h 380776"/>
              <a:gd name="connsiteX274" fmla="*/ 457941 w 1096542"/>
              <a:gd name="connsiteY274" fmla="*/ 71616 h 380776"/>
              <a:gd name="connsiteX275" fmla="*/ 457941 w 1096542"/>
              <a:gd name="connsiteY275" fmla="*/ 75045 h 380776"/>
              <a:gd name="connsiteX276" fmla="*/ 459072 w 1096542"/>
              <a:gd name="connsiteY276" fmla="*/ 75045 h 380776"/>
              <a:gd name="connsiteX277" fmla="*/ 460203 w 1096542"/>
              <a:gd name="connsiteY277" fmla="*/ 77308 h 380776"/>
              <a:gd name="connsiteX278" fmla="*/ 460203 w 1096542"/>
              <a:gd name="connsiteY278" fmla="*/ 79570 h 380776"/>
              <a:gd name="connsiteX279" fmla="*/ 462465 w 1096542"/>
              <a:gd name="connsiteY279" fmla="*/ 80701 h 380776"/>
              <a:gd name="connsiteX280" fmla="*/ 462465 w 1096542"/>
              <a:gd name="connsiteY280" fmla="*/ 82999 h 380776"/>
              <a:gd name="connsiteX281" fmla="*/ 464727 w 1096542"/>
              <a:gd name="connsiteY281" fmla="*/ 82999 h 380776"/>
              <a:gd name="connsiteX282" fmla="*/ 465893 w 1096542"/>
              <a:gd name="connsiteY282" fmla="*/ 80701 h 380776"/>
              <a:gd name="connsiteX283" fmla="*/ 465893 w 1096542"/>
              <a:gd name="connsiteY283" fmla="*/ 82999 h 380776"/>
              <a:gd name="connsiteX284" fmla="*/ 467024 w 1096542"/>
              <a:gd name="connsiteY284" fmla="*/ 81868 h 380776"/>
              <a:gd name="connsiteX285" fmla="*/ 468155 w 1096542"/>
              <a:gd name="connsiteY285" fmla="*/ 82999 h 380776"/>
              <a:gd name="connsiteX286" fmla="*/ 471547 w 1096542"/>
              <a:gd name="connsiteY286" fmla="*/ 81868 h 380776"/>
              <a:gd name="connsiteX287" fmla="*/ 473845 w 1096542"/>
              <a:gd name="connsiteY287" fmla="*/ 82999 h 380776"/>
              <a:gd name="connsiteX288" fmla="*/ 476106 w 1096542"/>
              <a:gd name="connsiteY288" fmla="*/ 81868 h 380776"/>
              <a:gd name="connsiteX289" fmla="*/ 479534 w 1096542"/>
              <a:gd name="connsiteY289" fmla="*/ 81868 h 380776"/>
              <a:gd name="connsiteX290" fmla="*/ 479534 w 1096542"/>
              <a:gd name="connsiteY290" fmla="*/ 79570 h 380776"/>
              <a:gd name="connsiteX291" fmla="*/ 480665 w 1096542"/>
              <a:gd name="connsiteY291" fmla="*/ 78439 h 380776"/>
              <a:gd name="connsiteX292" fmla="*/ 484058 w 1096542"/>
              <a:gd name="connsiteY292" fmla="*/ 78439 h 380776"/>
              <a:gd name="connsiteX293" fmla="*/ 486320 w 1096542"/>
              <a:gd name="connsiteY293" fmla="*/ 76176 h 380776"/>
              <a:gd name="connsiteX294" fmla="*/ 489748 w 1096542"/>
              <a:gd name="connsiteY294" fmla="*/ 76176 h 380776"/>
              <a:gd name="connsiteX295" fmla="*/ 490879 w 1096542"/>
              <a:gd name="connsiteY295" fmla="*/ 78439 h 380776"/>
              <a:gd name="connsiteX296" fmla="*/ 493140 w 1096542"/>
              <a:gd name="connsiteY296" fmla="*/ 78439 h 380776"/>
              <a:gd name="connsiteX297" fmla="*/ 494271 w 1096542"/>
              <a:gd name="connsiteY297" fmla="*/ 78439 h 380776"/>
              <a:gd name="connsiteX298" fmla="*/ 495438 w 1096542"/>
              <a:gd name="connsiteY298" fmla="*/ 76176 h 380776"/>
              <a:gd name="connsiteX299" fmla="*/ 494271 w 1096542"/>
              <a:gd name="connsiteY299" fmla="*/ 75045 h 380776"/>
              <a:gd name="connsiteX300" fmla="*/ 498830 w 1096542"/>
              <a:gd name="connsiteY300" fmla="*/ 73879 h 380776"/>
              <a:gd name="connsiteX301" fmla="*/ 499961 w 1096542"/>
              <a:gd name="connsiteY301" fmla="*/ 72748 h 380776"/>
              <a:gd name="connsiteX302" fmla="*/ 499961 w 1096542"/>
              <a:gd name="connsiteY302" fmla="*/ 71616 h 380776"/>
              <a:gd name="connsiteX303" fmla="*/ 501092 w 1096542"/>
              <a:gd name="connsiteY303" fmla="*/ 70485 h 380776"/>
              <a:gd name="connsiteX304" fmla="*/ 502258 w 1096542"/>
              <a:gd name="connsiteY304" fmla="*/ 69354 h 380776"/>
              <a:gd name="connsiteX305" fmla="*/ 504520 w 1096542"/>
              <a:gd name="connsiteY305" fmla="*/ 72748 h 380776"/>
              <a:gd name="connsiteX306" fmla="*/ 505651 w 1096542"/>
              <a:gd name="connsiteY306" fmla="*/ 71616 h 380776"/>
              <a:gd name="connsiteX307" fmla="*/ 506782 w 1096542"/>
              <a:gd name="connsiteY307" fmla="*/ 72748 h 380776"/>
              <a:gd name="connsiteX308" fmla="*/ 507913 w 1096542"/>
              <a:gd name="connsiteY308" fmla="*/ 71616 h 380776"/>
              <a:gd name="connsiteX309" fmla="*/ 509079 w 1096542"/>
              <a:gd name="connsiteY309" fmla="*/ 72748 h 380776"/>
              <a:gd name="connsiteX310" fmla="*/ 509079 w 1096542"/>
              <a:gd name="connsiteY310" fmla="*/ 75045 h 380776"/>
              <a:gd name="connsiteX311" fmla="*/ 509079 w 1096542"/>
              <a:gd name="connsiteY311" fmla="*/ 76176 h 380776"/>
              <a:gd name="connsiteX312" fmla="*/ 510210 w 1096542"/>
              <a:gd name="connsiteY312" fmla="*/ 76176 h 380776"/>
              <a:gd name="connsiteX313" fmla="*/ 509079 w 1096542"/>
              <a:gd name="connsiteY313" fmla="*/ 78439 h 380776"/>
              <a:gd name="connsiteX314" fmla="*/ 510210 w 1096542"/>
              <a:gd name="connsiteY314" fmla="*/ 79570 h 380776"/>
              <a:gd name="connsiteX315" fmla="*/ 511341 w 1096542"/>
              <a:gd name="connsiteY315" fmla="*/ 80701 h 380776"/>
              <a:gd name="connsiteX316" fmla="*/ 509079 w 1096542"/>
              <a:gd name="connsiteY316" fmla="*/ 84130 h 380776"/>
              <a:gd name="connsiteX317" fmla="*/ 512472 w 1096542"/>
              <a:gd name="connsiteY317" fmla="*/ 84130 h 380776"/>
              <a:gd name="connsiteX318" fmla="*/ 511341 w 1096542"/>
              <a:gd name="connsiteY318" fmla="*/ 85261 h 380776"/>
              <a:gd name="connsiteX319" fmla="*/ 512472 w 1096542"/>
              <a:gd name="connsiteY319" fmla="*/ 86392 h 380776"/>
              <a:gd name="connsiteX320" fmla="*/ 511341 w 1096542"/>
              <a:gd name="connsiteY320" fmla="*/ 88655 h 380776"/>
              <a:gd name="connsiteX321" fmla="*/ 512472 w 1096542"/>
              <a:gd name="connsiteY321" fmla="*/ 93215 h 380776"/>
              <a:gd name="connsiteX322" fmla="*/ 514733 w 1096542"/>
              <a:gd name="connsiteY322" fmla="*/ 95477 h 380776"/>
              <a:gd name="connsiteX323" fmla="*/ 515864 w 1096542"/>
              <a:gd name="connsiteY323" fmla="*/ 96643 h 380776"/>
              <a:gd name="connsiteX324" fmla="*/ 518161 w 1096542"/>
              <a:gd name="connsiteY324" fmla="*/ 95477 h 380776"/>
              <a:gd name="connsiteX325" fmla="*/ 519292 w 1096542"/>
              <a:gd name="connsiteY325" fmla="*/ 95477 h 380776"/>
              <a:gd name="connsiteX326" fmla="*/ 522685 w 1096542"/>
              <a:gd name="connsiteY326" fmla="*/ 95477 h 380776"/>
              <a:gd name="connsiteX327" fmla="*/ 522685 w 1096542"/>
              <a:gd name="connsiteY327" fmla="*/ 94346 h 380776"/>
              <a:gd name="connsiteX328" fmla="*/ 524982 w 1096542"/>
              <a:gd name="connsiteY328" fmla="*/ 94346 h 380776"/>
              <a:gd name="connsiteX329" fmla="*/ 526113 w 1096542"/>
              <a:gd name="connsiteY329" fmla="*/ 93215 h 380776"/>
              <a:gd name="connsiteX330" fmla="*/ 527244 w 1096542"/>
              <a:gd name="connsiteY330" fmla="*/ 92083 h 380776"/>
              <a:gd name="connsiteX331" fmla="*/ 529506 w 1096542"/>
              <a:gd name="connsiteY331" fmla="*/ 90952 h 380776"/>
              <a:gd name="connsiteX332" fmla="*/ 532934 w 1096542"/>
              <a:gd name="connsiteY332" fmla="*/ 88655 h 380776"/>
              <a:gd name="connsiteX333" fmla="*/ 535196 w 1096542"/>
              <a:gd name="connsiteY333" fmla="*/ 86392 h 380776"/>
              <a:gd name="connsiteX334" fmla="*/ 537457 w 1096542"/>
              <a:gd name="connsiteY334" fmla="*/ 87523 h 380776"/>
              <a:gd name="connsiteX335" fmla="*/ 538588 w 1096542"/>
              <a:gd name="connsiteY335" fmla="*/ 87523 h 380776"/>
              <a:gd name="connsiteX336" fmla="*/ 539754 w 1096542"/>
              <a:gd name="connsiteY336" fmla="*/ 89821 h 380776"/>
              <a:gd name="connsiteX337" fmla="*/ 540885 w 1096542"/>
              <a:gd name="connsiteY337" fmla="*/ 90952 h 380776"/>
              <a:gd name="connsiteX338" fmla="*/ 542016 w 1096542"/>
              <a:gd name="connsiteY338" fmla="*/ 92083 h 380776"/>
              <a:gd name="connsiteX339" fmla="*/ 542016 w 1096542"/>
              <a:gd name="connsiteY339" fmla="*/ 93215 h 380776"/>
              <a:gd name="connsiteX340" fmla="*/ 543147 w 1096542"/>
              <a:gd name="connsiteY340" fmla="*/ 94346 h 380776"/>
              <a:gd name="connsiteX341" fmla="*/ 549968 w 1096542"/>
              <a:gd name="connsiteY341" fmla="*/ 95477 h 380776"/>
              <a:gd name="connsiteX342" fmla="*/ 551099 w 1096542"/>
              <a:gd name="connsiteY342" fmla="*/ 94346 h 380776"/>
              <a:gd name="connsiteX343" fmla="*/ 551099 w 1096542"/>
              <a:gd name="connsiteY343" fmla="*/ 93215 h 380776"/>
              <a:gd name="connsiteX344" fmla="*/ 549968 w 1096542"/>
              <a:gd name="connsiteY344" fmla="*/ 90952 h 380776"/>
              <a:gd name="connsiteX345" fmla="*/ 549968 w 1096542"/>
              <a:gd name="connsiteY345" fmla="*/ 88655 h 380776"/>
              <a:gd name="connsiteX346" fmla="*/ 549968 w 1096542"/>
              <a:gd name="connsiteY346" fmla="*/ 86392 h 380776"/>
              <a:gd name="connsiteX347" fmla="*/ 551099 w 1096542"/>
              <a:gd name="connsiteY347" fmla="*/ 85261 h 380776"/>
              <a:gd name="connsiteX348" fmla="*/ 555658 w 1096542"/>
              <a:gd name="connsiteY348" fmla="*/ 81868 h 380776"/>
              <a:gd name="connsiteX349" fmla="*/ 559050 w 1096542"/>
              <a:gd name="connsiteY349" fmla="*/ 82999 h 380776"/>
              <a:gd name="connsiteX350" fmla="*/ 561347 w 1096542"/>
              <a:gd name="connsiteY350" fmla="*/ 84130 h 380776"/>
              <a:gd name="connsiteX351" fmla="*/ 561347 w 1096542"/>
              <a:gd name="connsiteY351" fmla="*/ 86392 h 380776"/>
              <a:gd name="connsiteX352" fmla="*/ 562478 w 1096542"/>
              <a:gd name="connsiteY352" fmla="*/ 86392 h 380776"/>
              <a:gd name="connsiteX353" fmla="*/ 563609 w 1096542"/>
              <a:gd name="connsiteY353" fmla="*/ 86392 h 380776"/>
              <a:gd name="connsiteX354" fmla="*/ 564740 w 1096542"/>
              <a:gd name="connsiteY354" fmla="*/ 85261 h 380776"/>
              <a:gd name="connsiteX355" fmla="*/ 567002 w 1096542"/>
              <a:gd name="connsiteY355" fmla="*/ 86392 h 380776"/>
              <a:gd name="connsiteX356" fmla="*/ 568133 w 1096542"/>
              <a:gd name="connsiteY356" fmla="*/ 85261 h 380776"/>
              <a:gd name="connsiteX357" fmla="*/ 569299 w 1096542"/>
              <a:gd name="connsiteY357" fmla="*/ 84130 h 380776"/>
              <a:gd name="connsiteX358" fmla="*/ 571561 w 1096542"/>
              <a:gd name="connsiteY358" fmla="*/ 82999 h 380776"/>
              <a:gd name="connsiteX359" fmla="*/ 571561 w 1096542"/>
              <a:gd name="connsiteY359" fmla="*/ 80701 h 380776"/>
              <a:gd name="connsiteX360" fmla="*/ 574954 w 1096542"/>
              <a:gd name="connsiteY360" fmla="*/ 78439 h 380776"/>
              <a:gd name="connsiteX361" fmla="*/ 574954 w 1096542"/>
              <a:gd name="connsiteY361" fmla="*/ 75045 h 380776"/>
              <a:gd name="connsiteX362" fmla="*/ 577251 w 1096542"/>
              <a:gd name="connsiteY362" fmla="*/ 75045 h 380776"/>
              <a:gd name="connsiteX363" fmla="*/ 579512 w 1096542"/>
              <a:gd name="connsiteY363" fmla="*/ 75045 h 380776"/>
              <a:gd name="connsiteX364" fmla="*/ 580643 w 1096542"/>
              <a:gd name="connsiteY364" fmla="*/ 75045 h 380776"/>
              <a:gd name="connsiteX365" fmla="*/ 579512 w 1096542"/>
              <a:gd name="connsiteY365" fmla="*/ 73879 h 380776"/>
              <a:gd name="connsiteX366" fmla="*/ 578382 w 1096542"/>
              <a:gd name="connsiteY366" fmla="*/ 72748 h 380776"/>
              <a:gd name="connsiteX367" fmla="*/ 579512 w 1096542"/>
              <a:gd name="connsiteY367" fmla="*/ 71616 h 380776"/>
              <a:gd name="connsiteX368" fmla="*/ 581774 w 1096542"/>
              <a:gd name="connsiteY368" fmla="*/ 70485 h 380776"/>
              <a:gd name="connsiteX369" fmla="*/ 585202 w 1096542"/>
              <a:gd name="connsiteY369" fmla="*/ 65925 h 380776"/>
              <a:gd name="connsiteX370" fmla="*/ 586333 w 1096542"/>
              <a:gd name="connsiteY370" fmla="*/ 64794 h 380776"/>
              <a:gd name="connsiteX371" fmla="*/ 588595 w 1096542"/>
              <a:gd name="connsiteY371" fmla="*/ 63663 h 380776"/>
              <a:gd name="connsiteX372" fmla="*/ 594285 w 1096542"/>
              <a:gd name="connsiteY372" fmla="*/ 63663 h 380776"/>
              <a:gd name="connsiteX373" fmla="*/ 596547 w 1096542"/>
              <a:gd name="connsiteY373" fmla="*/ 60270 h 380776"/>
              <a:gd name="connsiteX374" fmla="*/ 597677 w 1096542"/>
              <a:gd name="connsiteY374" fmla="*/ 60270 h 380776"/>
              <a:gd name="connsiteX375" fmla="*/ 598844 w 1096542"/>
              <a:gd name="connsiteY375" fmla="*/ 60270 h 380776"/>
              <a:gd name="connsiteX376" fmla="*/ 599975 w 1096542"/>
              <a:gd name="connsiteY376" fmla="*/ 61401 h 380776"/>
              <a:gd name="connsiteX377" fmla="*/ 599975 w 1096542"/>
              <a:gd name="connsiteY377" fmla="*/ 63663 h 380776"/>
              <a:gd name="connsiteX378" fmla="*/ 601105 w 1096542"/>
              <a:gd name="connsiteY378" fmla="*/ 63663 h 380776"/>
              <a:gd name="connsiteX379" fmla="*/ 601105 w 1096542"/>
              <a:gd name="connsiteY379" fmla="*/ 65925 h 380776"/>
              <a:gd name="connsiteX380" fmla="*/ 603367 w 1096542"/>
              <a:gd name="connsiteY380" fmla="*/ 68223 h 380776"/>
              <a:gd name="connsiteX381" fmla="*/ 603367 w 1096542"/>
              <a:gd name="connsiteY381" fmla="*/ 67092 h 380776"/>
              <a:gd name="connsiteX382" fmla="*/ 605629 w 1096542"/>
              <a:gd name="connsiteY382" fmla="*/ 65925 h 380776"/>
              <a:gd name="connsiteX383" fmla="*/ 605629 w 1096542"/>
              <a:gd name="connsiteY383" fmla="*/ 63663 h 380776"/>
              <a:gd name="connsiteX384" fmla="*/ 604498 w 1096542"/>
              <a:gd name="connsiteY384" fmla="*/ 62532 h 380776"/>
              <a:gd name="connsiteX385" fmla="*/ 602236 w 1096542"/>
              <a:gd name="connsiteY385" fmla="*/ 61401 h 380776"/>
              <a:gd name="connsiteX386" fmla="*/ 603367 w 1096542"/>
              <a:gd name="connsiteY386" fmla="*/ 60270 h 380776"/>
              <a:gd name="connsiteX387" fmla="*/ 603367 w 1096542"/>
              <a:gd name="connsiteY387" fmla="*/ 59103 h 380776"/>
              <a:gd name="connsiteX388" fmla="*/ 604498 w 1096542"/>
              <a:gd name="connsiteY388" fmla="*/ 57972 h 380776"/>
              <a:gd name="connsiteX389" fmla="*/ 605629 w 1096542"/>
              <a:gd name="connsiteY389" fmla="*/ 55710 h 380776"/>
              <a:gd name="connsiteX390" fmla="*/ 606795 w 1096542"/>
              <a:gd name="connsiteY390" fmla="*/ 55710 h 380776"/>
              <a:gd name="connsiteX391" fmla="*/ 607926 w 1096542"/>
              <a:gd name="connsiteY391" fmla="*/ 52316 h 380776"/>
              <a:gd name="connsiteX392" fmla="*/ 609057 w 1096542"/>
              <a:gd name="connsiteY392" fmla="*/ 52316 h 380776"/>
              <a:gd name="connsiteX393" fmla="*/ 611319 w 1096542"/>
              <a:gd name="connsiteY393" fmla="*/ 51150 h 380776"/>
              <a:gd name="connsiteX394" fmla="*/ 611319 w 1096542"/>
              <a:gd name="connsiteY394" fmla="*/ 48887 h 380776"/>
              <a:gd name="connsiteX395" fmla="*/ 611319 w 1096542"/>
              <a:gd name="connsiteY395" fmla="*/ 47756 h 380776"/>
              <a:gd name="connsiteX396" fmla="*/ 615878 w 1096542"/>
              <a:gd name="connsiteY396" fmla="*/ 46625 h 380776"/>
              <a:gd name="connsiteX397" fmla="*/ 615878 w 1096542"/>
              <a:gd name="connsiteY397" fmla="*/ 44327 h 380776"/>
              <a:gd name="connsiteX398" fmla="*/ 619270 w 1096542"/>
              <a:gd name="connsiteY398" fmla="*/ 42065 h 380776"/>
              <a:gd name="connsiteX399" fmla="*/ 620401 w 1096542"/>
              <a:gd name="connsiteY399" fmla="*/ 44327 h 380776"/>
              <a:gd name="connsiteX400" fmla="*/ 621568 w 1096542"/>
              <a:gd name="connsiteY400" fmla="*/ 43196 h 380776"/>
              <a:gd name="connsiteX401" fmla="*/ 623829 w 1096542"/>
              <a:gd name="connsiteY401" fmla="*/ 44327 h 380776"/>
              <a:gd name="connsiteX402" fmla="*/ 626091 w 1096542"/>
              <a:gd name="connsiteY402" fmla="*/ 43196 h 380776"/>
              <a:gd name="connsiteX403" fmla="*/ 627222 w 1096542"/>
              <a:gd name="connsiteY403" fmla="*/ 42065 h 380776"/>
              <a:gd name="connsiteX404" fmla="*/ 627222 w 1096542"/>
              <a:gd name="connsiteY404" fmla="*/ 39803 h 380776"/>
              <a:gd name="connsiteX405" fmla="*/ 630650 w 1096542"/>
              <a:gd name="connsiteY405" fmla="*/ 38671 h 380776"/>
              <a:gd name="connsiteX406" fmla="*/ 634043 w 1096542"/>
              <a:gd name="connsiteY406" fmla="*/ 36374 h 380776"/>
              <a:gd name="connsiteX407" fmla="*/ 637471 w 1096542"/>
              <a:gd name="connsiteY407" fmla="*/ 35243 h 380776"/>
              <a:gd name="connsiteX408" fmla="*/ 640863 w 1096542"/>
              <a:gd name="connsiteY408" fmla="*/ 34111 h 380776"/>
              <a:gd name="connsiteX409" fmla="*/ 640863 w 1096542"/>
              <a:gd name="connsiteY409" fmla="*/ 32980 h 380776"/>
              <a:gd name="connsiteX410" fmla="*/ 640863 w 1096542"/>
              <a:gd name="connsiteY410" fmla="*/ 29552 h 380776"/>
              <a:gd name="connsiteX411" fmla="*/ 641994 w 1096542"/>
              <a:gd name="connsiteY411" fmla="*/ 28420 h 380776"/>
              <a:gd name="connsiteX412" fmla="*/ 643161 w 1096542"/>
              <a:gd name="connsiteY412" fmla="*/ 27289 h 380776"/>
              <a:gd name="connsiteX413" fmla="*/ 643161 w 1096542"/>
              <a:gd name="connsiteY413" fmla="*/ 26158 h 380776"/>
              <a:gd name="connsiteX414" fmla="*/ 644291 w 1096542"/>
              <a:gd name="connsiteY414" fmla="*/ 25027 h 380776"/>
              <a:gd name="connsiteX415" fmla="*/ 645422 w 1096542"/>
              <a:gd name="connsiteY415" fmla="*/ 25027 h 380776"/>
              <a:gd name="connsiteX416" fmla="*/ 646553 w 1096542"/>
              <a:gd name="connsiteY416" fmla="*/ 21598 h 380776"/>
              <a:gd name="connsiteX417" fmla="*/ 647684 w 1096542"/>
              <a:gd name="connsiteY417" fmla="*/ 20467 h 380776"/>
              <a:gd name="connsiteX418" fmla="*/ 647684 w 1096542"/>
              <a:gd name="connsiteY418" fmla="*/ 18205 h 380776"/>
              <a:gd name="connsiteX419" fmla="*/ 646553 w 1096542"/>
              <a:gd name="connsiteY419" fmla="*/ 15942 h 380776"/>
              <a:gd name="connsiteX420" fmla="*/ 647684 w 1096542"/>
              <a:gd name="connsiteY420" fmla="*/ 14811 h 380776"/>
              <a:gd name="connsiteX421" fmla="*/ 651112 w 1096542"/>
              <a:gd name="connsiteY421" fmla="*/ 13645 h 380776"/>
              <a:gd name="connsiteX422" fmla="*/ 655636 w 1096542"/>
              <a:gd name="connsiteY422" fmla="*/ 14811 h 380776"/>
              <a:gd name="connsiteX423" fmla="*/ 656767 w 1096542"/>
              <a:gd name="connsiteY423" fmla="*/ 13645 h 380776"/>
              <a:gd name="connsiteX424" fmla="*/ 657933 w 1096542"/>
              <a:gd name="connsiteY424" fmla="*/ 13645 h 380776"/>
              <a:gd name="connsiteX425" fmla="*/ 660195 w 1096542"/>
              <a:gd name="connsiteY425" fmla="*/ 14811 h 380776"/>
              <a:gd name="connsiteX426" fmla="*/ 661326 w 1096542"/>
              <a:gd name="connsiteY426" fmla="*/ 13645 h 380776"/>
              <a:gd name="connsiteX427" fmla="*/ 664718 w 1096542"/>
              <a:gd name="connsiteY427" fmla="*/ 13645 h 380776"/>
              <a:gd name="connsiteX428" fmla="*/ 671539 w 1096542"/>
              <a:gd name="connsiteY428" fmla="*/ 10251 h 380776"/>
              <a:gd name="connsiteX429" fmla="*/ 670408 w 1096542"/>
              <a:gd name="connsiteY429" fmla="*/ 7989 h 380776"/>
              <a:gd name="connsiteX430" fmla="*/ 671539 w 1096542"/>
              <a:gd name="connsiteY430" fmla="*/ 5691 h 380776"/>
              <a:gd name="connsiteX431" fmla="*/ 673836 w 1096542"/>
              <a:gd name="connsiteY431" fmla="*/ 2298 h 380776"/>
              <a:gd name="connsiteX432" fmla="*/ 677229 w 1096542"/>
              <a:gd name="connsiteY432" fmla="*/ 2298 h 380776"/>
              <a:gd name="connsiteX433" fmla="*/ 678360 w 1096542"/>
              <a:gd name="connsiteY433" fmla="*/ 2298 h 380776"/>
              <a:gd name="connsiteX434" fmla="*/ 681788 w 1096542"/>
              <a:gd name="connsiteY434" fmla="*/ 2298 h 380776"/>
              <a:gd name="connsiteX435" fmla="*/ 682919 w 1096542"/>
              <a:gd name="connsiteY435" fmla="*/ 0 h 380776"/>
              <a:gd name="connsiteX436" fmla="*/ 686311 w 1096542"/>
              <a:gd name="connsiteY436" fmla="*/ 0 h 380776"/>
              <a:gd name="connsiteX437" fmla="*/ 687477 w 1096542"/>
              <a:gd name="connsiteY437" fmla="*/ 0 h 380776"/>
              <a:gd name="connsiteX438" fmla="*/ 690870 w 1096542"/>
              <a:gd name="connsiteY438" fmla="*/ 0 h 380776"/>
              <a:gd name="connsiteX439" fmla="*/ 694263 w 1096542"/>
              <a:gd name="connsiteY439" fmla="*/ 2298 h 380776"/>
              <a:gd name="connsiteX440" fmla="*/ 696560 w 1096542"/>
              <a:gd name="connsiteY440" fmla="*/ 3429 h 380776"/>
              <a:gd name="connsiteX441" fmla="*/ 699953 w 1096542"/>
              <a:gd name="connsiteY441" fmla="*/ 5691 h 380776"/>
              <a:gd name="connsiteX442" fmla="*/ 701084 w 1096542"/>
              <a:gd name="connsiteY442" fmla="*/ 7989 h 380776"/>
              <a:gd name="connsiteX443" fmla="*/ 702214 w 1096542"/>
              <a:gd name="connsiteY443" fmla="*/ 10251 h 380776"/>
              <a:gd name="connsiteX444" fmla="*/ 703381 w 1096542"/>
              <a:gd name="connsiteY444" fmla="*/ 10251 h 380776"/>
              <a:gd name="connsiteX445" fmla="*/ 705642 w 1096542"/>
              <a:gd name="connsiteY445" fmla="*/ 10251 h 380776"/>
              <a:gd name="connsiteX446" fmla="*/ 706773 w 1096542"/>
              <a:gd name="connsiteY446" fmla="*/ 12513 h 380776"/>
              <a:gd name="connsiteX447" fmla="*/ 707904 w 1096542"/>
              <a:gd name="connsiteY447" fmla="*/ 11382 h 380776"/>
              <a:gd name="connsiteX448" fmla="*/ 709035 w 1096542"/>
              <a:gd name="connsiteY448" fmla="*/ 12513 h 380776"/>
              <a:gd name="connsiteX449" fmla="*/ 711332 w 1096542"/>
              <a:gd name="connsiteY449" fmla="*/ 13645 h 380776"/>
              <a:gd name="connsiteX450" fmla="*/ 714725 w 1096542"/>
              <a:gd name="connsiteY450" fmla="*/ 13645 h 380776"/>
              <a:gd name="connsiteX451" fmla="*/ 717022 w 1096542"/>
              <a:gd name="connsiteY451" fmla="*/ 14811 h 380776"/>
              <a:gd name="connsiteX452" fmla="*/ 717022 w 1096542"/>
              <a:gd name="connsiteY452" fmla="*/ 15942 h 380776"/>
              <a:gd name="connsiteX453" fmla="*/ 718153 w 1096542"/>
              <a:gd name="connsiteY453" fmla="*/ 18205 h 380776"/>
              <a:gd name="connsiteX454" fmla="*/ 720415 w 1096542"/>
              <a:gd name="connsiteY454" fmla="*/ 18205 h 380776"/>
              <a:gd name="connsiteX455" fmla="*/ 720415 w 1096542"/>
              <a:gd name="connsiteY455" fmla="*/ 17073 h 380776"/>
              <a:gd name="connsiteX456" fmla="*/ 721546 w 1096542"/>
              <a:gd name="connsiteY456" fmla="*/ 17073 h 380776"/>
              <a:gd name="connsiteX457" fmla="*/ 724974 w 1096542"/>
              <a:gd name="connsiteY457" fmla="*/ 19336 h 380776"/>
              <a:gd name="connsiteX458" fmla="*/ 727235 w 1096542"/>
              <a:gd name="connsiteY458" fmla="*/ 21598 h 380776"/>
              <a:gd name="connsiteX459" fmla="*/ 724974 w 1096542"/>
              <a:gd name="connsiteY459" fmla="*/ 25027 h 380776"/>
              <a:gd name="connsiteX460" fmla="*/ 727235 w 1096542"/>
              <a:gd name="connsiteY460" fmla="*/ 25027 h 380776"/>
              <a:gd name="connsiteX461" fmla="*/ 727235 w 1096542"/>
              <a:gd name="connsiteY461" fmla="*/ 26158 h 380776"/>
              <a:gd name="connsiteX462" fmla="*/ 726105 w 1096542"/>
              <a:gd name="connsiteY462" fmla="*/ 27289 h 380776"/>
              <a:gd name="connsiteX463" fmla="*/ 727235 w 1096542"/>
              <a:gd name="connsiteY463" fmla="*/ 29552 h 380776"/>
              <a:gd name="connsiteX464" fmla="*/ 728366 w 1096542"/>
              <a:gd name="connsiteY464" fmla="*/ 30718 h 380776"/>
              <a:gd name="connsiteX465" fmla="*/ 730628 w 1096542"/>
              <a:gd name="connsiteY465" fmla="*/ 31849 h 380776"/>
              <a:gd name="connsiteX466" fmla="*/ 730628 w 1096542"/>
              <a:gd name="connsiteY466" fmla="*/ 32980 h 380776"/>
              <a:gd name="connsiteX467" fmla="*/ 730628 w 1096542"/>
              <a:gd name="connsiteY467" fmla="*/ 34111 h 380776"/>
              <a:gd name="connsiteX468" fmla="*/ 731759 w 1096542"/>
              <a:gd name="connsiteY468" fmla="*/ 34111 h 380776"/>
              <a:gd name="connsiteX469" fmla="*/ 731759 w 1096542"/>
              <a:gd name="connsiteY469" fmla="*/ 35243 h 380776"/>
              <a:gd name="connsiteX470" fmla="*/ 729497 w 1096542"/>
              <a:gd name="connsiteY470" fmla="*/ 37540 h 380776"/>
              <a:gd name="connsiteX471" fmla="*/ 728366 w 1096542"/>
              <a:gd name="connsiteY471" fmla="*/ 36374 h 380776"/>
              <a:gd name="connsiteX472" fmla="*/ 724974 w 1096542"/>
              <a:gd name="connsiteY472" fmla="*/ 37540 h 380776"/>
              <a:gd name="connsiteX473" fmla="*/ 724974 w 1096542"/>
              <a:gd name="connsiteY473" fmla="*/ 38671 h 380776"/>
              <a:gd name="connsiteX474" fmla="*/ 720415 w 1096542"/>
              <a:gd name="connsiteY474" fmla="*/ 39803 h 380776"/>
              <a:gd name="connsiteX475" fmla="*/ 718153 w 1096542"/>
              <a:gd name="connsiteY475" fmla="*/ 42065 h 380776"/>
              <a:gd name="connsiteX476" fmla="*/ 714725 w 1096542"/>
              <a:gd name="connsiteY476" fmla="*/ 42065 h 380776"/>
              <a:gd name="connsiteX477" fmla="*/ 712463 w 1096542"/>
              <a:gd name="connsiteY477" fmla="*/ 44327 h 380776"/>
              <a:gd name="connsiteX478" fmla="*/ 709035 w 1096542"/>
              <a:gd name="connsiteY478" fmla="*/ 44327 h 380776"/>
              <a:gd name="connsiteX479" fmla="*/ 706773 w 1096542"/>
              <a:gd name="connsiteY479" fmla="*/ 47756 h 380776"/>
              <a:gd name="connsiteX480" fmla="*/ 703381 w 1096542"/>
              <a:gd name="connsiteY480" fmla="*/ 50018 h 380776"/>
              <a:gd name="connsiteX481" fmla="*/ 701084 w 1096542"/>
              <a:gd name="connsiteY481" fmla="*/ 52316 h 380776"/>
              <a:gd name="connsiteX482" fmla="*/ 699953 w 1096542"/>
              <a:gd name="connsiteY482" fmla="*/ 55710 h 380776"/>
              <a:gd name="connsiteX483" fmla="*/ 698822 w 1096542"/>
              <a:gd name="connsiteY483" fmla="*/ 59103 h 380776"/>
              <a:gd name="connsiteX484" fmla="*/ 696560 w 1096542"/>
              <a:gd name="connsiteY484" fmla="*/ 60270 h 380776"/>
              <a:gd name="connsiteX485" fmla="*/ 696560 w 1096542"/>
              <a:gd name="connsiteY485" fmla="*/ 61401 h 380776"/>
              <a:gd name="connsiteX486" fmla="*/ 696560 w 1096542"/>
              <a:gd name="connsiteY486" fmla="*/ 62532 h 380776"/>
              <a:gd name="connsiteX487" fmla="*/ 696560 w 1096542"/>
              <a:gd name="connsiteY487" fmla="*/ 64794 h 380776"/>
              <a:gd name="connsiteX488" fmla="*/ 698822 w 1096542"/>
              <a:gd name="connsiteY488" fmla="*/ 67092 h 380776"/>
              <a:gd name="connsiteX489" fmla="*/ 699953 w 1096542"/>
              <a:gd name="connsiteY489" fmla="*/ 68223 h 380776"/>
              <a:gd name="connsiteX490" fmla="*/ 699953 w 1096542"/>
              <a:gd name="connsiteY490" fmla="*/ 69354 h 380776"/>
              <a:gd name="connsiteX491" fmla="*/ 701084 w 1096542"/>
              <a:gd name="connsiteY491" fmla="*/ 71616 h 380776"/>
              <a:gd name="connsiteX492" fmla="*/ 702214 w 1096542"/>
              <a:gd name="connsiteY492" fmla="*/ 72748 h 380776"/>
              <a:gd name="connsiteX493" fmla="*/ 704512 w 1096542"/>
              <a:gd name="connsiteY493" fmla="*/ 75045 h 380776"/>
              <a:gd name="connsiteX494" fmla="*/ 704512 w 1096542"/>
              <a:gd name="connsiteY494" fmla="*/ 78439 h 380776"/>
              <a:gd name="connsiteX495" fmla="*/ 706773 w 1096542"/>
              <a:gd name="connsiteY495" fmla="*/ 80701 h 380776"/>
              <a:gd name="connsiteX496" fmla="*/ 703381 w 1096542"/>
              <a:gd name="connsiteY496" fmla="*/ 85261 h 380776"/>
              <a:gd name="connsiteX497" fmla="*/ 703381 w 1096542"/>
              <a:gd name="connsiteY497" fmla="*/ 86392 h 380776"/>
              <a:gd name="connsiteX498" fmla="*/ 704512 w 1096542"/>
              <a:gd name="connsiteY498" fmla="*/ 86392 h 380776"/>
              <a:gd name="connsiteX499" fmla="*/ 703381 w 1096542"/>
              <a:gd name="connsiteY499" fmla="*/ 88655 h 380776"/>
              <a:gd name="connsiteX500" fmla="*/ 702214 w 1096542"/>
              <a:gd name="connsiteY500" fmla="*/ 88655 h 380776"/>
              <a:gd name="connsiteX501" fmla="*/ 701084 w 1096542"/>
              <a:gd name="connsiteY501" fmla="*/ 89821 h 380776"/>
              <a:gd name="connsiteX502" fmla="*/ 701084 w 1096542"/>
              <a:gd name="connsiteY502" fmla="*/ 90952 h 380776"/>
              <a:gd name="connsiteX503" fmla="*/ 699953 w 1096542"/>
              <a:gd name="connsiteY503" fmla="*/ 89821 h 380776"/>
              <a:gd name="connsiteX504" fmla="*/ 698822 w 1096542"/>
              <a:gd name="connsiteY504" fmla="*/ 88655 h 380776"/>
              <a:gd name="connsiteX505" fmla="*/ 697691 w 1096542"/>
              <a:gd name="connsiteY505" fmla="*/ 88655 h 380776"/>
              <a:gd name="connsiteX506" fmla="*/ 696560 w 1096542"/>
              <a:gd name="connsiteY506" fmla="*/ 89821 h 380776"/>
              <a:gd name="connsiteX507" fmla="*/ 693132 w 1096542"/>
              <a:gd name="connsiteY507" fmla="*/ 92083 h 380776"/>
              <a:gd name="connsiteX508" fmla="*/ 692001 w 1096542"/>
              <a:gd name="connsiteY508" fmla="*/ 90952 h 380776"/>
              <a:gd name="connsiteX509" fmla="*/ 690870 w 1096542"/>
              <a:gd name="connsiteY509" fmla="*/ 92083 h 380776"/>
              <a:gd name="connsiteX510" fmla="*/ 688608 w 1096542"/>
              <a:gd name="connsiteY510" fmla="*/ 93215 h 380776"/>
              <a:gd name="connsiteX511" fmla="*/ 689739 w 1096542"/>
              <a:gd name="connsiteY511" fmla="*/ 94346 h 380776"/>
              <a:gd name="connsiteX512" fmla="*/ 692001 w 1096542"/>
              <a:gd name="connsiteY512" fmla="*/ 94346 h 380776"/>
              <a:gd name="connsiteX513" fmla="*/ 692001 w 1096542"/>
              <a:gd name="connsiteY513" fmla="*/ 97774 h 380776"/>
              <a:gd name="connsiteX514" fmla="*/ 688608 w 1096542"/>
              <a:gd name="connsiteY514" fmla="*/ 98906 h 380776"/>
              <a:gd name="connsiteX515" fmla="*/ 687477 w 1096542"/>
              <a:gd name="connsiteY515" fmla="*/ 100037 h 380776"/>
              <a:gd name="connsiteX516" fmla="*/ 688608 w 1096542"/>
              <a:gd name="connsiteY516" fmla="*/ 101168 h 380776"/>
              <a:gd name="connsiteX517" fmla="*/ 688608 w 1096542"/>
              <a:gd name="connsiteY517" fmla="*/ 103430 h 380776"/>
              <a:gd name="connsiteX518" fmla="*/ 681788 w 1096542"/>
              <a:gd name="connsiteY518" fmla="*/ 107990 h 380776"/>
              <a:gd name="connsiteX519" fmla="*/ 678360 w 1096542"/>
              <a:gd name="connsiteY519" fmla="*/ 107990 h 380776"/>
              <a:gd name="connsiteX520" fmla="*/ 678360 w 1096542"/>
              <a:gd name="connsiteY520" fmla="*/ 109121 h 380776"/>
              <a:gd name="connsiteX521" fmla="*/ 676098 w 1096542"/>
              <a:gd name="connsiteY521" fmla="*/ 109121 h 380776"/>
              <a:gd name="connsiteX522" fmla="*/ 676098 w 1096542"/>
              <a:gd name="connsiteY522" fmla="*/ 110253 h 380776"/>
              <a:gd name="connsiteX523" fmla="*/ 677229 w 1096542"/>
              <a:gd name="connsiteY523" fmla="*/ 110253 h 380776"/>
              <a:gd name="connsiteX524" fmla="*/ 678360 w 1096542"/>
              <a:gd name="connsiteY524" fmla="*/ 110253 h 380776"/>
              <a:gd name="connsiteX525" fmla="*/ 677229 w 1096542"/>
              <a:gd name="connsiteY525" fmla="*/ 111419 h 380776"/>
              <a:gd name="connsiteX526" fmla="*/ 678360 w 1096542"/>
              <a:gd name="connsiteY526" fmla="*/ 112550 h 380776"/>
              <a:gd name="connsiteX527" fmla="*/ 678360 w 1096542"/>
              <a:gd name="connsiteY527" fmla="*/ 113681 h 380776"/>
              <a:gd name="connsiteX528" fmla="*/ 677229 w 1096542"/>
              <a:gd name="connsiteY528" fmla="*/ 113681 h 380776"/>
              <a:gd name="connsiteX529" fmla="*/ 676098 w 1096542"/>
              <a:gd name="connsiteY529" fmla="*/ 114813 h 380776"/>
              <a:gd name="connsiteX530" fmla="*/ 672705 w 1096542"/>
              <a:gd name="connsiteY530" fmla="*/ 115944 h 380776"/>
              <a:gd name="connsiteX531" fmla="*/ 671539 w 1096542"/>
              <a:gd name="connsiteY531" fmla="*/ 115944 h 380776"/>
              <a:gd name="connsiteX532" fmla="*/ 671539 w 1096542"/>
              <a:gd name="connsiteY532" fmla="*/ 117075 h 380776"/>
              <a:gd name="connsiteX533" fmla="*/ 670408 w 1096542"/>
              <a:gd name="connsiteY533" fmla="*/ 120504 h 380776"/>
              <a:gd name="connsiteX534" fmla="*/ 672705 w 1096542"/>
              <a:gd name="connsiteY534" fmla="*/ 120504 h 380776"/>
              <a:gd name="connsiteX535" fmla="*/ 672705 w 1096542"/>
              <a:gd name="connsiteY535" fmla="*/ 121635 h 380776"/>
              <a:gd name="connsiteX536" fmla="*/ 676098 w 1096542"/>
              <a:gd name="connsiteY536" fmla="*/ 119373 h 380776"/>
              <a:gd name="connsiteX537" fmla="*/ 678360 w 1096542"/>
              <a:gd name="connsiteY537" fmla="*/ 119373 h 380776"/>
              <a:gd name="connsiteX538" fmla="*/ 680657 w 1096542"/>
              <a:gd name="connsiteY538" fmla="*/ 119373 h 380776"/>
              <a:gd name="connsiteX539" fmla="*/ 682919 w 1096542"/>
              <a:gd name="connsiteY539" fmla="*/ 120504 h 380776"/>
              <a:gd name="connsiteX540" fmla="*/ 685180 w 1096542"/>
              <a:gd name="connsiteY540" fmla="*/ 119373 h 380776"/>
              <a:gd name="connsiteX541" fmla="*/ 688608 w 1096542"/>
              <a:gd name="connsiteY541" fmla="*/ 119373 h 380776"/>
              <a:gd name="connsiteX542" fmla="*/ 689739 w 1096542"/>
              <a:gd name="connsiteY542" fmla="*/ 120504 h 380776"/>
              <a:gd name="connsiteX543" fmla="*/ 690870 w 1096542"/>
              <a:gd name="connsiteY543" fmla="*/ 119373 h 380776"/>
              <a:gd name="connsiteX544" fmla="*/ 690870 w 1096542"/>
              <a:gd name="connsiteY544" fmla="*/ 120504 h 380776"/>
              <a:gd name="connsiteX545" fmla="*/ 693132 w 1096542"/>
              <a:gd name="connsiteY545" fmla="*/ 120504 h 380776"/>
              <a:gd name="connsiteX546" fmla="*/ 693132 w 1096542"/>
              <a:gd name="connsiteY546" fmla="*/ 118206 h 380776"/>
              <a:gd name="connsiteX547" fmla="*/ 695429 w 1096542"/>
              <a:gd name="connsiteY547" fmla="*/ 117075 h 380776"/>
              <a:gd name="connsiteX548" fmla="*/ 697691 w 1096542"/>
              <a:gd name="connsiteY548" fmla="*/ 118206 h 380776"/>
              <a:gd name="connsiteX549" fmla="*/ 697691 w 1096542"/>
              <a:gd name="connsiteY549" fmla="*/ 121635 h 380776"/>
              <a:gd name="connsiteX550" fmla="*/ 698822 w 1096542"/>
              <a:gd name="connsiteY550" fmla="*/ 122766 h 380776"/>
              <a:gd name="connsiteX551" fmla="*/ 699953 w 1096542"/>
              <a:gd name="connsiteY551" fmla="*/ 122766 h 380776"/>
              <a:gd name="connsiteX552" fmla="*/ 699953 w 1096542"/>
              <a:gd name="connsiteY552" fmla="*/ 123897 h 380776"/>
              <a:gd name="connsiteX553" fmla="*/ 702214 w 1096542"/>
              <a:gd name="connsiteY553" fmla="*/ 123897 h 380776"/>
              <a:gd name="connsiteX554" fmla="*/ 703381 w 1096542"/>
              <a:gd name="connsiteY554" fmla="*/ 125028 h 380776"/>
              <a:gd name="connsiteX555" fmla="*/ 704512 w 1096542"/>
              <a:gd name="connsiteY555" fmla="*/ 126195 h 380776"/>
              <a:gd name="connsiteX556" fmla="*/ 704512 w 1096542"/>
              <a:gd name="connsiteY556" fmla="*/ 128457 h 380776"/>
              <a:gd name="connsiteX557" fmla="*/ 704512 w 1096542"/>
              <a:gd name="connsiteY557" fmla="*/ 130719 h 380776"/>
              <a:gd name="connsiteX558" fmla="*/ 703381 w 1096542"/>
              <a:gd name="connsiteY558" fmla="*/ 134148 h 380776"/>
              <a:gd name="connsiteX559" fmla="*/ 703381 w 1096542"/>
              <a:gd name="connsiteY559" fmla="*/ 136411 h 380776"/>
              <a:gd name="connsiteX560" fmla="*/ 705642 w 1096542"/>
              <a:gd name="connsiteY560" fmla="*/ 139804 h 380776"/>
              <a:gd name="connsiteX561" fmla="*/ 704512 w 1096542"/>
              <a:gd name="connsiteY561" fmla="*/ 142102 h 380776"/>
              <a:gd name="connsiteX562" fmla="*/ 705642 w 1096542"/>
              <a:gd name="connsiteY562" fmla="*/ 145495 h 380776"/>
              <a:gd name="connsiteX563" fmla="*/ 705642 w 1096542"/>
              <a:gd name="connsiteY563" fmla="*/ 146626 h 380776"/>
              <a:gd name="connsiteX564" fmla="*/ 704512 w 1096542"/>
              <a:gd name="connsiteY564" fmla="*/ 146626 h 380776"/>
              <a:gd name="connsiteX565" fmla="*/ 703381 w 1096542"/>
              <a:gd name="connsiteY565" fmla="*/ 148924 h 380776"/>
              <a:gd name="connsiteX566" fmla="*/ 704512 w 1096542"/>
              <a:gd name="connsiteY566" fmla="*/ 151186 h 380776"/>
              <a:gd name="connsiteX567" fmla="*/ 702214 w 1096542"/>
              <a:gd name="connsiteY567" fmla="*/ 152318 h 380776"/>
              <a:gd name="connsiteX568" fmla="*/ 702214 w 1096542"/>
              <a:gd name="connsiteY568" fmla="*/ 153449 h 380776"/>
              <a:gd name="connsiteX569" fmla="*/ 703381 w 1096542"/>
              <a:gd name="connsiteY569" fmla="*/ 154580 h 380776"/>
              <a:gd name="connsiteX570" fmla="*/ 705642 w 1096542"/>
              <a:gd name="connsiteY570" fmla="*/ 155746 h 380776"/>
              <a:gd name="connsiteX571" fmla="*/ 709035 w 1096542"/>
              <a:gd name="connsiteY571" fmla="*/ 154580 h 380776"/>
              <a:gd name="connsiteX572" fmla="*/ 709035 w 1096542"/>
              <a:gd name="connsiteY572" fmla="*/ 156878 h 380776"/>
              <a:gd name="connsiteX573" fmla="*/ 709035 w 1096542"/>
              <a:gd name="connsiteY573" fmla="*/ 159140 h 380776"/>
              <a:gd name="connsiteX574" fmla="*/ 709035 w 1096542"/>
              <a:gd name="connsiteY574" fmla="*/ 161402 h 380776"/>
              <a:gd name="connsiteX575" fmla="*/ 713594 w 1096542"/>
              <a:gd name="connsiteY575" fmla="*/ 165962 h 380776"/>
              <a:gd name="connsiteX576" fmla="*/ 714725 w 1096542"/>
              <a:gd name="connsiteY576" fmla="*/ 169356 h 380776"/>
              <a:gd name="connsiteX577" fmla="*/ 721546 w 1096542"/>
              <a:gd name="connsiteY577" fmla="*/ 170487 h 380776"/>
              <a:gd name="connsiteX578" fmla="*/ 722677 w 1096542"/>
              <a:gd name="connsiteY578" fmla="*/ 170487 h 380776"/>
              <a:gd name="connsiteX579" fmla="*/ 726105 w 1096542"/>
              <a:gd name="connsiteY579" fmla="*/ 175047 h 380776"/>
              <a:gd name="connsiteX580" fmla="*/ 730628 w 1096542"/>
              <a:gd name="connsiteY580" fmla="*/ 177309 h 380776"/>
              <a:gd name="connsiteX581" fmla="*/ 732925 w 1096542"/>
              <a:gd name="connsiteY581" fmla="*/ 176178 h 380776"/>
              <a:gd name="connsiteX582" fmla="*/ 736318 w 1096542"/>
              <a:gd name="connsiteY582" fmla="*/ 176178 h 380776"/>
              <a:gd name="connsiteX583" fmla="*/ 737449 w 1096542"/>
              <a:gd name="connsiteY583" fmla="*/ 176178 h 380776"/>
              <a:gd name="connsiteX584" fmla="*/ 738580 w 1096542"/>
              <a:gd name="connsiteY584" fmla="*/ 175047 h 380776"/>
              <a:gd name="connsiteX585" fmla="*/ 738580 w 1096542"/>
              <a:gd name="connsiteY585" fmla="*/ 172784 h 380776"/>
              <a:gd name="connsiteX586" fmla="*/ 742008 w 1096542"/>
              <a:gd name="connsiteY586" fmla="*/ 171653 h 380776"/>
              <a:gd name="connsiteX587" fmla="*/ 745400 w 1096542"/>
              <a:gd name="connsiteY587" fmla="*/ 168224 h 380776"/>
              <a:gd name="connsiteX588" fmla="*/ 746567 w 1096542"/>
              <a:gd name="connsiteY588" fmla="*/ 165962 h 380776"/>
              <a:gd name="connsiteX589" fmla="*/ 749959 w 1096542"/>
              <a:gd name="connsiteY589" fmla="*/ 165962 h 380776"/>
              <a:gd name="connsiteX590" fmla="*/ 753352 w 1096542"/>
              <a:gd name="connsiteY590" fmla="*/ 163700 h 380776"/>
              <a:gd name="connsiteX591" fmla="*/ 761304 w 1096542"/>
              <a:gd name="connsiteY591" fmla="*/ 160271 h 380776"/>
              <a:gd name="connsiteX592" fmla="*/ 762470 w 1096542"/>
              <a:gd name="connsiteY592" fmla="*/ 158009 h 380776"/>
              <a:gd name="connsiteX593" fmla="*/ 764732 w 1096542"/>
              <a:gd name="connsiteY593" fmla="*/ 158009 h 380776"/>
              <a:gd name="connsiteX594" fmla="*/ 766993 w 1096542"/>
              <a:gd name="connsiteY594" fmla="*/ 158009 h 380776"/>
              <a:gd name="connsiteX595" fmla="*/ 769291 w 1096542"/>
              <a:gd name="connsiteY595" fmla="*/ 159140 h 380776"/>
              <a:gd name="connsiteX596" fmla="*/ 770421 w 1096542"/>
              <a:gd name="connsiteY596" fmla="*/ 158009 h 380776"/>
              <a:gd name="connsiteX597" fmla="*/ 771552 w 1096542"/>
              <a:gd name="connsiteY597" fmla="*/ 155746 h 380776"/>
              <a:gd name="connsiteX598" fmla="*/ 772683 w 1096542"/>
              <a:gd name="connsiteY598" fmla="*/ 154580 h 380776"/>
              <a:gd name="connsiteX599" fmla="*/ 776111 w 1096542"/>
              <a:gd name="connsiteY599" fmla="*/ 154580 h 380776"/>
              <a:gd name="connsiteX600" fmla="*/ 776111 w 1096542"/>
              <a:gd name="connsiteY600" fmla="*/ 153449 h 380776"/>
              <a:gd name="connsiteX601" fmla="*/ 777242 w 1096542"/>
              <a:gd name="connsiteY601" fmla="*/ 153449 h 380776"/>
              <a:gd name="connsiteX602" fmla="*/ 776111 w 1096542"/>
              <a:gd name="connsiteY602" fmla="*/ 152318 h 380776"/>
              <a:gd name="connsiteX603" fmla="*/ 776111 w 1096542"/>
              <a:gd name="connsiteY603" fmla="*/ 151186 h 380776"/>
              <a:gd name="connsiteX604" fmla="*/ 778373 w 1096542"/>
              <a:gd name="connsiteY604" fmla="*/ 152318 h 380776"/>
              <a:gd name="connsiteX605" fmla="*/ 781766 w 1096542"/>
              <a:gd name="connsiteY605" fmla="*/ 152318 h 380776"/>
              <a:gd name="connsiteX606" fmla="*/ 780635 w 1096542"/>
              <a:gd name="connsiteY606" fmla="*/ 148924 h 380776"/>
              <a:gd name="connsiteX607" fmla="*/ 781766 w 1096542"/>
              <a:gd name="connsiteY607" fmla="*/ 147758 h 380776"/>
              <a:gd name="connsiteX608" fmla="*/ 785194 w 1096542"/>
              <a:gd name="connsiteY608" fmla="*/ 146626 h 380776"/>
              <a:gd name="connsiteX609" fmla="*/ 789717 w 1096542"/>
              <a:gd name="connsiteY609" fmla="*/ 145495 h 380776"/>
              <a:gd name="connsiteX610" fmla="*/ 792014 w 1096542"/>
              <a:gd name="connsiteY610" fmla="*/ 144364 h 380776"/>
              <a:gd name="connsiteX611" fmla="*/ 792014 w 1096542"/>
              <a:gd name="connsiteY611" fmla="*/ 142102 h 380776"/>
              <a:gd name="connsiteX612" fmla="*/ 790848 w 1096542"/>
              <a:gd name="connsiteY612" fmla="*/ 140935 h 380776"/>
              <a:gd name="connsiteX613" fmla="*/ 788586 w 1096542"/>
              <a:gd name="connsiteY613" fmla="*/ 140935 h 380776"/>
              <a:gd name="connsiteX614" fmla="*/ 788586 w 1096542"/>
              <a:gd name="connsiteY614" fmla="*/ 138673 h 380776"/>
              <a:gd name="connsiteX615" fmla="*/ 787456 w 1096542"/>
              <a:gd name="connsiteY615" fmla="*/ 138673 h 380776"/>
              <a:gd name="connsiteX616" fmla="*/ 787456 w 1096542"/>
              <a:gd name="connsiteY616" fmla="*/ 137542 h 380776"/>
              <a:gd name="connsiteX617" fmla="*/ 788586 w 1096542"/>
              <a:gd name="connsiteY617" fmla="*/ 136411 h 380776"/>
              <a:gd name="connsiteX618" fmla="*/ 792014 w 1096542"/>
              <a:gd name="connsiteY618" fmla="*/ 134148 h 380776"/>
              <a:gd name="connsiteX619" fmla="*/ 792014 w 1096542"/>
              <a:gd name="connsiteY619" fmla="*/ 127326 h 380776"/>
              <a:gd name="connsiteX620" fmla="*/ 792014 w 1096542"/>
              <a:gd name="connsiteY620" fmla="*/ 122766 h 380776"/>
              <a:gd name="connsiteX621" fmla="*/ 793145 w 1096542"/>
              <a:gd name="connsiteY621" fmla="*/ 121635 h 380776"/>
              <a:gd name="connsiteX622" fmla="*/ 793145 w 1096542"/>
              <a:gd name="connsiteY622" fmla="*/ 119373 h 380776"/>
              <a:gd name="connsiteX623" fmla="*/ 794276 w 1096542"/>
              <a:gd name="connsiteY623" fmla="*/ 115944 h 380776"/>
              <a:gd name="connsiteX624" fmla="*/ 798835 w 1096542"/>
              <a:gd name="connsiteY624" fmla="*/ 117075 h 380776"/>
              <a:gd name="connsiteX625" fmla="*/ 799966 w 1096542"/>
              <a:gd name="connsiteY625" fmla="*/ 118206 h 380776"/>
              <a:gd name="connsiteX626" fmla="*/ 801097 w 1096542"/>
              <a:gd name="connsiteY626" fmla="*/ 117075 h 380776"/>
              <a:gd name="connsiteX627" fmla="*/ 799966 w 1096542"/>
              <a:gd name="connsiteY627" fmla="*/ 115944 h 380776"/>
              <a:gd name="connsiteX628" fmla="*/ 801097 w 1096542"/>
              <a:gd name="connsiteY628" fmla="*/ 113681 h 380776"/>
              <a:gd name="connsiteX629" fmla="*/ 799966 w 1096542"/>
              <a:gd name="connsiteY629" fmla="*/ 110253 h 380776"/>
              <a:gd name="connsiteX630" fmla="*/ 801097 w 1096542"/>
              <a:gd name="connsiteY630" fmla="*/ 109121 h 380776"/>
              <a:gd name="connsiteX631" fmla="*/ 802228 w 1096542"/>
              <a:gd name="connsiteY631" fmla="*/ 107990 h 380776"/>
              <a:gd name="connsiteX632" fmla="*/ 804490 w 1096542"/>
              <a:gd name="connsiteY632" fmla="*/ 106859 h 380776"/>
              <a:gd name="connsiteX633" fmla="*/ 806787 w 1096542"/>
              <a:gd name="connsiteY633" fmla="*/ 107990 h 380776"/>
              <a:gd name="connsiteX634" fmla="*/ 813607 w 1096542"/>
              <a:gd name="connsiteY634" fmla="*/ 111419 h 380776"/>
              <a:gd name="connsiteX635" fmla="*/ 815869 w 1096542"/>
              <a:gd name="connsiteY635" fmla="*/ 110253 h 380776"/>
              <a:gd name="connsiteX636" fmla="*/ 817000 w 1096542"/>
              <a:gd name="connsiteY636" fmla="*/ 111419 h 380776"/>
              <a:gd name="connsiteX637" fmla="*/ 819262 w 1096542"/>
              <a:gd name="connsiteY637" fmla="*/ 110253 h 380776"/>
              <a:gd name="connsiteX638" fmla="*/ 822690 w 1096542"/>
              <a:gd name="connsiteY638" fmla="*/ 110253 h 380776"/>
              <a:gd name="connsiteX639" fmla="*/ 822690 w 1096542"/>
              <a:gd name="connsiteY639" fmla="*/ 109121 h 380776"/>
              <a:gd name="connsiteX640" fmla="*/ 823821 w 1096542"/>
              <a:gd name="connsiteY640" fmla="*/ 106859 h 380776"/>
              <a:gd name="connsiteX641" fmla="*/ 824952 w 1096542"/>
              <a:gd name="connsiteY641" fmla="*/ 106859 h 380776"/>
              <a:gd name="connsiteX642" fmla="*/ 824952 w 1096542"/>
              <a:gd name="connsiteY642" fmla="*/ 104597 h 380776"/>
              <a:gd name="connsiteX643" fmla="*/ 823821 w 1096542"/>
              <a:gd name="connsiteY643" fmla="*/ 103430 h 380776"/>
              <a:gd name="connsiteX644" fmla="*/ 824952 w 1096542"/>
              <a:gd name="connsiteY644" fmla="*/ 102299 h 380776"/>
              <a:gd name="connsiteX645" fmla="*/ 824952 w 1096542"/>
              <a:gd name="connsiteY645" fmla="*/ 96643 h 380776"/>
              <a:gd name="connsiteX646" fmla="*/ 824952 w 1096542"/>
              <a:gd name="connsiteY646" fmla="*/ 94346 h 380776"/>
              <a:gd name="connsiteX647" fmla="*/ 826083 w 1096542"/>
              <a:gd name="connsiteY647" fmla="*/ 93215 h 380776"/>
              <a:gd name="connsiteX648" fmla="*/ 828380 w 1096542"/>
              <a:gd name="connsiteY648" fmla="*/ 93215 h 380776"/>
              <a:gd name="connsiteX649" fmla="*/ 830642 w 1096542"/>
              <a:gd name="connsiteY649" fmla="*/ 92083 h 380776"/>
              <a:gd name="connsiteX650" fmla="*/ 834034 w 1096542"/>
              <a:gd name="connsiteY650" fmla="*/ 92083 h 380776"/>
              <a:gd name="connsiteX651" fmla="*/ 836331 w 1096542"/>
              <a:gd name="connsiteY651" fmla="*/ 90952 h 380776"/>
              <a:gd name="connsiteX652" fmla="*/ 837462 w 1096542"/>
              <a:gd name="connsiteY652" fmla="*/ 92083 h 380776"/>
              <a:gd name="connsiteX653" fmla="*/ 846545 w 1096542"/>
              <a:gd name="connsiteY653" fmla="*/ 92083 h 380776"/>
              <a:gd name="connsiteX654" fmla="*/ 847676 w 1096542"/>
              <a:gd name="connsiteY654" fmla="*/ 92083 h 380776"/>
              <a:gd name="connsiteX655" fmla="*/ 848807 w 1096542"/>
              <a:gd name="connsiteY655" fmla="*/ 93215 h 380776"/>
              <a:gd name="connsiteX656" fmla="*/ 852235 w 1096542"/>
              <a:gd name="connsiteY656" fmla="*/ 95477 h 380776"/>
              <a:gd name="connsiteX657" fmla="*/ 853365 w 1096542"/>
              <a:gd name="connsiteY657" fmla="*/ 95477 h 380776"/>
              <a:gd name="connsiteX658" fmla="*/ 855627 w 1096542"/>
              <a:gd name="connsiteY658" fmla="*/ 95477 h 380776"/>
              <a:gd name="connsiteX659" fmla="*/ 856758 w 1096542"/>
              <a:gd name="connsiteY659" fmla="*/ 93215 h 380776"/>
              <a:gd name="connsiteX660" fmla="*/ 856758 w 1096542"/>
              <a:gd name="connsiteY660" fmla="*/ 92083 h 380776"/>
              <a:gd name="connsiteX661" fmla="*/ 854496 w 1096542"/>
              <a:gd name="connsiteY661" fmla="*/ 90952 h 380776"/>
              <a:gd name="connsiteX662" fmla="*/ 854496 w 1096542"/>
              <a:gd name="connsiteY662" fmla="*/ 89821 h 380776"/>
              <a:gd name="connsiteX663" fmla="*/ 855627 w 1096542"/>
              <a:gd name="connsiteY663" fmla="*/ 88655 h 380776"/>
              <a:gd name="connsiteX664" fmla="*/ 861317 w 1096542"/>
              <a:gd name="connsiteY664" fmla="*/ 84130 h 380776"/>
              <a:gd name="connsiteX665" fmla="*/ 862448 w 1096542"/>
              <a:gd name="connsiteY665" fmla="*/ 85261 h 380776"/>
              <a:gd name="connsiteX666" fmla="*/ 863579 w 1096542"/>
              <a:gd name="connsiteY666" fmla="*/ 88655 h 380776"/>
              <a:gd name="connsiteX667" fmla="*/ 867007 w 1096542"/>
              <a:gd name="connsiteY667" fmla="*/ 87523 h 380776"/>
              <a:gd name="connsiteX668" fmla="*/ 872697 w 1096542"/>
              <a:gd name="connsiteY668" fmla="*/ 87523 h 380776"/>
              <a:gd name="connsiteX669" fmla="*/ 876089 w 1096542"/>
              <a:gd name="connsiteY669" fmla="*/ 87523 h 380776"/>
              <a:gd name="connsiteX670" fmla="*/ 877220 w 1096542"/>
              <a:gd name="connsiteY670" fmla="*/ 87523 h 380776"/>
              <a:gd name="connsiteX671" fmla="*/ 879482 w 1096542"/>
              <a:gd name="connsiteY671" fmla="*/ 86392 h 380776"/>
              <a:gd name="connsiteX672" fmla="*/ 885172 w 1096542"/>
              <a:gd name="connsiteY672" fmla="*/ 87523 h 380776"/>
              <a:gd name="connsiteX673" fmla="*/ 888600 w 1096542"/>
              <a:gd name="connsiteY673" fmla="*/ 90952 h 380776"/>
              <a:gd name="connsiteX674" fmla="*/ 889731 w 1096542"/>
              <a:gd name="connsiteY674" fmla="*/ 89821 h 380776"/>
              <a:gd name="connsiteX675" fmla="*/ 890862 w 1096542"/>
              <a:gd name="connsiteY675" fmla="*/ 89821 h 380776"/>
              <a:gd name="connsiteX676" fmla="*/ 893123 w 1096542"/>
              <a:gd name="connsiteY676" fmla="*/ 92083 h 380776"/>
              <a:gd name="connsiteX677" fmla="*/ 896551 w 1096542"/>
              <a:gd name="connsiteY677" fmla="*/ 92083 h 380776"/>
              <a:gd name="connsiteX678" fmla="*/ 897682 w 1096542"/>
              <a:gd name="connsiteY678" fmla="*/ 93215 h 380776"/>
              <a:gd name="connsiteX679" fmla="*/ 898813 w 1096542"/>
              <a:gd name="connsiteY679" fmla="*/ 90952 h 380776"/>
              <a:gd name="connsiteX680" fmla="*/ 899944 w 1096542"/>
              <a:gd name="connsiteY680" fmla="*/ 90952 h 380776"/>
              <a:gd name="connsiteX681" fmla="*/ 902241 w 1096542"/>
              <a:gd name="connsiteY681" fmla="*/ 88655 h 380776"/>
              <a:gd name="connsiteX682" fmla="*/ 904503 w 1096542"/>
              <a:gd name="connsiteY682" fmla="*/ 88655 h 380776"/>
              <a:gd name="connsiteX683" fmla="*/ 906765 w 1096542"/>
              <a:gd name="connsiteY683" fmla="*/ 88655 h 380776"/>
              <a:gd name="connsiteX684" fmla="*/ 907896 w 1096542"/>
              <a:gd name="connsiteY684" fmla="*/ 87523 h 380776"/>
              <a:gd name="connsiteX685" fmla="*/ 913586 w 1096542"/>
              <a:gd name="connsiteY685" fmla="*/ 88655 h 380776"/>
              <a:gd name="connsiteX686" fmla="*/ 916978 w 1096542"/>
              <a:gd name="connsiteY686" fmla="*/ 86392 h 380776"/>
              <a:gd name="connsiteX687" fmla="*/ 916978 w 1096542"/>
              <a:gd name="connsiteY687" fmla="*/ 84130 h 380776"/>
              <a:gd name="connsiteX688" fmla="*/ 916978 w 1096542"/>
              <a:gd name="connsiteY688" fmla="*/ 82999 h 380776"/>
              <a:gd name="connsiteX689" fmla="*/ 918144 w 1096542"/>
              <a:gd name="connsiteY689" fmla="*/ 81868 h 380776"/>
              <a:gd name="connsiteX690" fmla="*/ 920406 w 1096542"/>
              <a:gd name="connsiteY690" fmla="*/ 81868 h 380776"/>
              <a:gd name="connsiteX691" fmla="*/ 923799 w 1096542"/>
              <a:gd name="connsiteY691" fmla="*/ 80701 h 380776"/>
              <a:gd name="connsiteX692" fmla="*/ 926096 w 1096542"/>
              <a:gd name="connsiteY692" fmla="*/ 81868 h 380776"/>
              <a:gd name="connsiteX693" fmla="*/ 927227 w 1096542"/>
              <a:gd name="connsiteY693" fmla="*/ 81868 h 380776"/>
              <a:gd name="connsiteX694" fmla="*/ 928358 w 1096542"/>
              <a:gd name="connsiteY694" fmla="*/ 81868 h 380776"/>
              <a:gd name="connsiteX695" fmla="*/ 931751 w 1096542"/>
              <a:gd name="connsiteY695" fmla="*/ 79570 h 380776"/>
              <a:gd name="connsiteX696" fmla="*/ 934048 w 1096542"/>
              <a:gd name="connsiteY696" fmla="*/ 79570 h 380776"/>
              <a:gd name="connsiteX697" fmla="*/ 937440 w 1096542"/>
              <a:gd name="connsiteY697" fmla="*/ 77308 h 380776"/>
              <a:gd name="connsiteX698" fmla="*/ 938571 w 1096542"/>
              <a:gd name="connsiteY698" fmla="*/ 77308 h 380776"/>
              <a:gd name="connsiteX699" fmla="*/ 939737 w 1096542"/>
              <a:gd name="connsiteY699" fmla="*/ 76176 h 380776"/>
              <a:gd name="connsiteX700" fmla="*/ 939737 w 1096542"/>
              <a:gd name="connsiteY700" fmla="*/ 75045 h 380776"/>
              <a:gd name="connsiteX701" fmla="*/ 940868 w 1096542"/>
              <a:gd name="connsiteY701" fmla="*/ 75045 h 380776"/>
              <a:gd name="connsiteX702" fmla="*/ 944261 w 1096542"/>
              <a:gd name="connsiteY702" fmla="*/ 73879 h 380776"/>
              <a:gd name="connsiteX703" fmla="*/ 945392 w 1096542"/>
              <a:gd name="connsiteY703" fmla="*/ 73879 h 380776"/>
              <a:gd name="connsiteX704" fmla="*/ 945392 w 1096542"/>
              <a:gd name="connsiteY704" fmla="*/ 72748 h 380776"/>
              <a:gd name="connsiteX705" fmla="*/ 947689 w 1096542"/>
              <a:gd name="connsiteY705" fmla="*/ 71616 h 380776"/>
              <a:gd name="connsiteX706" fmla="*/ 948820 w 1096542"/>
              <a:gd name="connsiteY706" fmla="*/ 72748 h 380776"/>
              <a:gd name="connsiteX707" fmla="*/ 949951 w 1096542"/>
              <a:gd name="connsiteY707" fmla="*/ 72748 h 380776"/>
              <a:gd name="connsiteX708" fmla="*/ 951082 w 1096542"/>
              <a:gd name="connsiteY708" fmla="*/ 72748 h 380776"/>
              <a:gd name="connsiteX709" fmla="*/ 954510 w 1096542"/>
              <a:gd name="connsiteY709" fmla="*/ 72748 h 380776"/>
              <a:gd name="connsiteX710" fmla="*/ 955641 w 1096542"/>
              <a:gd name="connsiteY710" fmla="*/ 72748 h 380776"/>
              <a:gd name="connsiteX711" fmla="*/ 957902 w 1096542"/>
              <a:gd name="connsiteY711" fmla="*/ 70485 h 380776"/>
              <a:gd name="connsiteX712" fmla="*/ 959033 w 1096542"/>
              <a:gd name="connsiteY712" fmla="*/ 69354 h 380776"/>
              <a:gd name="connsiteX713" fmla="*/ 961295 w 1096542"/>
              <a:gd name="connsiteY713" fmla="*/ 67092 h 380776"/>
              <a:gd name="connsiteX714" fmla="*/ 961295 w 1096542"/>
              <a:gd name="connsiteY714" fmla="*/ 65925 h 380776"/>
              <a:gd name="connsiteX715" fmla="*/ 962461 w 1096542"/>
              <a:gd name="connsiteY715" fmla="*/ 64794 h 380776"/>
              <a:gd name="connsiteX716" fmla="*/ 964723 w 1096542"/>
              <a:gd name="connsiteY716" fmla="*/ 64794 h 380776"/>
              <a:gd name="connsiteX717" fmla="*/ 965854 w 1096542"/>
              <a:gd name="connsiteY717" fmla="*/ 64794 h 380776"/>
              <a:gd name="connsiteX718" fmla="*/ 968116 w 1096542"/>
              <a:gd name="connsiteY718" fmla="*/ 64794 h 380776"/>
              <a:gd name="connsiteX719" fmla="*/ 970413 w 1096542"/>
              <a:gd name="connsiteY719" fmla="*/ 65925 h 380776"/>
              <a:gd name="connsiteX720" fmla="*/ 974937 w 1096542"/>
              <a:gd name="connsiteY720" fmla="*/ 64794 h 380776"/>
              <a:gd name="connsiteX721" fmla="*/ 976067 w 1096542"/>
              <a:gd name="connsiteY721" fmla="*/ 63663 h 380776"/>
              <a:gd name="connsiteX722" fmla="*/ 978365 w 1096542"/>
              <a:gd name="connsiteY722" fmla="*/ 63663 h 380776"/>
              <a:gd name="connsiteX723" fmla="*/ 974937 w 1096542"/>
              <a:gd name="connsiteY723" fmla="*/ 59103 h 380776"/>
              <a:gd name="connsiteX724" fmla="*/ 976067 w 1096542"/>
              <a:gd name="connsiteY724" fmla="*/ 56841 h 380776"/>
              <a:gd name="connsiteX725" fmla="*/ 977234 w 1096542"/>
              <a:gd name="connsiteY725" fmla="*/ 56841 h 380776"/>
              <a:gd name="connsiteX726" fmla="*/ 977234 w 1096542"/>
              <a:gd name="connsiteY726" fmla="*/ 55710 h 380776"/>
              <a:gd name="connsiteX727" fmla="*/ 978365 w 1096542"/>
              <a:gd name="connsiteY727" fmla="*/ 53447 h 380776"/>
              <a:gd name="connsiteX728" fmla="*/ 976067 w 1096542"/>
              <a:gd name="connsiteY728" fmla="*/ 54578 h 380776"/>
              <a:gd name="connsiteX729" fmla="*/ 974937 w 1096542"/>
              <a:gd name="connsiteY729" fmla="*/ 53447 h 380776"/>
              <a:gd name="connsiteX730" fmla="*/ 974937 w 1096542"/>
              <a:gd name="connsiteY730" fmla="*/ 52316 h 380776"/>
              <a:gd name="connsiteX731" fmla="*/ 976067 w 1096542"/>
              <a:gd name="connsiteY731" fmla="*/ 51150 h 380776"/>
              <a:gd name="connsiteX732" fmla="*/ 977234 w 1096542"/>
              <a:gd name="connsiteY732" fmla="*/ 47756 h 380776"/>
              <a:gd name="connsiteX733" fmla="*/ 977234 w 1096542"/>
              <a:gd name="connsiteY733" fmla="*/ 44327 h 380776"/>
              <a:gd name="connsiteX734" fmla="*/ 978365 w 1096542"/>
              <a:gd name="connsiteY734" fmla="*/ 43196 h 380776"/>
              <a:gd name="connsiteX735" fmla="*/ 979495 w 1096542"/>
              <a:gd name="connsiteY735" fmla="*/ 42065 h 380776"/>
              <a:gd name="connsiteX736" fmla="*/ 980626 w 1096542"/>
              <a:gd name="connsiteY736" fmla="*/ 40934 h 380776"/>
              <a:gd name="connsiteX737" fmla="*/ 979495 w 1096542"/>
              <a:gd name="connsiteY737" fmla="*/ 38671 h 380776"/>
              <a:gd name="connsiteX738" fmla="*/ 979495 w 1096542"/>
              <a:gd name="connsiteY738" fmla="*/ 36374 h 380776"/>
              <a:gd name="connsiteX739" fmla="*/ 980626 w 1096542"/>
              <a:gd name="connsiteY739" fmla="*/ 30718 h 380776"/>
              <a:gd name="connsiteX740" fmla="*/ 984054 w 1096542"/>
              <a:gd name="connsiteY740" fmla="*/ 29552 h 380776"/>
              <a:gd name="connsiteX741" fmla="*/ 988578 w 1096542"/>
              <a:gd name="connsiteY741" fmla="*/ 30718 h 380776"/>
              <a:gd name="connsiteX742" fmla="*/ 990840 w 1096542"/>
              <a:gd name="connsiteY742" fmla="*/ 30718 h 380776"/>
              <a:gd name="connsiteX743" fmla="*/ 992006 w 1096542"/>
              <a:gd name="connsiteY743" fmla="*/ 32980 h 380776"/>
              <a:gd name="connsiteX744" fmla="*/ 994268 w 1096542"/>
              <a:gd name="connsiteY744" fmla="*/ 34111 h 380776"/>
              <a:gd name="connsiteX745" fmla="*/ 995399 w 1096542"/>
              <a:gd name="connsiteY745" fmla="*/ 34111 h 380776"/>
              <a:gd name="connsiteX746" fmla="*/ 996530 w 1096542"/>
              <a:gd name="connsiteY746" fmla="*/ 31849 h 380776"/>
              <a:gd name="connsiteX747" fmla="*/ 1001088 w 1096542"/>
              <a:gd name="connsiteY747" fmla="*/ 29552 h 380776"/>
              <a:gd name="connsiteX748" fmla="*/ 1002219 w 1096542"/>
              <a:gd name="connsiteY748" fmla="*/ 28420 h 380776"/>
              <a:gd name="connsiteX749" fmla="*/ 1003350 w 1096542"/>
              <a:gd name="connsiteY749" fmla="*/ 28420 h 380776"/>
              <a:gd name="connsiteX750" fmla="*/ 1005612 w 1096542"/>
              <a:gd name="connsiteY750" fmla="*/ 28420 h 380776"/>
              <a:gd name="connsiteX751" fmla="*/ 1005612 w 1096542"/>
              <a:gd name="connsiteY751" fmla="*/ 27289 h 380776"/>
              <a:gd name="connsiteX752" fmla="*/ 1005612 w 1096542"/>
              <a:gd name="connsiteY752" fmla="*/ 25027 h 380776"/>
              <a:gd name="connsiteX753" fmla="*/ 1006778 w 1096542"/>
              <a:gd name="connsiteY753" fmla="*/ 25027 h 380776"/>
              <a:gd name="connsiteX754" fmla="*/ 1009040 w 1096542"/>
              <a:gd name="connsiteY754" fmla="*/ 25027 h 380776"/>
              <a:gd name="connsiteX755" fmla="*/ 1009040 w 1096542"/>
              <a:gd name="connsiteY755" fmla="*/ 23896 h 380776"/>
              <a:gd name="connsiteX756" fmla="*/ 1007909 w 1096542"/>
              <a:gd name="connsiteY756" fmla="*/ 22765 h 380776"/>
              <a:gd name="connsiteX757" fmla="*/ 1010171 w 1096542"/>
              <a:gd name="connsiteY757" fmla="*/ 22765 h 380776"/>
              <a:gd name="connsiteX758" fmla="*/ 1011302 w 1096542"/>
              <a:gd name="connsiteY758" fmla="*/ 22765 h 380776"/>
              <a:gd name="connsiteX759" fmla="*/ 1012433 w 1096542"/>
              <a:gd name="connsiteY759" fmla="*/ 22765 h 380776"/>
              <a:gd name="connsiteX760" fmla="*/ 1013599 w 1096542"/>
              <a:gd name="connsiteY760" fmla="*/ 22765 h 380776"/>
              <a:gd name="connsiteX761" fmla="*/ 1016992 w 1096542"/>
              <a:gd name="connsiteY761" fmla="*/ 19336 h 380776"/>
              <a:gd name="connsiteX762" fmla="*/ 1023812 w 1096542"/>
              <a:gd name="connsiteY762" fmla="*/ 17073 h 380776"/>
              <a:gd name="connsiteX763" fmla="*/ 1026074 w 1096542"/>
              <a:gd name="connsiteY763" fmla="*/ 18205 h 380776"/>
              <a:gd name="connsiteX764" fmla="*/ 1030633 w 1096542"/>
              <a:gd name="connsiteY764" fmla="*/ 19336 h 380776"/>
              <a:gd name="connsiteX765" fmla="*/ 1032895 w 1096542"/>
              <a:gd name="connsiteY765" fmla="*/ 20467 h 380776"/>
              <a:gd name="connsiteX766" fmla="*/ 1034026 w 1096542"/>
              <a:gd name="connsiteY766" fmla="*/ 20467 h 380776"/>
              <a:gd name="connsiteX767" fmla="*/ 1036323 w 1096542"/>
              <a:gd name="connsiteY767" fmla="*/ 19336 h 380776"/>
              <a:gd name="connsiteX768" fmla="*/ 1038585 w 1096542"/>
              <a:gd name="connsiteY768" fmla="*/ 20467 h 380776"/>
              <a:gd name="connsiteX769" fmla="*/ 1039716 w 1096542"/>
              <a:gd name="connsiteY769" fmla="*/ 20467 h 380776"/>
              <a:gd name="connsiteX770" fmla="*/ 1043144 w 1096542"/>
              <a:gd name="connsiteY770" fmla="*/ 21598 h 380776"/>
              <a:gd name="connsiteX771" fmla="*/ 1044274 w 1096542"/>
              <a:gd name="connsiteY771" fmla="*/ 21598 h 380776"/>
              <a:gd name="connsiteX772" fmla="*/ 1047667 w 1096542"/>
              <a:gd name="connsiteY772" fmla="*/ 22765 h 380776"/>
              <a:gd name="connsiteX773" fmla="*/ 1049929 w 1096542"/>
              <a:gd name="connsiteY773" fmla="*/ 21598 h 380776"/>
              <a:gd name="connsiteX774" fmla="*/ 1051095 w 1096542"/>
              <a:gd name="connsiteY774" fmla="*/ 20467 h 380776"/>
              <a:gd name="connsiteX775" fmla="*/ 1052226 w 1096542"/>
              <a:gd name="connsiteY775" fmla="*/ 20467 h 380776"/>
              <a:gd name="connsiteX776" fmla="*/ 1053357 w 1096542"/>
              <a:gd name="connsiteY776" fmla="*/ 21598 h 380776"/>
              <a:gd name="connsiteX777" fmla="*/ 1056750 w 1096542"/>
              <a:gd name="connsiteY777" fmla="*/ 23896 h 380776"/>
              <a:gd name="connsiteX778" fmla="*/ 1059047 w 1096542"/>
              <a:gd name="connsiteY778" fmla="*/ 26158 h 380776"/>
              <a:gd name="connsiteX779" fmla="*/ 1063570 w 1096542"/>
              <a:gd name="connsiteY779" fmla="*/ 29552 h 380776"/>
              <a:gd name="connsiteX780" fmla="*/ 1066998 w 1096542"/>
              <a:gd name="connsiteY780" fmla="*/ 31849 h 380776"/>
              <a:gd name="connsiteX781" fmla="*/ 1066998 w 1096542"/>
              <a:gd name="connsiteY781" fmla="*/ 34111 h 380776"/>
              <a:gd name="connsiteX782" fmla="*/ 1065867 w 1096542"/>
              <a:gd name="connsiteY782" fmla="*/ 36374 h 380776"/>
              <a:gd name="connsiteX783" fmla="*/ 1066998 w 1096542"/>
              <a:gd name="connsiteY783" fmla="*/ 38671 h 380776"/>
              <a:gd name="connsiteX784" fmla="*/ 1066998 w 1096542"/>
              <a:gd name="connsiteY784" fmla="*/ 39803 h 380776"/>
              <a:gd name="connsiteX785" fmla="*/ 1069260 w 1096542"/>
              <a:gd name="connsiteY785" fmla="*/ 42065 h 380776"/>
              <a:gd name="connsiteX786" fmla="*/ 1071522 w 1096542"/>
              <a:gd name="connsiteY786" fmla="*/ 45494 h 380776"/>
              <a:gd name="connsiteX787" fmla="*/ 1072688 w 1096542"/>
              <a:gd name="connsiteY787" fmla="*/ 45494 h 380776"/>
              <a:gd name="connsiteX788" fmla="*/ 1076081 w 1096542"/>
              <a:gd name="connsiteY788" fmla="*/ 43196 h 380776"/>
              <a:gd name="connsiteX789" fmla="*/ 1077212 w 1096542"/>
              <a:gd name="connsiteY789" fmla="*/ 44327 h 380776"/>
              <a:gd name="connsiteX790" fmla="*/ 1078343 w 1096542"/>
              <a:gd name="connsiteY790" fmla="*/ 45494 h 380776"/>
              <a:gd name="connsiteX791" fmla="*/ 1079474 w 1096542"/>
              <a:gd name="connsiteY791" fmla="*/ 45494 h 380776"/>
              <a:gd name="connsiteX792" fmla="*/ 1080640 w 1096542"/>
              <a:gd name="connsiteY792" fmla="*/ 45494 h 380776"/>
              <a:gd name="connsiteX793" fmla="*/ 1080640 w 1096542"/>
              <a:gd name="connsiteY793" fmla="*/ 46625 h 380776"/>
              <a:gd name="connsiteX794" fmla="*/ 1081771 w 1096542"/>
              <a:gd name="connsiteY794" fmla="*/ 46625 h 380776"/>
              <a:gd name="connsiteX795" fmla="*/ 1082902 w 1096542"/>
              <a:gd name="connsiteY795" fmla="*/ 44327 h 380776"/>
              <a:gd name="connsiteX796" fmla="*/ 1086294 w 1096542"/>
              <a:gd name="connsiteY796" fmla="*/ 46625 h 380776"/>
              <a:gd name="connsiteX797" fmla="*/ 1088591 w 1096542"/>
              <a:gd name="connsiteY797" fmla="*/ 45494 h 380776"/>
              <a:gd name="connsiteX798" fmla="*/ 1090853 w 1096542"/>
              <a:gd name="connsiteY798" fmla="*/ 46625 h 380776"/>
              <a:gd name="connsiteX799" fmla="*/ 1091984 w 1096542"/>
              <a:gd name="connsiteY799" fmla="*/ 46625 h 380776"/>
              <a:gd name="connsiteX800" fmla="*/ 1093115 w 1096542"/>
              <a:gd name="connsiteY800" fmla="*/ 47756 h 380776"/>
              <a:gd name="connsiteX801" fmla="*/ 1091984 w 1096542"/>
              <a:gd name="connsiteY801" fmla="*/ 47756 h 380776"/>
              <a:gd name="connsiteX802" fmla="*/ 1090853 w 1096542"/>
              <a:gd name="connsiteY802" fmla="*/ 47756 h 380776"/>
              <a:gd name="connsiteX803" fmla="*/ 1091984 w 1096542"/>
              <a:gd name="connsiteY803" fmla="*/ 50018 h 380776"/>
              <a:gd name="connsiteX804" fmla="*/ 1093115 w 1096542"/>
              <a:gd name="connsiteY804" fmla="*/ 52316 h 380776"/>
              <a:gd name="connsiteX805" fmla="*/ 1094246 w 1096542"/>
              <a:gd name="connsiteY805" fmla="*/ 53447 h 380776"/>
              <a:gd name="connsiteX806" fmla="*/ 1094246 w 1096542"/>
              <a:gd name="connsiteY806" fmla="*/ 55710 h 380776"/>
              <a:gd name="connsiteX807" fmla="*/ 1096543 w 1096542"/>
              <a:gd name="connsiteY807" fmla="*/ 57972 h 380776"/>
              <a:gd name="connsiteX808" fmla="*/ 1096543 w 1096542"/>
              <a:gd name="connsiteY808" fmla="*/ 60270 h 380776"/>
              <a:gd name="connsiteX809" fmla="*/ 1094246 w 1096542"/>
              <a:gd name="connsiteY809" fmla="*/ 63663 h 380776"/>
              <a:gd name="connsiteX810" fmla="*/ 1091984 w 1096542"/>
              <a:gd name="connsiteY810" fmla="*/ 70485 h 380776"/>
              <a:gd name="connsiteX811" fmla="*/ 1090853 w 1096542"/>
              <a:gd name="connsiteY811" fmla="*/ 70485 h 380776"/>
              <a:gd name="connsiteX812" fmla="*/ 1089722 w 1096542"/>
              <a:gd name="connsiteY812" fmla="*/ 71616 h 380776"/>
              <a:gd name="connsiteX813" fmla="*/ 1090853 w 1096542"/>
              <a:gd name="connsiteY813" fmla="*/ 72748 h 380776"/>
              <a:gd name="connsiteX814" fmla="*/ 1093115 w 1096542"/>
              <a:gd name="connsiteY814" fmla="*/ 72748 h 380776"/>
              <a:gd name="connsiteX815" fmla="*/ 1091984 w 1096542"/>
              <a:gd name="connsiteY815" fmla="*/ 75045 h 380776"/>
              <a:gd name="connsiteX816" fmla="*/ 1093115 w 1096542"/>
              <a:gd name="connsiteY816" fmla="*/ 77308 h 380776"/>
              <a:gd name="connsiteX817" fmla="*/ 1094246 w 1096542"/>
              <a:gd name="connsiteY817" fmla="*/ 80701 h 380776"/>
              <a:gd name="connsiteX818" fmla="*/ 1091984 w 1096542"/>
              <a:gd name="connsiteY818" fmla="*/ 88655 h 380776"/>
              <a:gd name="connsiteX819" fmla="*/ 1091984 w 1096542"/>
              <a:gd name="connsiteY819" fmla="*/ 92083 h 380776"/>
              <a:gd name="connsiteX820" fmla="*/ 1089722 w 1096542"/>
              <a:gd name="connsiteY820" fmla="*/ 92083 h 380776"/>
              <a:gd name="connsiteX821" fmla="*/ 1089722 w 1096542"/>
              <a:gd name="connsiteY821" fmla="*/ 93215 h 380776"/>
              <a:gd name="connsiteX822" fmla="*/ 1090853 w 1096542"/>
              <a:gd name="connsiteY822" fmla="*/ 95477 h 380776"/>
              <a:gd name="connsiteX823" fmla="*/ 1090853 w 1096542"/>
              <a:gd name="connsiteY823" fmla="*/ 96643 h 380776"/>
              <a:gd name="connsiteX824" fmla="*/ 1090853 w 1096542"/>
              <a:gd name="connsiteY824" fmla="*/ 97774 h 380776"/>
              <a:gd name="connsiteX825" fmla="*/ 1091984 w 1096542"/>
              <a:gd name="connsiteY825" fmla="*/ 97774 h 380776"/>
              <a:gd name="connsiteX826" fmla="*/ 1091984 w 1096542"/>
              <a:gd name="connsiteY826" fmla="*/ 103430 h 380776"/>
              <a:gd name="connsiteX827" fmla="*/ 1094246 w 1096542"/>
              <a:gd name="connsiteY827" fmla="*/ 105728 h 380776"/>
              <a:gd name="connsiteX828" fmla="*/ 1094246 w 1096542"/>
              <a:gd name="connsiteY828" fmla="*/ 109121 h 380776"/>
              <a:gd name="connsiteX829" fmla="*/ 1094246 w 1096542"/>
              <a:gd name="connsiteY829" fmla="*/ 110253 h 380776"/>
              <a:gd name="connsiteX830" fmla="*/ 1093115 w 1096542"/>
              <a:gd name="connsiteY830" fmla="*/ 118206 h 380776"/>
              <a:gd name="connsiteX831" fmla="*/ 1091984 w 1096542"/>
              <a:gd name="connsiteY831" fmla="*/ 122766 h 380776"/>
              <a:gd name="connsiteX832" fmla="*/ 1091984 w 1096542"/>
              <a:gd name="connsiteY832" fmla="*/ 126195 h 380776"/>
              <a:gd name="connsiteX833" fmla="*/ 1087425 w 1096542"/>
              <a:gd name="connsiteY833" fmla="*/ 130719 h 380776"/>
              <a:gd name="connsiteX834" fmla="*/ 1087425 w 1096542"/>
              <a:gd name="connsiteY834" fmla="*/ 131851 h 380776"/>
              <a:gd name="connsiteX835" fmla="*/ 1087425 w 1096542"/>
              <a:gd name="connsiteY835" fmla="*/ 132982 h 380776"/>
              <a:gd name="connsiteX836" fmla="*/ 1084032 w 1096542"/>
              <a:gd name="connsiteY836" fmla="*/ 140935 h 380776"/>
              <a:gd name="connsiteX837" fmla="*/ 1079474 w 1096542"/>
              <a:gd name="connsiteY837" fmla="*/ 153449 h 380776"/>
              <a:gd name="connsiteX838" fmla="*/ 1078343 w 1096542"/>
              <a:gd name="connsiteY838" fmla="*/ 156878 h 380776"/>
              <a:gd name="connsiteX839" fmla="*/ 1078343 w 1096542"/>
              <a:gd name="connsiteY839" fmla="*/ 160271 h 380776"/>
              <a:gd name="connsiteX840" fmla="*/ 1077212 w 1096542"/>
              <a:gd name="connsiteY840" fmla="*/ 163700 h 380776"/>
              <a:gd name="connsiteX841" fmla="*/ 1078343 w 1096542"/>
              <a:gd name="connsiteY841" fmla="*/ 163700 h 380776"/>
              <a:gd name="connsiteX842" fmla="*/ 1074950 w 1096542"/>
              <a:gd name="connsiteY842" fmla="*/ 169356 h 380776"/>
              <a:gd name="connsiteX843" fmla="*/ 1073819 w 1096542"/>
              <a:gd name="connsiteY843" fmla="*/ 172784 h 380776"/>
              <a:gd name="connsiteX844" fmla="*/ 1072688 w 1096542"/>
              <a:gd name="connsiteY844" fmla="*/ 175047 h 380776"/>
              <a:gd name="connsiteX845" fmla="*/ 1072688 w 1096542"/>
              <a:gd name="connsiteY845" fmla="*/ 176178 h 380776"/>
              <a:gd name="connsiteX846" fmla="*/ 1074950 w 1096542"/>
              <a:gd name="connsiteY846" fmla="*/ 177309 h 380776"/>
              <a:gd name="connsiteX847" fmla="*/ 1072688 w 1096542"/>
              <a:gd name="connsiteY847" fmla="*/ 183000 h 380776"/>
              <a:gd name="connsiteX848" fmla="*/ 1072688 w 1096542"/>
              <a:gd name="connsiteY848" fmla="*/ 184131 h 380776"/>
              <a:gd name="connsiteX849" fmla="*/ 1073819 w 1096542"/>
              <a:gd name="connsiteY849" fmla="*/ 184131 h 380776"/>
              <a:gd name="connsiteX850" fmla="*/ 1074950 w 1096542"/>
              <a:gd name="connsiteY850" fmla="*/ 185298 h 380776"/>
              <a:gd name="connsiteX851" fmla="*/ 1073819 w 1096542"/>
              <a:gd name="connsiteY851" fmla="*/ 186429 h 380776"/>
              <a:gd name="connsiteX852" fmla="*/ 1071522 w 1096542"/>
              <a:gd name="connsiteY852" fmla="*/ 186429 h 380776"/>
              <a:gd name="connsiteX853" fmla="*/ 1070391 w 1096542"/>
              <a:gd name="connsiteY853" fmla="*/ 187560 h 380776"/>
              <a:gd name="connsiteX854" fmla="*/ 1072688 w 1096542"/>
              <a:gd name="connsiteY854" fmla="*/ 189822 h 380776"/>
              <a:gd name="connsiteX855" fmla="*/ 1068129 w 1096542"/>
              <a:gd name="connsiteY855" fmla="*/ 200038 h 380776"/>
              <a:gd name="connsiteX856" fmla="*/ 1066998 w 1096542"/>
              <a:gd name="connsiteY856" fmla="*/ 204598 h 380776"/>
              <a:gd name="connsiteX857" fmla="*/ 1065867 w 1096542"/>
              <a:gd name="connsiteY857" fmla="*/ 206861 h 380776"/>
              <a:gd name="connsiteX858" fmla="*/ 1064701 w 1096542"/>
              <a:gd name="connsiteY858" fmla="*/ 209158 h 380776"/>
              <a:gd name="connsiteX859" fmla="*/ 1064701 w 1096542"/>
              <a:gd name="connsiteY859" fmla="*/ 210289 h 380776"/>
              <a:gd name="connsiteX860" fmla="*/ 1064701 w 1096542"/>
              <a:gd name="connsiteY860" fmla="*/ 212552 h 380776"/>
              <a:gd name="connsiteX861" fmla="*/ 1063570 w 1096542"/>
              <a:gd name="connsiteY861" fmla="*/ 213683 h 380776"/>
              <a:gd name="connsiteX862" fmla="*/ 1063570 w 1096542"/>
              <a:gd name="connsiteY862" fmla="*/ 215981 h 380776"/>
              <a:gd name="connsiteX863" fmla="*/ 1064701 w 1096542"/>
              <a:gd name="connsiteY863" fmla="*/ 218243 h 380776"/>
              <a:gd name="connsiteX864" fmla="*/ 1063570 w 1096542"/>
              <a:gd name="connsiteY864" fmla="*/ 219374 h 380776"/>
              <a:gd name="connsiteX865" fmla="*/ 1063570 w 1096542"/>
              <a:gd name="connsiteY865" fmla="*/ 221636 h 380776"/>
              <a:gd name="connsiteX866" fmla="*/ 1063570 w 1096542"/>
              <a:gd name="connsiteY866" fmla="*/ 222803 h 380776"/>
              <a:gd name="connsiteX867" fmla="*/ 1062439 w 1096542"/>
              <a:gd name="connsiteY867" fmla="*/ 222803 h 380776"/>
              <a:gd name="connsiteX868" fmla="*/ 1061309 w 1096542"/>
              <a:gd name="connsiteY868" fmla="*/ 221636 h 380776"/>
              <a:gd name="connsiteX869" fmla="*/ 1060178 w 1096542"/>
              <a:gd name="connsiteY869" fmla="*/ 222803 h 380776"/>
              <a:gd name="connsiteX870" fmla="*/ 1059047 w 1096542"/>
              <a:gd name="connsiteY870" fmla="*/ 223934 h 380776"/>
              <a:gd name="connsiteX871" fmla="*/ 1057881 w 1096542"/>
              <a:gd name="connsiteY871" fmla="*/ 226196 h 380776"/>
              <a:gd name="connsiteX872" fmla="*/ 1056750 w 1096542"/>
              <a:gd name="connsiteY872" fmla="*/ 227327 h 380776"/>
              <a:gd name="connsiteX873" fmla="*/ 1056750 w 1096542"/>
              <a:gd name="connsiteY873" fmla="*/ 229590 h 380776"/>
              <a:gd name="connsiteX874" fmla="*/ 1056750 w 1096542"/>
              <a:gd name="connsiteY874" fmla="*/ 230756 h 380776"/>
              <a:gd name="connsiteX875" fmla="*/ 1053357 w 1096542"/>
              <a:gd name="connsiteY875" fmla="*/ 236412 h 380776"/>
              <a:gd name="connsiteX876" fmla="*/ 1052226 w 1096542"/>
              <a:gd name="connsiteY876" fmla="*/ 237543 h 380776"/>
              <a:gd name="connsiteX877" fmla="*/ 1053357 w 1096542"/>
              <a:gd name="connsiteY877" fmla="*/ 240972 h 380776"/>
              <a:gd name="connsiteX878" fmla="*/ 1051095 w 1096542"/>
              <a:gd name="connsiteY878" fmla="*/ 242103 h 380776"/>
              <a:gd name="connsiteX879" fmla="*/ 1049929 w 1096542"/>
              <a:gd name="connsiteY879" fmla="*/ 244366 h 380776"/>
              <a:gd name="connsiteX880" fmla="*/ 1051095 w 1096542"/>
              <a:gd name="connsiteY880" fmla="*/ 246663 h 380776"/>
              <a:gd name="connsiteX881" fmla="*/ 1051095 w 1096542"/>
              <a:gd name="connsiteY881" fmla="*/ 247794 h 380776"/>
              <a:gd name="connsiteX882" fmla="*/ 1049929 w 1096542"/>
              <a:gd name="connsiteY882" fmla="*/ 248926 h 380776"/>
              <a:gd name="connsiteX883" fmla="*/ 1048798 w 1096542"/>
              <a:gd name="connsiteY883" fmla="*/ 251188 h 380776"/>
              <a:gd name="connsiteX884" fmla="*/ 1049929 w 1096542"/>
              <a:gd name="connsiteY884" fmla="*/ 253485 h 380776"/>
              <a:gd name="connsiteX885" fmla="*/ 1046536 w 1096542"/>
              <a:gd name="connsiteY885" fmla="*/ 258010 h 380776"/>
              <a:gd name="connsiteX886" fmla="*/ 1046536 w 1096542"/>
              <a:gd name="connsiteY886" fmla="*/ 260308 h 380776"/>
              <a:gd name="connsiteX887" fmla="*/ 1047667 w 1096542"/>
              <a:gd name="connsiteY887" fmla="*/ 260308 h 380776"/>
              <a:gd name="connsiteX888" fmla="*/ 1046536 w 1096542"/>
              <a:gd name="connsiteY888" fmla="*/ 262570 h 380776"/>
              <a:gd name="connsiteX889" fmla="*/ 1045405 w 1096542"/>
              <a:gd name="connsiteY889" fmla="*/ 262570 h 380776"/>
              <a:gd name="connsiteX890" fmla="*/ 1041977 w 1096542"/>
              <a:gd name="connsiteY890" fmla="*/ 267095 h 380776"/>
              <a:gd name="connsiteX891" fmla="*/ 1041977 w 1096542"/>
              <a:gd name="connsiteY891" fmla="*/ 270524 h 380776"/>
              <a:gd name="connsiteX892" fmla="*/ 1043144 w 1096542"/>
              <a:gd name="connsiteY892" fmla="*/ 273917 h 380776"/>
              <a:gd name="connsiteX893" fmla="*/ 1043144 w 1096542"/>
              <a:gd name="connsiteY893" fmla="*/ 275084 h 380776"/>
              <a:gd name="connsiteX894" fmla="*/ 1040846 w 1096542"/>
              <a:gd name="connsiteY894" fmla="*/ 276215 h 380776"/>
              <a:gd name="connsiteX895" fmla="*/ 1038585 w 1096542"/>
              <a:gd name="connsiteY895" fmla="*/ 283037 h 380776"/>
              <a:gd name="connsiteX896" fmla="*/ 1038585 w 1096542"/>
              <a:gd name="connsiteY896" fmla="*/ 280739 h 380776"/>
              <a:gd name="connsiteX897" fmla="*/ 1035157 w 1096542"/>
              <a:gd name="connsiteY897" fmla="*/ 278477 h 380776"/>
              <a:gd name="connsiteX898" fmla="*/ 1030633 w 1096542"/>
              <a:gd name="connsiteY898" fmla="*/ 278477 h 380776"/>
              <a:gd name="connsiteX899" fmla="*/ 1029502 w 1096542"/>
              <a:gd name="connsiteY899" fmla="*/ 278477 h 380776"/>
              <a:gd name="connsiteX900" fmla="*/ 1027205 w 1096542"/>
              <a:gd name="connsiteY900" fmla="*/ 278477 h 380776"/>
              <a:gd name="connsiteX901" fmla="*/ 1024943 w 1096542"/>
              <a:gd name="connsiteY901" fmla="*/ 277346 h 380776"/>
              <a:gd name="connsiteX902" fmla="*/ 1022681 w 1096542"/>
              <a:gd name="connsiteY902" fmla="*/ 278477 h 380776"/>
              <a:gd name="connsiteX903" fmla="*/ 1018123 w 1096542"/>
              <a:gd name="connsiteY903" fmla="*/ 276215 h 380776"/>
              <a:gd name="connsiteX904" fmla="*/ 1015861 w 1096542"/>
              <a:gd name="connsiteY904" fmla="*/ 276215 h 380776"/>
              <a:gd name="connsiteX905" fmla="*/ 1014730 w 1096542"/>
              <a:gd name="connsiteY905" fmla="*/ 276215 h 380776"/>
              <a:gd name="connsiteX906" fmla="*/ 1005612 w 1096542"/>
              <a:gd name="connsiteY906" fmla="*/ 273917 h 380776"/>
              <a:gd name="connsiteX907" fmla="*/ 997660 w 1096542"/>
              <a:gd name="connsiteY907" fmla="*/ 271655 h 380776"/>
              <a:gd name="connsiteX908" fmla="*/ 996530 w 1096542"/>
              <a:gd name="connsiteY908" fmla="*/ 269392 h 380776"/>
              <a:gd name="connsiteX909" fmla="*/ 995399 w 1096542"/>
              <a:gd name="connsiteY909" fmla="*/ 269392 h 380776"/>
              <a:gd name="connsiteX910" fmla="*/ 994268 w 1096542"/>
              <a:gd name="connsiteY910" fmla="*/ 269392 h 380776"/>
              <a:gd name="connsiteX911" fmla="*/ 992006 w 1096542"/>
              <a:gd name="connsiteY911" fmla="*/ 269392 h 380776"/>
              <a:gd name="connsiteX912" fmla="*/ 992006 w 1096542"/>
              <a:gd name="connsiteY912" fmla="*/ 270524 h 380776"/>
              <a:gd name="connsiteX913" fmla="*/ 988578 w 1096542"/>
              <a:gd name="connsiteY913" fmla="*/ 270524 h 380776"/>
              <a:gd name="connsiteX914" fmla="*/ 987447 w 1096542"/>
              <a:gd name="connsiteY914" fmla="*/ 269392 h 380776"/>
              <a:gd name="connsiteX915" fmla="*/ 987447 w 1096542"/>
              <a:gd name="connsiteY915" fmla="*/ 268261 h 380776"/>
              <a:gd name="connsiteX916" fmla="*/ 986316 w 1096542"/>
              <a:gd name="connsiteY916" fmla="*/ 268261 h 380776"/>
              <a:gd name="connsiteX917" fmla="*/ 987447 w 1096542"/>
              <a:gd name="connsiteY917" fmla="*/ 265964 h 380776"/>
              <a:gd name="connsiteX918" fmla="*/ 986316 w 1096542"/>
              <a:gd name="connsiteY918" fmla="*/ 265964 h 380776"/>
              <a:gd name="connsiteX919" fmla="*/ 985185 w 1096542"/>
              <a:gd name="connsiteY919" fmla="*/ 265964 h 380776"/>
              <a:gd name="connsiteX920" fmla="*/ 984054 w 1096542"/>
              <a:gd name="connsiteY920" fmla="*/ 265964 h 380776"/>
              <a:gd name="connsiteX921" fmla="*/ 984054 w 1096542"/>
              <a:gd name="connsiteY921" fmla="*/ 267095 h 380776"/>
              <a:gd name="connsiteX922" fmla="*/ 981757 w 1096542"/>
              <a:gd name="connsiteY922" fmla="*/ 267095 h 380776"/>
              <a:gd name="connsiteX923" fmla="*/ 981757 w 1096542"/>
              <a:gd name="connsiteY923" fmla="*/ 268261 h 380776"/>
              <a:gd name="connsiteX924" fmla="*/ 980626 w 1096542"/>
              <a:gd name="connsiteY924" fmla="*/ 267095 h 380776"/>
              <a:gd name="connsiteX925" fmla="*/ 980626 w 1096542"/>
              <a:gd name="connsiteY925" fmla="*/ 265964 h 380776"/>
              <a:gd name="connsiteX926" fmla="*/ 979495 w 1096542"/>
              <a:gd name="connsiteY926" fmla="*/ 267095 h 380776"/>
              <a:gd name="connsiteX927" fmla="*/ 979495 w 1096542"/>
              <a:gd name="connsiteY927" fmla="*/ 265964 h 380776"/>
              <a:gd name="connsiteX928" fmla="*/ 977234 w 1096542"/>
              <a:gd name="connsiteY928" fmla="*/ 265964 h 380776"/>
              <a:gd name="connsiteX929" fmla="*/ 974937 w 1096542"/>
              <a:gd name="connsiteY929" fmla="*/ 268261 h 380776"/>
              <a:gd name="connsiteX930" fmla="*/ 974937 w 1096542"/>
              <a:gd name="connsiteY930" fmla="*/ 265964 h 380776"/>
              <a:gd name="connsiteX931" fmla="*/ 973806 w 1096542"/>
              <a:gd name="connsiteY931" fmla="*/ 267095 h 380776"/>
              <a:gd name="connsiteX932" fmla="*/ 972675 w 1096542"/>
              <a:gd name="connsiteY932" fmla="*/ 268261 h 380776"/>
              <a:gd name="connsiteX933" fmla="*/ 970413 w 1096542"/>
              <a:gd name="connsiteY933" fmla="*/ 268261 h 380776"/>
              <a:gd name="connsiteX934" fmla="*/ 969282 w 1096542"/>
              <a:gd name="connsiteY934" fmla="*/ 270524 h 380776"/>
              <a:gd name="connsiteX935" fmla="*/ 968116 w 1096542"/>
              <a:gd name="connsiteY935" fmla="*/ 270524 h 380776"/>
              <a:gd name="connsiteX936" fmla="*/ 966985 w 1096542"/>
              <a:gd name="connsiteY936" fmla="*/ 270524 h 380776"/>
              <a:gd name="connsiteX937" fmla="*/ 965854 w 1096542"/>
              <a:gd name="connsiteY937" fmla="*/ 271655 h 380776"/>
              <a:gd name="connsiteX938" fmla="*/ 964723 w 1096542"/>
              <a:gd name="connsiteY938" fmla="*/ 273917 h 380776"/>
              <a:gd name="connsiteX939" fmla="*/ 961295 w 1096542"/>
              <a:gd name="connsiteY939" fmla="*/ 273917 h 380776"/>
              <a:gd name="connsiteX940" fmla="*/ 959033 w 1096542"/>
              <a:gd name="connsiteY940" fmla="*/ 276215 h 380776"/>
              <a:gd name="connsiteX941" fmla="*/ 957902 w 1096542"/>
              <a:gd name="connsiteY941" fmla="*/ 277346 h 380776"/>
              <a:gd name="connsiteX942" fmla="*/ 956772 w 1096542"/>
              <a:gd name="connsiteY942" fmla="*/ 277346 h 380776"/>
              <a:gd name="connsiteX943" fmla="*/ 955641 w 1096542"/>
              <a:gd name="connsiteY943" fmla="*/ 277346 h 380776"/>
              <a:gd name="connsiteX944" fmla="*/ 954510 w 1096542"/>
              <a:gd name="connsiteY944" fmla="*/ 277346 h 380776"/>
              <a:gd name="connsiteX945" fmla="*/ 952213 w 1096542"/>
              <a:gd name="connsiteY945" fmla="*/ 279608 h 380776"/>
              <a:gd name="connsiteX946" fmla="*/ 948820 w 1096542"/>
              <a:gd name="connsiteY946" fmla="*/ 279608 h 380776"/>
              <a:gd name="connsiteX947" fmla="*/ 947689 w 1096542"/>
              <a:gd name="connsiteY947" fmla="*/ 281906 h 380776"/>
              <a:gd name="connsiteX948" fmla="*/ 945392 w 1096542"/>
              <a:gd name="connsiteY948" fmla="*/ 280739 h 380776"/>
              <a:gd name="connsiteX949" fmla="*/ 944261 w 1096542"/>
              <a:gd name="connsiteY949" fmla="*/ 281906 h 380776"/>
              <a:gd name="connsiteX950" fmla="*/ 943130 w 1096542"/>
              <a:gd name="connsiteY950" fmla="*/ 281906 h 380776"/>
              <a:gd name="connsiteX951" fmla="*/ 941999 w 1096542"/>
              <a:gd name="connsiteY951" fmla="*/ 281906 h 380776"/>
              <a:gd name="connsiteX952" fmla="*/ 939737 w 1096542"/>
              <a:gd name="connsiteY952" fmla="*/ 283037 h 380776"/>
              <a:gd name="connsiteX953" fmla="*/ 937440 w 1096542"/>
              <a:gd name="connsiteY953" fmla="*/ 281906 h 380776"/>
              <a:gd name="connsiteX954" fmla="*/ 935179 w 1096542"/>
              <a:gd name="connsiteY954" fmla="*/ 280739 h 380776"/>
              <a:gd name="connsiteX955" fmla="*/ 934048 w 1096542"/>
              <a:gd name="connsiteY955" fmla="*/ 279608 h 380776"/>
              <a:gd name="connsiteX956" fmla="*/ 932917 w 1096542"/>
              <a:gd name="connsiteY956" fmla="*/ 279608 h 380776"/>
              <a:gd name="connsiteX957" fmla="*/ 934048 w 1096542"/>
              <a:gd name="connsiteY957" fmla="*/ 278477 h 380776"/>
              <a:gd name="connsiteX958" fmla="*/ 932917 w 1096542"/>
              <a:gd name="connsiteY958" fmla="*/ 277346 h 380776"/>
              <a:gd name="connsiteX959" fmla="*/ 934048 w 1096542"/>
              <a:gd name="connsiteY959" fmla="*/ 275084 h 380776"/>
              <a:gd name="connsiteX960" fmla="*/ 934048 w 1096542"/>
              <a:gd name="connsiteY960" fmla="*/ 272786 h 380776"/>
              <a:gd name="connsiteX961" fmla="*/ 934048 w 1096542"/>
              <a:gd name="connsiteY961" fmla="*/ 273917 h 380776"/>
              <a:gd name="connsiteX962" fmla="*/ 932917 w 1096542"/>
              <a:gd name="connsiteY962" fmla="*/ 271655 h 380776"/>
              <a:gd name="connsiteX963" fmla="*/ 931751 w 1096542"/>
              <a:gd name="connsiteY963" fmla="*/ 271655 h 380776"/>
              <a:gd name="connsiteX964" fmla="*/ 929489 w 1096542"/>
              <a:gd name="connsiteY964" fmla="*/ 273917 h 380776"/>
              <a:gd name="connsiteX965" fmla="*/ 927227 w 1096542"/>
              <a:gd name="connsiteY965" fmla="*/ 272786 h 380776"/>
              <a:gd name="connsiteX966" fmla="*/ 926096 w 1096542"/>
              <a:gd name="connsiteY966" fmla="*/ 275084 h 380776"/>
              <a:gd name="connsiteX967" fmla="*/ 923799 w 1096542"/>
              <a:gd name="connsiteY967" fmla="*/ 275084 h 380776"/>
              <a:gd name="connsiteX968" fmla="*/ 922668 w 1096542"/>
              <a:gd name="connsiteY968" fmla="*/ 275084 h 380776"/>
              <a:gd name="connsiteX969" fmla="*/ 920406 w 1096542"/>
              <a:gd name="connsiteY969" fmla="*/ 272786 h 380776"/>
              <a:gd name="connsiteX970" fmla="*/ 915847 w 1096542"/>
              <a:gd name="connsiteY970" fmla="*/ 273917 h 380776"/>
              <a:gd name="connsiteX971" fmla="*/ 914716 w 1096542"/>
              <a:gd name="connsiteY971" fmla="*/ 272786 h 380776"/>
              <a:gd name="connsiteX972" fmla="*/ 913586 w 1096542"/>
              <a:gd name="connsiteY972" fmla="*/ 273917 h 380776"/>
              <a:gd name="connsiteX973" fmla="*/ 912455 w 1096542"/>
              <a:gd name="connsiteY973" fmla="*/ 273917 h 380776"/>
              <a:gd name="connsiteX974" fmla="*/ 911324 w 1096542"/>
              <a:gd name="connsiteY974" fmla="*/ 273917 h 380776"/>
              <a:gd name="connsiteX975" fmla="*/ 911324 w 1096542"/>
              <a:gd name="connsiteY975" fmla="*/ 275084 h 380776"/>
              <a:gd name="connsiteX976" fmla="*/ 910193 w 1096542"/>
              <a:gd name="connsiteY976" fmla="*/ 277346 h 380776"/>
              <a:gd name="connsiteX977" fmla="*/ 909027 w 1096542"/>
              <a:gd name="connsiteY977" fmla="*/ 277346 h 380776"/>
              <a:gd name="connsiteX978" fmla="*/ 906765 w 1096542"/>
              <a:gd name="connsiteY978" fmla="*/ 277346 h 380776"/>
              <a:gd name="connsiteX979" fmla="*/ 905634 w 1096542"/>
              <a:gd name="connsiteY979" fmla="*/ 278477 h 380776"/>
              <a:gd name="connsiteX980" fmla="*/ 903372 w 1096542"/>
              <a:gd name="connsiteY980" fmla="*/ 279608 h 380776"/>
              <a:gd name="connsiteX981" fmla="*/ 903372 w 1096542"/>
              <a:gd name="connsiteY981" fmla="*/ 280739 h 380776"/>
              <a:gd name="connsiteX982" fmla="*/ 902241 w 1096542"/>
              <a:gd name="connsiteY982" fmla="*/ 280739 h 380776"/>
              <a:gd name="connsiteX983" fmla="*/ 901075 w 1096542"/>
              <a:gd name="connsiteY983" fmla="*/ 280739 h 380776"/>
              <a:gd name="connsiteX984" fmla="*/ 898813 w 1096542"/>
              <a:gd name="connsiteY984" fmla="*/ 280739 h 380776"/>
              <a:gd name="connsiteX985" fmla="*/ 896551 w 1096542"/>
              <a:gd name="connsiteY985" fmla="*/ 283037 h 380776"/>
              <a:gd name="connsiteX986" fmla="*/ 891993 w 1096542"/>
              <a:gd name="connsiteY986" fmla="*/ 281906 h 380776"/>
              <a:gd name="connsiteX987" fmla="*/ 886303 w 1096542"/>
              <a:gd name="connsiteY987" fmla="*/ 283037 h 380776"/>
              <a:gd name="connsiteX988" fmla="*/ 882910 w 1096542"/>
              <a:gd name="connsiteY988" fmla="*/ 287562 h 380776"/>
              <a:gd name="connsiteX989" fmla="*/ 876089 w 1096542"/>
              <a:gd name="connsiteY989" fmla="*/ 289859 h 380776"/>
              <a:gd name="connsiteX990" fmla="*/ 874958 w 1096542"/>
              <a:gd name="connsiteY990" fmla="*/ 292122 h 380776"/>
              <a:gd name="connsiteX991" fmla="*/ 876089 w 1096542"/>
              <a:gd name="connsiteY991" fmla="*/ 294384 h 380776"/>
              <a:gd name="connsiteX992" fmla="*/ 878351 w 1096542"/>
              <a:gd name="connsiteY992" fmla="*/ 295515 h 380776"/>
              <a:gd name="connsiteX993" fmla="*/ 879482 w 1096542"/>
              <a:gd name="connsiteY993" fmla="*/ 297813 h 380776"/>
              <a:gd name="connsiteX994" fmla="*/ 878351 w 1096542"/>
              <a:gd name="connsiteY994" fmla="*/ 298944 h 380776"/>
              <a:gd name="connsiteX995" fmla="*/ 878351 w 1096542"/>
              <a:gd name="connsiteY995" fmla="*/ 300075 h 380776"/>
              <a:gd name="connsiteX996" fmla="*/ 876089 w 1096542"/>
              <a:gd name="connsiteY996" fmla="*/ 302337 h 380776"/>
              <a:gd name="connsiteX997" fmla="*/ 873828 w 1096542"/>
              <a:gd name="connsiteY997" fmla="*/ 303469 h 380776"/>
              <a:gd name="connsiteX998" fmla="*/ 873828 w 1096542"/>
              <a:gd name="connsiteY998" fmla="*/ 304635 h 380776"/>
              <a:gd name="connsiteX999" fmla="*/ 872697 w 1096542"/>
              <a:gd name="connsiteY999" fmla="*/ 304635 h 380776"/>
              <a:gd name="connsiteX1000" fmla="*/ 871530 w 1096542"/>
              <a:gd name="connsiteY1000" fmla="*/ 304635 h 380776"/>
              <a:gd name="connsiteX1001" fmla="*/ 869269 w 1096542"/>
              <a:gd name="connsiteY1001" fmla="*/ 304635 h 380776"/>
              <a:gd name="connsiteX1002" fmla="*/ 868138 w 1096542"/>
              <a:gd name="connsiteY1002" fmla="*/ 304635 h 380776"/>
              <a:gd name="connsiteX1003" fmla="*/ 867007 w 1096542"/>
              <a:gd name="connsiteY1003" fmla="*/ 304635 h 380776"/>
              <a:gd name="connsiteX1004" fmla="*/ 865876 w 1096542"/>
              <a:gd name="connsiteY1004" fmla="*/ 305766 h 380776"/>
              <a:gd name="connsiteX1005" fmla="*/ 864710 w 1096542"/>
              <a:gd name="connsiteY1005" fmla="*/ 305766 h 380776"/>
              <a:gd name="connsiteX1006" fmla="*/ 863579 w 1096542"/>
              <a:gd name="connsiteY1006" fmla="*/ 305766 h 380776"/>
              <a:gd name="connsiteX1007" fmla="*/ 862448 w 1096542"/>
              <a:gd name="connsiteY1007" fmla="*/ 309160 h 380776"/>
              <a:gd name="connsiteX1008" fmla="*/ 861317 w 1096542"/>
              <a:gd name="connsiteY1008" fmla="*/ 310291 h 380776"/>
              <a:gd name="connsiteX1009" fmla="*/ 860186 w 1096542"/>
              <a:gd name="connsiteY1009" fmla="*/ 310291 h 380776"/>
              <a:gd name="connsiteX1010" fmla="*/ 860186 w 1096542"/>
              <a:gd name="connsiteY1010" fmla="*/ 312589 h 380776"/>
              <a:gd name="connsiteX1011" fmla="*/ 857924 w 1096542"/>
              <a:gd name="connsiteY1011" fmla="*/ 314851 h 380776"/>
              <a:gd name="connsiteX1012" fmla="*/ 855627 w 1096542"/>
              <a:gd name="connsiteY1012" fmla="*/ 314851 h 380776"/>
              <a:gd name="connsiteX1013" fmla="*/ 852235 w 1096542"/>
              <a:gd name="connsiteY1013" fmla="*/ 314851 h 380776"/>
              <a:gd name="connsiteX1014" fmla="*/ 852235 w 1096542"/>
              <a:gd name="connsiteY1014" fmla="*/ 317113 h 380776"/>
              <a:gd name="connsiteX1015" fmla="*/ 853365 w 1096542"/>
              <a:gd name="connsiteY1015" fmla="*/ 318244 h 380776"/>
              <a:gd name="connsiteX1016" fmla="*/ 853365 w 1096542"/>
              <a:gd name="connsiteY1016" fmla="*/ 319411 h 380776"/>
              <a:gd name="connsiteX1017" fmla="*/ 853365 w 1096542"/>
              <a:gd name="connsiteY1017" fmla="*/ 321673 h 380776"/>
              <a:gd name="connsiteX1018" fmla="*/ 855627 w 1096542"/>
              <a:gd name="connsiteY1018" fmla="*/ 321673 h 380776"/>
              <a:gd name="connsiteX1019" fmla="*/ 856758 w 1096542"/>
              <a:gd name="connsiteY1019" fmla="*/ 322804 h 380776"/>
              <a:gd name="connsiteX1020" fmla="*/ 856758 w 1096542"/>
              <a:gd name="connsiteY1020" fmla="*/ 325067 h 380776"/>
              <a:gd name="connsiteX1021" fmla="*/ 859055 w 1096542"/>
              <a:gd name="connsiteY1021" fmla="*/ 326198 h 380776"/>
              <a:gd name="connsiteX1022" fmla="*/ 859055 w 1096542"/>
              <a:gd name="connsiteY1022" fmla="*/ 327364 h 380776"/>
              <a:gd name="connsiteX1023" fmla="*/ 855627 w 1096542"/>
              <a:gd name="connsiteY1023" fmla="*/ 328495 h 380776"/>
              <a:gd name="connsiteX1024" fmla="*/ 854496 w 1096542"/>
              <a:gd name="connsiteY1024" fmla="*/ 327364 h 380776"/>
              <a:gd name="connsiteX1025" fmla="*/ 854496 w 1096542"/>
              <a:gd name="connsiteY1025" fmla="*/ 328495 h 380776"/>
              <a:gd name="connsiteX1026" fmla="*/ 853365 w 1096542"/>
              <a:gd name="connsiteY1026" fmla="*/ 328495 h 380776"/>
              <a:gd name="connsiteX1027" fmla="*/ 853365 w 1096542"/>
              <a:gd name="connsiteY1027" fmla="*/ 327364 h 380776"/>
              <a:gd name="connsiteX1028" fmla="*/ 852235 w 1096542"/>
              <a:gd name="connsiteY1028" fmla="*/ 327364 h 380776"/>
              <a:gd name="connsiteX1029" fmla="*/ 851104 w 1096542"/>
              <a:gd name="connsiteY1029" fmla="*/ 326198 h 380776"/>
              <a:gd name="connsiteX1030" fmla="*/ 848807 w 1096542"/>
              <a:gd name="connsiteY1030" fmla="*/ 327364 h 380776"/>
              <a:gd name="connsiteX1031" fmla="*/ 847676 w 1096542"/>
              <a:gd name="connsiteY1031" fmla="*/ 327364 h 380776"/>
              <a:gd name="connsiteX1032" fmla="*/ 847676 w 1096542"/>
              <a:gd name="connsiteY1032" fmla="*/ 328495 h 380776"/>
              <a:gd name="connsiteX1033" fmla="*/ 846545 w 1096542"/>
              <a:gd name="connsiteY1033" fmla="*/ 327364 h 380776"/>
              <a:gd name="connsiteX1034" fmla="*/ 845414 w 1096542"/>
              <a:gd name="connsiteY1034" fmla="*/ 328495 h 380776"/>
              <a:gd name="connsiteX1035" fmla="*/ 845414 w 1096542"/>
              <a:gd name="connsiteY1035" fmla="*/ 327364 h 380776"/>
              <a:gd name="connsiteX1036" fmla="*/ 844283 w 1096542"/>
              <a:gd name="connsiteY1036" fmla="*/ 328495 h 380776"/>
              <a:gd name="connsiteX1037" fmla="*/ 843152 w 1096542"/>
              <a:gd name="connsiteY1037" fmla="*/ 329627 h 380776"/>
              <a:gd name="connsiteX1038" fmla="*/ 841986 w 1096542"/>
              <a:gd name="connsiteY1038" fmla="*/ 331889 h 380776"/>
              <a:gd name="connsiteX1039" fmla="*/ 840855 w 1096542"/>
              <a:gd name="connsiteY1039" fmla="*/ 333020 h 380776"/>
              <a:gd name="connsiteX1040" fmla="*/ 839724 w 1096542"/>
              <a:gd name="connsiteY1040" fmla="*/ 333020 h 380776"/>
              <a:gd name="connsiteX1041" fmla="*/ 837462 w 1096542"/>
              <a:gd name="connsiteY1041" fmla="*/ 331889 h 380776"/>
              <a:gd name="connsiteX1042" fmla="*/ 837462 w 1096542"/>
              <a:gd name="connsiteY1042" fmla="*/ 333020 h 380776"/>
              <a:gd name="connsiteX1043" fmla="*/ 838593 w 1096542"/>
              <a:gd name="connsiteY1043" fmla="*/ 334187 h 380776"/>
              <a:gd name="connsiteX1044" fmla="*/ 837462 w 1096542"/>
              <a:gd name="connsiteY1044" fmla="*/ 335318 h 380776"/>
              <a:gd name="connsiteX1045" fmla="*/ 836331 w 1096542"/>
              <a:gd name="connsiteY1045" fmla="*/ 336449 h 380776"/>
              <a:gd name="connsiteX1046" fmla="*/ 834034 w 1096542"/>
              <a:gd name="connsiteY1046" fmla="*/ 335318 h 380776"/>
              <a:gd name="connsiteX1047" fmla="*/ 831772 w 1096542"/>
              <a:gd name="connsiteY1047" fmla="*/ 336449 h 380776"/>
              <a:gd name="connsiteX1048" fmla="*/ 829511 w 1096542"/>
              <a:gd name="connsiteY1048" fmla="*/ 336449 h 380776"/>
              <a:gd name="connsiteX1049" fmla="*/ 828380 w 1096542"/>
              <a:gd name="connsiteY1049" fmla="*/ 335318 h 380776"/>
              <a:gd name="connsiteX1050" fmla="*/ 827214 w 1096542"/>
              <a:gd name="connsiteY1050" fmla="*/ 337580 h 380776"/>
              <a:gd name="connsiteX1051" fmla="*/ 826083 w 1096542"/>
              <a:gd name="connsiteY1051" fmla="*/ 336449 h 380776"/>
              <a:gd name="connsiteX1052" fmla="*/ 826083 w 1096542"/>
              <a:gd name="connsiteY1052" fmla="*/ 334187 h 380776"/>
              <a:gd name="connsiteX1053" fmla="*/ 823821 w 1096542"/>
              <a:gd name="connsiteY1053" fmla="*/ 334187 h 380776"/>
              <a:gd name="connsiteX1054" fmla="*/ 823821 w 1096542"/>
              <a:gd name="connsiteY1054" fmla="*/ 335318 h 380776"/>
              <a:gd name="connsiteX1055" fmla="*/ 821559 w 1096542"/>
              <a:gd name="connsiteY1055" fmla="*/ 336449 h 380776"/>
              <a:gd name="connsiteX1056" fmla="*/ 821559 w 1096542"/>
              <a:gd name="connsiteY1056" fmla="*/ 337580 h 380776"/>
              <a:gd name="connsiteX1057" fmla="*/ 820393 w 1096542"/>
              <a:gd name="connsiteY1057" fmla="*/ 337580 h 380776"/>
              <a:gd name="connsiteX1058" fmla="*/ 819262 w 1096542"/>
              <a:gd name="connsiteY1058" fmla="*/ 338711 h 380776"/>
              <a:gd name="connsiteX1059" fmla="*/ 818131 w 1096542"/>
              <a:gd name="connsiteY1059" fmla="*/ 339842 h 380776"/>
              <a:gd name="connsiteX1060" fmla="*/ 817000 w 1096542"/>
              <a:gd name="connsiteY1060" fmla="*/ 338711 h 380776"/>
              <a:gd name="connsiteX1061" fmla="*/ 815869 w 1096542"/>
              <a:gd name="connsiteY1061" fmla="*/ 338711 h 380776"/>
              <a:gd name="connsiteX1062" fmla="*/ 814738 w 1096542"/>
              <a:gd name="connsiteY1062" fmla="*/ 341009 h 380776"/>
              <a:gd name="connsiteX1063" fmla="*/ 814738 w 1096542"/>
              <a:gd name="connsiteY1063" fmla="*/ 342140 h 380776"/>
              <a:gd name="connsiteX1064" fmla="*/ 813607 w 1096542"/>
              <a:gd name="connsiteY1064" fmla="*/ 343271 h 380776"/>
              <a:gd name="connsiteX1065" fmla="*/ 812441 w 1096542"/>
              <a:gd name="connsiteY1065" fmla="*/ 344402 h 380776"/>
              <a:gd name="connsiteX1066" fmla="*/ 801097 w 1096542"/>
              <a:gd name="connsiteY1066" fmla="*/ 347796 h 380776"/>
              <a:gd name="connsiteX1067" fmla="*/ 801097 w 1096542"/>
              <a:gd name="connsiteY1067" fmla="*/ 352356 h 380776"/>
              <a:gd name="connsiteX1068" fmla="*/ 802228 w 1096542"/>
              <a:gd name="connsiteY1068" fmla="*/ 352356 h 380776"/>
              <a:gd name="connsiteX1069" fmla="*/ 802228 w 1096542"/>
              <a:gd name="connsiteY1069" fmla="*/ 353487 h 380776"/>
              <a:gd name="connsiteX1070" fmla="*/ 802228 w 1096542"/>
              <a:gd name="connsiteY1070" fmla="*/ 354618 h 380776"/>
              <a:gd name="connsiteX1071" fmla="*/ 801097 w 1096542"/>
              <a:gd name="connsiteY1071" fmla="*/ 354618 h 380776"/>
              <a:gd name="connsiteX1072" fmla="*/ 798835 w 1096542"/>
              <a:gd name="connsiteY1072" fmla="*/ 355749 h 380776"/>
              <a:gd name="connsiteX1073" fmla="*/ 797669 w 1096542"/>
              <a:gd name="connsiteY1073" fmla="*/ 355749 h 380776"/>
              <a:gd name="connsiteX1074" fmla="*/ 795407 w 1096542"/>
              <a:gd name="connsiteY1074" fmla="*/ 356916 h 380776"/>
              <a:gd name="connsiteX1075" fmla="*/ 795407 w 1096542"/>
              <a:gd name="connsiteY1075" fmla="*/ 355749 h 380776"/>
              <a:gd name="connsiteX1076" fmla="*/ 795407 w 1096542"/>
              <a:gd name="connsiteY1076" fmla="*/ 354618 h 380776"/>
              <a:gd name="connsiteX1077" fmla="*/ 794276 w 1096542"/>
              <a:gd name="connsiteY1077" fmla="*/ 354618 h 380776"/>
              <a:gd name="connsiteX1078" fmla="*/ 794276 w 1096542"/>
              <a:gd name="connsiteY1078" fmla="*/ 353487 h 380776"/>
              <a:gd name="connsiteX1079" fmla="*/ 793145 w 1096542"/>
              <a:gd name="connsiteY1079" fmla="*/ 354618 h 380776"/>
              <a:gd name="connsiteX1080" fmla="*/ 793145 w 1096542"/>
              <a:gd name="connsiteY1080" fmla="*/ 353487 h 380776"/>
              <a:gd name="connsiteX1081" fmla="*/ 792014 w 1096542"/>
              <a:gd name="connsiteY1081" fmla="*/ 354618 h 380776"/>
              <a:gd name="connsiteX1082" fmla="*/ 790848 w 1096542"/>
              <a:gd name="connsiteY1082" fmla="*/ 353487 h 380776"/>
              <a:gd name="connsiteX1083" fmla="*/ 790848 w 1096542"/>
              <a:gd name="connsiteY1083" fmla="*/ 352356 h 380776"/>
              <a:gd name="connsiteX1084" fmla="*/ 789717 w 1096542"/>
              <a:gd name="connsiteY1084" fmla="*/ 352356 h 380776"/>
              <a:gd name="connsiteX1085" fmla="*/ 788586 w 1096542"/>
              <a:gd name="connsiteY1085" fmla="*/ 351225 h 380776"/>
              <a:gd name="connsiteX1086" fmla="*/ 788586 w 1096542"/>
              <a:gd name="connsiteY1086" fmla="*/ 352356 h 380776"/>
              <a:gd name="connsiteX1087" fmla="*/ 786325 w 1096542"/>
              <a:gd name="connsiteY1087" fmla="*/ 351225 h 380776"/>
              <a:gd name="connsiteX1088" fmla="*/ 782897 w 1096542"/>
              <a:gd name="connsiteY1088" fmla="*/ 346665 h 380776"/>
              <a:gd name="connsiteX1089" fmla="*/ 780635 w 1096542"/>
              <a:gd name="connsiteY1089" fmla="*/ 345533 h 380776"/>
              <a:gd name="connsiteX1090" fmla="*/ 770421 w 1096542"/>
              <a:gd name="connsiteY1090" fmla="*/ 344402 h 380776"/>
              <a:gd name="connsiteX1091" fmla="*/ 763601 w 1096542"/>
              <a:gd name="connsiteY1091" fmla="*/ 347796 h 380776"/>
              <a:gd name="connsiteX1092" fmla="*/ 756780 w 1096542"/>
              <a:gd name="connsiteY1092" fmla="*/ 347796 h 380776"/>
              <a:gd name="connsiteX1093" fmla="*/ 755649 w 1096542"/>
              <a:gd name="connsiteY1093" fmla="*/ 345533 h 380776"/>
              <a:gd name="connsiteX1094" fmla="*/ 754518 w 1096542"/>
              <a:gd name="connsiteY1094" fmla="*/ 344402 h 380776"/>
              <a:gd name="connsiteX1095" fmla="*/ 751090 w 1096542"/>
              <a:gd name="connsiteY1095" fmla="*/ 344402 h 380776"/>
              <a:gd name="connsiteX1096" fmla="*/ 749959 w 1096542"/>
              <a:gd name="connsiteY1096" fmla="*/ 345533 h 380776"/>
              <a:gd name="connsiteX1097" fmla="*/ 751090 w 1096542"/>
              <a:gd name="connsiteY1097" fmla="*/ 345533 h 380776"/>
              <a:gd name="connsiteX1098" fmla="*/ 747698 w 1096542"/>
              <a:gd name="connsiteY1098" fmla="*/ 346665 h 380776"/>
              <a:gd name="connsiteX1099" fmla="*/ 746567 w 1096542"/>
              <a:gd name="connsiteY1099" fmla="*/ 346665 h 380776"/>
              <a:gd name="connsiteX1100" fmla="*/ 744270 w 1096542"/>
              <a:gd name="connsiteY1100" fmla="*/ 348962 h 380776"/>
              <a:gd name="connsiteX1101" fmla="*/ 742008 w 1096542"/>
              <a:gd name="connsiteY1101" fmla="*/ 353487 h 380776"/>
              <a:gd name="connsiteX1102" fmla="*/ 743139 w 1096542"/>
              <a:gd name="connsiteY1102" fmla="*/ 354618 h 380776"/>
              <a:gd name="connsiteX1103" fmla="*/ 743139 w 1096542"/>
              <a:gd name="connsiteY1103" fmla="*/ 355749 h 380776"/>
              <a:gd name="connsiteX1104" fmla="*/ 739746 w 1096542"/>
              <a:gd name="connsiteY1104" fmla="*/ 358047 h 380776"/>
              <a:gd name="connsiteX1105" fmla="*/ 739746 w 1096542"/>
              <a:gd name="connsiteY1105" fmla="*/ 360309 h 380776"/>
              <a:gd name="connsiteX1106" fmla="*/ 740877 w 1096542"/>
              <a:gd name="connsiteY1106" fmla="*/ 361440 h 380776"/>
              <a:gd name="connsiteX1107" fmla="*/ 740877 w 1096542"/>
              <a:gd name="connsiteY1107" fmla="*/ 362572 h 380776"/>
              <a:gd name="connsiteX1108" fmla="*/ 739746 w 1096542"/>
              <a:gd name="connsiteY1108" fmla="*/ 362572 h 380776"/>
              <a:gd name="connsiteX1109" fmla="*/ 738580 w 1096542"/>
              <a:gd name="connsiteY1109" fmla="*/ 363738 h 380776"/>
              <a:gd name="connsiteX1110" fmla="*/ 737449 w 1096542"/>
              <a:gd name="connsiteY1110" fmla="*/ 363738 h 380776"/>
              <a:gd name="connsiteX1111" fmla="*/ 734056 w 1096542"/>
              <a:gd name="connsiteY1111" fmla="*/ 360309 h 380776"/>
              <a:gd name="connsiteX1112" fmla="*/ 729497 w 1096542"/>
              <a:gd name="connsiteY1112" fmla="*/ 358047 h 380776"/>
              <a:gd name="connsiteX1113" fmla="*/ 726105 w 1096542"/>
              <a:gd name="connsiteY1113" fmla="*/ 352356 h 380776"/>
              <a:gd name="connsiteX1114" fmla="*/ 721546 w 1096542"/>
              <a:gd name="connsiteY1114" fmla="*/ 352356 h 380776"/>
              <a:gd name="connsiteX1115" fmla="*/ 720415 w 1096542"/>
              <a:gd name="connsiteY1115" fmla="*/ 350093 h 380776"/>
              <a:gd name="connsiteX1116" fmla="*/ 720415 w 1096542"/>
              <a:gd name="connsiteY1116" fmla="*/ 352356 h 380776"/>
              <a:gd name="connsiteX1117" fmla="*/ 719284 w 1096542"/>
              <a:gd name="connsiteY1117" fmla="*/ 350093 h 380776"/>
              <a:gd name="connsiteX1118" fmla="*/ 720415 w 1096542"/>
              <a:gd name="connsiteY1118" fmla="*/ 346665 h 380776"/>
              <a:gd name="connsiteX1119" fmla="*/ 717022 w 1096542"/>
              <a:gd name="connsiteY1119" fmla="*/ 342140 h 380776"/>
              <a:gd name="connsiteX1120" fmla="*/ 715856 w 1096542"/>
              <a:gd name="connsiteY1120" fmla="*/ 341009 h 380776"/>
              <a:gd name="connsiteX1121" fmla="*/ 711332 w 1096542"/>
              <a:gd name="connsiteY1121" fmla="*/ 338711 h 380776"/>
              <a:gd name="connsiteX1122" fmla="*/ 710201 w 1096542"/>
              <a:gd name="connsiteY1122" fmla="*/ 338711 h 380776"/>
              <a:gd name="connsiteX1123" fmla="*/ 707904 w 1096542"/>
              <a:gd name="connsiteY1123" fmla="*/ 342140 h 380776"/>
              <a:gd name="connsiteX1124" fmla="*/ 705642 w 1096542"/>
              <a:gd name="connsiteY1124" fmla="*/ 343271 h 380776"/>
              <a:gd name="connsiteX1125" fmla="*/ 702214 w 1096542"/>
              <a:gd name="connsiteY1125" fmla="*/ 345533 h 380776"/>
              <a:gd name="connsiteX1126" fmla="*/ 701084 w 1096542"/>
              <a:gd name="connsiteY1126" fmla="*/ 344402 h 380776"/>
              <a:gd name="connsiteX1127" fmla="*/ 701084 w 1096542"/>
              <a:gd name="connsiteY1127" fmla="*/ 343271 h 380776"/>
              <a:gd name="connsiteX1128" fmla="*/ 701084 w 1096542"/>
              <a:gd name="connsiteY1128" fmla="*/ 341009 h 380776"/>
              <a:gd name="connsiteX1129" fmla="*/ 703381 w 1096542"/>
              <a:gd name="connsiteY1129" fmla="*/ 338711 h 380776"/>
              <a:gd name="connsiteX1130" fmla="*/ 696560 w 1096542"/>
              <a:gd name="connsiteY1130" fmla="*/ 334187 h 380776"/>
              <a:gd name="connsiteX1131" fmla="*/ 694263 w 1096542"/>
              <a:gd name="connsiteY1131" fmla="*/ 335318 h 380776"/>
              <a:gd name="connsiteX1132" fmla="*/ 690870 w 1096542"/>
              <a:gd name="connsiteY1132" fmla="*/ 338711 h 380776"/>
              <a:gd name="connsiteX1133" fmla="*/ 690870 w 1096542"/>
              <a:gd name="connsiteY1133" fmla="*/ 337580 h 380776"/>
              <a:gd name="connsiteX1134" fmla="*/ 690870 w 1096542"/>
              <a:gd name="connsiteY1134" fmla="*/ 336449 h 380776"/>
              <a:gd name="connsiteX1135" fmla="*/ 690870 w 1096542"/>
              <a:gd name="connsiteY1135" fmla="*/ 335318 h 380776"/>
              <a:gd name="connsiteX1136" fmla="*/ 690870 w 1096542"/>
              <a:gd name="connsiteY1136" fmla="*/ 333020 h 380776"/>
              <a:gd name="connsiteX1137" fmla="*/ 689739 w 1096542"/>
              <a:gd name="connsiteY1137" fmla="*/ 333020 h 380776"/>
              <a:gd name="connsiteX1138" fmla="*/ 688608 w 1096542"/>
              <a:gd name="connsiteY1138" fmla="*/ 330758 h 380776"/>
              <a:gd name="connsiteX1139" fmla="*/ 688608 w 1096542"/>
              <a:gd name="connsiteY1139" fmla="*/ 329627 h 380776"/>
              <a:gd name="connsiteX1140" fmla="*/ 688608 w 1096542"/>
              <a:gd name="connsiteY1140" fmla="*/ 328495 h 380776"/>
              <a:gd name="connsiteX1141" fmla="*/ 686311 w 1096542"/>
              <a:gd name="connsiteY1141" fmla="*/ 326198 h 380776"/>
              <a:gd name="connsiteX1142" fmla="*/ 685180 w 1096542"/>
              <a:gd name="connsiteY1142" fmla="*/ 325067 h 380776"/>
              <a:gd name="connsiteX1143" fmla="*/ 682919 w 1096542"/>
              <a:gd name="connsiteY1143" fmla="*/ 322804 h 380776"/>
              <a:gd name="connsiteX1144" fmla="*/ 679491 w 1096542"/>
              <a:gd name="connsiteY1144" fmla="*/ 318244 h 380776"/>
              <a:gd name="connsiteX1145" fmla="*/ 677229 w 1096542"/>
              <a:gd name="connsiteY1145" fmla="*/ 315982 h 380776"/>
              <a:gd name="connsiteX1146" fmla="*/ 677229 w 1096542"/>
              <a:gd name="connsiteY1146" fmla="*/ 314851 h 380776"/>
              <a:gd name="connsiteX1147" fmla="*/ 677229 w 1096542"/>
              <a:gd name="connsiteY1147" fmla="*/ 313720 h 380776"/>
              <a:gd name="connsiteX1148" fmla="*/ 674967 w 1096542"/>
              <a:gd name="connsiteY1148" fmla="*/ 313720 h 380776"/>
              <a:gd name="connsiteX1149" fmla="*/ 673836 w 1096542"/>
              <a:gd name="connsiteY1149" fmla="*/ 311457 h 380776"/>
              <a:gd name="connsiteX1150" fmla="*/ 662456 w 1096542"/>
              <a:gd name="connsiteY1150" fmla="*/ 306897 h 380776"/>
              <a:gd name="connsiteX1151" fmla="*/ 660195 w 1096542"/>
              <a:gd name="connsiteY1151" fmla="*/ 304635 h 380776"/>
              <a:gd name="connsiteX1152" fmla="*/ 656767 w 1096542"/>
              <a:gd name="connsiteY1152" fmla="*/ 302337 h 380776"/>
              <a:gd name="connsiteX1153" fmla="*/ 654505 w 1096542"/>
              <a:gd name="connsiteY1153" fmla="*/ 302337 h 380776"/>
              <a:gd name="connsiteX1154" fmla="*/ 651112 w 1096542"/>
              <a:gd name="connsiteY1154" fmla="*/ 302337 h 380776"/>
              <a:gd name="connsiteX1155" fmla="*/ 646553 w 1096542"/>
              <a:gd name="connsiteY1155" fmla="*/ 297813 h 380776"/>
              <a:gd name="connsiteX1156" fmla="*/ 647684 w 1096542"/>
              <a:gd name="connsiteY1156" fmla="*/ 296646 h 380776"/>
              <a:gd name="connsiteX1157" fmla="*/ 647684 w 1096542"/>
              <a:gd name="connsiteY1157" fmla="*/ 293253 h 380776"/>
              <a:gd name="connsiteX1158" fmla="*/ 647684 w 1096542"/>
              <a:gd name="connsiteY1158" fmla="*/ 292122 h 380776"/>
              <a:gd name="connsiteX1159" fmla="*/ 644291 w 1096542"/>
              <a:gd name="connsiteY1159" fmla="*/ 292122 h 380776"/>
              <a:gd name="connsiteX1160" fmla="*/ 641994 w 1096542"/>
              <a:gd name="connsiteY1160" fmla="*/ 290990 h 380776"/>
              <a:gd name="connsiteX1161" fmla="*/ 640863 w 1096542"/>
              <a:gd name="connsiteY1161" fmla="*/ 290990 h 380776"/>
              <a:gd name="connsiteX1162" fmla="*/ 638602 w 1096542"/>
              <a:gd name="connsiteY1162" fmla="*/ 289859 h 380776"/>
              <a:gd name="connsiteX1163" fmla="*/ 635174 w 1096542"/>
              <a:gd name="connsiteY1163" fmla="*/ 293253 h 380776"/>
              <a:gd name="connsiteX1164" fmla="*/ 631781 w 1096542"/>
              <a:gd name="connsiteY1164" fmla="*/ 292122 h 380776"/>
              <a:gd name="connsiteX1165" fmla="*/ 629519 w 1096542"/>
              <a:gd name="connsiteY1165" fmla="*/ 293253 h 380776"/>
              <a:gd name="connsiteX1166" fmla="*/ 627222 w 1096542"/>
              <a:gd name="connsiteY1166" fmla="*/ 295515 h 380776"/>
              <a:gd name="connsiteX1167" fmla="*/ 626091 w 1096542"/>
              <a:gd name="connsiteY1167" fmla="*/ 297813 h 380776"/>
              <a:gd name="connsiteX1168" fmla="*/ 627222 w 1096542"/>
              <a:gd name="connsiteY1168" fmla="*/ 298944 h 380776"/>
              <a:gd name="connsiteX1169" fmla="*/ 626091 w 1096542"/>
              <a:gd name="connsiteY1169" fmla="*/ 300075 h 380776"/>
              <a:gd name="connsiteX1170" fmla="*/ 621568 w 1096542"/>
              <a:gd name="connsiteY1170" fmla="*/ 300075 h 380776"/>
              <a:gd name="connsiteX1171" fmla="*/ 619270 w 1096542"/>
              <a:gd name="connsiteY1171" fmla="*/ 298944 h 380776"/>
              <a:gd name="connsiteX1172" fmla="*/ 618140 w 1096542"/>
              <a:gd name="connsiteY1172" fmla="*/ 297813 h 380776"/>
              <a:gd name="connsiteX1173" fmla="*/ 619270 w 1096542"/>
              <a:gd name="connsiteY1173" fmla="*/ 296646 h 380776"/>
              <a:gd name="connsiteX1174" fmla="*/ 619270 w 1096542"/>
              <a:gd name="connsiteY1174" fmla="*/ 295515 h 380776"/>
              <a:gd name="connsiteX1175" fmla="*/ 614747 w 1096542"/>
              <a:gd name="connsiteY1175" fmla="*/ 297813 h 380776"/>
              <a:gd name="connsiteX1176" fmla="*/ 614747 w 1096542"/>
              <a:gd name="connsiteY1176" fmla="*/ 295515 h 380776"/>
              <a:gd name="connsiteX1177" fmla="*/ 612450 w 1096542"/>
              <a:gd name="connsiteY1177" fmla="*/ 296646 h 380776"/>
              <a:gd name="connsiteX1178" fmla="*/ 612450 w 1096542"/>
              <a:gd name="connsiteY1178" fmla="*/ 295515 h 380776"/>
              <a:gd name="connsiteX1179" fmla="*/ 613616 w 1096542"/>
              <a:gd name="connsiteY1179" fmla="*/ 294384 h 380776"/>
              <a:gd name="connsiteX1180" fmla="*/ 614747 w 1096542"/>
              <a:gd name="connsiteY1180" fmla="*/ 293253 h 380776"/>
              <a:gd name="connsiteX1181" fmla="*/ 614747 w 1096542"/>
              <a:gd name="connsiteY1181" fmla="*/ 292122 h 380776"/>
              <a:gd name="connsiteX1182" fmla="*/ 614747 w 1096542"/>
              <a:gd name="connsiteY1182" fmla="*/ 289859 h 380776"/>
              <a:gd name="connsiteX1183" fmla="*/ 612450 w 1096542"/>
              <a:gd name="connsiteY1183" fmla="*/ 288693 h 380776"/>
              <a:gd name="connsiteX1184" fmla="*/ 611319 w 1096542"/>
              <a:gd name="connsiteY1184" fmla="*/ 286430 h 380776"/>
              <a:gd name="connsiteX1185" fmla="*/ 611319 w 1096542"/>
              <a:gd name="connsiteY1185" fmla="*/ 285299 h 380776"/>
              <a:gd name="connsiteX1186" fmla="*/ 609057 w 1096542"/>
              <a:gd name="connsiteY1186" fmla="*/ 283037 h 380776"/>
              <a:gd name="connsiteX1187" fmla="*/ 607926 w 1096542"/>
              <a:gd name="connsiteY1187" fmla="*/ 280739 h 380776"/>
              <a:gd name="connsiteX1188" fmla="*/ 606795 w 1096542"/>
              <a:gd name="connsiteY1188" fmla="*/ 279608 h 380776"/>
              <a:gd name="connsiteX1189" fmla="*/ 606795 w 1096542"/>
              <a:gd name="connsiteY1189" fmla="*/ 278477 h 380776"/>
              <a:gd name="connsiteX1190" fmla="*/ 605629 w 1096542"/>
              <a:gd name="connsiteY1190" fmla="*/ 278477 h 380776"/>
              <a:gd name="connsiteX1191" fmla="*/ 604498 w 1096542"/>
              <a:gd name="connsiteY1191" fmla="*/ 277346 h 380776"/>
              <a:gd name="connsiteX1192" fmla="*/ 604498 w 1096542"/>
              <a:gd name="connsiteY1192" fmla="*/ 275084 h 380776"/>
              <a:gd name="connsiteX1193" fmla="*/ 602236 w 1096542"/>
              <a:gd name="connsiteY1193" fmla="*/ 272786 h 380776"/>
              <a:gd name="connsiteX1194" fmla="*/ 601105 w 1096542"/>
              <a:gd name="connsiteY1194" fmla="*/ 273917 h 380776"/>
              <a:gd name="connsiteX1195" fmla="*/ 599975 w 1096542"/>
              <a:gd name="connsiteY1195" fmla="*/ 273917 h 380776"/>
              <a:gd name="connsiteX1196" fmla="*/ 598844 w 1096542"/>
              <a:gd name="connsiteY1196" fmla="*/ 273917 h 380776"/>
              <a:gd name="connsiteX1197" fmla="*/ 595416 w 1096542"/>
              <a:gd name="connsiteY1197" fmla="*/ 277346 h 380776"/>
              <a:gd name="connsiteX1198" fmla="*/ 594285 w 1096542"/>
              <a:gd name="connsiteY1198" fmla="*/ 277346 h 380776"/>
              <a:gd name="connsiteX1199" fmla="*/ 590892 w 1096542"/>
              <a:gd name="connsiteY1199" fmla="*/ 279608 h 380776"/>
              <a:gd name="connsiteX1200" fmla="*/ 592023 w 1096542"/>
              <a:gd name="connsiteY1200" fmla="*/ 280739 h 380776"/>
              <a:gd name="connsiteX1201" fmla="*/ 592023 w 1096542"/>
              <a:gd name="connsiteY1201" fmla="*/ 283037 h 380776"/>
              <a:gd name="connsiteX1202" fmla="*/ 589726 w 1096542"/>
              <a:gd name="connsiteY1202" fmla="*/ 285299 h 380776"/>
              <a:gd name="connsiteX1203" fmla="*/ 590892 w 1096542"/>
              <a:gd name="connsiteY1203" fmla="*/ 286430 h 380776"/>
              <a:gd name="connsiteX1204" fmla="*/ 589726 w 1096542"/>
              <a:gd name="connsiteY1204" fmla="*/ 293253 h 380776"/>
              <a:gd name="connsiteX1205" fmla="*/ 588595 w 1096542"/>
              <a:gd name="connsiteY1205" fmla="*/ 294384 h 380776"/>
              <a:gd name="connsiteX1206" fmla="*/ 587464 w 1096542"/>
              <a:gd name="connsiteY1206" fmla="*/ 296646 h 380776"/>
              <a:gd name="connsiteX1207" fmla="*/ 585202 w 1096542"/>
              <a:gd name="connsiteY1207" fmla="*/ 298944 h 380776"/>
              <a:gd name="connsiteX1208" fmla="*/ 582905 w 1096542"/>
              <a:gd name="connsiteY1208" fmla="*/ 300075 h 380776"/>
              <a:gd name="connsiteX1209" fmla="*/ 582905 w 1096542"/>
              <a:gd name="connsiteY1209" fmla="*/ 301206 h 380776"/>
              <a:gd name="connsiteX1210" fmla="*/ 581774 w 1096542"/>
              <a:gd name="connsiteY1210" fmla="*/ 304635 h 380776"/>
              <a:gd name="connsiteX1211" fmla="*/ 580643 w 1096542"/>
              <a:gd name="connsiteY1211" fmla="*/ 303469 h 380776"/>
              <a:gd name="connsiteX1212" fmla="*/ 578382 w 1096542"/>
              <a:gd name="connsiteY1212" fmla="*/ 304635 h 380776"/>
              <a:gd name="connsiteX1213" fmla="*/ 577251 w 1096542"/>
              <a:gd name="connsiteY1213" fmla="*/ 306897 h 380776"/>
              <a:gd name="connsiteX1214" fmla="*/ 572692 w 1096542"/>
              <a:gd name="connsiteY1214" fmla="*/ 311457 h 380776"/>
              <a:gd name="connsiteX1215" fmla="*/ 571561 w 1096542"/>
              <a:gd name="connsiteY1215" fmla="*/ 313720 h 380776"/>
              <a:gd name="connsiteX1216" fmla="*/ 570430 w 1096542"/>
              <a:gd name="connsiteY1216" fmla="*/ 314851 h 380776"/>
              <a:gd name="connsiteX1217" fmla="*/ 569299 w 1096542"/>
              <a:gd name="connsiteY1217" fmla="*/ 315982 h 380776"/>
              <a:gd name="connsiteX1218" fmla="*/ 569299 w 1096542"/>
              <a:gd name="connsiteY1218" fmla="*/ 317113 h 380776"/>
              <a:gd name="connsiteX1219" fmla="*/ 567002 w 1096542"/>
              <a:gd name="connsiteY1219" fmla="*/ 319411 h 380776"/>
              <a:gd name="connsiteX1220" fmla="*/ 565871 w 1096542"/>
              <a:gd name="connsiteY1220" fmla="*/ 322804 h 380776"/>
              <a:gd name="connsiteX1221" fmla="*/ 563609 w 1096542"/>
              <a:gd name="connsiteY1221" fmla="*/ 323935 h 380776"/>
              <a:gd name="connsiteX1222" fmla="*/ 562478 w 1096542"/>
              <a:gd name="connsiteY1222" fmla="*/ 323935 h 380776"/>
              <a:gd name="connsiteX1223" fmla="*/ 560181 w 1096542"/>
              <a:gd name="connsiteY1223" fmla="*/ 323935 h 380776"/>
              <a:gd name="connsiteX1224" fmla="*/ 557919 w 1096542"/>
              <a:gd name="connsiteY1224" fmla="*/ 323935 h 380776"/>
              <a:gd name="connsiteX1225" fmla="*/ 556789 w 1096542"/>
              <a:gd name="connsiteY1225" fmla="*/ 326198 h 380776"/>
              <a:gd name="connsiteX1226" fmla="*/ 554527 w 1096542"/>
              <a:gd name="connsiteY1226" fmla="*/ 326198 h 380776"/>
              <a:gd name="connsiteX1227" fmla="*/ 553361 w 1096542"/>
              <a:gd name="connsiteY1227" fmla="*/ 326198 h 380776"/>
              <a:gd name="connsiteX1228" fmla="*/ 551099 w 1096542"/>
              <a:gd name="connsiteY1228" fmla="*/ 327364 h 380776"/>
              <a:gd name="connsiteX1229" fmla="*/ 548837 w 1096542"/>
              <a:gd name="connsiteY1229" fmla="*/ 327364 h 380776"/>
              <a:gd name="connsiteX1230" fmla="*/ 546575 w 1096542"/>
              <a:gd name="connsiteY1230" fmla="*/ 327364 h 380776"/>
              <a:gd name="connsiteX1231" fmla="*/ 545409 w 1096542"/>
              <a:gd name="connsiteY1231" fmla="*/ 328495 h 380776"/>
              <a:gd name="connsiteX1232" fmla="*/ 542016 w 1096542"/>
              <a:gd name="connsiteY1232" fmla="*/ 331889 h 380776"/>
              <a:gd name="connsiteX1233" fmla="*/ 538588 w 1096542"/>
              <a:gd name="connsiteY1233" fmla="*/ 335318 h 380776"/>
              <a:gd name="connsiteX1234" fmla="*/ 536326 w 1096542"/>
              <a:gd name="connsiteY1234" fmla="*/ 339842 h 380776"/>
              <a:gd name="connsiteX1235" fmla="*/ 536326 w 1096542"/>
              <a:gd name="connsiteY1235" fmla="*/ 341009 h 380776"/>
              <a:gd name="connsiteX1236" fmla="*/ 536326 w 1096542"/>
              <a:gd name="connsiteY1236" fmla="*/ 343271 h 380776"/>
              <a:gd name="connsiteX1237" fmla="*/ 531803 w 1096542"/>
              <a:gd name="connsiteY1237" fmla="*/ 347796 h 380776"/>
              <a:gd name="connsiteX1238" fmla="*/ 528375 w 1096542"/>
              <a:gd name="connsiteY1238" fmla="*/ 348962 h 380776"/>
              <a:gd name="connsiteX1239" fmla="*/ 522685 w 1096542"/>
              <a:gd name="connsiteY1239" fmla="*/ 354618 h 380776"/>
              <a:gd name="connsiteX1240" fmla="*/ 520423 w 1096542"/>
              <a:gd name="connsiteY1240" fmla="*/ 347796 h 380776"/>
              <a:gd name="connsiteX1241" fmla="*/ 514733 w 1096542"/>
              <a:gd name="connsiteY1241" fmla="*/ 335318 h 380776"/>
              <a:gd name="connsiteX1242" fmla="*/ 515864 w 1096542"/>
              <a:gd name="connsiteY1242" fmla="*/ 333020 h 380776"/>
              <a:gd name="connsiteX1243" fmla="*/ 513603 w 1096542"/>
              <a:gd name="connsiteY1243" fmla="*/ 327364 h 380776"/>
              <a:gd name="connsiteX1244" fmla="*/ 511341 w 1096542"/>
              <a:gd name="connsiteY1244" fmla="*/ 323935 h 380776"/>
              <a:gd name="connsiteX1245" fmla="*/ 510210 w 1096542"/>
              <a:gd name="connsiteY1245" fmla="*/ 322804 h 380776"/>
              <a:gd name="connsiteX1246" fmla="*/ 509079 w 1096542"/>
              <a:gd name="connsiteY1246" fmla="*/ 321673 h 380776"/>
              <a:gd name="connsiteX1247" fmla="*/ 507913 w 1096542"/>
              <a:gd name="connsiteY1247" fmla="*/ 317113 h 380776"/>
              <a:gd name="connsiteX1248" fmla="*/ 511341 w 1096542"/>
              <a:gd name="connsiteY1248" fmla="*/ 313720 h 380776"/>
              <a:gd name="connsiteX1249" fmla="*/ 509079 w 1096542"/>
              <a:gd name="connsiteY1249" fmla="*/ 313720 h 380776"/>
              <a:gd name="connsiteX1250" fmla="*/ 507913 w 1096542"/>
              <a:gd name="connsiteY1250" fmla="*/ 311457 h 380776"/>
              <a:gd name="connsiteX1251" fmla="*/ 509079 w 1096542"/>
              <a:gd name="connsiteY1251" fmla="*/ 309160 h 380776"/>
              <a:gd name="connsiteX1252" fmla="*/ 512472 w 1096542"/>
              <a:gd name="connsiteY1252" fmla="*/ 306897 h 380776"/>
              <a:gd name="connsiteX1253" fmla="*/ 513603 w 1096542"/>
              <a:gd name="connsiteY1253" fmla="*/ 305766 h 380776"/>
              <a:gd name="connsiteX1254" fmla="*/ 513603 w 1096542"/>
              <a:gd name="connsiteY1254" fmla="*/ 304635 h 380776"/>
              <a:gd name="connsiteX1255" fmla="*/ 512472 w 1096542"/>
              <a:gd name="connsiteY1255" fmla="*/ 301206 h 380776"/>
              <a:gd name="connsiteX1256" fmla="*/ 509079 w 1096542"/>
              <a:gd name="connsiteY1256" fmla="*/ 297813 h 380776"/>
              <a:gd name="connsiteX1257" fmla="*/ 509079 w 1096542"/>
              <a:gd name="connsiteY1257" fmla="*/ 295515 h 380776"/>
              <a:gd name="connsiteX1258" fmla="*/ 505651 w 1096542"/>
              <a:gd name="connsiteY1258" fmla="*/ 295515 h 380776"/>
              <a:gd name="connsiteX1259" fmla="*/ 503389 w 1096542"/>
              <a:gd name="connsiteY1259" fmla="*/ 296646 h 380776"/>
              <a:gd name="connsiteX1260" fmla="*/ 502258 w 1096542"/>
              <a:gd name="connsiteY1260" fmla="*/ 296646 h 380776"/>
              <a:gd name="connsiteX1261" fmla="*/ 497699 w 1096542"/>
              <a:gd name="connsiteY1261" fmla="*/ 301206 h 380776"/>
              <a:gd name="connsiteX1262" fmla="*/ 494271 w 1096542"/>
              <a:gd name="connsiteY1262" fmla="*/ 304635 h 380776"/>
              <a:gd name="connsiteX1263" fmla="*/ 490879 w 1096542"/>
              <a:gd name="connsiteY1263" fmla="*/ 303469 h 380776"/>
              <a:gd name="connsiteX1264" fmla="*/ 488617 w 1096542"/>
              <a:gd name="connsiteY1264" fmla="*/ 302337 h 380776"/>
              <a:gd name="connsiteX1265" fmla="*/ 486320 w 1096542"/>
              <a:gd name="connsiteY1265" fmla="*/ 301206 h 380776"/>
              <a:gd name="connsiteX1266" fmla="*/ 481796 w 1096542"/>
              <a:gd name="connsiteY1266" fmla="*/ 297813 h 380776"/>
              <a:gd name="connsiteX1267" fmla="*/ 478368 w 1096542"/>
              <a:gd name="connsiteY1267" fmla="*/ 294384 h 380776"/>
              <a:gd name="connsiteX1268" fmla="*/ 476106 w 1096542"/>
              <a:gd name="connsiteY1268" fmla="*/ 290990 h 380776"/>
              <a:gd name="connsiteX1269" fmla="*/ 474975 w 1096542"/>
              <a:gd name="connsiteY1269" fmla="*/ 288693 h 380776"/>
              <a:gd name="connsiteX1270" fmla="*/ 474975 w 1096542"/>
              <a:gd name="connsiteY1270" fmla="*/ 287562 h 380776"/>
              <a:gd name="connsiteX1271" fmla="*/ 476106 w 1096542"/>
              <a:gd name="connsiteY1271" fmla="*/ 286430 h 380776"/>
              <a:gd name="connsiteX1272" fmla="*/ 476106 w 1096542"/>
              <a:gd name="connsiteY1272" fmla="*/ 285299 h 380776"/>
              <a:gd name="connsiteX1273" fmla="*/ 477237 w 1096542"/>
              <a:gd name="connsiteY1273" fmla="*/ 284168 h 380776"/>
              <a:gd name="connsiteX1274" fmla="*/ 481796 w 1096542"/>
              <a:gd name="connsiteY1274" fmla="*/ 280739 h 380776"/>
              <a:gd name="connsiteX1275" fmla="*/ 482927 w 1096542"/>
              <a:gd name="connsiteY1275" fmla="*/ 278477 h 380776"/>
              <a:gd name="connsiteX1276" fmla="*/ 484058 w 1096542"/>
              <a:gd name="connsiteY1276" fmla="*/ 273917 h 380776"/>
              <a:gd name="connsiteX1277" fmla="*/ 481796 w 1096542"/>
              <a:gd name="connsiteY1277" fmla="*/ 271655 h 380776"/>
              <a:gd name="connsiteX1278" fmla="*/ 477237 w 1096542"/>
              <a:gd name="connsiteY1278" fmla="*/ 268261 h 380776"/>
              <a:gd name="connsiteX1279" fmla="*/ 470417 w 1096542"/>
              <a:gd name="connsiteY1279" fmla="*/ 267095 h 380776"/>
              <a:gd name="connsiteX1280" fmla="*/ 467024 w 1096542"/>
              <a:gd name="connsiteY1280" fmla="*/ 268261 h 380776"/>
              <a:gd name="connsiteX1281" fmla="*/ 461334 w 1096542"/>
              <a:gd name="connsiteY1281" fmla="*/ 277346 h 380776"/>
              <a:gd name="connsiteX1282" fmla="*/ 460203 w 1096542"/>
              <a:gd name="connsiteY1282" fmla="*/ 279608 h 380776"/>
              <a:gd name="connsiteX1283" fmla="*/ 460203 w 1096542"/>
              <a:gd name="connsiteY1283" fmla="*/ 289859 h 380776"/>
              <a:gd name="connsiteX1284" fmla="*/ 457941 w 1096542"/>
              <a:gd name="connsiteY1284" fmla="*/ 294384 h 380776"/>
              <a:gd name="connsiteX1285" fmla="*/ 456775 w 1096542"/>
              <a:gd name="connsiteY1285" fmla="*/ 294384 h 380776"/>
              <a:gd name="connsiteX1286" fmla="*/ 454513 w 1096542"/>
              <a:gd name="connsiteY1286" fmla="*/ 295515 h 380776"/>
              <a:gd name="connsiteX1287" fmla="*/ 449990 w 1096542"/>
              <a:gd name="connsiteY1287" fmla="*/ 293253 h 380776"/>
              <a:gd name="connsiteX1288" fmla="*/ 447693 w 1096542"/>
              <a:gd name="connsiteY1288" fmla="*/ 288693 h 380776"/>
              <a:gd name="connsiteX1289" fmla="*/ 446562 w 1096542"/>
              <a:gd name="connsiteY1289" fmla="*/ 286430 h 380776"/>
              <a:gd name="connsiteX1290" fmla="*/ 446562 w 1096542"/>
              <a:gd name="connsiteY1290" fmla="*/ 283037 h 380776"/>
              <a:gd name="connsiteX1291" fmla="*/ 445431 w 1096542"/>
              <a:gd name="connsiteY1291" fmla="*/ 277346 h 380776"/>
              <a:gd name="connsiteX1292" fmla="*/ 444300 w 1096542"/>
              <a:gd name="connsiteY1292" fmla="*/ 273917 h 380776"/>
              <a:gd name="connsiteX1293" fmla="*/ 442003 w 1096542"/>
              <a:gd name="connsiteY1293" fmla="*/ 271655 h 380776"/>
              <a:gd name="connsiteX1294" fmla="*/ 438610 w 1096542"/>
              <a:gd name="connsiteY1294" fmla="*/ 270524 h 380776"/>
              <a:gd name="connsiteX1295" fmla="*/ 434051 w 1096542"/>
              <a:gd name="connsiteY1295" fmla="*/ 265964 h 380776"/>
              <a:gd name="connsiteX1296" fmla="*/ 429528 w 1096542"/>
              <a:gd name="connsiteY1296" fmla="*/ 262570 h 380776"/>
              <a:gd name="connsiteX1297" fmla="*/ 428397 w 1096542"/>
              <a:gd name="connsiteY1297" fmla="*/ 261439 h 380776"/>
              <a:gd name="connsiteX1298" fmla="*/ 427230 w 1096542"/>
              <a:gd name="connsiteY1298" fmla="*/ 261439 h 380776"/>
              <a:gd name="connsiteX1299" fmla="*/ 419279 w 1096542"/>
              <a:gd name="connsiteY1299" fmla="*/ 260308 h 380776"/>
              <a:gd name="connsiteX1300" fmla="*/ 417017 w 1096542"/>
              <a:gd name="connsiteY1300" fmla="*/ 260308 h 380776"/>
              <a:gd name="connsiteX1301" fmla="*/ 414755 w 1096542"/>
              <a:gd name="connsiteY1301" fmla="*/ 261439 h 380776"/>
              <a:gd name="connsiteX1302" fmla="*/ 407935 w 1096542"/>
              <a:gd name="connsiteY1302" fmla="*/ 262570 h 380776"/>
              <a:gd name="connsiteX1303" fmla="*/ 404507 w 1096542"/>
              <a:gd name="connsiteY1303" fmla="*/ 263701 h 380776"/>
              <a:gd name="connsiteX1304" fmla="*/ 403376 w 1096542"/>
              <a:gd name="connsiteY1304" fmla="*/ 263701 h 380776"/>
              <a:gd name="connsiteX1305" fmla="*/ 402245 w 1096542"/>
              <a:gd name="connsiteY1305" fmla="*/ 263701 h 380776"/>
              <a:gd name="connsiteX1306" fmla="*/ 401114 w 1096542"/>
              <a:gd name="connsiteY1306" fmla="*/ 262570 h 380776"/>
              <a:gd name="connsiteX1307" fmla="*/ 398852 w 1096542"/>
              <a:gd name="connsiteY1307" fmla="*/ 261439 h 380776"/>
              <a:gd name="connsiteX1308" fmla="*/ 396555 w 1096542"/>
              <a:gd name="connsiteY1308" fmla="*/ 256879 h 380776"/>
              <a:gd name="connsiteX1309" fmla="*/ 392031 w 1096542"/>
              <a:gd name="connsiteY1309" fmla="*/ 254617 h 380776"/>
              <a:gd name="connsiteX1310" fmla="*/ 389734 w 1096542"/>
              <a:gd name="connsiteY1310" fmla="*/ 252354 h 380776"/>
              <a:gd name="connsiteX1311" fmla="*/ 388603 w 1096542"/>
              <a:gd name="connsiteY1311" fmla="*/ 252354 h 380776"/>
              <a:gd name="connsiteX1312" fmla="*/ 384080 w 1096542"/>
              <a:gd name="connsiteY1312" fmla="*/ 251188 h 380776"/>
              <a:gd name="connsiteX1313" fmla="*/ 379521 w 1096542"/>
              <a:gd name="connsiteY1313" fmla="*/ 250057 h 380776"/>
              <a:gd name="connsiteX1314" fmla="*/ 373831 w 1096542"/>
              <a:gd name="connsiteY1314" fmla="*/ 248926 h 380776"/>
              <a:gd name="connsiteX1315" fmla="*/ 369308 w 1096542"/>
              <a:gd name="connsiteY1315" fmla="*/ 247794 h 380776"/>
              <a:gd name="connsiteX1316" fmla="*/ 369308 w 1096542"/>
              <a:gd name="connsiteY1316" fmla="*/ 246663 h 380776"/>
              <a:gd name="connsiteX1317" fmla="*/ 367010 w 1096542"/>
              <a:gd name="connsiteY1317" fmla="*/ 244366 h 380776"/>
              <a:gd name="connsiteX1318" fmla="*/ 365880 w 1096542"/>
              <a:gd name="connsiteY1318" fmla="*/ 245532 h 380776"/>
              <a:gd name="connsiteX1319" fmla="*/ 364749 w 1096542"/>
              <a:gd name="connsiteY1319" fmla="*/ 246663 h 380776"/>
              <a:gd name="connsiteX1320" fmla="*/ 361356 w 1096542"/>
              <a:gd name="connsiteY1320" fmla="*/ 247794 h 380776"/>
              <a:gd name="connsiteX1321" fmla="*/ 357928 w 1096542"/>
              <a:gd name="connsiteY1321" fmla="*/ 246663 h 380776"/>
              <a:gd name="connsiteX1322" fmla="*/ 357928 w 1096542"/>
              <a:gd name="connsiteY1322" fmla="*/ 247794 h 380776"/>
              <a:gd name="connsiteX1323" fmla="*/ 356797 w 1096542"/>
              <a:gd name="connsiteY1323" fmla="*/ 247794 h 380776"/>
              <a:gd name="connsiteX1324" fmla="*/ 355666 w 1096542"/>
              <a:gd name="connsiteY1324" fmla="*/ 246663 h 380776"/>
              <a:gd name="connsiteX1325" fmla="*/ 354535 w 1096542"/>
              <a:gd name="connsiteY1325" fmla="*/ 245532 h 380776"/>
              <a:gd name="connsiteX1326" fmla="*/ 353369 w 1096542"/>
              <a:gd name="connsiteY1326" fmla="*/ 243234 h 380776"/>
              <a:gd name="connsiteX1327" fmla="*/ 353369 w 1096542"/>
              <a:gd name="connsiteY1327" fmla="*/ 242103 h 380776"/>
              <a:gd name="connsiteX1328" fmla="*/ 353369 w 1096542"/>
              <a:gd name="connsiteY1328" fmla="*/ 236412 h 380776"/>
              <a:gd name="connsiteX1329" fmla="*/ 354535 w 1096542"/>
              <a:gd name="connsiteY1329" fmla="*/ 235281 h 380776"/>
              <a:gd name="connsiteX1330" fmla="*/ 353369 w 1096542"/>
              <a:gd name="connsiteY1330" fmla="*/ 233019 h 380776"/>
              <a:gd name="connsiteX1331" fmla="*/ 352238 w 1096542"/>
              <a:gd name="connsiteY1331" fmla="*/ 231887 h 380776"/>
              <a:gd name="connsiteX1332" fmla="*/ 349976 w 1096542"/>
              <a:gd name="connsiteY1332" fmla="*/ 230756 h 380776"/>
              <a:gd name="connsiteX1333" fmla="*/ 348845 w 1096542"/>
              <a:gd name="connsiteY1333" fmla="*/ 227327 h 380776"/>
              <a:gd name="connsiteX1334" fmla="*/ 348845 w 1096542"/>
              <a:gd name="connsiteY1334" fmla="*/ 226196 h 380776"/>
              <a:gd name="connsiteX1335" fmla="*/ 348845 w 1096542"/>
              <a:gd name="connsiteY1335" fmla="*/ 225065 h 380776"/>
              <a:gd name="connsiteX1336" fmla="*/ 347715 w 1096542"/>
              <a:gd name="connsiteY1336" fmla="*/ 222803 h 380776"/>
              <a:gd name="connsiteX1337" fmla="*/ 346584 w 1096542"/>
              <a:gd name="connsiteY1337" fmla="*/ 221636 h 380776"/>
              <a:gd name="connsiteX1338" fmla="*/ 344287 w 1096542"/>
              <a:gd name="connsiteY1338" fmla="*/ 221636 h 380776"/>
              <a:gd name="connsiteX1339" fmla="*/ 339763 w 1096542"/>
              <a:gd name="connsiteY1339" fmla="*/ 221636 h 380776"/>
              <a:gd name="connsiteX1340" fmla="*/ 337466 w 1096542"/>
              <a:gd name="connsiteY1340" fmla="*/ 221636 h 380776"/>
              <a:gd name="connsiteX1341" fmla="*/ 335204 w 1096542"/>
              <a:gd name="connsiteY1341" fmla="*/ 219374 h 380776"/>
              <a:gd name="connsiteX1342" fmla="*/ 334073 w 1096542"/>
              <a:gd name="connsiteY1342" fmla="*/ 218243 h 380776"/>
              <a:gd name="connsiteX1343" fmla="*/ 332942 w 1096542"/>
              <a:gd name="connsiteY1343" fmla="*/ 217112 h 380776"/>
              <a:gd name="connsiteX1344" fmla="*/ 331811 w 1096542"/>
              <a:gd name="connsiteY1344" fmla="*/ 217112 h 380776"/>
              <a:gd name="connsiteX1345" fmla="*/ 330645 w 1096542"/>
              <a:gd name="connsiteY1345" fmla="*/ 217112 h 380776"/>
              <a:gd name="connsiteX1346" fmla="*/ 326122 w 1096542"/>
              <a:gd name="connsiteY1346" fmla="*/ 218243 h 380776"/>
              <a:gd name="connsiteX1347" fmla="*/ 324991 w 1096542"/>
              <a:gd name="connsiteY1347" fmla="*/ 218243 h 380776"/>
              <a:gd name="connsiteX1348" fmla="*/ 323824 w 1096542"/>
              <a:gd name="connsiteY1348" fmla="*/ 221636 h 380776"/>
              <a:gd name="connsiteX1349" fmla="*/ 321563 w 1096542"/>
              <a:gd name="connsiteY1349" fmla="*/ 221636 h 380776"/>
              <a:gd name="connsiteX1350" fmla="*/ 319301 w 1096542"/>
              <a:gd name="connsiteY1350" fmla="*/ 221636 h 380776"/>
              <a:gd name="connsiteX1351" fmla="*/ 318170 w 1096542"/>
              <a:gd name="connsiteY1351" fmla="*/ 222803 h 380776"/>
              <a:gd name="connsiteX1352" fmla="*/ 318170 w 1096542"/>
              <a:gd name="connsiteY1352" fmla="*/ 225065 h 380776"/>
              <a:gd name="connsiteX1353" fmla="*/ 314742 w 1096542"/>
              <a:gd name="connsiteY1353" fmla="*/ 227327 h 380776"/>
              <a:gd name="connsiteX1354" fmla="*/ 307921 w 1096542"/>
              <a:gd name="connsiteY1354" fmla="*/ 229590 h 380776"/>
              <a:gd name="connsiteX1355" fmla="*/ 306790 w 1096542"/>
              <a:gd name="connsiteY1355" fmla="*/ 230756 h 380776"/>
              <a:gd name="connsiteX1356" fmla="*/ 302267 w 1096542"/>
              <a:gd name="connsiteY1356" fmla="*/ 231887 h 380776"/>
              <a:gd name="connsiteX1357" fmla="*/ 301100 w 1096542"/>
              <a:gd name="connsiteY1357" fmla="*/ 233019 h 380776"/>
              <a:gd name="connsiteX1358" fmla="*/ 299970 w 1096542"/>
              <a:gd name="connsiteY1358" fmla="*/ 234150 h 380776"/>
              <a:gd name="connsiteX1359" fmla="*/ 299970 w 1096542"/>
              <a:gd name="connsiteY1359" fmla="*/ 235281 h 380776"/>
              <a:gd name="connsiteX1360" fmla="*/ 293149 w 1096542"/>
              <a:gd name="connsiteY1360" fmla="*/ 237543 h 380776"/>
              <a:gd name="connsiteX1361" fmla="*/ 289756 w 1096542"/>
              <a:gd name="connsiteY1361" fmla="*/ 237543 h 380776"/>
              <a:gd name="connsiteX1362" fmla="*/ 286328 w 1096542"/>
              <a:gd name="connsiteY1362" fmla="*/ 238710 h 380776"/>
              <a:gd name="connsiteX1363" fmla="*/ 284066 w 1096542"/>
              <a:gd name="connsiteY1363" fmla="*/ 238710 h 380776"/>
              <a:gd name="connsiteX1364" fmla="*/ 279543 w 1096542"/>
              <a:gd name="connsiteY1364" fmla="*/ 238710 h 380776"/>
              <a:gd name="connsiteX1365" fmla="*/ 278377 w 1096542"/>
              <a:gd name="connsiteY1365" fmla="*/ 242103 h 380776"/>
              <a:gd name="connsiteX1366" fmla="*/ 280674 w 1096542"/>
              <a:gd name="connsiteY1366" fmla="*/ 246663 h 380776"/>
              <a:gd name="connsiteX1367" fmla="*/ 281805 w 1096542"/>
              <a:gd name="connsiteY1367" fmla="*/ 252354 h 380776"/>
              <a:gd name="connsiteX1368" fmla="*/ 281805 w 1096542"/>
              <a:gd name="connsiteY1368" fmla="*/ 253485 h 380776"/>
              <a:gd name="connsiteX1369" fmla="*/ 281805 w 1096542"/>
              <a:gd name="connsiteY1369" fmla="*/ 255748 h 380776"/>
              <a:gd name="connsiteX1370" fmla="*/ 282936 w 1096542"/>
              <a:gd name="connsiteY1370" fmla="*/ 259141 h 380776"/>
              <a:gd name="connsiteX1371" fmla="*/ 281805 w 1096542"/>
              <a:gd name="connsiteY1371" fmla="*/ 260308 h 380776"/>
              <a:gd name="connsiteX1372" fmla="*/ 280674 w 1096542"/>
              <a:gd name="connsiteY1372" fmla="*/ 261439 h 380776"/>
              <a:gd name="connsiteX1373" fmla="*/ 279543 w 1096542"/>
              <a:gd name="connsiteY1373" fmla="*/ 262570 h 380776"/>
              <a:gd name="connsiteX1374" fmla="*/ 277246 w 1096542"/>
              <a:gd name="connsiteY1374" fmla="*/ 262570 h 380776"/>
              <a:gd name="connsiteX1375" fmla="*/ 269294 w 1096542"/>
              <a:gd name="connsiteY1375" fmla="*/ 261439 h 380776"/>
              <a:gd name="connsiteX1376" fmla="*/ 262473 w 1096542"/>
              <a:gd name="connsiteY1376" fmla="*/ 265964 h 380776"/>
              <a:gd name="connsiteX1377" fmla="*/ 260212 w 1096542"/>
              <a:gd name="connsiteY1377" fmla="*/ 265964 h 380776"/>
              <a:gd name="connsiteX1378" fmla="*/ 257950 w 1096542"/>
              <a:gd name="connsiteY1378" fmla="*/ 264832 h 380776"/>
              <a:gd name="connsiteX1379" fmla="*/ 248832 w 1096542"/>
              <a:gd name="connsiteY1379" fmla="*/ 267095 h 380776"/>
              <a:gd name="connsiteX1380" fmla="*/ 245439 w 1096542"/>
              <a:gd name="connsiteY1380" fmla="*/ 268261 h 380776"/>
              <a:gd name="connsiteX1381" fmla="*/ 244308 w 1096542"/>
              <a:gd name="connsiteY1381" fmla="*/ 269392 h 380776"/>
              <a:gd name="connsiteX1382" fmla="*/ 244308 w 1096542"/>
              <a:gd name="connsiteY1382" fmla="*/ 271655 h 380776"/>
              <a:gd name="connsiteX1383" fmla="*/ 244308 w 1096542"/>
              <a:gd name="connsiteY1383" fmla="*/ 272786 h 380776"/>
              <a:gd name="connsiteX1384" fmla="*/ 244308 w 1096542"/>
              <a:gd name="connsiteY1384" fmla="*/ 273917 h 380776"/>
              <a:gd name="connsiteX1385" fmla="*/ 247701 w 1096542"/>
              <a:gd name="connsiteY1385" fmla="*/ 280739 h 380776"/>
              <a:gd name="connsiteX1386" fmla="*/ 248832 w 1096542"/>
              <a:gd name="connsiteY1386" fmla="*/ 285299 h 380776"/>
              <a:gd name="connsiteX1387" fmla="*/ 245439 w 1096542"/>
              <a:gd name="connsiteY1387" fmla="*/ 292122 h 380776"/>
              <a:gd name="connsiteX1388" fmla="*/ 243178 w 1096542"/>
              <a:gd name="connsiteY1388" fmla="*/ 293253 h 380776"/>
              <a:gd name="connsiteX1389" fmla="*/ 242011 w 1096542"/>
              <a:gd name="connsiteY1389" fmla="*/ 296646 h 380776"/>
              <a:gd name="connsiteX1390" fmla="*/ 240880 w 1096542"/>
              <a:gd name="connsiteY1390" fmla="*/ 297813 h 380776"/>
              <a:gd name="connsiteX1391" fmla="*/ 234060 w 1096542"/>
              <a:gd name="connsiteY1391" fmla="*/ 305766 h 380776"/>
              <a:gd name="connsiteX1392" fmla="*/ 230667 w 1096542"/>
              <a:gd name="connsiteY1392" fmla="*/ 306897 h 380776"/>
              <a:gd name="connsiteX1393" fmla="*/ 228405 w 1096542"/>
              <a:gd name="connsiteY1393" fmla="*/ 308029 h 380776"/>
              <a:gd name="connsiteX1394" fmla="*/ 227239 w 1096542"/>
              <a:gd name="connsiteY1394" fmla="*/ 308029 h 380776"/>
              <a:gd name="connsiteX1395" fmla="*/ 221585 w 1096542"/>
              <a:gd name="connsiteY1395" fmla="*/ 308029 h 380776"/>
              <a:gd name="connsiteX1396" fmla="*/ 217026 w 1096542"/>
              <a:gd name="connsiteY1396" fmla="*/ 308029 h 380776"/>
              <a:gd name="connsiteX1397" fmla="*/ 214764 w 1096542"/>
              <a:gd name="connsiteY1397" fmla="*/ 310291 h 380776"/>
              <a:gd name="connsiteX1398" fmla="*/ 212467 w 1096542"/>
              <a:gd name="connsiteY1398" fmla="*/ 312589 h 380776"/>
              <a:gd name="connsiteX1399" fmla="*/ 205681 w 1096542"/>
              <a:gd name="connsiteY1399" fmla="*/ 315982 h 380776"/>
              <a:gd name="connsiteX1400" fmla="*/ 202253 w 1096542"/>
              <a:gd name="connsiteY1400" fmla="*/ 315982 h 380776"/>
              <a:gd name="connsiteX1401" fmla="*/ 199992 w 1096542"/>
              <a:gd name="connsiteY1401" fmla="*/ 315982 h 380776"/>
              <a:gd name="connsiteX1402" fmla="*/ 198861 w 1096542"/>
              <a:gd name="connsiteY1402" fmla="*/ 313720 h 380776"/>
              <a:gd name="connsiteX1403" fmla="*/ 195433 w 1096542"/>
              <a:gd name="connsiteY1403" fmla="*/ 311457 h 380776"/>
              <a:gd name="connsiteX1404" fmla="*/ 192040 w 1096542"/>
              <a:gd name="connsiteY1404" fmla="*/ 308029 h 380776"/>
              <a:gd name="connsiteX1405" fmla="*/ 190909 w 1096542"/>
              <a:gd name="connsiteY1405" fmla="*/ 308029 h 380776"/>
              <a:gd name="connsiteX1406" fmla="*/ 189743 w 1096542"/>
              <a:gd name="connsiteY1406" fmla="*/ 306897 h 380776"/>
              <a:gd name="connsiteX1407" fmla="*/ 188612 w 1096542"/>
              <a:gd name="connsiteY1407" fmla="*/ 306897 h 380776"/>
              <a:gd name="connsiteX1408" fmla="*/ 186350 w 1096542"/>
              <a:gd name="connsiteY1408" fmla="*/ 306897 h 380776"/>
              <a:gd name="connsiteX1409" fmla="*/ 185219 w 1096542"/>
              <a:gd name="connsiteY1409" fmla="*/ 308029 h 380776"/>
              <a:gd name="connsiteX1410" fmla="*/ 181791 w 1096542"/>
              <a:gd name="connsiteY1410" fmla="*/ 311457 h 380776"/>
              <a:gd name="connsiteX1411" fmla="*/ 179529 w 1096542"/>
              <a:gd name="connsiteY1411" fmla="*/ 318244 h 380776"/>
              <a:gd name="connsiteX1412" fmla="*/ 178399 w 1096542"/>
              <a:gd name="connsiteY1412" fmla="*/ 323935 h 380776"/>
              <a:gd name="connsiteX1413" fmla="*/ 179529 w 1096542"/>
              <a:gd name="connsiteY1413" fmla="*/ 328495 h 380776"/>
              <a:gd name="connsiteX1414" fmla="*/ 178399 w 1096542"/>
              <a:gd name="connsiteY1414" fmla="*/ 331889 h 380776"/>
              <a:gd name="connsiteX1415" fmla="*/ 176137 w 1096542"/>
              <a:gd name="connsiteY1415" fmla="*/ 344402 h 380776"/>
              <a:gd name="connsiteX1416" fmla="*/ 173840 w 1096542"/>
              <a:gd name="connsiteY1416" fmla="*/ 346665 h 380776"/>
              <a:gd name="connsiteX1417" fmla="*/ 171578 w 1096542"/>
              <a:gd name="connsiteY1417" fmla="*/ 353487 h 380776"/>
              <a:gd name="connsiteX1418" fmla="*/ 171578 w 1096542"/>
              <a:gd name="connsiteY1418" fmla="*/ 354618 h 380776"/>
              <a:gd name="connsiteX1419" fmla="*/ 171578 w 1096542"/>
              <a:gd name="connsiteY1419" fmla="*/ 358047 h 380776"/>
              <a:gd name="connsiteX1420" fmla="*/ 167019 w 1096542"/>
              <a:gd name="connsiteY1420" fmla="*/ 362572 h 380776"/>
              <a:gd name="connsiteX1421" fmla="*/ 165888 w 1096542"/>
              <a:gd name="connsiteY1421" fmla="*/ 362572 h 380776"/>
              <a:gd name="connsiteX1422" fmla="*/ 162495 w 1096542"/>
              <a:gd name="connsiteY1422" fmla="*/ 361440 h 380776"/>
              <a:gd name="connsiteX1423" fmla="*/ 159067 w 1096542"/>
              <a:gd name="connsiteY1423" fmla="*/ 358047 h 380776"/>
              <a:gd name="connsiteX1424" fmla="*/ 156806 w 1096542"/>
              <a:gd name="connsiteY1424" fmla="*/ 358047 h 380776"/>
              <a:gd name="connsiteX1425" fmla="*/ 154544 w 1096542"/>
              <a:gd name="connsiteY1425" fmla="*/ 360309 h 380776"/>
              <a:gd name="connsiteX1426" fmla="*/ 151116 w 1096542"/>
              <a:gd name="connsiteY1426" fmla="*/ 367132 h 380776"/>
              <a:gd name="connsiteX1427" fmla="*/ 148854 w 1096542"/>
              <a:gd name="connsiteY1427" fmla="*/ 370525 h 380776"/>
              <a:gd name="connsiteX1428" fmla="*/ 147723 w 1096542"/>
              <a:gd name="connsiteY1428" fmla="*/ 369394 h 380776"/>
              <a:gd name="connsiteX1429" fmla="*/ 144295 w 1096542"/>
              <a:gd name="connsiteY1429" fmla="*/ 368263 h 380776"/>
              <a:gd name="connsiteX1430" fmla="*/ 143164 w 1096542"/>
              <a:gd name="connsiteY1430" fmla="*/ 368263 h 380776"/>
              <a:gd name="connsiteX1431" fmla="*/ 142033 w 1096542"/>
              <a:gd name="connsiteY1431" fmla="*/ 368263 h 380776"/>
              <a:gd name="connsiteX1432" fmla="*/ 138605 w 1096542"/>
              <a:gd name="connsiteY1432" fmla="*/ 369394 h 380776"/>
              <a:gd name="connsiteX1433" fmla="*/ 137474 w 1096542"/>
              <a:gd name="connsiteY1433" fmla="*/ 370525 h 380776"/>
              <a:gd name="connsiteX1434" fmla="*/ 136343 w 1096542"/>
              <a:gd name="connsiteY1434" fmla="*/ 375085 h 380776"/>
              <a:gd name="connsiteX1435" fmla="*/ 135212 w 1096542"/>
              <a:gd name="connsiteY1435" fmla="*/ 375085 h 380776"/>
              <a:gd name="connsiteX1436" fmla="*/ 132951 w 1096542"/>
              <a:gd name="connsiteY1436" fmla="*/ 377347 h 380776"/>
              <a:gd name="connsiteX1437" fmla="*/ 131820 w 1096542"/>
              <a:gd name="connsiteY1437" fmla="*/ 378514 h 380776"/>
              <a:gd name="connsiteX1438" fmla="*/ 130654 w 1096542"/>
              <a:gd name="connsiteY1438" fmla="*/ 378514 h 380776"/>
              <a:gd name="connsiteX1439" fmla="*/ 128392 w 1096542"/>
              <a:gd name="connsiteY1439" fmla="*/ 378514 h 380776"/>
              <a:gd name="connsiteX1440" fmla="*/ 122702 w 1096542"/>
              <a:gd name="connsiteY1440" fmla="*/ 380776 h 380776"/>
              <a:gd name="connsiteX1441" fmla="*/ 118178 w 1096542"/>
              <a:gd name="connsiteY1441" fmla="*/ 379645 h 380776"/>
              <a:gd name="connsiteX1442" fmla="*/ 113619 w 1096542"/>
              <a:gd name="connsiteY1442" fmla="*/ 378514 h 380776"/>
              <a:gd name="connsiteX1443" fmla="*/ 107930 w 1096542"/>
              <a:gd name="connsiteY1443" fmla="*/ 375085 h 380776"/>
              <a:gd name="connsiteX1444" fmla="*/ 106799 w 1096542"/>
              <a:gd name="connsiteY1444" fmla="*/ 373954 h 380776"/>
              <a:gd name="connsiteX1445" fmla="*/ 102275 w 1096542"/>
              <a:gd name="connsiteY1445" fmla="*/ 373954 h 380776"/>
              <a:gd name="connsiteX1446" fmla="*/ 97716 w 1096542"/>
              <a:gd name="connsiteY1446" fmla="*/ 376216 h 380776"/>
              <a:gd name="connsiteX1447" fmla="*/ 98847 w 1096542"/>
              <a:gd name="connsiteY1447" fmla="*/ 373954 h 380776"/>
              <a:gd name="connsiteX1448" fmla="*/ 99978 w 1096542"/>
              <a:gd name="connsiteY1448" fmla="*/ 371692 h 380776"/>
              <a:gd name="connsiteX1449" fmla="*/ 99978 w 1096542"/>
              <a:gd name="connsiteY1449" fmla="*/ 368263 h 380776"/>
              <a:gd name="connsiteX1450" fmla="*/ 102275 w 1096542"/>
              <a:gd name="connsiteY1450" fmla="*/ 367132 h 380776"/>
              <a:gd name="connsiteX1451" fmla="*/ 103406 w 1096542"/>
              <a:gd name="connsiteY1451" fmla="*/ 367132 h 380776"/>
              <a:gd name="connsiteX1452" fmla="*/ 103406 w 1096542"/>
              <a:gd name="connsiteY1452" fmla="*/ 366000 h 380776"/>
              <a:gd name="connsiteX1453" fmla="*/ 103406 w 1096542"/>
              <a:gd name="connsiteY1453" fmla="*/ 363738 h 380776"/>
              <a:gd name="connsiteX1454" fmla="*/ 102275 w 1096542"/>
              <a:gd name="connsiteY1454" fmla="*/ 361440 h 380776"/>
              <a:gd name="connsiteX1455" fmla="*/ 104537 w 1096542"/>
              <a:gd name="connsiteY1455" fmla="*/ 359178 h 380776"/>
              <a:gd name="connsiteX1456" fmla="*/ 103406 w 1096542"/>
              <a:gd name="connsiteY1456" fmla="*/ 356916 h 380776"/>
              <a:gd name="connsiteX1457" fmla="*/ 104537 w 1096542"/>
              <a:gd name="connsiteY1457" fmla="*/ 355749 h 380776"/>
              <a:gd name="connsiteX1458" fmla="*/ 101109 w 1096542"/>
              <a:gd name="connsiteY1458" fmla="*/ 351225 h 380776"/>
              <a:gd name="connsiteX1459" fmla="*/ 102275 w 1096542"/>
              <a:gd name="connsiteY1459" fmla="*/ 350093 h 380776"/>
              <a:gd name="connsiteX1460" fmla="*/ 103406 w 1096542"/>
              <a:gd name="connsiteY1460" fmla="*/ 350093 h 380776"/>
              <a:gd name="connsiteX1461" fmla="*/ 103406 w 1096542"/>
              <a:gd name="connsiteY1461" fmla="*/ 348962 h 380776"/>
              <a:gd name="connsiteX1462" fmla="*/ 106799 w 1096542"/>
              <a:gd name="connsiteY1462" fmla="*/ 350093 h 380776"/>
              <a:gd name="connsiteX1463" fmla="*/ 109061 w 1096542"/>
              <a:gd name="connsiteY1463" fmla="*/ 348962 h 380776"/>
              <a:gd name="connsiteX1464" fmla="*/ 109061 w 1096542"/>
              <a:gd name="connsiteY1464" fmla="*/ 347796 h 380776"/>
              <a:gd name="connsiteX1465" fmla="*/ 109061 w 1096542"/>
              <a:gd name="connsiteY1465" fmla="*/ 346665 h 380776"/>
              <a:gd name="connsiteX1466" fmla="*/ 112489 w 1096542"/>
              <a:gd name="connsiteY1466" fmla="*/ 345533 h 380776"/>
              <a:gd name="connsiteX1467" fmla="*/ 113619 w 1096542"/>
              <a:gd name="connsiteY1467" fmla="*/ 344402 h 380776"/>
              <a:gd name="connsiteX1468" fmla="*/ 113619 w 1096542"/>
              <a:gd name="connsiteY1468" fmla="*/ 342140 h 380776"/>
              <a:gd name="connsiteX1469" fmla="*/ 112489 w 1096542"/>
              <a:gd name="connsiteY1469" fmla="*/ 342140 h 380776"/>
              <a:gd name="connsiteX1470" fmla="*/ 112489 w 1096542"/>
              <a:gd name="connsiteY1470" fmla="*/ 339842 h 380776"/>
              <a:gd name="connsiteX1471" fmla="*/ 111358 w 1096542"/>
              <a:gd name="connsiteY1471" fmla="*/ 337580 h 380776"/>
              <a:gd name="connsiteX1472" fmla="*/ 113619 w 1096542"/>
              <a:gd name="connsiteY1472" fmla="*/ 334187 h 380776"/>
              <a:gd name="connsiteX1473" fmla="*/ 113619 w 1096542"/>
              <a:gd name="connsiteY1473" fmla="*/ 333020 h 380776"/>
              <a:gd name="connsiteX1474" fmla="*/ 114750 w 1096542"/>
              <a:gd name="connsiteY1474" fmla="*/ 330758 h 380776"/>
              <a:gd name="connsiteX1475" fmla="*/ 114750 w 1096542"/>
              <a:gd name="connsiteY1475" fmla="*/ 329627 h 380776"/>
              <a:gd name="connsiteX1476" fmla="*/ 114750 w 1096542"/>
              <a:gd name="connsiteY1476" fmla="*/ 327364 h 380776"/>
              <a:gd name="connsiteX1477" fmla="*/ 115881 w 1096542"/>
              <a:gd name="connsiteY1477" fmla="*/ 325067 h 380776"/>
              <a:gd name="connsiteX1478" fmla="*/ 113619 w 1096542"/>
              <a:gd name="connsiteY1478" fmla="*/ 323935 h 380776"/>
              <a:gd name="connsiteX1479" fmla="*/ 112489 w 1096542"/>
              <a:gd name="connsiteY1479" fmla="*/ 321673 h 380776"/>
              <a:gd name="connsiteX1480" fmla="*/ 109061 w 1096542"/>
              <a:gd name="connsiteY1480" fmla="*/ 321673 h 380776"/>
              <a:gd name="connsiteX1481" fmla="*/ 107930 w 1096542"/>
              <a:gd name="connsiteY1481" fmla="*/ 321673 h 380776"/>
              <a:gd name="connsiteX1482" fmla="*/ 104537 w 1096542"/>
              <a:gd name="connsiteY1482" fmla="*/ 319411 h 380776"/>
              <a:gd name="connsiteX1483" fmla="*/ 102275 w 1096542"/>
              <a:gd name="connsiteY1483" fmla="*/ 318244 h 380776"/>
              <a:gd name="connsiteX1484" fmla="*/ 101109 w 1096542"/>
              <a:gd name="connsiteY1484" fmla="*/ 318244 h 380776"/>
              <a:gd name="connsiteX1485" fmla="*/ 101109 w 1096542"/>
              <a:gd name="connsiteY1485" fmla="*/ 315982 h 380776"/>
              <a:gd name="connsiteX1486" fmla="*/ 99978 w 1096542"/>
              <a:gd name="connsiteY1486" fmla="*/ 315982 h 380776"/>
              <a:gd name="connsiteX1487" fmla="*/ 97716 w 1096542"/>
              <a:gd name="connsiteY1487" fmla="*/ 314851 h 380776"/>
              <a:gd name="connsiteX1488" fmla="*/ 95455 w 1096542"/>
              <a:gd name="connsiteY1488" fmla="*/ 315982 h 380776"/>
              <a:gd name="connsiteX1489" fmla="*/ 95455 w 1096542"/>
              <a:gd name="connsiteY1489" fmla="*/ 314851 h 380776"/>
              <a:gd name="connsiteX1490" fmla="*/ 93157 w 1096542"/>
              <a:gd name="connsiteY1490" fmla="*/ 314851 h 380776"/>
              <a:gd name="connsiteX1491" fmla="*/ 92026 w 1096542"/>
              <a:gd name="connsiteY1491" fmla="*/ 312589 h 380776"/>
              <a:gd name="connsiteX1492" fmla="*/ 89765 w 1096542"/>
              <a:gd name="connsiteY1492" fmla="*/ 311457 h 380776"/>
              <a:gd name="connsiteX1493" fmla="*/ 90896 w 1096542"/>
              <a:gd name="connsiteY1493" fmla="*/ 309160 h 380776"/>
              <a:gd name="connsiteX1494" fmla="*/ 89765 w 1096542"/>
              <a:gd name="connsiteY1494" fmla="*/ 308029 h 380776"/>
              <a:gd name="connsiteX1495" fmla="*/ 89765 w 1096542"/>
              <a:gd name="connsiteY1495" fmla="*/ 304635 h 380776"/>
              <a:gd name="connsiteX1496" fmla="*/ 88634 w 1096542"/>
              <a:gd name="connsiteY1496" fmla="*/ 303469 h 380776"/>
              <a:gd name="connsiteX1497" fmla="*/ 88634 w 1096542"/>
              <a:gd name="connsiteY1497" fmla="*/ 302337 h 380776"/>
              <a:gd name="connsiteX1498" fmla="*/ 88634 w 1096542"/>
              <a:gd name="connsiteY1498" fmla="*/ 301206 h 380776"/>
              <a:gd name="connsiteX1499" fmla="*/ 87503 w 1096542"/>
              <a:gd name="connsiteY1499" fmla="*/ 298944 h 380776"/>
              <a:gd name="connsiteX1500" fmla="*/ 86337 w 1096542"/>
              <a:gd name="connsiteY1500" fmla="*/ 296646 h 380776"/>
              <a:gd name="connsiteX1501" fmla="*/ 85206 w 1096542"/>
              <a:gd name="connsiteY1501" fmla="*/ 294384 h 380776"/>
              <a:gd name="connsiteX1502" fmla="*/ 85206 w 1096542"/>
              <a:gd name="connsiteY1502" fmla="*/ 288693 h 380776"/>
              <a:gd name="connsiteX1503" fmla="*/ 82944 w 1096542"/>
              <a:gd name="connsiteY1503" fmla="*/ 288693 h 380776"/>
              <a:gd name="connsiteX1504" fmla="*/ 82944 w 1096542"/>
              <a:gd name="connsiteY1504" fmla="*/ 284168 h 380776"/>
              <a:gd name="connsiteX1505" fmla="*/ 79516 w 1096542"/>
              <a:gd name="connsiteY1505" fmla="*/ 283037 h 380776"/>
              <a:gd name="connsiteX1506" fmla="*/ 79516 w 1096542"/>
              <a:gd name="connsiteY1506" fmla="*/ 280739 h 380776"/>
              <a:gd name="connsiteX1507" fmla="*/ 77254 w 1096542"/>
              <a:gd name="connsiteY1507" fmla="*/ 278477 h 380776"/>
              <a:gd name="connsiteX1508" fmla="*/ 77254 w 1096542"/>
              <a:gd name="connsiteY1508" fmla="*/ 275084 h 380776"/>
              <a:gd name="connsiteX1509" fmla="*/ 77254 w 1096542"/>
              <a:gd name="connsiteY1509" fmla="*/ 273917 h 380776"/>
              <a:gd name="connsiteX1510" fmla="*/ 76123 w 1096542"/>
              <a:gd name="connsiteY1510" fmla="*/ 273917 h 380776"/>
              <a:gd name="connsiteX1511" fmla="*/ 73862 w 1096542"/>
              <a:gd name="connsiteY1511" fmla="*/ 271655 h 380776"/>
              <a:gd name="connsiteX1512" fmla="*/ 73862 w 1096542"/>
              <a:gd name="connsiteY1512" fmla="*/ 269392 h 380776"/>
              <a:gd name="connsiteX1513" fmla="*/ 69303 w 1096542"/>
              <a:gd name="connsiteY1513" fmla="*/ 270524 h 380776"/>
              <a:gd name="connsiteX1514" fmla="*/ 67041 w 1096542"/>
              <a:gd name="connsiteY1514" fmla="*/ 270524 h 380776"/>
              <a:gd name="connsiteX1515" fmla="*/ 67041 w 1096542"/>
              <a:gd name="connsiteY1515" fmla="*/ 268261 h 380776"/>
              <a:gd name="connsiteX1516" fmla="*/ 63613 w 1096542"/>
              <a:gd name="connsiteY1516" fmla="*/ 267095 h 380776"/>
              <a:gd name="connsiteX1517" fmla="*/ 61351 w 1096542"/>
              <a:gd name="connsiteY1517" fmla="*/ 268261 h 380776"/>
              <a:gd name="connsiteX1518" fmla="*/ 60220 w 1096542"/>
              <a:gd name="connsiteY1518" fmla="*/ 268261 h 380776"/>
              <a:gd name="connsiteX1519" fmla="*/ 56792 w 1096542"/>
              <a:gd name="connsiteY1519" fmla="*/ 270524 h 380776"/>
              <a:gd name="connsiteX1520" fmla="*/ 54530 w 1096542"/>
              <a:gd name="connsiteY1520" fmla="*/ 269392 h 380776"/>
              <a:gd name="connsiteX1521" fmla="*/ 55661 w 1096542"/>
              <a:gd name="connsiteY1521" fmla="*/ 264832 h 380776"/>
              <a:gd name="connsiteX1522" fmla="*/ 54530 w 1096542"/>
              <a:gd name="connsiteY1522" fmla="*/ 260308 h 380776"/>
              <a:gd name="connsiteX1523" fmla="*/ 53399 w 1096542"/>
              <a:gd name="connsiteY1523" fmla="*/ 260308 h 380776"/>
              <a:gd name="connsiteX1524" fmla="*/ 51138 w 1096542"/>
              <a:gd name="connsiteY1524" fmla="*/ 260308 h 380776"/>
              <a:gd name="connsiteX1525" fmla="*/ 48840 w 1096542"/>
              <a:gd name="connsiteY1525" fmla="*/ 260308 h 380776"/>
              <a:gd name="connsiteX1526" fmla="*/ 47710 w 1096542"/>
              <a:gd name="connsiteY1526" fmla="*/ 260308 h 380776"/>
              <a:gd name="connsiteX1527" fmla="*/ 46579 w 1096542"/>
              <a:gd name="connsiteY1527" fmla="*/ 261439 h 380776"/>
              <a:gd name="connsiteX1528" fmla="*/ 46579 w 1096542"/>
              <a:gd name="connsiteY1528" fmla="*/ 260308 h 380776"/>
              <a:gd name="connsiteX1529" fmla="*/ 43186 w 1096542"/>
              <a:gd name="connsiteY1529" fmla="*/ 260308 h 380776"/>
              <a:gd name="connsiteX1530" fmla="*/ 42020 w 1096542"/>
              <a:gd name="connsiteY1530" fmla="*/ 258010 h 380776"/>
              <a:gd name="connsiteX1531" fmla="*/ 40889 w 1096542"/>
              <a:gd name="connsiteY1531" fmla="*/ 256879 h 380776"/>
              <a:gd name="connsiteX1532" fmla="*/ 40889 w 1096542"/>
              <a:gd name="connsiteY1532" fmla="*/ 255748 h 380776"/>
              <a:gd name="connsiteX1533" fmla="*/ 39758 w 1096542"/>
              <a:gd name="connsiteY1533" fmla="*/ 254617 h 380776"/>
              <a:gd name="connsiteX1534" fmla="*/ 38627 w 1096542"/>
              <a:gd name="connsiteY1534" fmla="*/ 252354 h 380776"/>
              <a:gd name="connsiteX1535" fmla="*/ 38627 w 1096542"/>
              <a:gd name="connsiteY1535" fmla="*/ 251188 h 380776"/>
              <a:gd name="connsiteX1536" fmla="*/ 39758 w 1096542"/>
              <a:gd name="connsiteY1536" fmla="*/ 250057 h 380776"/>
              <a:gd name="connsiteX1537" fmla="*/ 39758 w 1096542"/>
              <a:gd name="connsiteY1537" fmla="*/ 248926 h 380776"/>
              <a:gd name="connsiteX1538" fmla="*/ 40889 w 1096542"/>
              <a:gd name="connsiteY1538" fmla="*/ 246663 h 380776"/>
              <a:gd name="connsiteX1539" fmla="*/ 32937 w 1096542"/>
              <a:gd name="connsiteY1539" fmla="*/ 247794 h 380776"/>
              <a:gd name="connsiteX1540" fmla="*/ 31806 w 1096542"/>
              <a:gd name="connsiteY1540" fmla="*/ 246663 h 380776"/>
              <a:gd name="connsiteX1541" fmla="*/ 30675 w 1096542"/>
              <a:gd name="connsiteY1541" fmla="*/ 247794 h 380776"/>
              <a:gd name="connsiteX1542" fmla="*/ 29545 w 1096542"/>
              <a:gd name="connsiteY1542" fmla="*/ 246663 h 380776"/>
              <a:gd name="connsiteX1543" fmla="*/ 28414 w 1096542"/>
              <a:gd name="connsiteY1543" fmla="*/ 247794 h 380776"/>
              <a:gd name="connsiteX1544" fmla="*/ 27247 w 1096542"/>
              <a:gd name="connsiteY1544" fmla="*/ 246663 h 380776"/>
              <a:gd name="connsiteX1545" fmla="*/ 26117 w 1096542"/>
              <a:gd name="connsiteY1545" fmla="*/ 247794 h 380776"/>
              <a:gd name="connsiteX1546" fmla="*/ 22724 w 1096542"/>
              <a:gd name="connsiteY1546" fmla="*/ 246663 h 380776"/>
              <a:gd name="connsiteX1547" fmla="*/ 21593 w 1096542"/>
              <a:gd name="connsiteY1547" fmla="*/ 246663 h 380776"/>
              <a:gd name="connsiteX1548" fmla="*/ 20462 w 1096542"/>
              <a:gd name="connsiteY1548" fmla="*/ 247794 h 380776"/>
              <a:gd name="connsiteX1549" fmla="*/ 20462 w 1096542"/>
              <a:gd name="connsiteY1549" fmla="*/ 248926 h 380776"/>
              <a:gd name="connsiteX1550" fmla="*/ 17034 w 1096542"/>
              <a:gd name="connsiteY1550" fmla="*/ 248926 h 380776"/>
              <a:gd name="connsiteX1551" fmla="*/ 14772 w 1096542"/>
              <a:gd name="connsiteY1551" fmla="*/ 251188 h 380776"/>
              <a:gd name="connsiteX1552" fmla="*/ 12475 w 1096542"/>
              <a:gd name="connsiteY1552" fmla="*/ 252354 h 380776"/>
              <a:gd name="connsiteX1553" fmla="*/ 11344 w 1096542"/>
              <a:gd name="connsiteY1553" fmla="*/ 252354 h 380776"/>
              <a:gd name="connsiteX1554" fmla="*/ 7952 w 1096542"/>
              <a:gd name="connsiteY1554" fmla="*/ 250057 h 380776"/>
              <a:gd name="connsiteX1555" fmla="*/ 4524 w 1096542"/>
              <a:gd name="connsiteY1555" fmla="*/ 250057 h 380776"/>
              <a:gd name="connsiteX1556" fmla="*/ 0 w 1096542"/>
              <a:gd name="connsiteY1556" fmla="*/ 246663 h 38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1096542" h="380776">
                <a:moveTo>
                  <a:pt x="0" y="246663"/>
                </a:moveTo>
                <a:lnTo>
                  <a:pt x="3393" y="246663"/>
                </a:lnTo>
                <a:lnTo>
                  <a:pt x="7952" y="244366"/>
                </a:lnTo>
                <a:lnTo>
                  <a:pt x="9082" y="243234"/>
                </a:lnTo>
                <a:lnTo>
                  <a:pt x="12475" y="238710"/>
                </a:lnTo>
                <a:lnTo>
                  <a:pt x="18165" y="238710"/>
                </a:lnTo>
                <a:lnTo>
                  <a:pt x="20462" y="237543"/>
                </a:lnTo>
                <a:lnTo>
                  <a:pt x="21593" y="236412"/>
                </a:lnTo>
                <a:lnTo>
                  <a:pt x="23855" y="236412"/>
                </a:lnTo>
                <a:lnTo>
                  <a:pt x="26117" y="234150"/>
                </a:lnTo>
                <a:lnTo>
                  <a:pt x="24986" y="230756"/>
                </a:lnTo>
                <a:lnTo>
                  <a:pt x="24986" y="228459"/>
                </a:lnTo>
                <a:lnTo>
                  <a:pt x="26117" y="228459"/>
                </a:lnTo>
                <a:lnTo>
                  <a:pt x="27247" y="227327"/>
                </a:lnTo>
                <a:lnTo>
                  <a:pt x="29545" y="227327"/>
                </a:lnTo>
                <a:lnTo>
                  <a:pt x="30675" y="226196"/>
                </a:lnTo>
                <a:lnTo>
                  <a:pt x="31806" y="225065"/>
                </a:lnTo>
                <a:lnTo>
                  <a:pt x="32937" y="223934"/>
                </a:lnTo>
                <a:lnTo>
                  <a:pt x="35234" y="219374"/>
                </a:lnTo>
                <a:lnTo>
                  <a:pt x="35234" y="217112"/>
                </a:lnTo>
                <a:lnTo>
                  <a:pt x="37496" y="217112"/>
                </a:lnTo>
                <a:lnTo>
                  <a:pt x="38627" y="218243"/>
                </a:lnTo>
                <a:lnTo>
                  <a:pt x="39758" y="218243"/>
                </a:lnTo>
                <a:lnTo>
                  <a:pt x="42020" y="217112"/>
                </a:lnTo>
                <a:lnTo>
                  <a:pt x="43186" y="214814"/>
                </a:lnTo>
                <a:lnTo>
                  <a:pt x="44317" y="214814"/>
                </a:lnTo>
                <a:lnTo>
                  <a:pt x="45448" y="213683"/>
                </a:lnTo>
                <a:lnTo>
                  <a:pt x="46579" y="210289"/>
                </a:lnTo>
                <a:lnTo>
                  <a:pt x="46579" y="206861"/>
                </a:lnTo>
                <a:lnTo>
                  <a:pt x="51138" y="208027"/>
                </a:lnTo>
                <a:lnTo>
                  <a:pt x="52269" y="202336"/>
                </a:lnTo>
                <a:lnTo>
                  <a:pt x="53399" y="198907"/>
                </a:lnTo>
                <a:lnTo>
                  <a:pt x="59089" y="197776"/>
                </a:lnTo>
                <a:lnTo>
                  <a:pt x="60220" y="194382"/>
                </a:lnTo>
                <a:lnTo>
                  <a:pt x="61351" y="194382"/>
                </a:lnTo>
                <a:lnTo>
                  <a:pt x="63613" y="193251"/>
                </a:lnTo>
                <a:lnTo>
                  <a:pt x="65910" y="195514"/>
                </a:lnTo>
                <a:lnTo>
                  <a:pt x="65910" y="196645"/>
                </a:lnTo>
                <a:lnTo>
                  <a:pt x="67041" y="197776"/>
                </a:lnTo>
                <a:lnTo>
                  <a:pt x="70433" y="200038"/>
                </a:lnTo>
                <a:lnTo>
                  <a:pt x="72731" y="202336"/>
                </a:lnTo>
                <a:lnTo>
                  <a:pt x="74992" y="200038"/>
                </a:lnTo>
                <a:lnTo>
                  <a:pt x="76123" y="197776"/>
                </a:lnTo>
                <a:lnTo>
                  <a:pt x="76123" y="195514"/>
                </a:lnTo>
                <a:lnTo>
                  <a:pt x="76123" y="193251"/>
                </a:lnTo>
                <a:lnTo>
                  <a:pt x="77254" y="192085"/>
                </a:lnTo>
                <a:lnTo>
                  <a:pt x="78385" y="192085"/>
                </a:lnTo>
                <a:lnTo>
                  <a:pt x="78385" y="188691"/>
                </a:lnTo>
                <a:lnTo>
                  <a:pt x="77254" y="188691"/>
                </a:lnTo>
                <a:lnTo>
                  <a:pt x="78385" y="186429"/>
                </a:lnTo>
                <a:lnTo>
                  <a:pt x="81813" y="186429"/>
                </a:lnTo>
                <a:lnTo>
                  <a:pt x="82944" y="187560"/>
                </a:lnTo>
                <a:lnTo>
                  <a:pt x="84075" y="189822"/>
                </a:lnTo>
                <a:lnTo>
                  <a:pt x="84075" y="190954"/>
                </a:lnTo>
                <a:lnTo>
                  <a:pt x="87503" y="190954"/>
                </a:lnTo>
                <a:lnTo>
                  <a:pt x="90896" y="187560"/>
                </a:lnTo>
                <a:lnTo>
                  <a:pt x="89765" y="183000"/>
                </a:lnTo>
                <a:lnTo>
                  <a:pt x="90896" y="181869"/>
                </a:lnTo>
                <a:lnTo>
                  <a:pt x="90896" y="180738"/>
                </a:lnTo>
                <a:lnTo>
                  <a:pt x="95455" y="179607"/>
                </a:lnTo>
                <a:lnTo>
                  <a:pt x="95455" y="177309"/>
                </a:lnTo>
                <a:lnTo>
                  <a:pt x="96585" y="177309"/>
                </a:lnTo>
                <a:lnTo>
                  <a:pt x="96585" y="176178"/>
                </a:lnTo>
                <a:lnTo>
                  <a:pt x="96585" y="175047"/>
                </a:lnTo>
                <a:lnTo>
                  <a:pt x="97716" y="173916"/>
                </a:lnTo>
                <a:lnTo>
                  <a:pt x="96585" y="169356"/>
                </a:lnTo>
                <a:lnTo>
                  <a:pt x="98847" y="168224"/>
                </a:lnTo>
                <a:lnTo>
                  <a:pt x="99978" y="167093"/>
                </a:lnTo>
                <a:lnTo>
                  <a:pt x="103406" y="165962"/>
                </a:lnTo>
                <a:lnTo>
                  <a:pt x="104537" y="164831"/>
                </a:lnTo>
                <a:lnTo>
                  <a:pt x="105668" y="163700"/>
                </a:lnTo>
                <a:lnTo>
                  <a:pt x="109061" y="163700"/>
                </a:lnTo>
                <a:lnTo>
                  <a:pt x="109061" y="162533"/>
                </a:lnTo>
                <a:lnTo>
                  <a:pt x="110227" y="160271"/>
                </a:lnTo>
                <a:lnTo>
                  <a:pt x="111358" y="159140"/>
                </a:lnTo>
                <a:lnTo>
                  <a:pt x="112489" y="156878"/>
                </a:lnTo>
                <a:lnTo>
                  <a:pt x="114750" y="156878"/>
                </a:lnTo>
                <a:lnTo>
                  <a:pt x="115881" y="155746"/>
                </a:lnTo>
                <a:lnTo>
                  <a:pt x="115881" y="153449"/>
                </a:lnTo>
                <a:lnTo>
                  <a:pt x="117048" y="152318"/>
                </a:lnTo>
                <a:lnTo>
                  <a:pt x="119309" y="152318"/>
                </a:lnTo>
                <a:lnTo>
                  <a:pt x="120440" y="151186"/>
                </a:lnTo>
                <a:lnTo>
                  <a:pt x="120440" y="150055"/>
                </a:lnTo>
                <a:lnTo>
                  <a:pt x="121571" y="148924"/>
                </a:lnTo>
                <a:lnTo>
                  <a:pt x="127261" y="151186"/>
                </a:lnTo>
                <a:lnTo>
                  <a:pt x="127261" y="150055"/>
                </a:lnTo>
                <a:lnTo>
                  <a:pt x="128392" y="148924"/>
                </a:lnTo>
                <a:lnTo>
                  <a:pt x="128392" y="146626"/>
                </a:lnTo>
                <a:lnTo>
                  <a:pt x="127261" y="145495"/>
                </a:lnTo>
                <a:lnTo>
                  <a:pt x="126130" y="143233"/>
                </a:lnTo>
                <a:lnTo>
                  <a:pt x="127261" y="138673"/>
                </a:lnTo>
                <a:lnTo>
                  <a:pt x="129523" y="132982"/>
                </a:lnTo>
                <a:lnTo>
                  <a:pt x="130654" y="129588"/>
                </a:lnTo>
                <a:lnTo>
                  <a:pt x="136343" y="119373"/>
                </a:lnTo>
                <a:lnTo>
                  <a:pt x="136343" y="117075"/>
                </a:lnTo>
                <a:lnTo>
                  <a:pt x="136343" y="115944"/>
                </a:lnTo>
                <a:lnTo>
                  <a:pt x="137474" y="102299"/>
                </a:lnTo>
                <a:lnTo>
                  <a:pt x="137474" y="100037"/>
                </a:lnTo>
                <a:lnTo>
                  <a:pt x="136343" y="96643"/>
                </a:lnTo>
                <a:lnTo>
                  <a:pt x="136343" y="95477"/>
                </a:lnTo>
                <a:lnTo>
                  <a:pt x="134082" y="93215"/>
                </a:lnTo>
                <a:lnTo>
                  <a:pt x="132951" y="92083"/>
                </a:lnTo>
                <a:lnTo>
                  <a:pt x="131820" y="92083"/>
                </a:lnTo>
                <a:lnTo>
                  <a:pt x="122702" y="88655"/>
                </a:lnTo>
                <a:lnTo>
                  <a:pt x="118178" y="87523"/>
                </a:lnTo>
                <a:lnTo>
                  <a:pt x="114750" y="84130"/>
                </a:lnTo>
                <a:lnTo>
                  <a:pt x="113619" y="77308"/>
                </a:lnTo>
                <a:lnTo>
                  <a:pt x="115881" y="70485"/>
                </a:lnTo>
                <a:lnTo>
                  <a:pt x="119309" y="63663"/>
                </a:lnTo>
                <a:lnTo>
                  <a:pt x="119309" y="62532"/>
                </a:lnTo>
                <a:lnTo>
                  <a:pt x="119309" y="59103"/>
                </a:lnTo>
                <a:lnTo>
                  <a:pt x="119309" y="56841"/>
                </a:lnTo>
                <a:lnTo>
                  <a:pt x="119309" y="55710"/>
                </a:lnTo>
                <a:lnTo>
                  <a:pt x="118178" y="54578"/>
                </a:lnTo>
                <a:lnTo>
                  <a:pt x="118178" y="53447"/>
                </a:lnTo>
                <a:lnTo>
                  <a:pt x="112489" y="46625"/>
                </a:lnTo>
                <a:lnTo>
                  <a:pt x="111358" y="45494"/>
                </a:lnTo>
                <a:lnTo>
                  <a:pt x="107930" y="36374"/>
                </a:lnTo>
                <a:lnTo>
                  <a:pt x="107930" y="34111"/>
                </a:lnTo>
                <a:lnTo>
                  <a:pt x="109061" y="31849"/>
                </a:lnTo>
                <a:lnTo>
                  <a:pt x="114750" y="30718"/>
                </a:lnTo>
                <a:lnTo>
                  <a:pt x="117048" y="29552"/>
                </a:lnTo>
                <a:lnTo>
                  <a:pt x="118178" y="27289"/>
                </a:lnTo>
                <a:lnTo>
                  <a:pt x="135212" y="20467"/>
                </a:lnTo>
                <a:lnTo>
                  <a:pt x="143164" y="19336"/>
                </a:lnTo>
                <a:lnTo>
                  <a:pt x="156806" y="19336"/>
                </a:lnTo>
                <a:lnTo>
                  <a:pt x="164757" y="19336"/>
                </a:lnTo>
                <a:lnTo>
                  <a:pt x="173840" y="17073"/>
                </a:lnTo>
                <a:lnTo>
                  <a:pt x="178399" y="19336"/>
                </a:lnTo>
                <a:lnTo>
                  <a:pt x="180660" y="19336"/>
                </a:lnTo>
                <a:lnTo>
                  <a:pt x="181791" y="20467"/>
                </a:lnTo>
                <a:lnTo>
                  <a:pt x="186350" y="27289"/>
                </a:lnTo>
                <a:lnTo>
                  <a:pt x="202253" y="23896"/>
                </a:lnTo>
                <a:lnTo>
                  <a:pt x="214764" y="21598"/>
                </a:lnTo>
                <a:lnTo>
                  <a:pt x="223846" y="21598"/>
                </a:lnTo>
                <a:lnTo>
                  <a:pt x="226108" y="19336"/>
                </a:lnTo>
                <a:lnTo>
                  <a:pt x="230667" y="20467"/>
                </a:lnTo>
                <a:lnTo>
                  <a:pt x="234060" y="19336"/>
                </a:lnTo>
                <a:lnTo>
                  <a:pt x="242011" y="10251"/>
                </a:lnTo>
                <a:lnTo>
                  <a:pt x="243178" y="10251"/>
                </a:lnTo>
                <a:lnTo>
                  <a:pt x="245439" y="11382"/>
                </a:lnTo>
                <a:lnTo>
                  <a:pt x="251129" y="9120"/>
                </a:lnTo>
                <a:lnTo>
                  <a:pt x="252260" y="7989"/>
                </a:lnTo>
                <a:lnTo>
                  <a:pt x="255653" y="9120"/>
                </a:lnTo>
                <a:lnTo>
                  <a:pt x="257950" y="9120"/>
                </a:lnTo>
                <a:lnTo>
                  <a:pt x="260212" y="9120"/>
                </a:lnTo>
                <a:lnTo>
                  <a:pt x="262473" y="9120"/>
                </a:lnTo>
                <a:lnTo>
                  <a:pt x="268163" y="7989"/>
                </a:lnTo>
                <a:lnTo>
                  <a:pt x="276115" y="6822"/>
                </a:lnTo>
                <a:lnTo>
                  <a:pt x="279543" y="6822"/>
                </a:lnTo>
                <a:lnTo>
                  <a:pt x="282936" y="5691"/>
                </a:lnTo>
                <a:lnTo>
                  <a:pt x="284066" y="5691"/>
                </a:lnTo>
                <a:lnTo>
                  <a:pt x="286328" y="7989"/>
                </a:lnTo>
                <a:lnTo>
                  <a:pt x="289756" y="10251"/>
                </a:lnTo>
                <a:lnTo>
                  <a:pt x="293149" y="10251"/>
                </a:lnTo>
                <a:lnTo>
                  <a:pt x="294280" y="11382"/>
                </a:lnTo>
                <a:lnTo>
                  <a:pt x="295446" y="11382"/>
                </a:lnTo>
                <a:lnTo>
                  <a:pt x="297708" y="14811"/>
                </a:lnTo>
                <a:lnTo>
                  <a:pt x="299970" y="17073"/>
                </a:lnTo>
                <a:lnTo>
                  <a:pt x="303398" y="19336"/>
                </a:lnTo>
                <a:lnTo>
                  <a:pt x="307921" y="22765"/>
                </a:lnTo>
                <a:lnTo>
                  <a:pt x="309052" y="22765"/>
                </a:lnTo>
                <a:lnTo>
                  <a:pt x="311349" y="25027"/>
                </a:lnTo>
                <a:lnTo>
                  <a:pt x="312480" y="27289"/>
                </a:lnTo>
                <a:lnTo>
                  <a:pt x="314742" y="29552"/>
                </a:lnTo>
                <a:lnTo>
                  <a:pt x="319301" y="30718"/>
                </a:lnTo>
                <a:lnTo>
                  <a:pt x="320432" y="30718"/>
                </a:lnTo>
                <a:lnTo>
                  <a:pt x="324991" y="32980"/>
                </a:lnTo>
                <a:lnTo>
                  <a:pt x="327252" y="34111"/>
                </a:lnTo>
                <a:lnTo>
                  <a:pt x="328383" y="34111"/>
                </a:lnTo>
                <a:lnTo>
                  <a:pt x="332942" y="37540"/>
                </a:lnTo>
                <a:lnTo>
                  <a:pt x="335204" y="39803"/>
                </a:lnTo>
                <a:lnTo>
                  <a:pt x="339763" y="44327"/>
                </a:lnTo>
                <a:lnTo>
                  <a:pt x="342025" y="45494"/>
                </a:lnTo>
                <a:lnTo>
                  <a:pt x="342025" y="46625"/>
                </a:lnTo>
                <a:lnTo>
                  <a:pt x="343156" y="51150"/>
                </a:lnTo>
                <a:lnTo>
                  <a:pt x="345417" y="54578"/>
                </a:lnTo>
                <a:lnTo>
                  <a:pt x="346584" y="55710"/>
                </a:lnTo>
                <a:lnTo>
                  <a:pt x="347715" y="55710"/>
                </a:lnTo>
                <a:lnTo>
                  <a:pt x="348845" y="56841"/>
                </a:lnTo>
                <a:lnTo>
                  <a:pt x="347715" y="56841"/>
                </a:lnTo>
                <a:lnTo>
                  <a:pt x="345417" y="59103"/>
                </a:lnTo>
                <a:lnTo>
                  <a:pt x="344287" y="60270"/>
                </a:lnTo>
                <a:lnTo>
                  <a:pt x="344287" y="63663"/>
                </a:lnTo>
                <a:lnTo>
                  <a:pt x="343156" y="64794"/>
                </a:lnTo>
                <a:lnTo>
                  <a:pt x="343156" y="67092"/>
                </a:lnTo>
                <a:lnTo>
                  <a:pt x="347715" y="67092"/>
                </a:lnTo>
                <a:lnTo>
                  <a:pt x="348845" y="65925"/>
                </a:lnTo>
                <a:lnTo>
                  <a:pt x="349976" y="67092"/>
                </a:lnTo>
                <a:lnTo>
                  <a:pt x="349976" y="68223"/>
                </a:lnTo>
                <a:lnTo>
                  <a:pt x="353369" y="69354"/>
                </a:lnTo>
                <a:lnTo>
                  <a:pt x="353369" y="71616"/>
                </a:lnTo>
                <a:lnTo>
                  <a:pt x="353369" y="72748"/>
                </a:lnTo>
                <a:lnTo>
                  <a:pt x="352238" y="73879"/>
                </a:lnTo>
                <a:lnTo>
                  <a:pt x="354535" y="73879"/>
                </a:lnTo>
                <a:lnTo>
                  <a:pt x="355666" y="72748"/>
                </a:lnTo>
                <a:lnTo>
                  <a:pt x="357928" y="72748"/>
                </a:lnTo>
                <a:lnTo>
                  <a:pt x="360190" y="71616"/>
                </a:lnTo>
                <a:lnTo>
                  <a:pt x="363618" y="72748"/>
                </a:lnTo>
                <a:lnTo>
                  <a:pt x="365880" y="76176"/>
                </a:lnTo>
                <a:lnTo>
                  <a:pt x="370438" y="76176"/>
                </a:lnTo>
                <a:lnTo>
                  <a:pt x="372700" y="77308"/>
                </a:lnTo>
                <a:lnTo>
                  <a:pt x="373831" y="80701"/>
                </a:lnTo>
                <a:lnTo>
                  <a:pt x="377259" y="82999"/>
                </a:lnTo>
                <a:lnTo>
                  <a:pt x="377259" y="85261"/>
                </a:lnTo>
                <a:lnTo>
                  <a:pt x="378390" y="87523"/>
                </a:lnTo>
                <a:lnTo>
                  <a:pt x="379521" y="92083"/>
                </a:lnTo>
                <a:lnTo>
                  <a:pt x="379521" y="94346"/>
                </a:lnTo>
                <a:lnTo>
                  <a:pt x="380652" y="96643"/>
                </a:lnTo>
                <a:lnTo>
                  <a:pt x="378390" y="98906"/>
                </a:lnTo>
                <a:lnTo>
                  <a:pt x="379521" y="100037"/>
                </a:lnTo>
                <a:lnTo>
                  <a:pt x="384080" y="96643"/>
                </a:lnTo>
                <a:lnTo>
                  <a:pt x="386342" y="93215"/>
                </a:lnTo>
                <a:lnTo>
                  <a:pt x="390901" y="94346"/>
                </a:lnTo>
                <a:lnTo>
                  <a:pt x="392031" y="93215"/>
                </a:lnTo>
                <a:lnTo>
                  <a:pt x="393162" y="93215"/>
                </a:lnTo>
                <a:lnTo>
                  <a:pt x="394293" y="96643"/>
                </a:lnTo>
                <a:lnTo>
                  <a:pt x="394293" y="97774"/>
                </a:lnTo>
                <a:lnTo>
                  <a:pt x="397686" y="98906"/>
                </a:lnTo>
                <a:lnTo>
                  <a:pt x="398852" y="97774"/>
                </a:lnTo>
                <a:lnTo>
                  <a:pt x="399983" y="97774"/>
                </a:lnTo>
                <a:lnTo>
                  <a:pt x="401114" y="97774"/>
                </a:lnTo>
                <a:lnTo>
                  <a:pt x="401114" y="96643"/>
                </a:lnTo>
                <a:lnTo>
                  <a:pt x="401114" y="95477"/>
                </a:lnTo>
                <a:lnTo>
                  <a:pt x="402245" y="94346"/>
                </a:lnTo>
                <a:lnTo>
                  <a:pt x="403376" y="92083"/>
                </a:lnTo>
                <a:lnTo>
                  <a:pt x="404507" y="89821"/>
                </a:lnTo>
                <a:lnTo>
                  <a:pt x="403376" y="87523"/>
                </a:lnTo>
                <a:lnTo>
                  <a:pt x="404507" y="85261"/>
                </a:lnTo>
                <a:lnTo>
                  <a:pt x="404507" y="84130"/>
                </a:lnTo>
                <a:lnTo>
                  <a:pt x="404507" y="82999"/>
                </a:lnTo>
                <a:lnTo>
                  <a:pt x="405637" y="82999"/>
                </a:lnTo>
                <a:lnTo>
                  <a:pt x="406804" y="81868"/>
                </a:lnTo>
                <a:lnTo>
                  <a:pt x="407935" y="82999"/>
                </a:lnTo>
                <a:lnTo>
                  <a:pt x="409066" y="82999"/>
                </a:lnTo>
                <a:lnTo>
                  <a:pt x="409066" y="80701"/>
                </a:lnTo>
                <a:lnTo>
                  <a:pt x="411327" y="80701"/>
                </a:lnTo>
                <a:lnTo>
                  <a:pt x="412458" y="81868"/>
                </a:lnTo>
                <a:lnTo>
                  <a:pt x="414755" y="80701"/>
                </a:lnTo>
                <a:lnTo>
                  <a:pt x="414755" y="77308"/>
                </a:lnTo>
                <a:lnTo>
                  <a:pt x="417017" y="75045"/>
                </a:lnTo>
                <a:lnTo>
                  <a:pt x="419279" y="76176"/>
                </a:lnTo>
                <a:lnTo>
                  <a:pt x="420445" y="76176"/>
                </a:lnTo>
                <a:lnTo>
                  <a:pt x="422707" y="76176"/>
                </a:lnTo>
                <a:lnTo>
                  <a:pt x="424969" y="76176"/>
                </a:lnTo>
                <a:lnTo>
                  <a:pt x="426100" y="72748"/>
                </a:lnTo>
                <a:lnTo>
                  <a:pt x="426100" y="70485"/>
                </a:lnTo>
                <a:lnTo>
                  <a:pt x="423838" y="69354"/>
                </a:lnTo>
                <a:lnTo>
                  <a:pt x="424969" y="67092"/>
                </a:lnTo>
                <a:lnTo>
                  <a:pt x="426100" y="67092"/>
                </a:lnTo>
                <a:lnTo>
                  <a:pt x="426100" y="68223"/>
                </a:lnTo>
                <a:lnTo>
                  <a:pt x="428397" y="68223"/>
                </a:lnTo>
                <a:lnTo>
                  <a:pt x="430659" y="68223"/>
                </a:lnTo>
                <a:lnTo>
                  <a:pt x="431789" y="67092"/>
                </a:lnTo>
                <a:lnTo>
                  <a:pt x="431789" y="65925"/>
                </a:lnTo>
                <a:lnTo>
                  <a:pt x="432920" y="67092"/>
                </a:lnTo>
                <a:lnTo>
                  <a:pt x="435182" y="65925"/>
                </a:lnTo>
                <a:lnTo>
                  <a:pt x="436348" y="65925"/>
                </a:lnTo>
                <a:lnTo>
                  <a:pt x="437479" y="65925"/>
                </a:lnTo>
                <a:lnTo>
                  <a:pt x="438610" y="63663"/>
                </a:lnTo>
                <a:lnTo>
                  <a:pt x="439741" y="62532"/>
                </a:lnTo>
                <a:lnTo>
                  <a:pt x="438610" y="61401"/>
                </a:lnTo>
                <a:lnTo>
                  <a:pt x="440872" y="60270"/>
                </a:lnTo>
                <a:lnTo>
                  <a:pt x="442003" y="60270"/>
                </a:lnTo>
                <a:lnTo>
                  <a:pt x="442003" y="59103"/>
                </a:lnTo>
                <a:lnTo>
                  <a:pt x="444300" y="59103"/>
                </a:lnTo>
                <a:lnTo>
                  <a:pt x="445431" y="61401"/>
                </a:lnTo>
                <a:lnTo>
                  <a:pt x="447693" y="61401"/>
                </a:lnTo>
                <a:lnTo>
                  <a:pt x="449990" y="65925"/>
                </a:lnTo>
                <a:lnTo>
                  <a:pt x="451121" y="65925"/>
                </a:lnTo>
                <a:lnTo>
                  <a:pt x="453382" y="68223"/>
                </a:lnTo>
                <a:lnTo>
                  <a:pt x="453382" y="69354"/>
                </a:lnTo>
                <a:lnTo>
                  <a:pt x="454513" y="69354"/>
                </a:lnTo>
                <a:lnTo>
                  <a:pt x="454513" y="70485"/>
                </a:lnTo>
                <a:lnTo>
                  <a:pt x="457941" y="71616"/>
                </a:lnTo>
                <a:lnTo>
                  <a:pt x="457941" y="75045"/>
                </a:lnTo>
                <a:lnTo>
                  <a:pt x="459072" y="75045"/>
                </a:lnTo>
                <a:lnTo>
                  <a:pt x="460203" y="77308"/>
                </a:lnTo>
                <a:lnTo>
                  <a:pt x="460203" y="79570"/>
                </a:lnTo>
                <a:lnTo>
                  <a:pt x="462465" y="80701"/>
                </a:lnTo>
                <a:lnTo>
                  <a:pt x="462465" y="82999"/>
                </a:lnTo>
                <a:lnTo>
                  <a:pt x="464727" y="82999"/>
                </a:lnTo>
                <a:lnTo>
                  <a:pt x="465893" y="80701"/>
                </a:lnTo>
                <a:lnTo>
                  <a:pt x="465893" y="82999"/>
                </a:lnTo>
                <a:lnTo>
                  <a:pt x="467024" y="81868"/>
                </a:lnTo>
                <a:lnTo>
                  <a:pt x="468155" y="82999"/>
                </a:lnTo>
                <a:lnTo>
                  <a:pt x="471547" y="81868"/>
                </a:lnTo>
                <a:lnTo>
                  <a:pt x="473845" y="82999"/>
                </a:lnTo>
                <a:lnTo>
                  <a:pt x="476106" y="81868"/>
                </a:lnTo>
                <a:lnTo>
                  <a:pt x="479534" y="81868"/>
                </a:lnTo>
                <a:lnTo>
                  <a:pt x="479534" y="79570"/>
                </a:lnTo>
                <a:lnTo>
                  <a:pt x="480665" y="78439"/>
                </a:lnTo>
                <a:lnTo>
                  <a:pt x="484058" y="78439"/>
                </a:lnTo>
                <a:lnTo>
                  <a:pt x="486320" y="76176"/>
                </a:lnTo>
                <a:lnTo>
                  <a:pt x="489748" y="76176"/>
                </a:lnTo>
                <a:lnTo>
                  <a:pt x="490879" y="78439"/>
                </a:lnTo>
                <a:lnTo>
                  <a:pt x="493140" y="78439"/>
                </a:lnTo>
                <a:lnTo>
                  <a:pt x="494271" y="78439"/>
                </a:lnTo>
                <a:lnTo>
                  <a:pt x="495438" y="76176"/>
                </a:lnTo>
                <a:lnTo>
                  <a:pt x="494271" y="75045"/>
                </a:lnTo>
                <a:lnTo>
                  <a:pt x="498830" y="73879"/>
                </a:lnTo>
                <a:lnTo>
                  <a:pt x="499961" y="72748"/>
                </a:lnTo>
                <a:lnTo>
                  <a:pt x="499961" y="71616"/>
                </a:lnTo>
                <a:lnTo>
                  <a:pt x="501092" y="70485"/>
                </a:lnTo>
                <a:lnTo>
                  <a:pt x="502258" y="69354"/>
                </a:lnTo>
                <a:lnTo>
                  <a:pt x="504520" y="72748"/>
                </a:lnTo>
                <a:lnTo>
                  <a:pt x="505651" y="71616"/>
                </a:lnTo>
                <a:lnTo>
                  <a:pt x="506782" y="72748"/>
                </a:lnTo>
                <a:lnTo>
                  <a:pt x="507913" y="71616"/>
                </a:lnTo>
                <a:lnTo>
                  <a:pt x="509079" y="72748"/>
                </a:lnTo>
                <a:lnTo>
                  <a:pt x="509079" y="75045"/>
                </a:lnTo>
                <a:lnTo>
                  <a:pt x="509079" y="76176"/>
                </a:lnTo>
                <a:lnTo>
                  <a:pt x="510210" y="76176"/>
                </a:lnTo>
                <a:lnTo>
                  <a:pt x="509079" y="78439"/>
                </a:lnTo>
                <a:lnTo>
                  <a:pt x="510210" y="79570"/>
                </a:lnTo>
                <a:lnTo>
                  <a:pt x="511341" y="80701"/>
                </a:lnTo>
                <a:lnTo>
                  <a:pt x="509079" y="84130"/>
                </a:lnTo>
                <a:lnTo>
                  <a:pt x="512472" y="84130"/>
                </a:lnTo>
                <a:lnTo>
                  <a:pt x="511341" y="85261"/>
                </a:lnTo>
                <a:lnTo>
                  <a:pt x="512472" y="86392"/>
                </a:lnTo>
                <a:lnTo>
                  <a:pt x="511341" y="88655"/>
                </a:lnTo>
                <a:lnTo>
                  <a:pt x="512472" y="93215"/>
                </a:lnTo>
                <a:lnTo>
                  <a:pt x="514733" y="95477"/>
                </a:lnTo>
                <a:lnTo>
                  <a:pt x="515864" y="96643"/>
                </a:lnTo>
                <a:lnTo>
                  <a:pt x="518161" y="95477"/>
                </a:lnTo>
                <a:lnTo>
                  <a:pt x="519292" y="95477"/>
                </a:lnTo>
                <a:lnTo>
                  <a:pt x="522685" y="95477"/>
                </a:lnTo>
                <a:lnTo>
                  <a:pt x="522685" y="94346"/>
                </a:lnTo>
                <a:lnTo>
                  <a:pt x="524982" y="94346"/>
                </a:lnTo>
                <a:lnTo>
                  <a:pt x="526113" y="93215"/>
                </a:lnTo>
                <a:lnTo>
                  <a:pt x="527244" y="92083"/>
                </a:lnTo>
                <a:lnTo>
                  <a:pt x="529506" y="90952"/>
                </a:lnTo>
                <a:lnTo>
                  <a:pt x="532934" y="88655"/>
                </a:lnTo>
                <a:lnTo>
                  <a:pt x="535196" y="86392"/>
                </a:lnTo>
                <a:lnTo>
                  <a:pt x="537457" y="87523"/>
                </a:lnTo>
                <a:lnTo>
                  <a:pt x="538588" y="87523"/>
                </a:lnTo>
                <a:lnTo>
                  <a:pt x="539754" y="89821"/>
                </a:lnTo>
                <a:lnTo>
                  <a:pt x="540885" y="90952"/>
                </a:lnTo>
                <a:lnTo>
                  <a:pt x="542016" y="92083"/>
                </a:lnTo>
                <a:lnTo>
                  <a:pt x="542016" y="93215"/>
                </a:lnTo>
                <a:lnTo>
                  <a:pt x="543147" y="94346"/>
                </a:lnTo>
                <a:lnTo>
                  <a:pt x="549968" y="95477"/>
                </a:lnTo>
                <a:lnTo>
                  <a:pt x="551099" y="94346"/>
                </a:lnTo>
                <a:lnTo>
                  <a:pt x="551099" y="93215"/>
                </a:lnTo>
                <a:lnTo>
                  <a:pt x="549968" y="90952"/>
                </a:lnTo>
                <a:lnTo>
                  <a:pt x="549968" y="88655"/>
                </a:lnTo>
                <a:lnTo>
                  <a:pt x="549968" y="86392"/>
                </a:lnTo>
                <a:lnTo>
                  <a:pt x="551099" y="85261"/>
                </a:lnTo>
                <a:lnTo>
                  <a:pt x="555658" y="81868"/>
                </a:lnTo>
                <a:lnTo>
                  <a:pt x="559050" y="82999"/>
                </a:lnTo>
                <a:lnTo>
                  <a:pt x="561347" y="84130"/>
                </a:lnTo>
                <a:lnTo>
                  <a:pt x="561347" y="86392"/>
                </a:lnTo>
                <a:lnTo>
                  <a:pt x="562478" y="86392"/>
                </a:lnTo>
                <a:lnTo>
                  <a:pt x="563609" y="86392"/>
                </a:lnTo>
                <a:lnTo>
                  <a:pt x="564740" y="85261"/>
                </a:lnTo>
                <a:lnTo>
                  <a:pt x="567002" y="86392"/>
                </a:lnTo>
                <a:lnTo>
                  <a:pt x="568133" y="85261"/>
                </a:lnTo>
                <a:lnTo>
                  <a:pt x="569299" y="84130"/>
                </a:lnTo>
                <a:lnTo>
                  <a:pt x="571561" y="82999"/>
                </a:lnTo>
                <a:lnTo>
                  <a:pt x="571561" y="80701"/>
                </a:lnTo>
                <a:lnTo>
                  <a:pt x="574954" y="78439"/>
                </a:lnTo>
                <a:lnTo>
                  <a:pt x="574954" y="75045"/>
                </a:lnTo>
                <a:lnTo>
                  <a:pt x="577251" y="75045"/>
                </a:lnTo>
                <a:lnTo>
                  <a:pt x="579512" y="75045"/>
                </a:lnTo>
                <a:lnTo>
                  <a:pt x="580643" y="75045"/>
                </a:lnTo>
                <a:lnTo>
                  <a:pt x="579512" y="73879"/>
                </a:lnTo>
                <a:lnTo>
                  <a:pt x="578382" y="72748"/>
                </a:lnTo>
                <a:lnTo>
                  <a:pt x="579512" y="71616"/>
                </a:lnTo>
                <a:lnTo>
                  <a:pt x="581774" y="70485"/>
                </a:lnTo>
                <a:lnTo>
                  <a:pt x="585202" y="65925"/>
                </a:lnTo>
                <a:lnTo>
                  <a:pt x="586333" y="64794"/>
                </a:lnTo>
                <a:lnTo>
                  <a:pt x="588595" y="63663"/>
                </a:lnTo>
                <a:lnTo>
                  <a:pt x="594285" y="63663"/>
                </a:lnTo>
                <a:lnTo>
                  <a:pt x="596547" y="60270"/>
                </a:lnTo>
                <a:lnTo>
                  <a:pt x="597677" y="60270"/>
                </a:lnTo>
                <a:lnTo>
                  <a:pt x="598844" y="60270"/>
                </a:lnTo>
                <a:lnTo>
                  <a:pt x="599975" y="61401"/>
                </a:lnTo>
                <a:lnTo>
                  <a:pt x="599975" y="63663"/>
                </a:lnTo>
                <a:lnTo>
                  <a:pt x="601105" y="63663"/>
                </a:lnTo>
                <a:lnTo>
                  <a:pt x="601105" y="65925"/>
                </a:lnTo>
                <a:lnTo>
                  <a:pt x="603367" y="68223"/>
                </a:lnTo>
                <a:lnTo>
                  <a:pt x="603367" y="67092"/>
                </a:lnTo>
                <a:lnTo>
                  <a:pt x="605629" y="65925"/>
                </a:lnTo>
                <a:lnTo>
                  <a:pt x="605629" y="63663"/>
                </a:lnTo>
                <a:lnTo>
                  <a:pt x="604498" y="62532"/>
                </a:lnTo>
                <a:lnTo>
                  <a:pt x="602236" y="61401"/>
                </a:lnTo>
                <a:lnTo>
                  <a:pt x="603367" y="60270"/>
                </a:lnTo>
                <a:lnTo>
                  <a:pt x="603367" y="59103"/>
                </a:lnTo>
                <a:lnTo>
                  <a:pt x="604498" y="57972"/>
                </a:lnTo>
                <a:lnTo>
                  <a:pt x="605629" y="55710"/>
                </a:lnTo>
                <a:lnTo>
                  <a:pt x="606795" y="55710"/>
                </a:lnTo>
                <a:lnTo>
                  <a:pt x="607926" y="52316"/>
                </a:lnTo>
                <a:lnTo>
                  <a:pt x="609057" y="52316"/>
                </a:lnTo>
                <a:lnTo>
                  <a:pt x="611319" y="51150"/>
                </a:lnTo>
                <a:lnTo>
                  <a:pt x="611319" y="48887"/>
                </a:lnTo>
                <a:lnTo>
                  <a:pt x="611319" y="47756"/>
                </a:lnTo>
                <a:lnTo>
                  <a:pt x="615878" y="46625"/>
                </a:lnTo>
                <a:lnTo>
                  <a:pt x="615878" y="44327"/>
                </a:lnTo>
                <a:lnTo>
                  <a:pt x="619270" y="42065"/>
                </a:lnTo>
                <a:lnTo>
                  <a:pt x="620401" y="44327"/>
                </a:lnTo>
                <a:lnTo>
                  <a:pt x="621568" y="43196"/>
                </a:lnTo>
                <a:lnTo>
                  <a:pt x="623829" y="44327"/>
                </a:lnTo>
                <a:lnTo>
                  <a:pt x="626091" y="43196"/>
                </a:lnTo>
                <a:lnTo>
                  <a:pt x="627222" y="42065"/>
                </a:lnTo>
                <a:lnTo>
                  <a:pt x="627222" y="39803"/>
                </a:lnTo>
                <a:lnTo>
                  <a:pt x="630650" y="38671"/>
                </a:lnTo>
                <a:lnTo>
                  <a:pt x="634043" y="36374"/>
                </a:lnTo>
                <a:lnTo>
                  <a:pt x="637471" y="35243"/>
                </a:lnTo>
                <a:lnTo>
                  <a:pt x="640863" y="34111"/>
                </a:lnTo>
                <a:lnTo>
                  <a:pt x="640863" y="32980"/>
                </a:lnTo>
                <a:lnTo>
                  <a:pt x="640863" y="29552"/>
                </a:lnTo>
                <a:lnTo>
                  <a:pt x="641994" y="28420"/>
                </a:lnTo>
                <a:lnTo>
                  <a:pt x="643161" y="27289"/>
                </a:lnTo>
                <a:lnTo>
                  <a:pt x="643161" y="26158"/>
                </a:lnTo>
                <a:lnTo>
                  <a:pt x="644291" y="25027"/>
                </a:lnTo>
                <a:lnTo>
                  <a:pt x="645422" y="25027"/>
                </a:lnTo>
                <a:lnTo>
                  <a:pt x="646553" y="21598"/>
                </a:lnTo>
                <a:lnTo>
                  <a:pt x="647684" y="20467"/>
                </a:lnTo>
                <a:lnTo>
                  <a:pt x="647684" y="18205"/>
                </a:lnTo>
                <a:lnTo>
                  <a:pt x="646553" y="15942"/>
                </a:lnTo>
                <a:lnTo>
                  <a:pt x="647684" y="14811"/>
                </a:lnTo>
                <a:lnTo>
                  <a:pt x="651112" y="13645"/>
                </a:lnTo>
                <a:lnTo>
                  <a:pt x="655636" y="14811"/>
                </a:lnTo>
                <a:lnTo>
                  <a:pt x="656767" y="13645"/>
                </a:lnTo>
                <a:lnTo>
                  <a:pt x="657933" y="13645"/>
                </a:lnTo>
                <a:lnTo>
                  <a:pt x="660195" y="14811"/>
                </a:lnTo>
                <a:lnTo>
                  <a:pt x="661326" y="13645"/>
                </a:lnTo>
                <a:lnTo>
                  <a:pt x="664718" y="13645"/>
                </a:lnTo>
                <a:lnTo>
                  <a:pt x="671539" y="10251"/>
                </a:lnTo>
                <a:lnTo>
                  <a:pt x="670408" y="7989"/>
                </a:lnTo>
                <a:lnTo>
                  <a:pt x="671539" y="5691"/>
                </a:lnTo>
                <a:lnTo>
                  <a:pt x="673836" y="2298"/>
                </a:lnTo>
                <a:lnTo>
                  <a:pt x="677229" y="2298"/>
                </a:lnTo>
                <a:lnTo>
                  <a:pt x="678360" y="2298"/>
                </a:lnTo>
                <a:lnTo>
                  <a:pt x="681788" y="2298"/>
                </a:lnTo>
                <a:lnTo>
                  <a:pt x="682919" y="0"/>
                </a:lnTo>
                <a:lnTo>
                  <a:pt x="686311" y="0"/>
                </a:lnTo>
                <a:lnTo>
                  <a:pt x="687477" y="0"/>
                </a:lnTo>
                <a:lnTo>
                  <a:pt x="690870" y="0"/>
                </a:lnTo>
                <a:lnTo>
                  <a:pt x="694263" y="2298"/>
                </a:lnTo>
                <a:lnTo>
                  <a:pt x="696560" y="3429"/>
                </a:lnTo>
                <a:lnTo>
                  <a:pt x="699953" y="5691"/>
                </a:lnTo>
                <a:lnTo>
                  <a:pt x="701084" y="7989"/>
                </a:lnTo>
                <a:lnTo>
                  <a:pt x="702214" y="10251"/>
                </a:lnTo>
                <a:lnTo>
                  <a:pt x="703381" y="10251"/>
                </a:lnTo>
                <a:lnTo>
                  <a:pt x="705642" y="10251"/>
                </a:lnTo>
                <a:lnTo>
                  <a:pt x="706773" y="12513"/>
                </a:lnTo>
                <a:lnTo>
                  <a:pt x="707904" y="11382"/>
                </a:lnTo>
                <a:lnTo>
                  <a:pt x="709035" y="12513"/>
                </a:lnTo>
                <a:lnTo>
                  <a:pt x="711332" y="13645"/>
                </a:lnTo>
                <a:lnTo>
                  <a:pt x="714725" y="13645"/>
                </a:lnTo>
                <a:lnTo>
                  <a:pt x="717022" y="14811"/>
                </a:lnTo>
                <a:lnTo>
                  <a:pt x="717022" y="15942"/>
                </a:lnTo>
                <a:lnTo>
                  <a:pt x="718153" y="18205"/>
                </a:lnTo>
                <a:lnTo>
                  <a:pt x="720415" y="18205"/>
                </a:lnTo>
                <a:lnTo>
                  <a:pt x="720415" y="17073"/>
                </a:lnTo>
                <a:lnTo>
                  <a:pt x="721546" y="17073"/>
                </a:lnTo>
                <a:lnTo>
                  <a:pt x="724974" y="19336"/>
                </a:lnTo>
                <a:lnTo>
                  <a:pt x="727235" y="21598"/>
                </a:lnTo>
                <a:lnTo>
                  <a:pt x="724974" y="25027"/>
                </a:lnTo>
                <a:lnTo>
                  <a:pt x="727235" y="25027"/>
                </a:lnTo>
                <a:lnTo>
                  <a:pt x="727235" y="26158"/>
                </a:lnTo>
                <a:lnTo>
                  <a:pt x="726105" y="27289"/>
                </a:lnTo>
                <a:lnTo>
                  <a:pt x="727235" y="29552"/>
                </a:lnTo>
                <a:lnTo>
                  <a:pt x="728366" y="30718"/>
                </a:lnTo>
                <a:lnTo>
                  <a:pt x="730628" y="31849"/>
                </a:lnTo>
                <a:lnTo>
                  <a:pt x="730628" y="32980"/>
                </a:lnTo>
                <a:lnTo>
                  <a:pt x="730628" y="34111"/>
                </a:lnTo>
                <a:lnTo>
                  <a:pt x="731759" y="34111"/>
                </a:lnTo>
                <a:lnTo>
                  <a:pt x="731759" y="35243"/>
                </a:lnTo>
                <a:lnTo>
                  <a:pt x="729497" y="37540"/>
                </a:lnTo>
                <a:lnTo>
                  <a:pt x="728366" y="36374"/>
                </a:lnTo>
                <a:lnTo>
                  <a:pt x="724974" y="37540"/>
                </a:lnTo>
                <a:lnTo>
                  <a:pt x="724974" y="38671"/>
                </a:lnTo>
                <a:lnTo>
                  <a:pt x="720415" y="39803"/>
                </a:lnTo>
                <a:lnTo>
                  <a:pt x="718153" y="42065"/>
                </a:lnTo>
                <a:lnTo>
                  <a:pt x="714725" y="42065"/>
                </a:lnTo>
                <a:lnTo>
                  <a:pt x="712463" y="44327"/>
                </a:lnTo>
                <a:lnTo>
                  <a:pt x="709035" y="44327"/>
                </a:lnTo>
                <a:lnTo>
                  <a:pt x="706773" y="47756"/>
                </a:lnTo>
                <a:lnTo>
                  <a:pt x="703381" y="50018"/>
                </a:lnTo>
                <a:lnTo>
                  <a:pt x="701084" y="52316"/>
                </a:lnTo>
                <a:lnTo>
                  <a:pt x="699953" y="55710"/>
                </a:lnTo>
                <a:lnTo>
                  <a:pt x="698822" y="59103"/>
                </a:lnTo>
                <a:lnTo>
                  <a:pt x="696560" y="60270"/>
                </a:lnTo>
                <a:lnTo>
                  <a:pt x="696560" y="61401"/>
                </a:lnTo>
                <a:lnTo>
                  <a:pt x="696560" y="62532"/>
                </a:lnTo>
                <a:lnTo>
                  <a:pt x="696560" y="64794"/>
                </a:lnTo>
                <a:lnTo>
                  <a:pt x="698822" y="67092"/>
                </a:lnTo>
                <a:lnTo>
                  <a:pt x="699953" y="68223"/>
                </a:lnTo>
                <a:lnTo>
                  <a:pt x="699953" y="69354"/>
                </a:lnTo>
                <a:lnTo>
                  <a:pt x="701084" y="71616"/>
                </a:lnTo>
                <a:lnTo>
                  <a:pt x="702214" y="72748"/>
                </a:lnTo>
                <a:lnTo>
                  <a:pt x="704512" y="75045"/>
                </a:lnTo>
                <a:lnTo>
                  <a:pt x="704512" y="78439"/>
                </a:lnTo>
                <a:lnTo>
                  <a:pt x="706773" y="80701"/>
                </a:lnTo>
                <a:lnTo>
                  <a:pt x="703381" y="85261"/>
                </a:lnTo>
                <a:lnTo>
                  <a:pt x="703381" y="86392"/>
                </a:lnTo>
                <a:lnTo>
                  <a:pt x="704512" y="86392"/>
                </a:lnTo>
                <a:lnTo>
                  <a:pt x="703381" y="88655"/>
                </a:lnTo>
                <a:lnTo>
                  <a:pt x="702214" y="88655"/>
                </a:lnTo>
                <a:lnTo>
                  <a:pt x="701084" y="89821"/>
                </a:lnTo>
                <a:lnTo>
                  <a:pt x="701084" y="90952"/>
                </a:lnTo>
                <a:lnTo>
                  <a:pt x="699953" y="89821"/>
                </a:lnTo>
                <a:lnTo>
                  <a:pt x="698822" y="88655"/>
                </a:lnTo>
                <a:lnTo>
                  <a:pt x="697691" y="88655"/>
                </a:lnTo>
                <a:lnTo>
                  <a:pt x="696560" y="89821"/>
                </a:lnTo>
                <a:lnTo>
                  <a:pt x="693132" y="92083"/>
                </a:lnTo>
                <a:lnTo>
                  <a:pt x="692001" y="90952"/>
                </a:lnTo>
                <a:lnTo>
                  <a:pt x="690870" y="92083"/>
                </a:lnTo>
                <a:lnTo>
                  <a:pt x="688608" y="93215"/>
                </a:lnTo>
                <a:lnTo>
                  <a:pt x="689739" y="94346"/>
                </a:lnTo>
                <a:lnTo>
                  <a:pt x="692001" y="94346"/>
                </a:lnTo>
                <a:lnTo>
                  <a:pt x="692001" y="97774"/>
                </a:lnTo>
                <a:lnTo>
                  <a:pt x="688608" y="98906"/>
                </a:lnTo>
                <a:lnTo>
                  <a:pt x="687477" y="100037"/>
                </a:lnTo>
                <a:lnTo>
                  <a:pt x="688608" y="101168"/>
                </a:lnTo>
                <a:lnTo>
                  <a:pt x="688608" y="103430"/>
                </a:lnTo>
                <a:lnTo>
                  <a:pt x="681788" y="107990"/>
                </a:lnTo>
                <a:lnTo>
                  <a:pt x="678360" y="107990"/>
                </a:lnTo>
                <a:lnTo>
                  <a:pt x="678360" y="109121"/>
                </a:lnTo>
                <a:lnTo>
                  <a:pt x="676098" y="109121"/>
                </a:lnTo>
                <a:lnTo>
                  <a:pt x="676098" y="110253"/>
                </a:lnTo>
                <a:lnTo>
                  <a:pt x="677229" y="110253"/>
                </a:lnTo>
                <a:lnTo>
                  <a:pt x="678360" y="110253"/>
                </a:lnTo>
                <a:lnTo>
                  <a:pt x="677229" y="111419"/>
                </a:lnTo>
                <a:lnTo>
                  <a:pt x="678360" y="112550"/>
                </a:lnTo>
                <a:lnTo>
                  <a:pt x="678360" y="113681"/>
                </a:lnTo>
                <a:lnTo>
                  <a:pt x="677229" y="113681"/>
                </a:lnTo>
                <a:lnTo>
                  <a:pt x="676098" y="114813"/>
                </a:lnTo>
                <a:lnTo>
                  <a:pt x="672705" y="115944"/>
                </a:lnTo>
                <a:lnTo>
                  <a:pt x="671539" y="115944"/>
                </a:lnTo>
                <a:lnTo>
                  <a:pt x="671539" y="117075"/>
                </a:lnTo>
                <a:lnTo>
                  <a:pt x="670408" y="120504"/>
                </a:lnTo>
                <a:lnTo>
                  <a:pt x="672705" y="120504"/>
                </a:lnTo>
                <a:lnTo>
                  <a:pt x="672705" y="121635"/>
                </a:lnTo>
                <a:lnTo>
                  <a:pt x="676098" y="119373"/>
                </a:lnTo>
                <a:lnTo>
                  <a:pt x="678360" y="119373"/>
                </a:lnTo>
                <a:lnTo>
                  <a:pt x="680657" y="119373"/>
                </a:lnTo>
                <a:lnTo>
                  <a:pt x="682919" y="120504"/>
                </a:lnTo>
                <a:lnTo>
                  <a:pt x="685180" y="119373"/>
                </a:lnTo>
                <a:lnTo>
                  <a:pt x="688608" y="119373"/>
                </a:lnTo>
                <a:lnTo>
                  <a:pt x="689739" y="120504"/>
                </a:lnTo>
                <a:lnTo>
                  <a:pt x="690870" y="119373"/>
                </a:lnTo>
                <a:lnTo>
                  <a:pt x="690870" y="120504"/>
                </a:lnTo>
                <a:lnTo>
                  <a:pt x="693132" y="120504"/>
                </a:lnTo>
                <a:lnTo>
                  <a:pt x="693132" y="118206"/>
                </a:lnTo>
                <a:lnTo>
                  <a:pt x="695429" y="117075"/>
                </a:lnTo>
                <a:lnTo>
                  <a:pt x="697691" y="118206"/>
                </a:lnTo>
                <a:lnTo>
                  <a:pt x="697691" y="121635"/>
                </a:lnTo>
                <a:lnTo>
                  <a:pt x="698822" y="122766"/>
                </a:lnTo>
                <a:lnTo>
                  <a:pt x="699953" y="122766"/>
                </a:lnTo>
                <a:lnTo>
                  <a:pt x="699953" y="123897"/>
                </a:lnTo>
                <a:lnTo>
                  <a:pt x="702214" y="123897"/>
                </a:lnTo>
                <a:lnTo>
                  <a:pt x="703381" y="125028"/>
                </a:lnTo>
                <a:lnTo>
                  <a:pt x="704512" y="126195"/>
                </a:lnTo>
                <a:lnTo>
                  <a:pt x="704512" y="128457"/>
                </a:lnTo>
                <a:lnTo>
                  <a:pt x="704512" y="130719"/>
                </a:lnTo>
                <a:lnTo>
                  <a:pt x="703381" y="134148"/>
                </a:lnTo>
                <a:lnTo>
                  <a:pt x="703381" y="136411"/>
                </a:lnTo>
                <a:lnTo>
                  <a:pt x="705642" y="139804"/>
                </a:lnTo>
                <a:lnTo>
                  <a:pt x="704512" y="142102"/>
                </a:lnTo>
                <a:lnTo>
                  <a:pt x="705642" y="145495"/>
                </a:lnTo>
                <a:lnTo>
                  <a:pt x="705642" y="146626"/>
                </a:lnTo>
                <a:lnTo>
                  <a:pt x="704512" y="146626"/>
                </a:lnTo>
                <a:lnTo>
                  <a:pt x="703381" y="148924"/>
                </a:lnTo>
                <a:lnTo>
                  <a:pt x="704512" y="151186"/>
                </a:lnTo>
                <a:lnTo>
                  <a:pt x="702214" y="152318"/>
                </a:lnTo>
                <a:lnTo>
                  <a:pt x="702214" y="153449"/>
                </a:lnTo>
                <a:lnTo>
                  <a:pt x="703381" y="154580"/>
                </a:lnTo>
                <a:lnTo>
                  <a:pt x="705642" y="155746"/>
                </a:lnTo>
                <a:lnTo>
                  <a:pt x="709035" y="154580"/>
                </a:lnTo>
                <a:lnTo>
                  <a:pt x="709035" y="156878"/>
                </a:lnTo>
                <a:lnTo>
                  <a:pt x="709035" y="159140"/>
                </a:lnTo>
                <a:lnTo>
                  <a:pt x="709035" y="161402"/>
                </a:lnTo>
                <a:lnTo>
                  <a:pt x="713594" y="165962"/>
                </a:lnTo>
                <a:lnTo>
                  <a:pt x="714725" y="169356"/>
                </a:lnTo>
                <a:lnTo>
                  <a:pt x="721546" y="170487"/>
                </a:lnTo>
                <a:lnTo>
                  <a:pt x="722677" y="170487"/>
                </a:lnTo>
                <a:lnTo>
                  <a:pt x="726105" y="175047"/>
                </a:lnTo>
                <a:lnTo>
                  <a:pt x="730628" y="177309"/>
                </a:lnTo>
                <a:lnTo>
                  <a:pt x="732925" y="176178"/>
                </a:lnTo>
                <a:lnTo>
                  <a:pt x="736318" y="176178"/>
                </a:lnTo>
                <a:lnTo>
                  <a:pt x="737449" y="176178"/>
                </a:lnTo>
                <a:lnTo>
                  <a:pt x="738580" y="175047"/>
                </a:lnTo>
                <a:lnTo>
                  <a:pt x="738580" y="172784"/>
                </a:lnTo>
                <a:lnTo>
                  <a:pt x="742008" y="171653"/>
                </a:lnTo>
                <a:lnTo>
                  <a:pt x="745400" y="168224"/>
                </a:lnTo>
                <a:lnTo>
                  <a:pt x="746567" y="165962"/>
                </a:lnTo>
                <a:lnTo>
                  <a:pt x="749959" y="165962"/>
                </a:lnTo>
                <a:lnTo>
                  <a:pt x="753352" y="163700"/>
                </a:lnTo>
                <a:lnTo>
                  <a:pt x="761304" y="160271"/>
                </a:lnTo>
                <a:lnTo>
                  <a:pt x="762470" y="158009"/>
                </a:lnTo>
                <a:lnTo>
                  <a:pt x="764732" y="158009"/>
                </a:lnTo>
                <a:lnTo>
                  <a:pt x="766993" y="158009"/>
                </a:lnTo>
                <a:lnTo>
                  <a:pt x="769291" y="159140"/>
                </a:lnTo>
                <a:lnTo>
                  <a:pt x="770421" y="158009"/>
                </a:lnTo>
                <a:lnTo>
                  <a:pt x="771552" y="155746"/>
                </a:lnTo>
                <a:lnTo>
                  <a:pt x="772683" y="154580"/>
                </a:lnTo>
                <a:lnTo>
                  <a:pt x="776111" y="154580"/>
                </a:lnTo>
                <a:lnTo>
                  <a:pt x="776111" y="153449"/>
                </a:lnTo>
                <a:lnTo>
                  <a:pt x="777242" y="153449"/>
                </a:lnTo>
                <a:lnTo>
                  <a:pt x="776111" y="152318"/>
                </a:lnTo>
                <a:lnTo>
                  <a:pt x="776111" y="151186"/>
                </a:lnTo>
                <a:lnTo>
                  <a:pt x="778373" y="152318"/>
                </a:lnTo>
                <a:lnTo>
                  <a:pt x="781766" y="152318"/>
                </a:lnTo>
                <a:lnTo>
                  <a:pt x="780635" y="148924"/>
                </a:lnTo>
                <a:lnTo>
                  <a:pt x="781766" y="147758"/>
                </a:lnTo>
                <a:lnTo>
                  <a:pt x="785194" y="146626"/>
                </a:lnTo>
                <a:lnTo>
                  <a:pt x="789717" y="145495"/>
                </a:lnTo>
                <a:lnTo>
                  <a:pt x="792014" y="144364"/>
                </a:lnTo>
                <a:lnTo>
                  <a:pt x="792014" y="142102"/>
                </a:lnTo>
                <a:lnTo>
                  <a:pt x="790848" y="140935"/>
                </a:lnTo>
                <a:lnTo>
                  <a:pt x="788586" y="140935"/>
                </a:lnTo>
                <a:lnTo>
                  <a:pt x="788586" y="138673"/>
                </a:lnTo>
                <a:lnTo>
                  <a:pt x="787456" y="138673"/>
                </a:lnTo>
                <a:lnTo>
                  <a:pt x="787456" y="137542"/>
                </a:lnTo>
                <a:lnTo>
                  <a:pt x="788586" y="136411"/>
                </a:lnTo>
                <a:lnTo>
                  <a:pt x="792014" y="134148"/>
                </a:lnTo>
                <a:lnTo>
                  <a:pt x="792014" y="127326"/>
                </a:lnTo>
                <a:lnTo>
                  <a:pt x="792014" y="122766"/>
                </a:lnTo>
                <a:lnTo>
                  <a:pt x="793145" y="121635"/>
                </a:lnTo>
                <a:lnTo>
                  <a:pt x="793145" y="119373"/>
                </a:lnTo>
                <a:lnTo>
                  <a:pt x="794276" y="115944"/>
                </a:lnTo>
                <a:lnTo>
                  <a:pt x="798835" y="117075"/>
                </a:lnTo>
                <a:lnTo>
                  <a:pt x="799966" y="118206"/>
                </a:lnTo>
                <a:lnTo>
                  <a:pt x="801097" y="117075"/>
                </a:lnTo>
                <a:lnTo>
                  <a:pt x="799966" y="115944"/>
                </a:lnTo>
                <a:lnTo>
                  <a:pt x="801097" y="113681"/>
                </a:lnTo>
                <a:lnTo>
                  <a:pt x="799966" y="110253"/>
                </a:lnTo>
                <a:lnTo>
                  <a:pt x="801097" y="109121"/>
                </a:lnTo>
                <a:lnTo>
                  <a:pt x="802228" y="107990"/>
                </a:lnTo>
                <a:lnTo>
                  <a:pt x="804490" y="106859"/>
                </a:lnTo>
                <a:lnTo>
                  <a:pt x="806787" y="107990"/>
                </a:lnTo>
                <a:lnTo>
                  <a:pt x="813607" y="111419"/>
                </a:lnTo>
                <a:lnTo>
                  <a:pt x="815869" y="110253"/>
                </a:lnTo>
                <a:lnTo>
                  <a:pt x="817000" y="111419"/>
                </a:lnTo>
                <a:lnTo>
                  <a:pt x="819262" y="110253"/>
                </a:lnTo>
                <a:lnTo>
                  <a:pt x="822690" y="110253"/>
                </a:lnTo>
                <a:lnTo>
                  <a:pt x="822690" y="109121"/>
                </a:lnTo>
                <a:lnTo>
                  <a:pt x="823821" y="106859"/>
                </a:lnTo>
                <a:lnTo>
                  <a:pt x="824952" y="106859"/>
                </a:lnTo>
                <a:lnTo>
                  <a:pt x="824952" y="104597"/>
                </a:lnTo>
                <a:lnTo>
                  <a:pt x="823821" y="103430"/>
                </a:lnTo>
                <a:lnTo>
                  <a:pt x="824952" y="102299"/>
                </a:lnTo>
                <a:lnTo>
                  <a:pt x="824952" y="96643"/>
                </a:lnTo>
                <a:lnTo>
                  <a:pt x="824952" y="94346"/>
                </a:lnTo>
                <a:lnTo>
                  <a:pt x="826083" y="93215"/>
                </a:lnTo>
                <a:lnTo>
                  <a:pt x="828380" y="93215"/>
                </a:lnTo>
                <a:lnTo>
                  <a:pt x="830642" y="92083"/>
                </a:lnTo>
                <a:lnTo>
                  <a:pt x="834034" y="92083"/>
                </a:lnTo>
                <a:lnTo>
                  <a:pt x="836331" y="90952"/>
                </a:lnTo>
                <a:lnTo>
                  <a:pt x="837462" y="92083"/>
                </a:lnTo>
                <a:lnTo>
                  <a:pt x="846545" y="92083"/>
                </a:lnTo>
                <a:lnTo>
                  <a:pt x="847676" y="92083"/>
                </a:lnTo>
                <a:lnTo>
                  <a:pt x="848807" y="93215"/>
                </a:lnTo>
                <a:lnTo>
                  <a:pt x="852235" y="95477"/>
                </a:lnTo>
                <a:lnTo>
                  <a:pt x="853365" y="95477"/>
                </a:lnTo>
                <a:lnTo>
                  <a:pt x="855627" y="95477"/>
                </a:lnTo>
                <a:lnTo>
                  <a:pt x="856758" y="93215"/>
                </a:lnTo>
                <a:lnTo>
                  <a:pt x="856758" y="92083"/>
                </a:lnTo>
                <a:lnTo>
                  <a:pt x="854496" y="90952"/>
                </a:lnTo>
                <a:lnTo>
                  <a:pt x="854496" y="89821"/>
                </a:lnTo>
                <a:lnTo>
                  <a:pt x="855627" y="88655"/>
                </a:lnTo>
                <a:lnTo>
                  <a:pt x="861317" y="84130"/>
                </a:lnTo>
                <a:lnTo>
                  <a:pt x="862448" y="85261"/>
                </a:lnTo>
                <a:lnTo>
                  <a:pt x="863579" y="88655"/>
                </a:lnTo>
                <a:lnTo>
                  <a:pt x="867007" y="87523"/>
                </a:lnTo>
                <a:lnTo>
                  <a:pt x="872697" y="87523"/>
                </a:lnTo>
                <a:lnTo>
                  <a:pt x="876089" y="87523"/>
                </a:lnTo>
                <a:lnTo>
                  <a:pt x="877220" y="87523"/>
                </a:lnTo>
                <a:lnTo>
                  <a:pt x="879482" y="86392"/>
                </a:lnTo>
                <a:lnTo>
                  <a:pt x="885172" y="87523"/>
                </a:lnTo>
                <a:lnTo>
                  <a:pt x="888600" y="90952"/>
                </a:lnTo>
                <a:lnTo>
                  <a:pt x="889731" y="89821"/>
                </a:lnTo>
                <a:lnTo>
                  <a:pt x="890862" y="89821"/>
                </a:lnTo>
                <a:lnTo>
                  <a:pt x="893123" y="92083"/>
                </a:lnTo>
                <a:lnTo>
                  <a:pt x="896551" y="92083"/>
                </a:lnTo>
                <a:lnTo>
                  <a:pt x="897682" y="93215"/>
                </a:lnTo>
                <a:lnTo>
                  <a:pt x="898813" y="90952"/>
                </a:lnTo>
                <a:lnTo>
                  <a:pt x="899944" y="90952"/>
                </a:lnTo>
                <a:lnTo>
                  <a:pt x="902241" y="88655"/>
                </a:lnTo>
                <a:lnTo>
                  <a:pt x="904503" y="88655"/>
                </a:lnTo>
                <a:lnTo>
                  <a:pt x="906765" y="88655"/>
                </a:lnTo>
                <a:lnTo>
                  <a:pt x="907896" y="87523"/>
                </a:lnTo>
                <a:lnTo>
                  <a:pt x="913586" y="88655"/>
                </a:lnTo>
                <a:lnTo>
                  <a:pt x="916978" y="86392"/>
                </a:lnTo>
                <a:lnTo>
                  <a:pt x="916978" y="84130"/>
                </a:lnTo>
                <a:lnTo>
                  <a:pt x="916978" y="82999"/>
                </a:lnTo>
                <a:lnTo>
                  <a:pt x="918144" y="81868"/>
                </a:lnTo>
                <a:lnTo>
                  <a:pt x="920406" y="81868"/>
                </a:lnTo>
                <a:lnTo>
                  <a:pt x="923799" y="80701"/>
                </a:lnTo>
                <a:lnTo>
                  <a:pt x="926096" y="81868"/>
                </a:lnTo>
                <a:lnTo>
                  <a:pt x="927227" y="81868"/>
                </a:lnTo>
                <a:lnTo>
                  <a:pt x="928358" y="81868"/>
                </a:lnTo>
                <a:lnTo>
                  <a:pt x="931751" y="79570"/>
                </a:lnTo>
                <a:lnTo>
                  <a:pt x="934048" y="79570"/>
                </a:lnTo>
                <a:lnTo>
                  <a:pt x="937440" y="77308"/>
                </a:lnTo>
                <a:lnTo>
                  <a:pt x="938571" y="77308"/>
                </a:lnTo>
                <a:lnTo>
                  <a:pt x="939737" y="76176"/>
                </a:lnTo>
                <a:lnTo>
                  <a:pt x="939737" y="75045"/>
                </a:lnTo>
                <a:lnTo>
                  <a:pt x="940868" y="75045"/>
                </a:lnTo>
                <a:lnTo>
                  <a:pt x="944261" y="73879"/>
                </a:lnTo>
                <a:lnTo>
                  <a:pt x="945392" y="73879"/>
                </a:lnTo>
                <a:lnTo>
                  <a:pt x="945392" y="72748"/>
                </a:lnTo>
                <a:lnTo>
                  <a:pt x="947689" y="71616"/>
                </a:lnTo>
                <a:lnTo>
                  <a:pt x="948820" y="72748"/>
                </a:lnTo>
                <a:lnTo>
                  <a:pt x="949951" y="72748"/>
                </a:lnTo>
                <a:lnTo>
                  <a:pt x="951082" y="72748"/>
                </a:lnTo>
                <a:lnTo>
                  <a:pt x="954510" y="72748"/>
                </a:lnTo>
                <a:lnTo>
                  <a:pt x="955641" y="72748"/>
                </a:lnTo>
                <a:lnTo>
                  <a:pt x="957902" y="70485"/>
                </a:lnTo>
                <a:lnTo>
                  <a:pt x="959033" y="69354"/>
                </a:lnTo>
                <a:lnTo>
                  <a:pt x="961295" y="67092"/>
                </a:lnTo>
                <a:lnTo>
                  <a:pt x="961295" y="65925"/>
                </a:lnTo>
                <a:lnTo>
                  <a:pt x="962461" y="64794"/>
                </a:lnTo>
                <a:lnTo>
                  <a:pt x="964723" y="64794"/>
                </a:lnTo>
                <a:lnTo>
                  <a:pt x="965854" y="64794"/>
                </a:lnTo>
                <a:lnTo>
                  <a:pt x="968116" y="64794"/>
                </a:lnTo>
                <a:lnTo>
                  <a:pt x="970413" y="65925"/>
                </a:lnTo>
                <a:lnTo>
                  <a:pt x="974937" y="64794"/>
                </a:lnTo>
                <a:lnTo>
                  <a:pt x="976067" y="63663"/>
                </a:lnTo>
                <a:lnTo>
                  <a:pt x="978365" y="63663"/>
                </a:lnTo>
                <a:lnTo>
                  <a:pt x="974937" y="59103"/>
                </a:lnTo>
                <a:lnTo>
                  <a:pt x="976067" y="56841"/>
                </a:lnTo>
                <a:lnTo>
                  <a:pt x="977234" y="56841"/>
                </a:lnTo>
                <a:lnTo>
                  <a:pt x="977234" y="55710"/>
                </a:lnTo>
                <a:lnTo>
                  <a:pt x="978365" y="53447"/>
                </a:lnTo>
                <a:lnTo>
                  <a:pt x="976067" y="54578"/>
                </a:lnTo>
                <a:lnTo>
                  <a:pt x="974937" y="53447"/>
                </a:lnTo>
                <a:lnTo>
                  <a:pt x="974937" y="52316"/>
                </a:lnTo>
                <a:lnTo>
                  <a:pt x="976067" y="51150"/>
                </a:lnTo>
                <a:lnTo>
                  <a:pt x="977234" y="47756"/>
                </a:lnTo>
                <a:lnTo>
                  <a:pt x="977234" y="44327"/>
                </a:lnTo>
                <a:lnTo>
                  <a:pt x="978365" y="43196"/>
                </a:lnTo>
                <a:lnTo>
                  <a:pt x="979495" y="42065"/>
                </a:lnTo>
                <a:lnTo>
                  <a:pt x="980626" y="40934"/>
                </a:lnTo>
                <a:lnTo>
                  <a:pt x="979495" y="38671"/>
                </a:lnTo>
                <a:lnTo>
                  <a:pt x="979495" y="36374"/>
                </a:lnTo>
                <a:lnTo>
                  <a:pt x="980626" y="30718"/>
                </a:lnTo>
                <a:lnTo>
                  <a:pt x="984054" y="29552"/>
                </a:lnTo>
                <a:lnTo>
                  <a:pt x="988578" y="30718"/>
                </a:lnTo>
                <a:lnTo>
                  <a:pt x="990840" y="30718"/>
                </a:lnTo>
                <a:lnTo>
                  <a:pt x="992006" y="32980"/>
                </a:lnTo>
                <a:lnTo>
                  <a:pt x="994268" y="34111"/>
                </a:lnTo>
                <a:lnTo>
                  <a:pt x="995399" y="34111"/>
                </a:lnTo>
                <a:lnTo>
                  <a:pt x="996530" y="31849"/>
                </a:lnTo>
                <a:lnTo>
                  <a:pt x="1001088" y="29552"/>
                </a:lnTo>
                <a:lnTo>
                  <a:pt x="1002219" y="28420"/>
                </a:lnTo>
                <a:lnTo>
                  <a:pt x="1003350" y="28420"/>
                </a:lnTo>
                <a:lnTo>
                  <a:pt x="1005612" y="28420"/>
                </a:lnTo>
                <a:lnTo>
                  <a:pt x="1005612" y="27289"/>
                </a:lnTo>
                <a:lnTo>
                  <a:pt x="1005612" y="25027"/>
                </a:lnTo>
                <a:lnTo>
                  <a:pt x="1006778" y="25027"/>
                </a:lnTo>
                <a:lnTo>
                  <a:pt x="1009040" y="25027"/>
                </a:lnTo>
                <a:lnTo>
                  <a:pt x="1009040" y="23896"/>
                </a:lnTo>
                <a:lnTo>
                  <a:pt x="1007909" y="22765"/>
                </a:lnTo>
                <a:lnTo>
                  <a:pt x="1010171" y="22765"/>
                </a:lnTo>
                <a:lnTo>
                  <a:pt x="1011302" y="22765"/>
                </a:lnTo>
                <a:lnTo>
                  <a:pt x="1012433" y="22765"/>
                </a:lnTo>
                <a:lnTo>
                  <a:pt x="1013599" y="22765"/>
                </a:lnTo>
                <a:lnTo>
                  <a:pt x="1016992" y="19336"/>
                </a:lnTo>
                <a:lnTo>
                  <a:pt x="1023812" y="17073"/>
                </a:lnTo>
                <a:lnTo>
                  <a:pt x="1026074" y="18205"/>
                </a:lnTo>
                <a:lnTo>
                  <a:pt x="1030633" y="19336"/>
                </a:lnTo>
                <a:lnTo>
                  <a:pt x="1032895" y="20467"/>
                </a:lnTo>
                <a:lnTo>
                  <a:pt x="1034026" y="20467"/>
                </a:lnTo>
                <a:lnTo>
                  <a:pt x="1036323" y="19336"/>
                </a:lnTo>
                <a:lnTo>
                  <a:pt x="1038585" y="20467"/>
                </a:lnTo>
                <a:lnTo>
                  <a:pt x="1039716" y="20467"/>
                </a:lnTo>
                <a:lnTo>
                  <a:pt x="1043144" y="21598"/>
                </a:lnTo>
                <a:lnTo>
                  <a:pt x="1044274" y="21598"/>
                </a:lnTo>
                <a:lnTo>
                  <a:pt x="1047667" y="22765"/>
                </a:lnTo>
                <a:lnTo>
                  <a:pt x="1049929" y="21598"/>
                </a:lnTo>
                <a:lnTo>
                  <a:pt x="1051095" y="20467"/>
                </a:lnTo>
                <a:lnTo>
                  <a:pt x="1052226" y="20467"/>
                </a:lnTo>
                <a:lnTo>
                  <a:pt x="1053357" y="21598"/>
                </a:lnTo>
                <a:lnTo>
                  <a:pt x="1056750" y="23896"/>
                </a:lnTo>
                <a:lnTo>
                  <a:pt x="1059047" y="26158"/>
                </a:lnTo>
                <a:lnTo>
                  <a:pt x="1063570" y="29552"/>
                </a:lnTo>
                <a:lnTo>
                  <a:pt x="1066998" y="31849"/>
                </a:lnTo>
                <a:lnTo>
                  <a:pt x="1066998" y="34111"/>
                </a:lnTo>
                <a:lnTo>
                  <a:pt x="1065867" y="36374"/>
                </a:lnTo>
                <a:lnTo>
                  <a:pt x="1066998" y="38671"/>
                </a:lnTo>
                <a:lnTo>
                  <a:pt x="1066998" y="39803"/>
                </a:lnTo>
                <a:lnTo>
                  <a:pt x="1069260" y="42065"/>
                </a:lnTo>
                <a:lnTo>
                  <a:pt x="1071522" y="45494"/>
                </a:lnTo>
                <a:lnTo>
                  <a:pt x="1072688" y="45494"/>
                </a:lnTo>
                <a:lnTo>
                  <a:pt x="1076081" y="43196"/>
                </a:lnTo>
                <a:lnTo>
                  <a:pt x="1077212" y="44327"/>
                </a:lnTo>
                <a:lnTo>
                  <a:pt x="1078343" y="45494"/>
                </a:lnTo>
                <a:lnTo>
                  <a:pt x="1079474" y="45494"/>
                </a:lnTo>
                <a:lnTo>
                  <a:pt x="1080640" y="45494"/>
                </a:lnTo>
                <a:lnTo>
                  <a:pt x="1080640" y="46625"/>
                </a:lnTo>
                <a:lnTo>
                  <a:pt x="1081771" y="46625"/>
                </a:lnTo>
                <a:lnTo>
                  <a:pt x="1082902" y="44327"/>
                </a:lnTo>
                <a:lnTo>
                  <a:pt x="1086294" y="46625"/>
                </a:lnTo>
                <a:lnTo>
                  <a:pt x="1088591" y="45494"/>
                </a:lnTo>
                <a:lnTo>
                  <a:pt x="1090853" y="46625"/>
                </a:lnTo>
                <a:lnTo>
                  <a:pt x="1091984" y="46625"/>
                </a:lnTo>
                <a:lnTo>
                  <a:pt x="1093115" y="47756"/>
                </a:lnTo>
                <a:lnTo>
                  <a:pt x="1091984" y="47756"/>
                </a:lnTo>
                <a:lnTo>
                  <a:pt x="1090853" y="47756"/>
                </a:lnTo>
                <a:lnTo>
                  <a:pt x="1091984" y="50018"/>
                </a:lnTo>
                <a:lnTo>
                  <a:pt x="1093115" y="52316"/>
                </a:lnTo>
                <a:lnTo>
                  <a:pt x="1094246" y="53447"/>
                </a:lnTo>
                <a:lnTo>
                  <a:pt x="1094246" y="55710"/>
                </a:lnTo>
                <a:lnTo>
                  <a:pt x="1096543" y="57972"/>
                </a:lnTo>
                <a:lnTo>
                  <a:pt x="1096543" y="60270"/>
                </a:lnTo>
                <a:lnTo>
                  <a:pt x="1094246" y="63663"/>
                </a:lnTo>
                <a:lnTo>
                  <a:pt x="1091984" y="70485"/>
                </a:lnTo>
                <a:lnTo>
                  <a:pt x="1090853" y="70485"/>
                </a:lnTo>
                <a:lnTo>
                  <a:pt x="1089722" y="71616"/>
                </a:lnTo>
                <a:lnTo>
                  <a:pt x="1090853" y="72748"/>
                </a:lnTo>
                <a:lnTo>
                  <a:pt x="1093115" y="72748"/>
                </a:lnTo>
                <a:lnTo>
                  <a:pt x="1091984" y="75045"/>
                </a:lnTo>
                <a:lnTo>
                  <a:pt x="1093115" y="77308"/>
                </a:lnTo>
                <a:lnTo>
                  <a:pt x="1094246" y="80701"/>
                </a:lnTo>
                <a:lnTo>
                  <a:pt x="1091984" y="88655"/>
                </a:lnTo>
                <a:lnTo>
                  <a:pt x="1091984" y="92083"/>
                </a:lnTo>
                <a:lnTo>
                  <a:pt x="1089722" y="92083"/>
                </a:lnTo>
                <a:lnTo>
                  <a:pt x="1089722" y="93215"/>
                </a:lnTo>
                <a:lnTo>
                  <a:pt x="1090853" y="95477"/>
                </a:lnTo>
                <a:lnTo>
                  <a:pt x="1090853" y="96643"/>
                </a:lnTo>
                <a:lnTo>
                  <a:pt x="1090853" y="97774"/>
                </a:lnTo>
                <a:lnTo>
                  <a:pt x="1091984" y="97774"/>
                </a:lnTo>
                <a:lnTo>
                  <a:pt x="1091984" y="103430"/>
                </a:lnTo>
                <a:lnTo>
                  <a:pt x="1094246" y="105728"/>
                </a:lnTo>
                <a:lnTo>
                  <a:pt x="1094246" y="109121"/>
                </a:lnTo>
                <a:lnTo>
                  <a:pt x="1094246" y="110253"/>
                </a:lnTo>
                <a:lnTo>
                  <a:pt x="1093115" y="118206"/>
                </a:lnTo>
                <a:lnTo>
                  <a:pt x="1091984" y="122766"/>
                </a:lnTo>
                <a:lnTo>
                  <a:pt x="1091984" y="126195"/>
                </a:lnTo>
                <a:lnTo>
                  <a:pt x="1087425" y="130719"/>
                </a:lnTo>
                <a:lnTo>
                  <a:pt x="1087425" y="131851"/>
                </a:lnTo>
                <a:lnTo>
                  <a:pt x="1087425" y="132982"/>
                </a:lnTo>
                <a:lnTo>
                  <a:pt x="1084032" y="140935"/>
                </a:lnTo>
                <a:lnTo>
                  <a:pt x="1079474" y="153449"/>
                </a:lnTo>
                <a:lnTo>
                  <a:pt x="1078343" y="156878"/>
                </a:lnTo>
                <a:lnTo>
                  <a:pt x="1078343" y="160271"/>
                </a:lnTo>
                <a:lnTo>
                  <a:pt x="1077212" y="163700"/>
                </a:lnTo>
                <a:lnTo>
                  <a:pt x="1078343" y="163700"/>
                </a:lnTo>
                <a:lnTo>
                  <a:pt x="1074950" y="169356"/>
                </a:lnTo>
                <a:lnTo>
                  <a:pt x="1073819" y="172784"/>
                </a:lnTo>
                <a:lnTo>
                  <a:pt x="1072688" y="175047"/>
                </a:lnTo>
                <a:lnTo>
                  <a:pt x="1072688" y="176178"/>
                </a:lnTo>
                <a:lnTo>
                  <a:pt x="1074950" y="177309"/>
                </a:lnTo>
                <a:lnTo>
                  <a:pt x="1072688" y="183000"/>
                </a:lnTo>
                <a:lnTo>
                  <a:pt x="1072688" y="184131"/>
                </a:lnTo>
                <a:lnTo>
                  <a:pt x="1073819" y="184131"/>
                </a:lnTo>
                <a:lnTo>
                  <a:pt x="1074950" y="185298"/>
                </a:lnTo>
                <a:lnTo>
                  <a:pt x="1073819" y="186429"/>
                </a:lnTo>
                <a:lnTo>
                  <a:pt x="1071522" y="186429"/>
                </a:lnTo>
                <a:lnTo>
                  <a:pt x="1070391" y="187560"/>
                </a:lnTo>
                <a:lnTo>
                  <a:pt x="1072688" y="189822"/>
                </a:lnTo>
                <a:lnTo>
                  <a:pt x="1068129" y="200038"/>
                </a:lnTo>
                <a:lnTo>
                  <a:pt x="1066998" y="204598"/>
                </a:lnTo>
                <a:lnTo>
                  <a:pt x="1065867" y="206861"/>
                </a:lnTo>
                <a:lnTo>
                  <a:pt x="1064701" y="209158"/>
                </a:lnTo>
                <a:lnTo>
                  <a:pt x="1064701" y="210289"/>
                </a:lnTo>
                <a:lnTo>
                  <a:pt x="1064701" y="212552"/>
                </a:lnTo>
                <a:lnTo>
                  <a:pt x="1063570" y="213683"/>
                </a:lnTo>
                <a:lnTo>
                  <a:pt x="1063570" y="215981"/>
                </a:lnTo>
                <a:lnTo>
                  <a:pt x="1064701" y="218243"/>
                </a:lnTo>
                <a:lnTo>
                  <a:pt x="1063570" y="219374"/>
                </a:lnTo>
                <a:lnTo>
                  <a:pt x="1063570" y="221636"/>
                </a:lnTo>
                <a:lnTo>
                  <a:pt x="1063570" y="222803"/>
                </a:lnTo>
                <a:lnTo>
                  <a:pt x="1062439" y="222803"/>
                </a:lnTo>
                <a:lnTo>
                  <a:pt x="1061309" y="221636"/>
                </a:lnTo>
                <a:lnTo>
                  <a:pt x="1060178" y="222803"/>
                </a:lnTo>
                <a:lnTo>
                  <a:pt x="1059047" y="223934"/>
                </a:lnTo>
                <a:lnTo>
                  <a:pt x="1057881" y="226196"/>
                </a:lnTo>
                <a:lnTo>
                  <a:pt x="1056750" y="227327"/>
                </a:lnTo>
                <a:lnTo>
                  <a:pt x="1056750" y="229590"/>
                </a:lnTo>
                <a:lnTo>
                  <a:pt x="1056750" y="230756"/>
                </a:lnTo>
                <a:lnTo>
                  <a:pt x="1053357" y="236412"/>
                </a:lnTo>
                <a:lnTo>
                  <a:pt x="1052226" y="237543"/>
                </a:lnTo>
                <a:lnTo>
                  <a:pt x="1053357" y="240972"/>
                </a:lnTo>
                <a:lnTo>
                  <a:pt x="1051095" y="242103"/>
                </a:lnTo>
                <a:lnTo>
                  <a:pt x="1049929" y="244366"/>
                </a:lnTo>
                <a:lnTo>
                  <a:pt x="1051095" y="246663"/>
                </a:lnTo>
                <a:lnTo>
                  <a:pt x="1051095" y="247794"/>
                </a:lnTo>
                <a:lnTo>
                  <a:pt x="1049929" y="248926"/>
                </a:lnTo>
                <a:lnTo>
                  <a:pt x="1048798" y="251188"/>
                </a:lnTo>
                <a:lnTo>
                  <a:pt x="1049929" y="253485"/>
                </a:lnTo>
                <a:lnTo>
                  <a:pt x="1046536" y="258010"/>
                </a:lnTo>
                <a:lnTo>
                  <a:pt x="1046536" y="260308"/>
                </a:lnTo>
                <a:lnTo>
                  <a:pt x="1047667" y="260308"/>
                </a:lnTo>
                <a:lnTo>
                  <a:pt x="1046536" y="262570"/>
                </a:lnTo>
                <a:lnTo>
                  <a:pt x="1045405" y="262570"/>
                </a:lnTo>
                <a:lnTo>
                  <a:pt x="1041977" y="267095"/>
                </a:lnTo>
                <a:lnTo>
                  <a:pt x="1041977" y="270524"/>
                </a:lnTo>
                <a:lnTo>
                  <a:pt x="1043144" y="273917"/>
                </a:lnTo>
                <a:lnTo>
                  <a:pt x="1043144" y="275084"/>
                </a:lnTo>
                <a:lnTo>
                  <a:pt x="1040846" y="276215"/>
                </a:lnTo>
                <a:lnTo>
                  <a:pt x="1038585" y="283037"/>
                </a:lnTo>
                <a:lnTo>
                  <a:pt x="1038585" y="280739"/>
                </a:lnTo>
                <a:lnTo>
                  <a:pt x="1035157" y="278477"/>
                </a:lnTo>
                <a:lnTo>
                  <a:pt x="1030633" y="278477"/>
                </a:lnTo>
                <a:lnTo>
                  <a:pt x="1029502" y="278477"/>
                </a:lnTo>
                <a:lnTo>
                  <a:pt x="1027205" y="278477"/>
                </a:lnTo>
                <a:lnTo>
                  <a:pt x="1024943" y="277346"/>
                </a:lnTo>
                <a:lnTo>
                  <a:pt x="1022681" y="278477"/>
                </a:lnTo>
                <a:lnTo>
                  <a:pt x="1018123" y="276215"/>
                </a:lnTo>
                <a:lnTo>
                  <a:pt x="1015861" y="276215"/>
                </a:lnTo>
                <a:lnTo>
                  <a:pt x="1014730" y="276215"/>
                </a:lnTo>
                <a:lnTo>
                  <a:pt x="1005612" y="273917"/>
                </a:lnTo>
                <a:lnTo>
                  <a:pt x="997660" y="271655"/>
                </a:lnTo>
                <a:lnTo>
                  <a:pt x="996530" y="269392"/>
                </a:lnTo>
                <a:lnTo>
                  <a:pt x="995399" y="269392"/>
                </a:lnTo>
                <a:lnTo>
                  <a:pt x="994268" y="269392"/>
                </a:lnTo>
                <a:lnTo>
                  <a:pt x="992006" y="269392"/>
                </a:lnTo>
                <a:lnTo>
                  <a:pt x="992006" y="270524"/>
                </a:lnTo>
                <a:lnTo>
                  <a:pt x="988578" y="270524"/>
                </a:lnTo>
                <a:lnTo>
                  <a:pt x="987447" y="269392"/>
                </a:lnTo>
                <a:lnTo>
                  <a:pt x="987447" y="268261"/>
                </a:lnTo>
                <a:lnTo>
                  <a:pt x="986316" y="268261"/>
                </a:lnTo>
                <a:lnTo>
                  <a:pt x="987447" y="265964"/>
                </a:lnTo>
                <a:lnTo>
                  <a:pt x="986316" y="265964"/>
                </a:lnTo>
                <a:lnTo>
                  <a:pt x="985185" y="265964"/>
                </a:lnTo>
                <a:lnTo>
                  <a:pt x="984054" y="265964"/>
                </a:lnTo>
                <a:lnTo>
                  <a:pt x="984054" y="267095"/>
                </a:lnTo>
                <a:lnTo>
                  <a:pt x="981757" y="267095"/>
                </a:lnTo>
                <a:lnTo>
                  <a:pt x="981757" y="268261"/>
                </a:lnTo>
                <a:lnTo>
                  <a:pt x="980626" y="267095"/>
                </a:lnTo>
                <a:lnTo>
                  <a:pt x="980626" y="265964"/>
                </a:lnTo>
                <a:lnTo>
                  <a:pt x="979495" y="267095"/>
                </a:lnTo>
                <a:lnTo>
                  <a:pt x="979495" y="265964"/>
                </a:lnTo>
                <a:lnTo>
                  <a:pt x="977234" y="265964"/>
                </a:lnTo>
                <a:lnTo>
                  <a:pt x="974937" y="268261"/>
                </a:lnTo>
                <a:lnTo>
                  <a:pt x="974937" y="265964"/>
                </a:lnTo>
                <a:lnTo>
                  <a:pt x="973806" y="267095"/>
                </a:lnTo>
                <a:lnTo>
                  <a:pt x="972675" y="268261"/>
                </a:lnTo>
                <a:lnTo>
                  <a:pt x="970413" y="268261"/>
                </a:lnTo>
                <a:lnTo>
                  <a:pt x="969282" y="270524"/>
                </a:lnTo>
                <a:lnTo>
                  <a:pt x="968116" y="270524"/>
                </a:lnTo>
                <a:lnTo>
                  <a:pt x="966985" y="270524"/>
                </a:lnTo>
                <a:lnTo>
                  <a:pt x="965854" y="271655"/>
                </a:lnTo>
                <a:lnTo>
                  <a:pt x="964723" y="273917"/>
                </a:lnTo>
                <a:lnTo>
                  <a:pt x="961295" y="273917"/>
                </a:lnTo>
                <a:lnTo>
                  <a:pt x="959033" y="276215"/>
                </a:lnTo>
                <a:lnTo>
                  <a:pt x="957902" y="277346"/>
                </a:lnTo>
                <a:lnTo>
                  <a:pt x="956772" y="277346"/>
                </a:lnTo>
                <a:lnTo>
                  <a:pt x="955641" y="277346"/>
                </a:lnTo>
                <a:lnTo>
                  <a:pt x="954510" y="277346"/>
                </a:lnTo>
                <a:lnTo>
                  <a:pt x="952213" y="279608"/>
                </a:lnTo>
                <a:lnTo>
                  <a:pt x="948820" y="279608"/>
                </a:lnTo>
                <a:lnTo>
                  <a:pt x="947689" y="281906"/>
                </a:lnTo>
                <a:lnTo>
                  <a:pt x="945392" y="280739"/>
                </a:lnTo>
                <a:lnTo>
                  <a:pt x="944261" y="281906"/>
                </a:lnTo>
                <a:lnTo>
                  <a:pt x="943130" y="281906"/>
                </a:lnTo>
                <a:lnTo>
                  <a:pt x="941999" y="281906"/>
                </a:lnTo>
                <a:lnTo>
                  <a:pt x="939737" y="283037"/>
                </a:lnTo>
                <a:lnTo>
                  <a:pt x="937440" y="281906"/>
                </a:lnTo>
                <a:lnTo>
                  <a:pt x="935179" y="280739"/>
                </a:lnTo>
                <a:lnTo>
                  <a:pt x="934048" y="279608"/>
                </a:lnTo>
                <a:lnTo>
                  <a:pt x="932917" y="279608"/>
                </a:lnTo>
                <a:lnTo>
                  <a:pt x="934048" y="278477"/>
                </a:lnTo>
                <a:lnTo>
                  <a:pt x="932917" y="277346"/>
                </a:lnTo>
                <a:lnTo>
                  <a:pt x="934048" y="275084"/>
                </a:lnTo>
                <a:lnTo>
                  <a:pt x="934048" y="272786"/>
                </a:lnTo>
                <a:lnTo>
                  <a:pt x="934048" y="273917"/>
                </a:lnTo>
                <a:lnTo>
                  <a:pt x="932917" y="271655"/>
                </a:lnTo>
                <a:lnTo>
                  <a:pt x="931751" y="271655"/>
                </a:lnTo>
                <a:lnTo>
                  <a:pt x="929489" y="273917"/>
                </a:lnTo>
                <a:lnTo>
                  <a:pt x="927227" y="272786"/>
                </a:lnTo>
                <a:lnTo>
                  <a:pt x="926096" y="275084"/>
                </a:lnTo>
                <a:lnTo>
                  <a:pt x="923799" y="275084"/>
                </a:lnTo>
                <a:lnTo>
                  <a:pt x="922668" y="275084"/>
                </a:lnTo>
                <a:lnTo>
                  <a:pt x="920406" y="272786"/>
                </a:lnTo>
                <a:lnTo>
                  <a:pt x="915847" y="273917"/>
                </a:lnTo>
                <a:lnTo>
                  <a:pt x="914716" y="272786"/>
                </a:lnTo>
                <a:lnTo>
                  <a:pt x="913586" y="273917"/>
                </a:lnTo>
                <a:lnTo>
                  <a:pt x="912455" y="273917"/>
                </a:lnTo>
                <a:lnTo>
                  <a:pt x="911324" y="273917"/>
                </a:lnTo>
                <a:lnTo>
                  <a:pt x="911324" y="275084"/>
                </a:lnTo>
                <a:lnTo>
                  <a:pt x="910193" y="277346"/>
                </a:lnTo>
                <a:lnTo>
                  <a:pt x="909027" y="277346"/>
                </a:lnTo>
                <a:lnTo>
                  <a:pt x="906765" y="277346"/>
                </a:lnTo>
                <a:lnTo>
                  <a:pt x="905634" y="278477"/>
                </a:lnTo>
                <a:lnTo>
                  <a:pt x="903372" y="279608"/>
                </a:lnTo>
                <a:lnTo>
                  <a:pt x="903372" y="280739"/>
                </a:lnTo>
                <a:lnTo>
                  <a:pt x="902241" y="280739"/>
                </a:lnTo>
                <a:lnTo>
                  <a:pt x="901075" y="280739"/>
                </a:lnTo>
                <a:lnTo>
                  <a:pt x="898813" y="280739"/>
                </a:lnTo>
                <a:lnTo>
                  <a:pt x="896551" y="283037"/>
                </a:lnTo>
                <a:lnTo>
                  <a:pt x="891993" y="281906"/>
                </a:lnTo>
                <a:lnTo>
                  <a:pt x="886303" y="283037"/>
                </a:lnTo>
                <a:lnTo>
                  <a:pt x="882910" y="287562"/>
                </a:lnTo>
                <a:lnTo>
                  <a:pt x="876089" y="289859"/>
                </a:lnTo>
                <a:lnTo>
                  <a:pt x="874958" y="292122"/>
                </a:lnTo>
                <a:lnTo>
                  <a:pt x="876089" y="294384"/>
                </a:lnTo>
                <a:lnTo>
                  <a:pt x="878351" y="295515"/>
                </a:lnTo>
                <a:lnTo>
                  <a:pt x="879482" y="297813"/>
                </a:lnTo>
                <a:lnTo>
                  <a:pt x="878351" y="298944"/>
                </a:lnTo>
                <a:lnTo>
                  <a:pt x="878351" y="300075"/>
                </a:lnTo>
                <a:lnTo>
                  <a:pt x="876089" y="302337"/>
                </a:lnTo>
                <a:lnTo>
                  <a:pt x="873828" y="303469"/>
                </a:lnTo>
                <a:lnTo>
                  <a:pt x="873828" y="304635"/>
                </a:lnTo>
                <a:lnTo>
                  <a:pt x="872697" y="304635"/>
                </a:lnTo>
                <a:lnTo>
                  <a:pt x="871530" y="304635"/>
                </a:lnTo>
                <a:lnTo>
                  <a:pt x="869269" y="304635"/>
                </a:lnTo>
                <a:lnTo>
                  <a:pt x="868138" y="304635"/>
                </a:lnTo>
                <a:lnTo>
                  <a:pt x="867007" y="304635"/>
                </a:lnTo>
                <a:lnTo>
                  <a:pt x="865876" y="305766"/>
                </a:lnTo>
                <a:lnTo>
                  <a:pt x="864710" y="305766"/>
                </a:lnTo>
                <a:lnTo>
                  <a:pt x="863579" y="305766"/>
                </a:lnTo>
                <a:lnTo>
                  <a:pt x="862448" y="309160"/>
                </a:lnTo>
                <a:lnTo>
                  <a:pt x="861317" y="310291"/>
                </a:lnTo>
                <a:lnTo>
                  <a:pt x="860186" y="310291"/>
                </a:lnTo>
                <a:lnTo>
                  <a:pt x="860186" y="312589"/>
                </a:lnTo>
                <a:lnTo>
                  <a:pt x="857924" y="314851"/>
                </a:lnTo>
                <a:lnTo>
                  <a:pt x="855627" y="314851"/>
                </a:lnTo>
                <a:lnTo>
                  <a:pt x="852235" y="314851"/>
                </a:lnTo>
                <a:lnTo>
                  <a:pt x="852235" y="317113"/>
                </a:lnTo>
                <a:lnTo>
                  <a:pt x="853365" y="318244"/>
                </a:lnTo>
                <a:lnTo>
                  <a:pt x="853365" y="319411"/>
                </a:lnTo>
                <a:lnTo>
                  <a:pt x="853365" y="321673"/>
                </a:lnTo>
                <a:lnTo>
                  <a:pt x="855627" y="321673"/>
                </a:lnTo>
                <a:lnTo>
                  <a:pt x="856758" y="322804"/>
                </a:lnTo>
                <a:lnTo>
                  <a:pt x="856758" y="325067"/>
                </a:lnTo>
                <a:lnTo>
                  <a:pt x="859055" y="326198"/>
                </a:lnTo>
                <a:lnTo>
                  <a:pt x="859055" y="327364"/>
                </a:lnTo>
                <a:lnTo>
                  <a:pt x="855627" y="328495"/>
                </a:lnTo>
                <a:lnTo>
                  <a:pt x="854496" y="327364"/>
                </a:lnTo>
                <a:lnTo>
                  <a:pt x="854496" y="328495"/>
                </a:lnTo>
                <a:lnTo>
                  <a:pt x="853365" y="328495"/>
                </a:lnTo>
                <a:lnTo>
                  <a:pt x="853365" y="327364"/>
                </a:lnTo>
                <a:lnTo>
                  <a:pt x="852235" y="327364"/>
                </a:lnTo>
                <a:lnTo>
                  <a:pt x="851104" y="326198"/>
                </a:lnTo>
                <a:lnTo>
                  <a:pt x="848807" y="327364"/>
                </a:lnTo>
                <a:lnTo>
                  <a:pt x="847676" y="327364"/>
                </a:lnTo>
                <a:lnTo>
                  <a:pt x="847676" y="328495"/>
                </a:lnTo>
                <a:lnTo>
                  <a:pt x="846545" y="327364"/>
                </a:lnTo>
                <a:lnTo>
                  <a:pt x="845414" y="328495"/>
                </a:lnTo>
                <a:lnTo>
                  <a:pt x="845414" y="327364"/>
                </a:lnTo>
                <a:lnTo>
                  <a:pt x="844283" y="328495"/>
                </a:lnTo>
                <a:lnTo>
                  <a:pt x="843152" y="329627"/>
                </a:lnTo>
                <a:lnTo>
                  <a:pt x="841986" y="331889"/>
                </a:lnTo>
                <a:lnTo>
                  <a:pt x="840855" y="333020"/>
                </a:lnTo>
                <a:lnTo>
                  <a:pt x="839724" y="333020"/>
                </a:lnTo>
                <a:lnTo>
                  <a:pt x="837462" y="331889"/>
                </a:lnTo>
                <a:lnTo>
                  <a:pt x="837462" y="333020"/>
                </a:lnTo>
                <a:lnTo>
                  <a:pt x="838593" y="334187"/>
                </a:lnTo>
                <a:lnTo>
                  <a:pt x="837462" y="335318"/>
                </a:lnTo>
                <a:lnTo>
                  <a:pt x="836331" y="336449"/>
                </a:lnTo>
                <a:lnTo>
                  <a:pt x="834034" y="335318"/>
                </a:lnTo>
                <a:lnTo>
                  <a:pt x="831772" y="336449"/>
                </a:lnTo>
                <a:lnTo>
                  <a:pt x="829511" y="336449"/>
                </a:lnTo>
                <a:lnTo>
                  <a:pt x="828380" y="335318"/>
                </a:lnTo>
                <a:lnTo>
                  <a:pt x="827214" y="337580"/>
                </a:lnTo>
                <a:lnTo>
                  <a:pt x="826083" y="336449"/>
                </a:lnTo>
                <a:lnTo>
                  <a:pt x="826083" y="334187"/>
                </a:lnTo>
                <a:lnTo>
                  <a:pt x="823821" y="334187"/>
                </a:lnTo>
                <a:lnTo>
                  <a:pt x="823821" y="335318"/>
                </a:lnTo>
                <a:lnTo>
                  <a:pt x="821559" y="336449"/>
                </a:lnTo>
                <a:lnTo>
                  <a:pt x="821559" y="337580"/>
                </a:lnTo>
                <a:lnTo>
                  <a:pt x="820393" y="337580"/>
                </a:lnTo>
                <a:lnTo>
                  <a:pt x="819262" y="338711"/>
                </a:lnTo>
                <a:lnTo>
                  <a:pt x="818131" y="339842"/>
                </a:lnTo>
                <a:lnTo>
                  <a:pt x="817000" y="338711"/>
                </a:lnTo>
                <a:lnTo>
                  <a:pt x="815869" y="338711"/>
                </a:lnTo>
                <a:lnTo>
                  <a:pt x="814738" y="341009"/>
                </a:lnTo>
                <a:lnTo>
                  <a:pt x="814738" y="342140"/>
                </a:lnTo>
                <a:lnTo>
                  <a:pt x="813607" y="343271"/>
                </a:lnTo>
                <a:lnTo>
                  <a:pt x="812441" y="344402"/>
                </a:lnTo>
                <a:lnTo>
                  <a:pt x="801097" y="347796"/>
                </a:lnTo>
                <a:lnTo>
                  <a:pt x="801097" y="352356"/>
                </a:lnTo>
                <a:lnTo>
                  <a:pt x="802228" y="352356"/>
                </a:lnTo>
                <a:lnTo>
                  <a:pt x="802228" y="353487"/>
                </a:lnTo>
                <a:lnTo>
                  <a:pt x="802228" y="354618"/>
                </a:lnTo>
                <a:lnTo>
                  <a:pt x="801097" y="354618"/>
                </a:lnTo>
                <a:lnTo>
                  <a:pt x="798835" y="355749"/>
                </a:lnTo>
                <a:lnTo>
                  <a:pt x="797669" y="355749"/>
                </a:lnTo>
                <a:lnTo>
                  <a:pt x="795407" y="356916"/>
                </a:lnTo>
                <a:lnTo>
                  <a:pt x="795407" y="355749"/>
                </a:lnTo>
                <a:lnTo>
                  <a:pt x="795407" y="354618"/>
                </a:lnTo>
                <a:lnTo>
                  <a:pt x="794276" y="354618"/>
                </a:lnTo>
                <a:lnTo>
                  <a:pt x="794276" y="353487"/>
                </a:lnTo>
                <a:lnTo>
                  <a:pt x="793145" y="354618"/>
                </a:lnTo>
                <a:lnTo>
                  <a:pt x="793145" y="353487"/>
                </a:lnTo>
                <a:lnTo>
                  <a:pt x="792014" y="354618"/>
                </a:lnTo>
                <a:lnTo>
                  <a:pt x="790848" y="353487"/>
                </a:lnTo>
                <a:lnTo>
                  <a:pt x="790848" y="352356"/>
                </a:lnTo>
                <a:lnTo>
                  <a:pt x="789717" y="352356"/>
                </a:lnTo>
                <a:lnTo>
                  <a:pt x="788586" y="351225"/>
                </a:lnTo>
                <a:lnTo>
                  <a:pt x="788586" y="352356"/>
                </a:lnTo>
                <a:lnTo>
                  <a:pt x="786325" y="351225"/>
                </a:lnTo>
                <a:lnTo>
                  <a:pt x="782897" y="346665"/>
                </a:lnTo>
                <a:lnTo>
                  <a:pt x="780635" y="345533"/>
                </a:lnTo>
                <a:lnTo>
                  <a:pt x="770421" y="344402"/>
                </a:lnTo>
                <a:lnTo>
                  <a:pt x="763601" y="347796"/>
                </a:lnTo>
                <a:lnTo>
                  <a:pt x="756780" y="347796"/>
                </a:lnTo>
                <a:lnTo>
                  <a:pt x="755649" y="345533"/>
                </a:lnTo>
                <a:lnTo>
                  <a:pt x="754518" y="344402"/>
                </a:lnTo>
                <a:lnTo>
                  <a:pt x="751090" y="344402"/>
                </a:lnTo>
                <a:lnTo>
                  <a:pt x="749959" y="345533"/>
                </a:lnTo>
                <a:lnTo>
                  <a:pt x="751090" y="345533"/>
                </a:lnTo>
                <a:lnTo>
                  <a:pt x="747698" y="346665"/>
                </a:lnTo>
                <a:lnTo>
                  <a:pt x="746567" y="346665"/>
                </a:lnTo>
                <a:lnTo>
                  <a:pt x="744270" y="348962"/>
                </a:lnTo>
                <a:lnTo>
                  <a:pt x="742008" y="353487"/>
                </a:lnTo>
                <a:lnTo>
                  <a:pt x="743139" y="354618"/>
                </a:lnTo>
                <a:lnTo>
                  <a:pt x="743139" y="355749"/>
                </a:lnTo>
                <a:lnTo>
                  <a:pt x="739746" y="358047"/>
                </a:lnTo>
                <a:lnTo>
                  <a:pt x="739746" y="360309"/>
                </a:lnTo>
                <a:lnTo>
                  <a:pt x="740877" y="361440"/>
                </a:lnTo>
                <a:lnTo>
                  <a:pt x="740877" y="362572"/>
                </a:lnTo>
                <a:lnTo>
                  <a:pt x="739746" y="362572"/>
                </a:lnTo>
                <a:lnTo>
                  <a:pt x="738580" y="363738"/>
                </a:lnTo>
                <a:lnTo>
                  <a:pt x="737449" y="363738"/>
                </a:lnTo>
                <a:lnTo>
                  <a:pt x="734056" y="360309"/>
                </a:lnTo>
                <a:lnTo>
                  <a:pt x="729497" y="358047"/>
                </a:lnTo>
                <a:lnTo>
                  <a:pt x="726105" y="352356"/>
                </a:lnTo>
                <a:lnTo>
                  <a:pt x="721546" y="352356"/>
                </a:lnTo>
                <a:lnTo>
                  <a:pt x="720415" y="350093"/>
                </a:lnTo>
                <a:lnTo>
                  <a:pt x="720415" y="352356"/>
                </a:lnTo>
                <a:lnTo>
                  <a:pt x="719284" y="350093"/>
                </a:lnTo>
                <a:lnTo>
                  <a:pt x="720415" y="346665"/>
                </a:lnTo>
                <a:lnTo>
                  <a:pt x="717022" y="342140"/>
                </a:lnTo>
                <a:lnTo>
                  <a:pt x="715856" y="341009"/>
                </a:lnTo>
                <a:lnTo>
                  <a:pt x="711332" y="338711"/>
                </a:lnTo>
                <a:lnTo>
                  <a:pt x="710201" y="338711"/>
                </a:lnTo>
                <a:lnTo>
                  <a:pt x="707904" y="342140"/>
                </a:lnTo>
                <a:lnTo>
                  <a:pt x="705642" y="343271"/>
                </a:lnTo>
                <a:lnTo>
                  <a:pt x="702214" y="345533"/>
                </a:lnTo>
                <a:lnTo>
                  <a:pt x="701084" y="344402"/>
                </a:lnTo>
                <a:lnTo>
                  <a:pt x="701084" y="343271"/>
                </a:lnTo>
                <a:lnTo>
                  <a:pt x="701084" y="341009"/>
                </a:lnTo>
                <a:lnTo>
                  <a:pt x="703381" y="338711"/>
                </a:lnTo>
                <a:lnTo>
                  <a:pt x="696560" y="334187"/>
                </a:lnTo>
                <a:lnTo>
                  <a:pt x="694263" y="335318"/>
                </a:lnTo>
                <a:lnTo>
                  <a:pt x="690870" y="338711"/>
                </a:lnTo>
                <a:lnTo>
                  <a:pt x="690870" y="337580"/>
                </a:lnTo>
                <a:lnTo>
                  <a:pt x="690870" y="336449"/>
                </a:lnTo>
                <a:lnTo>
                  <a:pt x="690870" y="335318"/>
                </a:lnTo>
                <a:lnTo>
                  <a:pt x="690870" y="333020"/>
                </a:lnTo>
                <a:lnTo>
                  <a:pt x="689739" y="333020"/>
                </a:lnTo>
                <a:lnTo>
                  <a:pt x="688608" y="330758"/>
                </a:lnTo>
                <a:lnTo>
                  <a:pt x="688608" y="329627"/>
                </a:lnTo>
                <a:lnTo>
                  <a:pt x="688608" y="328495"/>
                </a:lnTo>
                <a:lnTo>
                  <a:pt x="686311" y="326198"/>
                </a:lnTo>
                <a:lnTo>
                  <a:pt x="685180" y="325067"/>
                </a:lnTo>
                <a:lnTo>
                  <a:pt x="682919" y="322804"/>
                </a:lnTo>
                <a:lnTo>
                  <a:pt x="679491" y="318244"/>
                </a:lnTo>
                <a:lnTo>
                  <a:pt x="677229" y="315982"/>
                </a:lnTo>
                <a:lnTo>
                  <a:pt x="677229" y="314851"/>
                </a:lnTo>
                <a:lnTo>
                  <a:pt x="677229" y="313720"/>
                </a:lnTo>
                <a:lnTo>
                  <a:pt x="674967" y="313720"/>
                </a:lnTo>
                <a:lnTo>
                  <a:pt x="673836" y="311457"/>
                </a:lnTo>
                <a:lnTo>
                  <a:pt x="662456" y="306897"/>
                </a:lnTo>
                <a:lnTo>
                  <a:pt x="660195" y="304635"/>
                </a:lnTo>
                <a:lnTo>
                  <a:pt x="656767" y="302337"/>
                </a:lnTo>
                <a:lnTo>
                  <a:pt x="654505" y="302337"/>
                </a:lnTo>
                <a:lnTo>
                  <a:pt x="651112" y="302337"/>
                </a:lnTo>
                <a:lnTo>
                  <a:pt x="646553" y="297813"/>
                </a:lnTo>
                <a:lnTo>
                  <a:pt x="647684" y="296646"/>
                </a:lnTo>
                <a:lnTo>
                  <a:pt x="647684" y="293253"/>
                </a:lnTo>
                <a:lnTo>
                  <a:pt x="647684" y="292122"/>
                </a:lnTo>
                <a:lnTo>
                  <a:pt x="644291" y="292122"/>
                </a:lnTo>
                <a:lnTo>
                  <a:pt x="641994" y="290990"/>
                </a:lnTo>
                <a:lnTo>
                  <a:pt x="640863" y="290990"/>
                </a:lnTo>
                <a:lnTo>
                  <a:pt x="638602" y="289859"/>
                </a:lnTo>
                <a:lnTo>
                  <a:pt x="635174" y="293253"/>
                </a:lnTo>
                <a:lnTo>
                  <a:pt x="631781" y="292122"/>
                </a:lnTo>
                <a:lnTo>
                  <a:pt x="629519" y="293253"/>
                </a:lnTo>
                <a:lnTo>
                  <a:pt x="627222" y="295515"/>
                </a:lnTo>
                <a:lnTo>
                  <a:pt x="626091" y="297813"/>
                </a:lnTo>
                <a:lnTo>
                  <a:pt x="627222" y="298944"/>
                </a:lnTo>
                <a:lnTo>
                  <a:pt x="626091" y="300075"/>
                </a:lnTo>
                <a:lnTo>
                  <a:pt x="621568" y="300075"/>
                </a:lnTo>
                <a:lnTo>
                  <a:pt x="619270" y="298944"/>
                </a:lnTo>
                <a:lnTo>
                  <a:pt x="618140" y="297813"/>
                </a:lnTo>
                <a:lnTo>
                  <a:pt x="619270" y="296646"/>
                </a:lnTo>
                <a:lnTo>
                  <a:pt x="619270" y="295515"/>
                </a:lnTo>
                <a:lnTo>
                  <a:pt x="614747" y="297813"/>
                </a:lnTo>
                <a:lnTo>
                  <a:pt x="614747" y="295515"/>
                </a:lnTo>
                <a:lnTo>
                  <a:pt x="612450" y="296646"/>
                </a:lnTo>
                <a:lnTo>
                  <a:pt x="612450" y="295515"/>
                </a:lnTo>
                <a:lnTo>
                  <a:pt x="613616" y="294384"/>
                </a:lnTo>
                <a:lnTo>
                  <a:pt x="614747" y="293253"/>
                </a:lnTo>
                <a:lnTo>
                  <a:pt x="614747" y="292122"/>
                </a:lnTo>
                <a:lnTo>
                  <a:pt x="614747" y="289859"/>
                </a:lnTo>
                <a:lnTo>
                  <a:pt x="612450" y="288693"/>
                </a:lnTo>
                <a:lnTo>
                  <a:pt x="611319" y="286430"/>
                </a:lnTo>
                <a:lnTo>
                  <a:pt x="611319" y="285299"/>
                </a:lnTo>
                <a:lnTo>
                  <a:pt x="609057" y="283037"/>
                </a:lnTo>
                <a:lnTo>
                  <a:pt x="607926" y="280739"/>
                </a:lnTo>
                <a:lnTo>
                  <a:pt x="606795" y="279608"/>
                </a:lnTo>
                <a:lnTo>
                  <a:pt x="606795" y="278477"/>
                </a:lnTo>
                <a:lnTo>
                  <a:pt x="605629" y="278477"/>
                </a:lnTo>
                <a:lnTo>
                  <a:pt x="604498" y="277346"/>
                </a:lnTo>
                <a:lnTo>
                  <a:pt x="604498" y="275084"/>
                </a:lnTo>
                <a:lnTo>
                  <a:pt x="602236" y="272786"/>
                </a:lnTo>
                <a:lnTo>
                  <a:pt x="601105" y="273917"/>
                </a:lnTo>
                <a:lnTo>
                  <a:pt x="599975" y="273917"/>
                </a:lnTo>
                <a:lnTo>
                  <a:pt x="598844" y="273917"/>
                </a:lnTo>
                <a:lnTo>
                  <a:pt x="595416" y="277346"/>
                </a:lnTo>
                <a:lnTo>
                  <a:pt x="594285" y="277346"/>
                </a:lnTo>
                <a:lnTo>
                  <a:pt x="590892" y="279608"/>
                </a:lnTo>
                <a:lnTo>
                  <a:pt x="592023" y="280739"/>
                </a:lnTo>
                <a:lnTo>
                  <a:pt x="592023" y="283037"/>
                </a:lnTo>
                <a:lnTo>
                  <a:pt x="589726" y="285299"/>
                </a:lnTo>
                <a:lnTo>
                  <a:pt x="590892" y="286430"/>
                </a:lnTo>
                <a:lnTo>
                  <a:pt x="589726" y="293253"/>
                </a:lnTo>
                <a:lnTo>
                  <a:pt x="588595" y="294384"/>
                </a:lnTo>
                <a:lnTo>
                  <a:pt x="587464" y="296646"/>
                </a:lnTo>
                <a:lnTo>
                  <a:pt x="585202" y="298944"/>
                </a:lnTo>
                <a:lnTo>
                  <a:pt x="582905" y="300075"/>
                </a:lnTo>
                <a:lnTo>
                  <a:pt x="582905" y="301206"/>
                </a:lnTo>
                <a:lnTo>
                  <a:pt x="581774" y="304635"/>
                </a:lnTo>
                <a:lnTo>
                  <a:pt x="580643" y="303469"/>
                </a:lnTo>
                <a:lnTo>
                  <a:pt x="578382" y="304635"/>
                </a:lnTo>
                <a:lnTo>
                  <a:pt x="577251" y="306897"/>
                </a:lnTo>
                <a:lnTo>
                  <a:pt x="572692" y="311457"/>
                </a:lnTo>
                <a:lnTo>
                  <a:pt x="571561" y="313720"/>
                </a:lnTo>
                <a:lnTo>
                  <a:pt x="570430" y="314851"/>
                </a:lnTo>
                <a:lnTo>
                  <a:pt x="569299" y="315982"/>
                </a:lnTo>
                <a:lnTo>
                  <a:pt x="569299" y="317113"/>
                </a:lnTo>
                <a:lnTo>
                  <a:pt x="567002" y="319411"/>
                </a:lnTo>
                <a:lnTo>
                  <a:pt x="565871" y="322804"/>
                </a:lnTo>
                <a:lnTo>
                  <a:pt x="563609" y="323935"/>
                </a:lnTo>
                <a:lnTo>
                  <a:pt x="562478" y="323935"/>
                </a:lnTo>
                <a:lnTo>
                  <a:pt x="560181" y="323935"/>
                </a:lnTo>
                <a:lnTo>
                  <a:pt x="557919" y="323935"/>
                </a:lnTo>
                <a:lnTo>
                  <a:pt x="556789" y="326198"/>
                </a:lnTo>
                <a:lnTo>
                  <a:pt x="554527" y="326198"/>
                </a:lnTo>
                <a:lnTo>
                  <a:pt x="553361" y="326198"/>
                </a:lnTo>
                <a:lnTo>
                  <a:pt x="551099" y="327364"/>
                </a:lnTo>
                <a:lnTo>
                  <a:pt x="548837" y="327364"/>
                </a:lnTo>
                <a:lnTo>
                  <a:pt x="546575" y="327364"/>
                </a:lnTo>
                <a:lnTo>
                  <a:pt x="545409" y="328495"/>
                </a:lnTo>
                <a:lnTo>
                  <a:pt x="542016" y="331889"/>
                </a:lnTo>
                <a:lnTo>
                  <a:pt x="538588" y="335318"/>
                </a:lnTo>
                <a:lnTo>
                  <a:pt x="536326" y="339842"/>
                </a:lnTo>
                <a:lnTo>
                  <a:pt x="536326" y="341009"/>
                </a:lnTo>
                <a:lnTo>
                  <a:pt x="536326" y="343271"/>
                </a:lnTo>
                <a:lnTo>
                  <a:pt x="531803" y="347796"/>
                </a:lnTo>
                <a:lnTo>
                  <a:pt x="528375" y="348962"/>
                </a:lnTo>
                <a:lnTo>
                  <a:pt x="522685" y="354618"/>
                </a:lnTo>
                <a:lnTo>
                  <a:pt x="520423" y="347796"/>
                </a:lnTo>
                <a:lnTo>
                  <a:pt x="514733" y="335318"/>
                </a:lnTo>
                <a:lnTo>
                  <a:pt x="515864" y="333020"/>
                </a:lnTo>
                <a:lnTo>
                  <a:pt x="513603" y="327364"/>
                </a:lnTo>
                <a:lnTo>
                  <a:pt x="511341" y="323935"/>
                </a:lnTo>
                <a:lnTo>
                  <a:pt x="510210" y="322804"/>
                </a:lnTo>
                <a:lnTo>
                  <a:pt x="509079" y="321673"/>
                </a:lnTo>
                <a:lnTo>
                  <a:pt x="507913" y="317113"/>
                </a:lnTo>
                <a:lnTo>
                  <a:pt x="511341" y="313720"/>
                </a:lnTo>
                <a:lnTo>
                  <a:pt x="509079" y="313720"/>
                </a:lnTo>
                <a:lnTo>
                  <a:pt x="507913" y="311457"/>
                </a:lnTo>
                <a:lnTo>
                  <a:pt x="509079" y="309160"/>
                </a:lnTo>
                <a:lnTo>
                  <a:pt x="512472" y="306897"/>
                </a:lnTo>
                <a:lnTo>
                  <a:pt x="513603" y="305766"/>
                </a:lnTo>
                <a:lnTo>
                  <a:pt x="513603" y="304635"/>
                </a:lnTo>
                <a:lnTo>
                  <a:pt x="512472" y="301206"/>
                </a:lnTo>
                <a:lnTo>
                  <a:pt x="509079" y="297813"/>
                </a:lnTo>
                <a:lnTo>
                  <a:pt x="509079" y="295515"/>
                </a:lnTo>
                <a:lnTo>
                  <a:pt x="505651" y="295515"/>
                </a:lnTo>
                <a:lnTo>
                  <a:pt x="503389" y="296646"/>
                </a:lnTo>
                <a:lnTo>
                  <a:pt x="502258" y="296646"/>
                </a:lnTo>
                <a:lnTo>
                  <a:pt x="497699" y="301206"/>
                </a:lnTo>
                <a:lnTo>
                  <a:pt x="494271" y="304635"/>
                </a:lnTo>
                <a:lnTo>
                  <a:pt x="490879" y="303469"/>
                </a:lnTo>
                <a:lnTo>
                  <a:pt x="488617" y="302337"/>
                </a:lnTo>
                <a:lnTo>
                  <a:pt x="486320" y="301206"/>
                </a:lnTo>
                <a:lnTo>
                  <a:pt x="481796" y="297813"/>
                </a:lnTo>
                <a:lnTo>
                  <a:pt x="478368" y="294384"/>
                </a:lnTo>
                <a:lnTo>
                  <a:pt x="476106" y="290990"/>
                </a:lnTo>
                <a:lnTo>
                  <a:pt x="474975" y="288693"/>
                </a:lnTo>
                <a:lnTo>
                  <a:pt x="474975" y="287562"/>
                </a:lnTo>
                <a:lnTo>
                  <a:pt x="476106" y="286430"/>
                </a:lnTo>
                <a:lnTo>
                  <a:pt x="476106" y="285299"/>
                </a:lnTo>
                <a:lnTo>
                  <a:pt x="477237" y="284168"/>
                </a:lnTo>
                <a:lnTo>
                  <a:pt x="481796" y="280739"/>
                </a:lnTo>
                <a:lnTo>
                  <a:pt x="482927" y="278477"/>
                </a:lnTo>
                <a:lnTo>
                  <a:pt x="484058" y="273917"/>
                </a:lnTo>
                <a:lnTo>
                  <a:pt x="481796" y="271655"/>
                </a:lnTo>
                <a:lnTo>
                  <a:pt x="477237" y="268261"/>
                </a:lnTo>
                <a:lnTo>
                  <a:pt x="470417" y="267095"/>
                </a:lnTo>
                <a:lnTo>
                  <a:pt x="467024" y="268261"/>
                </a:lnTo>
                <a:lnTo>
                  <a:pt x="461334" y="277346"/>
                </a:lnTo>
                <a:lnTo>
                  <a:pt x="460203" y="279608"/>
                </a:lnTo>
                <a:lnTo>
                  <a:pt x="460203" y="289859"/>
                </a:lnTo>
                <a:lnTo>
                  <a:pt x="457941" y="294384"/>
                </a:lnTo>
                <a:lnTo>
                  <a:pt x="456775" y="294384"/>
                </a:lnTo>
                <a:lnTo>
                  <a:pt x="454513" y="295515"/>
                </a:lnTo>
                <a:lnTo>
                  <a:pt x="449990" y="293253"/>
                </a:lnTo>
                <a:lnTo>
                  <a:pt x="447693" y="288693"/>
                </a:lnTo>
                <a:lnTo>
                  <a:pt x="446562" y="286430"/>
                </a:lnTo>
                <a:lnTo>
                  <a:pt x="446562" y="283037"/>
                </a:lnTo>
                <a:lnTo>
                  <a:pt x="445431" y="277346"/>
                </a:lnTo>
                <a:lnTo>
                  <a:pt x="444300" y="273917"/>
                </a:lnTo>
                <a:lnTo>
                  <a:pt x="442003" y="271655"/>
                </a:lnTo>
                <a:lnTo>
                  <a:pt x="438610" y="270524"/>
                </a:lnTo>
                <a:lnTo>
                  <a:pt x="434051" y="265964"/>
                </a:lnTo>
                <a:lnTo>
                  <a:pt x="429528" y="262570"/>
                </a:lnTo>
                <a:lnTo>
                  <a:pt x="428397" y="261439"/>
                </a:lnTo>
                <a:lnTo>
                  <a:pt x="427230" y="261439"/>
                </a:lnTo>
                <a:lnTo>
                  <a:pt x="419279" y="260308"/>
                </a:lnTo>
                <a:lnTo>
                  <a:pt x="417017" y="260308"/>
                </a:lnTo>
                <a:lnTo>
                  <a:pt x="414755" y="261439"/>
                </a:lnTo>
                <a:lnTo>
                  <a:pt x="407935" y="262570"/>
                </a:lnTo>
                <a:lnTo>
                  <a:pt x="404507" y="263701"/>
                </a:lnTo>
                <a:lnTo>
                  <a:pt x="403376" y="263701"/>
                </a:lnTo>
                <a:lnTo>
                  <a:pt x="402245" y="263701"/>
                </a:lnTo>
                <a:lnTo>
                  <a:pt x="401114" y="262570"/>
                </a:lnTo>
                <a:lnTo>
                  <a:pt x="398852" y="261439"/>
                </a:lnTo>
                <a:lnTo>
                  <a:pt x="396555" y="256879"/>
                </a:lnTo>
                <a:lnTo>
                  <a:pt x="392031" y="254617"/>
                </a:lnTo>
                <a:lnTo>
                  <a:pt x="389734" y="252354"/>
                </a:lnTo>
                <a:lnTo>
                  <a:pt x="388603" y="252354"/>
                </a:lnTo>
                <a:lnTo>
                  <a:pt x="384080" y="251188"/>
                </a:lnTo>
                <a:lnTo>
                  <a:pt x="379521" y="250057"/>
                </a:lnTo>
                <a:lnTo>
                  <a:pt x="373831" y="248926"/>
                </a:lnTo>
                <a:lnTo>
                  <a:pt x="369308" y="247794"/>
                </a:lnTo>
                <a:lnTo>
                  <a:pt x="369308" y="246663"/>
                </a:lnTo>
                <a:lnTo>
                  <a:pt x="367010" y="244366"/>
                </a:lnTo>
                <a:lnTo>
                  <a:pt x="365880" y="245532"/>
                </a:lnTo>
                <a:lnTo>
                  <a:pt x="364749" y="246663"/>
                </a:lnTo>
                <a:lnTo>
                  <a:pt x="361356" y="247794"/>
                </a:lnTo>
                <a:lnTo>
                  <a:pt x="357928" y="246663"/>
                </a:lnTo>
                <a:lnTo>
                  <a:pt x="357928" y="247794"/>
                </a:lnTo>
                <a:lnTo>
                  <a:pt x="356797" y="247794"/>
                </a:lnTo>
                <a:lnTo>
                  <a:pt x="355666" y="246663"/>
                </a:lnTo>
                <a:lnTo>
                  <a:pt x="354535" y="245532"/>
                </a:lnTo>
                <a:lnTo>
                  <a:pt x="353369" y="243234"/>
                </a:lnTo>
                <a:lnTo>
                  <a:pt x="353369" y="242103"/>
                </a:lnTo>
                <a:lnTo>
                  <a:pt x="353369" y="236412"/>
                </a:lnTo>
                <a:lnTo>
                  <a:pt x="354535" y="235281"/>
                </a:lnTo>
                <a:lnTo>
                  <a:pt x="353369" y="233019"/>
                </a:lnTo>
                <a:lnTo>
                  <a:pt x="352238" y="231887"/>
                </a:lnTo>
                <a:lnTo>
                  <a:pt x="349976" y="230756"/>
                </a:lnTo>
                <a:lnTo>
                  <a:pt x="348845" y="227327"/>
                </a:lnTo>
                <a:lnTo>
                  <a:pt x="348845" y="226196"/>
                </a:lnTo>
                <a:lnTo>
                  <a:pt x="348845" y="225065"/>
                </a:lnTo>
                <a:lnTo>
                  <a:pt x="347715" y="222803"/>
                </a:lnTo>
                <a:lnTo>
                  <a:pt x="346584" y="221636"/>
                </a:lnTo>
                <a:lnTo>
                  <a:pt x="344287" y="221636"/>
                </a:lnTo>
                <a:lnTo>
                  <a:pt x="339763" y="221636"/>
                </a:lnTo>
                <a:lnTo>
                  <a:pt x="337466" y="221636"/>
                </a:lnTo>
                <a:lnTo>
                  <a:pt x="335204" y="219374"/>
                </a:lnTo>
                <a:lnTo>
                  <a:pt x="334073" y="218243"/>
                </a:lnTo>
                <a:lnTo>
                  <a:pt x="332942" y="217112"/>
                </a:lnTo>
                <a:lnTo>
                  <a:pt x="331811" y="217112"/>
                </a:lnTo>
                <a:lnTo>
                  <a:pt x="330645" y="217112"/>
                </a:lnTo>
                <a:lnTo>
                  <a:pt x="326122" y="218243"/>
                </a:lnTo>
                <a:lnTo>
                  <a:pt x="324991" y="218243"/>
                </a:lnTo>
                <a:lnTo>
                  <a:pt x="323824" y="221636"/>
                </a:lnTo>
                <a:lnTo>
                  <a:pt x="321563" y="221636"/>
                </a:lnTo>
                <a:lnTo>
                  <a:pt x="319301" y="221636"/>
                </a:lnTo>
                <a:lnTo>
                  <a:pt x="318170" y="222803"/>
                </a:lnTo>
                <a:lnTo>
                  <a:pt x="318170" y="225065"/>
                </a:lnTo>
                <a:lnTo>
                  <a:pt x="314742" y="227327"/>
                </a:lnTo>
                <a:lnTo>
                  <a:pt x="307921" y="229590"/>
                </a:lnTo>
                <a:lnTo>
                  <a:pt x="306790" y="230756"/>
                </a:lnTo>
                <a:lnTo>
                  <a:pt x="302267" y="231887"/>
                </a:lnTo>
                <a:lnTo>
                  <a:pt x="301100" y="233019"/>
                </a:lnTo>
                <a:lnTo>
                  <a:pt x="299970" y="234150"/>
                </a:lnTo>
                <a:lnTo>
                  <a:pt x="299970" y="235281"/>
                </a:lnTo>
                <a:lnTo>
                  <a:pt x="293149" y="237543"/>
                </a:lnTo>
                <a:lnTo>
                  <a:pt x="289756" y="237543"/>
                </a:lnTo>
                <a:lnTo>
                  <a:pt x="286328" y="238710"/>
                </a:lnTo>
                <a:lnTo>
                  <a:pt x="284066" y="238710"/>
                </a:lnTo>
                <a:lnTo>
                  <a:pt x="279543" y="238710"/>
                </a:lnTo>
                <a:lnTo>
                  <a:pt x="278377" y="242103"/>
                </a:lnTo>
                <a:lnTo>
                  <a:pt x="280674" y="246663"/>
                </a:lnTo>
                <a:lnTo>
                  <a:pt x="281805" y="252354"/>
                </a:lnTo>
                <a:lnTo>
                  <a:pt x="281805" y="253485"/>
                </a:lnTo>
                <a:lnTo>
                  <a:pt x="281805" y="255748"/>
                </a:lnTo>
                <a:lnTo>
                  <a:pt x="282936" y="259141"/>
                </a:lnTo>
                <a:lnTo>
                  <a:pt x="281805" y="260308"/>
                </a:lnTo>
                <a:lnTo>
                  <a:pt x="280674" y="261439"/>
                </a:lnTo>
                <a:lnTo>
                  <a:pt x="279543" y="262570"/>
                </a:lnTo>
                <a:lnTo>
                  <a:pt x="277246" y="262570"/>
                </a:lnTo>
                <a:lnTo>
                  <a:pt x="269294" y="261439"/>
                </a:lnTo>
                <a:lnTo>
                  <a:pt x="262473" y="265964"/>
                </a:lnTo>
                <a:lnTo>
                  <a:pt x="260212" y="265964"/>
                </a:lnTo>
                <a:lnTo>
                  <a:pt x="257950" y="264832"/>
                </a:lnTo>
                <a:lnTo>
                  <a:pt x="248832" y="267095"/>
                </a:lnTo>
                <a:lnTo>
                  <a:pt x="245439" y="268261"/>
                </a:lnTo>
                <a:lnTo>
                  <a:pt x="244308" y="269392"/>
                </a:lnTo>
                <a:lnTo>
                  <a:pt x="244308" y="271655"/>
                </a:lnTo>
                <a:lnTo>
                  <a:pt x="244308" y="272786"/>
                </a:lnTo>
                <a:lnTo>
                  <a:pt x="244308" y="273917"/>
                </a:lnTo>
                <a:lnTo>
                  <a:pt x="247701" y="280739"/>
                </a:lnTo>
                <a:lnTo>
                  <a:pt x="248832" y="285299"/>
                </a:lnTo>
                <a:lnTo>
                  <a:pt x="245439" y="292122"/>
                </a:lnTo>
                <a:lnTo>
                  <a:pt x="243178" y="293253"/>
                </a:lnTo>
                <a:lnTo>
                  <a:pt x="242011" y="296646"/>
                </a:lnTo>
                <a:lnTo>
                  <a:pt x="240880" y="297813"/>
                </a:lnTo>
                <a:lnTo>
                  <a:pt x="234060" y="305766"/>
                </a:lnTo>
                <a:lnTo>
                  <a:pt x="230667" y="306897"/>
                </a:lnTo>
                <a:lnTo>
                  <a:pt x="228405" y="308029"/>
                </a:lnTo>
                <a:lnTo>
                  <a:pt x="227239" y="308029"/>
                </a:lnTo>
                <a:lnTo>
                  <a:pt x="221585" y="308029"/>
                </a:lnTo>
                <a:lnTo>
                  <a:pt x="217026" y="308029"/>
                </a:lnTo>
                <a:lnTo>
                  <a:pt x="214764" y="310291"/>
                </a:lnTo>
                <a:lnTo>
                  <a:pt x="212467" y="312589"/>
                </a:lnTo>
                <a:lnTo>
                  <a:pt x="205681" y="315982"/>
                </a:lnTo>
                <a:lnTo>
                  <a:pt x="202253" y="315982"/>
                </a:lnTo>
                <a:lnTo>
                  <a:pt x="199992" y="315982"/>
                </a:lnTo>
                <a:lnTo>
                  <a:pt x="198861" y="313720"/>
                </a:lnTo>
                <a:lnTo>
                  <a:pt x="195433" y="311457"/>
                </a:lnTo>
                <a:lnTo>
                  <a:pt x="192040" y="308029"/>
                </a:lnTo>
                <a:lnTo>
                  <a:pt x="190909" y="308029"/>
                </a:lnTo>
                <a:lnTo>
                  <a:pt x="189743" y="306897"/>
                </a:lnTo>
                <a:lnTo>
                  <a:pt x="188612" y="306897"/>
                </a:lnTo>
                <a:lnTo>
                  <a:pt x="186350" y="306897"/>
                </a:lnTo>
                <a:lnTo>
                  <a:pt x="185219" y="308029"/>
                </a:lnTo>
                <a:lnTo>
                  <a:pt x="181791" y="311457"/>
                </a:lnTo>
                <a:lnTo>
                  <a:pt x="179529" y="318244"/>
                </a:lnTo>
                <a:lnTo>
                  <a:pt x="178399" y="323935"/>
                </a:lnTo>
                <a:lnTo>
                  <a:pt x="179529" y="328495"/>
                </a:lnTo>
                <a:lnTo>
                  <a:pt x="178399" y="331889"/>
                </a:lnTo>
                <a:lnTo>
                  <a:pt x="176137" y="344402"/>
                </a:lnTo>
                <a:lnTo>
                  <a:pt x="173840" y="346665"/>
                </a:lnTo>
                <a:lnTo>
                  <a:pt x="171578" y="353487"/>
                </a:lnTo>
                <a:lnTo>
                  <a:pt x="171578" y="354618"/>
                </a:lnTo>
                <a:lnTo>
                  <a:pt x="171578" y="358047"/>
                </a:lnTo>
                <a:lnTo>
                  <a:pt x="167019" y="362572"/>
                </a:lnTo>
                <a:lnTo>
                  <a:pt x="165888" y="362572"/>
                </a:lnTo>
                <a:lnTo>
                  <a:pt x="162495" y="361440"/>
                </a:lnTo>
                <a:lnTo>
                  <a:pt x="159067" y="358047"/>
                </a:lnTo>
                <a:lnTo>
                  <a:pt x="156806" y="358047"/>
                </a:lnTo>
                <a:lnTo>
                  <a:pt x="154544" y="360309"/>
                </a:lnTo>
                <a:lnTo>
                  <a:pt x="151116" y="367132"/>
                </a:lnTo>
                <a:lnTo>
                  <a:pt x="148854" y="370525"/>
                </a:lnTo>
                <a:lnTo>
                  <a:pt x="147723" y="369394"/>
                </a:lnTo>
                <a:lnTo>
                  <a:pt x="144295" y="368263"/>
                </a:lnTo>
                <a:lnTo>
                  <a:pt x="143164" y="368263"/>
                </a:lnTo>
                <a:lnTo>
                  <a:pt x="142033" y="368263"/>
                </a:lnTo>
                <a:lnTo>
                  <a:pt x="138605" y="369394"/>
                </a:lnTo>
                <a:lnTo>
                  <a:pt x="137474" y="370525"/>
                </a:lnTo>
                <a:lnTo>
                  <a:pt x="136343" y="375085"/>
                </a:lnTo>
                <a:lnTo>
                  <a:pt x="135212" y="375085"/>
                </a:lnTo>
                <a:lnTo>
                  <a:pt x="132951" y="377347"/>
                </a:lnTo>
                <a:lnTo>
                  <a:pt x="131820" y="378514"/>
                </a:lnTo>
                <a:lnTo>
                  <a:pt x="130654" y="378514"/>
                </a:lnTo>
                <a:lnTo>
                  <a:pt x="128392" y="378514"/>
                </a:lnTo>
                <a:lnTo>
                  <a:pt x="122702" y="380776"/>
                </a:lnTo>
                <a:lnTo>
                  <a:pt x="118178" y="379645"/>
                </a:lnTo>
                <a:lnTo>
                  <a:pt x="113619" y="378514"/>
                </a:lnTo>
                <a:lnTo>
                  <a:pt x="107930" y="375085"/>
                </a:lnTo>
                <a:lnTo>
                  <a:pt x="106799" y="373954"/>
                </a:lnTo>
                <a:lnTo>
                  <a:pt x="102275" y="373954"/>
                </a:lnTo>
                <a:lnTo>
                  <a:pt x="97716" y="376216"/>
                </a:lnTo>
                <a:lnTo>
                  <a:pt x="98847" y="373954"/>
                </a:lnTo>
                <a:lnTo>
                  <a:pt x="99978" y="371692"/>
                </a:lnTo>
                <a:lnTo>
                  <a:pt x="99978" y="368263"/>
                </a:lnTo>
                <a:lnTo>
                  <a:pt x="102275" y="367132"/>
                </a:lnTo>
                <a:lnTo>
                  <a:pt x="103406" y="367132"/>
                </a:lnTo>
                <a:lnTo>
                  <a:pt x="103406" y="366000"/>
                </a:lnTo>
                <a:lnTo>
                  <a:pt x="103406" y="363738"/>
                </a:lnTo>
                <a:lnTo>
                  <a:pt x="102275" y="361440"/>
                </a:lnTo>
                <a:lnTo>
                  <a:pt x="104537" y="359178"/>
                </a:lnTo>
                <a:lnTo>
                  <a:pt x="103406" y="356916"/>
                </a:lnTo>
                <a:lnTo>
                  <a:pt x="104537" y="355749"/>
                </a:lnTo>
                <a:lnTo>
                  <a:pt x="101109" y="351225"/>
                </a:lnTo>
                <a:lnTo>
                  <a:pt x="102275" y="350093"/>
                </a:lnTo>
                <a:lnTo>
                  <a:pt x="103406" y="350093"/>
                </a:lnTo>
                <a:lnTo>
                  <a:pt x="103406" y="348962"/>
                </a:lnTo>
                <a:lnTo>
                  <a:pt x="106799" y="350093"/>
                </a:lnTo>
                <a:lnTo>
                  <a:pt x="109061" y="348962"/>
                </a:lnTo>
                <a:lnTo>
                  <a:pt x="109061" y="347796"/>
                </a:lnTo>
                <a:lnTo>
                  <a:pt x="109061" y="346665"/>
                </a:lnTo>
                <a:lnTo>
                  <a:pt x="112489" y="345533"/>
                </a:lnTo>
                <a:lnTo>
                  <a:pt x="113619" y="344402"/>
                </a:lnTo>
                <a:lnTo>
                  <a:pt x="113619" y="342140"/>
                </a:lnTo>
                <a:lnTo>
                  <a:pt x="112489" y="342140"/>
                </a:lnTo>
                <a:lnTo>
                  <a:pt x="112489" y="339842"/>
                </a:lnTo>
                <a:lnTo>
                  <a:pt x="111358" y="337580"/>
                </a:lnTo>
                <a:lnTo>
                  <a:pt x="113619" y="334187"/>
                </a:lnTo>
                <a:lnTo>
                  <a:pt x="113619" y="333020"/>
                </a:lnTo>
                <a:lnTo>
                  <a:pt x="114750" y="330758"/>
                </a:lnTo>
                <a:lnTo>
                  <a:pt x="114750" y="329627"/>
                </a:lnTo>
                <a:lnTo>
                  <a:pt x="114750" y="327364"/>
                </a:lnTo>
                <a:lnTo>
                  <a:pt x="115881" y="325067"/>
                </a:lnTo>
                <a:lnTo>
                  <a:pt x="113619" y="323935"/>
                </a:lnTo>
                <a:lnTo>
                  <a:pt x="112489" y="321673"/>
                </a:lnTo>
                <a:lnTo>
                  <a:pt x="109061" y="321673"/>
                </a:lnTo>
                <a:lnTo>
                  <a:pt x="107930" y="321673"/>
                </a:lnTo>
                <a:lnTo>
                  <a:pt x="104537" y="319411"/>
                </a:lnTo>
                <a:lnTo>
                  <a:pt x="102275" y="318244"/>
                </a:lnTo>
                <a:lnTo>
                  <a:pt x="101109" y="318244"/>
                </a:lnTo>
                <a:lnTo>
                  <a:pt x="101109" y="315982"/>
                </a:lnTo>
                <a:lnTo>
                  <a:pt x="99978" y="315982"/>
                </a:lnTo>
                <a:lnTo>
                  <a:pt x="97716" y="314851"/>
                </a:lnTo>
                <a:lnTo>
                  <a:pt x="95455" y="315982"/>
                </a:lnTo>
                <a:lnTo>
                  <a:pt x="95455" y="314851"/>
                </a:lnTo>
                <a:lnTo>
                  <a:pt x="93157" y="314851"/>
                </a:lnTo>
                <a:lnTo>
                  <a:pt x="92026" y="312589"/>
                </a:lnTo>
                <a:lnTo>
                  <a:pt x="89765" y="311457"/>
                </a:lnTo>
                <a:lnTo>
                  <a:pt x="90896" y="309160"/>
                </a:lnTo>
                <a:lnTo>
                  <a:pt x="89765" y="308029"/>
                </a:lnTo>
                <a:lnTo>
                  <a:pt x="89765" y="304635"/>
                </a:lnTo>
                <a:lnTo>
                  <a:pt x="88634" y="303469"/>
                </a:lnTo>
                <a:lnTo>
                  <a:pt x="88634" y="302337"/>
                </a:lnTo>
                <a:lnTo>
                  <a:pt x="88634" y="301206"/>
                </a:lnTo>
                <a:lnTo>
                  <a:pt x="87503" y="298944"/>
                </a:lnTo>
                <a:lnTo>
                  <a:pt x="86337" y="296646"/>
                </a:lnTo>
                <a:lnTo>
                  <a:pt x="85206" y="294384"/>
                </a:lnTo>
                <a:lnTo>
                  <a:pt x="85206" y="288693"/>
                </a:lnTo>
                <a:lnTo>
                  <a:pt x="82944" y="288693"/>
                </a:lnTo>
                <a:lnTo>
                  <a:pt x="82944" y="284168"/>
                </a:lnTo>
                <a:lnTo>
                  <a:pt x="79516" y="283037"/>
                </a:lnTo>
                <a:lnTo>
                  <a:pt x="79516" y="280739"/>
                </a:lnTo>
                <a:lnTo>
                  <a:pt x="77254" y="278477"/>
                </a:lnTo>
                <a:lnTo>
                  <a:pt x="77254" y="275084"/>
                </a:lnTo>
                <a:lnTo>
                  <a:pt x="77254" y="273917"/>
                </a:lnTo>
                <a:lnTo>
                  <a:pt x="76123" y="273917"/>
                </a:lnTo>
                <a:lnTo>
                  <a:pt x="73862" y="271655"/>
                </a:lnTo>
                <a:lnTo>
                  <a:pt x="73862" y="269392"/>
                </a:lnTo>
                <a:lnTo>
                  <a:pt x="69303" y="270524"/>
                </a:lnTo>
                <a:lnTo>
                  <a:pt x="67041" y="270524"/>
                </a:lnTo>
                <a:lnTo>
                  <a:pt x="67041" y="268261"/>
                </a:lnTo>
                <a:lnTo>
                  <a:pt x="63613" y="267095"/>
                </a:lnTo>
                <a:lnTo>
                  <a:pt x="61351" y="268261"/>
                </a:lnTo>
                <a:lnTo>
                  <a:pt x="60220" y="268261"/>
                </a:lnTo>
                <a:lnTo>
                  <a:pt x="56792" y="270524"/>
                </a:lnTo>
                <a:lnTo>
                  <a:pt x="54530" y="269392"/>
                </a:lnTo>
                <a:lnTo>
                  <a:pt x="55661" y="264832"/>
                </a:lnTo>
                <a:lnTo>
                  <a:pt x="54530" y="260308"/>
                </a:lnTo>
                <a:lnTo>
                  <a:pt x="53399" y="260308"/>
                </a:lnTo>
                <a:lnTo>
                  <a:pt x="51138" y="260308"/>
                </a:lnTo>
                <a:lnTo>
                  <a:pt x="48840" y="260308"/>
                </a:lnTo>
                <a:lnTo>
                  <a:pt x="47710" y="260308"/>
                </a:lnTo>
                <a:lnTo>
                  <a:pt x="46579" y="261439"/>
                </a:lnTo>
                <a:lnTo>
                  <a:pt x="46579" y="260308"/>
                </a:lnTo>
                <a:lnTo>
                  <a:pt x="43186" y="260308"/>
                </a:lnTo>
                <a:lnTo>
                  <a:pt x="42020" y="258010"/>
                </a:lnTo>
                <a:lnTo>
                  <a:pt x="40889" y="256879"/>
                </a:lnTo>
                <a:lnTo>
                  <a:pt x="40889" y="255748"/>
                </a:lnTo>
                <a:lnTo>
                  <a:pt x="39758" y="254617"/>
                </a:lnTo>
                <a:lnTo>
                  <a:pt x="38627" y="252354"/>
                </a:lnTo>
                <a:lnTo>
                  <a:pt x="38627" y="251188"/>
                </a:lnTo>
                <a:lnTo>
                  <a:pt x="39758" y="250057"/>
                </a:lnTo>
                <a:lnTo>
                  <a:pt x="39758" y="248926"/>
                </a:lnTo>
                <a:lnTo>
                  <a:pt x="40889" y="246663"/>
                </a:lnTo>
                <a:lnTo>
                  <a:pt x="32937" y="247794"/>
                </a:lnTo>
                <a:lnTo>
                  <a:pt x="31806" y="246663"/>
                </a:lnTo>
                <a:lnTo>
                  <a:pt x="30675" y="247794"/>
                </a:lnTo>
                <a:lnTo>
                  <a:pt x="29545" y="246663"/>
                </a:lnTo>
                <a:lnTo>
                  <a:pt x="28414" y="247794"/>
                </a:lnTo>
                <a:lnTo>
                  <a:pt x="27247" y="246663"/>
                </a:lnTo>
                <a:lnTo>
                  <a:pt x="26117" y="247794"/>
                </a:lnTo>
                <a:lnTo>
                  <a:pt x="22724" y="246663"/>
                </a:lnTo>
                <a:lnTo>
                  <a:pt x="21593" y="246663"/>
                </a:lnTo>
                <a:lnTo>
                  <a:pt x="20462" y="247794"/>
                </a:lnTo>
                <a:lnTo>
                  <a:pt x="20462" y="248926"/>
                </a:lnTo>
                <a:lnTo>
                  <a:pt x="17034" y="248926"/>
                </a:lnTo>
                <a:lnTo>
                  <a:pt x="14772" y="251188"/>
                </a:lnTo>
                <a:lnTo>
                  <a:pt x="12475" y="252354"/>
                </a:lnTo>
                <a:lnTo>
                  <a:pt x="11344" y="252354"/>
                </a:lnTo>
                <a:lnTo>
                  <a:pt x="7952" y="250057"/>
                </a:lnTo>
                <a:lnTo>
                  <a:pt x="4524" y="250057"/>
                </a:lnTo>
                <a:lnTo>
                  <a:pt x="0" y="246663"/>
                </a:lnTo>
                <a:close/>
              </a:path>
            </a:pathLst>
          </a:custGeom>
          <a:solidFill>
            <a:srgbClr val="062473"/>
          </a:solidFill>
          <a:ln w="9892" cap="flat">
            <a:solidFill>
              <a:srgbClr val="FFFFFF"/>
            </a:solidFill>
            <a:prstDash val="solid"/>
            <a:miter/>
          </a:ln>
        </p:spPr>
        <p:txBody>
          <a:bodyPr rtlCol="0" anchor="ctr"/>
          <a:lstStyle/>
          <a:p>
            <a:endParaRPr lang="pt-BR"/>
          </a:p>
        </p:txBody>
      </p:sp>
      <p:sp>
        <p:nvSpPr>
          <p:cNvPr id="20" name="Forma Livre: Forma 19">
            <a:extLst>
              <a:ext uri="{FF2B5EF4-FFF2-40B4-BE49-F238E27FC236}">
                <a16:creationId xmlns:a16="http://schemas.microsoft.com/office/drawing/2014/main" id="{DB34EFFA-7F3F-4EDA-989F-F9838D08E8B4}"/>
              </a:ext>
            </a:extLst>
          </p:cNvPr>
          <p:cNvSpPr/>
          <p:nvPr/>
        </p:nvSpPr>
        <p:spPr>
          <a:xfrm>
            <a:off x="6692698" y="2364220"/>
            <a:ext cx="941999" cy="1413912"/>
          </a:xfrm>
          <a:custGeom>
            <a:avLst/>
            <a:gdLst>
              <a:gd name="connsiteX0" fmla="*/ 7952 w 941999"/>
              <a:gd name="connsiteY0" fmla="*/ 1297969 h 1413912"/>
              <a:gd name="connsiteX1" fmla="*/ 6821 w 941999"/>
              <a:gd name="connsiteY1" fmla="*/ 1291146 h 1413912"/>
              <a:gd name="connsiteX2" fmla="*/ 7952 w 941999"/>
              <a:gd name="connsiteY2" fmla="*/ 1288884 h 1413912"/>
              <a:gd name="connsiteX3" fmla="*/ 7952 w 941999"/>
              <a:gd name="connsiteY3" fmla="*/ 1286586 h 1413912"/>
              <a:gd name="connsiteX4" fmla="*/ 10249 w 941999"/>
              <a:gd name="connsiteY4" fmla="*/ 1286586 h 1413912"/>
              <a:gd name="connsiteX5" fmla="*/ 11380 w 941999"/>
              <a:gd name="connsiteY5" fmla="*/ 1286586 h 1413912"/>
              <a:gd name="connsiteX6" fmla="*/ 12511 w 941999"/>
              <a:gd name="connsiteY6" fmla="*/ 1283193 h 1413912"/>
              <a:gd name="connsiteX7" fmla="*/ 13641 w 941999"/>
              <a:gd name="connsiteY7" fmla="*/ 1282062 h 1413912"/>
              <a:gd name="connsiteX8" fmla="*/ 13641 w 941999"/>
              <a:gd name="connsiteY8" fmla="*/ 1280931 h 1413912"/>
              <a:gd name="connsiteX9" fmla="*/ 15903 w 941999"/>
              <a:gd name="connsiteY9" fmla="*/ 1279764 h 1413912"/>
              <a:gd name="connsiteX10" fmla="*/ 17034 w 941999"/>
              <a:gd name="connsiteY10" fmla="*/ 1276371 h 1413912"/>
              <a:gd name="connsiteX11" fmla="*/ 18200 w 941999"/>
              <a:gd name="connsiteY11" fmla="*/ 1272977 h 1413912"/>
              <a:gd name="connsiteX12" fmla="*/ 19331 w 941999"/>
              <a:gd name="connsiteY12" fmla="*/ 1271811 h 1413912"/>
              <a:gd name="connsiteX13" fmla="*/ 21593 w 941999"/>
              <a:gd name="connsiteY13" fmla="*/ 1265024 h 1413912"/>
              <a:gd name="connsiteX14" fmla="*/ 19331 w 941999"/>
              <a:gd name="connsiteY14" fmla="*/ 1262726 h 1413912"/>
              <a:gd name="connsiteX15" fmla="*/ 20462 w 941999"/>
              <a:gd name="connsiteY15" fmla="*/ 1262726 h 1413912"/>
              <a:gd name="connsiteX16" fmla="*/ 20462 w 941999"/>
              <a:gd name="connsiteY16" fmla="*/ 1260464 h 1413912"/>
              <a:gd name="connsiteX17" fmla="*/ 21593 w 941999"/>
              <a:gd name="connsiteY17" fmla="*/ 1255904 h 1413912"/>
              <a:gd name="connsiteX18" fmla="*/ 21593 w 941999"/>
              <a:gd name="connsiteY18" fmla="*/ 1254773 h 1413912"/>
              <a:gd name="connsiteX19" fmla="*/ 23855 w 941999"/>
              <a:gd name="connsiteY19" fmla="*/ 1252510 h 1413912"/>
              <a:gd name="connsiteX20" fmla="*/ 23855 w 941999"/>
              <a:gd name="connsiteY20" fmla="*/ 1250213 h 1413912"/>
              <a:gd name="connsiteX21" fmla="*/ 24986 w 941999"/>
              <a:gd name="connsiteY21" fmla="*/ 1246819 h 1413912"/>
              <a:gd name="connsiteX22" fmla="*/ 24986 w 941999"/>
              <a:gd name="connsiteY22" fmla="*/ 1245688 h 1413912"/>
              <a:gd name="connsiteX23" fmla="*/ 26152 w 941999"/>
              <a:gd name="connsiteY23" fmla="*/ 1243426 h 1413912"/>
              <a:gd name="connsiteX24" fmla="*/ 24986 w 941999"/>
              <a:gd name="connsiteY24" fmla="*/ 1239997 h 1413912"/>
              <a:gd name="connsiteX25" fmla="*/ 23855 w 941999"/>
              <a:gd name="connsiteY25" fmla="*/ 1238866 h 1413912"/>
              <a:gd name="connsiteX26" fmla="*/ 22724 w 941999"/>
              <a:gd name="connsiteY26" fmla="*/ 1237735 h 1413912"/>
              <a:gd name="connsiteX27" fmla="*/ 22724 w 941999"/>
              <a:gd name="connsiteY27" fmla="*/ 1233175 h 1413912"/>
              <a:gd name="connsiteX28" fmla="*/ 22724 w 941999"/>
              <a:gd name="connsiteY28" fmla="*/ 1232043 h 1413912"/>
              <a:gd name="connsiteX29" fmla="*/ 21593 w 941999"/>
              <a:gd name="connsiteY29" fmla="*/ 1230912 h 1413912"/>
              <a:gd name="connsiteX30" fmla="*/ 21593 w 941999"/>
              <a:gd name="connsiteY30" fmla="*/ 1229781 h 1413912"/>
              <a:gd name="connsiteX31" fmla="*/ 23855 w 941999"/>
              <a:gd name="connsiteY31" fmla="*/ 1226352 h 1413912"/>
              <a:gd name="connsiteX32" fmla="*/ 23855 w 941999"/>
              <a:gd name="connsiteY32" fmla="*/ 1225221 h 1413912"/>
              <a:gd name="connsiteX33" fmla="*/ 24986 w 941999"/>
              <a:gd name="connsiteY33" fmla="*/ 1220696 h 1413912"/>
              <a:gd name="connsiteX34" fmla="*/ 24986 w 941999"/>
              <a:gd name="connsiteY34" fmla="*/ 1219530 h 1413912"/>
              <a:gd name="connsiteX35" fmla="*/ 26152 w 941999"/>
              <a:gd name="connsiteY35" fmla="*/ 1218399 h 1413912"/>
              <a:gd name="connsiteX36" fmla="*/ 28414 w 941999"/>
              <a:gd name="connsiteY36" fmla="*/ 1217268 h 1413912"/>
              <a:gd name="connsiteX37" fmla="*/ 29545 w 941999"/>
              <a:gd name="connsiteY37" fmla="*/ 1213874 h 1413912"/>
              <a:gd name="connsiteX38" fmla="*/ 29545 w 941999"/>
              <a:gd name="connsiteY38" fmla="*/ 1212708 h 1413912"/>
              <a:gd name="connsiteX39" fmla="*/ 29545 w 941999"/>
              <a:gd name="connsiteY39" fmla="*/ 1211577 h 1413912"/>
              <a:gd name="connsiteX40" fmla="*/ 28414 w 941999"/>
              <a:gd name="connsiteY40" fmla="*/ 1209314 h 1413912"/>
              <a:gd name="connsiteX41" fmla="*/ 29545 w 941999"/>
              <a:gd name="connsiteY41" fmla="*/ 1208183 h 1413912"/>
              <a:gd name="connsiteX42" fmla="*/ 28414 w 941999"/>
              <a:gd name="connsiteY42" fmla="*/ 1205921 h 1413912"/>
              <a:gd name="connsiteX43" fmla="*/ 28414 w 941999"/>
              <a:gd name="connsiteY43" fmla="*/ 1204754 h 1413912"/>
              <a:gd name="connsiteX44" fmla="*/ 27283 w 941999"/>
              <a:gd name="connsiteY44" fmla="*/ 1203623 h 1413912"/>
              <a:gd name="connsiteX45" fmla="*/ 28414 w 941999"/>
              <a:gd name="connsiteY45" fmla="*/ 1202492 h 1413912"/>
              <a:gd name="connsiteX46" fmla="*/ 26152 w 941999"/>
              <a:gd name="connsiteY46" fmla="*/ 1201361 h 1413912"/>
              <a:gd name="connsiteX47" fmla="*/ 28414 w 941999"/>
              <a:gd name="connsiteY47" fmla="*/ 1197932 h 1413912"/>
              <a:gd name="connsiteX48" fmla="*/ 27283 w 941999"/>
              <a:gd name="connsiteY48" fmla="*/ 1193407 h 1413912"/>
              <a:gd name="connsiteX49" fmla="*/ 28414 w 941999"/>
              <a:gd name="connsiteY49" fmla="*/ 1189978 h 1413912"/>
              <a:gd name="connsiteX50" fmla="*/ 28414 w 941999"/>
              <a:gd name="connsiteY50" fmla="*/ 1188847 h 1413912"/>
              <a:gd name="connsiteX51" fmla="*/ 29545 w 941999"/>
              <a:gd name="connsiteY51" fmla="*/ 1188847 h 1413912"/>
              <a:gd name="connsiteX52" fmla="*/ 29545 w 941999"/>
              <a:gd name="connsiteY52" fmla="*/ 1187716 h 1413912"/>
              <a:gd name="connsiteX53" fmla="*/ 28414 w 941999"/>
              <a:gd name="connsiteY53" fmla="*/ 1185454 h 1413912"/>
              <a:gd name="connsiteX54" fmla="*/ 27283 w 941999"/>
              <a:gd name="connsiteY54" fmla="*/ 1184323 h 1413912"/>
              <a:gd name="connsiteX55" fmla="*/ 26152 w 941999"/>
              <a:gd name="connsiteY55" fmla="*/ 1183156 h 1413912"/>
              <a:gd name="connsiteX56" fmla="*/ 27283 w 941999"/>
              <a:gd name="connsiteY56" fmla="*/ 1182025 h 1413912"/>
              <a:gd name="connsiteX57" fmla="*/ 26152 w 941999"/>
              <a:gd name="connsiteY57" fmla="*/ 1179763 h 1413912"/>
              <a:gd name="connsiteX58" fmla="*/ 26152 w 941999"/>
              <a:gd name="connsiteY58" fmla="*/ 1177500 h 1413912"/>
              <a:gd name="connsiteX59" fmla="*/ 28414 w 941999"/>
              <a:gd name="connsiteY59" fmla="*/ 1175203 h 1413912"/>
              <a:gd name="connsiteX60" fmla="*/ 27283 w 941999"/>
              <a:gd name="connsiteY60" fmla="*/ 1172940 h 1413912"/>
              <a:gd name="connsiteX61" fmla="*/ 29545 w 941999"/>
              <a:gd name="connsiteY61" fmla="*/ 1171809 h 1413912"/>
              <a:gd name="connsiteX62" fmla="*/ 29545 w 941999"/>
              <a:gd name="connsiteY62" fmla="*/ 1170678 h 1413912"/>
              <a:gd name="connsiteX63" fmla="*/ 30675 w 941999"/>
              <a:gd name="connsiteY63" fmla="*/ 1167249 h 1413912"/>
              <a:gd name="connsiteX64" fmla="*/ 32973 w 941999"/>
              <a:gd name="connsiteY64" fmla="*/ 1166118 h 1413912"/>
              <a:gd name="connsiteX65" fmla="*/ 32973 w 941999"/>
              <a:gd name="connsiteY65" fmla="*/ 1164987 h 1413912"/>
              <a:gd name="connsiteX66" fmla="*/ 35234 w 941999"/>
              <a:gd name="connsiteY66" fmla="*/ 1163856 h 1413912"/>
              <a:gd name="connsiteX67" fmla="*/ 34104 w 941999"/>
              <a:gd name="connsiteY67" fmla="*/ 1161593 h 1413912"/>
              <a:gd name="connsiteX68" fmla="*/ 35234 w 941999"/>
              <a:gd name="connsiteY68" fmla="*/ 1160427 h 1413912"/>
              <a:gd name="connsiteX69" fmla="*/ 34104 w 941999"/>
              <a:gd name="connsiteY69" fmla="*/ 1160427 h 1413912"/>
              <a:gd name="connsiteX70" fmla="*/ 35234 w 941999"/>
              <a:gd name="connsiteY70" fmla="*/ 1159296 h 1413912"/>
              <a:gd name="connsiteX71" fmla="*/ 34104 w 941999"/>
              <a:gd name="connsiteY71" fmla="*/ 1158165 h 1413912"/>
              <a:gd name="connsiteX72" fmla="*/ 34104 w 941999"/>
              <a:gd name="connsiteY72" fmla="*/ 1157033 h 1413912"/>
              <a:gd name="connsiteX73" fmla="*/ 32973 w 941999"/>
              <a:gd name="connsiteY73" fmla="*/ 1157033 h 1413912"/>
              <a:gd name="connsiteX74" fmla="*/ 34104 w 941999"/>
              <a:gd name="connsiteY74" fmla="*/ 1155902 h 1413912"/>
              <a:gd name="connsiteX75" fmla="*/ 32973 w 941999"/>
              <a:gd name="connsiteY75" fmla="*/ 1155902 h 1413912"/>
              <a:gd name="connsiteX76" fmla="*/ 32973 w 941999"/>
              <a:gd name="connsiteY76" fmla="*/ 1153605 h 1413912"/>
              <a:gd name="connsiteX77" fmla="*/ 32973 w 941999"/>
              <a:gd name="connsiteY77" fmla="*/ 1152474 h 1413912"/>
              <a:gd name="connsiteX78" fmla="*/ 29545 w 941999"/>
              <a:gd name="connsiteY78" fmla="*/ 1147949 h 1413912"/>
              <a:gd name="connsiteX79" fmla="*/ 28414 w 941999"/>
              <a:gd name="connsiteY79" fmla="*/ 1145651 h 1413912"/>
              <a:gd name="connsiteX80" fmla="*/ 26152 w 941999"/>
              <a:gd name="connsiteY80" fmla="*/ 1143389 h 1413912"/>
              <a:gd name="connsiteX81" fmla="*/ 24986 w 941999"/>
              <a:gd name="connsiteY81" fmla="*/ 1142258 h 1413912"/>
              <a:gd name="connsiteX82" fmla="*/ 22724 w 941999"/>
              <a:gd name="connsiteY82" fmla="*/ 1142258 h 1413912"/>
              <a:gd name="connsiteX83" fmla="*/ 20462 w 941999"/>
              <a:gd name="connsiteY83" fmla="*/ 1141127 h 1413912"/>
              <a:gd name="connsiteX84" fmla="*/ 19331 w 941999"/>
              <a:gd name="connsiteY84" fmla="*/ 1139995 h 1413912"/>
              <a:gd name="connsiteX85" fmla="*/ 18200 w 941999"/>
              <a:gd name="connsiteY85" fmla="*/ 1141127 h 1413912"/>
              <a:gd name="connsiteX86" fmla="*/ 17034 w 941999"/>
              <a:gd name="connsiteY86" fmla="*/ 1139995 h 1413912"/>
              <a:gd name="connsiteX87" fmla="*/ 18200 w 941999"/>
              <a:gd name="connsiteY87" fmla="*/ 1137698 h 1413912"/>
              <a:gd name="connsiteX88" fmla="*/ 17034 w 941999"/>
              <a:gd name="connsiteY88" fmla="*/ 1137698 h 1413912"/>
              <a:gd name="connsiteX89" fmla="*/ 17034 w 941999"/>
              <a:gd name="connsiteY89" fmla="*/ 1135435 h 1413912"/>
              <a:gd name="connsiteX90" fmla="*/ 15903 w 941999"/>
              <a:gd name="connsiteY90" fmla="*/ 1135435 h 1413912"/>
              <a:gd name="connsiteX91" fmla="*/ 15903 w 941999"/>
              <a:gd name="connsiteY91" fmla="*/ 1134304 h 1413912"/>
              <a:gd name="connsiteX92" fmla="*/ 14772 w 941999"/>
              <a:gd name="connsiteY92" fmla="*/ 1132042 h 1413912"/>
              <a:gd name="connsiteX93" fmla="*/ 14772 w 941999"/>
              <a:gd name="connsiteY93" fmla="*/ 1130875 h 1413912"/>
              <a:gd name="connsiteX94" fmla="*/ 17034 w 941999"/>
              <a:gd name="connsiteY94" fmla="*/ 1130875 h 1413912"/>
              <a:gd name="connsiteX95" fmla="*/ 17034 w 941999"/>
              <a:gd name="connsiteY95" fmla="*/ 1128613 h 1413912"/>
              <a:gd name="connsiteX96" fmla="*/ 15903 w 941999"/>
              <a:gd name="connsiteY96" fmla="*/ 1126351 h 1413912"/>
              <a:gd name="connsiteX97" fmla="*/ 15903 w 941999"/>
              <a:gd name="connsiteY97" fmla="*/ 1124089 h 1413912"/>
              <a:gd name="connsiteX98" fmla="*/ 17034 w 941999"/>
              <a:gd name="connsiteY98" fmla="*/ 1120660 h 1413912"/>
              <a:gd name="connsiteX99" fmla="*/ 15903 w 941999"/>
              <a:gd name="connsiteY99" fmla="*/ 1120660 h 1413912"/>
              <a:gd name="connsiteX100" fmla="*/ 15903 w 941999"/>
              <a:gd name="connsiteY100" fmla="*/ 1117266 h 1413912"/>
              <a:gd name="connsiteX101" fmla="*/ 14772 w 941999"/>
              <a:gd name="connsiteY101" fmla="*/ 1113837 h 1413912"/>
              <a:gd name="connsiteX102" fmla="*/ 15903 w 941999"/>
              <a:gd name="connsiteY102" fmla="*/ 1113837 h 1413912"/>
              <a:gd name="connsiteX103" fmla="*/ 17034 w 941999"/>
              <a:gd name="connsiteY103" fmla="*/ 1112706 h 1413912"/>
              <a:gd name="connsiteX104" fmla="*/ 14772 w 941999"/>
              <a:gd name="connsiteY104" fmla="*/ 1110444 h 1413912"/>
              <a:gd name="connsiteX105" fmla="*/ 13641 w 941999"/>
              <a:gd name="connsiteY105" fmla="*/ 1109277 h 1413912"/>
              <a:gd name="connsiteX106" fmla="*/ 12511 w 941999"/>
              <a:gd name="connsiteY106" fmla="*/ 1105884 h 1413912"/>
              <a:gd name="connsiteX107" fmla="*/ 11380 w 941999"/>
              <a:gd name="connsiteY107" fmla="*/ 1104753 h 1413912"/>
              <a:gd name="connsiteX108" fmla="*/ 11380 w 941999"/>
              <a:gd name="connsiteY108" fmla="*/ 1100193 h 1413912"/>
              <a:gd name="connsiteX109" fmla="*/ 11380 w 941999"/>
              <a:gd name="connsiteY109" fmla="*/ 1097930 h 1413912"/>
              <a:gd name="connsiteX110" fmla="*/ 12511 w 941999"/>
              <a:gd name="connsiteY110" fmla="*/ 1097930 h 1413912"/>
              <a:gd name="connsiteX111" fmla="*/ 12511 w 941999"/>
              <a:gd name="connsiteY111" fmla="*/ 1095668 h 1413912"/>
              <a:gd name="connsiteX112" fmla="*/ 11380 w 941999"/>
              <a:gd name="connsiteY112" fmla="*/ 1095668 h 1413912"/>
              <a:gd name="connsiteX113" fmla="*/ 11380 w 941999"/>
              <a:gd name="connsiteY113" fmla="*/ 1094537 h 1413912"/>
              <a:gd name="connsiteX114" fmla="*/ 11380 w 941999"/>
              <a:gd name="connsiteY114" fmla="*/ 1092239 h 1413912"/>
              <a:gd name="connsiteX115" fmla="*/ 10249 w 941999"/>
              <a:gd name="connsiteY115" fmla="*/ 1091108 h 1413912"/>
              <a:gd name="connsiteX116" fmla="*/ 9082 w 941999"/>
              <a:gd name="connsiteY116" fmla="*/ 1089977 h 1413912"/>
              <a:gd name="connsiteX117" fmla="*/ 10249 w 941999"/>
              <a:gd name="connsiteY117" fmla="*/ 1087715 h 1413912"/>
              <a:gd name="connsiteX118" fmla="*/ 9082 w 941999"/>
              <a:gd name="connsiteY118" fmla="*/ 1085417 h 1413912"/>
              <a:gd name="connsiteX119" fmla="*/ 9082 w 941999"/>
              <a:gd name="connsiteY119" fmla="*/ 1083155 h 1413912"/>
              <a:gd name="connsiteX120" fmla="*/ 5690 w 941999"/>
              <a:gd name="connsiteY120" fmla="*/ 1080892 h 1413912"/>
              <a:gd name="connsiteX121" fmla="*/ 4559 w 941999"/>
              <a:gd name="connsiteY121" fmla="*/ 1077464 h 1413912"/>
              <a:gd name="connsiteX122" fmla="*/ 2262 w 941999"/>
              <a:gd name="connsiteY122" fmla="*/ 1075201 h 1413912"/>
              <a:gd name="connsiteX123" fmla="*/ 2262 w 941999"/>
              <a:gd name="connsiteY123" fmla="*/ 1074070 h 1413912"/>
              <a:gd name="connsiteX124" fmla="*/ 1131 w 941999"/>
              <a:gd name="connsiteY124" fmla="*/ 1070641 h 1413912"/>
              <a:gd name="connsiteX125" fmla="*/ 0 w 941999"/>
              <a:gd name="connsiteY125" fmla="*/ 1068379 h 1413912"/>
              <a:gd name="connsiteX126" fmla="*/ 2262 w 941999"/>
              <a:gd name="connsiteY126" fmla="*/ 1066117 h 1413912"/>
              <a:gd name="connsiteX127" fmla="*/ 2262 w 941999"/>
              <a:gd name="connsiteY127" fmla="*/ 1064985 h 1413912"/>
              <a:gd name="connsiteX128" fmla="*/ 2262 w 941999"/>
              <a:gd name="connsiteY128" fmla="*/ 1063819 h 1413912"/>
              <a:gd name="connsiteX129" fmla="*/ 2262 w 941999"/>
              <a:gd name="connsiteY129" fmla="*/ 1061557 h 1413912"/>
              <a:gd name="connsiteX130" fmla="*/ 2262 w 941999"/>
              <a:gd name="connsiteY130" fmla="*/ 1060426 h 1413912"/>
              <a:gd name="connsiteX131" fmla="*/ 4559 w 941999"/>
              <a:gd name="connsiteY131" fmla="*/ 1059294 h 1413912"/>
              <a:gd name="connsiteX132" fmla="*/ 3428 w 941999"/>
              <a:gd name="connsiteY132" fmla="*/ 1058163 h 1413912"/>
              <a:gd name="connsiteX133" fmla="*/ 4559 w 941999"/>
              <a:gd name="connsiteY133" fmla="*/ 1056997 h 1413912"/>
              <a:gd name="connsiteX134" fmla="*/ 5690 w 941999"/>
              <a:gd name="connsiteY134" fmla="*/ 1054734 h 1413912"/>
              <a:gd name="connsiteX135" fmla="*/ 6821 w 941999"/>
              <a:gd name="connsiteY135" fmla="*/ 1053603 h 1413912"/>
              <a:gd name="connsiteX136" fmla="*/ 7952 w 941999"/>
              <a:gd name="connsiteY136" fmla="*/ 1053603 h 1413912"/>
              <a:gd name="connsiteX137" fmla="*/ 9082 w 941999"/>
              <a:gd name="connsiteY137" fmla="*/ 1052472 h 1413912"/>
              <a:gd name="connsiteX138" fmla="*/ 9082 w 941999"/>
              <a:gd name="connsiteY138" fmla="*/ 1051341 h 1413912"/>
              <a:gd name="connsiteX139" fmla="*/ 6821 w 941999"/>
              <a:gd name="connsiteY139" fmla="*/ 1050174 h 1413912"/>
              <a:gd name="connsiteX140" fmla="*/ 5690 w 941999"/>
              <a:gd name="connsiteY140" fmla="*/ 1049043 h 1413912"/>
              <a:gd name="connsiteX141" fmla="*/ 6821 w 941999"/>
              <a:gd name="connsiteY141" fmla="*/ 1046781 h 1413912"/>
              <a:gd name="connsiteX142" fmla="*/ 9082 w 941999"/>
              <a:gd name="connsiteY142" fmla="*/ 1045650 h 1413912"/>
              <a:gd name="connsiteX143" fmla="*/ 10249 w 941999"/>
              <a:gd name="connsiteY143" fmla="*/ 1043387 h 1413912"/>
              <a:gd name="connsiteX144" fmla="*/ 10249 w 941999"/>
              <a:gd name="connsiteY144" fmla="*/ 1042221 h 1413912"/>
              <a:gd name="connsiteX145" fmla="*/ 11380 w 941999"/>
              <a:gd name="connsiteY145" fmla="*/ 1042221 h 1413912"/>
              <a:gd name="connsiteX146" fmla="*/ 14772 w 941999"/>
              <a:gd name="connsiteY146" fmla="*/ 1038827 h 1413912"/>
              <a:gd name="connsiteX147" fmla="*/ 17034 w 941999"/>
              <a:gd name="connsiteY147" fmla="*/ 1039959 h 1413912"/>
              <a:gd name="connsiteX148" fmla="*/ 18200 w 941999"/>
              <a:gd name="connsiteY148" fmla="*/ 1035434 h 1413912"/>
              <a:gd name="connsiteX149" fmla="*/ 20462 w 941999"/>
              <a:gd name="connsiteY149" fmla="*/ 1034267 h 1413912"/>
              <a:gd name="connsiteX150" fmla="*/ 22724 w 941999"/>
              <a:gd name="connsiteY150" fmla="*/ 1034267 h 1413912"/>
              <a:gd name="connsiteX151" fmla="*/ 21593 w 941999"/>
              <a:gd name="connsiteY151" fmla="*/ 1032005 h 1413912"/>
              <a:gd name="connsiteX152" fmla="*/ 23855 w 941999"/>
              <a:gd name="connsiteY152" fmla="*/ 1030874 h 1413912"/>
              <a:gd name="connsiteX153" fmla="*/ 26152 w 941999"/>
              <a:gd name="connsiteY153" fmla="*/ 1030874 h 1413912"/>
              <a:gd name="connsiteX154" fmla="*/ 29545 w 941999"/>
              <a:gd name="connsiteY154" fmla="*/ 1022921 h 1413912"/>
              <a:gd name="connsiteX155" fmla="*/ 30675 w 941999"/>
              <a:gd name="connsiteY155" fmla="*/ 1021789 h 1413912"/>
              <a:gd name="connsiteX156" fmla="*/ 29545 w 941999"/>
              <a:gd name="connsiteY156" fmla="*/ 1020623 h 1413912"/>
              <a:gd name="connsiteX157" fmla="*/ 30675 w 941999"/>
              <a:gd name="connsiteY157" fmla="*/ 1017229 h 1413912"/>
              <a:gd name="connsiteX158" fmla="*/ 31806 w 941999"/>
              <a:gd name="connsiteY158" fmla="*/ 1014967 h 1413912"/>
              <a:gd name="connsiteX159" fmla="*/ 32973 w 941999"/>
              <a:gd name="connsiteY159" fmla="*/ 1014967 h 1413912"/>
              <a:gd name="connsiteX160" fmla="*/ 32973 w 941999"/>
              <a:gd name="connsiteY160" fmla="*/ 1013836 h 1413912"/>
              <a:gd name="connsiteX161" fmla="*/ 36365 w 941999"/>
              <a:gd name="connsiteY161" fmla="*/ 1014967 h 1413912"/>
              <a:gd name="connsiteX162" fmla="*/ 38627 w 941999"/>
              <a:gd name="connsiteY162" fmla="*/ 1012669 h 1413912"/>
              <a:gd name="connsiteX163" fmla="*/ 34104 w 941999"/>
              <a:gd name="connsiteY163" fmla="*/ 1010407 h 1413912"/>
              <a:gd name="connsiteX164" fmla="*/ 34104 w 941999"/>
              <a:gd name="connsiteY164" fmla="*/ 1009276 h 1413912"/>
              <a:gd name="connsiteX165" fmla="*/ 38627 w 941999"/>
              <a:gd name="connsiteY165" fmla="*/ 1005882 h 1413912"/>
              <a:gd name="connsiteX166" fmla="*/ 39758 w 941999"/>
              <a:gd name="connsiteY166" fmla="*/ 1004716 h 1413912"/>
              <a:gd name="connsiteX167" fmla="*/ 39758 w 941999"/>
              <a:gd name="connsiteY167" fmla="*/ 1002454 h 1413912"/>
              <a:gd name="connsiteX168" fmla="*/ 40924 w 941999"/>
              <a:gd name="connsiteY168" fmla="*/ 1001322 h 1413912"/>
              <a:gd name="connsiteX169" fmla="*/ 39758 w 941999"/>
              <a:gd name="connsiteY169" fmla="*/ 999060 h 1413912"/>
              <a:gd name="connsiteX170" fmla="*/ 40924 w 941999"/>
              <a:gd name="connsiteY170" fmla="*/ 997894 h 1413912"/>
              <a:gd name="connsiteX171" fmla="*/ 43186 w 941999"/>
              <a:gd name="connsiteY171" fmla="*/ 994500 h 1413912"/>
              <a:gd name="connsiteX172" fmla="*/ 42055 w 941999"/>
              <a:gd name="connsiteY172" fmla="*/ 993369 h 1413912"/>
              <a:gd name="connsiteX173" fmla="*/ 43186 w 941999"/>
              <a:gd name="connsiteY173" fmla="*/ 989940 h 1413912"/>
              <a:gd name="connsiteX174" fmla="*/ 42055 w 941999"/>
              <a:gd name="connsiteY174" fmla="*/ 985416 h 1413912"/>
              <a:gd name="connsiteX175" fmla="*/ 43186 w 941999"/>
              <a:gd name="connsiteY175" fmla="*/ 984284 h 1413912"/>
              <a:gd name="connsiteX176" fmla="*/ 44317 w 941999"/>
              <a:gd name="connsiteY176" fmla="*/ 981987 h 1413912"/>
              <a:gd name="connsiteX177" fmla="*/ 44317 w 941999"/>
              <a:gd name="connsiteY177" fmla="*/ 980856 h 1413912"/>
              <a:gd name="connsiteX178" fmla="*/ 44317 w 941999"/>
              <a:gd name="connsiteY178" fmla="*/ 979724 h 1413912"/>
              <a:gd name="connsiteX179" fmla="*/ 44317 w 941999"/>
              <a:gd name="connsiteY179" fmla="*/ 978593 h 1413912"/>
              <a:gd name="connsiteX180" fmla="*/ 46579 w 941999"/>
              <a:gd name="connsiteY180" fmla="*/ 977462 h 1413912"/>
              <a:gd name="connsiteX181" fmla="*/ 45448 w 941999"/>
              <a:gd name="connsiteY181" fmla="*/ 976331 h 1413912"/>
              <a:gd name="connsiteX182" fmla="*/ 47745 w 941999"/>
              <a:gd name="connsiteY182" fmla="*/ 975164 h 1413912"/>
              <a:gd name="connsiteX183" fmla="*/ 48876 w 941999"/>
              <a:gd name="connsiteY183" fmla="*/ 975164 h 1413912"/>
              <a:gd name="connsiteX184" fmla="*/ 50007 w 941999"/>
              <a:gd name="connsiteY184" fmla="*/ 974033 h 1413912"/>
              <a:gd name="connsiteX185" fmla="*/ 48876 w 941999"/>
              <a:gd name="connsiteY185" fmla="*/ 971771 h 1413912"/>
              <a:gd name="connsiteX186" fmla="*/ 51138 w 941999"/>
              <a:gd name="connsiteY186" fmla="*/ 970640 h 1413912"/>
              <a:gd name="connsiteX187" fmla="*/ 51138 w 941999"/>
              <a:gd name="connsiteY187" fmla="*/ 969509 h 1413912"/>
              <a:gd name="connsiteX188" fmla="*/ 51138 w 941999"/>
              <a:gd name="connsiteY188" fmla="*/ 966080 h 1413912"/>
              <a:gd name="connsiteX189" fmla="*/ 53399 w 941999"/>
              <a:gd name="connsiteY189" fmla="*/ 963818 h 1413912"/>
              <a:gd name="connsiteX190" fmla="*/ 53399 w 941999"/>
              <a:gd name="connsiteY190" fmla="*/ 960389 h 1413912"/>
              <a:gd name="connsiteX191" fmla="*/ 55697 w 941999"/>
              <a:gd name="connsiteY191" fmla="*/ 958126 h 1413912"/>
              <a:gd name="connsiteX192" fmla="*/ 55697 w 941999"/>
              <a:gd name="connsiteY192" fmla="*/ 951304 h 1413912"/>
              <a:gd name="connsiteX193" fmla="*/ 64779 w 941999"/>
              <a:gd name="connsiteY193" fmla="*/ 943351 h 1413912"/>
              <a:gd name="connsiteX194" fmla="*/ 63648 w 941999"/>
              <a:gd name="connsiteY194" fmla="*/ 941088 h 1413912"/>
              <a:gd name="connsiteX195" fmla="*/ 64779 w 941999"/>
              <a:gd name="connsiteY195" fmla="*/ 939957 h 1413912"/>
              <a:gd name="connsiteX196" fmla="*/ 65910 w 941999"/>
              <a:gd name="connsiteY196" fmla="*/ 937659 h 1413912"/>
              <a:gd name="connsiteX197" fmla="*/ 68172 w 941999"/>
              <a:gd name="connsiteY197" fmla="*/ 937659 h 1413912"/>
              <a:gd name="connsiteX198" fmla="*/ 69303 w 941999"/>
              <a:gd name="connsiteY198" fmla="*/ 935397 h 1413912"/>
              <a:gd name="connsiteX199" fmla="*/ 68172 w 941999"/>
              <a:gd name="connsiteY199" fmla="*/ 932004 h 1413912"/>
              <a:gd name="connsiteX200" fmla="*/ 69303 w 941999"/>
              <a:gd name="connsiteY200" fmla="*/ 929706 h 1413912"/>
              <a:gd name="connsiteX201" fmla="*/ 70469 w 941999"/>
              <a:gd name="connsiteY201" fmla="*/ 927444 h 1413912"/>
              <a:gd name="connsiteX202" fmla="*/ 69303 w 941999"/>
              <a:gd name="connsiteY202" fmla="*/ 925181 h 1413912"/>
              <a:gd name="connsiteX203" fmla="*/ 71600 w 941999"/>
              <a:gd name="connsiteY203" fmla="*/ 920621 h 1413912"/>
              <a:gd name="connsiteX204" fmla="*/ 71600 w 941999"/>
              <a:gd name="connsiteY204" fmla="*/ 917228 h 1413912"/>
              <a:gd name="connsiteX205" fmla="*/ 72731 w 941999"/>
              <a:gd name="connsiteY205" fmla="*/ 916061 h 1413912"/>
              <a:gd name="connsiteX206" fmla="*/ 70469 w 941999"/>
              <a:gd name="connsiteY206" fmla="*/ 912668 h 1413912"/>
              <a:gd name="connsiteX207" fmla="*/ 72731 w 941999"/>
              <a:gd name="connsiteY207" fmla="*/ 910406 h 1413912"/>
              <a:gd name="connsiteX208" fmla="*/ 73862 w 941999"/>
              <a:gd name="connsiteY208" fmla="*/ 910406 h 1413912"/>
              <a:gd name="connsiteX209" fmla="*/ 74992 w 941999"/>
              <a:gd name="connsiteY209" fmla="*/ 910406 h 1413912"/>
              <a:gd name="connsiteX210" fmla="*/ 74992 w 941999"/>
              <a:gd name="connsiteY210" fmla="*/ 909274 h 1413912"/>
              <a:gd name="connsiteX211" fmla="*/ 71600 w 941999"/>
              <a:gd name="connsiteY211" fmla="*/ 906977 h 1413912"/>
              <a:gd name="connsiteX212" fmla="*/ 73862 w 941999"/>
              <a:gd name="connsiteY212" fmla="*/ 903583 h 1413912"/>
              <a:gd name="connsiteX213" fmla="*/ 74992 w 941999"/>
              <a:gd name="connsiteY213" fmla="*/ 902452 h 1413912"/>
              <a:gd name="connsiteX214" fmla="*/ 74992 w 941999"/>
              <a:gd name="connsiteY214" fmla="*/ 901286 h 1413912"/>
              <a:gd name="connsiteX215" fmla="*/ 73862 w 941999"/>
              <a:gd name="connsiteY215" fmla="*/ 900155 h 1413912"/>
              <a:gd name="connsiteX216" fmla="*/ 74992 w 941999"/>
              <a:gd name="connsiteY216" fmla="*/ 899023 h 1413912"/>
              <a:gd name="connsiteX217" fmla="*/ 76123 w 941999"/>
              <a:gd name="connsiteY217" fmla="*/ 897892 h 1413912"/>
              <a:gd name="connsiteX218" fmla="*/ 76123 w 941999"/>
              <a:gd name="connsiteY218" fmla="*/ 895630 h 1413912"/>
              <a:gd name="connsiteX219" fmla="*/ 76123 w 941999"/>
              <a:gd name="connsiteY219" fmla="*/ 894499 h 1413912"/>
              <a:gd name="connsiteX220" fmla="*/ 77290 w 941999"/>
              <a:gd name="connsiteY220" fmla="*/ 894499 h 1413912"/>
              <a:gd name="connsiteX221" fmla="*/ 79551 w 941999"/>
              <a:gd name="connsiteY221" fmla="*/ 893332 h 1413912"/>
              <a:gd name="connsiteX222" fmla="*/ 79551 w 941999"/>
              <a:gd name="connsiteY222" fmla="*/ 892201 h 1413912"/>
              <a:gd name="connsiteX223" fmla="*/ 76123 w 941999"/>
              <a:gd name="connsiteY223" fmla="*/ 889939 h 1413912"/>
              <a:gd name="connsiteX224" fmla="*/ 79551 w 941999"/>
              <a:gd name="connsiteY224" fmla="*/ 888808 h 1413912"/>
              <a:gd name="connsiteX225" fmla="*/ 79551 w 941999"/>
              <a:gd name="connsiteY225" fmla="*/ 887676 h 1413912"/>
              <a:gd name="connsiteX226" fmla="*/ 77290 w 941999"/>
              <a:gd name="connsiteY226" fmla="*/ 886510 h 1413912"/>
              <a:gd name="connsiteX227" fmla="*/ 76123 w 941999"/>
              <a:gd name="connsiteY227" fmla="*/ 884248 h 1413912"/>
              <a:gd name="connsiteX228" fmla="*/ 77290 w 941999"/>
              <a:gd name="connsiteY228" fmla="*/ 884248 h 1413912"/>
              <a:gd name="connsiteX229" fmla="*/ 78420 w 941999"/>
              <a:gd name="connsiteY229" fmla="*/ 883116 h 1413912"/>
              <a:gd name="connsiteX230" fmla="*/ 78420 w 941999"/>
              <a:gd name="connsiteY230" fmla="*/ 880854 h 1413912"/>
              <a:gd name="connsiteX231" fmla="*/ 80682 w 941999"/>
              <a:gd name="connsiteY231" fmla="*/ 879723 h 1413912"/>
              <a:gd name="connsiteX232" fmla="*/ 81813 w 941999"/>
              <a:gd name="connsiteY232" fmla="*/ 877425 h 1413912"/>
              <a:gd name="connsiteX233" fmla="*/ 80682 w 941999"/>
              <a:gd name="connsiteY233" fmla="*/ 874032 h 1413912"/>
              <a:gd name="connsiteX234" fmla="*/ 82944 w 941999"/>
              <a:gd name="connsiteY234" fmla="*/ 872901 h 1413912"/>
              <a:gd name="connsiteX235" fmla="*/ 82944 w 941999"/>
              <a:gd name="connsiteY235" fmla="*/ 870603 h 1413912"/>
              <a:gd name="connsiteX236" fmla="*/ 84075 w 941999"/>
              <a:gd name="connsiteY236" fmla="*/ 871734 h 1413912"/>
              <a:gd name="connsiteX237" fmla="*/ 85241 w 941999"/>
              <a:gd name="connsiteY237" fmla="*/ 870603 h 1413912"/>
              <a:gd name="connsiteX238" fmla="*/ 84075 w 941999"/>
              <a:gd name="connsiteY238" fmla="*/ 869472 h 1413912"/>
              <a:gd name="connsiteX239" fmla="*/ 85241 w 941999"/>
              <a:gd name="connsiteY239" fmla="*/ 867210 h 1413912"/>
              <a:gd name="connsiteX240" fmla="*/ 84075 w 941999"/>
              <a:gd name="connsiteY240" fmla="*/ 864947 h 1413912"/>
              <a:gd name="connsiteX241" fmla="*/ 85241 w 941999"/>
              <a:gd name="connsiteY241" fmla="*/ 863781 h 1413912"/>
              <a:gd name="connsiteX242" fmla="*/ 85241 w 941999"/>
              <a:gd name="connsiteY242" fmla="*/ 864947 h 1413912"/>
              <a:gd name="connsiteX243" fmla="*/ 86372 w 941999"/>
              <a:gd name="connsiteY243" fmla="*/ 864947 h 1413912"/>
              <a:gd name="connsiteX244" fmla="*/ 86372 w 941999"/>
              <a:gd name="connsiteY244" fmla="*/ 863781 h 1413912"/>
              <a:gd name="connsiteX245" fmla="*/ 85241 w 941999"/>
              <a:gd name="connsiteY245" fmla="*/ 861518 h 1413912"/>
              <a:gd name="connsiteX246" fmla="*/ 86372 w 941999"/>
              <a:gd name="connsiteY246" fmla="*/ 859256 h 1413912"/>
              <a:gd name="connsiteX247" fmla="*/ 88634 w 941999"/>
              <a:gd name="connsiteY247" fmla="*/ 858125 h 1413912"/>
              <a:gd name="connsiteX248" fmla="*/ 88634 w 941999"/>
              <a:gd name="connsiteY248" fmla="*/ 856958 h 1413912"/>
              <a:gd name="connsiteX249" fmla="*/ 88634 w 941999"/>
              <a:gd name="connsiteY249" fmla="*/ 854696 h 1413912"/>
              <a:gd name="connsiteX250" fmla="*/ 89765 w 941999"/>
              <a:gd name="connsiteY250" fmla="*/ 854696 h 1413912"/>
              <a:gd name="connsiteX251" fmla="*/ 92062 w 941999"/>
              <a:gd name="connsiteY251" fmla="*/ 853565 h 1413912"/>
              <a:gd name="connsiteX252" fmla="*/ 89765 w 941999"/>
              <a:gd name="connsiteY252" fmla="*/ 852434 h 1413912"/>
              <a:gd name="connsiteX253" fmla="*/ 89765 w 941999"/>
              <a:gd name="connsiteY253" fmla="*/ 851303 h 1413912"/>
              <a:gd name="connsiteX254" fmla="*/ 90896 w 941999"/>
              <a:gd name="connsiteY254" fmla="*/ 851303 h 1413912"/>
              <a:gd name="connsiteX255" fmla="*/ 93193 w 941999"/>
              <a:gd name="connsiteY255" fmla="*/ 852434 h 1413912"/>
              <a:gd name="connsiteX256" fmla="*/ 94324 w 941999"/>
              <a:gd name="connsiteY256" fmla="*/ 852434 h 1413912"/>
              <a:gd name="connsiteX257" fmla="*/ 93193 w 941999"/>
              <a:gd name="connsiteY257" fmla="*/ 850171 h 1413912"/>
              <a:gd name="connsiteX258" fmla="*/ 94324 w 941999"/>
              <a:gd name="connsiteY258" fmla="*/ 849005 h 1413912"/>
              <a:gd name="connsiteX259" fmla="*/ 96585 w 941999"/>
              <a:gd name="connsiteY259" fmla="*/ 849005 h 1413912"/>
              <a:gd name="connsiteX260" fmla="*/ 97716 w 941999"/>
              <a:gd name="connsiteY260" fmla="*/ 847874 h 1413912"/>
              <a:gd name="connsiteX261" fmla="*/ 97716 w 941999"/>
              <a:gd name="connsiteY261" fmla="*/ 846743 h 1413912"/>
              <a:gd name="connsiteX262" fmla="*/ 98847 w 941999"/>
              <a:gd name="connsiteY262" fmla="*/ 846743 h 1413912"/>
              <a:gd name="connsiteX263" fmla="*/ 100013 w 941999"/>
              <a:gd name="connsiteY263" fmla="*/ 845611 h 1413912"/>
              <a:gd name="connsiteX264" fmla="*/ 100013 w 941999"/>
              <a:gd name="connsiteY264" fmla="*/ 843349 h 1413912"/>
              <a:gd name="connsiteX265" fmla="*/ 101144 w 941999"/>
              <a:gd name="connsiteY265" fmla="*/ 841051 h 1413912"/>
              <a:gd name="connsiteX266" fmla="*/ 102275 w 941999"/>
              <a:gd name="connsiteY266" fmla="*/ 841051 h 1413912"/>
              <a:gd name="connsiteX267" fmla="*/ 104537 w 941999"/>
              <a:gd name="connsiteY267" fmla="*/ 842183 h 1413912"/>
              <a:gd name="connsiteX268" fmla="*/ 109096 w 941999"/>
              <a:gd name="connsiteY268" fmla="*/ 837658 h 1413912"/>
              <a:gd name="connsiteX269" fmla="*/ 110227 w 941999"/>
              <a:gd name="connsiteY269" fmla="*/ 835396 h 1413912"/>
              <a:gd name="connsiteX270" fmla="*/ 112489 w 941999"/>
              <a:gd name="connsiteY270" fmla="*/ 834229 h 1413912"/>
              <a:gd name="connsiteX271" fmla="*/ 115917 w 941999"/>
              <a:gd name="connsiteY271" fmla="*/ 834229 h 1413912"/>
              <a:gd name="connsiteX272" fmla="*/ 117048 w 941999"/>
              <a:gd name="connsiteY272" fmla="*/ 834229 h 1413912"/>
              <a:gd name="connsiteX273" fmla="*/ 119309 w 941999"/>
              <a:gd name="connsiteY273" fmla="*/ 833098 h 1413912"/>
              <a:gd name="connsiteX274" fmla="*/ 122737 w 941999"/>
              <a:gd name="connsiteY274" fmla="*/ 834229 h 1413912"/>
              <a:gd name="connsiteX275" fmla="*/ 124999 w 941999"/>
              <a:gd name="connsiteY275" fmla="*/ 831967 h 1413912"/>
              <a:gd name="connsiteX276" fmla="*/ 126130 w 941999"/>
              <a:gd name="connsiteY276" fmla="*/ 830836 h 1413912"/>
              <a:gd name="connsiteX277" fmla="*/ 127261 w 941999"/>
              <a:gd name="connsiteY277" fmla="*/ 830836 h 1413912"/>
              <a:gd name="connsiteX278" fmla="*/ 129558 w 941999"/>
              <a:gd name="connsiteY278" fmla="*/ 831967 h 1413912"/>
              <a:gd name="connsiteX279" fmla="*/ 129558 w 941999"/>
              <a:gd name="connsiteY279" fmla="*/ 833098 h 1413912"/>
              <a:gd name="connsiteX280" fmla="*/ 130689 w 941999"/>
              <a:gd name="connsiteY280" fmla="*/ 833098 h 1413912"/>
              <a:gd name="connsiteX281" fmla="*/ 132951 w 941999"/>
              <a:gd name="connsiteY281" fmla="*/ 830836 h 1413912"/>
              <a:gd name="connsiteX282" fmla="*/ 136343 w 941999"/>
              <a:gd name="connsiteY282" fmla="*/ 829705 h 1413912"/>
              <a:gd name="connsiteX283" fmla="*/ 137510 w 941999"/>
              <a:gd name="connsiteY283" fmla="*/ 826276 h 1413912"/>
              <a:gd name="connsiteX284" fmla="*/ 140902 w 941999"/>
              <a:gd name="connsiteY284" fmla="*/ 824013 h 1413912"/>
              <a:gd name="connsiteX285" fmla="*/ 142033 w 941999"/>
              <a:gd name="connsiteY285" fmla="*/ 825145 h 1413912"/>
              <a:gd name="connsiteX286" fmla="*/ 144330 w 941999"/>
              <a:gd name="connsiteY286" fmla="*/ 825145 h 1413912"/>
              <a:gd name="connsiteX287" fmla="*/ 145461 w 941999"/>
              <a:gd name="connsiteY287" fmla="*/ 824013 h 1413912"/>
              <a:gd name="connsiteX288" fmla="*/ 152282 w 941999"/>
              <a:gd name="connsiteY288" fmla="*/ 821751 h 1413912"/>
              <a:gd name="connsiteX289" fmla="*/ 155675 w 941999"/>
              <a:gd name="connsiteY289" fmla="*/ 822882 h 1413912"/>
              <a:gd name="connsiteX290" fmla="*/ 156806 w 941999"/>
              <a:gd name="connsiteY290" fmla="*/ 822882 h 1413912"/>
              <a:gd name="connsiteX291" fmla="*/ 159103 w 941999"/>
              <a:gd name="connsiteY291" fmla="*/ 824013 h 1413912"/>
              <a:gd name="connsiteX292" fmla="*/ 163626 w 941999"/>
              <a:gd name="connsiteY292" fmla="*/ 820620 h 1413912"/>
              <a:gd name="connsiteX293" fmla="*/ 165888 w 941999"/>
              <a:gd name="connsiteY293" fmla="*/ 820620 h 1413912"/>
              <a:gd name="connsiteX294" fmla="*/ 168185 w 941999"/>
              <a:gd name="connsiteY294" fmla="*/ 818322 h 1413912"/>
              <a:gd name="connsiteX295" fmla="*/ 169316 w 941999"/>
              <a:gd name="connsiteY295" fmla="*/ 818322 h 1413912"/>
              <a:gd name="connsiteX296" fmla="*/ 171578 w 941999"/>
              <a:gd name="connsiteY296" fmla="*/ 818322 h 1413912"/>
              <a:gd name="connsiteX297" fmla="*/ 173875 w 941999"/>
              <a:gd name="connsiteY297" fmla="*/ 817191 h 1413912"/>
              <a:gd name="connsiteX298" fmla="*/ 177268 w 941999"/>
              <a:gd name="connsiteY298" fmla="*/ 816060 h 1413912"/>
              <a:gd name="connsiteX299" fmla="*/ 178399 w 941999"/>
              <a:gd name="connsiteY299" fmla="*/ 817191 h 1413912"/>
              <a:gd name="connsiteX300" fmla="*/ 179529 w 941999"/>
              <a:gd name="connsiteY300" fmla="*/ 816060 h 1413912"/>
              <a:gd name="connsiteX301" fmla="*/ 180660 w 941999"/>
              <a:gd name="connsiteY301" fmla="*/ 813798 h 1413912"/>
              <a:gd name="connsiteX302" fmla="*/ 181827 w 941999"/>
              <a:gd name="connsiteY302" fmla="*/ 811500 h 1413912"/>
              <a:gd name="connsiteX303" fmla="*/ 182957 w 941999"/>
              <a:gd name="connsiteY303" fmla="*/ 809238 h 1413912"/>
              <a:gd name="connsiteX304" fmla="*/ 184088 w 941999"/>
              <a:gd name="connsiteY304" fmla="*/ 808107 h 1413912"/>
              <a:gd name="connsiteX305" fmla="*/ 186350 w 941999"/>
              <a:gd name="connsiteY305" fmla="*/ 809238 h 1413912"/>
              <a:gd name="connsiteX306" fmla="*/ 188647 w 941999"/>
              <a:gd name="connsiteY306" fmla="*/ 808107 h 1413912"/>
              <a:gd name="connsiteX307" fmla="*/ 189778 w 941999"/>
              <a:gd name="connsiteY307" fmla="*/ 805844 h 1413912"/>
              <a:gd name="connsiteX308" fmla="*/ 190909 w 941999"/>
              <a:gd name="connsiteY308" fmla="*/ 804678 h 1413912"/>
              <a:gd name="connsiteX309" fmla="*/ 190909 w 941999"/>
              <a:gd name="connsiteY309" fmla="*/ 803547 h 1413912"/>
              <a:gd name="connsiteX310" fmla="*/ 192040 w 941999"/>
              <a:gd name="connsiteY310" fmla="*/ 802415 h 1413912"/>
              <a:gd name="connsiteX311" fmla="*/ 196599 w 941999"/>
              <a:gd name="connsiteY311" fmla="*/ 800153 h 1413912"/>
              <a:gd name="connsiteX312" fmla="*/ 197730 w 941999"/>
              <a:gd name="connsiteY312" fmla="*/ 797891 h 1413912"/>
              <a:gd name="connsiteX313" fmla="*/ 202253 w 941999"/>
              <a:gd name="connsiteY313" fmla="*/ 799022 h 1413912"/>
              <a:gd name="connsiteX314" fmla="*/ 203384 w 941999"/>
              <a:gd name="connsiteY314" fmla="*/ 800153 h 1413912"/>
              <a:gd name="connsiteX315" fmla="*/ 210205 w 941999"/>
              <a:gd name="connsiteY315" fmla="*/ 797891 h 1413912"/>
              <a:gd name="connsiteX316" fmla="*/ 212502 w 941999"/>
              <a:gd name="connsiteY316" fmla="*/ 802415 h 1413912"/>
              <a:gd name="connsiteX317" fmla="*/ 214764 w 941999"/>
              <a:gd name="connsiteY317" fmla="*/ 803547 h 1413912"/>
              <a:gd name="connsiteX318" fmla="*/ 215895 w 941999"/>
              <a:gd name="connsiteY318" fmla="*/ 803547 h 1413912"/>
              <a:gd name="connsiteX319" fmla="*/ 217026 w 941999"/>
              <a:gd name="connsiteY319" fmla="*/ 803547 h 1413912"/>
              <a:gd name="connsiteX320" fmla="*/ 219323 w 941999"/>
              <a:gd name="connsiteY320" fmla="*/ 803547 h 1413912"/>
              <a:gd name="connsiteX321" fmla="*/ 220454 w 941999"/>
              <a:gd name="connsiteY321" fmla="*/ 797891 h 1413912"/>
              <a:gd name="connsiteX322" fmla="*/ 221585 w 941999"/>
              <a:gd name="connsiteY322" fmla="*/ 796724 h 1413912"/>
              <a:gd name="connsiteX323" fmla="*/ 222715 w 941999"/>
              <a:gd name="connsiteY323" fmla="*/ 792200 h 1413912"/>
              <a:gd name="connsiteX324" fmla="*/ 223846 w 941999"/>
              <a:gd name="connsiteY324" fmla="*/ 792200 h 1413912"/>
              <a:gd name="connsiteX325" fmla="*/ 226143 w 941999"/>
              <a:gd name="connsiteY325" fmla="*/ 791068 h 1413912"/>
              <a:gd name="connsiteX326" fmla="*/ 227274 w 941999"/>
              <a:gd name="connsiteY326" fmla="*/ 789902 h 1413912"/>
              <a:gd name="connsiteX327" fmla="*/ 230667 w 941999"/>
              <a:gd name="connsiteY327" fmla="*/ 788771 h 1413912"/>
              <a:gd name="connsiteX328" fmla="*/ 234095 w 941999"/>
              <a:gd name="connsiteY328" fmla="*/ 783080 h 1413912"/>
              <a:gd name="connsiteX329" fmla="*/ 234095 w 941999"/>
              <a:gd name="connsiteY329" fmla="*/ 781948 h 1413912"/>
              <a:gd name="connsiteX330" fmla="*/ 237488 w 941999"/>
              <a:gd name="connsiteY330" fmla="*/ 779686 h 1413912"/>
              <a:gd name="connsiteX331" fmla="*/ 238619 w 941999"/>
              <a:gd name="connsiteY331" fmla="*/ 778555 h 1413912"/>
              <a:gd name="connsiteX332" fmla="*/ 239749 w 941999"/>
              <a:gd name="connsiteY332" fmla="*/ 775126 h 1413912"/>
              <a:gd name="connsiteX333" fmla="*/ 245439 w 941999"/>
              <a:gd name="connsiteY333" fmla="*/ 773995 h 1413912"/>
              <a:gd name="connsiteX334" fmla="*/ 246570 w 941999"/>
              <a:gd name="connsiteY334" fmla="*/ 773995 h 1413912"/>
              <a:gd name="connsiteX335" fmla="*/ 247736 w 941999"/>
              <a:gd name="connsiteY335" fmla="*/ 769470 h 1413912"/>
              <a:gd name="connsiteX336" fmla="*/ 249998 w 941999"/>
              <a:gd name="connsiteY336" fmla="*/ 767173 h 1413912"/>
              <a:gd name="connsiteX337" fmla="*/ 252260 w 941999"/>
              <a:gd name="connsiteY337" fmla="*/ 767173 h 1413912"/>
              <a:gd name="connsiteX338" fmla="*/ 252260 w 941999"/>
              <a:gd name="connsiteY338" fmla="*/ 766042 h 1413912"/>
              <a:gd name="connsiteX339" fmla="*/ 256819 w 941999"/>
              <a:gd name="connsiteY339" fmla="*/ 763779 h 1413912"/>
              <a:gd name="connsiteX340" fmla="*/ 261343 w 941999"/>
              <a:gd name="connsiteY340" fmla="*/ 762648 h 1413912"/>
              <a:gd name="connsiteX341" fmla="*/ 264771 w 941999"/>
              <a:gd name="connsiteY341" fmla="*/ 759219 h 1413912"/>
              <a:gd name="connsiteX342" fmla="*/ 267032 w 941999"/>
              <a:gd name="connsiteY342" fmla="*/ 756957 h 1413912"/>
              <a:gd name="connsiteX343" fmla="*/ 270460 w 941999"/>
              <a:gd name="connsiteY343" fmla="*/ 755826 h 1413912"/>
              <a:gd name="connsiteX344" fmla="*/ 272722 w 941999"/>
              <a:gd name="connsiteY344" fmla="*/ 755826 h 1413912"/>
              <a:gd name="connsiteX345" fmla="*/ 278412 w 941999"/>
              <a:gd name="connsiteY345" fmla="*/ 753528 h 1413912"/>
              <a:gd name="connsiteX346" fmla="*/ 281805 w 941999"/>
              <a:gd name="connsiteY346" fmla="*/ 755826 h 1413912"/>
              <a:gd name="connsiteX347" fmla="*/ 282936 w 941999"/>
              <a:gd name="connsiteY347" fmla="*/ 755826 h 1413912"/>
              <a:gd name="connsiteX348" fmla="*/ 286364 w 941999"/>
              <a:gd name="connsiteY348" fmla="*/ 750135 h 1413912"/>
              <a:gd name="connsiteX349" fmla="*/ 288625 w 941999"/>
              <a:gd name="connsiteY349" fmla="*/ 747872 h 1413912"/>
              <a:gd name="connsiteX350" fmla="*/ 288625 w 941999"/>
              <a:gd name="connsiteY350" fmla="*/ 746741 h 1413912"/>
              <a:gd name="connsiteX351" fmla="*/ 287494 w 941999"/>
              <a:gd name="connsiteY351" fmla="*/ 743312 h 1413912"/>
              <a:gd name="connsiteX352" fmla="*/ 288625 w 941999"/>
              <a:gd name="connsiteY352" fmla="*/ 741050 h 1413912"/>
              <a:gd name="connsiteX353" fmla="*/ 289756 w 941999"/>
              <a:gd name="connsiteY353" fmla="*/ 738788 h 1413912"/>
              <a:gd name="connsiteX354" fmla="*/ 289756 w 941999"/>
              <a:gd name="connsiteY354" fmla="*/ 735359 h 1413912"/>
              <a:gd name="connsiteX355" fmla="*/ 292018 w 941999"/>
              <a:gd name="connsiteY355" fmla="*/ 735359 h 1413912"/>
              <a:gd name="connsiteX356" fmla="*/ 294315 w 941999"/>
              <a:gd name="connsiteY356" fmla="*/ 735359 h 1413912"/>
              <a:gd name="connsiteX357" fmla="*/ 300005 w 941999"/>
              <a:gd name="connsiteY357" fmla="*/ 728537 h 1413912"/>
              <a:gd name="connsiteX358" fmla="*/ 300005 w 941999"/>
              <a:gd name="connsiteY358" fmla="*/ 723977 h 1413912"/>
              <a:gd name="connsiteX359" fmla="*/ 302267 w 941999"/>
              <a:gd name="connsiteY359" fmla="*/ 722845 h 1413912"/>
              <a:gd name="connsiteX360" fmla="*/ 304529 w 941999"/>
              <a:gd name="connsiteY360" fmla="*/ 722845 h 1413912"/>
              <a:gd name="connsiteX361" fmla="*/ 304529 w 941999"/>
              <a:gd name="connsiteY361" fmla="*/ 721714 h 1413912"/>
              <a:gd name="connsiteX362" fmla="*/ 304529 w 941999"/>
              <a:gd name="connsiteY362" fmla="*/ 718321 h 1413912"/>
              <a:gd name="connsiteX363" fmla="*/ 304529 w 941999"/>
              <a:gd name="connsiteY363" fmla="*/ 717190 h 1413912"/>
              <a:gd name="connsiteX364" fmla="*/ 306826 w 941999"/>
              <a:gd name="connsiteY364" fmla="*/ 713761 h 1413912"/>
              <a:gd name="connsiteX365" fmla="*/ 311349 w 941999"/>
              <a:gd name="connsiteY365" fmla="*/ 711499 h 1413912"/>
              <a:gd name="connsiteX366" fmla="*/ 312480 w 941999"/>
              <a:gd name="connsiteY366" fmla="*/ 708070 h 1413912"/>
              <a:gd name="connsiteX367" fmla="*/ 313611 w 941999"/>
              <a:gd name="connsiteY367" fmla="*/ 706939 h 1413912"/>
              <a:gd name="connsiteX368" fmla="*/ 314777 w 941999"/>
              <a:gd name="connsiteY368" fmla="*/ 706939 h 1413912"/>
              <a:gd name="connsiteX369" fmla="*/ 314777 w 941999"/>
              <a:gd name="connsiteY369" fmla="*/ 710367 h 1413912"/>
              <a:gd name="connsiteX370" fmla="*/ 315908 w 941999"/>
              <a:gd name="connsiteY370" fmla="*/ 710367 h 1413912"/>
              <a:gd name="connsiteX371" fmla="*/ 317039 w 941999"/>
              <a:gd name="connsiteY371" fmla="*/ 710367 h 1413912"/>
              <a:gd name="connsiteX372" fmla="*/ 318170 w 941999"/>
              <a:gd name="connsiteY372" fmla="*/ 708070 h 1413912"/>
              <a:gd name="connsiteX373" fmla="*/ 314777 w 941999"/>
              <a:gd name="connsiteY373" fmla="*/ 703545 h 1413912"/>
              <a:gd name="connsiteX374" fmla="*/ 314777 w 941999"/>
              <a:gd name="connsiteY374" fmla="*/ 702414 h 1413912"/>
              <a:gd name="connsiteX375" fmla="*/ 314777 w 941999"/>
              <a:gd name="connsiteY375" fmla="*/ 701247 h 1413912"/>
              <a:gd name="connsiteX376" fmla="*/ 315908 w 941999"/>
              <a:gd name="connsiteY376" fmla="*/ 701247 h 1413912"/>
              <a:gd name="connsiteX377" fmla="*/ 319301 w 941999"/>
              <a:gd name="connsiteY377" fmla="*/ 701247 h 1413912"/>
              <a:gd name="connsiteX378" fmla="*/ 321563 w 941999"/>
              <a:gd name="connsiteY378" fmla="*/ 704676 h 1413912"/>
              <a:gd name="connsiteX379" fmla="*/ 322729 w 941999"/>
              <a:gd name="connsiteY379" fmla="*/ 704676 h 1413912"/>
              <a:gd name="connsiteX380" fmla="*/ 323860 w 941999"/>
              <a:gd name="connsiteY380" fmla="*/ 702414 h 1413912"/>
              <a:gd name="connsiteX381" fmla="*/ 323860 w 941999"/>
              <a:gd name="connsiteY381" fmla="*/ 697854 h 1413912"/>
              <a:gd name="connsiteX382" fmla="*/ 324991 w 941999"/>
              <a:gd name="connsiteY382" fmla="*/ 695592 h 1413912"/>
              <a:gd name="connsiteX383" fmla="*/ 327252 w 941999"/>
              <a:gd name="connsiteY383" fmla="*/ 695592 h 1413912"/>
              <a:gd name="connsiteX384" fmla="*/ 328383 w 941999"/>
              <a:gd name="connsiteY384" fmla="*/ 694425 h 1413912"/>
              <a:gd name="connsiteX385" fmla="*/ 336335 w 941999"/>
              <a:gd name="connsiteY385" fmla="*/ 693294 h 1413912"/>
              <a:gd name="connsiteX386" fmla="*/ 338632 w 941999"/>
              <a:gd name="connsiteY386" fmla="*/ 691032 h 1413912"/>
              <a:gd name="connsiteX387" fmla="*/ 340894 w 941999"/>
              <a:gd name="connsiteY387" fmla="*/ 691032 h 1413912"/>
              <a:gd name="connsiteX388" fmla="*/ 343156 w 941999"/>
              <a:gd name="connsiteY388" fmla="*/ 692163 h 1413912"/>
              <a:gd name="connsiteX389" fmla="*/ 343156 w 941999"/>
              <a:gd name="connsiteY389" fmla="*/ 694425 h 1413912"/>
              <a:gd name="connsiteX390" fmla="*/ 345453 w 941999"/>
              <a:gd name="connsiteY390" fmla="*/ 695592 h 1413912"/>
              <a:gd name="connsiteX391" fmla="*/ 346584 w 941999"/>
              <a:gd name="connsiteY391" fmla="*/ 695592 h 1413912"/>
              <a:gd name="connsiteX392" fmla="*/ 347715 w 941999"/>
              <a:gd name="connsiteY392" fmla="*/ 693294 h 1413912"/>
              <a:gd name="connsiteX393" fmla="*/ 348845 w 941999"/>
              <a:gd name="connsiteY393" fmla="*/ 692163 h 1413912"/>
              <a:gd name="connsiteX394" fmla="*/ 354535 w 941999"/>
              <a:gd name="connsiteY394" fmla="*/ 693294 h 1413912"/>
              <a:gd name="connsiteX395" fmla="*/ 359094 w 941999"/>
              <a:gd name="connsiteY395" fmla="*/ 689900 h 1413912"/>
              <a:gd name="connsiteX396" fmla="*/ 364749 w 941999"/>
              <a:gd name="connsiteY396" fmla="*/ 688769 h 1413912"/>
              <a:gd name="connsiteX397" fmla="*/ 365880 w 941999"/>
              <a:gd name="connsiteY397" fmla="*/ 686472 h 1413912"/>
              <a:gd name="connsiteX398" fmla="*/ 367046 w 941999"/>
              <a:gd name="connsiteY398" fmla="*/ 685340 h 1413912"/>
              <a:gd name="connsiteX399" fmla="*/ 368177 w 941999"/>
              <a:gd name="connsiteY399" fmla="*/ 684209 h 1413912"/>
              <a:gd name="connsiteX400" fmla="*/ 371569 w 941999"/>
              <a:gd name="connsiteY400" fmla="*/ 686472 h 1413912"/>
              <a:gd name="connsiteX401" fmla="*/ 373866 w 941999"/>
              <a:gd name="connsiteY401" fmla="*/ 684209 h 1413912"/>
              <a:gd name="connsiteX402" fmla="*/ 374997 w 941999"/>
              <a:gd name="connsiteY402" fmla="*/ 684209 h 1413912"/>
              <a:gd name="connsiteX403" fmla="*/ 379521 w 941999"/>
              <a:gd name="connsiteY403" fmla="*/ 684209 h 1413912"/>
              <a:gd name="connsiteX404" fmla="*/ 381818 w 941999"/>
              <a:gd name="connsiteY404" fmla="*/ 683078 h 1413912"/>
              <a:gd name="connsiteX405" fmla="*/ 382949 w 941999"/>
              <a:gd name="connsiteY405" fmla="*/ 683078 h 1413912"/>
              <a:gd name="connsiteX406" fmla="*/ 382949 w 941999"/>
              <a:gd name="connsiteY406" fmla="*/ 684209 h 1413912"/>
              <a:gd name="connsiteX407" fmla="*/ 384080 w 941999"/>
              <a:gd name="connsiteY407" fmla="*/ 685340 h 1413912"/>
              <a:gd name="connsiteX408" fmla="*/ 388639 w 941999"/>
              <a:gd name="connsiteY408" fmla="*/ 684209 h 1413912"/>
              <a:gd name="connsiteX409" fmla="*/ 390901 w 941999"/>
              <a:gd name="connsiteY409" fmla="*/ 685340 h 1413912"/>
              <a:gd name="connsiteX410" fmla="*/ 394293 w 941999"/>
              <a:gd name="connsiteY410" fmla="*/ 686472 h 1413912"/>
              <a:gd name="connsiteX411" fmla="*/ 397721 w 941999"/>
              <a:gd name="connsiteY411" fmla="*/ 689900 h 1413912"/>
              <a:gd name="connsiteX412" fmla="*/ 401114 w 941999"/>
              <a:gd name="connsiteY412" fmla="*/ 691032 h 1413912"/>
              <a:gd name="connsiteX413" fmla="*/ 403411 w 941999"/>
              <a:gd name="connsiteY413" fmla="*/ 693294 h 1413912"/>
              <a:gd name="connsiteX414" fmla="*/ 404542 w 941999"/>
              <a:gd name="connsiteY414" fmla="*/ 693294 h 1413912"/>
              <a:gd name="connsiteX415" fmla="*/ 405673 w 941999"/>
              <a:gd name="connsiteY415" fmla="*/ 693294 h 1413912"/>
              <a:gd name="connsiteX416" fmla="*/ 405673 w 941999"/>
              <a:gd name="connsiteY416" fmla="*/ 692163 h 1413912"/>
              <a:gd name="connsiteX417" fmla="*/ 406804 w 941999"/>
              <a:gd name="connsiteY417" fmla="*/ 692163 h 1413912"/>
              <a:gd name="connsiteX418" fmla="*/ 407935 w 941999"/>
              <a:gd name="connsiteY418" fmla="*/ 692163 h 1413912"/>
              <a:gd name="connsiteX419" fmla="*/ 409066 w 941999"/>
              <a:gd name="connsiteY419" fmla="*/ 693294 h 1413912"/>
              <a:gd name="connsiteX420" fmla="*/ 409066 w 941999"/>
              <a:gd name="connsiteY420" fmla="*/ 694425 h 1413912"/>
              <a:gd name="connsiteX421" fmla="*/ 410196 w 941999"/>
              <a:gd name="connsiteY421" fmla="*/ 697854 h 1413912"/>
              <a:gd name="connsiteX422" fmla="*/ 411363 w 941999"/>
              <a:gd name="connsiteY422" fmla="*/ 698985 h 1413912"/>
              <a:gd name="connsiteX423" fmla="*/ 417017 w 941999"/>
              <a:gd name="connsiteY423" fmla="*/ 701247 h 1413912"/>
              <a:gd name="connsiteX424" fmla="*/ 418183 w 941999"/>
              <a:gd name="connsiteY424" fmla="*/ 702414 h 1413912"/>
              <a:gd name="connsiteX425" fmla="*/ 419314 w 941999"/>
              <a:gd name="connsiteY425" fmla="*/ 704676 h 1413912"/>
              <a:gd name="connsiteX426" fmla="*/ 420445 w 941999"/>
              <a:gd name="connsiteY426" fmla="*/ 706939 h 1413912"/>
              <a:gd name="connsiteX427" fmla="*/ 424969 w 941999"/>
              <a:gd name="connsiteY427" fmla="*/ 709236 h 1413912"/>
              <a:gd name="connsiteX428" fmla="*/ 424969 w 941999"/>
              <a:gd name="connsiteY428" fmla="*/ 708070 h 1413912"/>
              <a:gd name="connsiteX429" fmla="*/ 427266 w 941999"/>
              <a:gd name="connsiteY429" fmla="*/ 706939 h 1413912"/>
              <a:gd name="connsiteX430" fmla="*/ 430659 w 941999"/>
              <a:gd name="connsiteY430" fmla="*/ 708070 h 1413912"/>
              <a:gd name="connsiteX431" fmla="*/ 432920 w 941999"/>
              <a:gd name="connsiteY431" fmla="*/ 708070 h 1413912"/>
              <a:gd name="connsiteX432" fmla="*/ 435217 w 941999"/>
              <a:gd name="connsiteY432" fmla="*/ 706939 h 1413912"/>
              <a:gd name="connsiteX433" fmla="*/ 436348 w 941999"/>
              <a:gd name="connsiteY433" fmla="*/ 706939 h 1413912"/>
              <a:gd name="connsiteX434" fmla="*/ 436348 w 941999"/>
              <a:gd name="connsiteY434" fmla="*/ 703545 h 1413912"/>
              <a:gd name="connsiteX435" fmla="*/ 440907 w 941999"/>
              <a:gd name="connsiteY435" fmla="*/ 704676 h 1413912"/>
              <a:gd name="connsiteX436" fmla="*/ 443169 w 941999"/>
              <a:gd name="connsiteY436" fmla="*/ 700116 h 1413912"/>
              <a:gd name="connsiteX437" fmla="*/ 449990 w 941999"/>
              <a:gd name="connsiteY437" fmla="*/ 701247 h 1413912"/>
              <a:gd name="connsiteX438" fmla="*/ 454513 w 941999"/>
              <a:gd name="connsiteY438" fmla="*/ 700116 h 1413912"/>
              <a:gd name="connsiteX439" fmla="*/ 457941 w 941999"/>
              <a:gd name="connsiteY439" fmla="*/ 697854 h 1413912"/>
              <a:gd name="connsiteX440" fmla="*/ 459072 w 941999"/>
              <a:gd name="connsiteY440" fmla="*/ 695592 h 1413912"/>
              <a:gd name="connsiteX441" fmla="*/ 460203 w 941999"/>
              <a:gd name="connsiteY441" fmla="*/ 695592 h 1413912"/>
              <a:gd name="connsiteX442" fmla="*/ 467024 w 941999"/>
              <a:gd name="connsiteY442" fmla="*/ 694425 h 1413912"/>
              <a:gd name="connsiteX443" fmla="*/ 472714 w 941999"/>
              <a:gd name="connsiteY443" fmla="*/ 695592 h 1413912"/>
              <a:gd name="connsiteX444" fmla="*/ 476106 w 941999"/>
              <a:gd name="connsiteY444" fmla="*/ 697854 h 1413912"/>
              <a:gd name="connsiteX445" fmla="*/ 477237 w 941999"/>
              <a:gd name="connsiteY445" fmla="*/ 697854 h 1413912"/>
              <a:gd name="connsiteX446" fmla="*/ 479534 w 941999"/>
              <a:gd name="connsiteY446" fmla="*/ 697854 h 1413912"/>
              <a:gd name="connsiteX447" fmla="*/ 484058 w 941999"/>
              <a:gd name="connsiteY447" fmla="*/ 695592 h 1413912"/>
              <a:gd name="connsiteX448" fmla="*/ 487486 w 941999"/>
              <a:gd name="connsiteY448" fmla="*/ 692163 h 1413912"/>
              <a:gd name="connsiteX449" fmla="*/ 490879 w 941999"/>
              <a:gd name="connsiteY449" fmla="*/ 692163 h 1413912"/>
              <a:gd name="connsiteX450" fmla="*/ 493176 w 941999"/>
              <a:gd name="connsiteY450" fmla="*/ 694425 h 1413912"/>
              <a:gd name="connsiteX451" fmla="*/ 495438 w 941999"/>
              <a:gd name="connsiteY451" fmla="*/ 694425 h 1413912"/>
              <a:gd name="connsiteX452" fmla="*/ 499996 w 941999"/>
              <a:gd name="connsiteY452" fmla="*/ 693294 h 1413912"/>
              <a:gd name="connsiteX453" fmla="*/ 501127 w 941999"/>
              <a:gd name="connsiteY453" fmla="*/ 693294 h 1413912"/>
              <a:gd name="connsiteX454" fmla="*/ 503389 w 941999"/>
              <a:gd name="connsiteY454" fmla="*/ 691032 h 1413912"/>
              <a:gd name="connsiteX455" fmla="*/ 504520 w 941999"/>
              <a:gd name="connsiteY455" fmla="*/ 686472 h 1413912"/>
              <a:gd name="connsiteX456" fmla="*/ 510210 w 941999"/>
              <a:gd name="connsiteY456" fmla="*/ 684209 h 1413912"/>
              <a:gd name="connsiteX457" fmla="*/ 514769 w 941999"/>
              <a:gd name="connsiteY457" fmla="*/ 678518 h 1413912"/>
              <a:gd name="connsiteX458" fmla="*/ 515900 w 941999"/>
              <a:gd name="connsiteY458" fmla="*/ 675125 h 1413912"/>
              <a:gd name="connsiteX459" fmla="*/ 515900 w 941999"/>
              <a:gd name="connsiteY459" fmla="*/ 673994 h 1413912"/>
              <a:gd name="connsiteX460" fmla="*/ 515900 w 941999"/>
              <a:gd name="connsiteY460" fmla="*/ 672862 h 1413912"/>
              <a:gd name="connsiteX461" fmla="*/ 517031 w 941999"/>
              <a:gd name="connsiteY461" fmla="*/ 666040 h 1413912"/>
              <a:gd name="connsiteX462" fmla="*/ 520423 w 941999"/>
              <a:gd name="connsiteY462" fmla="*/ 661480 h 1413912"/>
              <a:gd name="connsiteX463" fmla="*/ 520423 w 941999"/>
              <a:gd name="connsiteY463" fmla="*/ 659218 h 1413912"/>
              <a:gd name="connsiteX464" fmla="*/ 520423 w 941999"/>
              <a:gd name="connsiteY464" fmla="*/ 655789 h 1413912"/>
              <a:gd name="connsiteX465" fmla="*/ 522720 w 941999"/>
              <a:gd name="connsiteY465" fmla="*/ 651264 h 1413912"/>
              <a:gd name="connsiteX466" fmla="*/ 520423 w 941999"/>
              <a:gd name="connsiteY466" fmla="*/ 650133 h 1413912"/>
              <a:gd name="connsiteX467" fmla="*/ 520423 w 941999"/>
              <a:gd name="connsiteY467" fmla="*/ 648967 h 1413912"/>
              <a:gd name="connsiteX468" fmla="*/ 521554 w 941999"/>
              <a:gd name="connsiteY468" fmla="*/ 647836 h 1413912"/>
              <a:gd name="connsiteX469" fmla="*/ 523851 w 941999"/>
              <a:gd name="connsiteY469" fmla="*/ 646704 h 1413912"/>
              <a:gd name="connsiteX470" fmla="*/ 522720 w 941999"/>
              <a:gd name="connsiteY470" fmla="*/ 643311 h 1413912"/>
              <a:gd name="connsiteX471" fmla="*/ 523851 w 941999"/>
              <a:gd name="connsiteY471" fmla="*/ 639882 h 1413912"/>
              <a:gd name="connsiteX472" fmla="*/ 521554 w 941999"/>
              <a:gd name="connsiteY472" fmla="*/ 636489 h 1413912"/>
              <a:gd name="connsiteX473" fmla="*/ 521554 w 941999"/>
              <a:gd name="connsiteY473" fmla="*/ 635357 h 1413912"/>
              <a:gd name="connsiteX474" fmla="*/ 524982 w 941999"/>
              <a:gd name="connsiteY474" fmla="*/ 629666 h 1413912"/>
              <a:gd name="connsiteX475" fmla="*/ 524982 w 941999"/>
              <a:gd name="connsiteY475" fmla="*/ 626237 h 1413912"/>
              <a:gd name="connsiteX476" fmla="*/ 526113 w 941999"/>
              <a:gd name="connsiteY476" fmla="*/ 625106 h 1413912"/>
              <a:gd name="connsiteX477" fmla="*/ 529506 w 941999"/>
              <a:gd name="connsiteY477" fmla="*/ 621713 h 1413912"/>
              <a:gd name="connsiteX478" fmla="*/ 529506 w 941999"/>
              <a:gd name="connsiteY478" fmla="*/ 620582 h 1413912"/>
              <a:gd name="connsiteX479" fmla="*/ 528375 w 941999"/>
              <a:gd name="connsiteY479" fmla="*/ 619415 h 1413912"/>
              <a:gd name="connsiteX480" fmla="*/ 526113 w 941999"/>
              <a:gd name="connsiteY480" fmla="*/ 620582 h 1413912"/>
              <a:gd name="connsiteX481" fmla="*/ 524982 w 941999"/>
              <a:gd name="connsiteY481" fmla="*/ 619415 h 1413912"/>
              <a:gd name="connsiteX482" fmla="*/ 526113 w 941999"/>
              <a:gd name="connsiteY482" fmla="*/ 616022 h 1413912"/>
              <a:gd name="connsiteX483" fmla="*/ 527244 w 941999"/>
              <a:gd name="connsiteY483" fmla="*/ 611462 h 1413912"/>
              <a:gd name="connsiteX484" fmla="*/ 526113 w 941999"/>
              <a:gd name="connsiteY484" fmla="*/ 609199 h 1413912"/>
              <a:gd name="connsiteX485" fmla="*/ 526113 w 941999"/>
              <a:gd name="connsiteY485" fmla="*/ 606937 h 1413912"/>
              <a:gd name="connsiteX486" fmla="*/ 524982 w 941999"/>
              <a:gd name="connsiteY486" fmla="*/ 605806 h 1413912"/>
              <a:gd name="connsiteX487" fmla="*/ 523851 w 941999"/>
              <a:gd name="connsiteY487" fmla="*/ 603508 h 1413912"/>
              <a:gd name="connsiteX488" fmla="*/ 523851 w 941999"/>
              <a:gd name="connsiteY488" fmla="*/ 602377 h 1413912"/>
              <a:gd name="connsiteX489" fmla="*/ 522720 w 941999"/>
              <a:gd name="connsiteY489" fmla="*/ 602377 h 1413912"/>
              <a:gd name="connsiteX490" fmla="*/ 519292 w 941999"/>
              <a:gd name="connsiteY490" fmla="*/ 601246 h 1413912"/>
              <a:gd name="connsiteX491" fmla="*/ 515900 w 941999"/>
              <a:gd name="connsiteY491" fmla="*/ 600115 h 1413912"/>
              <a:gd name="connsiteX492" fmla="*/ 512472 w 941999"/>
              <a:gd name="connsiteY492" fmla="*/ 595555 h 1413912"/>
              <a:gd name="connsiteX493" fmla="*/ 509079 w 941999"/>
              <a:gd name="connsiteY493" fmla="*/ 595555 h 1413912"/>
              <a:gd name="connsiteX494" fmla="*/ 506782 w 941999"/>
              <a:gd name="connsiteY494" fmla="*/ 593293 h 1413912"/>
              <a:gd name="connsiteX495" fmla="*/ 505651 w 941999"/>
              <a:gd name="connsiteY495" fmla="*/ 592161 h 1413912"/>
              <a:gd name="connsiteX496" fmla="*/ 504520 w 941999"/>
              <a:gd name="connsiteY496" fmla="*/ 585339 h 1413912"/>
              <a:gd name="connsiteX497" fmla="*/ 504520 w 941999"/>
              <a:gd name="connsiteY497" fmla="*/ 584208 h 1413912"/>
              <a:gd name="connsiteX498" fmla="*/ 502258 w 941999"/>
              <a:gd name="connsiteY498" fmla="*/ 583077 h 1413912"/>
              <a:gd name="connsiteX499" fmla="*/ 499996 w 941999"/>
              <a:gd name="connsiteY499" fmla="*/ 581910 h 1413912"/>
              <a:gd name="connsiteX500" fmla="*/ 495438 w 941999"/>
              <a:gd name="connsiteY500" fmla="*/ 581910 h 1413912"/>
              <a:gd name="connsiteX501" fmla="*/ 493176 w 941999"/>
              <a:gd name="connsiteY501" fmla="*/ 579648 h 1413912"/>
              <a:gd name="connsiteX502" fmla="*/ 492010 w 941999"/>
              <a:gd name="connsiteY502" fmla="*/ 575088 h 1413912"/>
              <a:gd name="connsiteX503" fmla="*/ 488617 w 941999"/>
              <a:gd name="connsiteY503" fmla="*/ 571694 h 1413912"/>
              <a:gd name="connsiteX504" fmla="*/ 488617 w 941999"/>
              <a:gd name="connsiteY504" fmla="*/ 570563 h 1413912"/>
              <a:gd name="connsiteX505" fmla="*/ 489748 w 941999"/>
              <a:gd name="connsiteY505" fmla="*/ 569432 h 1413912"/>
              <a:gd name="connsiteX506" fmla="*/ 492010 w 941999"/>
              <a:gd name="connsiteY506" fmla="*/ 568301 h 1413912"/>
              <a:gd name="connsiteX507" fmla="*/ 492010 w 941999"/>
              <a:gd name="connsiteY507" fmla="*/ 567134 h 1413912"/>
              <a:gd name="connsiteX508" fmla="*/ 493176 w 941999"/>
              <a:gd name="connsiteY508" fmla="*/ 566003 h 1413912"/>
              <a:gd name="connsiteX509" fmla="*/ 493176 w 941999"/>
              <a:gd name="connsiteY509" fmla="*/ 564872 h 1413912"/>
              <a:gd name="connsiteX510" fmla="*/ 493176 w 941999"/>
              <a:gd name="connsiteY510" fmla="*/ 561479 h 1413912"/>
              <a:gd name="connsiteX511" fmla="*/ 492010 w 941999"/>
              <a:gd name="connsiteY511" fmla="*/ 560312 h 1413912"/>
              <a:gd name="connsiteX512" fmla="*/ 489748 w 941999"/>
              <a:gd name="connsiteY512" fmla="*/ 558050 h 1413912"/>
              <a:gd name="connsiteX513" fmla="*/ 487486 w 941999"/>
              <a:gd name="connsiteY513" fmla="*/ 555788 h 1413912"/>
              <a:gd name="connsiteX514" fmla="*/ 487486 w 941999"/>
              <a:gd name="connsiteY514" fmla="*/ 553525 h 1413912"/>
              <a:gd name="connsiteX515" fmla="*/ 486355 w 941999"/>
              <a:gd name="connsiteY515" fmla="*/ 548965 h 1413912"/>
              <a:gd name="connsiteX516" fmla="*/ 485224 w 941999"/>
              <a:gd name="connsiteY516" fmla="*/ 547834 h 1413912"/>
              <a:gd name="connsiteX517" fmla="*/ 485224 w 941999"/>
              <a:gd name="connsiteY517" fmla="*/ 545536 h 1413912"/>
              <a:gd name="connsiteX518" fmla="*/ 488617 w 941999"/>
              <a:gd name="connsiteY518" fmla="*/ 539881 h 1413912"/>
              <a:gd name="connsiteX519" fmla="*/ 485224 w 941999"/>
              <a:gd name="connsiteY519" fmla="*/ 533058 h 1413912"/>
              <a:gd name="connsiteX520" fmla="*/ 486355 w 941999"/>
              <a:gd name="connsiteY520" fmla="*/ 529630 h 1413912"/>
              <a:gd name="connsiteX521" fmla="*/ 485224 w 941999"/>
              <a:gd name="connsiteY521" fmla="*/ 527367 h 1413912"/>
              <a:gd name="connsiteX522" fmla="*/ 484058 w 941999"/>
              <a:gd name="connsiteY522" fmla="*/ 521676 h 1413912"/>
              <a:gd name="connsiteX523" fmla="*/ 485224 w 941999"/>
              <a:gd name="connsiteY523" fmla="*/ 519414 h 1413912"/>
              <a:gd name="connsiteX524" fmla="*/ 485224 w 941999"/>
              <a:gd name="connsiteY524" fmla="*/ 518283 h 1413912"/>
              <a:gd name="connsiteX525" fmla="*/ 488617 w 941999"/>
              <a:gd name="connsiteY525" fmla="*/ 518283 h 1413912"/>
              <a:gd name="connsiteX526" fmla="*/ 488617 w 941999"/>
              <a:gd name="connsiteY526" fmla="*/ 515985 h 1413912"/>
              <a:gd name="connsiteX527" fmla="*/ 486355 w 941999"/>
              <a:gd name="connsiteY527" fmla="*/ 508031 h 1413912"/>
              <a:gd name="connsiteX528" fmla="*/ 487486 w 941999"/>
              <a:gd name="connsiteY528" fmla="*/ 502376 h 1413912"/>
              <a:gd name="connsiteX529" fmla="*/ 487486 w 941999"/>
              <a:gd name="connsiteY529" fmla="*/ 501244 h 1413912"/>
              <a:gd name="connsiteX530" fmla="*/ 486355 w 941999"/>
              <a:gd name="connsiteY530" fmla="*/ 500078 h 1413912"/>
              <a:gd name="connsiteX531" fmla="*/ 485224 w 941999"/>
              <a:gd name="connsiteY531" fmla="*/ 498947 h 1413912"/>
              <a:gd name="connsiteX532" fmla="*/ 485224 w 941999"/>
              <a:gd name="connsiteY532" fmla="*/ 496685 h 1413912"/>
              <a:gd name="connsiteX533" fmla="*/ 486355 w 941999"/>
              <a:gd name="connsiteY533" fmla="*/ 495553 h 1413912"/>
              <a:gd name="connsiteX534" fmla="*/ 487486 w 941999"/>
              <a:gd name="connsiteY534" fmla="*/ 493256 h 1413912"/>
              <a:gd name="connsiteX535" fmla="*/ 493176 w 941999"/>
              <a:gd name="connsiteY535" fmla="*/ 492125 h 1413912"/>
              <a:gd name="connsiteX536" fmla="*/ 495438 w 941999"/>
              <a:gd name="connsiteY536" fmla="*/ 492125 h 1413912"/>
              <a:gd name="connsiteX537" fmla="*/ 496568 w 941999"/>
              <a:gd name="connsiteY537" fmla="*/ 489862 h 1413912"/>
              <a:gd name="connsiteX538" fmla="*/ 497699 w 941999"/>
              <a:gd name="connsiteY538" fmla="*/ 486433 h 1413912"/>
              <a:gd name="connsiteX539" fmla="*/ 501127 w 941999"/>
              <a:gd name="connsiteY539" fmla="*/ 484171 h 1413912"/>
              <a:gd name="connsiteX540" fmla="*/ 502258 w 941999"/>
              <a:gd name="connsiteY540" fmla="*/ 477349 h 1413912"/>
              <a:gd name="connsiteX541" fmla="*/ 505651 w 941999"/>
              <a:gd name="connsiteY541" fmla="*/ 473955 h 1413912"/>
              <a:gd name="connsiteX542" fmla="*/ 505651 w 941999"/>
              <a:gd name="connsiteY542" fmla="*/ 472824 h 1413912"/>
              <a:gd name="connsiteX543" fmla="*/ 506782 w 941999"/>
              <a:gd name="connsiteY543" fmla="*/ 468264 h 1413912"/>
              <a:gd name="connsiteX544" fmla="*/ 507948 w 941999"/>
              <a:gd name="connsiteY544" fmla="*/ 467133 h 1413912"/>
              <a:gd name="connsiteX545" fmla="*/ 512472 w 941999"/>
              <a:gd name="connsiteY545" fmla="*/ 466002 h 1413912"/>
              <a:gd name="connsiteX546" fmla="*/ 514769 w 941999"/>
              <a:gd name="connsiteY546" fmla="*/ 463704 h 1413912"/>
              <a:gd name="connsiteX547" fmla="*/ 515900 w 941999"/>
              <a:gd name="connsiteY547" fmla="*/ 459180 h 1413912"/>
              <a:gd name="connsiteX548" fmla="*/ 517031 w 941999"/>
              <a:gd name="connsiteY548" fmla="*/ 458048 h 1413912"/>
              <a:gd name="connsiteX549" fmla="*/ 521554 w 941999"/>
              <a:gd name="connsiteY549" fmla="*/ 456882 h 1413912"/>
              <a:gd name="connsiteX550" fmla="*/ 523851 w 941999"/>
              <a:gd name="connsiteY550" fmla="*/ 455751 h 1413912"/>
              <a:gd name="connsiteX551" fmla="*/ 523851 w 941999"/>
              <a:gd name="connsiteY551" fmla="*/ 453488 h 1413912"/>
              <a:gd name="connsiteX552" fmla="*/ 528375 w 941999"/>
              <a:gd name="connsiteY552" fmla="*/ 451226 h 1413912"/>
              <a:gd name="connsiteX553" fmla="*/ 530672 w 941999"/>
              <a:gd name="connsiteY553" fmla="*/ 450095 h 1413912"/>
              <a:gd name="connsiteX554" fmla="*/ 531803 w 941999"/>
              <a:gd name="connsiteY554" fmla="*/ 447797 h 1413912"/>
              <a:gd name="connsiteX555" fmla="*/ 532934 w 941999"/>
              <a:gd name="connsiteY555" fmla="*/ 442141 h 1413912"/>
              <a:gd name="connsiteX556" fmla="*/ 532934 w 941999"/>
              <a:gd name="connsiteY556" fmla="*/ 439844 h 1413912"/>
              <a:gd name="connsiteX557" fmla="*/ 532934 w 941999"/>
              <a:gd name="connsiteY557" fmla="*/ 438713 h 1413912"/>
              <a:gd name="connsiteX558" fmla="*/ 530672 w 941999"/>
              <a:gd name="connsiteY558" fmla="*/ 433022 h 1413912"/>
              <a:gd name="connsiteX559" fmla="*/ 530672 w 941999"/>
              <a:gd name="connsiteY559" fmla="*/ 430759 h 1413912"/>
              <a:gd name="connsiteX560" fmla="*/ 535196 w 941999"/>
              <a:gd name="connsiteY560" fmla="*/ 425068 h 1413912"/>
              <a:gd name="connsiteX561" fmla="*/ 535196 w 941999"/>
              <a:gd name="connsiteY561" fmla="*/ 421675 h 1413912"/>
              <a:gd name="connsiteX562" fmla="*/ 534065 w 941999"/>
              <a:gd name="connsiteY562" fmla="*/ 415983 h 1413912"/>
              <a:gd name="connsiteX563" fmla="*/ 532934 w 941999"/>
              <a:gd name="connsiteY563" fmla="*/ 412590 h 1413912"/>
              <a:gd name="connsiteX564" fmla="*/ 531803 w 941999"/>
              <a:gd name="connsiteY564" fmla="*/ 405768 h 1413912"/>
              <a:gd name="connsiteX565" fmla="*/ 529506 w 941999"/>
              <a:gd name="connsiteY565" fmla="*/ 402339 h 1413912"/>
              <a:gd name="connsiteX566" fmla="*/ 528375 w 941999"/>
              <a:gd name="connsiteY566" fmla="*/ 402339 h 1413912"/>
              <a:gd name="connsiteX567" fmla="*/ 528375 w 941999"/>
              <a:gd name="connsiteY567" fmla="*/ 400077 h 1413912"/>
              <a:gd name="connsiteX568" fmla="*/ 528375 w 941999"/>
              <a:gd name="connsiteY568" fmla="*/ 395517 h 1413912"/>
              <a:gd name="connsiteX569" fmla="*/ 524982 w 941999"/>
              <a:gd name="connsiteY569" fmla="*/ 387563 h 1413912"/>
              <a:gd name="connsiteX570" fmla="*/ 524982 w 941999"/>
              <a:gd name="connsiteY570" fmla="*/ 385301 h 1413912"/>
              <a:gd name="connsiteX571" fmla="*/ 526113 w 941999"/>
              <a:gd name="connsiteY571" fmla="*/ 379610 h 1413912"/>
              <a:gd name="connsiteX572" fmla="*/ 523851 w 941999"/>
              <a:gd name="connsiteY572" fmla="*/ 377347 h 1413912"/>
              <a:gd name="connsiteX573" fmla="*/ 523851 w 941999"/>
              <a:gd name="connsiteY573" fmla="*/ 376216 h 1413912"/>
              <a:gd name="connsiteX574" fmla="*/ 519292 w 941999"/>
              <a:gd name="connsiteY574" fmla="*/ 371656 h 1413912"/>
              <a:gd name="connsiteX575" fmla="*/ 519292 w 941999"/>
              <a:gd name="connsiteY575" fmla="*/ 370525 h 1413912"/>
              <a:gd name="connsiteX576" fmla="*/ 519292 w 941999"/>
              <a:gd name="connsiteY576" fmla="*/ 365965 h 1413912"/>
              <a:gd name="connsiteX577" fmla="*/ 518161 w 941999"/>
              <a:gd name="connsiteY577" fmla="*/ 362572 h 1413912"/>
              <a:gd name="connsiteX578" fmla="*/ 512472 w 941999"/>
              <a:gd name="connsiteY578" fmla="*/ 356880 h 1413912"/>
              <a:gd name="connsiteX579" fmla="*/ 511341 w 941999"/>
              <a:gd name="connsiteY579" fmla="*/ 356880 h 1413912"/>
              <a:gd name="connsiteX580" fmla="*/ 510210 w 941999"/>
              <a:gd name="connsiteY580" fmla="*/ 353487 h 1413912"/>
              <a:gd name="connsiteX581" fmla="*/ 510210 w 941999"/>
              <a:gd name="connsiteY581" fmla="*/ 350058 h 1413912"/>
              <a:gd name="connsiteX582" fmla="*/ 513603 w 941999"/>
              <a:gd name="connsiteY582" fmla="*/ 346665 h 1413912"/>
              <a:gd name="connsiteX583" fmla="*/ 514769 w 941999"/>
              <a:gd name="connsiteY583" fmla="*/ 344367 h 1413912"/>
              <a:gd name="connsiteX584" fmla="*/ 514769 w 941999"/>
              <a:gd name="connsiteY584" fmla="*/ 342105 h 1413912"/>
              <a:gd name="connsiteX585" fmla="*/ 511341 w 941999"/>
              <a:gd name="connsiteY585" fmla="*/ 339842 h 1413912"/>
              <a:gd name="connsiteX586" fmla="*/ 510210 w 941999"/>
              <a:gd name="connsiteY586" fmla="*/ 338711 h 1413912"/>
              <a:gd name="connsiteX587" fmla="*/ 509079 w 941999"/>
              <a:gd name="connsiteY587" fmla="*/ 336414 h 1413912"/>
              <a:gd name="connsiteX588" fmla="*/ 510210 w 941999"/>
              <a:gd name="connsiteY588" fmla="*/ 334151 h 1413912"/>
              <a:gd name="connsiteX589" fmla="*/ 512472 w 941999"/>
              <a:gd name="connsiteY589" fmla="*/ 331889 h 1413912"/>
              <a:gd name="connsiteX590" fmla="*/ 514769 w 941999"/>
              <a:gd name="connsiteY590" fmla="*/ 330722 h 1413912"/>
              <a:gd name="connsiteX591" fmla="*/ 514769 w 941999"/>
              <a:gd name="connsiteY591" fmla="*/ 329591 h 1413912"/>
              <a:gd name="connsiteX592" fmla="*/ 515900 w 941999"/>
              <a:gd name="connsiteY592" fmla="*/ 328460 h 1413912"/>
              <a:gd name="connsiteX593" fmla="*/ 521554 w 941999"/>
              <a:gd name="connsiteY593" fmla="*/ 320507 h 1413912"/>
              <a:gd name="connsiteX594" fmla="*/ 522720 w 941999"/>
              <a:gd name="connsiteY594" fmla="*/ 318244 h 1413912"/>
              <a:gd name="connsiteX595" fmla="*/ 523851 w 941999"/>
              <a:gd name="connsiteY595" fmla="*/ 315982 h 1413912"/>
              <a:gd name="connsiteX596" fmla="*/ 523851 w 941999"/>
              <a:gd name="connsiteY596" fmla="*/ 314815 h 1413912"/>
              <a:gd name="connsiteX597" fmla="*/ 522720 w 941999"/>
              <a:gd name="connsiteY597" fmla="*/ 310291 h 1413912"/>
              <a:gd name="connsiteX598" fmla="*/ 524982 w 941999"/>
              <a:gd name="connsiteY598" fmla="*/ 306862 h 1413912"/>
              <a:gd name="connsiteX599" fmla="*/ 524982 w 941999"/>
              <a:gd name="connsiteY599" fmla="*/ 303469 h 1413912"/>
              <a:gd name="connsiteX600" fmla="*/ 526113 w 941999"/>
              <a:gd name="connsiteY600" fmla="*/ 303469 h 1413912"/>
              <a:gd name="connsiteX601" fmla="*/ 526113 w 941999"/>
              <a:gd name="connsiteY601" fmla="*/ 302337 h 1413912"/>
              <a:gd name="connsiteX602" fmla="*/ 526113 w 941999"/>
              <a:gd name="connsiteY602" fmla="*/ 301171 h 1413912"/>
              <a:gd name="connsiteX603" fmla="*/ 526113 w 941999"/>
              <a:gd name="connsiteY603" fmla="*/ 300040 h 1413912"/>
              <a:gd name="connsiteX604" fmla="*/ 522720 w 941999"/>
              <a:gd name="connsiteY604" fmla="*/ 297777 h 1413912"/>
              <a:gd name="connsiteX605" fmla="*/ 521554 w 941999"/>
              <a:gd name="connsiteY605" fmla="*/ 295515 h 1413912"/>
              <a:gd name="connsiteX606" fmla="*/ 522720 w 941999"/>
              <a:gd name="connsiteY606" fmla="*/ 290955 h 1413912"/>
              <a:gd name="connsiteX607" fmla="*/ 520423 w 941999"/>
              <a:gd name="connsiteY607" fmla="*/ 288693 h 1413912"/>
              <a:gd name="connsiteX608" fmla="*/ 513603 w 941999"/>
              <a:gd name="connsiteY608" fmla="*/ 284133 h 1413912"/>
              <a:gd name="connsiteX609" fmla="*/ 513603 w 941999"/>
              <a:gd name="connsiteY609" fmla="*/ 283002 h 1413912"/>
              <a:gd name="connsiteX610" fmla="*/ 512472 w 941999"/>
              <a:gd name="connsiteY610" fmla="*/ 283002 h 1413912"/>
              <a:gd name="connsiteX611" fmla="*/ 510210 w 941999"/>
              <a:gd name="connsiteY611" fmla="*/ 284133 h 1413912"/>
              <a:gd name="connsiteX612" fmla="*/ 507948 w 941999"/>
              <a:gd name="connsiteY612" fmla="*/ 284133 h 1413912"/>
              <a:gd name="connsiteX613" fmla="*/ 507948 w 941999"/>
              <a:gd name="connsiteY613" fmla="*/ 283002 h 1413912"/>
              <a:gd name="connsiteX614" fmla="*/ 507948 w 941999"/>
              <a:gd name="connsiteY614" fmla="*/ 278442 h 1413912"/>
              <a:gd name="connsiteX615" fmla="*/ 507948 w 941999"/>
              <a:gd name="connsiteY615" fmla="*/ 275048 h 1413912"/>
              <a:gd name="connsiteX616" fmla="*/ 504520 w 941999"/>
              <a:gd name="connsiteY616" fmla="*/ 269357 h 1413912"/>
              <a:gd name="connsiteX617" fmla="*/ 504520 w 941999"/>
              <a:gd name="connsiteY617" fmla="*/ 267095 h 1413912"/>
              <a:gd name="connsiteX618" fmla="*/ 503389 w 941999"/>
              <a:gd name="connsiteY618" fmla="*/ 261404 h 1413912"/>
              <a:gd name="connsiteX619" fmla="*/ 503389 w 941999"/>
              <a:gd name="connsiteY619" fmla="*/ 258010 h 1413912"/>
              <a:gd name="connsiteX620" fmla="*/ 504520 w 941999"/>
              <a:gd name="connsiteY620" fmla="*/ 254581 h 1413912"/>
              <a:gd name="connsiteX621" fmla="*/ 511341 w 941999"/>
              <a:gd name="connsiteY621" fmla="*/ 246628 h 1413912"/>
              <a:gd name="connsiteX622" fmla="*/ 512472 w 941999"/>
              <a:gd name="connsiteY622" fmla="*/ 245497 h 1413912"/>
              <a:gd name="connsiteX623" fmla="*/ 513603 w 941999"/>
              <a:gd name="connsiteY623" fmla="*/ 244366 h 1413912"/>
              <a:gd name="connsiteX624" fmla="*/ 520423 w 941999"/>
              <a:gd name="connsiteY624" fmla="*/ 244366 h 1413912"/>
              <a:gd name="connsiteX625" fmla="*/ 520423 w 941999"/>
              <a:gd name="connsiteY625" fmla="*/ 243234 h 1413912"/>
              <a:gd name="connsiteX626" fmla="*/ 517031 w 941999"/>
              <a:gd name="connsiteY626" fmla="*/ 240937 h 1413912"/>
              <a:gd name="connsiteX627" fmla="*/ 518161 w 941999"/>
              <a:gd name="connsiteY627" fmla="*/ 238674 h 1413912"/>
              <a:gd name="connsiteX628" fmla="*/ 519292 w 941999"/>
              <a:gd name="connsiteY628" fmla="*/ 237543 h 1413912"/>
              <a:gd name="connsiteX629" fmla="*/ 522720 w 941999"/>
              <a:gd name="connsiteY629" fmla="*/ 236412 h 1413912"/>
              <a:gd name="connsiteX630" fmla="*/ 524982 w 941999"/>
              <a:gd name="connsiteY630" fmla="*/ 234114 h 1413912"/>
              <a:gd name="connsiteX631" fmla="*/ 524982 w 941999"/>
              <a:gd name="connsiteY631" fmla="*/ 230721 h 1413912"/>
              <a:gd name="connsiteX632" fmla="*/ 527244 w 941999"/>
              <a:gd name="connsiteY632" fmla="*/ 223899 h 1413912"/>
              <a:gd name="connsiteX633" fmla="*/ 528375 w 941999"/>
              <a:gd name="connsiteY633" fmla="*/ 222767 h 1413912"/>
              <a:gd name="connsiteX634" fmla="*/ 530672 w 941999"/>
              <a:gd name="connsiteY634" fmla="*/ 215945 h 1413912"/>
              <a:gd name="connsiteX635" fmla="*/ 532934 w 941999"/>
              <a:gd name="connsiteY635" fmla="*/ 215945 h 1413912"/>
              <a:gd name="connsiteX636" fmla="*/ 534065 w 941999"/>
              <a:gd name="connsiteY636" fmla="*/ 217076 h 1413912"/>
              <a:gd name="connsiteX637" fmla="*/ 535196 w 941999"/>
              <a:gd name="connsiteY637" fmla="*/ 217076 h 1413912"/>
              <a:gd name="connsiteX638" fmla="*/ 536326 w 941999"/>
              <a:gd name="connsiteY638" fmla="*/ 213683 h 1413912"/>
              <a:gd name="connsiteX639" fmla="*/ 537493 w 941999"/>
              <a:gd name="connsiteY639" fmla="*/ 210254 h 1413912"/>
              <a:gd name="connsiteX640" fmla="*/ 545444 w 941999"/>
              <a:gd name="connsiteY640" fmla="*/ 204563 h 1413912"/>
              <a:gd name="connsiteX641" fmla="*/ 547706 w 941999"/>
              <a:gd name="connsiteY641" fmla="*/ 202301 h 1413912"/>
              <a:gd name="connsiteX642" fmla="*/ 547706 w 941999"/>
              <a:gd name="connsiteY642" fmla="*/ 198907 h 1413912"/>
              <a:gd name="connsiteX643" fmla="*/ 547706 w 941999"/>
              <a:gd name="connsiteY643" fmla="*/ 197776 h 1413912"/>
              <a:gd name="connsiteX644" fmla="*/ 547706 w 941999"/>
              <a:gd name="connsiteY644" fmla="*/ 195478 h 1413912"/>
              <a:gd name="connsiteX645" fmla="*/ 554527 w 941999"/>
              <a:gd name="connsiteY645" fmla="*/ 184131 h 1413912"/>
              <a:gd name="connsiteX646" fmla="*/ 555658 w 941999"/>
              <a:gd name="connsiteY646" fmla="*/ 183000 h 1413912"/>
              <a:gd name="connsiteX647" fmla="*/ 556789 w 941999"/>
              <a:gd name="connsiteY647" fmla="*/ 181834 h 1413912"/>
              <a:gd name="connsiteX648" fmla="*/ 555658 w 941999"/>
              <a:gd name="connsiteY648" fmla="*/ 179571 h 1413912"/>
              <a:gd name="connsiteX649" fmla="*/ 554527 w 941999"/>
              <a:gd name="connsiteY649" fmla="*/ 176178 h 1413912"/>
              <a:gd name="connsiteX650" fmla="*/ 555658 w 941999"/>
              <a:gd name="connsiteY650" fmla="*/ 175047 h 1413912"/>
              <a:gd name="connsiteX651" fmla="*/ 556789 w 941999"/>
              <a:gd name="connsiteY651" fmla="*/ 172749 h 1413912"/>
              <a:gd name="connsiteX652" fmla="*/ 556789 w 941999"/>
              <a:gd name="connsiteY652" fmla="*/ 170487 h 1413912"/>
              <a:gd name="connsiteX653" fmla="*/ 554527 w 941999"/>
              <a:gd name="connsiteY653" fmla="*/ 165927 h 1413912"/>
              <a:gd name="connsiteX654" fmla="*/ 554527 w 941999"/>
              <a:gd name="connsiteY654" fmla="*/ 164796 h 1413912"/>
              <a:gd name="connsiteX655" fmla="*/ 554527 w 941999"/>
              <a:gd name="connsiteY655" fmla="*/ 163664 h 1413912"/>
              <a:gd name="connsiteX656" fmla="*/ 555658 w 941999"/>
              <a:gd name="connsiteY656" fmla="*/ 161402 h 1413912"/>
              <a:gd name="connsiteX657" fmla="*/ 559050 w 941999"/>
              <a:gd name="connsiteY657" fmla="*/ 157973 h 1413912"/>
              <a:gd name="connsiteX658" fmla="*/ 562478 w 941999"/>
              <a:gd name="connsiteY658" fmla="*/ 153449 h 1413912"/>
              <a:gd name="connsiteX659" fmla="*/ 564740 w 941999"/>
              <a:gd name="connsiteY659" fmla="*/ 153449 h 1413912"/>
              <a:gd name="connsiteX660" fmla="*/ 565871 w 941999"/>
              <a:gd name="connsiteY660" fmla="*/ 151151 h 1413912"/>
              <a:gd name="connsiteX661" fmla="*/ 565871 w 941999"/>
              <a:gd name="connsiteY661" fmla="*/ 150020 h 1413912"/>
              <a:gd name="connsiteX662" fmla="*/ 567037 w 941999"/>
              <a:gd name="connsiteY662" fmla="*/ 146626 h 1413912"/>
              <a:gd name="connsiteX663" fmla="*/ 570430 w 941999"/>
              <a:gd name="connsiteY663" fmla="*/ 144329 h 1413912"/>
              <a:gd name="connsiteX664" fmla="*/ 572692 w 941999"/>
              <a:gd name="connsiteY664" fmla="*/ 143198 h 1413912"/>
              <a:gd name="connsiteX665" fmla="*/ 574989 w 941999"/>
              <a:gd name="connsiteY665" fmla="*/ 140935 h 1413912"/>
              <a:gd name="connsiteX666" fmla="*/ 579512 w 941999"/>
              <a:gd name="connsiteY666" fmla="*/ 135244 h 1413912"/>
              <a:gd name="connsiteX667" fmla="*/ 579512 w 941999"/>
              <a:gd name="connsiteY667" fmla="*/ 134113 h 1413912"/>
              <a:gd name="connsiteX668" fmla="*/ 579512 w 941999"/>
              <a:gd name="connsiteY668" fmla="*/ 132982 h 1413912"/>
              <a:gd name="connsiteX669" fmla="*/ 579512 w 941999"/>
              <a:gd name="connsiteY669" fmla="*/ 131851 h 1413912"/>
              <a:gd name="connsiteX670" fmla="*/ 580643 w 941999"/>
              <a:gd name="connsiteY670" fmla="*/ 129553 h 1413912"/>
              <a:gd name="connsiteX671" fmla="*/ 584071 w 941999"/>
              <a:gd name="connsiteY671" fmla="*/ 127291 h 1413912"/>
              <a:gd name="connsiteX672" fmla="*/ 584071 w 941999"/>
              <a:gd name="connsiteY672" fmla="*/ 123897 h 1413912"/>
              <a:gd name="connsiteX673" fmla="*/ 585202 w 941999"/>
              <a:gd name="connsiteY673" fmla="*/ 121600 h 1413912"/>
              <a:gd name="connsiteX674" fmla="*/ 586333 w 941999"/>
              <a:gd name="connsiteY674" fmla="*/ 122731 h 1413912"/>
              <a:gd name="connsiteX675" fmla="*/ 587464 w 941999"/>
              <a:gd name="connsiteY675" fmla="*/ 122731 h 1413912"/>
              <a:gd name="connsiteX676" fmla="*/ 587464 w 941999"/>
              <a:gd name="connsiteY676" fmla="*/ 126159 h 1413912"/>
              <a:gd name="connsiteX677" fmla="*/ 589761 w 941999"/>
              <a:gd name="connsiteY677" fmla="*/ 128422 h 1413912"/>
              <a:gd name="connsiteX678" fmla="*/ 590892 w 941999"/>
              <a:gd name="connsiteY678" fmla="*/ 128422 h 1413912"/>
              <a:gd name="connsiteX679" fmla="*/ 592023 w 941999"/>
              <a:gd name="connsiteY679" fmla="*/ 128422 h 1413912"/>
              <a:gd name="connsiteX680" fmla="*/ 594285 w 941999"/>
              <a:gd name="connsiteY680" fmla="*/ 127291 h 1413912"/>
              <a:gd name="connsiteX681" fmla="*/ 596582 w 941999"/>
              <a:gd name="connsiteY681" fmla="*/ 123897 h 1413912"/>
              <a:gd name="connsiteX682" fmla="*/ 597713 w 941999"/>
              <a:gd name="connsiteY682" fmla="*/ 123897 h 1413912"/>
              <a:gd name="connsiteX683" fmla="*/ 598844 w 941999"/>
              <a:gd name="connsiteY683" fmla="*/ 123897 h 1413912"/>
              <a:gd name="connsiteX684" fmla="*/ 598844 w 941999"/>
              <a:gd name="connsiteY684" fmla="*/ 126159 h 1413912"/>
              <a:gd name="connsiteX685" fmla="*/ 599975 w 941999"/>
              <a:gd name="connsiteY685" fmla="*/ 127291 h 1413912"/>
              <a:gd name="connsiteX686" fmla="*/ 602236 w 941999"/>
              <a:gd name="connsiteY686" fmla="*/ 126159 h 1413912"/>
              <a:gd name="connsiteX687" fmla="*/ 603403 w 941999"/>
              <a:gd name="connsiteY687" fmla="*/ 123897 h 1413912"/>
              <a:gd name="connsiteX688" fmla="*/ 603403 w 941999"/>
              <a:gd name="connsiteY688" fmla="*/ 121600 h 1413912"/>
              <a:gd name="connsiteX689" fmla="*/ 606795 w 941999"/>
              <a:gd name="connsiteY689" fmla="*/ 122731 h 1413912"/>
              <a:gd name="connsiteX690" fmla="*/ 609057 w 941999"/>
              <a:gd name="connsiteY690" fmla="*/ 122731 h 1413912"/>
              <a:gd name="connsiteX691" fmla="*/ 613616 w 941999"/>
              <a:gd name="connsiteY691" fmla="*/ 119337 h 1413912"/>
              <a:gd name="connsiteX692" fmla="*/ 614747 w 941999"/>
              <a:gd name="connsiteY692" fmla="*/ 120468 h 1413912"/>
              <a:gd name="connsiteX693" fmla="*/ 619306 w 941999"/>
              <a:gd name="connsiteY693" fmla="*/ 122731 h 1413912"/>
              <a:gd name="connsiteX694" fmla="*/ 620437 w 941999"/>
              <a:gd name="connsiteY694" fmla="*/ 122731 h 1413912"/>
              <a:gd name="connsiteX695" fmla="*/ 622698 w 941999"/>
              <a:gd name="connsiteY695" fmla="*/ 121600 h 1413912"/>
              <a:gd name="connsiteX696" fmla="*/ 628388 w 941999"/>
              <a:gd name="connsiteY696" fmla="*/ 119337 h 1413912"/>
              <a:gd name="connsiteX697" fmla="*/ 634078 w 941999"/>
              <a:gd name="connsiteY697" fmla="*/ 120468 h 1413912"/>
              <a:gd name="connsiteX698" fmla="*/ 635209 w 941999"/>
              <a:gd name="connsiteY698" fmla="*/ 119337 h 1413912"/>
              <a:gd name="connsiteX699" fmla="*/ 635209 w 941999"/>
              <a:gd name="connsiteY699" fmla="*/ 120468 h 1413912"/>
              <a:gd name="connsiteX700" fmla="*/ 636340 w 941999"/>
              <a:gd name="connsiteY700" fmla="*/ 118206 h 1413912"/>
              <a:gd name="connsiteX701" fmla="*/ 635209 w 941999"/>
              <a:gd name="connsiteY701" fmla="*/ 114777 h 1413912"/>
              <a:gd name="connsiteX702" fmla="*/ 637471 w 941999"/>
              <a:gd name="connsiteY702" fmla="*/ 113646 h 1413912"/>
              <a:gd name="connsiteX703" fmla="*/ 637471 w 941999"/>
              <a:gd name="connsiteY703" fmla="*/ 112515 h 1413912"/>
              <a:gd name="connsiteX704" fmla="*/ 643161 w 941999"/>
              <a:gd name="connsiteY704" fmla="*/ 111384 h 1413912"/>
              <a:gd name="connsiteX705" fmla="*/ 645422 w 941999"/>
              <a:gd name="connsiteY705" fmla="*/ 106824 h 1413912"/>
              <a:gd name="connsiteX706" fmla="*/ 647684 w 941999"/>
              <a:gd name="connsiteY706" fmla="*/ 105693 h 1413912"/>
              <a:gd name="connsiteX707" fmla="*/ 647684 w 941999"/>
              <a:gd name="connsiteY707" fmla="*/ 104561 h 1413912"/>
              <a:gd name="connsiteX708" fmla="*/ 647684 w 941999"/>
              <a:gd name="connsiteY708" fmla="*/ 102299 h 1413912"/>
              <a:gd name="connsiteX709" fmla="*/ 648850 w 941999"/>
              <a:gd name="connsiteY709" fmla="*/ 100001 h 1413912"/>
              <a:gd name="connsiteX710" fmla="*/ 649981 w 941999"/>
              <a:gd name="connsiteY710" fmla="*/ 98870 h 1413912"/>
              <a:gd name="connsiteX711" fmla="*/ 652243 w 941999"/>
              <a:gd name="connsiteY711" fmla="*/ 98870 h 1413912"/>
              <a:gd name="connsiteX712" fmla="*/ 652243 w 941999"/>
              <a:gd name="connsiteY712" fmla="*/ 97739 h 1413912"/>
              <a:gd name="connsiteX713" fmla="*/ 652243 w 941999"/>
              <a:gd name="connsiteY713" fmla="*/ 96608 h 1413912"/>
              <a:gd name="connsiteX714" fmla="*/ 652243 w 941999"/>
              <a:gd name="connsiteY714" fmla="*/ 95477 h 1413912"/>
              <a:gd name="connsiteX715" fmla="*/ 651112 w 941999"/>
              <a:gd name="connsiteY715" fmla="*/ 95477 h 1413912"/>
              <a:gd name="connsiteX716" fmla="*/ 646553 w 941999"/>
              <a:gd name="connsiteY716" fmla="*/ 95477 h 1413912"/>
              <a:gd name="connsiteX717" fmla="*/ 646553 w 941999"/>
              <a:gd name="connsiteY717" fmla="*/ 93179 h 1413912"/>
              <a:gd name="connsiteX718" fmla="*/ 647684 w 941999"/>
              <a:gd name="connsiteY718" fmla="*/ 92048 h 1413912"/>
              <a:gd name="connsiteX719" fmla="*/ 649981 w 941999"/>
              <a:gd name="connsiteY719" fmla="*/ 89786 h 1413912"/>
              <a:gd name="connsiteX720" fmla="*/ 655671 w 941999"/>
              <a:gd name="connsiteY720" fmla="*/ 89786 h 1413912"/>
              <a:gd name="connsiteX721" fmla="*/ 657933 w 941999"/>
              <a:gd name="connsiteY721" fmla="*/ 88655 h 1413912"/>
              <a:gd name="connsiteX722" fmla="*/ 663623 w 941999"/>
              <a:gd name="connsiteY722" fmla="*/ 87523 h 1413912"/>
              <a:gd name="connsiteX723" fmla="*/ 667015 w 941999"/>
              <a:gd name="connsiteY723" fmla="*/ 87523 h 1413912"/>
              <a:gd name="connsiteX724" fmla="*/ 669277 w 941999"/>
              <a:gd name="connsiteY724" fmla="*/ 86392 h 1413912"/>
              <a:gd name="connsiteX725" fmla="*/ 671574 w 941999"/>
              <a:gd name="connsiteY725" fmla="*/ 82963 h 1413912"/>
              <a:gd name="connsiteX726" fmla="*/ 672705 w 941999"/>
              <a:gd name="connsiteY726" fmla="*/ 82963 h 1413912"/>
              <a:gd name="connsiteX727" fmla="*/ 672705 w 941999"/>
              <a:gd name="connsiteY727" fmla="*/ 81832 h 1413912"/>
              <a:gd name="connsiteX728" fmla="*/ 673836 w 941999"/>
              <a:gd name="connsiteY728" fmla="*/ 78403 h 1413912"/>
              <a:gd name="connsiteX729" fmla="*/ 674967 w 941999"/>
              <a:gd name="connsiteY729" fmla="*/ 76141 h 1413912"/>
              <a:gd name="connsiteX730" fmla="*/ 676098 w 941999"/>
              <a:gd name="connsiteY730" fmla="*/ 76141 h 1413912"/>
              <a:gd name="connsiteX731" fmla="*/ 678395 w 941999"/>
              <a:gd name="connsiteY731" fmla="*/ 77272 h 1413912"/>
              <a:gd name="connsiteX732" fmla="*/ 679526 w 941999"/>
              <a:gd name="connsiteY732" fmla="*/ 77272 h 1413912"/>
              <a:gd name="connsiteX733" fmla="*/ 679526 w 941999"/>
              <a:gd name="connsiteY733" fmla="*/ 71581 h 1413912"/>
              <a:gd name="connsiteX734" fmla="*/ 679526 w 941999"/>
              <a:gd name="connsiteY734" fmla="*/ 70450 h 1413912"/>
              <a:gd name="connsiteX735" fmla="*/ 681788 w 941999"/>
              <a:gd name="connsiteY735" fmla="*/ 68188 h 1413912"/>
              <a:gd name="connsiteX736" fmla="*/ 681788 w 941999"/>
              <a:gd name="connsiteY736" fmla="*/ 64794 h 1413912"/>
              <a:gd name="connsiteX737" fmla="*/ 681788 w 941999"/>
              <a:gd name="connsiteY737" fmla="*/ 63628 h 1413912"/>
              <a:gd name="connsiteX738" fmla="*/ 682919 w 941999"/>
              <a:gd name="connsiteY738" fmla="*/ 62496 h 1413912"/>
              <a:gd name="connsiteX739" fmla="*/ 685216 w 941999"/>
              <a:gd name="connsiteY739" fmla="*/ 61365 h 1413912"/>
              <a:gd name="connsiteX740" fmla="*/ 687477 w 941999"/>
              <a:gd name="connsiteY740" fmla="*/ 60234 h 1413912"/>
              <a:gd name="connsiteX741" fmla="*/ 690870 w 941999"/>
              <a:gd name="connsiteY741" fmla="*/ 55674 h 1413912"/>
              <a:gd name="connsiteX742" fmla="*/ 692001 w 941999"/>
              <a:gd name="connsiteY742" fmla="*/ 53412 h 1413912"/>
              <a:gd name="connsiteX743" fmla="*/ 696560 w 941999"/>
              <a:gd name="connsiteY743" fmla="*/ 50018 h 1413912"/>
              <a:gd name="connsiteX744" fmla="*/ 698822 w 941999"/>
              <a:gd name="connsiteY744" fmla="*/ 48887 h 1413912"/>
              <a:gd name="connsiteX745" fmla="*/ 699988 w 941999"/>
              <a:gd name="connsiteY745" fmla="*/ 43196 h 1413912"/>
              <a:gd name="connsiteX746" fmla="*/ 699988 w 941999"/>
              <a:gd name="connsiteY746" fmla="*/ 42065 h 1413912"/>
              <a:gd name="connsiteX747" fmla="*/ 703381 w 941999"/>
              <a:gd name="connsiteY747" fmla="*/ 38636 h 1413912"/>
              <a:gd name="connsiteX748" fmla="*/ 702250 w 941999"/>
              <a:gd name="connsiteY748" fmla="*/ 35243 h 1413912"/>
              <a:gd name="connsiteX749" fmla="*/ 701119 w 941999"/>
              <a:gd name="connsiteY749" fmla="*/ 34076 h 1413912"/>
              <a:gd name="connsiteX750" fmla="*/ 696560 w 941999"/>
              <a:gd name="connsiteY750" fmla="*/ 30683 h 1413912"/>
              <a:gd name="connsiteX751" fmla="*/ 695429 w 941999"/>
              <a:gd name="connsiteY751" fmla="*/ 29552 h 1413912"/>
              <a:gd name="connsiteX752" fmla="*/ 693167 w 941999"/>
              <a:gd name="connsiteY752" fmla="*/ 26123 h 1413912"/>
              <a:gd name="connsiteX753" fmla="*/ 690870 w 941999"/>
              <a:gd name="connsiteY753" fmla="*/ 23860 h 1413912"/>
              <a:gd name="connsiteX754" fmla="*/ 692001 w 941999"/>
              <a:gd name="connsiteY754" fmla="*/ 19336 h 1413912"/>
              <a:gd name="connsiteX755" fmla="*/ 692001 w 941999"/>
              <a:gd name="connsiteY755" fmla="*/ 15907 h 1413912"/>
              <a:gd name="connsiteX756" fmla="*/ 695429 w 941999"/>
              <a:gd name="connsiteY756" fmla="*/ 14776 h 1413912"/>
              <a:gd name="connsiteX757" fmla="*/ 695429 w 941999"/>
              <a:gd name="connsiteY757" fmla="*/ 13645 h 1413912"/>
              <a:gd name="connsiteX758" fmla="*/ 694298 w 941999"/>
              <a:gd name="connsiteY758" fmla="*/ 11347 h 1413912"/>
              <a:gd name="connsiteX759" fmla="*/ 694298 w 941999"/>
              <a:gd name="connsiteY759" fmla="*/ 5691 h 1413912"/>
              <a:gd name="connsiteX760" fmla="*/ 697691 w 941999"/>
              <a:gd name="connsiteY760" fmla="*/ 2262 h 1413912"/>
              <a:gd name="connsiteX761" fmla="*/ 699988 w 941999"/>
              <a:gd name="connsiteY761" fmla="*/ 0 h 1413912"/>
              <a:gd name="connsiteX762" fmla="*/ 702250 w 941999"/>
              <a:gd name="connsiteY762" fmla="*/ 1131 h 1413912"/>
              <a:gd name="connsiteX763" fmla="*/ 704512 w 941999"/>
              <a:gd name="connsiteY763" fmla="*/ 5691 h 1413912"/>
              <a:gd name="connsiteX764" fmla="*/ 710201 w 941999"/>
              <a:gd name="connsiteY764" fmla="*/ 10216 h 1413912"/>
              <a:gd name="connsiteX765" fmla="*/ 713594 w 941999"/>
              <a:gd name="connsiteY765" fmla="*/ 11347 h 1413912"/>
              <a:gd name="connsiteX766" fmla="*/ 714760 w 941999"/>
              <a:gd name="connsiteY766" fmla="*/ 11347 h 1413912"/>
              <a:gd name="connsiteX767" fmla="*/ 721546 w 941999"/>
              <a:gd name="connsiteY767" fmla="*/ 18169 h 1413912"/>
              <a:gd name="connsiteX768" fmla="*/ 726105 w 941999"/>
              <a:gd name="connsiteY768" fmla="*/ 20467 h 1413912"/>
              <a:gd name="connsiteX769" fmla="*/ 726105 w 941999"/>
              <a:gd name="connsiteY769" fmla="*/ 21598 h 1413912"/>
              <a:gd name="connsiteX770" fmla="*/ 730663 w 941999"/>
              <a:gd name="connsiteY770" fmla="*/ 24992 h 1413912"/>
              <a:gd name="connsiteX771" fmla="*/ 737484 w 941999"/>
              <a:gd name="connsiteY771" fmla="*/ 28420 h 1413912"/>
              <a:gd name="connsiteX772" fmla="*/ 738615 w 941999"/>
              <a:gd name="connsiteY772" fmla="*/ 28420 h 1413912"/>
              <a:gd name="connsiteX773" fmla="*/ 742008 w 941999"/>
              <a:gd name="connsiteY773" fmla="*/ 27289 h 1413912"/>
              <a:gd name="connsiteX774" fmla="*/ 743139 w 941999"/>
              <a:gd name="connsiteY774" fmla="*/ 27289 h 1413912"/>
              <a:gd name="connsiteX775" fmla="*/ 746567 w 941999"/>
              <a:gd name="connsiteY775" fmla="*/ 29552 h 1413912"/>
              <a:gd name="connsiteX776" fmla="*/ 751090 w 941999"/>
              <a:gd name="connsiteY776" fmla="*/ 29552 h 1413912"/>
              <a:gd name="connsiteX777" fmla="*/ 753387 w 941999"/>
              <a:gd name="connsiteY777" fmla="*/ 27289 h 1413912"/>
              <a:gd name="connsiteX778" fmla="*/ 755649 w 941999"/>
              <a:gd name="connsiteY778" fmla="*/ 27289 h 1413912"/>
              <a:gd name="connsiteX779" fmla="*/ 761339 w 941999"/>
              <a:gd name="connsiteY779" fmla="*/ 28420 h 1413912"/>
              <a:gd name="connsiteX780" fmla="*/ 762470 w 941999"/>
              <a:gd name="connsiteY780" fmla="*/ 29552 h 1413912"/>
              <a:gd name="connsiteX781" fmla="*/ 763601 w 941999"/>
              <a:gd name="connsiteY781" fmla="*/ 28420 h 1413912"/>
              <a:gd name="connsiteX782" fmla="*/ 765863 w 941999"/>
              <a:gd name="connsiteY782" fmla="*/ 29552 h 1413912"/>
              <a:gd name="connsiteX783" fmla="*/ 769291 w 941999"/>
              <a:gd name="connsiteY783" fmla="*/ 28420 h 1413912"/>
              <a:gd name="connsiteX784" fmla="*/ 773814 w 941999"/>
              <a:gd name="connsiteY784" fmla="*/ 30683 h 1413912"/>
              <a:gd name="connsiteX785" fmla="*/ 774980 w 941999"/>
              <a:gd name="connsiteY785" fmla="*/ 30683 h 1413912"/>
              <a:gd name="connsiteX786" fmla="*/ 779504 w 941999"/>
              <a:gd name="connsiteY786" fmla="*/ 32945 h 1413912"/>
              <a:gd name="connsiteX787" fmla="*/ 780635 w 941999"/>
              <a:gd name="connsiteY787" fmla="*/ 31814 h 1413912"/>
              <a:gd name="connsiteX788" fmla="*/ 781801 w 941999"/>
              <a:gd name="connsiteY788" fmla="*/ 31814 h 1413912"/>
              <a:gd name="connsiteX789" fmla="*/ 781801 w 941999"/>
              <a:gd name="connsiteY789" fmla="*/ 36374 h 1413912"/>
              <a:gd name="connsiteX790" fmla="*/ 782932 w 941999"/>
              <a:gd name="connsiteY790" fmla="*/ 36374 h 1413912"/>
              <a:gd name="connsiteX791" fmla="*/ 782932 w 941999"/>
              <a:gd name="connsiteY791" fmla="*/ 37505 h 1413912"/>
              <a:gd name="connsiteX792" fmla="*/ 786325 w 941999"/>
              <a:gd name="connsiteY792" fmla="*/ 39767 h 1413912"/>
              <a:gd name="connsiteX793" fmla="*/ 788586 w 941999"/>
              <a:gd name="connsiteY793" fmla="*/ 39767 h 1413912"/>
              <a:gd name="connsiteX794" fmla="*/ 790884 w 941999"/>
              <a:gd name="connsiteY794" fmla="*/ 39767 h 1413912"/>
              <a:gd name="connsiteX795" fmla="*/ 790884 w 941999"/>
              <a:gd name="connsiteY795" fmla="*/ 42065 h 1413912"/>
              <a:gd name="connsiteX796" fmla="*/ 793145 w 941999"/>
              <a:gd name="connsiteY796" fmla="*/ 45458 h 1413912"/>
              <a:gd name="connsiteX797" fmla="*/ 793145 w 941999"/>
              <a:gd name="connsiteY797" fmla="*/ 47721 h 1413912"/>
              <a:gd name="connsiteX798" fmla="*/ 794276 w 941999"/>
              <a:gd name="connsiteY798" fmla="*/ 50018 h 1413912"/>
              <a:gd name="connsiteX799" fmla="*/ 793145 w 941999"/>
              <a:gd name="connsiteY799" fmla="*/ 50018 h 1413912"/>
              <a:gd name="connsiteX800" fmla="*/ 794276 w 941999"/>
              <a:gd name="connsiteY800" fmla="*/ 51150 h 1413912"/>
              <a:gd name="connsiteX801" fmla="*/ 793145 w 941999"/>
              <a:gd name="connsiteY801" fmla="*/ 53412 h 1413912"/>
              <a:gd name="connsiteX802" fmla="*/ 793145 w 941999"/>
              <a:gd name="connsiteY802" fmla="*/ 54543 h 1413912"/>
              <a:gd name="connsiteX803" fmla="*/ 792014 w 941999"/>
              <a:gd name="connsiteY803" fmla="*/ 56841 h 1413912"/>
              <a:gd name="connsiteX804" fmla="*/ 793145 w 941999"/>
              <a:gd name="connsiteY804" fmla="*/ 56841 h 1413912"/>
              <a:gd name="connsiteX805" fmla="*/ 793145 w 941999"/>
              <a:gd name="connsiteY805" fmla="*/ 60234 h 1413912"/>
              <a:gd name="connsiteX806" fmla="*/ 790884 w 941999"/>
              <a:gd name="connsiteY806" fmla="*/ 61365 h 1413912"/>
              <a:gd name="connsiteX807" fmla="*/ 790884 w 941999"/>
              <a:gd name="connsiteY807" fmla="*/ 62496 h 1413912"/>
              <a:gd name="connsiteX808" fmla="*/ 788586 w 941999"/>
              <a:gd name="connsiteY808" fmla="*/ 62496 h 1413912"/>
              <a:gd name="connsiteX809" fmla="*/ 788586 w 941999"/>
              <a:gd name="connsiteY809" fmla="*/ 64794 h 1413912"/>
              <a:gd name="connsiteX810" fmla="*/ 786325 w 941999"/>
              <a:gd name="connsiteY810" fmla="*/ 67056 h 1413912"/>
              <a:gd name="connsiteX811" fmla="*/ 782932 w 941999"/>
              <a:gd name="connsiteY811" fmla="*/ 70450 h 1413912"/>
              <a:gd name="connsiteX812" fmla="*/ 781801 w 941999"/>
              <a:gd name="connsiteY812" fmla="*/ 72748 h 1413912"/>
              <a:gd name="connsiteX813" fmla="*/ 781801 w 941999"/>
              <a:gd name="connsiteY813" fmla="*/ 76141 h 1413912"/>
              <a:gd name="connsiteX814" fmla="*/ 771552 w 941999"/>
              <a:gd name="connsiteY814" fmla="*/ 94346 h 1413912"/>
              <a:gd name="connsiteX815" fmla="*/ 769291 w 941999"/>
              <a:gd name="connsiteY815" fmla="*/ 100001 h 1413912"/>
              <a:gd name="connsiteX816" fmla="*/ 769291 w 941999"/>
              <a:gd name="connsiteY816" fmla="*/ 101133 h 1413912"/>
              <a:gd name="connsiteX817" fmla="*/ 767029 w 941999"/>
              <a:gd name="connsiteY817" fmla="*/ 103430 h 1413912"/>
              <a:gd name="connsiteX818" fmla="*/ 767029 w 941999"/>
              <a:gd name="connsiteY818" fmla="*/ 105693 h 1413912"/>
              <a:gd name="connsiteX819" fmla="*/ 765863 w 941999"/>
              <a:gd name="connsiteY819" fmla="*/ 107955 h 1413912"/>
              <a:gd name="connsiteX820" fmla="*/ 765863 w 941999"/>
              <a:gd name="connsiteY820" fmla="*/ 109121 h 1413912"/>
              <a:gd name="connsiteX821" fmla="*/ 769291 w 941999"/>
              <a:gd name="connsiteY821" fmla="*/ 107955 h 1413912"/>
              <a:gd name="connsiteX822" fmla="*/ 769291 w 941999"/>
              <a:gd name="connsiteY822" fmla="*/ 110253 h 1413912"/>
              <a:gd name="connsiteX823" fmla="*/ 769291 w 941999"/>
              <a:gd name="connsiteY823" fmla="*/ 113646 h 1413912"/>
              <a:gd name="connsiteX824" fmla="*/ 770421 w 941999"/>
              <a:gd name="connsiteY824" fmla="*/ 113646 h 1413912"/>
              <a:gd name="connsiteX825" fmla="*/ 771552 w 941999"/>
              <a:gd name="connsiteY825" fmla="*/ 115944 h 1413912"/>
              <a:gd name="connsiteX826" fmla="*/ 777242 w 941999"/>
              <a:gd name="connsiteY826" fmla="*/ 115944 h 1413912"/>
              <a:gd name="connsiteX827" fmla="*/ 778373 w 941999"/>
              <a:gd name="connsiteY827" fmla="*/ 115944 h 1413912"/>
              <a:gd name="connsiteX828" fmla="*/ 778373 w 941999"/>
              <a:gd name="connsiteY828" fmla="*/ 117075 h 1413912"/>
              <a:gd name="connsiteX829" fmla="*/ 778373 w 941999"/>
              <a:gd name="connsiteY829" fmla="*/ 120468 h 1413912"/>
              <a:gd name="connsiteX830" fmla="*/ 778373 w 941999"/>
              <a:gd name="connsiteY830" fmla="*/ 122731 h 1413912"/>
              <a:gd name="connsiteX831" fmla="*/ 780635 w 941999"/>
              <a:gd name="connsiteY831" fmla="*/ 125028 h 1413912"/>
              <a:gd name="connsiteX832" fmla="*/ 781801 w 941999"/>
              <a:gd name="connsiteY832" fmla="*/ 129553 h 1413912"/>
              <a:gd name="connsiteX833" fmla="*/ 781801 w 941999"/>
              <a:gd name="connsiteY833" fmla="*/ 130684 h 1413912"/>
              <a:gd name="connsiteX834" fmla="*/ 784063 w 941999"/>
              <a:gd name="connsiteY834" fmla="*/ 129553 h 1413912"/>
              <a:gd name="connsiteX835" fmla="*/ 786325 w 941999"/>
              <a:gd name="connsiteY835" fmla="*/ 129553 h 1413912"/>
              <a:gd name="connsiteX836" fmla="*/ 782932 w 941999"/>
              <a:gd name="connsiteY836" fmla="*/ 130684 h 1413912"/>
              <a:gd name="connsiteX837" fmla="*/ 781801 w 941999"/>
              <a:gd name="connsiteY837" fmla="*/ 131851 h 1413912"/>
              <a:gd name="connsiteX838" fmla="*/ 781801 w 941999"/>
              <a:gd name="connsiteY838" fmla="*/ 137506 h 1413912"/>
              <a:gd name="connsiteX839" fmla="*/ 779504 w 941999"/>
              <a:gd name="connsiteY839" fmla="*/ 140935 h 1413912"/>
              <a:gd name="connsiteX840" fmla="*/ 774980 w 941999"/>
              <a:gd name="connsiteY840" fmla="*/ 140935 h 1413912"/>
              <a:gd name="connsiteX841" fmla="*/ 774980 w 941999"/>
              <a:gd name="connsiteY841" fmla="*/ 142066 h 1413912"/>
              <a:gd name="connsiteX842" fmla="*/ 773814 w 941999"/>
              <a:gd name="connsiteY842" fmla="*/ 143198 h 1413912"/>
              <a:gd name="connsiteX843" fmla="*/ 773814 w 941999"/>
              <a:gd name="connsiteY843" fmla="*/ 144329 h 1413912"/>
              <a:gd name="connsiteX844" fmla="*/ 776111 w 941999"/>
              <a:gd name="connsiteY844" fmla="*/ 145495 h 1413912"/>
              <a:gd name="connsiteX845" fmla="*/ 778373 w 941999"/>
              <a:gd name="connsiteY845" fmla="*/ 146626 h 1413912"/>
              <a:gd name="connsiteX846" fmla="*/ 780635 w 941999"/>
              <a:gd name="connsiteY846" fmla="*/ 152282 h 1413912"/>
              <a:gd name="connsiteX847" fmla="*/ 779504 w 941999"/>
              <a:gd name="connsiteY847" fmla="*/ 160236 h 1413912"/>
              <a:gd name="connsiteX848" fmla="*/ 778373 w 941999"/>
              <a:gd name="connsiteY848" fmla="*/ 161402 h 1413912"/>
              <a:gd name="connsiteX849" fmla="*/ 779504 w 941999"/>
              <a:gd name="connsiteY849" fmla="*/ 162533 h 1413912"/>
              <a:gd name="connsiteX850" fmla="*/ 781801 w 941999"/>
              <a:gd name="connsiteY850" fmla="*/ 163664 h 1413912"/>
              <a:gd name="connsiteX851" fmla="*/ 785194 w 941999"/>
              <a:gd name="connsiteY851" fmla="*/ 163664 h 1413912"/>
              <a:gd name="connsiteX852" fmla="*/ 787456 w 941999"/>
              <a:gd name="connsiteY852" fmla="*/ 163664 h 1413912"/>
              <a:gd name="connsiteX853" fmla="*/ 789753 w 941999"/>
              <a:gd name="connsiteY853" fmla="*/ 165927 h 1413912"/>
              <a:gd name="connsiteX854" fmla="*/ 793145 w 941999"/>
              <a:gd name="connsiteY854" fmla="*/ 165927 h 1413912"/>
              <a:gd name="connsiteX855" fmla="*/ 796573 w 941999"/>
              <a:gd name="connsiteY855" fmla="*/ 168224 h 1413912"/>
              <a:gd name="connsiteX856" fmla="*/ 796573 w 941999"/>
              <a:gd name="connsiteY856" fmla="*/ 169356 h 1413912"/>
              <a:gd name="connsiteX857" fmla="*/ 794276 w 941999"/>
              <a:gd name="connsiteY857" fmla="*/ 169356 h 1413912"/>
              <a:gd name="connsiteX858" fmla="*/ 793145 w 941999"/>
              <a:gd name="connsiteY858" fmla="*/ 170487 h 1413912"/>
              <a:gd name="connsiteX859" fmla="*/ 792014 w 941999"/>
              <a:gd name="connsiteY859" fmla="*/ 176178 h 1413912"/>
              <a:gd name="connsiteX860" fmla="*/ 794276 w 941999"/>
              <a:gd name="connsiteY860" fmla="*/ 178440 h 1413912"/>
              <a:gd name="connsiteX861" fmla="*/ 792014 w 941999"/>
              <a:gd name="connsiteY861" fmla="*/ 181834 h 1413912"/>
              <a:gd name="connsiteX862" fmla="*/ 786325 w 941999"/>
              <a:gd name="connsiteY862" fmla="*/ 187525 h 1413912"/>
              <a:gd name="connsiteX863" fmla="*/ 786325 w 941999"/>
              <a:gd name="connsiteY863" fmla="*/ 188656 h 1413912"/>
              <a:gd name="connsiteX864" fmla="*/ 788586 w 941999"/>
              <a:gd name="connsiteY864" fmla="*/ 186394 h 1413912"/>
              <a:gd name="connsiteX865" fmla="*/ 788586 w 941999"/>
              <a:gd name="connsiteY865" fmla="*/ 187525 h 1413912"/>
              <a:gd name="connsiteX866" fmla="*/ 789753 w 941999"/>
              <a:gd name="connsiteY866" fmla="*/ 187525 h 1413912"/>
              <a:gd name="connsiteX867" fmla="*/ 790884 w 941999"/>
              <a:gd name="connsiteY867" fmla="*/ 190954 h 1413912"/>
              <a:gd name="connsiteX868" fmla="*/ 790884 w 941999"/>
              <a:gd name="connsiteY868" fmla="*/ 192085 h 1413912"/>
              <a:gd name="connsiteX869" fmla="*/ 792014 w 941999"/>
              <a:gd name="connsiteY869" fmla="*/ 193216 h 1413912"/>
              <a:gd name="connsiteX870" fmla="*/ 793145 w 941999"/>
              <a:gd name="connsiteY870" fmla="*/ 194347 h 1413912"/>
              <a:gd name="connsiteX871" fmla="*/ 793145 w 941999"/>
              <a:gd name="connsiteY871" fmla="*/ 195478 h 1413912"/>
              <a:gd name="connsiteX872" fmla="*/ 794276 w 941999"/>
              <a:gd name="connsiteY872" fmla="*/ 197776 h 1413912"/>
              <a:gd name="connsiteX873" fmla="*/ 795407 w 941999"/>
              <a:gd name="connsiteY873" fmla="*/ 200038 h 1413912"/>
              <a:gd name="connsiteX874" fmla="*/ 797704 w 941999"/>
              <a:gd name="connsiteY874" fmla="*/ 202301 h 1413912"/>
              <a:gd name="connsiteX875" fmla="*/ 799966 w 941999"/>
              <a:gd name="connsiteY875" fmla="*/ 206861 h 1413912"/>
              <a:gd name="connsiteX876" fmla="*/ 797704 w 941999"/>
              <a:gd name="connsiteY876" fmla="*/ 212552 h 1413912"/>
              <a:gd name="connsiteX877" fmla="*/ 796573 w 941999"/>
              <a:gd name="connsiteY877" fmla="*/ 212552 h 1413912"/>
              <a:gd name="connsiteX878" fmla="*/ 796573 w 941999"/>
              <a:gd name="connsiteY878" fmla="*/ 213683 h 1413912"/>
              <a:gd name="connsiteX879" fmla="*/ 795407 w 941999"/>
              <a:gd name="connsiteY879" fmla="*/ 213683 h 1413912"/>
              <a:gd name="connsiteX880" fmla="*/ 795407 w 941999"/>
              <a:gd name="connsiteY880" fmla="*/ 214814 h 1413912"/>
              <a:gd name="connsiteX881" fmla="*/ 794276 w 941999"/>
              <a:gd name="connsiteY881" fmla="*/ 215945 h 1413912"/>
              <a:gd name="connsiteX882" fmla="*/ 795407 w 941999"/>
              <a:gd name="connsiteY882" fmla="*/ 218207 h 1413912"/>
              <a:gd name="connsiteX883" fmla="*/ 796573 w 941999"/>
              <a:gd name="connsiteY883" fmla="*/ 220505 h 1413912"/>
              <a:gd name="connsiteX884" fmla="*/ 793145 w 941999"/>
              <a:gd name="connsiteY884" fmla="*/ 222767 h 1413912"/>
              <a:gd name="connsiteX885" fmla="*/ 793145 w 941999"/>
              <a:gd name="connsiteY885" fmla="*/ 223899 h 1413912"/>
              <a:gd name="connsiteX886" fmla="*/ 794276 w 941999"/>
              <a:gd name="connsiteY886" fmla="*/ 223899 h 1413912"/>
              <a:gd name="connsiteX887" fmla="*/ 796573 w 941999"/>
              <a:gd name="connsiteY887" fmla="*/ 222767 h 1413912"/>
              <a:gd name="connsiteX888" fmla="*/ 798835 w 941999"/>
              <a:gd name="connsiteY888" fmla="*/ 221636 h 1413912"/>
              <a:gd name="connsiteX889" fmla="*/ 801097 w 941999"/>
              <a:gd name="connsiteY889" fmla="*/ 221636 h 1413912"/>
              <a:gd name="connsiteX890" fmla="*/ 803359 w 941999"/>
              <a:gd name="connsiteY890" fmla="*/ 220505 h 1413912"/>
              <a:gd name="connsiteX891" fmla="*/ 804525 w 941999"/>
              <a:gd name="connsiteY891" fmla="*/ 221636 h 1413912"/>
              <a:gd name="connsiteX892" fmla="*/ 805656 w 941999"/>
              <a:gd name="connsiteY892" fmla="*/ 220505 h 1413912"/>
              <a:gd name="connsiteX893" fmla="*/ 805656 w 941999"/>
              <a:gd name="connsiteY893" fmla="*/ 221636 h 1413912"/>
              <a:gd name="connsiteX894" fmla="*/ 807918 w 941999"/>
              <a:gd name="connsiteY894" fmla="*/ 222767 h 1413912"/>
              <a:gd name="connsiteX895" fmla="*/ 809049 w 941999"/>
              <a:gd name="connsiteY895" fmla="*/ 222767 h 1413912"/>
              <a:gd name="connsiteX896" fmla="*/ 812477 w 941999"/>
              <a:gd name="connsiteY896" fmla="*/ 223899 h 1413912"/>
              <a:gd name="connsiteX897" fmla="*/ 815869 w 941999"/>
              <a:gd name="connsiteY897" fmla="*/ 223899 h 1413912"/>
              <a:gd name="connsiteX898" fmla="*/ 817000 w 941999"/>
              <a:gd name="connsiteY898" fmla="*/ 225030 h 1413912"/>
              <a:gd name="connsiteX899" fmla="*/ 817000 w 941999"/>
              <a:gd name="connsiteY899" fmla="*/ 226161 h 1413912"/>
              <a:gd name="connsiteX900" fmla="*/ 814738 w 941999"/>
              <a:gd name="connsiteY900" fmla="*/ 228459 h 1413912"/>
              <a:gd name="connsiteX901" fmla="*/ 815869 w 941999"/>
              <a:gd name="connsiteY901" fmla="*/ 230721 h 1413912"/>
              <a:gd name="connsiteX902" fmla="*/ 813607 w 941999"/>
              <a:gd name="connsiteY902" fmla="*/ 237543 h 1413912"/>
              <a:gd name="connsiteX903" fmla="*/ 812477 w 941999"/>
              <a:gd name="connsiteY903" fmla="*/ 238674 h 1413912"/>
              <a:gd name="connsiteX904" fmla="*/ 814738 w 941999"/>
              <a:gd name="connsiteY904" fmla="*/ 242103 h 1413912"/>
              <a:gd name="connsiteX905" fmla="*/ 814738 w 941999"/>
              <a:gd name="connsiteY905" fmla="*/ 244366 h 1413912"/>
              <a:gd name="connsiteX906" fmla="*/ 817000 w 941999"/>
              <a:gd name="connsiteY906" fmla="*/ 245497 h 1413912"/>
              <a:gd name="connsiteX907" fmla="*/ 821559 w 941999"/>
              <a:gd name="connsiteY907" fmla="*/ 246628 h 1413912"/>
              <a:gd name="connsiteX908" fmla="*/ 819297 w 941999"/>
              <a:gd name="connsiteY908" fmla="*/ 248890 h 1413912"/>
              <a:gd name="connsiteX909" fmla="*/ 813607 w 941999"/>
              <a:gd name="connsiteY909" fmla="*/ 258010 h 1413912"/>
              <a:gd name="connsiteX910" fmla="*/ 815869 w 941999"/>
              <a:gd name="connsiteY910" fmla="*/ 271655 h 1413912"/>
              <a:gd name="connsiteX911" fmla="*/ 815869 w 941999"/>
              <a:gd name="connsiteY911" fmla="*/ 273917 h 1413912"/>
              <a:gd name="connsiteX912" fmla="*/ 815869 w 941999"/>
              <a:gd name="connsiteY912" fmla="*/ 275048 h 1413912"/>
              <a:gd name="connsiteX913" fmla="*/ 813607 w 941999"/>
              <a:gd name="connsiteY913" fmla="*/ 276179 h 1413912"/>
              <a:gd name="connsiteX914" fmla="*/ 811346 w 941999"/>
              <a:gd name="connsiteY914" fmla="*/ 280739 h 1413912"/>
              <a:gd name="connsiteX915" fmla="*/ 809049 w 941999"/>
              <a:gd name="connsiteY915" fmla="*/ 283002 h 1413912"/>
              <a:gd name="connsiteX916" fmla="*/ 809049 w 941999"/>
              <a:gd name="connsiteY916" fmla="*/ 284133 h 1413912"/>
              <a:gd name="connsiteX917" fmla="*/ 809049 w 941999"/>
              <a:gd name="connsiteY917" fmla="*/ 288693 h 1413912"/>
              <a:gd name="connsiteX918" fmla="*/ 806787 w 941999"/>
              <a:gd name="connsiteY918" fmla="*/ 293217 h 1413912"/>
              <a:gd name="connsiteX919" fmla="*/ 806787 w 941999"/>
              <a:gd name="connsiteY919" fmla="*/ 294384 h 1413912"/>
              <a:gd name="connsiteX920" fmla="*/ 806787 w 941999"/>
              <a:gd name="connsiteY920" fmla="*/ 298909 h 1413912"/>
              <a:gd name="connsiteX921" fmla="*/ 804525 w 941999"/>
              <a:gd name="connsiteY921" fmla="*/ 302337 h 1413912"/>
              <a:gd name="connsiteX922" fmla="*/ 804525 w 941999"/>
              <a:gd name="connsiteY922" fmla="*/ 306862 h 1413912"/>
              <a:gd name="connsiteX923" fmla="*/ 802228 w 941999"/>
              <a:gd name="connsiteY923" fmla="*/ 309160 h 1413912"/>
              <a:gd name="connsiteX924" fmla="*/ 801097 w 941999"/>
              <a:gd name="connsiteY924" fmla="*/ 312553 h 1413912"/>
              <a:gd name="connsiteX925" fmla="*/ 799966 w 941999"/>
              <a:gd name="connsiteY925" fmla="*/ 312553 h 1413912"/>
              <a:gd name="connsiteX926" fmla="*/ 798835 w 941999"/>
              <a:gd name="connsiteY926" fmla="*/ 315982 h 1413912"/>
              <a:gd name="connsiteX927" fmla="*/ 796573 w 941999"/>
              <a:gd name="connsiteY927" fmla="*/ 315982 h 1413912"/>
              <a:gd name="connsiteX928" fmla="*/ 795407 w 941999"/>
              <a:gd name="connsiteY928" fmla="*/ 315982 h 1413912"/>
              <a:gd name="connsiteX929" fmla="*/ 796573 w 941999"/>
              <a:gd name="connsiteY929" fmla="*/ 317113 h 1413912"/>
              <a:gd name="connsiteX930" fmla="*/ 798835 w 941999"/>
              <a:gd name="connsiteY930" fmla="*/ 317113 h 1413912"/>
              <a:gd name="connsiteX931" fmla="*/ 798835 w 941999"/>
              <a:gd name="connsiteY931" fmla="*/ 318244 h 1413912"/>
              <a:gd name="connsiteX932" fmla="*/ 798835 w 941999"/>
              <a:gd name="connsiteY932" fmla="*/ 319375 h 1413912"/>
              <a:gd name="connsiteX933" fmla="*/ 797704 w 941999"/>
              <a:gd name="connsiteY933" fmla="*/ 322769 h 1413912"/>
              <a:gd name="connsiteX934" fmla="*/ 797704 w 941999"/>
              <a:gd name="connsiteY934" fmla="*/ 325067 h 1413912"/>
              <a:gd name="connsiteX935" fmla="*/ 802228 w 941999"/>
              <a:gd name="connsiteY935" fmla="*/ 327329 h 1413912"/>
              <a:gd name="connsiteX936" fmla="*/ 805656 w 941999"/>
              <a:gd name="connsiteY936" fmla="*/ 331889 h 1413912"/>
              <a:gd name="connsiteX937" fmla="*/ 806787 w 941999"/>
              <a:gd name="connsiteY937" fmla="*/ 333020 h 1413912"/>
              <a:gd name="connsiteX938" fmla="*/ 802228 w 941999"/>
              <a:gd name="connsiteY938" fmla="*/ 338711 h 1413912"/>
              <a:gd name="connsiteX939" fmla="*/ 797704 w 941999"/>
              <a:gd name="connsiteY939" fmla="*/ 343236 h 1413912"/>
              <a:gd name="connsiteX940" fmla="*/ 796573 w 941999"/>
              <a:gd name="connsiteY940" fmla="*/ 345533 h 1413912"/>
              <a:gd name="connsiteX941" fmla="*/ 796573 w 941999"/>
              <a:gd name="connsiteY941" fmla="*/ 346665 h 1413912"/>
              <a:gd name="connsiteX942" fmla="*/ 794276 w 941999"/>
              <a:gd name="connsiteY942" fmla="*/ 347796 h 1413912"/>
              <a:gd name="connsiteX943" fmla="*/ 794276 w 941999"/>
              <a:gd name="connsiteY943" fmla="*/ 348927 h 1413912"/>
              <a:gd name="connsiteX944" fmla="*/ 796573 w 941999"/>
              <a:gd name="connsiteY944" fmla="*/ 350058 h 1413912"/>
              <a:gd name="connsiteX945" fmla="*/ 801097 w 941999"/>
              <a:gd name="connsiteY945" fmla="*/ 351189 h 1413912"/>
              <a:gd name="connsiteX946" fmla="*/ 801097 w 941999"/>
              <a:gd name="connsiteY946" fmla="*/ 352320 h 1413912"/>
              <a:gd name="connsiteX947" fmla="*/ 798835 w 941999"/>
              <a:gd name="connsiteY947" fmla="*/ 353487 h 1413912"/>
              <a:gd name="connsiteX948" fmla="*/ 797704 w 941999"/>
              <a:gd name="connsiteY948" fmla="*/ 356880 h 1413912"/>
              <a:gd name="connsiteX949" fmla="*/ 797704 w 941999"/>
              <a:gd name="connsiteY949" fmla="*/ 358012 h 1413912"/>
              <a:gd name="connsiteX950" fmla="*/ 795407 w 941999"/>
              <a:gd name="connsiteY950" fmla="*/ 359143 h 1413912"/>
              <a:gd name="connsiteX951" fmla="*/ 796573 w 941999"/>
              <a:gd name="connsiteY951" fmla="*/ 364834 h 1413912"/>
              <a:gd name="connsiteX952" fmla="*/ 794276 w 941999"/>
              <a:gd name="connsiteY952" fmla="*/ 367096 h 1413912"/>
              <a:gd name="connsiteX953" fmla="*/ 797704 w 941999"/>
              <a:gd name="connsiteY953" fmla="*/ 371656 h 1413912"/>
              <a:gd name="connsiteX954" fmla="*/ 796573 w 941999"/>
              <a:gd name="connsiteY954" fmla="*/ 373918 h 1413912"/>
              <a:gd name="connsiteX955" fmla="*/ 798835 w 941999"/>
              <a:gd name="connsiteY955" fmla="*/ 377347 h 1413912"/>
              <a:gd name="connsiteX956" fmla="*/ 798835 w 941999"/>
              <a:gd name="connsiteY956" fmla="*/ 379610 h 1413912"/>
              <a:gd name="connsiteX957" fmla="*/ 799966 w 941999"/>
              <a:gd name="connsiteY957" fmla="*/ 379610 h 1413912"/>
              <a:gd name="connsiteX958" fmla="*/ 801097 w 941999"/>
              <a:gd name="connsiteY958" fmla="*/ 379610 h 1413912"/>
              <a:gd name="connsiteX959" fmla="*/ 801097 w 941999"/>
              <a:gd name="connsiteY959" fmla="*/ 380741 h 1413912"/>
              <a:gd name="connsiteX960" fmla="*/ 802228 w 941999"/>
              <a:gd name="connsiteY960" fmla="*/ 381872 h 1413912"/>
              <a:gd name="connsiteX961" fmla="*/ 803359 w 941999"/>
              <a:gd name="connsiteY961" fmla="*/ 379610 h 1413912"/>
              <a:gd name="connsiteX962" fmla="*/ 805656 w 941999"/>
              <a:gd name="connsiteY962" fmla="*/ 380741 h 1413912"/>
              <a:gd name="connsiteX963" fmla="*/ 811346 w 941999"/>
              <a:gd name="connsiteY963" fmla="*/ 388694 h 1413912"/>
              <a:gd name="connsiteX964" fmla="*/ 812477 w 941999"/>
              <a:gd name="connsiteY964" fmla="*/ 387563 h 1413912"/>
              <a:gd name="connsiteX965" fmla="*/ 813607 w 941999"/>
              <a:gd name="connsiteY965" fmla="*/ 387563 h 1413912"/>
              <a:gd name="connsiteX966" fmla="*/ 813607 w 941999"/>
              <a:gd name="connsiteY966" fmla="*/ 389825 h 1413912"/>
              <a:gd name="connsiteX967" fmla="*/ 815869 w 941999"/>
              <a:gd name="connsiteY967" fmla="*/ 390992 h 1413912"/>
              <a:gd name="connsiteX968" fmla="*/ 815869 w 941999"/>
              <a:gd name="connsiteY968" fmla="*/ 394385 h 1413912"/>
              <a:gd name="connsiteX969" fmla="*/ 814738 w 941999"/>
              <a:gd name="connsiteY969" fmla="*/ 398945 h 1413912"/>
              <a:gd name="connsiteX970" fmla="*/ 820428 w 941999"/>
              <a:gd name="connsiteY970" fmla="*/ 398945 h 1413912"/>
              <a:gd name="connsiteX971" fmla="*/ 820428 w 941999"/>
              <a:gd name="connsiteY971" fmla="*/ 401208 h 1413912"/>
              <a:gd name="connsiteX972" fmla="*/ 821559 w 941999"/>
              <a:gd name="connsiteY972" fmla="*/ 401208 h 1413912"/>
              <a:gd name="connsiteX973" fmla="*/ 821559 w 941999"/>
              <a:gd name="connsiteY973" fmla="*/ 402339 h 1413912"/>
              <a:gd name="connsiteX974" fmla="*/ 822690 w 941999"/>
              <a:gd name="connsiteY974" fmla="*/ 403470 h 1413912"/>
              <a:gd name="connsiteX975" fmla="*/ 822690 w 941999"/>
              <a:gd name="connsiteY975" fmla="*/ 405768 h 1413912"/>
              <a:gd name="connsiteX976" fmla="*/ 827249 w 941999"/>
              <a:gd name="connsiteY976" fmla="*/ 408030 h 1413912"/>
              <a:gd name="connsiteX977" fmla="*/ 829511 w 941999"/>
              <a:gd name="connsiteY977" fmla="*/ 405768 h 1413912"/>
              <a:gd name="connsiteX978" fmla="*/ 830642 w 941999"/>
              <a:gd name="connsiteY978" fmla="*/ 405768 h 1413912"/>
              <a:gd name="connsiteX979" fmla="*/ 831772 w 941999"/>
              <a:gd name="connsiteY979" fmla="*/ 409161 h 1413912"/>
              <a:gd name="connsiteX980" fmla="*/ 834070 w 941999"/>
              <a:gd name="connsiteY980" fmla="*/ 408030 h 1413912"/>
              <a:gd name="connsiteX981" fmla="*/ 834070 w 941999"/>
              <a:gd name="connsiteY981" fmla="*/ 411423 h 1413912"/>
              <a:gd name="connsiteX982" fmla="*/ 838593 w 941999"/>
              <a:gd name="connsiteY982" fmla="*/ 413721 h 1413912"/>
              <a:gd name="connsiteX983" fmla="*/ 839724 w 941999"/>
              <a:gd name="connsiteY983" fmla="*/ 417115 h 1413912"/>
              <a:gd name="connsiteX984" fmla="*/ 840890 w 941999"/>
              <a:gd name="connsiteY984" fmla="*/ 415983 h 1413912"/>
              <a:gd name="connsiteX985" fmla="*/ 842021 w 941999"/>
              <a:gd name="connsiteY985" fmla="*/ 415983 h 1413912"/>
              <a:gd name="connsiteX986" fmla="*/ 844283 w 941999"/>
              <a:gd name="connsiteY986" fmla="*/ 419377 h 1413912"/>
              <a:gd name="connsiteX987" fmla="*/ 846545 w 941999"/>
              <a:gd name="connsiteY987" fmla="*/ 419377 h 1413912"/>
              <a:gd name="connsiteX988" fmla="*/ 847676 w 941999"/>
              <a:gd name="connsiteY988" fmla="*/ 419377 h 1413912"/>
              <a:gd name="connsiteX989" fmla="*/ 848842 w 941999"/>
              <a:gd name="connsiteY989" fmla="*/ 421675 h 1413912"/>
              <a:gd name="connsiteX990" fmla="*/ 847676 w 941999"/>
              <a:gd name="connsiteY990" fmla="*/ 425068 h 1413912"/>
              <a:gd name="connsiteX991" fmla="*/ 848842 w 941999"/>
              <a:gd name="connsiteY991" fmla="*/ 429628 h 1413912"/>
              <a:gd name="connsiteX992" fmla="*/ 845414 w 941999"/>
              <a:gd name="connsiteY992" fmla="*/ 431890 h 1413912"/>
              <a:gd name="connsiteX993" fmla="*/ 848842 w 941999"/>
              <a:gd name="connsiteY993" fmla="*/ 434153 h 1413912"/>
              <a:gd name="connsiteX994" fmla="*/ 849973 w 941999"/>
              <a:gd name="connsiteY994" fmla="*/ 434153 h 1413912"/>
              <a:gd name="connsiteX995" fmla="*/ 851104 w 941999"/>
              <a:gd name="connsiteY995" fmla="*/ 436450 h 1413912"/>
              <a:gd name="connsiteX996" fmla="*/ 848842 w 941999"/>
              <a:gd name="connsiteY996" fmla="*/ 437581 h 1413912"/>
              <a:gd name="connsiteX997" fmla="*/ 848842 w 941999"/>
              <a:gd name="connsiteY997" fmla="*/ 438713 h 1413912"/>
              <a:gd name="connsiteX998" fmla="*/ 848842 w 941999"/>
              <a:gd name="connsiteY998" fmla="*/ 440975 h 1413912"/>
              <a:gd name="connsiteX999" fmla="*/ 848842 w 941999"/>
              <a:gd name="connsiteY999" fmla="*/ 442141 h 1413912"/>
              <a:gd name="connsiteX1000" fmla="*/ 851104 w 941999"/>
              <a:gd name="connsiteY1000" fmla="*/ 443273 h 1413912"/>
              <a:gd name="connsiteX1001" fmla="*/ 851104 w 941999"/>
              <a:gd name="connsiteY1001" fmla="*/ 445535 h 1413912"/>
              <a:gd name="connsiteX1002" fmla="*/ 849973 w 941999"/>
              <a:gd name="connsiteY1002" fmla="*/ 448928 h 1413912"/>
              <a:gd name="connsiteX1003" fmla="*/ 847676 w 941999"/>
              <a:gd name="connsiteY1003" fmla="*/ 450095 h 1413912"/>
              <a:gd name="connsiteX1004" fmla="*/ 846545 w 941999"/>
              <a:gd name="connsiteY1004" fmla="*/ 453488 h 1413912"/>
              <a:gd name="connsiteX1005" fmla="*/ 847676 w 941999"/>
              <a:gd name="connsiteY1005" fmla="*/ 454620 h 1413912"/>
              <a:gd name="connsiteX1006" fmla="*/ 849973 w 941999"/>
              <a:gd name="connsiteY1006" fmla="*/ 458048 h 1413912"/>
              <a:gd name="connsiteX1007" fmla="*/ 851104 w 941999"/>
              <a:gd name="connsiteY1007" fmla="*/ 460311 h 1413912"/>
              <a:gd name="connsiteX1008" fmla="*/ 849973 w 941999"/>
              <a:gd name="connsiteY1008" fmla="*/ 461442 h 1413912"/>
              <a:gd name="connsiteX1009" fmla="*/ 846545 w 941999"/>
              <a:gd name="connsiteY1009" fmla="*/ 461442 h 1413912"/>
              <a:gd name="connsiteX1010" fmla="*/ 845414 w 941999"/>
              <a:gd name="connsiteY1010" fmla="*/ 462573 h 1413912"/>
              <a:gd name="connsiteX1011" fmla="*/ 845414 w 941999"/>
              <a:gd name="connsiteY1011" fmla="*/ 463704 h 1413912"/>
              <a:gd name="connsiteX1012" fmla="*/ 846545 w 941999"/>
              <a:gd name="connsiteY1012" fmla="*/ 466002 h 1413912"/>
              <a:gd name="connsiteX1013" fmla="*/ 847676 w 941999"/>
              <a:gd name="connsiteY1013" fmla="*/ 467133 h 1413912"/>
              <a:gd name="connsiteX1014" fmla="*/ 848842 w 941999"/>
              <a:gd name="connsiteY1014" fmla="*/ 468264 h 1413912"/>
              <a:gd name="connsiteX1015" fmla="*/ 849973 w 941999"/>
              <a:gd name="connsiteY1015" fmla="*/ 470526 h 1413912"/>
              <a:gd name="connsiteX1016" fmla="*/ 849973 w 941999"/>
              <a:gd name="connsiteY1016" fmla="*/ 471693 h 1413912"/>
              <a:gd name="connsiteX1017" fmla="*/ 847676 w 941999"/>
              <a:gd name="connsiteY1017" fmla="*/ 473955 h 1413912"/>
              <a:gd name="connsiteX1018" fmla="*/ 847676 w 941999"/>
              <a:gd name="connsiteY1018" fmla="*/ 475086 h 1413912"/>
              <a:gd name="connsiteX1019" fmla="*/ 847676 w 941999"/>
              <a:gd name="connsiteY1019" fmla="*/ 476218 h 1413912"/>
              <a:gd name="connsiteX1020" fmla="*/ 847676 w 941999"/>
              <a:gd name="connsiteY1020" fmla="*/ 477349 h 1413912"/>
              <a:gd name="connsiteX1021" fmla="*/ 847676 w 941999"/>
              <a:gd name="connsiteY1021" fmla="*/ 479646 h 1413912"/>
              <a:gd name="connsiteX1022" fmla="*/ 846545 w 941999"/>
              <a:gd name="connsiteY1022" fmla="*/ 480778 h 1413912"/>
              <a:gd name="connsiteX1023" fmla="*/ 847676 w 941999"/>
              <a:gd name="connsiteY1023" fmla="*/ 483040 h 1413912"/>
              <a:gd name="connsiteX1024" fmla="*/ 847676 w 941999"/>
              <a:gd name="connsiteY1024" fmla="*/ 485302 h 1413912"/>
              <a:gd name="connsiteX1025" fmla="*/ 851104 w 941999"/>
              <a:gd name="connsiteY1025" fmla="*/ 487600 h 1413912"/>
              <a:gd name="connsiteX1026" fmla="*/ 851104 w 941999"/>
              <a:gd name="connsiteY1026" fmla="*/ 492125 h 1413912"/>
              <a:gd name="connsiteX1027" fmla="*/ 852235 w 941999"/>
              <a:gd name="connsiteY1027" fmla="*/ 494422 h 1413912"/>
              <a:gd name="connsiteX1028" fmla="*/ 853365 w 941999"/>
              <a:gd name="connsiteY1028" fmla="*/ 496685 h 1413912"/>
              <a:gd name="connsiteX1029" fmla="*/ 852235 w 941999"/>
              <a:gd name="connsiteY1029" fmla="*/ 501244 h 1413912"/>
              <a:gd name="connsiteX1030" fmla="*/ 851104 w 941999"/>
              <a:gd name="connsiteY1030" fmla="*/ 503507 h 1413912"/>
              <a:gd name="connsiteX1031" fmla="*/ 847676 w 941999"/>
              <a:gd name="connsiteY1031" fmla="*/ 504638 h 1413912"/>
              <a:gd name="connsiteX1032" fmla="*/ 846545 w 941999"/>
              <a:gd name="connsiteY1032" fmla="*/ 505769 h 1413912"/>
              <a:gd name="connsiteX1033" fmla="*/ 847676 w 941999"/>
              <a:gd name="connsiteY1033" fmla="*/ 508031 h 1413912"/>
              <a:gd name="connsiteX1034" fmla="*/ 848842 w 941999"/>
              <a:gd name="connsiteY1034" fmla="*/ 512591 h 1413912"/>
              <a:gd name="connsiteX1035" fmla="*/ 851104 w 941999"/>
              <a:gd name="connsiteY1035" fmla="*/ 515985 h 1413912"/>
              <a:gd name="connsiteX1036" fmla="*/ 849973 w 941999"/>
              <a:gd name="connsiteY1036" fmla="*/ 518283 h 1413912"/>
              <a:gd name="connsiteX1037" fmla="*/ 851104 w 941999"/>
              <a:gd name="connsiteY1037" fmla="*/ 522807 h 1413912"/>
              <a:gd name="connsiteX1038" fmla="*/ 852235 w 941999"/>
              <a:gd name="connsiteY1038" fmla="*/ 527367 h 1413912"/>
              <a:gd name="connsiteX1039" fmla="*/ 851104 w 941999"/>
              <a:gd name="connsiteY1039" fmla="*/ 533058 h 1413912"/>
              <a:gd name="connsiteX1040" fmla="*/ 852235 w 941999"/>
              <a:gd name="connsiteY1040" fmla="*/ 536452 h 1413912"/>
              <a:gd name="connsiteX1041" fmla="*/ 854496 w 941999"/>
              <a:gd name="connsiteY1041" fmla="*/ 542143 h 1413912"/>
              <a:gd name="connsiteX1042" fmla="*/ 853365 w 941999"/>
              <a:gd name="connsiteY1042" fmla="*/ 545536 h 1413912"/>
              <a:gd name="connsiteX1043" fmla="*/ 856793 w 941999"/>
              <a:gd name="connsiteY1043" fmla="*/ 548965 h 1413912"/>
              <a:gd name="connsiteX1044" fmla="*/ 856793 w 941999"/>
              <a:gd name="connsiteY1044" fmla="*/ 558050 h 1413912"/>
              <a:gd name="connsiteX1045" fmla="*/ 855627 w 941999"/>
              <a:gd name="connsiteY1045" fmla="*/ 561479 h 1413912"/>
              <a:gd name="connsiteX1046" fmla="*/ 854496 w 941999"/>
              <a:gd name="connsiteY1046" fmla="*/ 562610 h 1413912"/>
              <a:gd name="connsiteX1047" fmla="*/ 854496 w 941999"/>
              <a:gd name="connsiteY1047" fmla="*/ 563741 h 1413912"/>
              <a:gd name="connsiteX1048" fmla="*/ 852235 w 941999"/>
              <a:gd name="connsiteY1048" fmla="*/ 566003 h 1413912"/>
              <a:gd name="connsiteX1049" fmla="*/ 852235 w 941999"/>
              <a:gd name="connsiteY1049" fmla="*/ 569432 h 1413912"/>
              <a:gd name="connsiteX1050" fmla="*/ 852235 w 941999"/>
              <a:gd name="connsiteY1050" fmla="*/ 570563 h 1413912"/>
              <a:gd name="connsiteX1051" fmla="*/ 852235 w 941999"/>
              <a:gd name="connsiteY1051" fmla="*/ 571694 h 1413912"/>
              <a:gd name="connsiteX1052" fmla="*/ 855627 w 941999"/>
              <a:gd name="connsiteY1052" fmla="*/ 570563 h 1413912"/>
              <a:gd name="connsiteX1053" fmla="*/ 857924 w 941999"/>
              <a:gd name="connsiteY1053" fmla="*/ 572826 h 1413912"/>
              <a:gd name="connsiteX1054" fmla="*/ 860186 w 941999"/>
              <a:gd name="connsiteY1054" fmla="*/ 580779 h 1413912"/>
              <a:gd name="connsiteX1055" fmla="*/ 862448 w 941999"/>
              <a:gd name="connsiteY1055" fmla="*/ 585339 h 1413912"/>
              <a:gd name="connsiteX1056" fmla="*/ 861317 w 941999"/>
              <a:gd name="connsiteY1056" fmla="*/ 588733 h 1413912"/>
              <a:gd name="connsiteX1057" fmla="*/ 861317 w 941999"/>
              <a:gd name="connsiteY1057" fmla="*/ 591030 h 1413912"/>
              <a:gd name="connsiteX1058" fmla="*/ 861317 w 941999"/>
              <a:gd name="connsiteY1058" fmla="*/ 592161 h 1413912"/>
              <a:gd name="connsiteX1059" fmla="*/ 861317 w 941999"/>
              <a:gd name="connsiteY1059" fmla="*/ 593293 h 1413912"/>
              <a:gd name="connsiteX1060" fmla="*/ 861317 w 941999"/>
              <a:gd name="connsiteY1060" fmla="*/ 597817 h 1413912"/>
              <a:gd name="connsiteX1061" fmla="*/ 861317 w 941999"/>
              <a:gd name="connsiteY1061" fmla="*/ 601246 h 1413912"/>
              <a:gd name="connsiteX1062" fmla="*/ 865876 w 941999"/>
              <a:gd name="connsiteY1062" fmla="*/ 606937 h 1413912"/>
              <a:gd name="connsiteX1063" fmla="*/ 868138 w 941999"/>
              <a:gd name="connsiteY1063" fmla="*/ 612628 h 1413912"/>
              <a:gd name="connsiteX1064" fmla="*/ 869269 w 941999"/>
              <a:gd name="connsiteY1064" fmla="*/ 613759 h 1413912"/>
              <a:gd name="connsiteX1065" fmla="*/ 871566 w 941999"/>
              <a:gd name="connsiteY1065" fmla="*/ 614891 h 1413912"/>
              <a:gd name="connsiteX1066" fmla="*/ 872697 w 941999"/>
              <a:gd name="connsiteY1066" fmla="*/ 616022 h 1413912"/>
              <a:gd name="connsiteX1067" fmla="*/ 872697 w 941999"/>
              <a:gd name="connsiteY1067" fmla="*/ 618284 h 1413912"/>
              <a:gd name="connsiteX1068" fmla="*/ 872697 w 941999"/>
              <a:gd name="connsiteY1068" fmla="*/ 620582 h 1413912"/>
              <a:gd name="connsiteX1069" fmla="*/ 872697 w 941999"/>
              <a:gd name="connsiteY1069" fmla="*/ 621713 h 1413912"/>
              <a:gd name="connsiteX1070" fmla="*/ 871566 w 941999"/>
              <a:gd name="connsiteY1070" fmla="*/ 627369 h 1413912"/>
              <a:gd name="connsiteX1071" fmla="*/ 869269 w 941999"/>
              <a:gd name="connsiteY1071" fmla="*/ 628535 h 1413912"/>
              <a:gd name="connsiteX1072" fmla="*/ 869269 w 941999"/>
              <a:gd name="connsiteY1072" fmla="*/ 630797 h 1413912"/>
              <a:gd name="connsiteX1073" fmla="*/ 870435 w 941999"/>
              <a:gd name="connsiteY1073" fmla="*/ 636489 h 1413912"/>
              <a:gd name="connsiteX1074" fmla="*/ 870435 w 941999"/>
              <a:gd name="connsiteY1074" fmla="*/ 642180 h 1413912"/>
              <a:gd name="connsiteX1075" fmla="*/ 870435 w 941999"/>
              <a:gd name="connsiteY1075" fmla="*/ 644442 h 1413912"/>
              <a:gd name="connsiteX1076" fmla="*/ 871566 w 941999"/>
              <a:gd name="connsiteY1076" fmla="*/ 648967 h 1413912"/>
              <a:gd name="connsiteX1077" fmla="*/ 871566 w 941999"/>
              <a:gd name="connsiteY1077" fmla="*/ 651264 h 1413912"/>
              <a:gd name="connsiteX1078" fmla="*/ 871566 w 941999"/>
              <a:gd name="connsiteY1078" fmla="*/ 653527 h 1413912"/>
              <a:gd name="connsiteX1079" fmla="*/ 878386 w 941999"/>
              <a:gd name="connsiteY1079" fmla="*/ 660349 h 1413912"/>
              <a:gd name="connsiteX1080" fmla="*/ 880648 w 941999"/>
              <a:gd name="connsiteY1080" fmla="*/ 666040 h 1413912"/>
              <a:gd name="connsiteX1081" fmla="*/ 880648 w 941999"/>
              <a:gd name="connsiteY1081" fmla="*/ 667171 h 1413912"/>
              <a:gd name="connsiteX1082" fmla="*/ 882910 w 941999"/>
              <a:gd name="connsiteY1082" fmla="*/ 669434 h 1413912"/>
              <a:gd name="connsiteX1083" fmla="*/ 882910 w 941999"/>
              <a:gd name="connsiteY1083" fmla="*/ 670565 h 1413912"/>
              <a:gd name="connsiteX1084" fmla="*/ 880648 w 941999"/>
              <a:gd name="connsiteY1084" fmla="*/ 675125 h 1413912"/>
              <a:gd name="connsiteX1085" fmla="*/ 881779 w 941999"/>
              <a:gd name="connsiteY1085" fmla="*/ 676256 h 1413912"/>
              <a:gd name="connsiteX1086" fmla="*/ 885172 w 941999"/>
              <a:gd name="connsiteY1086" fmla="*/ 679685 h 1413912"/>
              <a:gd name="connsiteX1087" fmla="*/ 894290 w 941999"/>
              <a:gd name="connsiteY1087" fmla="*/ 679685 h 1413912"/>
              <a:gd name="connsiteX1088" fmla="*/ 897682 w 941999"/>
              <a:gd name="connsiteY1088" fmla="*/ 683078 h 1413912"/>
              <a:gd name="connsiteX1089" fmla="*/ 901110 w 941999"/>
              <a:gd name="connsiteY1089" fmla="*/ 685340 h 1413912"/>
              <a:gd name="connsiteX1090" fmla="*/ 902241 w 941999"/>
              <a:gd name="connsiteY1090" fmla="*/ 686472 h 1413912"/>
              <a:gd name="connsiteX1091" fmla="*/ 909062 w 941999"/>
              <a:gd name="connsiteY1091" fmla="*/ 687638 h 1413912"/>
              <a:gd name="connsiteX1092" fmla="*/ 917014 w 941999"/>
              <a:gd name="connsiteY1092" fmla="*/ 688769 h 1413912"/>
              <a:gd name="connsiteX1093" fmla="*/ 921537 w 941999"/>
              <a:gd name="connsiteY1093" fmla="*/ 688769 h 1413912"/>
              <a:gd name="connsiteX1094" fmla="*/ 923834 w 941999"/>
              <a:gd name="connsiteY1094" fmla="*/ 689900 h 1413912"/>
              <a:gd name="connsiteX1095" fmla="*/ 924965 w 941999"/>
              <a:gd name="connsiteY1095" fmla="*/ 691032 h 1413912"/>
              <a:gd name="connsiteX1096" fmla="*/ 927227 w 941999"/>
              <a:gd name="connsiteY1096" fmla="*/ 693294 h 1413912"/>
              <a:gd name="connsiteX1097" fmla="*/ 927227 w 941999"/>
              <a:gd name="connsiteY1097" fmla="*/ 694425 h 1413912"/>
              <a:gd name="connsiteX1098" fmla="*/ 928358 w 941999"/>
              <a:gd name="connsiteY1098" fmla="*/ 697854 h 1413912"/>
              <a:gd name="connsiteX1099" fmla="*/ 929524 w 941999"/>
              <a:gd name="connsiteY1099" fmla="*/ 698985 h 1413912"/>
              <a:gd name="connsiteX1100" fmla="*/ 930655 w 941999"/>
              <a:gd name="connsiteY1100" fmla="*/ 702414 h 1413912"/>
              <a:gd name="connsiteX1101" fmla="*/ 931786 w 941999"/>
              <a:gd name="connsiteY1101" fmla="*/ 703545 h 1413912"/>
              <a:gd name="connsiteX1102" fmla="*/ 934048 w 941999"/>
              <a:gd name="connsiteY1102" fmla="*/ 703545 h 1413912"/>
              <a:gd name="connsiteX1103" fmla="*/ 936309 w 941999"/>
              <a:gd name="connsiteY1103" fmla="*/ 701247 h 1413912"/>
              <a:gd name="connsiteX1104" fmla="*/ 938607 w 941999"/>
              <a:gd name="connsiteY1104" fmla="*/ 700116 h 1413912"/>
              <a:gd name="connsiteX1105" fmla="*/ 941999 w 941999"/>
              <a:gd name="connsiteY1105" fmla="*/ 701247 h 1413912"/>
              <a:gd name="connsiteX1106" fmla="*/ 941999 w 941999"/>
              <a:gd name="connsiteY1106" fmla="*/ 702414 h 1413912"/>
              <a:gd name="connsiteX1107" fmla="*/ 939737 w 941999"/>
              <a:gd name="connsiteY1107" fmla="*/ 704676 h 1413912"/>
              <a:gd name="connsiteX1108" fmla="*/ 938607 w 941999"/>
              <a:gd name="connsiteY1108" fmla="*/ 705807 h 1413912"/>
              <a:gd name="connsiteX1109" fmla="*/ 936309 w 941999"/>
              <a:gd name="connsiteY1109" fmla="*/ 708070 h 1413912"/>
              <a:gd name="connsiteX1110" fmla="*/ 935179 w 941999"/>
              <a:gd name="connsiteY1110" fmla="*/ 710367 h 1413912"/>
              <a:gd name="connsiteX1111" fmla="*/ 934048 w 941999"/>
              <a:gd name="connsiteY1111" fmla="*/ 710367 h 1413912"/>
              <a:gd name="connsiteX1112" fmla="*/ 931786 w 941999"/>
              <a:gd name="connsiteY1112" fmla="*/ 711499 h 1413912"/>
              <a:gd name="connsiteX1113" fmla="*/ 931786 w 941999"/>
              <a:gd name="connsiteY1113" fmla="*/ 716023 h 1413912"/>
              <a:gd name="connsiteX1114" fmla="*/ 930655 w 941999"/>
              <a:gd name="connsiteY1114" fmla="*/ 718321 h 1413912"/>
              <a:gd name="connsiteX1115" fmla="*/ 932917 w 941999"/>
              <a:gd name="connsiteY1115" fmla="*/ 723977 h 1413912"/>
              <a:gd name="connsiteX1116" fmla="*/ 931786 w 941999"/>
              <a:gd name="connsiteY1116" fmla="*/ 726274 h 1413912"/>
              <a:gd name="connsiteX1117" fmla="*/ 931786 w 941999"/>
              <a:gd name="connsiteY1117" fmla="*/ 734228 h 1413912"/>
              <a:gd name="connsiteX1118" fmla="*/ 935179 w 941999"/>
              <a:gd name="connsiteY1118" fmla="*/ 735359 h 1413912"/>
              <a:gd name="connsiteX1119" fmla="*/ 935179 w 941999"/>
              <a:gd name="connsiteY1119" fmla="*/ 736490 h 1413912"/>
              <a:gd name="connsiteX1120" fmla="*/ 931786 w 941999"/>
              <a:gd name="connsiteY1120" fmla="*/ 737621 h 1413912"/>
              <a:gd name="connsiteX1121" fmla="*/ 931786 w 941999"/>
              <a:gd name="connsiteY1121" fmla="*/ 738788 h 1413912"/>
              <a:gd name="connsiteX1122" fmla="*/ 930655 w 941999"/>
              <a:gd name="connsiteY1122" fmla="*/ 737621 h 1413912"/>
              <a:gd name="connsiteX1123" fmla="*/ 930655 w 941999"/>
              <a:gd name="connsiteY1123" fmla="*/ 739919 h 1413912"/>
              <a:gd name="connsiteX1124" fmla="*/ 931786 w 941999"/>
              <a:gd name="connsiteY1124" fmla="*/ 739919 h 1413912"/>
              <a:gd name="connsiteX1125" fmla="*/ 931786 w 941999"/>
              <a:gd name="connsiteY1125" fmla="*/ 741050 h 1413912"/>
              <a:gd name="connsiteX1126" fmla="*/ 929524 w 941999"/>
              <a:gd name="connsiteY1126" fmla="*/ 743312 h 1413912"/>
              <a:gd name="connsiteX1127" fmla="*/ 929524 w 941999"/>
              <a:gd name="connsiteY1127" fmla="*/ 744444 h 1413912"/>
              <a:gd name="connsiteX1128" fmla="*/ 927227 w 941999"/>
              <a:gd name="connsiteY1128" fmla="*/ 749003 h 1413912"/>
              <a:gd name="connsiteX1129" fmla="*/ 924965 w 941999"/>
              <a:gd name="connsiteY1129" fmla="*/ 750135 h 1413912"/>
              <a:gd name="connsiteX1130" fmla="*/ 924965 w 941999"/>
              <a:gd name="connsiteY1130" fmla="*/ 751266 h 1413912"/>
              <a:gd name="connsiteX1131" fmla="*/ 921537 w 941999"/>
              <a:gd name="connsiteY1131" fmla="*/ 755826 h 1413912"/>
              <a:gd name="connsiteX1132" fmla="*/ 922703 w 941999"/>
              <a:gd name="connsiteY1132" fmla="*/ 758088 h 1413912"/>
              <a:gd name="connsiteX1133" fmla="*/ 920406 w 941999"/>
              <a:gd name="connsiteY1133" fmla="*/ 764910 h 1413912"/>
              <a:gd name="connsiteX1134" fmla="*/ 920406 w 941999"/>
              <a:gd name="connsiteY1134" fmla="*/ 767173 h 1413912"/>
              <a:gd name="connsiteX1135" fmla="*/ 919275 w 941999"/>
              <a:gd name="connsiteY1135" fmla="*/ 768339 h 1413912"/>
              <a:gd name="connsiteX1136" fmla="*/ 918144 w 941999"/>
              <a:gd name="connsiteY1136" fmla="*/ 773995 h 1413912"/>
              <a:gd name="connsiteX1137" fmla="*/ 917014 w 941999"/>
              <a:gd name="connsiteY1137" fmla="*/ 783080 h 1413912"/>
              <a:gd name="connsiteX1138" fmla="*/ 918144 w 941999"/>
              <a:gd name="connsiteY1138" fmla="*/ 787640 h 1413912"/>
              <a:gd name="connsiteX1139" fmla="*/ 917014 w 941999"/>
              <a:gd name="connsiteY1139" fmla="*/ 789902 h 1413912"/>
              <a:gd name="connsiteX1140" fmla="*/ 912455 w 941999"/>
              <a:gd name="connsiteY1140" fmla="*/ 792200 h 1413912"/>
              <a:gd name="connsiteX1141" fmla="*/ 913586 w 941999"/>
              <a:gd name="connsiteY1141" fmla="*/ 794462 h 1413912"/>
              <a:gd name="connsiteX1142" fmla="*/ 911324 w 941999"/>
              <a:gd name="connsiteY1142" fmla="*/ 803547 h 1413912"/>
              <a:gd name="connsiteX1143" fmla="*/ 894290 w 941999"/>
              <a:gd name="connsiteY1143" fmla="*/ 810369 h 1413912"/>
              <a:gd name="connsiteX1144" fmla="*/ 893159 w 941999"/>
              <a:gd name="connsiteY1144" fmla="*/ 812631 h 1413912"/>
              <a:gd name="connsiteX1145" fmla="*/ 890862 w 941999"/>
              <a:gd name="connsiteY1145" fmla="*/ 813798 h 1413912"/>
              <a:gd name="connsiteX1146" fmla="*/ 885172 w 941999"/>
              <a:gd name="connsiteY1146" fmla="*/ 814929 h 1413912"/>
              <a:gd name="connsiteX1147" fmla="*/ 884041 w 941999"/>
              <a:gd name="connsiteY1147" fmla="*/ 817191 h 1413912"/>
              <a:gd name="connsiteX1148" fmla="*/ 884041 w 941999"/>
              <a:gd name="connsiteY1148" fmla="*/ 819453 h 1413912"/>
              <a:gd name="connsiteX1149" fmla="*/ 887469 w 941999"/>
              <a:gd name="connsiteY1149" fmla="*/ 828573 h 1413912"/>
              <a:gd name="connsiteX1150" fmla="*/ 888600 w 941999"/>
              <a:gd name="connsiteY1150" fmla="*/ 829705 h 1413912"/>
              <a:gd name="connsiteX1151" fmla="*/ 894290 w 941999"/>
              <a:gd name="connsiteY1151" fmla="*/ 836527 h 1413912"/>
              <a:gd name="connsiteX1152" fmla="*/ 894290 w 941999"/>
              <a:gd name="connsiteY1152" fmla="*/ 837658 h 1413912"/>
              <a:gd name="connsiteX1153" fmla="*/ 895421 w 941999"/>
              <a:gd name="connsiteY1153" fmla="*/ 838789 h 1413912"/>
              <a:gd name="connsiteX1154" fmla="*/ 895421 w 941999"/>
              <a:gd name="connsiteY1154" fmla="*/ 839920 h 1413912"/>
              <a:gd name="connsiteX1155" fmla="*/ 895421 w 941999"/>
              <a:gd name="connsiteY1155" fmla="*/ 842183 h 1413912"/>
              <a:gd name="connsiteX1156" fmla="*/ 895421 w 941999"/>
              <a:gd name="connsiteY1156" fmla="*/ 845611 h 1413912"/>
              <a:gd name="connsiteX1157" fmla="*/ 895421 w 941999"/>
              <a:gd name="connsiteY1157" fmla="*/ 846743 h 1413912"/>
              <a:gd name="connsiteX1158" fmla="*/ 891993 w 941999"/>
              <a:gd name="connsiteY1158" fmla="*/ 853565 h 1413912"/>
              <a:gd name="connsiteX1159" fmla="*/ 889731 w 941999"/>
              <a:gd name="connsiteY1159" fmla="*/ 860387 h 1413912"/>
              <a:gd name="connsiteX1160" fmla="*/ 890862 w 941999"/>
              <a:gd name="connsiteY1160" fmla="*/ 867210 h 1413912"/>
              <a:gd name="connsiteX1161" fmla="*/ 894290 w 941999"/>
              <a:gd name="connsiteY1161" fmla="*/ 870603 h 1413912"/>
              <a:gd name="connsiteX1162" fmla="*/ 898813 w 941999"/>
              <a:gd name="connsiteY1162" fmla="*/ 871734 h 1413912"/>
              <a:gd name="connsiteX1163" fmla="*/ 907931 w 941999"/>
              <a:gd name="connsiteY1163" fmla="*/ 875163 h 1413912"/>
              <a:gd name="connsiteX1164" fmla="*/ 909062 w 941999"/>
              <a:gd name="connsiteY1164" fmla="*/ 875163 h 1413912"/>
              <a:gd name="connsiteX1165" fmla="*/ 910193 w 941999"/>
              <a:gd name="connsiteY1165" fmla="*/ 876294 h 1413912"/>
              <a:gd name="connsiteX1166" fmla="*/ 912455 w 941999"/>
              <a:gd name="connsiteY1166" fmla="*/ 878556 h 1413912"/>
              <a:gd name="connsiteX1167" fmla="*/ 912455 w 941999"/>
              <a:gd name="connsiteY1167" fmla="*/ 879723 h 1413912"/>
              <a:gd name="connsiteX1168" fmla="*/ 913586 w 941999"/>
              <a:gd name="connsiteY1168" fmla="*/ 883116 h 1413912"/>
              <a:gd name="connsiteX1169" fmla="*/ 913586 w 941999"/>
              <a:gd name="connsiteY1169" fmla="*/ 885379 h 1413912"/>
              <a:gd name="connsiteX1170" fmla="*/ 912455 w 941999"/>
              <a:gd name="connsiteY1170" fmla="*/ 899023 h 1413912"/>
              <a:gd name="connsiteX1171" fmla="*/ 912455 w 941999"/>
              <a:gd name="connsiteY1171" fmla="*/ 900155 h 1413912"/>
              <a:gd name="connsiteX1172" fmla="*/ 912455 w 941999"/>
              <a:gd name="connsiteY1172" fmla="*/ 902452 h 1413912"/>
              <a:gd name="connsiteX1173" fmla="*/ 906765 w 941999"/>
              <a:gd name="connsiteY1173" fmla="*/ 912668 h 1413912"/>
              <a:gd name="connsiteX1174" fmla="*/ 905634 w 941999"/>
              <a:gd name="connsiteY1174" fmla="*/ 916061 h 1413912"/>
              <a:gd name="connsiteX1175" fmla="*/ 903372 w 941999"/>
              <a:gd name="connsiteY1175" fmla="*/ 921753 h 1413912"/>
              <a:gd name="connsiteX1176" fmla="*/ 902241 w 941999"/>
              <a:gd name="connsiteY1176" fmla="*/ 926313 h 1413912"/>
              <a:gd name="connsiteX1177" fmla="*/ 903372 w 941999"/>
              <a:gd name="connsiteY1177" fmla="*/ 928575 h 1413912"/>
              <a:gd name="connsiteX1178" fmla="*/ 904503 w 941999"/>
              <a:gd name="connsiteY1178" fmla="*/ 929706 h 1413912"/>
              <a:gd name="connsiteX1179" fmla="*/ 904503 w 941999"/>
              <a:gd name="connsiteY1179" fmla="*/ 932004 h 1413912"/>
              <a:gd name="connsiteX1180" fmla="*/ 903372 w 941999"/>
              <a:gd name="connsiteY1180" fmla="*/ 933135 h 1413912"/>
              <a:gd name="connsiteX1181" fmla="*/ 903372 w 941999"/>
              <a:gd name="connsiteY1181" fmla="*/ 934266 h 1413912"/>
              <a:gd name="connsiteX1182" fmla="*/ 897682 w 941999"/>
              <a:gd name="connsiteY1182" fmla="*/ 932004 h 1413912"/>
              <a:gd name="connsiteX1183" fmla="*/ 896551 w 941999"/>
              <a:gd name="connsiteY1183" fmla="*/ 933135 h 1413912"/>
              <a:gd name="connsiteX1184" fmla="*/ 896551 w 941999"/>
              <a:gd name="connsiteY1184" fmla="*/ 934266 h 1413912"/>
              <a:gd name="connsiteX1185" fmla="*/ 895421 w 941999"/>
              <a:gd name="connsiteY1185" fmla="*/ 935397 h 1413912"/>
              <a:gd name="connsiteX1186" fmla="*/ 893159 w 941999"/>
              <a:gd name="connsiteY1186" fmla="*/ 935397 h 1413912"/>
              <a:gd name="connsiteX1187" fmla="*/ 891993 w 941999"/>
              <a:gd name="connsiteY1187" fmla="*/ 936528 h 1413912"/>
              <a:gd name="connsiteX1188" fmla="*/ 891993 w 941999"/>
              <a:gd name="connsiteY1188" fmla="*/ 938826 h 1413912"/>
              <a:gd name="connsiteX1189" fmla="*/ 890862 w 941999"/>
              <a:gd name="connsiteY1189" fmla="*/ 939957 h 1413912"/>
              <a:gd name="connsiteX1190" fmla="*/ 888600 w 941999"/>
              <a:gd name="connsiteY1190" fmla="*/ 939957 h 1413912"/>
              <a:gd name="connsiteX1191" fmla="*/ 887469 w 941999"/>
              <a:gd name="connsiteY1191" fmla="*/ 942219 h 1413912"/>
              <a:gd name="connsiteX1192" fmla="*/ 886338 w 941999"/>
              <a:gd name="connsiteY1192" fmla="*/ 943351 h 1413912"/>
              <a:gd name="connsiteX1193" fmla="*/ 885172 w 941999"/>
              <a:gd name="connsiteY1193" fmla="*/ 945613 h 1413912"/>
              <a:gd name="connsiteX1194" fmla="*/ 885172 w 941999"/>
              <a:gd name="connsiteY1194" fmla="*/ 946779 h 1413912"/>
              <a:gd name="connsiteX1195" fmla="*/ 881779 w 941999"/>
              <a:gd name="connsiteY1195" fmla="*/ 946779 h 1413912"/>
              <a:gd name="connsiteX1196" fmla="*/ 880648 w 941999"/>
              <a:gd name="connsiteY1196" fmla="*/ 947911 h 1413912"/>
              <a:gd name="connsiteX1197" fmla="*/ 879517 w 941999"/>
              <a:gd name="connsiteY1197" fmla="*/ 949042 h 1413912"/>
              <a:gd name="connsiteX1198" fmla="*/ 876089 w 941999"/>
              <a:gd name="connsiteY1198" fmla="*/ 950173 h 1413912"/>
              <a:gd name="connsiteX1199" fmla="*/ 874958 w 941999"/>
              <a:gd name="connsiteY1199" fmla="*/ 951304 h 1413912"/>
              <a:gd name="connsiteX1200" fmla="*/ 872697 w 941999"/>
              <a:gd name="connsiteY1200" fmla="*/ 952435 h 1413912"/>
              <a:gd name="connsiteX1201" fmla="*/ 873828 w 941999"/>
              <a:gd name="connsiteY1201" fmla="*/ 956995 h 1413912"/>
              <a:gd name="connsiteX1202" fmla="*/ 872697 w 941999"/>
              <a:gd name="connsiteY1202" fmla="*/ 958126 h 1413912"/>
              <a:gd name="connsiteX1203" fmla="*/ 872697 w 941999"/>
              <a:gd name="connsiteY1203" fmla="*/ 959258 h 1413912"/>
              <a:gd name="connsiteX1204" fmla="*/ 872697 w 941999"/>
              <a:gd name="connsiteY1204" fmla="*/ 960389 h 1413912"/>
              <a:gd name="connsiteX1205" fmla="*/ 871566 w 941999"/>
              <a:gd name="connsiteY1205" fmla="*/ 960389 h 1413912"/>
              <a:gd name="connsiteX1206" fmla="*/ 871566 w 941999"/>
              <a:gd name="connsiteY1206" fmla="*/ 962686 h 1413912"/>
              <a:gd name="connsiteX1207" fmla="*/ 867007 w 941999"/>
              <a:gd name="connsiteY1207" fmla="*/ 963818 h 1413912"/>
              <a:gd name="connsiteX1208" fmla="*/ 867007 w 941999"/>
              <a:gd name="connsiteY1208" fmla="*/ 964949 h 1413912"/>
              <a:gd name="connsiteX1209" fmla="*/ 865876 w 941999"/>
              <a:gd name="connsiteY1209" fmla="*/ 966080 h 1413912"/>
              <a:gd name="connsiteX1210" fmla="*/ 867007 w 941999"/>
              <a:gd name="connsiteY1210" fmla="*/ 970640 h 1413912"/>
              <a:gd name="connsiteX1211" fmla="*/ 863614 w 941999"/>
              <a:gd name="connsiteY1211" fmla="*/ 974033 h 1413912"/>
              <a:gd name="connsiteX1212" fmla="*/ 860186 w 941999"/>
              <a:gd name="connsiteY1212" fmla="*/ 974033 h 1413912"/>
              <a:gd name="connsiteX1213" fmla="*/ 860186 w 941999"/>
              <a:gd name="connsiteY1213" fmla="*/ 972902 h 1413912"/>
              <a:gd name="connsiteX1214" fmla="*/ 859055 w 941999"/>
              <a:gd name="connsiteY1214" fmla="*/ 970640 h 1413912"/>
              <a:gd name="connsiteX1215" fmla="*/ 857924 w 941999"/>
              <a:gd name="connsiteY1215" fmla="*/ 969509 h 1413912"/>
              <a:gd name="connsiteX1216" fmla="*/ 854496 w 941999"/>
              <a:gd name="connsiteY1216" fmla="*/ 969509 h 1413912"/>
              <a:gd name="connsiteX1217" fmla="*/ 853365 w 941999"/>
              <a:gd name="connsiteY1217" fmla="*/ 971771 h 1413912"/>
              <a:gd name="connsiteX1218" fmla="*/ 854496 w 941999"/>
              <a:gd name="connsiteY1218" fmla="*/ 971771 h 1413912"/>
              <a:gd name="connsiteX1219" fmla="*/ 854496 w 941999"/>
              <a:gd name="connsiteY1219" fmla="*/ 975164 h 1413912"/>
              <a:gd name="connsiteX1220" fmla="*/ 853365 w 941999"/>
              <a:gd name="connsiteY1220" fmla="*/ 975164 h 1413912"/>
              <a:gd name="connsiteX1221" fmla="*/ 852235 w 941999"/>
              <a:gd name="connsiteY1221" fmla="*/ 976331 h 1413912"/>
              <a:gd name="connsiteX1222" fmla="*/ 852235 w 941999"/>
              <a:gd name="connsiteY1222" fmla="*/ 978593 h 1413912"/>
              <a:gd name="connsiteX1223" fmla="*/ 852235 w 941999"/>
              <a:gd name="connsiteY1223" fmla="*/ 980856 h 1413912"/>
              <a:gd name="connsiteX1224" fmla="*/ 851104 w 941999"/>
              <a:gd name="connsiteY1224" fmla="*/ 983118 h 1413912"/>
              <a:gd name="connsiteX1225" fmla="*/ 848842 w 941999"/>
              <a:gd name="connsiteY1225" fmla="*/ 985416 h 1413912"/>
              <a:gd name="connsiteX1226" fmla="*/ 846545 w 941999"/>
              <a:gd name="connsiteY1226" fmla="*/ 983118 h 1413912"/>
              <a:gd name="connsiteX1227" fmla="*/ 843152 w 941999"/>
              <a:gd name="connsiteY1227" fmla="*/ 980856 h 1413912"/>
              <a:gd name="connsiteX1228" fmla="*/ 842021 w 941999"/>
              <a:gd name="connsiteY1228" fmla="*/ 979724 h 1413912"/>
              <a:gd name="connsiteX1229" fmla="*/ 842021 w 941999"/>
              <a:gd name="connsiteY1229" fmla="*/ 978593 h 1413912"/>
              <a:gd name="connsiteX1230" fmla="*/ 839724 w 941999"/>
              <a:gd name="connsiteY1230" fmla="*/ 976331 h 1413912"/>
              <a:gd name="connsiteX1231" fmla="*/ 837462 w 941999"/>
              <a:gd name="connsiteY1231" fmla="*/ 977462 h 1413912"/>
              <a:gd name="connsiteX1232" fmla="*/ 836331 w 941999"/>
              <a:gd name="connsiteY1232" fmla="*/ 977462 h 1413912"/>
              <a:gd name="connsiteX1233" fmla="*/ 835200 w 941999"/>
              <a:gd name="connsiteY1233" fmla="*/ 980856 h 1413912"/>
              <a:gd name="connsiteX1234" fmla="*/ 829511 w 941999"/>
              <a:gd name="connsiteY1234" fmla="*/ 981987 h 1413912"/>
              <a:gd name="connsiteX1235" fmla="*/ 828380 w 941999"/>
              <a:gd name="connsiteY1235" fmla="*/ 985416 h 1413912"/>
              <a:gd name="connsiteX1236" fmla="*/ 827249 w 941999"/>
              <a:gd name="connsiteY1236" fmla="*/ 991107 h 1413912"/>
              <a:gd name="connsiteX1237" fmla="*/ 822690 w 941999"/>
              <a:gd name="connsiteY1237" fmla="*/ 989940 h 1413912"/>
              <a:gd name="connsiteX1238" fmla="*/ 822690 w 941999"/>
              <a:gd name="connsiteY1238" fmla="*/ 993369 h 1413912"/>
              <a:gd name="connsiteX1239" fmla="*/ 821559 w 941999"/>
              <a:gd name="connsiteY1239" fmla="*/ 996762 h 1413912"/>
              <a:gd name="connsiteX1240" fmla="*/ 820428 w 941999"/>
              <a:gd name="connsiteY1240" fmla="*/ 997894 h 1413912"/>
              <a:gd name="connsiteX1241" fmla="*/ 819297 w 941999"/>
              <a:gd name="connsiteY1241" fmla="*/ 997894 h 1413912"/>
              <a:gd name="connsiteX1242" fmla="*/ 818131 w 941999"/>
              <a:gd name="connsiteY1242" fmla="*/ 1000191 h 1413912"/>
              <a:gd name="connsiteX1243" fmla="*/ 815869 w 941999"/>
              <a:gd name="connsiteY1243" fmla="*/ 1001322 h 1413912"/>
              <a:gd name="connsiteX1244" fmla="*/ 814738 w 941999"/>
              <a:gd name="connsiteY1244" fmla="*/ 1001322 h 1413912"/>
              <a:gd name="connsiteX1245" fmla="*/ 813607 w 941999"/>
              <a:gd name="connsiteY1245" fmla="*/ 1000191 h 1413912"/>
              <a:gd name="connsiteX1246" fmla="*/ 811346 w 941999"/>
              <a:gd name="connsiteY1246" fmla="*/ 1000191 h 1413912"/>
              <a:gd name="connsiteX1247" fmla="*/ 811346 w 941999"/>
              <a:gd name="connsiteY1247" fmla="*/ 1002454 h 1413912"/>
              <a:gd name="connsiteX1248" fmla="*/ 809049 w 941999"/>
              <a:gd name="connsiteY1248" fmla="*/ 1007014 h 1413912"/>
              <a:gd name="connsiteX1249" fmla="*/ 807918 w 941999"/>
              <a:gd name="connsiteY1249" fmla="*/ 1008145 h 1413912"/>
              <a:gd name="connsiteX1250" fmla="*/ 806787 w 941999"/>
              <a:gd name="connsiteY1250" fmla="*/ 1009276 h 1413912"/>
              <a:gd name="connsiteX1251" fmla="*/ 805656 w 941999"/>
              <a:gd name="connsiteY1251" fmla="*/ 1010407 h 1413912"/>
              <a:gd name="connsiteX1252" fmla="*/ 803359 w 941999"/>
              <a:gd name="connsiteY1252" fmla="*/ 1010407 h 1413912"/>
              <a:gd name="connsiteX1253" fmla="*/ 802228 w 941999"/>
              <a:gd name="connsiteY1253" fmla="*/ 1011538 h 1413912"/>
              <a:gd name="connsiteX1254" fmla="*/ 801097 w 941999"/>
              <a:gd name="connsiteY1254" fmla="*/ 1011538 h 1413912"/>
              <a:gd name="connsiteX1255" fmla="*/ 801097 w 941999"/>
              <a:gd name="connsiteY1255" fmla="*/ 1013836 h 1413912"/>
              <a:gd name="connsiteX1256" fmla="*/ 802228 w 941999"/>
              <a:gd name="connsiteY1256" fmla="*/ 1017229 h 1413912"/>
              <a:gd name="connsiteX1257" fmla="*/ 799966 w 941999"/>
              <a:gd name="connsiteY1257" fmla="*/ 1019492 h 1413912"/>
              <a:gd name="connsiteX1258" fmla="*/ 797704 w 941999"/>
              <a:gd name="connsiteY1258" fmla="*/ 1019492 h 1413912"/>
              <a:gd name="connsiteX1259" fmla="*/ 796573 w 941999"/>
              <a:gd name="connsiteY1259" fmla="*/ 1020623 h 1413912"/>
              <a:gd name="connsiteX1260" fmla="*/ 794276 w 941999"/>
              <a:gd name="connsiteY1260" fmla="*/ 1021789 h 1413912"/>
              <a:gd name="connsiteX1261" fmla="*/ 788586 w 941999"/>
              <a:gd name="connsiteY1261" fmla="*/ 1021789 h 1413912"/>
              <a:gd name="connsiteX1262" fmla="*/ 785194 w 941999"/>
              <a:gd name="connsiteY1262" fmla="*/ 1026314 h 1413912"/>
              <a:gd name="connsiteX1263" fmla="*/ 784063 w 941999"/>
              <a:gd name="connsiteY1263" fmla="*/ 1027445 h 1413912"/>
              <a:gd name="connsiteX1264" fmla="*/ 779504 w 941999"/>
              <a:gd name="connsiteY1264" fmla="*/ 1029743 h 1413912"/>
              <a:gd name="connsiteX1265" fmla="*/ 776111 w 941999"/>
              <a:gd name="connsiteY1265" fmla="*/ 1029743 h 1413912"/>
              <a:gd name="connsiteX1266" fmla="*/ 774980 w 941999"/>
              <a:gd name="connsiteY1266" fmla="*/ 1029743 h 1413912"/>
              <a:gd name="connsiteX1267" fmla="*/ 772683 w 941999"/>
              <a:gd name="connsiteY1267" fmla="*/ 1029743 h 1413912"/>
              <a:gd name="connsiteX1268" fmla="*/ 772683 w 941999"/>
              <a:gd name="connsiteY1268" fmla="*/ 1030874 h 1413912"/>
              <a:gd name="connsiteX1269" fmla="*/ 770421 w 941999"/>
              <a:gd name="connsiteY1269" fmla="*/ 1033136 h 1413912"/>
              <a:gd name="connsiteX1270" fmla="*/ 769291 w 941999"/>
              <a:gd name="connsiteY1270" fmla="*/ 1036565 h 1413912"/>
              <a:gd name="connsiteX1271" fmla="*/ 767029 w 941999"/>
              <a:gd name="connsiteY1271" fmla="*/ 1041090 h 1413912"/>
              <a:gd name="connsiteX1272" fmla="*/ 764732 w 941999"/>
              <a:gd name="connsiteY1272" fmla="*/ 1046781 h 1413912"/>
              <a:gd name="connsiteX1273" fmla="*/ 763601 w 941999"/>
              <a:gd name="connsiteY1273" fmla="*/ 1045650 h 1413912"/>
              <a:gd name="connsiteX1274" fmla="*/ 759042 w 941999"/>
              <a:gd name="connsiteY1274" fmla="*/ 1051341 h 1413912"/>
              <a:gd name="connsiteX1275" fmla="*/ 756780 w 941999"/>
              <a:gd name="connsiteY1275" fmla="*/ 1053603 h 1413912"/>
              <a:gd name="connsiteX1276" fmla="*/ 754518 w 941999"/>
              <a:gd name="connsiteY1276" fmla="*/ 1053603 h 1413912"/>
              <a:gd name="connsiteX1277" fmla="*/ 753387 w 941999"/>
              <a:gd name="connsiteY1277" fmla="*/ 1056997 h 1413912"/>
              <a:gd name="connsiteX1278" fmla="*/ 752256 w 941999"/>
              <a:gd name="connsiteY1278" fmla="*/ 1056997 h 1413912"/>
              <a:gd name="connsiteX1279" fmla="*/ 752256 w 941999"/>
              <a:gd name="connsiteY1279" fmla="*/ 1058163 h 1413912"/>
              <a:gd name="connsiteX1280" fmla="*/ 751090 w 941999"/>
              <a:gd name="connsiteY1280" fmla="*/ 1059294 h 1413912"/>
              <a:gd name="connsiteX1281" fmla="*/ 751090 w 941999"/>
              <a:gd name="connsiteY1281" fmla="*/ 1061557 h 1413912"/>
              <a:gd name="connsiteX1282" fmla="*/ 749959 w 941999"/>
              <a:gd name="connsiteY1282" fmla="*/ 1063819 h 1413912"/>
              <a:gd name="connsiteX1283" fmla="*/ 748828 w 941999"/>
              <a:gd name="connsiteY1283" fmla="*/ 1063819 h 1413912"/>
              <a:gd name="connsiteX1284" fmla="*/ 747698 w 941999"/>
              <a:gd name="connsiteY1284" fmla="*/ 1068379 h 1413912"/>
              <a:gd name="connsiteX1285" fmla="*/ 745436 w 941999"/>
              <a:gd name="connsiteY1285" fmla="*/ 1069510 h 1413912"/>
              <a:gd name="connsiteX1286" fmla="*/ 745436 w 941999"/>
              <a:gd name="connsiteY1286" fmla="*/ 1074070 h 1413912"/>
              <a:gd name="connsiteX1287" fmla="*/ 742008 w 941999"/>
              <a:gd name="connsiteY1287" fmla="*/ 1075201 h 1413912"/>
              <a:gd name="connsiteX1288" fmla="*/ 740877 w 941999"/>
              <a:gd name="connsiteY1288" fmla="*/ 1072939 h 1413912"/>
              <a:gd name="connsiteX1289" fmla="*/ 738615 w 941999"/>
              <a:gd name="connsiteY1289" fmla="*/ 1072939 h 1413912"/>
              <a:gd name="connsiteX1290" fmla="*/ 737484 w 941999"/>
              <a:gd name="connsiteY1290" fmla="*/ 1072939 h 1413912"/>
              <a:gd name="connsiteX1291" fmla="*/ 736318 w 941999"/>
              <a:gd name="connsiteY1291" fmla="*/ 1072939 h 1413912"/>
              <a:gd name="connsiteX1292" fmla="*/ 735187 w 941999"/>
              <a:gd name="connsiteY1292" fmla="*/ 1072939 h 1413912"/>
              <a:gd name="connsiteX1293" fmla="*/ 734056 w 941999"/>
              <a:gd name="connsiteY1293" fmla="*/ 1075201 h 1413912"/>
              <a:gd name="connsiteX1294" fmla="*/ 731794 w 941999"/>
              <a:gd name="connsiteY1294" fmla="*/ 1075201 h 1413912"/>
              <a:gd name="connsiteX1295" fmla="*/ 731794 w 941999"/>
              <a:gd name="connsiteY1295" fmla="*/ 1077464 h 1413912"/>
              <a:gd name="connsiteX1296" fmla="*/ 730663 w 941999"/>
              <a:gd name="connsiteY1296" fmla="*/ 1077464 h 1413912"/>
              <a:gd name="connsiteX1297" fmla="*/ 723843 w 941999"/>
              <a:gd name="connsiteY1297" fmla="*/ 1078595 h 1413912"/>
              <a:gd name="connsiteX1298" fmla="*/ 723843 w 941999"/>
              <a:gd name="connsiteY1298" fmla="*/ 1080892 h 1413912"/>
              <a:gd name="connsiteX1299" fmla="*/ 722712 w 941999"/>
              <a:gd name="connsiteY1299" fmla="*/ 1083155 h 1413912"/>
              <a:gd name="connsiteX1300" fmla="*/ 714760 w 941999"/>
              <a:gd name="connsiteY1300" fmla="*/ 1083155 h 1413912"/>
              <a:gd name="connsiteX1301" fmla="*/ 714760 w 941999"/>
              <a:gd name="connsiteY1301" fmla="*/ 1084286 h 1413912"/>
              <a:gd name="connsiteX1302" fmla="*/ 713594 w 941999"/>
              <a:gd name="connsiteY1302" fmla="*/ 1088846 h 1413912"/>
              <a:gd name="connsiteX1303" fmla="*/ 713594 w 941999"/>
              <a:gd name="connsiteY1303" fmla="*/ 1092239 h 1413912"/>
              <a:gd name="connsiteX1304" fmla="*/ 713594 w 941999"/>
              <a:gd name="connsiteY1304" fmla="*/ 1096799 h 1413912"/>
              <a:gd name="connsiteX1305" fmla="*/ 709070 w 941999"/>
              <a:gd name="connsiteY1305" fmla="*/ 1100193 h 1413912"/>
              <a:gd name="connsiteX1306" fmla="*/ 706773 w 941999"/>
              <a:gd name="connsiteY1306" fmla="*/ 1102490 h 1413912"/>
              <a:gd name="connsiteX1307" fmla="*/ 705642 w 941999"/>
              <a:gd name="connsiteY1307" fmla="*/ 1102490 h 1413912"/>
              <a:gd name="connsiteX1308" fmla="*/ 702250 w 941999"/>
              <a:gd name="connsiteY1308" fmla="*/ 1105884 h 1413912"/>
              <a:gd name="connsiteX1309" fmla="*/ 702250 w 941999"/>
              <a:gd name="connsiteY1309" fmla="*/ 1109277 h 1413912"/>
              <a:gd name="connsiteX1310" fmla="*/ 698822 w 941999"/>
              <a:gd name="connsiteY1310" fmla="*/ 1112706 h 1413912"/>
              <a:gd name="connsiteX1311" fmla="*/ 696560 w 941999"/>
              <a:gd name="connsiteY1311" fmla="*/ 1122922 h 1413912"/>
              <a:gd name="connsiteX1312" fmla="*/ 694298 w 941999"/>
              <a:gd name="connsiteY1312" fmla="*/ 1122922 h 1413912"/>
              <a:gd name="connsiteX1313" fmla="*/ 692001 w 941999"/>
              <a:gd name="connsiteY1313" fmla="*/ 1121791 h 1413912"/>
              <a:gd name="connsiteX1314" fmla="*/ 690870 w 941999"/>
              <a:gd name="connsiteY1314" fmla="*/ 1121791 h 1413912"/>
              <a:gd name="connsiteX1315" fmla="*/ 688608 w 941999"/>
              <a:gd name="connsiteY1315" fmla="*/ 1124089 h 1413912"/>
              <a:gd name="connsiteX1316" fmla="*/ 685216 w 941999"/>
              <a:gd name="connsiteY1316" fmla="*/ 1125220 h 1413912"/>
              <a:gd name="connsiteX1317" fmla="*/ 684049 w 941999"/>
              <a:gd name="connsiteY1317" fmla="*/ 1127482 h 1413912"/>
              <a:gd name="connsiteX1318" fmla="*/ 682919 w 941999"/>
              <a:gd name="connsiteY1318" fmla="*/ 1128613 h 1413912"/>
              <a:gd name="connsiteX1319" fmla="*/ 681788 w 941999"/>
              <a:gd name="connsiteY1319" fmla="*/ 1128613 h 1413912"/>
              <a:gd name="connsiteX1320" fmla="*/ 679526 w 941999"/>
              <a:gd name="connsiteY1320" fmla="*/ 1126351 h 1413912"/>
              <a:gd name="connsiteX1321" fmla="*/ 677229 w 941999"/>
              <a:gd name="connsiteY1321" fmla="*/ 1126351 h 1413912"/>
              <a:gd name="connsiteX1322" fmla="*/ 676098 w 941999"/>
              <a:gd name="connsiteY1322" fmla="*/ 1126351 h 1413912"/>
              <a:gd name="connsiteX1323" fmla="*/ 673836 w 941999"/>
              <a:gd name="connsiteY1323" fmla="*/ 1122922 h 1413912"/>
              <a:gd name="connsiteX1324" fmla="*/ 669277 w 941999"/>
              <a:gd name="connsiteY1324" fmla="*/ 1126351 h 1413912"/>
              <a:gd name="connsiteX1325" fmla="*/ 664754 w 941999"/>
              <a:gd name="connsiteY1325" fmla="*/ 1124089 h 1413912"/>
              <a:gd name="connsiteX1326" fmla="*/ 662456 w 941999"/>
              <a:gd name="connsiteY1326" fmla="*/ 1125220 h 1413912"/>
              <a:gd name="connsiteX1327" fmla="*/ 660195 w 941999"/>
              <a:gd name="connsiteY1327" fmla="*/ 1125220 h 1413912"/>
              <a:gd name="connsiteX1328" fmla="*/ 657933 w 941999"/>
              <a:gd name="connsiteY1328" fmla="*/ 1125220 h 1413912"/>
              <a:gd name="connsiteX1329" fmla="*/ 652243 w 941999"/>
              <a:gd name="connsiteY1329" fmla="*/ 1128613 h 1413912"/>
              <a:gd name="connsiteX1330" fmla="*/ 648850 w 941999"/>
              <a:gd name="connsiteY1330" fmla="*/ 1129744 h 1413912"/>
              <a:gd name="connsiteX1331" fmla="*/ 645422 w 941999"/>
              <a:gd name="connsiteY1331" fmla="*/ 1129744 h 1413912"/>
              <a:gd name="connsiteX1332" fmla="*/ 638602 w 941999"/>
              <a:gd name="connsiteY1332" fmla="*/ 1129744 h 1413912"/>
              <a:gd name="connsiteX1333" fmla="*/ 636340 w 941999"/>
              <a:gd name="connsiteY1333" fmla="*/ 1130875 h 1413912"/>
              <a:gd name="connsiteX1334" fmla="*/ 634078 w 941999"/>
              <a:gd name="connsiteY1334" fmla="*/ 1130875 h 1413912"/>
              <a:gd name="connsiteX1335" fmla="*/ 631781 w 941999"/>
              <a:gd name="connsiteY1335" fmla="*/ 1129744 h 1413912"/>
              <a:gd name="connsiteX1336" fmla="*/ 630650 w 941999"/>
              <a:gd name="connsiteY1336" fmla="*/ 1129744 h 1413912"/>
              <a:gd name="connsiteX1337" fmla="*/ 628388 w 941999"/>
              <a:gd name="connsiteY1337" fmla="*/ 1130875 h 1413912"/>
              <a:gd name="connsiteX1338" fmla="*/ 624960 w 941999"/>
              <a:gd name="connsiteY1338" fmla="*/ 1133173 h 1413912"/>
              <a:gd name="connsiteX1339" fmla="*/ 623829 w 941999"/>
              <a:gd name="connsiteY1339" fmla="*/ 1134304 h 1413912"/>
              <a:gd name="connsiteX1340" fmla="*/ 620437 w 941999"/>
              <a:gd name="connsiteY1340" fmla="*/ 1134304 h 1413912"/>
              <a:gd name="connsiteX1341" fmla="*/ 617009 w 941999"/>
              <a:gd name="connsiteY1341" fmla="*/ 1135435 h 1413912"/>
              <a:gd name="connsiteX1342" fmla="*/ 615878 w 941999"/>
              <a:gd name="connsiteY1342" fmla="*/ 1135435 h 1413912"/>
              <a:gd name="connsiteX1343" fmla="*/ 614747 w 941999"/>
              <a:gd name="connsiteY1343" fmla="*/ 1137698 h 1413912"/>
              <a:gd name="connsiteX1344" fmla="*/ 609057 w 941999"/>
              <a:gd name="connsiteY1344" fmla="*/ 1141127 h 1413912"/>
              <a:gd name="connsiteX1345" fmla="*/ 609057 w 941999"/>
              <a:gd name="connsiteY1345" fmla="*/ 1145651 h 1413912"/>
              <a:gd name="connsiteX1346" fmla="*/ 607926 w 941999"/>
              <a:gd name="connsiteY1346" fmla="*/ 1145651 h 1413912"/>
              <a:gd name="connsiteX1347" fmla="*/ 606795 w 941999"/>
              <a:gd name="connsiteY1347" fmla="*/ 1146818 h 1413912"/>
              <a:gd name="connsiteX1348" fmla="*/ 602236 w 941999"/>
              <a:gd name="connsiteY1348" fmla="*/ 1149080 h 1413912"/>
              <a:gd name="connsiteX1349" fmla="*/ 598844 w 941999"/>
              <a:gd name="connsiteY1349" fmla="*/ 1151342 h 1413912"/>
              <a:gd name="connsiteX1350" fmla="*/ 597713 w 941999"/>
              <a:gd name="connsiteY1350" fmla="*/ 1152474 h 1413912"/>
              <a:gd name="connsiteX1351" fmla="*/ 597713 w 941999"/>
              <a:gd name="connsiteY1351" fmla="*/ 1157033 h 1413912"/>
              <a:gd name="connsiteX1352" fmla="*/ 596582 w 941999"/>
              <a:gd name="connsiteY1352" fmla="*/ 1158165 h 1413912"/>
              <a:gd name="connsiteX1353" fmla="*/ 594285 w 941999"/>
              <a:gd name="connsiteY1353" fmla="*/ 1159296 h 1413912"/>
              <a:gd name="connsiteX1354" fmla="*/ 593154 w 941999"/>
              <a:gd name="connsiteY1354" fmla="*/ 1160427 h 1413912"/>
              <a:gd name="connsiteX1355" fmla="*/ 589761 w 941999"/>
              <a:gd name="connsiteY1355" fmla="*/ 1159296 h 1413912"/>
              <a:gd name="connsiteX1356" fmla="*/ 587464 w 941999"/>
              <a:gd name="connsiteY1356" fmla="*/ 1160427 h 1413912"/>
              <a:gd name="connsiteX1357" fmla="*/ 586333 w 941999"/>
              <a:gd name="connsiteY1357" fmla="*/ 1161593 h 1413912"/>
              <a:gd name="connsiteX1358" fmla="*/ 587464 w 941999"/>
              <a:gd name="connsiteY1358" fmla="*/ 1163856 h 1413912"/>
              <a:gd name="connsiteX1359" fmla="*/ 586333 w 941999"/>
              <a:gd name="connsiteY1359" fmla="*/ 1166118 h 1413912"/>
              <a:gd name="connsiteX1360" fmla="*/ 581810 w 941999"/>
              <a:gd name="connsiteY1360" fmla="*/ 1167249 h 1413912"/>
              <a:gd name="connsiteX1361" fmla="*/ 577251 w 941999"/>
              <a:gd name="connsiteY1361" fmla="*/ 1166118 h 1413912"/>
              <a:gd name="connsiteX1362" fmla="*/ 573858 w 941999"/>
              <a:gd name="connsiteY1362" fmla="*/ 1167249 h 1413912"/>
              <a:gd name="connsiteX1363" fmla="*/ 570430 w 941999"/>
              <a:gd name="connsiteY1363" fmla="*/ 1166118 h 1413912"/>
              <a:gd name="connsiteX1364" fmla="*/ 569299 w 941999"/>
              <a:gd name="connsiteY1364" fmla="*/ 1167249 h 1413912"/>
              <a:gd name="connsiteX1365" fmla="*/ 568168 w 941999"/>
              <a:gd name="connsiteY1365" fmla="*/ 1169547 h 1413912"/>
              <a:gd name="connsiteX1366" fmla="*/ 564740 w 941999"/>
              <a:gd name="connsiteY1366" fmla="*/ 1174072 h 1413912"/>
              <a:gd name="connsiteX1367" fmla="*/ 563609 w 941999"/>
              <a:gd name="connsiteY1367" fmla="*/ 1172940 h 1413912"/>
              <a:gd name="connsiteX1368" fmla="*/ 561347 w 941999"/>
              <a:gd name="connsiteY1368" fmla="*/ 1174072 h 1413912"/>
              <a:gd name="connsiteX1369" fmla="*/ 559050 w 941999"/>
              <a:gd name="connsiteY1369" fmla="*/ 1174072 h 1413912"/>
              <a:gd name="connsiteX1370" fmla="*/ 555658 w 941999"/>
              <a:gd name="connsiteY1370" fmla="*/ 1175203 h 1413912"/>
              <a:gd name="connsiteX1371" fmla="*/ 553396 w 941999"/>
              <a:gd name="connsiteY1371" fmla="*/ 1175203 h 1413912"/>
              <a:gd name="connsiteX1372" fmla="*/ 553396 w 941999"/>
              <a:gd name="connsiteY1372" fmla="*/ 1174072 h 1413912"/>
              <a:gd name="connsiteX1373" fmla="*/ 549968 w 941999"/>
              <a:gd name="connsiteY1373" fmla="*/ 1172940 h 1413912"/>
              <a:gd name="connsiteX1374" fmla="*/ 548837 w 941999"/>
              <a:gd name="connsiteY1374" fmla="*/ 1171809 h 1413912"/>
              <a:gd name="connsiteX1375" fmla="*/ 548837 w 941999"/>
              <a:gd name="connsiteY1375" fmla="*/ 1172940 h 1413912"/>
              <a:gd name="connsiteX1376" fmla="*/ 548837 w 941999"/>
              <a:gd name="connsiteY1376" fmla="*/ 1176369 h 1413912"/>
              <a:gd name="connsiteX1377" fmla="*/ 546575 w 941999"/>
              <a:gd name="connsiteY1377" fmla="*/ 1178632 h 1413912"/>
              <a:gd name="connsiteX1378" fmla="*/ 544313 w 941999"/>
              <a:gd name="connsiteY1378" fmla="*/ 1180894 h 1413912"/>
              <a:gd name="connsiteX1379" fmla="*/ 542016 w 941999"/>
              <a:gd name="connsiteY1379" fmla="*/ 1182025 h 1413912"/>
              <a:gd name="connsiteX1380" fmla="*/ 542016 w 941999"/>
              <a:gd name="connsiteY1380" fmla="*/ 1185454 h 1413912"/>
              <a:gd name="connsiteX1381" fmla="*/ 540885 w 941999"/>
              <a:gd name="connsiteY1381" fmla="*/ 1186585 h 1413912"/>
              <a:gd name="connsiteX1382" fmla="*/ 534065 w 941999"/>
              <a:gd name="connsiteY1382" fmla="*/ 1187716 h 1413912"/>
              <a:gd name="connsiteX1383" fmla="*/ 531803 w 941999"/>
              <a:gd name="connsiteY1383" fmla="*/ 1187716 h 1413912"/>
              <a:gd name="connsiteX1384" fmla="*/ 531803 w 941999"/>
              <a:gd name="connsiteY1384" fmla="*/ 1184323 h 1413912"/>
              <a:gd name="connsiteX1385" fmla="*/ 529506 w 941999"/>
              <a:gd name="connsiteY1385" fmla="*/ 1180894 h 1413912"/>
              <a:gd name="connsiteX1386" fmla="*/ 529506 w 941999"/>
              <a:gd name="connsiteY1386" fmla="*/ 1177500 h 1413912"/>
              <a:gd name="connsiteX1387" fmla="*/ 528375 w 941999"/>
              <a:gd name="connsiteY1387" fmla="*/ 1175203 h 1413912"/>
              <a:gd name="connsiteX1388" fmla="*/ 527244 w 941999"/>
              <a:gd name="connsiteY1388" fmla="*/ 1175203 h 1413912"/>
              <a:gd name="connsiteX1389" fmla="*/ 524982 w 941999"/>
              <a:gd name="connsiteY1389" fmla="*/ 1177500 h 1413912"/>
              <a:gd name="connsiteX1390" fmla="*/ 523851 w 941999"/>
              <a:gd name="connsiteY1390" fmla="*/ 1177500 h 1413912"/>
              <a:gd name="connsiteX1391" fmla="*/ 522720 w 941999"/>
              <a:gd name="connsiteY1391" fmla="*/ 1177500 h 1413912"/>
              <a:gd name="connsiteX1392" fmla="*/ 519292 w 941999"/>
              <a:gd name="connsiteY1392" fmla="*/ 1172940 h 1413912"/>
              <a:gd name="connsiteX1393" fmla="*/ 517031 w 941999"/>
              <a:gd name="connsiteY1393" fmla="*/ 1171809 h 1413912"/>
              <a:gd name="connsiteX1394" fmla="*/ 513603 w 941999"/>
              <a:gd name="connsiteY1394" fmla="*/ 1171809 h 1413912"/>
              <a:gd name="connsiteX1395" fmla="*/ 510210 w 941999"/>
              <a:gd name="connsiteY1395" fmla="*/ 1169547 h 1413912"/>
              <a:gd name="connsiteX1396" fmla="*/ 510210 w 941999"/>
              <a:gd name="connsiteY1396" fmla="*/ 1168380 h 1413912"/>
              <a:gd name="connsiteX1397" fmla="*/ 509079 w 941999"/>
              <a:gd name="connsiteY1397" fmla="*/ 1166118 h 1413912"/>
              <a:gd name="connsiteX1398" fmla="*/ 507948 w 941999"/>
              <a:gd name="connsiteY1398" fmla="*/ 1161593 h 1413912"/>
              <a:gd name="connsiteX1399" fmla="*/ 507948 w 941999"/>
              <a:gd name="connsiteY1399" fmla="*/ 1159296 h 1413912"/>
              <a:gd name="connsiteX1400" fmla="*/ 509079 w 941999"/>
              <a:gd name="connsiteY1400" fmla="*/ 1155902 h 1413912"/>
              <a:gd name="connsiteX1401" fmla="*/ 507948 w 941999"/>
              <a:gd name="connsiteY1401" fmla="*/ 1154771 h 1413912"/>
              <a:gd name="connsiteX1402" fmla="*/ 507948 w 941999"/>
              <a:gd name="connsiteY1402" fmla="*/ 1153605 h 1413912"/>
              <a:gd name="connsiteX1403" fmla="*/ 505651 w 941999"/>
              <a:gd name="connsiteY1403" fmla="*/ 1151342 h 1413912"/>
              <a:gd name="connsiteX1404" fmla="*/ 503389 w 941999"/>
              <a:gd name="connsiteY1404" fmla="*/ 1150211 h 1413912"/>
              <a:gd name="connsiteX1405" fmla="*/ 499996 w 941999"/>
              <a:gd name="connsiteY1405" fmla="*/ 1151342 h 1413912"/>
              <a:gd name="connsiteX1406" fmla="*/ 498830 w 941999"/>
              <a:gd name="connsiteY1406" fmla="*/ 1151342 h 1413912"/>
              <a:gd name="connsiteX1407" fmla="*/ 492010 w 941999"/>
              <a:gd name="connsiteY1407" fmla="*/ 1152474 h 1413912"/>
              <a:gd name="connsiteX1408" fmla="*/ 492010 w 941999"/>
              <a:gd name="connsiteY1408" fmla="*/ 1149080 h 1413912"/>
              <a:gd name="connsiteX1409" fmla="*/ 490879 w 941999"/>
              <a:gd name="connsiteY1409" fmla="*/ 1149080 h 1413912"/>
              <a:gd name="connsiteX1410" fmla="*/ 488617 w 941999"/>
              <a:gd name="connsiteY1410" fmla="*/ 1149080 h 1413912"/>
              <a:gd name="connsiteX1411" fmla="*/ 487486 w 941999"/>
              <a:gd name="connsiteY1411" fmla="*/ 1149080 h 1413912"/>
              <a:gd name="connsiteX1412" fmla="*/ 487486 w 941999"/>
              <a:gd name="connsiteY1412" fmla="*/ 1147949 h 1413912"/>
              <a:gd name="connsiteX1413" fmla="*/ 485224 w 941999"/>
              <a:gd name="connsiteY1413" fmla="*/ 1146818 h 1413912"/>
              <a:gd name="connsiteX1414" fmla="*/ 484058 w 941999"/>
              <a:gd name="connsiteY1414" fmla="*/ 1146818 h 1413912"/>
              <a:gd name="connsiteX1415" fmla="*/ 484058 w 941999"/>
              <a:gd name="connsiteY1415" fmla="*/ 1145651 h 1413912"/>
              <a:gd name="connsiteX1416" fmla="*/ 482927 w 941999"/>
              <a:gd name="connsiteY1416" fmla="*/ 1145651 h 1413912"/>
              <a:gd name="connsiteX1417" fmla="*/ 481796 w 941999"/>
              <a:gd name="connsiteY1417" fmla="*/ 1144520 h 1413912"/>
              <a:gd name="connsiteX1418" fmla="*/ 480665 w 941999"/>
              <a:gd name="connsiteY1418" fmla="*/ 1145651 h 1413912"/>
              <a:gd name="connsiteX1419" fmla="*/ 479534 w 941999"/>
              <a:gd name="connsiteY1419" fmla="*/ 1145651 h 1413912"/>
              <a:gd name="connsiteX1420" fmla="*/ 479534 w 941999"/>
              <a:gd name="connsiteY1420" fmla="*/ 1147949 h 1413912"/>
              <a:gd name="connsiteX1421" fmla="*/ 477237 w 941999"/>
              <a:gd name="connsiteY1421" fmla="*/ 1145651 h 1413912"/>
              <a:gd name="connsiteX1422" fmla="*/ 474975 w 941999"/>
              <a:gd name="connsiteY1422" fmla="*/ 1145651 h 1413912"/>
              <a:gd name="connsiteX1423" fmla="*/ 472714 w 941999"/>
              <a:gd name="connsiteY1423" fmla="*/ 1151342 h 1413912"/>
              <a:gd name="connsiteX1424" fmla="*/ 469286 w 941999"/>
              <a:gd name="connsiteY1424" fmla="*/ 1153605 h 1413912"/>
              <a:gd name="connsiteX1425" fmla="*/ 468155 w 941999"/>
              <a:gd name="connsiteY1425" fmla="*/ 1152474 h 1413912"/>
              <a:gd name="connsiteX1426" fmla="*/ 467024 w 941999"/>
              <a:gd name="connsiteY1426" fmla="*/ 1150211 h 1413912"/>
              <a:gd name="connsiteX1427" fmla="*/ 464762 w 941999"/>
              <a:gd name="connsiteY1427" fmla="*/ 1150211 h 1413912"/>
              <a:gd name="connsiteX1428" fmla="*/ 463631 w 941999"/>
              <a:gd name="connsiteY1428" fmla="*/ 1150211 h 1413912"/>
              <a:gd name="connsiteX1429" fmla="*/ 461334 w 941999"/>
              <a:gd name="connsiteY1429" fmla="*/ 1151342 h 1413912"/>
              <a:gd name="connsiteX1430" fmla="*/ 456810 w 941999"/>
              <a:gd name="connsiteY1430" fmla="*/ 1151342 h 1413912"/>
              <a:gd name="connsiteX1431" fmla="*/ 455680 w 941999"/>
              <a:gd name="connsiteY1431" fmla="*/ 1153605 h 1413912"/>
              <a:gd name="connsiteX1432" fmla="*/ 454513 w 941999"/>
              <a:gd name="connsiteY1432" fmla="*/ 1153605 h 1413912"/>
              <a:gd name="connsiteX1433" fmla="*/ 453382 w 941999"/>
              <a:gd name="connsiteY1433" fmla="*/ 1153605 h 1413912"/>
              <a:gd name="connsiteX1434" fmla="*/ 452252 w 941999"/>
              <a:gd name="connsiteY1434" fmla="*/ 1149080 h 1413912"/>
              <a:gd name="connsiteX1435" fmla="*/ 451121 w 941999"/>
              <a:gd name="connsiteY1435" fmla="*/ 1149080 h 1413912"/>
              <a:gd name="connsiteX1436" fmla="*/ 448859 w 941999"/>
              <a:gd name="connsiteY1436" fmla="*/ 1147949 h 1413912"/>
              <a:gd name="connsiteX1437" fmla="*/ 446562 w 941999"/>
              <a:gd name="connsiteY1437" fmla="*/ 1144520 h 1413912"/>
              <a:gd name="connsiteX1438" fmla="*/ 445431 w 941999"/>
              <a:gd name="connsiteY1438" fmla="*/ 1144520 h 1413912"/>
              <a:gd name="connsiteX1439" fmla="*/ 442038 w 941999"/>
              <a:gd name="connsiteY1439" fmla="*/ 1144520 h 1413912"/>
              <a:gd name="connsiteX1440" fmla="*/ 438610 w 941999"/>
              <a:gd name="connsiteY1440" fmla="*/ 1141127 h 1413912"/>
              <a:gd name="connsiteX1441" fmla="*/ 435217 w 941999"/>
              <a:gd name="connsiteY1441" fmla="*/ 1135435 h 1413912"/>
              <a:gd name="connsiteX1442" fmla="*/ 434087 w 941999"/>
              <a:gd name="connsiteY1442" fmla="*/ 1133173 h 1413912"/>
              <a:gd name="connsiteX1443" fmla="*/ 429528 w 941999"/>
              <a:gd name="connsiteY1443" fmla="*/ 1127482 h 1413912"/>
              <a:gd name="connsiteX1444" fmla="*/ 427266 w 941999"/>
              <a:gd name="connsiteY1444" fmla="*/ 1126351 h 1413912"/>
              <a:gd name="connsiteX1445" fmla="*/ 426135 w 941999"/>
              <a:gd name="connsiteY1445" fmla="*/ 1126351 h 1413912"/>
              <a:gd name="connsiteX1446" fmla="*/ 423838 w 941999"/>
              <a:gd name="connsiteY1446" fmla="*/ 1125220 h 1413912"/>
              <a:gd name="connsiteX1447" fmla="*/ 420445 w 941999"/>
              <a:gd name="connsiteY1447" fmla="*/ 1126351 h 1413912"/>
              <a:gd name="connsiteX1448" fmla="*/ 418183 w 941999"/>
              <a:gd name="connsiteY1448" fmla="*/ 1127482 h 1413912"/>
              <a:gd name="connsiteX1449" fmla="*/ 413624 w 941999"/>
              <a:gd name="connsiteY1449" fmla="*/ 1132042 h 1413912"/>
              <a:gd name="connsiteX1450" fmla="*/ 411363 w 941999"/>
              <a:gd name="connsiteY1450" fmla="*/ 1134304 h 1413912"/>
              <a:gd name="connsiteX1451" fmla="*/ 410196 w 941999"/>
              <a:gd name="connsiteY1451" fmla="*/ 1134304 h 1413912"/>
              <a:gd name="connsiteX1452" fmla="*/ 406804 w 941999"/>
              <a:gd name="connsiteY1452" fmla="*/ 1135435 h 1413912"/>
              <a:gd name="connsiteX1453" fmla="*/ 405673 w 941999"/>
              <a:gd name="connsiteY1453" fmla="*/ 1135435 h 1413912"/>
              <a:gd name="connsiteX1454" fmla="*/ 402245 w 941999"/>
              <a:gd name="connsiteY1454" fmla="*/ 1138829 h 1413912"/>
              <a:gd name="connsiteX1455" fmla="*/ 398852 w 941999"/>
              <a:gd name="connsiteY1455" fmla="*/ 1143389 h 1413912"/>
              <a:gd name="connsiteX1456" fmla="*/ 396590 w 941999"/>
              <a:gd name="connsiteY1456" fmla="*/ 1144520 h 1413912"/>
              <a:gd name="connsiteX1457" fmla="*/ 389770 w 941999"/>
              <a:gd name="connsiteY1457" fmla="*/ 1150211 h 1413912"/>
              <a:gd name="connsiteX1458" fmla="*/ 386342 w 941999"/>
              <a:gd name="connsiteY1458" fmla="*/ 1152474 h 1413912"/>
              <a:gd name="connsiteX1459" fmla="*/ 376128 w 941999"/>
              <a:gd name="connsiteY1459" fmla="*/ 1155902 h 1413912"/>
              <a:gd name="connsiteX1460" fmla="*/ 372700 w 941999"/>
              <a:gd name="connsiteY1460" fmla="*/ 1157033 h 1413912"/>
              <a:gd name="connsiteX1461" fmla="*/ 370438 w 941999"/>
              <a:gd name="connsiteY1461" fmla="*/ 1159296 h 1413912"/>
              <a:gd name="connsiteX1462" fmla="*/ 368177 w 941999"/>
              <a:gd name="connsiteY1462" fmla="*/ 1163856 h 1413912"/>
              <a:gd name="connsiteX1463" fmla="*/ 364749 w 941999"/>
              <a:gd name="connsiteY1463" fmla="*/ 1166118 h 1413912"/>
              <a:gd name="connsiteX1464" fmla="*/ 359094 w 941999"/>
              <a:gd name="connsiteY1464" fmla="*/ 1175203 h 1413912"/>
              <a:gd name="connsiteX1465" fmla="*/ 359094 w 941999"/>
              <a:gd name="connsiteY1465" fmla="*/ 1177500 h 1413912"/>
              <a:gd name="connsiteX1466" fmla="*/ 360225 w 941999"/>
              <a:gd name="connsiteY1466" fmla="*/ 1182025 h 1413912"/>
              <a:gd name="connsiteX1467" fmla="*/ 360225 w 941999"/>
              <a:gd name="connsiteY1467" fmla="*/ 1186585 h 1413912"/>
              <a:gd name="connsiteX1468" fmla="*/ 362487 w 941999"/>
              <a:gd name="connsiteY1468" fmla="*/ 1187716 h 1413912"/>
              <a:gd name="connsiteX1469" fmla="*/ 361356 w 941999"/>
              <a:gd name="connsiteY1469" fmla="*/ 1187716 h 1413912"/>
              <a:gd name="connsiteX1470" fmla="*/ 361356 w 941999"/>
              <a:gd name="connsiteY1470" fmla="*/ 1188847 h 1413912"/>
              <a:gd name="connsiteX1471" fmla="*/ 360225 w 941999"/>
              <a:gd name="connsiteY1471" fmla="*/ 1191145 h 1413912"/>
              <a:gd name="connsiteX1472" fmla="*/ 363618 w 941999"/>
              <a:gd name="connsiteY1472" fmla="*/ 1192276 h 1413912"/>
              <a:gd name="connsiteX1473" fmla="*/ 368177 w 941999"/>
              <a:gd name="connsiteY1473" fmla="*/ 1200230 h 1413912"/>
              <a:gd name="connsiteX1474" fmla="*/ 368177 w 941999"/>
              <a:gd name="connsiteY1474" fmla="*/ 1202492 h 1413912"/>
              <a:gd name="connsiteX1475" fmla="*/ 368177 w 941999"/>
              <a:gd name="connsiteY1475" fmla="*/ 1203623 h 1413912"/>
              <a:gd name="connsiteX1476" fmla="*/ 368177 w 941999"/>
              <a:gd name="connsiteY1476" fmla="*/ 1205921 h 1413912"/>
              <a:gd name="connsiteX1477" fmla="*/ 370438 w 941999"/>
              <a:gd name="connsiteY1477" fmla="*/ 1212708 h 1413912"/>
              <a:gd name="connsiteX1478" fmla="*/ 372700 w 941999"/>
              <a:gd name="connsiteY1478" fmla="*/ 1213874 h 1413912"/>
              <a:gd name="connsiteX1479" fmla="*/ 373866 w 941999"/>
              <a:gd name="connsiteY1479" fmla="*/ 1215005 h 1413912"/>
              <a:gd name="connsiteX1480" fmla="*/ 380652 w 941999"/>
              <a:gd name="connsiteY1480" fmla="*/ 1217268 h 1413912"/>
              <a:gd name="connsiteX1481" fmla="*/ 381818 w 941999"/>
              <a:gd name="connsiteY1481" fmla="*/ 1219530 h 1413912"/>
              <a:gd name="connsiteX1482" fmla="*/ 382949 w 941999"/>
              <a:gd name="connsiteY1482" fmla="*/ 1219530 h 1413912"/>
              <a:gd name="connsiteX1483" fmla="*/ 385211 w 941999"/>
              <a:gd name="connsiteY1483" fmla="*/ 1219530 h 1413912"/>
              <a:gd name="connsiteX1484" fmla="*/ 387473 w 941999"/>
              <a:gd name="connsiteY1484" fmla="*/ 1221828 h 1413912"/>
              <a:gd name="connsiteX1485" fmla="*/ 389770 w 941999"/>
              <a:gd name="connsiteY1485" fmla="*/ 1222959 h 1413912"/>
              <a:gd name="connsiteX1486" fmla="*/ 392031 w 941999"/>
              <a:gd name="connsiteY1486" fmla="*/ 1225221 h 1413912"/>
              <a:gd name="connsiteX1487" fmla="*/ 392031 w 941999"/>
              <a:gd name="connsiteY1487" fmla="*/ 1226352 h 1413912"/>
              <a:gd name="connsiteX1488" fmla="*/ 389770 w 941999"/>
              <a:gd name="connsiteY1488" fmla="*/ 1228650 h 1413912"/>
              <a:gd name="connsiteX1489" fmla="*/ 389770 w 941999"/>
              <a:gd name="connsiteY1489" fmla="*/ 1230912 h 1413912"/>
              <a:gd name="connsiteX1490" fmla="*/ 388639 w 941999"/>
              <a:gd name="connsiteY1490" fmla="*/ 1233175 h 1413912"/>
              <a:gd name="connsiteX1491" fmla="*/ 385211 w 941999"/>
              <a:gd name="connsiteY1491" fmla="*/ 1234306 h 1413912"/>
              <a:gd name="connsiteX1492" fmla="*/ 385211 w 941999"/>
              <a:gd name="connsiteY1492" fmla="*/ 1236603 h 1413912"/>
              <a:gd name="connsiteX1493" fmla="*/ 382949 w 941999"/>
              <a:gd name="connsiteY1493" fmla="*/ 1236603 h 1413912"/>
              <a:gd name="connsiteX1494" fmla="*/ 382949 w 941999"/>
              <a:gd name="connsiteY1494" fmla="*/ 1237735 h 1413912"/>
              <a:gd name="connsiteX1495" fmla="*/ 382949 w 941999"/>
              <a:gd name="connsiteY1495" fmla="*/ 1239997 h 1413912"/>
              <a:gd name="connsiteX1496" fmla="*/ 385211 w 941999"/>
              <a:gd name="connsiteY1496" fmla="*/ 1239997 h 1413912"/>
              <a:gd name="connsiteX1497" fmla="*/ 386342 w 941999"/>
              <a:gd name="connsiteY1497" fmla="*/ 1241128 h 1413912"/>
              <a:gd name="connsiteX1498" fmla="*/ 386342 w 941999"/>
              <a:gd name="connsiteY1498" fmla="*/ 1242259 h 1413912"/>
              <a:gd name="connsiteX1499" fmla="*/ 384080 w 941999"/>
              <a:gd name="connsiteY1499" fmla="*/ 1246819 h 1413912"/>
              <a:gd name="connsiteX1500" fmla="*/ 387473 w 941999"/>
              <a:gd name="connsiteY1500" fmla="*/ 1250213 h 1413912"/>
              <a:gd name="connsiteX1501" fmla="*/ 389770 w 941999"/>
              <a:gd name="connsiteY1501" fmla="*/ 1251379 h 1413912"/>
              <a:gd name="connsiteX1502" fmla="*/ 390901 w 941999"/>
              <a:gd name="connsiteY1502" fmla="*/ 1253641 h 1413912"/>
              <a:gd name="connsiteX1503" fmla="*/ 389770 w 941999"/>
              <a:gd name="connsiteY1503" fmla="*/ 1258201 h 1413912"/>
              <a:gd name="connsiteX1504" fmla="*/ 386342 w 941999"/>
              <a:gd name="connsiteY1504" fmla="*/ 1260464 h 1413912"/>
              <a:gd name="connsiteX1505" fmla="*/ 385211 w 941999"/>
              <a:gd name="connsiteY1505" fmla="*/ 1263857 h 1413912"/>
              <a:gd name="connsiteX1506" fmla="*/ 385211 w 941999"/>
              <a:gd name="connsiteY1506" fmla="*/ 1266155 h 1413912"/>
              <a:gd name="connsiteX1507" fmla="*/ 379521 w 941999"/>
              <a:gd name="connsiteY1507" fmla="*/ 1266155 h 1413912"/>
              <a:gd name="connsiteX1508" fmla="*/ 374997 w 941999"/>
              <a:gd name="connsiteY1508" fmla="*/ 1266155 h 1413912"/>
              <a:gd name="connsiteX1509" fmla="*/ 373866 w 941999"/>
              <a:gd name="connsiteY1509" fmla="*/ 1267286 h 1413912"/>
              <a:gd name="connsiteX1510" fmla="*/ 371569 w 941999"/>
              <a:gd name="connsiteY1510" fmla="*/ 1270680 h 1413912"/>
              <a:gd name="connsiteX1511" fmla="*/ 372700 w 941999"/>
              <a:gd name="connsiteY1511" fmla="*/ 1272977 h 1413912"/>
              <a:gd name="connsiteX1512" fmla="*/ 372700 w 941999"/>
              <a:gd name="connsiteY1512" fmla="*/ 1276371 h 1413912"/>
              <a:gd name="connsiteX1513" fmla="*/ 371569 w 941999"/>
              <a:gd name="connsiteY1513" fmla="*/ 1284324 h 1413912"/>
              <a:gd name="connsiteX1514" fmla="*/ 368177 w 941999"/>
              <a:gd name="connsiteY1514" fmla="*/ 1288884 h 1413912"/>
              <a:gd name="connsiteX1515" fmla="*/ 361356 w 941999"/>
              <a:gd name="connsiteY1515" fmla="*/ 1295706 h 1413912"/>
              <a:gd name="connsiteX1516" fmla="*/ 361356 w 941999"/>
              <a:gd name="connsiteY1516" fmla="*/ 1296838 h 1413912"/>
              <a:gd name="connsiteX1517" fmla="*/ 361356 w 941999"/>
              <a:gd name="connsiteY1517" fmla="*/ 1297969 h 1413912"/>
              <a:gd name="connsiteX1518" fmla="*/ 361356 w 941999"/>
              <a:gd name="connsiteY1518" fmla="*/ 1299100 h 1413912"/>
              <a:gd name="connsiteX1519" fmla="*/ 361356 w 941999"/>
              <a:gd name="connsiteY1519" fmla="*/ 1301362 h 1413912"/>
              <a:gd name="connsiteX1520" fmla="*/ 361356 w 941999"/>
              <a:gd name="connsiteY1520" fmla="*/ 1305922 h 1413912"/>
              <a:gd name="connsiteX1521" fmla="*/ 359094 w 941999"/>
              <a:gd name="connsiteY1521" fmla="*/ 1308185 h 1413912"/>
              <a:gd name="connsiteX1522" fmla="*/ 355666 w 941999"/>
              <a:gd name="connsiteY1522" fmla="*/ 1310482 h 1413912"/>
              <a:gd name="connsiteX1523" fmla="*/ 353404 w 941999"/>
              <a:gd name="connsiteY1523" fmla="*/ 1312744 h 1413912"/>
              <a:gd name="connsiteX1524" fmla="*/ 352273 w 941999"/>
              <a:gd name="connsiteY1524" fmla="*/ 1313876 h 1413912"/>
              <a:gd name="connsiteX1525" fmla="*/ 351107 w 941999"/>
              <a:gd name="connsiteY1525" fmla="*/ 1317304 h 1413912"/>
              <a:gd name="connsiteX1526" fmla="*/ 348845 w 941999"/>
              <a:gd name="connsiteY1526" fmla="*/ 1319567 h 1413912"/>
              <a:gd name="connsiteX1527" fmla="*/ 347715 w 941999"/>
              <a:gd name="connsiteY1527" fmla="*/ 1325258 h 1413912"/>
              <a:gd name="connsiteX1528" fmla="*/ 347715 w 941999"/>
              <a:gd name="connsiteY1528" fmla="*/ 1326389 h 1413912"/>
              <a:gd name="connsiteX1529" fmla="*/ 344322 w 941999"/>
              <a:gd name="connsiteY1529" fmla="*/ 1326389 h 1413912"/>
              <a:gd name="connsiteX1530" fmla="*/ 339763 w 941999"/>
              <a:gd name="connsiteY1530" fmla="*/ 1326389 h 1413912"/>
              <a:gd name="connsiteX1531" fmla="*/ 335204 w 941999"/>
              <a:gd name="connsiteY1531" fmla="*/ 1324091 h 1413912"/>
              <a:gd name="connsiteX1532" fmla="*/ 332942 w 941999"/>
              <a:gd name="connsiteY1532" fmla="*/ 1322960 h 1413912"/>
              <a:gd name="connsiteX1533" fmla="*/ 330680 w 941999"/>
              <a:gd name="connsiteY1533" fmla="*/ 1322960 h 1413912"/>
              <a:gd name="connsiteX1534" fmla="*/ 329550 w 941999"/>
              <a:gd name="connsiteY1534" fmla="*/ 1325258 h 1413912"/>
              <a:gd name="connsiteX1535" fmla="*/ 328383 w 941999"/>
              <a:gd name="connsiteY1535" fmla="*/ 1329783 h 1413912"/>
              <a:gd name="connsiteX1536" fmla="*/ 329550 w 941999"/>
              <a:gd name="connsiteY1536" fmla="*/ 1335474 h 1413912"/>
              <a:gd name="connsiteX1537" fmla="*/ 329550 w 941999"/>
              <a:gd name="connsiteY1537" fmla="*/ 1336605 h 1413912"/>
              <a:gd name="connsiteX1538" fmla="*/ 327252 w 941999"/>
              <a:gd name="connsiteY1538" fmla="*/ 1338867 h 1413912"/>
              <a:gd name="connsiteX1539" fmla="*/ 326122 w 941999"/>
              <a:gd name="connsiteY1539" fmla="*/ 1340034 h 1413912"/>
              <a:gd name="connsiteX1540" fmla="*/ 322729 w 941999"/>
              <a:gd name="connsiteY1540" fmla="*/ 1351381 h 1413912"/>
              <a:gd name="connsiteX1541" fmla="*/ 321563 w 941999"/>
              <a:gd name="connsiteY1541" fmla="*/ 1353643 h 1413912"/>
              <a:gd name="connsiteX1542" fmla="*/ 320432 w 941999"/>
              <a:gd name="connsiteY1542" fmla="*/ 1354809 h 1413912"/>
              <a:gd name="connsiteX1543" fmla="*/ 317039 w 941999"/>
              <a:gd name="connsiteY1543" fmla="*/ 1354809 h 1413912"/>
              <a:gd name="connsiteX1544" fmla="*/ 315908 w 941999"/>
              <a:gd name="connsiteY1544" fmla="*/ 1355941 h 1413912"/>
              <a:gd name="connsiteX1545" fmla="*/ 313611 w 941999"/>
              <a:gd name="connsiteY1545" fmla="*/ 1360465 h 1413912"/>
              <a:gd name="connsiteX1546" fmla="*/ 312480 w 941999"/>
              <a:gd name="connsiteY1546" fmla="*/ 1362763 h 1413912"/>
              <a:gd name="connsiteX1547" fmla="*/ 311349 w 941999"/>
              <a:gd name="connsiteY1547" fmla="*/ 1362763 h 1413912"/>
              <a:gd name="connsiteX1548" fmla="*/ 309087 w 941999"/>
              <a:gd name="connsiteY1548" fmla="*/ 1363894 h 1413912"/>
              <a:gd name="connsiteX1549" fmla="*/ 307957 w 941999"/>
              <a:gd name="connsiteY1549" fmla="*/ 1363894 h 1413912"/>
              <a:gd name="connsiteX1550" fmla="*/ 306826 w 941999"/>
              <a:gd name="connsiteY1550" fmla="*/ 1363894 h 1413912"/>
              <a:gd name="connsiteX1551" fmla="*/ 304529 w 941999"/>
              <a:gd name="connsiteY1551" fmla="*/ 1362763 h 1413912"/>
              <a:gd name="connsiteX1552" fmla="*/ 302267 w 941999"/>
              <a:gd name="connsiteY1552" fmla="*/ 1361632 h 1413912"/>
              <a:gd name="connsiteX1553" fmla="*/ 298839 w 941999"/>
              <a:gd name="connsiteY1553" fmla="*/ 1359334 h 1413912"/>
              <a:gd name="connsiteX1554" fmla="*/ 297708 w 941999"/>
              <a:gd name="connsiteY1554" fmla="*/ 1359334 h 1413912"/>
              <a:gd name="connsiteX1555" fmla="*/ 294315 w 941999"/>
              <a:gd name="connsiteY1555" fmla="*/ 1361632 h 1413912"/>
              <a:gd name="connsiteX1556" fmla="*/ 293184 w 941999"/>
              <a:gd name="connsiteY1556" fmla="*/ 1361632 h 1413912"/>
              <a:gd name="connsiteX1557" fmla="*/ 289756 w 941999"/>
              <a:gd name="connsiteY1557" fmla="*/ 1360465 h 1413912"/>
              <a:gd name="connsiteX1558" fmla="*/ 286364 w 941999"/>
              <a:gd name="connsiteY1558" fmla="*/ 1358203 h 1413912"/>
              <a:gd name="connsiteX1559" fmla="*/ 282936 w 941999"/>
              <a:gd name="connsiteY1559" fmla="*/ 1351381 h 1413912"/>
              <a:gd name="connsiteX1560" fmla="*/ 281805 w 941999"/>
              <a:gd name="connsiteY1560" fmla="*/ 1350249 h 1413912"/>
              <a:gd name="connsiteX1561" fmla="*/ 280674 w 941999"/>
              <a:gd name="connsiteY1561" fmla="*/ 1349118 h 1413912"/>
              <a:gd name="connsiteX1562" fmla="*/ 278412 w 941999"/>
              <a:gd name="connsiteY1562" fmla="*/ 1347987 h 1413912"/>
              <a:gd name="connsiteX1563" fmla="*/ 276115 w 941999"/>
              <a:gd name="connsiteY1563" fmla="*/ 1347987 h 1413912"/>
              <a:gd name="connsiteX1564" fmla="*/ 274984 w 941999"/>
              <a:gd name="connsiteY1564" fmla="*/ 1349118 h 1413912"/>
              <a:gd name="connsiteX1565" fmla="*/ 268163 w 941999"/>
              <a:gd name="connsiteY1565" fmla="*/ 1357072 h 1413912"/>
              <a:gd name="connsiteX1566" fmla="*/ 267032 w 941999"/>
              <a:gd name="connsiteY1566" fmla="*/ 1358203 h 1413912"/>
              <a:gd name="connsiteX1567" fmla="*/ 263640 w 941999"/>
              <a:gd name="connsiteY1567" fmla="*/ 1359334 h 1413912"/>
              <a:gd name="connsiteX1568" fmla="*/ 259081 w 941999"/>
              <a:gd name="connsiteY1568" fmla="*/ 1358203 h 1413912"/>
              <a:gd name="connsiteX1569" fmla="*/ 257950 w 941999"/>
              <a:gd name="connsiteY1569" fmla="*/ 1358203 h 1413912"/>
              <a:gd name="connsiteX1570" fmla="*/ 256819 w 941999"/>
              <a:gd name="connsiteY1570" fmla="*/ 1359334 h 1413912"/>
              <a:gd name="connsiteX1571" fmla="*/ 255688 w 941999"/>
              <a:gd name="connsiteY1571" fmla="*/ 1361632 h 1413912"/>
              <a:gd name="connsiteX1572" fmla="*/ 253391 w 941999"/>
              <a:gd name="connsiteY1572" fmla="*/ 1363894 h 1413912"/>
              <a:gd name="connsiteX1573" fmla="*/ 249998 w 941999"/>
              <a:gd name="connsiteY1573" fmla="*/ 1365025 h 1413912"/>
              <a:gd name="connsiteX1574" fmla="*/ 248867 w 941999"/>
              <a:gd name="connsiteY1574" fmla="*/ 1365025 h 1413912"/>
              <a:gd name="connsiteX1575" fmla="*/ 247736 w 941999"/>
              <a:gd name="connsiteY1575" fmla="*/ 1365025 h 1413912"/>
              <a:gd name="connsiteX1576" fmla="*/ 246570 w 941999"/>
              <a:gd name="connsiteY1576" fmla="*/ 1365025 h 1413912"/>
              <a:gd name="connsiteX1577" fmla="*/ 242047 w 941999"/>
              <a:gd name="connsiteY1577" fmla="*/ 1361632 h 1413912"/>
              <a:gd name="connsiteX1578" fmla="*/ 237488 w 941999"/>
              <a:gd name="connsiteY1578" fmla="*/ 1361632 h 1413912"/>
              <a:gd name="connsiteX1579" fmla="*/ 235226 w 941999"/>
              <a:gd name="connsiteY1579" fmla="*/ 1362763 h 1413912"/>
              <a:gd name="connsiteX1580" fmla="*/ 232929 w 941999"/>
              <a:gd name="connsiteY1580" fmla="*/ 1367288 h 1413912"/>
              <a:gd name="connsiteX1581" fmla="*/ 231798 w 941999"/>
              <a:gd name="connsiteY1581" fmla="*/ 1368419 h 1413912"/>
              <a:gd name="connsiteX1582" fmla="*/ 229536 w 941999"/>
              <a:gd name="connsiteY1582" fmla="*/ 1369585 h 1413912"/>
              <a:gd name="connsiteX1583" fmla="*/ 227274 w 941999"/>
              <a:gd name="connsiteY1583" fmla="*/ 1369585 h 1413912"/>
              <a:gd name="connsiteX1584" fmla="*/ 226143 w 941999"/>
              <a:gd name="connsiteY1584" fmla="*/ 1369585 h 1413912"/>
              <a:gd name="connsiteX1585" fmla="*/ 223846 w 941999"/>
              <a:gd name="connsiteY1585" fmla="*/ 1370716 h 1413912"/>
              <a:gd name="connsiteX1586" fmla="*/ 222715 w 941999"/>
              <a:gd name="connsiteY1586" fmla="*/ 1371848 h 1413912"/>
              <a:gd name="connsiteX1587" fmla="*/ 222715 w 941999"/>
              <a:gd name="connsiteY1587" fmla="*/ 1372979 h 1413912"/>
              <a:gd name="connsiteX1588" fmla="*/ 221585 w 941999"/>
              <a:gd name="connsiteY1588" fmla="*/ 1372979 h 1413912"/>
              <a:gd name="connsiteX1589" fmla="*/ 223846 w 941999"/>
              <a:gd name="connsiteY1589" fmla="*/ 1379801 h 1413912"/>
              <a:gd name="connsiteX1590" fmla="*/ 222715 w 941999"/>
              <a:gd name="connsiteY1590" fmla="*/ 1383194 h 1413912"/>
              <a:gd name="connsiteX1591" fmla="*/ 222715 w 941999"/>
              <a:gd name="connsiteY1591" fmla="*/ 1384361 h 1413912"/>
              <a:gd name="connsiteX1592" fmla="*/ 219323 w 941999"/>
              <a:gd name="connsiteY1592" fmla="*/ 1385492 h 1413912"/>
              <a:gd name="connsiteX1593" fmla="*/ 214764 w 941999"/>
              <a:gd name="connsiteY1593" fmla="*/ 1384361 h 1413912"/>
              <a:gd name="connsiteX1594" fmla="*/ 212502 w 941999"/>
              <a:gd name="connsiteY1594" fmla="*/ 1385492 h 1413912"/>
              <a:gd name="connsiteX1595" fmla="*/ 211371 w 941999"/>
              <a:gd name="connsiteY1595" fmla="*/ 1386623 h 1413912"/>
              <a:gd name="connsiteX1596" fmla="*/ 207943 w 941999"/>
              <a:gd name="connsiteY1596" fmla="*/ 1387754 h 1413912"/>
              <a:gd name="connsiteX1597" fmla="*/ 206812 w 941999"/>
              <a:gd name="connsiteY1597" fmla="*/ 1388886 h 1413912"/>
              <a:gd name="connsiteX1598" fmla="*/ 206812 w 941999"/>
              <a:gd name="connsiteY1598" fmla="*/ 1392314 h 1413912"/>
              <a:gd name="connsiteX1599" fmla="*/ 203384 w 941999"/>
              <a:gd name="connsiteY1599" fmla="*/ 1392314 h 1413912"/>
              <a:gd name="connsiteX1600" fmla="*/ 202253 w 941999"/>
              <a:gd name="connsiteY1600" fmla="*/ 1392314 h 1413912"/>
              <a:gd name="connsiteX1601" fmla="*/ 198861 w 941999"/>
              <a:gd name="connsiteY1601" fmla="*/ 1399137 h 1413912"/>
              <a:gd name="connsiteX1602" fmla="*/ 198861 w 941999"/>
              <a:gd name="connsiteY1602" fmla="*/ 1402530 h 1413912"/>
              <a:gd name="connsiteX1603" fmla="*/ 197730 w 941999"/>
              <a:gd name="connsiteY1603" fmla="*/ 1403661 h 1413912"/>
              <a:gd name="connsiteX1604" fmla="*/ 196599 w 941999"/>
              <a:gd name="connsiteY1604" fmla="*/ 1404792 h 1413912"/>
              <a:gd name="connsiteX1605" fmla="*/ 192040 w 941999"/>
              <a:gd name="connsiteY1605" fmla="*/ 1408221 h 1413912"/>
              <a:gd name="connsiteX1606" fmla="*/ 190909 w 941999"/>
              <a:gd name="connsiteY1606" fmla="*/ 1405924 h 1413912"/>
              <a:gd name="connsiteX1607" fmla="*/ 189778 w 941999"/>
              <a:gd name="connsiteY1607" fmla="*/ 1405924 h 1413912"/>
              <a:gd name="connsiteX1608" fmla="*/ 186350 w 941999"/>
              <a:gd name="connsiteY1608" fmla="*/ 1409352 h 1413912"/>
              <a:gd name="connsiteX1609" fmla="*/ 184088 w 941999"/>
              <a:gd name="connsiteY1609" fmla="*/ 1409352 h 1413912"/>
              <a:gd name="connsiteX1610" fmla="*/ 182957 w 941999"/>
              <a:gd name="connsiteY1610" fmla="*/ 1410484 h 1413912"/>
              <a:gd name="connsiteX1611" fmla="*/ 181827 w 941999"/>
              <a:gd name="connsiteY1611" fmla="*/ 1410484 h 1413912"/>
              <a:gd name="connsiteX1612" fmla="*/ 178399 w 941999"/>
              <a:gd name="connsiteY1612" fmla="*/ 1413912 h 1413912"/>
              <a:gd name="connsiteX1613" fmla="*/ 171578 w 941999"/>
              <a:gd name="connsiteY1613" fmla="*/ 1408221 h 1413912"/>
              <a:gd name="connsiteX1614" fmla="*/ 171578 w 941999"/>
              <a:gd name="connsiteY1614" fmla="*/ 1407090 h 1413912"/>
              <a:gd name="connsiteX1615" fmla="*/ 170447 w 941999"/>
              <a:gd name="connsiteY1615" fmla="*/ 1407090 h 1413912"/>
              <a:gd name="connsiteX1616" fmla="*/ 167054 w 941999"/>
              <a:gd name="connsiteY1616" fmla="*/ 1405924 h 1413912"/>
              <a:gd name="connsiteX1617" fmla="*/ 165888 w 941999"/>
              <a:gd name="connsiteY1617" fmla="*/ 1405924 h 1413912"/>
              <a:gd name="connsiteX1618" fmla="*/ 163626 w 941999"/>
              <a:gd name="connsiteY1618" fmla="*/ 1405924 h 1413912"/>
              <a:gd name="connsiteX1619" fmla="*/ 161364 w 941999"/>
              <a:gd name="connsiteY1619" fmla="*/ 1402530 h 1413912"/>
              <a:gd name="connsiteX1620" fmla="*/ 159103 w 941999"/>
              <a:gd name="connsiteY1620" fmla="*/ 1401399 h 1413912"/>
              <a:gd name="connsiteX1621" fmla="*/ 157936 w 941999"/>
              <a:gd name="connsiteY1621" fmla="*/ 1400268 h 1413912"/>
              <a:gd name="connsiteX1622" fmla="*/ 155675 w 941999"/>
              <a:gd name="connsiteY1622" fmla="*/ 1399137 h 1413912"/>
              <a:gd name="connsiteX1623" fmla="*/ 154544 w 941999"/>
              <a:gd name="connsiteY1623" fmla="*/ 1397970 h 1413912"/>
              <a:gd name="connsiteX1624" fmla="*/ 152282 w 941999"/>
              <a:gd name="connsiteY1624" fmla="*/ 1397970 h 1413912"/>
              <a:gd name="connsiteX1625" fmla="*/ 148854 w 941999"/>
              <a:gd name="connsiteY1625" fmla="*/ 1399137 h 1413912"/>
              <a:gd name="connsiteX1626" fmla="*/ 147723 w 941999"/>
              <a:gd name="connsiteY1626" fmla="*/ 1397970 h 1413912"/>
              <a:gd name="connsiteX1627" fmla="*/ 144330 w 941999"/>
              <a:gd name="connsiteY1627" fmla="*/ 1397970 h 1413912"/>
              <a:gd name="connsiteX1628" fmla="*/ 140902 w 941999"/>
              <a:gd name="connsiteY1628" fmla="*/ 1397970 h 1413912"/>
              <a:gd name="connsiteX1629" fmla="*/ 131820 w 941999"/>
              <a:gd name="connsiteY1629" fmla="*/ 1396839 h 1413912"/>
              <a:gd name="connsiteX1630" fmla="*/ 130689 w 941999"/>
              <a:gd name="connsiteY1630" fmla="*/ 1396839 h 1413912"/>
              <a:gd name="connsiteX1631" fmla="*/ 130689 w 941999"/>
              <a:gd name="connsiteY1631" fmla="*/ 1395708 h 1413912"/>
              <a:gd name="connsiteX1632" fmla="*/ 129558 w 941999"/>
              <a:gd name="connsiteY1632" fmla="*/ 1394577 h 1413912"/>
              <a:gd name="connsiteX1633" fmla="*/ 124999 w 941999"/>
              <a:gd name="connsiteY1633" fmla="*/ 1394577 h 1413912"/>
              <a:gd name="connsiteX1634" fmla="*/ 123868 w 941999"/>
              <a:gd name="connsiteY1634" fmla="*/ 1393446 h 1413912"/>
              <a:gd name="connsiteX1635" fmla="*/ 121606 w 941999"/>
              <a:gd name="connsiteY1635" fmla="*/ 1387754 h 1413912"/>
              <a:gd name="connsiteX1636" fmla="*/ 121606 w 941999"/>
              <a:gd name="connsiteY1636" fmla="*/ 1386623 h 1413912"/>
              <a:gd name="connsiteX1637" fmla="*/ 118178 w 941999"/>
              <a:gd name="connsiteY1637" fmla="*/ 1385492 h 1413912"/>
              <a:gd name="connsiteX1638" fmla="*/ 112489 w 941999"/>
              <a:gd name="connsiteY1638" fmla="*/ 1384361 h 1413912"/>
              <a:gd name="connsiteX1639" fmla="*/ 106799 w 941999"/>
              <a:gd name="connsiteY1639" fmla="*/ 1379801 h 1413912"/>
              <a:gd name="connsiteX1640" fmla="*/ 104537 w 941999"/>
              <a:gd name="connsiteY1640" fmla="*/ 1369585 h 1413912"/>
              <a:gd name="connsiteX1641" fmla="*/ 104537 w 941999"/>
              <a:gd name="connsiteY1641" fmla="*/ 1368419 h 1413912"/>
              <a:gd name="connsiteX1642" fmla="*/ 103406 w 941999"/>
              <a:gd name="connsiteY1642" fmla="*/ 1367288 h 1413912"/>
              <a:gd name="connsiteX1643" fmla="*/ 102275 w 941999"/>
              <a:gd name="connsiteY1643" fmla="*/ 1365025 h 1413912"/>
              <a:gd name="connsiteX1644" fmla="*/ 100013 w 941999"/>
              <a:gd name="connsiteY1644" fmla="*/ 1365025 h 1413912"/>
              <a:gd name="connsiteX1645" fmla="*/ 97716 w 941999"/>
              <a:gd name="connsiteY1645" fmla="*/ 1363894 h 1413912"/>
              <a:gd name="connsiteX1646" fmla="*/ 96585 w 941999"/>
              <a:gd name="connsiteY1646" fmla="*/ 1363894 h 1413912"/>
              <a:gd name="connsiteX1647" fmla="*/ 95455 w 941999"/>
              <a:gd name="connsiteY1647" fmla="*/ 1362763 h 1413912"/>
              <a:gd name="connsiteX1648" fmla="*/ 94324 w 941999"/>
              <a:gd name="connsiteY1648" fmla="*/ 1361632 h 1413912"/>
              <a:gd name="connsiteX1649" fmla="*/ 94324 w 941999"/>
              <a:gd name="connsiteY1649" fmla="*/ 1360465 h 1413912"/>
              <a:gd name="connsiteX1650" fmla="*/ 93193 w 941999"/>
              <a:gd name="connsiteY1650" fmla="*/ 1352512 h 1413912"/>
              <a:gd name="connsiteX1651" fmla="*/ 92062 w 941999"/>
              <a:gd name="connsiteY1651" fmla="*/ 1349118 h 1413912"/>
              <a:gd name="connsiteX1652" fmla="*/ 93193 w 941999"/>
              <a:gd name="connsiteY1652" fmla="*/ 1346821 h 1413912"/>
              <a:gd name="connsiteX1653" fmla="*/ 93193 w 941999"/>
              <a:gd name="connsiteY1653" fmla="*/ 1343427 h 1413912"/>
              <a:gd name="connsiteX1654" fmla="*/ 92062 w 941999"/>
              <a:gd name="connsiteY1654" fmla="*/ 1341165 h 1413912"/>
              <a:gd name="connsiteX1655" fmla="*/ 94324 w 941999"/>
              <a:gd name="connsiteY1655" fmla="*/ 1337736 h 1413912"/>
              <a:gd name="connsiteX1656" fmla="*/ 98847 w 941999"/>
              <a:gd name="connsiteY1656" fmla="*/ 1333211 h 1413912"/>
              <a:gd name="connsiteX1657" fmla="*/ 100013 w 941999"/>
              <a:gd name="connsiteY1657" fmla="*/ 1332080 h 1413912"/>
              <a:gd name="connsiteX1658" fmla="*/ 100013 w 941999"/>
              <a:gd name="connsiteY1658" fmla="*/ 1329783 h 1413912"/>
              <a:gd name="connsiteX1659" fmla="*/ 95455 w 941999"/>
              <a:gd name="connsiteY1659" fmla="*/ 1326389 h 1413912"/>
              <a:gd name="connsiteX1660" fmla="*/ 94324 w 941999"/>
              <a:gd name="connsiteY1660" fmla="*/ 1322960 h 1413912"/>
              <a:gd name="connsiteX1661" fmla="*/ 95455 w 941999"/>
              <a:gd name="connsiteY1661" fmla="*/ 1317304 h 1413912"/>
              <a:gd name="connsiteX1662" fmla="*/ 94324 w 941999"/>
              <a:gd name="connsiteY1662" fmla="*/ 1315007 h 1413912"/>
              <a:gd name="connsiteX1663" fmla="*/ 89765 w 941999"/>
              <a:gd name="connsiteY1663" fmla="*/ 1311613 h 1413912"/>
              <a:gd name="connsiteX1664" fmla="*/ 87503 w 941999"/>
              <a:gd name="connsiteY1664" fmla="*/ 1307053 h 1413912"/>
              <a:gd name="connsiteX1665" fmla="*/ 85241 w 941999"/>
              <a:gd name="connsiteY1665" fmla="*/ 1305922 h 1413912"/>
              <a:gd name="connsiteX1666" fmla="*/ 84075 w 941999"/>
              <a:gd name="connsiteY1666" fmla="*/ 1304791 h 1413912"/>
              <a:gd name="connsiteX1667" fmla="*/ 80682 w 941999"/>
              <a:gd name="connsiteY1667" fmla="*/ 1302529 h 1413912"/>
              <a:gd name="connsiteX1668" fmla="*/ 79551 w 941999"/>
              <a:gd name="connsiteY1668" fmla="*/ 1301362 h 1413912"/>
              <a:gd name="connsiteX1669" fmla="*/ 79551 w 941999"/>
              <a:gd name="connsiteY1669" fmla="*/ 1295706 h 1413912"/>
              <a:gd name="connsiteX1670" fmla="*/ 78420 w 941999"/>
              <a:gd name="connsiteY1670" fmla="*/ 1294540 h 1413912"/>
              <a:gd name="connsiteX1671" fmla="*/ 73862 w 941999"/>
              <a:gd name="connsiteY1671" fmla="*/ 1291146 h 1413912"/>
              <a:gd name="connsiteX1672" fmla="*/ 71600 w 941999"/>
              <a:gd name="connsiteY1672" fmla="*/ 1287753 h 1413912"/>
              <a:gd name="connsiteX1673" fmla="*/ 71600 w 941999"/>
              <a:gd name="connsiteY1673" fmla="*/ 1285455 h 1413912"/>
              <a:gd name="connsiteX1674" fmla="*/ 71600 w 941999"/>
              <a:gd name="connsiteY1674" fmla="*/ 1280931 h 1413912"/>
              <a:gd name="connsiteX1675" fmla="*/ 71600 w 941999"/>
              <a:gd name="connsiteY1675" fmla="*/ 1277502 h 1413912"/>
              <a:gd name="connsiteX1676" fmla="*/ 69303 w 941999"/>
              <a:gd name="connsiteY1676" fmla="*/ 1274108 h 1413912"/>
              <a:gd name="connsiteX1677" fmla="*/ 67041 w 941999"/>
              <a:gd name="connsiteY1677" fmla="*/ 1271811 h 1413912"/>
              <a:gd name="connsiteX1678" fmla="*/ 65910 w 941999"/>
              <a:gd name="connsiteY1678" fmla="*/ 1271811 h 1413912"/>
              <a:gd name="connsiteX1679" fmla="*/ 60220 w 941999"/>
              <a:gd name="connsiteY1679" fmla="*/ 1275240 h 1413912"/>
              <a:gd name="connsiteX1680" fmla="*/ 57958 w 941999"/>
              <a:gd name="connsiteY1680" fmla="*/ 1275240 h 1413912"/>
              <a:gd name="connsiteX1681" fmla="*/ 54530 w 941999"/>
              <a:gd name="connsiteY1681" fmla="*/ 1278633 h 1413912"/>
              <a:gd name="connsiteX1682" fmla="*/ 52269 w 941999"/>
              <a:gd name="connsiteY1682" fmla="*/ 1279764 h 1413912"/>
              <a:gd name="connsiteX1683" fmla="*/ 48876 w 941999"/>
              <a:gd name="connsiteY1683" fmla="*/ 1279764 h 1413912"/>
              <a:gd name="connsiteX1684" fmla="*/ 46579 w 941999"/>
              <a:gd name="connsiteY1684" fmla="*/ 1279764 h 1413912"/>
              <a:gd name="connsiteX1685" fmla="*/ 45448 w 941999"/>
              <a:gd name="connsiteY1685" fmla="*/ 1279764 h 1413912"/>
              <a:gd name="connsiteX1686" fmla="*/ 43186 w 941999"/>
              <a:gd name="connsiteY1686" fmla="*/ 1283193 h 1413912"/>
              <a:gd name="connsiteX1687" fmla="*/ 44317 w 941999"/>
              <a:gd name="connsiteY1687" fmla="*/ 1285455 h 1413912"/>
              <a:gd name="connsiteX1688" fmla="*/ 45448 w 941999"/>
              <a:gd name="connsiteY1688" fmla="*/ 1288884 h 1413912"/>
              <a:gd name="connsiteX1689" fmla="*/ 44317 w 941999"/>
              <a:gd name="connsiteY1689" fmla="*/ 1292278 h 1413912"/>
              <a:gd name="connsiteX1690" fmla="*/ 42055 w 941999"/>
              <a:gd name="connsiteY1690" fmla="*/ 1294540 h 1413912"/>
              <a:gd name="connsiteX1691" fmla="*/ 34104 w 941999"/>
              <a:gd name="connsiteY1691" fmla="*/ 1299100 h 1413912"/>
              <a:gd name="connsiteX1692" fmla="*/ 26152 w 941999"/>
              <a:gd name="connsiteY1692" fmla="*/ 1297969 h 1413912"/>
              <a:gd name="connsiteX1693" fmla="*/ 19331 w 941999"/>
              <a:gd name="connsiteY1693" fmla="*/ 1294540 h 1413912"/>
              <a:gd name="connsiteX1694" fmla="*/ 11380 w 941999"/>
              <a:gd name="connsiteY1694" fmla="*/ 1296838 h 1413912"/>
              <a:gd name="connsiteX1695" fmla="*/ 7952 w 941999"/>
              <a:gd name="connsiteY1695" fmla="*/ 1297969 h 141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Lst>
            <a:rect l="l" t="t" r="r" b="b"/>
            <a:pathLst>
              <a:path w="941999" h="1413912">
                <a:moveTo>
                  <a:pt x="7952" y="1297969"/>
                </a:moveTo>
                <a:lnTo>
                  <a:pt x="6821" y="1291146"/>
                </a:lnTo>
                <a:lnTo>
                  <a:pt x="7952" y="1288884"/>
                </a:lnTo>
                <a:lnTo>
                  <a:pt x="7952" y="1286586"/>
                </a:lnTo>
                <a:lnTo>
                  <a:pt x="10249" y="1286586"/>
                </a:lnTo>
                <a:lnTo>
                  <a:pt x="11380" y="1286586"/>
                </a:lnTo>
                <a:lnTo>
                  <a:pt x="12511" y="1283193"/>
                </a:lnTo>
                <a:lnTo>
                  <a:pt x="13641" y="1282062"/>
                </a:lnTo>
                <a:lnTo>
                  <a:pt x="13641" y="1280931"/>
                </a:lnTo>
                <a:lnTo>
                  <a:pt x="15903" y="1279764"/>
                </a:lnTo>
                <a:lnTo>
                  <a:pt x="17034" y="1276371"/>
                </a:lnTo>
                <a:lnTo>
                  <a:pt x="18200" y="1272977"/>
                </a:lnTo>
                <a:lnTo>
                  <a:pt x="19331" y="1271811"/>
                </a:lnTo>
                <a:lnTo>
                  <a:pt x="21593" y="1265024"/>
                </a:lnTo>
                <a:lnTo>
                  <a:pt x="19331" y="1262726"/>
                </a:lnTo>
                <a:lnTo>
                  <a:pt x="20462" y="1262726"/>
                </a:lnTo>
                <a:lnTo>
                  <a:pt x="20462" y="1260464"/>
                </a:lnTo>
                <a:lnTo>
                  <a:pt x="21593" y="1255904"/>
                </a:lnTo>
                <a:lnTo>
                  <a:pt x="21593" y="1254773"/>
                </a:lnTo>
                <a:lnTo>
                  <a:pt x="23855" y="1252510"/>
                </a:lnTo>
                <a:lnTo>
                  <a:pt x="23855" y="1250213"/>
                </a:lnTo>
                <a:lnTo>
                  <a:pt x="24986" y="1246819"/>
                </a:lnTo>
                <a:lnTo>
                  <a:pt x="24986" y="1245688"/>
                </a:lnTo>
                <a:lnTo>
                  <a:pt x="26152" y="1243426"/>
                </a:lnTo>
                <a:lnTo>
                  <a:pt x="24986" y="1239997"/>
                </a:lnTo>
                <a:lnTo>
                  <a:pt x="23855" y="1238866"/>
                </a:lnTo>
                <a:lnTo>
                  <a:pt x="22724" y="1237735"/>
                </a:lnTo>
                <a:lnTo>
                  <a:pt x="22724" y="1233175"/>
                </a:lnTo>
                <a:lnTo>
                  <a:pt x="22724" y="1232043"/>
                </a:lnTo>
                <a:lnTo>
                  <a:pt x="21593" y="1230912"/>
                </a:lnTo>
                <a:lnTo>
                  <a:pt x="21593" y="1229781"/>
                </a:lnTo>
                <a:lnTo>
                  <a:pt x="23855" y="1226352"/>
                </a:lnTo>
                <a:lnTo>
                  <a:pt x="23855" y="1225221"/>
                </a:lnTo>
                <a:lnTo>
                  <a:pt x="24986" y="1220696"/>
                </a:lnTo>
                <a:lnTo>
                  <a:pt x="24986" y="1219530"/>
                </a:lnTo>
                <a:lnTo>
                  <a:pt x="26152" y="1218399"/>
                </a:lnTo>
                <a:lnTo>
                  <a:pt x="28414" y="1217268"/>
                </a:lnTo>
                <a:lnTo>
                  <a:pt x="29545" y="1213874"/>
                </a:lnTo>
                <a:lnTo>
                  <a:pt x="29545" y="1212708"/>
                </a:lnTo>
                <a:lnTo>
                  <a:pt x="29545" y="1211577"/>
                </a:lnTo>
                <a:lnTo>
                  <a:pt x="28414" y="1209314"/>
                </a:lnTo>
                <a:lnTo>
                  <a:pt x="29545" y="1208183"/>
                </a:lnTo>
                <a:lnTo>
                  <a:pt x="28414" y="1205921"/>
                </a:lnTo>
                <a:lnTo>
                  <a:pt x="28414" y="1204754"/>
                </a:lnTo>
                <a:lnTo>
                  <a:pt x="27283" y="1203623"/>
                </a:lnTo>
                <a:lnTo>
                  <a:pt x="28414" y="1202492"/>
                </a:lnTo>
                <a:lnTo>
                  <a:pt x="26152" y="1201361"/>
                </a:lnTo>
                <a:lnTo>
                  <a:pt x="28414" y="1197932"/>
                </a:lnTo>
                <a:lnTo>
                  <a:pt x="27283" y="1193407"/>
                </a:lnTo>
                <a:lnTo>
                  <a:pt x="28414" y="1189978"/>
                </a:lnTo>
                <a:lnTo>
                  <a:pt x="28414" y="1188847"/>
                </a:lnTo>
                <a:lnTo>
                  <a:pt x="29545" y="1188847"/>
                </a:lnTo>
                <a:lnTo>
                  <a:pt x="29545" y="1187716"/>
                </a:lnTo>
                <a:lnTo>
                  <a:pt x="28414" y="1185454"/>
                </a:lnTo>
                <a:lnTo>
                  <a:pt x="27283" y="1184323"/>
                </a:lnTo>
                <a:lnTo>
                  <a:pt x="26152" y="1183156"/>
                </a:lnTo>
                <a:lnTo>
                  <a:pt x="27283" y="1182025"/>
                </a:lnTo>
                <a:lnTo>
                  <a:pt x="26152" y="1179763"/>
                </a:lnTo>
                <a:lnTo>
                  <a:pt x="26152" y="1177500"/>
                </a:lnTo>
                <a:lnTo>
                  <a:pt x="28414" y="1175203"/>
                </a:lnTo>
                <a:lnTo>
                  <a:pt x="27283" y="1172940"/>
                </a:lnTo>
                <a:lnTo>
                  <a:pt x="29545" y="1171809"/>
                </a:lnTo>
                <a:lnTo>
                  <a:pt x="29545" y="1170678"/>
                </a:lnTo>
                <a:lnTo>
                  <a:pt x="30675" y="1167249"/>
                </a:lnTo>
                <a:lnTo>
                  <a:pt x="32973" y="1166118"/>
                </a:lnTo>
                <a:lnTo>
                  <a:pt x="32973" y="1164987"/>
                </a:lnTo>
                <a:lnTo>
                  <a:pt x="35234" y="1163856"/>
                </a:lnTo>
                <a:lnTo>
                  <a:pt x="34104" y="1161593"/>
                </a:lnTo>
                <a:lnTo>
                  <a:pt x="35234" y="1160427"/>
                </a:lnTo>
                <a:lnTo>
                  <a:pt x="34104" y="1160427"/>
                </a:lnTo>
                <a:lnTo>
                  <a:pt x="35234" y="1159296"/>
                </a:lnTo>
                <a:lnTo>
                  <a:pt x="34104" y="1158165"/>
                </a:lnTo>
                <a:lnTo>
                  <a:pt x="34104" y="1157033"/>
                </a:lnTo>
                <a:lnTo>
                  <a:pt x="32973" y="1157033"/>
                </a:lnTo>
                <a:lnTo>
                  <a:pt x="34104" y="1155902"/>
                </a:lnTo>
                <a:lnTo>
                  <a:pt x="32973" y="1155902"/>
                </a:lnTo>
                <a:lnTo>
                  <a:pt x="32973" y="1153605"/>
                </a:lnTo>
                <a:lnTo>
                  <a:pt x="32973" y="1152474"/>
                </a:lnTo>
                <a:lnTo>
                  <a:pt x="29545" y="1147949"/>
                </a:lnTo>
                <a:lnTo>
                  <a:pt x="28414" y="1145651"/>
                </a:lnTo>
                <a:lnTo>
                  <a:pt x="26152" y="1143389"/>
                </a:lnTo>
                <a:lnTo>
                  <a:pt x="24986" y="1142258"/>
                </a:lnTo>
                <a:lnTo>
                  <a:pt x="22724" y="1142258"/>
                </a:lnTo>
                <a:lnTo>
                  <a:pt x="20462" y="1141127"/>
                </a:lnTo>
                <a:lnTo>
                  <a:pt x="19331" y="1139995"/>
                </a:lnTo>
                <a:lnTo>
                  <a:pt x="18200" y="1141127"/>
                </a:lnTo>
                <a:lnTo>
                  <a:pt x="17034" y="1139995"/>
                </a:lnTo>
                <a:lnTo>
                  <a:pt x="18200" y="1137698"/>
                </a:lnTo>
                <a:lnTo>
                  <a:pt x="17034" y="1137698"/>
                </a:lnTo>
                <a:lnTo>
                  <a:pt x="17034" y="1135435"/>
                </a:lnTo>
                <a:lnTo>
                  <a:pt x="15903" y="1135435"/>
                </a:lnTo>
                <a:lnTo>
                  <a:pt x="15903" y="1134304"/>
                </a:lnTo>
                <a:lnTo>
                  <a:pt x="14772" y="1132042"/>
                </a:lnTo>
                <a:lnTo>
                  <a:pt x="14772" y="1130875"/>
                </a:lnTo>
                <a:lnTo>
                  <a:pt x="17034" y="1130875"/>
                </a:lnTo>
                <a:lnTo>
                  <a:pt x="17034" y="1128613"/>
                </a:lnTo>
                <a:lnTo>
                  <a:pt x="15903" y="1126351"/>
                </a:lnTo>
                <a:lnTo>
                  <a:pt x="15903" y="1124089"/>
                </a:lnTo>
                <a:lnTo>
                  <a:pt x="17034" y="1120660"/>
                </a:lnTo>
                <a:lnTo>
                  <a:pt x="15903" y="1120660"/>
                </a:lnTo>
                <a:lnTo>
                  <a:pt x="15903" y="1117266"/>
                </a:lnTo>
                <a:lnTo>
                  <a:pt x="14772" y="1113837"/>
                </a:lnTo>
                <a:lnTo>
                  <a:pt x="15903" y="1113837"/>
                </a:lnTo>
                <a:lnTo>
                  <a:pt x="17034" y="1112706"/>
                </a:lnTo>
                <a:lnTo>
                  <a:pt x="14772" y="1110444"/>
                </a:lnTo>
                <a:lnTo>
                  <a:pt x="13641" y="1109277"/>
                </a:lnTo>
                <a:lnTo>
                  <a:pt x="12511" y="1105884"/>
                </a:lnTo>
                <a:lnTo>
                  <a:pt x="11380" y="1104753"/>
                </a:lnTo>
                <a:lnTo>
                  <a:pt x="11380" y="1100193"/>
                </a:lnTo>
                <a:lnTo>
                  <a:pt x="11380" y="1097930"/>
                </a:lnTo>
                <a:lnTo>
                  <a:pt x="12511" y="1097930"/>
                </a:lnTo>
                <a:lnTo>
                  <a:pt x="12511" y="1095668"/>
                </a:lnTo>
                <a:lnTo>
                  <a:pt x="11380" y="1095668"/>
                </a:lnTo>
                <a:lnTo>
                  <a:pt x="11380" y="1094537"/>
                </a:lnTo>
                <a:lnTo>
                  <a:pt x="11380" y="1092239"/>
                </a:lnTo>
                <a:lnTo>
                  <a:pt x="10249" y="1091108"/>
                </a:lnTo>
                <a:lnTo>
                  <a:pt x="9082" y="1089977"/>
                </a:lnTo>
                <a:lnTo>
                  <a:pt x="10249" y="1087715"/>
                </a:lnTo>
                <a:lnTo>
                  <a:pt x="9082" y="1085417"/>
                </a:lnTo>
                <a:lnTo>
                  <a:pt x="9082" y="1083155"/>
                </a:lnTo>
                <a:lnTo>
                  <a:pt x="5690" y="1080892"/>
                </a:lnTo>
                <a:lnTo>
                  <a:pt x="4559" y="1077464"/>
                </a:lnTo>
                <a:lnTo>
                  <a:pt x="2262" y="1075201"/>
                </a:lnTo>
                <a:lnTo>
                  <a:pt x="2262" y="1074070"/>
                </a:lnTo>
                <a:lnTo>
                  <a:pt x="1131" y="1070641"/>
                </a:lnTo>
                <a:lnTo>
                  <a:pt x="0" y="1068379"/>
                </a:lnTo>
                <a:lnTo>
                  <a:pt x="2262" y="1066117"/>
                </a:lnTo>
                <a:lnTo>
                  <a:pt x="2262" y="1064985"/>
                </a:lnTo>
                <a:lnTo>
                  <a:pt x="2262" y="1063819"/>
                </a:lnTo>
                <a:lnTo>
                  <a:pt x="2262" y="1061557"/>
                </a:lnTo>
                <a:lnTo>
                  <a:pt x="2262" y="1060426"/>
                </a:lnTo>
                <a:lnTo>
                  <a:pt x="4559" y="1059294"/>
                </a:lnTo>
                <a:lnTo>
                  <a:pt x="3428" y="1058163"/>
                </a:lnTo>
                <a:lnTo>
                  <a:pt x="4559" y="1056997"/>
                </a:lnTo>
                <a:lnTo>
                  <a:pt x="5690" y="1054734"/>
                </a:lnTo>
                <a:lnTo>
                  <a:pt x="6821" y="1053603"/>
                </a:lnTo>
                <a:lnTo>
                  <a:pt x="7952" y="1053603"/>
                </a:lnTo>
                <a:lnTo>
                  <a:pt x="9082" y="1052472"/>
                </a:lnTo>
                <a:lnTo>
                  <a:pt x="9082" y="1051341"/>
                </a:lnTo>
                <a:lnTo>
                  <a:pt x="6821" y="1050174"/>
                </a:lnTo>
                <a:lnTo>
                  <a:pt x="5690" y="1049043"/>
                </a:lnTo>
                <a:lnTo>
                  <a:pt x="6821" y="1046781"/>
                </a:lnTo>
                <a:lnTo>
                  <a:pt x="9082" y="1045650"/>
                </a:lnTo>
                <a:lnTo>
                  <a:pt x="10249" y="1043387"/>
                </a:lnTo>
                <a:lnTo>
                  <a:pt x="10249" y="1042221"/>
                </a:lnTo>
                <a:lnTo>
                  <a:pt x="11380" y="1042221"/>
                </a:lnTo>
                <a:lnTo>
                  <a:pt x="14772" y="1038827"/>
                </a:lnTo>
                <a:lnTo>
                  <a:pt x="17034" y="1039959"/>
                </a:lnTo>
                <a:lnTo>
                  <a:pt x="18200" y="1035434"/>
                </a:lnTo>
                <a:lnTo>
                  <a:pt x="20462" y="1034267"/>
                </a:lnTo>
                <a:lnTo>
                  <a:pt x="22724" y="1034267"/>
                </a:lnTo>
                <a:lnTo>
                  <a:pt x="21593" y="1032005"/>
                </a:lnTo>
                <a:lnTo>
                  <a:pt x="23855" y="1030874"/>
                </a:lnTo>
                <a:lnTo>
                  <a:pt x="26152" y="1030874"/>
                </a:lnTo>
                <a:lnTo>
                  <a:pt x="29545" y="1022921"/>
                </a:lnTo>
                <a:lnTo>
                  <a:pt x="30675" y="1021789"/>
                </a:lnTo>
                <a:lnTo>
                  <a:pt x="29545" y="1020623"/>
                </a:lnTo>
                <a:lnTo>
                  <a:pt x="30675" y="1017229"/>
                </a:lnTo>
                <a:lnTo>
                  <a:pt x="31806" y="1014967"/>
                </a:lnTo>
                <a:lnTo>
                  <a:pt x="32973" y="1014967"/>
                </a:lnTo>
                <a:lnTo>
                  <a:pt x="32973" y="1013836"/>
                </a:lnTo>
                <a:lnTo>
                  <a:pt x="36365" y="1014967"/>
                </a:lnTo>
                <a:lnTo>
                  <a:pt x="38627" y="1012669"/>
                </a:lnTo>
                <a:lnTo>
                  <a:pt x="34104" y="1010407"/>
                </a:lnTo>
                <a:lnTo>
                  <a:pt x="34104" y="1009276"/>
                </a:lnTo>
                <a:lnTo>
                  <a:pt x="38627" y="1005882"/>
                </a:lnTo>
                <a:lnTo>
                  <a:pt x="39758" y="1004716"/>
                </a:lnTo>
                <a:lnTo>
                  <a:pt x="39758" y="1002454"/>
                </a:lnTo>
                <a:lnTo>
                  <a:pt x="40924" y="1001322"/>
                </a:lnTo>
                <a:lnTo>
                  <a:pt x="39758" y="999060"/>
                </a:lnTo>
                <a:lnTo>
                  <a:pt x="40924" y="997894"/>
                </a:lnTo>
                <a:lnTo>
                  <a:pt x="43186" y="994500"/>
                </a:lnTo>
                <a:lnTo>
                  <a:pt x="42055" y="993369"/>
                </a:lnTo>
                <a:lnTo>
                  <a:pt x="43186" y="989940"/>
                </a:lnTo>
                <a:lnTo>
                  <a:pt x="42055" y="985416"/>
                </a:lnTo>
                <a:lnTo>
                  <a:pt x="43186" y="984284"/>
                </a:lnTo>
                <a:lnTo>
                  <a:pt x="44317" y="981987"/>
                </a:lnTo>
                <a:lnTo>
                  <a:pt x="44317" y="980856"/>
                </a:lnTo>
                <a:lnTo>
                  <a:pt x="44317" y="979724"/>
                </a:lnTo>
                <a:lnTo>
                  <a:pt x="44317" y="978593"/>
                </a:lnTo>
                <a:lnTo>
                  <a:pt x="46579" y="977462"/>
                </a:lnTo>
                <a:lnTo>
                  <a:pt x="45448" y="976331"/>
                </a:lnTo>
                <a:lnTo>
                  <a:pt x="47745" y="975164"/>
                </a:lnTo>
                <a:lnTo>
                  <a:pt x="48876" y="975164"/>
                </a:lnTo>
                <a:lnTo>
                  <a:pt x="50007" y="974033"/>
                </a:lnTo>
                <a:lnTo>
                  <a:pt x="48876" y="971771"/>
                </a:lnTo>
                <a:lnTo>
                  <a:pt x="51138" y="970640"/>
                </a:lnTo>
                <a:lnTo>
                  <a:pt x="51138" y="969509"/>
                </a:lnTo>
                <a:lnTo>
                  <a:pt x="51138" y="966080"/>
                </a:lnTo>
                <a:lnTo>
                  <a:pt x="53399" y="963818"/>
                </a:lnTo>
                <a:lnTo>
                  <a:pt x="53399" y="960389"/>
                </a:lnTo>
                <a:lnTo>
                  <a:pt x="55697" y="958126"/>
                </a:lnTo>
                <a:lnTo>
                  <a:pt x="55697" y="951304"/>
                </a:lnTo>
                <a:lnTo>
                  <a:pt x="64779" y="943351"/>
                </a:lnTo>
                <a:lnTo>
                  <a:pt x="63648" y="941088"/>
                </a:lnTo>
                <a:lnTo>
                  <a:pt x="64779" y="939957"/>
                </a:lnTo>
                <a:lnTo>
                  <a:pt x="65910" y="937659"/>
                </a:lnTo>
                <a:lnTo>
                  <a:pt x="68172" y="937659"/>
                </a:lnTo>
                <a:lnTo>
                  <a:pt x="69303" y="935397"/>
                </a:lnTo>
                <a:lnTo>
                  <a:pt x="68172" y="932004"/>
                </a:lnTo>
                <a:lnTo>
                  <a:pt x="69303" y="929706"/>
                </a:lnTo>
                <a:lnTo>
                  <a:pt x="70469" y="927444"/>
                </a:lnTo>
                <a:lnTo>
                  <a:pt x="69303" y="925181"/>
                </a:lnTo>
                <a:lnTo>
                  <a:pt x="71600" y="920621"/>
                </a:lnTo>
                <a:lnTo>
                  <a:pt x="71600" y="917228"/>
                </a:lnTo>
                <a:lnTo>
                  <a:pt x="72731" y="916061"/>
                </a:lnTo>
                <a:lnTo>
                  <a:pt x="70469" y="912668"/>
                </a:lnTo>
                <a:lnTo>
                  <a:pt x="72731" y="910406"/>
                </a:lnTo>
                <a:lnTo>
                  <a:pt x="73862" y="910406"/>
                </a:lnTo>
                <a:lnTo>
                  <a:pt x="74992" y="910406"/>
                </a:lnTo>
                <a:lnTo>
                  <a:pt x="74992" y="909274"/>
                </a:lnTo>
                <a:lnTo>
                  <a:pt x="71600" y="906977"/>
                </a:lnTo>
                <a:lnTo>
                  <a:pt x="73862" y="903583"/>
                </a:lnTo>
                <a:lnTo>
                  <a:pt x="74992" y="902452"/>
                </a:lnTo>
                <a:lnTo>
                  <a:pt x="74992" y="901286"/>
                </a:lnTo>
                <a:lnTo>
                  <a:pt x="73862" y="900155"/>
                </a:lnTo>
                <a:lnTo>
                  <a:pt x="74992" y="899023"/>
                </a:lnTo>
                <a:lnTo>
                  <a:pt x="76123" y="897892"/>
                </a:lnTo>
                <a:lnTo>
                  <a:pt x="76123" y="895630"/>
                </a:lnTo>
                <a:lnTo>
                  <a:pt x="76123" y="894499"/>
                </a:lnTo>
                <a:lnTo>
                  <a:pt x="77290" y="894499"/>
                </a:lnTo>
                <a:lnTo>
                  <a:pt x="79551" y="893332"/>
                </a:lnTo>
                <a:lnTo>
                  <a:pt x="79551" y="892201"/>
                </a:lnTo>
                <a:lnTo>
                  <a:pt x="76123" y="889939"/>
                </a:lnTo>
                <a:lnTo>
                  <a:pt x="79551" y="888808"/>
                </a:lnTo>
                <a:lnTo>
                  <a:pt x="79551" y="887676"/>
                </a:lnTo>
                <a:lnTo>
                  <a:pt x="77290" y="886510"/>
                </a:lnTo>
                <a:lnTo>
                  <a:pt x="76123" y="884248"/>
                </a:lnTo>
                <a:lnTo>
                  <a:pt x="77290" y="884248"/>
                </a:lnTo>
                <a:lnTo>
                  <a:pt x="78420" y="883116"/>
                </a:lnTo>
                <a:lnTo>
                  <a:pt x="78420" y="880854"/>
                </a:lnTo>
                <a:lnTo>
                  <a:pt x="80682" y="879723"/>
                </a:lnTo>
                <a:lnTo>
                  <a:pt x="81813" y="877425"/>
                </a:lnTo>
                <a:lnTo>
                  <a:pt x="80682" y="874032"/>
                </a:lnTo>
                <a:lnTo>
                  <a:pt x="82944" y="872901"/>
                </a:lnTo>
                <a:lnTo>
                  <a:pt x="82944" y="870603"/>
                </a:lnTo>
                <a:lnTo>
                  <a:pt x="84075" y="871734"/>
                </a:lnTo>
                <a:lnTo>
                  <a:pt x="85241" y="870603"/>
                </a:lnTo>
                <a:lnTo>
                  <a:pt x="84075" y="869472"/>
                </a:lnTo>
                <a:lnTo>
                  <a:pt x="85241" y="867210"/>
                </a:lnTo>
                <a:lnTo>
                  <a:pt x="84075" y="864947"/>
                </a:lnTo>
                <a:lnTo>
                  <a:pt x="85241" y="863781"/>
                </a:lnTo>
                <a:lnTo>
                  <a:pt x="85241" y="864947"/>
                </a:lnTo>
                <a:lnTo>
                  <a:pt x="86372" y="864947"/>
                </a:lnTo>
                <a:lnTo>
                  <a:pt x="86372" y="863781"/>
                </a:lnTo>
                <a:lnTo>
                  <a:pt x="85241" y="861518"/>
                </a:lnTo>
                <a:lnTo>
                  <a:pt x="86372" y="859256"/>
                </a:lnTo>
                <a:lnTo>
                  <a:pt x="88634" y="858125"/>
                </a:lnTo>
                <a:lnTo>
                  <a:pt x="88634" y="856958"/>
                </a:lnTo>
                <a:lnTo>
                  <a:pt x="88634" y="854696"/>
                </a:lnTo>
                <a:lnTo>
                  <a:pt x="89765" y="854696"/>
                </a:lnTo>
                <a:lnTo>
                  <a:pt x="92062" y="853565"/>
                </a:lnTo>
                <a:lnTo>
                  <a:pt x="89765" y="852434"/>
                </a:lnTo>
                <a:lnTo>
                  <a:pt x="89765" y="851303"/>
                </a:lnTo>
                <a:lnTo>
                  <a:pt x="90896" y="851303"/>
                </a:lnTo>
                <a:lnTo>
                  <a:pt x="93193" y="852434"/>
                </a:lnTo>
                <a:lnTo>
                  <a:pt x="94324" y="852434"/>
                </a:lnTo>
                <a:lnTo>
                  <a:pt x="93193" y="850171"/>
                </a:lnTo>
                <a:lnTo>
                  <a:pt x="94324" y="849005"/>
                </a:lnTo>
                <a:lnTo>
                  <a:pt x="96585" y="849005"/>
                </a:lnTo>
                <a:lnTo>
                  <a:pt x="97716" y="847874"/>
                </a:lnTo>
                <a:lnTo>
                  <a:pt x="97716" y="846743"/>
                </a:lnTo>
                <a:lnTo>
                  <a:pt x="98847" y="846743"/>
                </a:lnTo>
                <a:lnTo>
                  <a:pt x="100013" y="845611"/>
                </a:lnTo>
                <a:lnTo>
                  <a:pt x="100013" y="843349"/>
                </a:lnTo>
                <a:lnTo>
                  <a:pt x="101144" y="841051"/>
                </a:lnTo>
                <a:lnTo>
                  <a:pt x="102275" y="841051"/>
                </a:lnTo>
                <a:lnTo>
                  <a:pt x="104537" y="842183"/>
                </a:lnTo>
                <a:lnTo>
                  <a:pt x="109096" y="837658"/>
                </a:lnTo>
                <a:lnTo>
                  <a:pt x="110227" y="835396"/>
                </a:lnTo>
                <a:lnTo>
                  <a:pt x="112489" y="834229"/>
                </a:lnTo>
                <a:lnTo>
                  <a:pt x="115917" y="834229"/>
                </a:lnTo>
                <a:lnTo>
                  <a:pt x="117048" y="834229"/>
                </a:lnTo>
                <a:lnTo>
                  <a:pt x="119309" y="833098"/>
                </a:lnTo>
                <a:lnTo>
                  <a:pt x="122737" y="834229"/>
                </a:lnTo>
                <a:lnTo>
                  <a:pt x="124999" y="831967"/>
                </a:lnTo>
                <a:lnTo>
                  <a:pt x="126130" y="830836"/>
                </a:lnTo>
                <a:lnTo>
                  <a:pt x="127261" y="830836"/>
                </a:lnTo>
                <a:lnTo>
                  <a:pt x="129558" y="831967"/>
                </a:lnTo>
                <a:lnTo>
                  <a:pt x="129558" y="833098"/>
                </a:lnTo>
                <a:lnTo>
                  <a:pt x="130689" y="833098"/>
                </a:lnTo>
                <a:lnTo>
                  <a:pt x="132951" y="830836"/>
                </a:lnTo>
                <a:lnTo>
                  <a:pt x="136343" y="829705"/>
                </a:lnTo>
                <a:lnTo>
                  <a:pt x="137510" y="826276"/>
                </a:lnTo>
                <a:lnTo>
                  <a:pt x="140902" y="824013"/>
                </a:lnTo>
                <a:lnTo>
                  <a:pt x="142033" y="825145"/>
                </a:lnTo>
                <a:lnTo>
                  <a:pt x="144330" y="825145"/>
                </a:lnTo>
                <a:lnTo>
                  <a:pt x="145461" y="824013"/>
                </a:lnTo>
                <a:lnTo>
                  <a:pt x="152282" y="821751"/>
                </a:lnTo>
                <a:lnTo>
                  <a:pt x="155675" y="822882"/>
                </a:lnTo>
                <a:lnTo>
                  <a:pt x="156806" y="822882"/>
                </a:lnTo>
                <a:lnTo>
                  <a:pt x="159103" y="824013"/>
                </a:lnTo>
                <a:lnTo>
                  <a:pt x="163626" y="820620"/>
                </a:lnTo>
                <a:lnTo>
                  <a:pt x="165888" y="820620"/>
                </a:lnTo>
                <a:lnTo>
                  <a:pt x="168185" y="818322"/>
                </a:lnTo>
                <a:lnTo>
                  <a:pt x="169316" y="818322"/>
                </a:lnTo>
                <a:lnTo>
                  <a:pt x="171578" y="818322"/>
                </a:lnTo>
                <a:lnTo>
                  <a:pt x="173875" y="817191"/>
                </a:lnTo>
                <a:lnTo>
                  <a:pt x="177268" y="816060"/>
                </a:lnTo>
                <a:lnTo>
                  <a:pt x="178399" y="817191"/>
                </a:lnTo>
                <a:lnTo>
                  <a:pt x="179529" y="816060"/>
                </a:lnTo>
                <a:lnTo>
                  <a:pt x="180660" y="813798"/>
                </a:lnTo>
                <a:lnTo>
                  <a:pt x="181827" y="811500"/>
                </a:lnTo>
                <a:lnTo>
                  <a:pt x="182957" y="809238"/>
                </a:lnTo>
                <a:lnTo>
                  <a:pt x="184088" y="808107"/>
                </a:lnTo>
                <a:lnTo>
                  <a:pt x="186350" y="809238"/>
                </a:lnTo>
                <a:lnTo>
                  <a:pt x="188647" y="808107"/>
                </a:lnTo>
                <a:lnTo>
                  <a:pt x="189778" y="805844"/>
                </a:lnTo>
                <a:lnTo>
                  <a:pt x="190909" y="804678"/>
                </a:lnTo>
                <a:lnTo>
                  <a:pt x="190909" y="803547"/>
                </a:lnTo>
                <a:lnTo>
                  <a:pt x="192040" y="802415"/>
                </a:lnTo>
                <a:lnTo>
                  <a:pt x="196599" y="800153"/>
                </a:lnTo>
                <a:lnTo>
                  <a:pt x="197730" y="797891"/>
                </a:lnTo>
                <a:lnTo>
                  <a:pt x="202253" y="799022"/>
                </a:lnTo>
                <a:lnTo>
                  <a:pt x="203384" y="800153"/>
                </a:lnTo>
                <a:lnTo>
                  <a:pt x="210205" y="797891"/>
                </a:lnTo>
                <a:lnTo>
                  <a:pt x="212502" y="802415"/>
                </a:lnTo>
                <a:lnTo>
                  <a:pt x="214764" y="803547"/>
                </a:lnTo>
                <a:lnTo>
                  <a:pt x="215895" y="803547"/>
                </a:lnTo>
                <a:lnTo>
                  <a:pt x="217026" y="803547"/>
                </a:lnTo>
                <a:lnTo>
                  <a:pt x="219323" y="803547"/>
                </a:lnTo>
                <a:lnTo>
                  <a:pt x="220454" y="797891"/>
                </a:lnTo>
                <a:lnTo>
                  <a:pt x="221585" y="796724"/>
                </a:lnTo>
                <a:lnTo>
                  <a:pt x="222715" y="792200"/>
                </a:lnTo>
                <a:lnTo>
                  <a:pt x="223846" y="792200"/>
                </a:lnTo>
                <a:lnTo>
                  <a:pt x="226143" y="791068"/>
                </a:lnTo>
                <a:lnTo>
                  <a:pt x="227274" y="789902"/>
                </a:lnTo>
                <a:lnTo>
                  <a:pt x="230667" y="788771"/>
                </a:lnTo>
                <a:lnTo>
                  <a:pt x="234095" y="783080"/>
                </a:lnTo>
                <a:lnTo>
                  <a:pt x="234095" y="781948"/>
                </a:lnTo>
                <a:lnTo>
                  <a:pt x="237488" y="779686"/>
                </a:lnTo>
                <a:lnTo>
                  <a:pt x="238619" y="778555"/>
                </a:lnTo>
                <a:lnTo>
                  <a:pt x="239749" y="775126"/>
                </a:lnTo>
                <a:lnTo>
                  <a:pt x="245439" y="773995"/>
                </a:lnTo>
                <a:lnTo>
                  <a:pt x="246570" y="773995"/>
                </a:lnTo>
                <a:lnTo>
                  <a:pt x="247736" y="769470"/>
                </a:lnTo>
                <a:lnTo>
                  <a:pt x="249998" y="767173"/>
                </a:lnTo>
                <a:lnTo>
                  <a:pt x="252260" y="767173"/>
                </a:lnTo>
                <a:lnTo>
                  <a:pt x="252260" y="766042"/>
                </a:lnTo>
                <a:lnTo>
                  <a:pt x="256819" y="763779"/>
                </a:lnTo>
                <a:lnTo>
                  <a:pt x="261343" y="762648"/>
                </a:lnTo>
                <a:lnTo>
                  <a:pt x="264771" y="759219"/>
                </a:lnTo>
                <a:lnTo>
                  <a:pt x="267032" y="756957"/>
                </a:lnTo>
                <a:lnTo>
                  <a:pt x="270460" y="755826"/>
                </a:lnTo>
                <a:lnTo>
                  <a:pt x="272722" y="755826"/>
                </a:lnTo>
                <a:lnTo>
                  <a:pt x="278412" y="753528"/>
                </a:lnTo>
                <a:lnTo>
                  <a:pt x="281805" y="755826"/>
                </a:lnTo>
                <a:lnTo>
                  <a:pt x="282936" y="755826"/>
                </a:lnTo>
                <a:lnTo>
                  <a:pt x="286364" y="750135"/>
                </a:lnTo>
                <a:lnTo>
                  <a:pt x="288625" y="747872"/>
                </a:lnTo>
                <a:lnTo>
                  <a:pt x="288625" y="746741"/>
                </a:lnTo>
                <a:lnTo>
                  <a:pt x="287494" y="743312"/>
                </a:lnTo>
                <a:lnTo>
                  <a:pt x="288625" y="741050"/>
                </a:lnTo>
                <a:lnTo>
                  <a:pt x="289756" y="738788"/>
                </a:lnTo>
                <a:lnTo>
                  <a:pt x="289756" y="735359"/>
                </a:lnTo>
                <a:lnTo>
                  <a:pt x="292018" y="735359"/>
                </a:lnTo>
                <a:lnTo>
                  <a:pt x="294315" y="735359"/>
                </a:lnTo>
                <a:lnTo>
                  <a:pt x="300005" y="728537"/>
                </a:lnTo>
                <a:lnTo>
                  <a:pt x="300005" y="723977"/>
                </a:lnTo>
                <a:lnTo>
                  <a:pt x="302267" y="722845"/>
                </a:lnTo>
                <a:lnTo>
                  <a:pt x="304529" y="722845"/>
                </a:lnTo>
                <a:lnTo>
                  <a:pt x="304529" y="721714"/>
                </a:lnTo>
                <a:lnTo>
                  <a:pt x="304529" y="718321"/>
                </a:lnTo>
                <a:lnTo>
                  <a:pt x="304529" y="717190"/>
                </a:lnTo>
                <a:lnTo>
                  <a:pt x="306826" y="713761"/>
                </a:lnTo>
                <a:lnTo>
                  <a:pt x="311349" y="711499"/>
                </a:lnTo>
                <a:lnTo>
                  <a:pt x="312480" y="708070"/>
                </a:lnTo>
                <a:lnTo>
                  <a:pt x="313611" y="706939"/>
                </a:lnTo>
                <a:lnTo>
                  <a:pt x="314777" y="706939"/>
                </a:lnTo>
                <a:lnTo>
                  <a:pt x="314777" y="710367"/>
                </a:lnTo>
                <a:lnTo>
                  <a:pt x="315908" y="710367"/>
                </a:lnTo>
                <a:lnTo>
                  <a:pt x="317039" y="710367"/>
                </a:lnTo>
                <a:lnTo>
                  <a:pt x="318170" y="708070"/>
                </a:lnTo>
                <a:lnTo>
                  <a:pt x="314777" y="703545"/>
                </a:lnTo>
                <a:lnTo>
                  <a:pt x="314777" y="702414"/>
                </a:lnTo>
                <a:lnTo>
                  <a:pt x="314777" y="701247"/>
                </a:lnTo>
                <a:lnTo>
                  <a:pt x="315908" y="701247"/>
                </a:lnTo>
                <a:lnTo>
                  <a:pt x="319301" y="701247"/>
                </a:lnTo>
                <a:lnTo>
                  <a:pt x="321563" y="704676"/>
                </a:lnTo>
                <a:lnTo>
                  <a:pt x="322729" y="704676"/>
                </a:lnTo>
                <a:lnTo>
                  <a:pt x="323860" y="702414"/>
                </a:lnTo>
                <a:lnTo>
                  <a:pt x="323860" y="697854"/>
                </a:lnTo>
                <a:lnTo>
                  <a:pt x="324991" y="695592"/>
                </a:lnTo>
                <a:lnTo>
                  <a:pt x="327252" y="695592"/>
                </a:lnTo>
                <a:lnTo>
                  <a:pt x="328383" y="694425"/>
                </a:lnTo>
                <a:lnTo>
                  <a:pt x="336335" y="693294"/>
                </a:lnTo>
                <a:lnTo>
                  <a:pt x="338632" y="691032"/>
                </a:lnTo>
                <a:lnTo>
                  <a:pt x="340894" y="691032"/>
                </a:lnTo>
                <a:lnTo>
                  <a:pt x="343156" y="692163"/>
                </a:lnTo>
                <a:lnTo>
                  <a:pt x="343156" y="694425"/>
                </a:lnTo>
                <a:lnTo>
                  <a:pt x="345453" y="695592"/>
                </a:lnTo>
                <a:lnTo>
                  <a:pt x="346584" y="695592"/>
                </a:lnTo>
                <a:lnTo>
                  <a:pt x="347715" y="693294"/>
                </a:lnTo>
                <a:lnTo>
                  <a:pt x="348845" y="692163"/>
                </a:lnTo>
                <a:lnTo>
                  <a:pt x="354535" y="693294"/>
                </a:lnTo>
                <a:lnTo>
                  <a:pt x="359094" y="689900"/>
                </a:lnTo>
                <a:lnTo>
                  <a:pt x="364749" y="688769"/>
                </a:lnTo>
                <a:lnTo>
                  <a:pt x="365880" y="686472"/>
                </a:lnTo>
                <a:lnTo>
                  <a:pt x="367046" y="685340"/>
                </a:lnTo>
                <a:lnTo>
                  <a:pt x="368177" y="684209"/>
                </a:lnTo>
                <a:lnTo>
                  <a:pt x="371569" y="686472"/>
                </a:lnTo>
                <a:lnTo>
                  <a:pt x="373866" y="684209"/>
                </a:lnTo>
                <a:lnTo>
                  <a:pt x="374997" y="684209"/>
                </a:lnTo>
                <a:lnTo>
                  <a:pt x="379521" y="684209"/>
                </a:lnTo>
                <a:lnTo>
                  <a:pt x="381818" y="683078"/>
                </a:lnTo>
                <a:lnTo>
                  <a:pt x="382949" y="683078"/>
                </a:lnTo>
                <a:lnTo>
                  <a:pt x="382949" y="684209"/>
                </a:lnTo>
                <a:lnTo>
                  <a:pt x="384080" y="685340"/>
                </a:lnTo>
                <a:lnTo>
                  <a:pt x="388639" y="684209"/>
                </a:lnTo>
                <a:lnTo>
                  <a:pt x="390901" y="685340"/>
                </a:lnTo>
                <a:lnTo>
                  <a:pt x="394293" y="686472"/>
                </a:lnTo>
                <a:lnTo>
                  <a:pt x="397721" y="689900"/>
                </a:lnTo>
                <a:lnTo>
                  <a:pt x="401114" y="691032"/>
                </a:lnTo>
                <a:lnTo>
                  <a:pt x="403411" y="693294"/>
                </a:lnTo>
                <a:lnTo>
                  <a:pt x="404542" y="693294"/>
                </a:lnTo>
                <a:lnTo>
                  <a:pt x="405673" y="693294"/>
                </a:lnTo>
                <a:lnTo>
                  <a:pt x="405673" y="692163"/>
                </a:lnTo>
                <a:lnTo>
                  <a:pt x="406804" y="692163"/>
                </a:lnTo>
                <a:lnTo>
                  <a:pt x="407935" y="692163"/>
                </a:lnTo>
                <a:lnTo>
                  <a:pt x="409066" y="693294"/>
                </a:lnTo>
                <a:lnTo>
                  <a:pt x="409066" y="694425"/>
                </a:lnTo>
                <a:lnTo>
                  <a:pt x="410196" y="697854"/>
                </a:lnTo>
                <a:lnTo>
                  <a:pt x="411363" y="698985"/>
                </a:lnTo>
                <a:lnTo>
                  <a:pt x="417017" y="701247"/>
                </a:lnTo>
                <a:lnTo>
                  <a:pt x="418183" y="702414"/>
                </a:lnTo>
                <a:lnTo>
                  <a:pt x="419314" y="704676"/>
                </a:lnTo>
                <a:lnTo>
                  <a:pt x="420445" y="706939"/>
                </a:lnTo>
                <a:lnTo>
                  <a:pt x="424969" y="709236"/>
                </a:lnTo>
                <a:lnTo>
                  <a:pt x="424969" y="708070"/>
                </a:lnTo>
                <a:lnTo>
                  <a:pt x="427266" y="706939"/>
                </a:lnTo>
                <a:lnTo>
                  <a:pt x="430659" y="708070"/>
                </a:lnTo>
                <a:lnTo>
                  <a:pt x="432920" y="708070"/>
                </a:lnTo>
                <a:lnTo>
                  <a:pt x="435217" y="706939"/>
                </a:lnTo>
                <a:lnTo>
                  <a:pt x="436348" y="706939"/>
                </a:lnTo>
                <a:lnTo>
                  <a:pt x="436348" y="703545"/>
                </a:lnTo>
                <a:lnTo>
                  <a:pt x="440907" y="704676"/>
                </a:lnTo>
                <a:lnTo>
                  <a:pt x="443169" y="700116"/>
                </a:lnTo>
                <a:lnTo>
                  <a:pt x="449990" y="701247"/>
                </a:lnTo>
                <a:lnTo>
                  <a:pt x="454513" y="700116"/>
                </a:lnTo>
                <a:lnTo>
                  <a:pt x="457941" y="697854"/>
                </a:lnTo>
                <a:lnTo>
                  <a:pt x="459072" y="695592"/>
                </a:lnTo>
                <a:lnTo>
                  <a:pt x="460203" y="695592"/>
                </a:lnTo>
                <a:lnTo>
                  <a:pt x="467024" y="694425"/>
                </a:lnTo>
                <a:lnTo>
                  <a:pt x="472714" y="695592"/>
                </a:lnTo>
                <a:lnTo>
                  <a:pt x="476106" y="697854"/>
                </a:lnTo>
                <a:lnTo>
                  <a:pt x="477237" y="697854"/>
                </a:lnTo>
                <a:lnTo>
                  <a:pt x="479534" y="697854"/>
                </a:lnTo>
                <a:lnTo>
                  <a:pt x="484058" y="695592"/>
                </a:lnTo>
                <a:lnTo>
                  <a:pt x="487486" y="692163"/>
                </a:lnTo>
                <a:lnTo>
                  <a:pt x="490879" y="692163"/>
                </a:lnTo>
                <a:lnTo>
                  <a:pt x="493176" y="694425"/>
                </a:lnTo>
                <a:lnTo>
                  <a:pt x="495438" y="694425"/>
                </a:lnTo>
                <a:lnTo>
                  <a:pt x="499996" y="693294"/>
                </a:lnTo>
                <a:lnTo>
                  <a:pt x="501127" y="693294"/>
                </a:lnTo>
                <a:lnTo>
                  <a:pt x="503389" y="691032"/>
                </a:lnTo>
                <a:lnTo>
                  <a:pt x="504520" y="686472"/>
                </a:lnTo>
                <a:lnTo>
                  <a:pt x="510210" y="684209"/>
                </a:lnTo>
                <a:lnTo>
                  <a:pt x="514769" y="678518"/>
                </a:lnTo>
                <a:lnTo>
                  <a:pt x="515900" y="675125"/>
                </a:lnTo>
                <a:lnTo>
                  <a:pt x="515900" y="673994"/>
                </a:lnTo>
                <a:lnTo>
                  <a:pt x="515900" y="672862"/>
                </a:lnTo>
                <a:lnTo>
                  <a:pt x="517031" y="666040"/>
                </a:lnTo>
                <a:lnTo>
                  <a:pt x="520423" y="661480"/>
                </a:lnTo>
                <a:lnTo>
                  <a:pt x="520423" y="659218"/>
                </a:lnTo>
                <a:lnTo>
                  <a:pt x="520423" y="655789"/>
                </a:lnTo>
                <a:lnTo>
                  <a:pt x="522720" y="651264"/>
                </a:lnTo>
                <a:lnTo>
                  <a:pt x="520423" y="650133"/>
                </a:lnTo>
                <a:lnTo>
                  <a:pt x="520423" y="648967"/>
                </a:lnTo>
                <a:lnTo>
                  <a:pt x="521554" y="647836"/>
                </a:lnTo>
                <a:lnTo>
                  <a:pt x="523851" y="646704"/>
                </a:lnTo>
                <a:lnTo>
                  <a:pt x="522720" y="643311"/>
                </a:lnTo>
                <a:lnTo>
                  <a:pt x="523851" y="639882"/>
                </a:lnTo>
                <a:lnTo>
                  <a:pt x="521554" y="636489"/>
                </a:lnTo>
                <a:lnTo>
                  <a:pt x="521554" y="635357"/>
                </a:lnTo>
                <a:lnTo>
                  <a:pt x="524982" y="629666"/>
                </a:lnTo>
                <a:lnTo>
                  <a:pt x="524982" y="626237"/>
                </a:lnTo>
                <a:lnTo>
                  <a:pt x="526113" y="625106"/>
                </a:lnTo>
                <a:lnTo>
                  <a:pt x="529506" y="621713"/>
                </a:lnTo>
                <a:lnTo>
                  <a:pt x="529506" y="620582"/>
                </a:lnTo>
                <a:lnTo>
                  <a:pt x="528375" y="619415"/>
                </a:lnTo>
                <a:lnTo>
                  <a:pt x="526113" y="620582"/>
                </a:lnTo>
                <a:lnTo>
                  <a:pt x="524982" y="619415"/>
                </a:lnTo>
                <a:lnTo>
                  <a:pt x="526113" y="616022"/>
                </a:lnTo>
                <a:lnTo>
                  <a:pt x="527244" y="611462"/>
                </a:lnTo>
                <a:lnTo>
                  <a:pt x="526113" y="609199"/>
                </a:lnTo>
                <a:lnTo>
                  <a:pt x="526113" y="606937"/>
                </a:lnTo>
                <a:lnTo>
                  <a:pt x="524982" y="605806"/>
                </a:lnTo>
                <a:lnTo>
                  <a:pt x="523851" y="603508"/>
                </a:lnTo>
                <a:lnTo>
                  <a:pt x="523851" y="602377"/>
                </a:lnTo>
                <a:lnTo>
                  <a:pt x="522720" y="602377"/>
                </a:lnTo>
                <a:lnTo>
                  <a:pt x="519292" y="601246"/>
                </a:lnTo>
                <a:lnTo>
                  <a:pt x="515900" y="600115"/>
                </a:lnTo>
                <a:lnTo>
                  <a:pt x="512472" y="595555"/>
                </a:lnTo>
                <a:lnTo>
                  <a:pt x="509079" y="595555"/>
                </a:lnTo>
                <a:lnTo>
                  <a:pt x="506782" y="593293"/>
                </a:lnTo>
                <a:lnTo>
                  <a:pt x="505651" y="592161"/>
                </a:lnTo>
                <a:lnTo>
                  <a:pt x="504520" y="585339"/>
                </a:lnTo>
                <a:lnTo>
                  <a:pt x="504520" y="584208"/>
                </a:lnTo>
                <a:lnTo>
                  <a:pt x="502258" y="583077"/>
                </a:lnTo>
                <a:lnTo>
                  <a:pt x="499996" y="581910"/>
                </a:lnTo>
                <a:lnTo>
                  <a:pt x="495438" y="581910"/>
                </a:lnTo>
                <a:lnTo>
                  <a:pt x="493176" y="579648"/>
                </a:lnTo>
                <a:lnTo>
                  <a:pt x="492010" y="575088"/>
                </a:lnTo>
                <a:lnTo>
                  <a:pt x="488617" y="571694"/>
                </a:lnTo>
                <a:lnTo>
                  <a:pt x="488617" y="570563"/>
                </a:lnTo>
                <a:lnTo>
                  <a:pt x="489748" y="569432"/>
                </a:lnTo>
                <a:lnTo>
                  <a:pt x="492010" y="568301"/>
                </a:lnTo>
                <a:lnTo>
                  <a:pt x="492010" y="567134"/>
                </a:lnTo>
                <a:lnTo>
                  <a:pt x="493176" y="566003"/>
                </a:lnTo>
                <a:lnTo>
                  <a:pt x="493176" y="564872"/>
                </a:lnTo>
                <a:lnTo>
                  <a:pt x="493176" y="561479"/>
                </a:lnTo>
                <a:lnTo>
                  <a:pt x="492010" y="560312"/>
                </a:lnTo>
                <a:lnTo>
                  <a:pt x="489748" y="558050"/>
                </a:lnTo>
                <a:lnTo>
                  <a:pt x="487486" y="555788"/>
                </a:lnTo>
                <a:lnTo>
                  <a:pt x="487486" y="553525"/>
                </a:lnTo>
                <a:lnTo>
                  <a:pt x="486355" y="548965"/>
                </a:lnTo>
                <a:lnTo>
                  <a:pt x="485224" y="547834"/>
                </a:lnTo>
                <a:lnTo>
                  <a:pt x="485224" y="545536"/>
                </a:lnTo>
                <a:lnTo>
                  <a:pt x="488617" y="539881"/>
                </a:lnTo>
                <a:lnTo>
                  <a:pt x="485224" y="533058"/>
                </a:lnTo>
                <a:lnTo>
                  <a:pt x="486355" y="529630"/>
                </a:lnTo>
                <a:lnTo>
                  <a:pt x="485224" y="527367"/>
                </a:lnTo>
                <a:lnTo>
                  <a:pt x="484058" y="521676"/>
                </a:lnTo>
                <a:lnTo>
                  <a:pt x="485224" y="519414"/>
                </a:lnTo>
                <a:lnTo>
                  <a:pt x="485224" y="518283"/>
                </a:lnTo>
                <a:lnTo>
                  <a:pt x="488617" y="518283"/>
                </a:lnTo>
                <a:lnTo>
                  <a:pt x="488617" y="515985"/>
                </a:lnTo>
                <a:lnTo>
                  <a:pt x="486355" y="508031"/>
                </a:lnTo>
                <a:lnTo>
                  <a:pt x="487486" y="502376"/>
                </a:lnTo>
                <a:lnTo>
                  <a:pt x="487486" y="501244"/>
                </a:lnTo>
                <a:lnTo>
                  <a:pt x="486355" y="500078"/>
                </a:lnTo>
                <a:lnTo>
                  <a:pt x="485224" y="498947"/>
                </a:lnTo>
                <a:lnTo>
                  <a:pt x="485224" y="496685"/>
                </a:lnTo>
                <a:lnTo>
                  <a:pt x="486355" y="495553"/>
                </a:lnTo>
                <a:lnTo>
                  <a:pt x="487486" y="493256"/>
                </a:lnTo>
                <a:lnTo>
                  <a:pt x="493176" y="492125"/>
                </a:lnTo>
                <a:lnTo>
                  <a:pt x="495438" y="492125"/>
                </a:lnTo>
                <a:lnTo>
                  <a:pt x="496568" y="489862"/>
                </a:lnTo>
                <a:lnTo>
                  <a:pt x="497699" y="486433"/>
                </a:lnTo>
                <a:lnTo>
                  <a:pt x="501127" y="484171"/>
                </a:lnTo>
                <a:lnTo>
                  <a:pt x="502258" y="477349"/>
                </a:lnTo>
                <a:lnTo>
                  <a:pt x="505651" y="473955"/>
                </a:lnTo>
                <a:lnTo>
                  <a:pt x="505651" y="472824"/>
                </a:lnTo>
                <a:lnTo>
                  <a:pt x="506782" y="468264"/>
                </a:lnTo>
                <a:lnTo>
                  <a:pt x="507948" y="467133"/>
                </a:lnTo>
                <a:lnTo>
                  <a:pt x="512472" y="466002"/>
                </a:lnTo>
                <a:lnTo>
                  <a:pt x="514769" y="463704"/>
                </a:lnTo>
                <a:lnTo>
                  <a:pt x="515900" y="459180"/>
                </a:lnTo>
                <a:lnTo>
                  <a:pt x="517031" y="458048"/>
                </a:lnTo>
                <a:lnTo>
                  <a:pt x="521554" y="456882"/>
                </a:lnTo>
                <a:lnTo>
                  <a:pt x="523851" y="455751"/>
                </a:lnTo>
                <a:lnTo>
                  <a:pt x="523851" y="453488"/>
                </a:lnTo>
                <a:lnTo>
                  <a:pt x="528375" y="451226"/>
                </a:lnTo>
                <a:lnTo>
                  <a:pt x="530672" y="450095"/>
                </a:lnTo>
                <a:lnTo>
                  <a:pt x="531803" y="447797"/>
                </a:lnTo>
                <a:lnTo>
                  <a:pt x="532934" y="442141"/>
                </a:lnTo>
                <a:lnTo>
                  <a:pt x="532934" y="439844"/>
                </a:lnTo>
                <a:lnTo>
                  <a:pt x="532934" y="438713"/>
                </a:lnTo>
                <a:lnTo>
                  <a:pt x="530672" y="433022"/>
                </a:lnTo>
                <a:lnTo>
                  <a:pt x="530672" y="430759"/>
                </a:lnTo>
                <a:lnTo>
                  <a:pt x="535196" y="425068"/>
                </a:lnTo>
                <a:lnTo>
                  <a:pt x="535196" y="421675"/>
                </a:lnTo>
                <a:lnTo>
                  <a:pt x="534065" y="415983"/>
                </a:lnTo>
                <a:lnTo>
                  <a:pt x="532934" y="412590"/>
                </a:lnTo>
                <a:lnTo>
                  <a:pt x="531803" y="405768"/>
                </a:lnTo>
                <a:lnTo>
                  <a:pt x="529506" y="402339"/>
                </a:lnTo>
                <a:lnTo>
                  <a:pt x="528375" y="402339"/>
                </a:lnTo>
                <a:lnTo>
                  <a:pt x="528375" y="400077"/>
                </a:lnTo>
                <a:lnTo>
                  <a:pt x="528375" y="395517"/>
                </a:lnTo>
                <a:lnTo>
                  <a:pt x="524982" y="387563"/>
                </a:lnTo>
                <a:lnTo>
                  <a:pt x="524982" y="385301"/>
                </a:lnTo>
                <a:lnTo>
                  <a:pt x="526113" y="379610"/>
                </a:lnTo>
                <a:lnTo>
                  <a:pt x="523851" y="377347"/>
                </a:lnTo>
                <a:lnTo>
                  <a:pt x="523851" y="376216"/>
                </a:lnTo>
                <a:lnTo>
                  <a:pt x="519292" y="371656"/>
                </a:lnTo>
                <a:lnTo>
                  <a:pt x="519292" y="370525"/>
                </a:lnTo>
                <a:lnTo>
                  <a:pt x="519292" y="365965"/>
                </a:lnTo>
                <a:lnTo>
                  <a:pt x="518161" y="362572"/>
                </a:lnTo>
                <a:lnTo>
                  <a:pt x="512472" y="356880"/>
                </a:lnTo>
                <a:lnTo>
                  <a:pt x="511341" y="356880"/>
                </a:lnTo>
                <a:lnTo>
                  <a:pt x="510210" y="353487"/>
                </a:lnTo>
                <a:lnTo>
                  <a:pt x="510210" y="350058"/>
                </a:lnTo>
                <a:lnTo>
                  <a:pt x="513603" y="346665"/>
                </a:lnTo>
                <a:lnTo>
                  <a:pt x="514769" y="344367"/>
                </a:lnTo>
                <a:lnTo>
                  <a:pt x="514769" y="342105"/>
                </a:lnTo>
                <a:lnTo>
                  <a:pt x="511341" y="339842"/>
                </a:lnTo>
                <a:lnTo>
                  <a:pt x="510210" y="338711"/>
                </a:lnTo>
                <a:lnTo>
                  <a:pt x="509079" y="336414"/>
                </a:lnTo>
                <a:lnTo>
                  <a:pt x="510210" y="334151"/>
                </a:lnTo>
                <a:lnTo>
                  <a:pt x="512472" y="331889"/>
                </a:lnTo>
                <a:lnTo>
                  <a:pt x="514769" y="330722"/>
                </a:lnTo>
                <a:lnTo>
                  <a:pt x="514769" y="329591"/>
                </a:lnTo>
                <a:lnTo>
                  <a:pt x="515900" y="328460"/>
                </a:lnTo>
                <a:lnTo>
                  <a:pt x="521554" y="320507"/>
                </a:lnTo>
                <a:lnTo>
                  <a:pt x="522720" y="318244"/>
                </a:lnTo>
                <a:lnTo>
                  <a:pt x="523851" y="315982"/>
                </a:lnTo>
                <a:lnTo>
                  <a:pt x="523851" y="314815"/>
                </a:lnTo>
                <a:lnTo>
                  <a:pt x="522720" y="310291"/>
                </a:lnTo>
                <a:lnTo>
                  <a:pt x="524982" y="306862"/>
                </a:lnTo>
                <a:lnTo>
                  <a:pt x="524982" y="303469"/>
                </a:lnTo>
                <a:lnTo>
                  <a:pt x="526113" y="303469"/>
                </a:lnTo>
                <a:lnTo>
                  <a:pt x="526113" y="302337"/>
                </a:lnTo>
                <a:lnTo>
                  <a:pt x="526113" y="301171"/>
                </a:lnTo>
                <a:lnTo>
                  <a:pt x="526113" y="300040"/>
                </a:lnTo>
                <a:lnTo>
                  <a:pt x="522720" y="297777"/>
                </a:lnTo>
                <a:lnTo>
                  <a:pt x="521554" y="295515"/>
                </a:lnTo>
                <a:lnTo>
                  <a:pt x="522720" y="290955"/>
                </a:lnTo>
                <a:lnTo>
                  <a:pt x="520423" y="288693"/>
                </a:lnTo>
                <a:lnTo>
                  <a:pt x="513603" y="284133"/>
                </a:lnTo>
                <a:lnTo>
                  <a:pt x="513603" y="283002"/>
                </a:lnTo>
                <a:lnTo>
                  <a:pt x="512472" y="283002"/>
                </a:lnTo>
                <a:lnTo>
                  <a:pt x="510210" y="284133"/>
                </a:lnTo>
                <a:lnTo>
                  <a:pt x="507948" y="284133"/>
                </a:lnTo>
                <a:lnTo>
                  <a:pt x="507948" y="283002"/>
                </a:lnTo>
                <a:lnTo>
                  <a:pt x="507948" y="278442"/>
                </a:lnTo>
                <a:lnTo>
                  <a:pt x="507948" y="275048"/>
                </a:lnTo>
                <a:lnTo>
                  <a:pt x="504520" y="269357"/>
                </a:lnTo>
                <a:lnTo>
                  <a:pt x="504520" y="267095"/>
                </a:lnTo>
                <a:lnTo>
                  <a:pt x="503389" y="261404"/>
                </a:lnTo>
                <a:lnTo>
                  <a:pt x="503389" y="258010"/>
                </a:lnTo>
                <a:lnTo>
                  <a:pt x="504520" y="254581"/>
                </a:lnTo>
                <a:lnTo>
                  <a:pt x="511341" y="246628"/>
                </a:lnTo>
                <a:lnTo>
                  <a:pt x="512472" y="245497"/>
                </a:lnTo>
                <a:lnTo>
                  <a:pt x="513603" y="244366"/>
                </a:lnTo>
                <a:lnTo>
                  <a:pt x="520423" y="244366"/>
                </a:lnTo>
                <a:lnTo>
                  <a:pt x="520423" y="243234"/>
                </a:lnTo>
                <a:lnTo>
                  <a:pt x="517031" y="240937"/>
                </a:lnTo>
                <a:lnTo>
                  <a:pt x="518161" y="238674"/>
                </a:lnTo>
                <a:lnTo>
                  <a:pt x="519292" y="237543"/>
                </a:lnTo>
                <a:lnTo>
                  <a:pt x="522720" y="236412"/>
                </a:lnTo>
                <a:lnTo>
                  <a:pt x="524982" y="234114"/>
                </a:lnTo>
                <a:lnTo>
                  <a:pt x="524982" y="230721"/>
                </a:lnTo>
                <a:lnTo>
                  <a:pt x="527244" y="223899"/>
                </a:lnTo>
                <a:lnTo>
                  <a:pt x="528375" y="222767"/>
                </a:lnTo>
                <a:lnTo>
                  <a:pt x="530672" y="215945"/>
                </a:lnTo>
                <a:lnTo>
                  <a:pt x="532934" y="215945"/>
                </a:lnTo>
                <a:lnTo>
                  <a:pt x="534065" y="217076"/>
                </a:lnTo>
                <a:lnTo>
                  <a:pt x="535196" y="217076"/>
                </a:lnTo>
                <a:lnTo>
                  <a:pt x="536326" y="213683"/>
                </a:lnTo>
                <a:lnTo>
                  <a:pt x="537493" y="210254"/>
                </a:lnTo>
                <a:lnTo>
                  <a:pt x="545444" y="204563"/>
                </a:lnTo>
                <a:lnTo>
                  <a:pt x="547706" y="202301"/>
                </a:lnTo>
                <a:lnTo>
                  <a:pt x="547706" y="198907"/>
                </a:lnTo>
                <a:lnTo>
                  <a:pt x="547706" y="197776"/>
                </a:lnTo>
                <a:lnTo>
                  <a:pt x="547706" y="195478"/>
                </a:lnTo>
                <a:lnTo>
                  <a:pt x="554527" y="184131"/>
                </a:lnTo>
                <a:lnTo>
                  <a:pt x="555658" y="183000"/>
                </a:lnTo>
                <a:lnTo>
                  <a:pt x="556789" y="181834"/>
                </a:lnTo>
                <a:lnTo>
                  <a:pt x="555658" y="179571"/>
                </a:lnTo>
                <a:lnTo>
                  <a:pt x="554527" y="176178"/>
                </a:lnTo>
                <a:lnTo>
                  <a:pt x="555658" y="175047"/>
                </a:lnTo>
                <a:lnTo>
                  <a:pt x="556789" y="172749"/>
                </a:lnTo>
                <a:lnTo>
                  <a:pt x="556789" y="170487"/>
                </a:lnTo>
                <a:lnTo>
                  <a:pt x="554527" y="165927"/>
                </a:lnTo>
                <a:lnTo>
                  <a:pt x="554527" y="164796"/>
                </a:lnTo>
                <a:lnTo>
                  <a:pt x="554527" y="163664"/>
                </a:lnTo>
                <a:lnTo>
                  <a:pt x="555658" y="161402"/>
                </a:lnTo>
                <a:lnTo>
                  <a:pt x="559050" y="157973"/>
                </a:lnTo>
                <a:lnTo>
                  <a:pt x="562478" y="153449"/>
                </a:lnTo>
                <a:lnTo>
                  <a:pt x="564740" y="153449"/>
                </a:lnTo>
                <a:lnTo>
                  <a:pt x="565871" y="151151"/>
                </a:lnTo>
                <a:lnTo>
                  <a:pt x="565871" y="150020"/>
                </a:lnTo>
                <a:lnTo>
                  <a:pt x="567037" y="146626"/>
                </a:lnTo>
                <a:lnTo>
                  <a:pt x="570430" y="144329"/>
                </a:lnTo>
                <a:lnTo>
                  <a:pt x="572692" y="143198"/>
                </a:lnTo>
                <a:lnTo>
                  <a:pt x="574989" y="140935"/>
                </a:lnTo>
                <a:lnTo>
                  <a:pt x="579512" y="135244"/>
                </a:lnTo>
                <a:lnTo>
                  <a:pt x="579512" y="134113"/>
                </a:lnTo>
                <a:lnTo>
                  <a:pt x="579512" y="132982"/>
                </a:lnTo>
                <a:lnTo>
                  <a:pt x="579512" y="131851"/>
                </a:lnTo>
                <a:lnTo>
                  <a:pt x="580643" y="129553"/>
                </a:lnTo>
                <a:lnTo>
                  <a:pt x="584071" y="127291"/>
                </a:lnTo>
                <a:lnTo>
                  <a:pt x="584071" y="123897"/>
                </a:lnTo>
                <a:lnTo>
                  <a:pt x="585202" y="121600"/>
                </a:lnTo>
                <a:lnTo>
                  <a:pt x="586333" y="122731"/>
                </a:lnTo>
                <a:lnTo>
                  <a:pt x="587464" y="122731"/>
                </a:lnTo>
                <a:lnTo>
                  <a:pt x="587464" y="126159"/>
                </a:lnTo>
                <a:lnTo>
                  <a:pt x="589761" y="128422"/>
                </a:lnTo>
                <a:lnTo>
                  <a:pt x="590892" y="128422"/>
                </a:lnTo>
                <a:lnTo>
                  <a:pt x="592023" y="128422"/>
                </a:lnTo>
                <a:lnTo>
                  <a:pt x="594285" y="127291"/>
                </a:lnTo>
                <a:lnTo>
                  <a:pt x="596582" y="123897"/>
                </a:lnTo>
                <a:lnTo>
                  <a:pt x="597713" y="123897"/>
                </a:lnTo>
                <a:lnTo>
                  <a:pt x="598844" y="123897"/>
                </a:lnTo>
                <a:lnTo>
                  <a:pt x="598844" y="126159"/>
                </a:lnTo>
                <a:lnTo>
                  <a:pt x="599975" y="127291"/>
                </a:lnTo>
                <a:lnTo>
                  <a:pt x="602236" y="126159"/>
                </a:lnTo>
                <a:lnTo>
                  <a:pt x="603403" y="123897"/>
                </a:lnTo>
                <a:lnTo>
                  <a:pt x="603403" y="121600"/>
                </a:lnTo>
                <a:lnTo>
                  <a:pt x="606795" y="122731"/>
                </a:lnTo>
                <a:lnTo>
                  <a:pt x="609057" y="122731"/>
                </a:lnTo>
                <a:lnTo>
                  <a:pt x="613616" y="119337"/>
                </a:lnTo>
                <a:lnTo>
                  <a:pt x="614747" y="120468"/>
                </a:lnTo>
                <a:lnTo>
                  <a:pt x="619306" y="122731"/>
                </a:lnTo>
                <a:lnTo>
                  <a:pt x="620437" y="122731"/>
                </a:lnTo>
                <a:lnTo>
                  <a:pt x="622698" y="121600"/>
                </a:lnTo>
                <a:lnTo>
                  <a:pt x="628388" y="119337"/>
                </a:lnTo>
                <a:lnTo>
                  <a:pt x="634078" y="120468"/>
                </a:lnTo>
                <a:lnTo>
                  <a:pt x="635209" y="119337"/>
                </a:lnTo>
                <a:lnTo>
                  <a:pt x="635209" y="120468"/>
                </a:lnTo>
                <a:lnTo>
                  <a:pt x="636340" y="118206"/>
                </a:lnTo>
                <a:lnTo>
                  <a:pt x="635209" y="114777"/>
                </a:lnTo>
                <a:lnTo>
                  <a:pt x="637471" y="113646"/>
                </a:lnTo>
                <a:lnTo>
                  <a:pt x="637471" y="112515"/>
                </a:lnTo>
                <a:lnTo>
                  <a:pt x="643161" y="111384"/>
                </a:lnTo>
                <a:lnTo>
                  <a:pt x="645422" y="106824"/>
                </a:lnTo>
                <a:lnTo>
                  <a:pt x="647684" y="105693"/>
                </a:lnTo>
                <a:lnTo>
                  <a:pt x="647684" y="104561"/>
                </a:lnTo>
                <a:lnTo>
                  <a:pt x="647684" y="102299"/>
                </a:lnTo>
                <a:lnTo>
                  <a:pt x="648850" y="100001"/>
                </a:lnTo>
                <a:lnTo>
                  <a:pt x="649981" y="98870"/>
                </a:lnTo>
                <a:lnTo>
                  <a:pt x="652243" y="98870"/>
                </a:lnTo>
                <a:lnTo>
                  <a:pt x="652243" y="97739"/>
                </a:lnTo>
                <a:lnTo>
                  <a:pt x="652243" y="96608"/>
                </a:lnTo>
                <a:lnTo>
                  <a:pt x="652243" y="95477"/>
                </a:lnTo>
                <a:lnTo>
                  <a:pt x="651112" y="95477"/>
                </a:lnTo>
                <a:lnTo>
                  <a:pt x="646553" y="95477"/>
                </a:lnTo>
                <a:lnTo>
                  <a:pt x="646553" y="93179"/>
                </a:lnTo>
                <a:lnTo>
                  <a:pt x="647684" y="92048"/>
                </a:lnTo>
                <a:lnTo>
                  <a:pt x="649981" y="89786"/>
                </a:lnTo>
                <a:lnTo>
                  <a:pt x="655671" y="89786"/>
                </a:lnTo>
                <a:lnTo>
                  <a:pt x="657933" y="88655"/>
                </a:lnTo>
                <a:lnTo>
                  <a:pt x="663623" y="87523"/>
                </a:lnTo>
                <a:lnTo>
                  <a:pt x="667015" y="87523"/>
                </a:lnTo>
                <a:lnTo>
                  <a:pt x="669277" y="86392"/>
                </a:lnTo>
                <a:lnTo>
                  <a:pt x="671574" y="82963"/>
                </a:lnTo>
                <a:lnTo>
                  <a:pt x="672705" y="82963"/>
                </a:lnTo>
                <a:lnTo>
                  <a:pt x="672705" y="81832"/>
                </a:lnTo>
                <a:lnTo>
                  <a:pt x="673836" y="78403"/>
                </a:lnTo>
                <a:lnTo>
                  <a:pt x="674967" y="76141"/>
                </a:lnTo>
                <a:lnTo>
                  <a:pt x="676098" y="76141"/>
                </a:lnTo>
                <a:lnTo>
                  <a:pt x="678395" y="77272"/>
                </a:lnTo>
                <a:lnTo>
                  <a:pt x="679526" y="77272"/>
                </a:lnTo>
                <a:lnTo>
                  <a:pt x="679526" y="71581"/>
                </a:lnTo>
                <a:lnTo>
                  <a:pt x="679526" y="70450"/>
                </a:lnTo>
                <a:lnTo>
                  <a:pt x="681788" y="68188"/>
                </a:lnTo>
                <a:lnTo>
                  <a:pt x="681788" y="64794"/>
                </a:lnTo>
                <a:lnTo>
                  <a:pt x="681788" y="63628"/>
                </a:lnTo>
                <a:lnTo>
                  <a:pt x="682919" y="62496"/>
                </a:lnTo>
                <a:lnTo>
                  <a:pt x="685216" y="61365"/>
                </a:lnTo>
                <a:lnTo>
                  <a:pt x="687477" y="60234"/>
                </a:lnTo>
                <a:lnTo>
                  <a:pt x="690870" y="55674"/>
                </a:lnTo>
                <a:lnTo>
                  <a:pt x="692001" y="53412"/>
                </a:lnTo>
                <a:lnTo>
                  <a:pt x="696560" y="50018"/>
                </a:lnTo>
                <a:lnTo>
                  <a:pt x="698822" y="48887"/>
                </a:lnTo>
                <a:lnTo>
                  <a:pt x="699988" y="43196"/>
                </a:lnTo>
                <a:lnTo>
                  <a:pt x="699988" y="42065"/>
                </a:lnTo>
                <a:lnTo>
                  <a:pt x="703381" y="38636"/>
                </a:lnTo>
                <a:lnTo>
                  <a:pt x="702250" y="35243"/>
                </a:lnTo>
                <a:lnTo>
                  <a:pt x="701119" y="34076"/>
                </a:lnTo>
                <a:lnTo>
                  <a:pt x="696560" y="30683"/>
                </a:lnTo>
                <a:lnTo>
                  <a:pt x="695429" y="29552"/>
                </a:lnTo>
                <a:lnTo>
                  <a:pt x="693167" y="26123"/>
                </a:lnTo>
                <a:lnTo>
                  <a:pt x="690870" y="23860"/>
                </a:lnTo>
                <a:lnTo>
                  <a:pt x="692001" y="19336"/>
                </a:lnTo>
                <a:lnTo>
                  <a:pt x="692001" y="15907"/>
                </a:lnTo>
                <a:lnTo>
                  <a:pt x="695429" y="14776"/>
                </a:lnTo>
                <a:lnTo>
                  <a:pt x="695429" y="13645"/>
                </a:lnTo>
                <a:lnTo>
                  <a:pt x="694298" y="11347"/>
                </a:lnTo>
                <a:lnTo>
                  <a:pt x="694298" y="5691"/>
                </a:lnTo>
                <a:lnTo>
                  <a:pt x="697691" y="2262"/>
                </a:lnTo>
                <a:lnTo>
                  <a:pt x="699988" y="0"/>
                </a:lnTo>
                <a:lnTo>
                  <a:pt x="702250" y="1131"/>
                </a:lnTo>
                <a:lnTo>
                  <a:pt x="704512" y="5691"/>
                </a:lnTo>
                <a:lnTo>
                  <a:pt x="710201" y="10216"/>
                </a:lnTo>
                <a:lnTo>
                  <a:pt x="713594" y="11347"/>
                </a:lnTo>
                <a:lnTo>
                  <a:pt x="714760" y="11347"/>
                </a:lnTo>
                <a:lnTo>
                  <a:pt x="721546" y="18169"/>
                </a:lnTo>
                <a:lnTo>
                  <a:pt x="726105" y="20467"/>
                </a:lnTo>
                <a:lnTo>
                  <a:pt x="726105" y="21598"/>
                </a:lnTo>
                <a:lnTo>
                  <a:pt x="730663" y="24992"/>
                </a:lnTo>
                <a:lnTo>
                  <a:pt x="737484" y="28420"/>
                </a:lnTo>
                <a:lnTo>
                  <a:pt x="738615" y="28420"/>
                </a:lnTo>
                <a:lnTo>
                  <a:pt x="742008" y="27289"/>
                </a:lnTo>
                <a:lnTo>
                  <a:pt x="743139" y="27289"/>
                </a:lnTo>
                <a:lnTo>
                  <a:pt x="746567" y="29552"/>
                </a:lnTo>
                <a:lnTo>
                  <a:pt x="751090" y="29552"/>
                </a:lnTo>
                <a:lnTo>
                  <a:pt x="753387" y="27289"/>
                </a:lnTo>
                <a:lnTo>
                  <a:pt x="755649" y="27289"/>
                </a:lnTo>
                <a:lnTo>
                  <a:pt x="761339" y="28420"/>
                </a:lnTo>
                <a:lnTo>
                  <a:pt x="762470" y="29552"/>
                </a:lnTo>
                <a:lnTo>
                  <a:pt x="763601" y="28420"/>
                </a:lnTo>
                <a:lnTo>
                  <a:pt x="765863" y="29552"/>
                </a:lnTo>
                <a:lnTo>
                  <a:pt x="769291" y="28420"/>
                </a:lnTo>
                <a:lnTo>
                  <a:pt x="773814" y="30683"/>
                </a:lnTo>
                <a:lnTo>
                  <a:pt x="774980" y="30683"/>
                </a:lnTo>
                <a:lnTo>
                  <a:pt x="779504" y="32945"/>
                </a:lnTo>
                <a:lnTo>
                  <a:pt x="780635" y="31814"/>
                </a:lnTo>
                <a:lnTo>
                  <a:pt x="781801" y="31814"/>
                </a:lnTo>
                <a:lnTo>
                  <a:pt x="781801" y="36374"/>
                </a:lnTo>
                <a:lnTo>
                  <a:pt x="782932" y="36374"/>
                </a:lnTo>
                <a:lnTo>
                  <a:pt x="782932" y="37505"/>
                </a:lnTo>
                <a:lnTo>
                  <a:pt x="786325" y="39767"/>
                </a:lnTo>
                <a:lnTo>
                  <a:pt x="788586" y="39767"/>
                </a:lnTo>
                <a:lnTo>
                  <a:pt x="790884" y="39767"/>
                </a:lnTo>
                <a:lnTo>
                  <a:pt x="790884" y="42065"/>
                </a:lnTo>
                <a:lnTo>
                  <a:pt x="793145" y="45458"/>
                </a:lnTo>
                <a:lnTo>
                  <a:pt x="793145" y="47721"/>
                </a:lnTo>
                <a:lnTo>
                  <a:pt x="794276" y="50018"/>
                </a:lnTo>
                <a:lnTo>
                  <a:pt x="793145" y="50018"/>
                </a:lnTo>
                <a:lnTo>
                  <a:pt x="794276" y="51150"/>
                </a:lnTo>
                <a:lnTo>
                  <a:pt x="793145" y="53412"/>
                </a:lnTo>
                <a:lnTo>
                  <a:pt x="793145" y="54543"/>
                </a:lnTo>
                <a:lnTo>
                  <a:pt x="792014" y="56841"/>
                </a:lnTo>
                <a:lnTo>
                  <a:pt x="793145" y="56841"/>
                </a:lnTo>
                <a:lnTo>
                  <a:pt x="793145" y="60234"/>
                </a:lnTo>
                <a:lnTo>
                  <a:pt x="790884" y="61365"/>
                </a:lnTo>
                <a:lnTo>
                  <a:pt x="790884" y="62496"/>
                </a:lnTo>
                <a:lnTo>
                  <a:pt x="788586" y="62496"/>
                </a:lnTo>
                <a:lnTo>
                  <a:pt x="788586" y="64794"/>
                </a:lnTo>
                <a:lnTo>
                  <a:pt x="786325" y="67056"/>
                </a:lnTo>
                <a:lnTo>
                  <a:pt x="782932" y="70450"/>
                </a:lnTo>
                <a:lnTo>
                  <a:pt x="781801" y="72748"/>
                </a:lnTo>
                <a:lnTo>
                  <a:pt x="781801" y="76141"/>
                </a:lnTo>
                <a:lnTo>
                  <a:pt x="771552" y="94346"/>
                </a:lnTo>
                <a:lnTo>
                  <a:pt x="769291" y="100001"/>
                </a:lnTo>
                <a:lnTo>
                  <a:pt x="769291" y="101133"/>
                </a:lnTo>
                <a:lnTo>
                  <a:pt x="767029" y="103430"/>
                </a:lnTo>
                <a:lnTo>
                  <a:pt x="767029" y="105693"/>
                </a:lnTo>
                <a:lnTo>
                  <a:pt x="765863" y="107955"/>
                </a:lnTo>
                <a:lnTo>
                  <a:pt x="765863" y="109121"/>
                </a:lnTo>
                <a:lnTo>
                  <a:pt x="769291" y="107955"/>
                </a:lnTo>
                <a:lnTo>
                  <a:pt x="769291" y="110253"/>
                </a:lnTo>
                <a:lnTo>
                  <a:pt x="769291" y="113646"/>
                </a:lnTo>
                <a:lnTo>
                  <a:pt x="770421" y="113646"/>
                </a:lnTo>
                <a:lnTo>
                  <a:pt x="771552" y="115944"/>
                </a:lnTo>
                <a:lnTo>
                  <a:pt x="777242" y="115944"/>
                </a:lnTo>
                <a:lnTo>
                  <a:pt x="778373" y="115944"/>
                </a:lnTo>
                <a:lnTo>
                  <a:pt x="778373" y="117075"/>
                </a:lnTo>
                <a:lnTo>
                  <a:pt x="778373" y="120468"/>
                </a:lnTo>
                <a:lnTo>
                  <a:pt x="778373" y="122731"/>
                </a:lnTo>
                <a:lnTo>
                  <a:pt x="780635" y="125028"/>
                </a:lnTo>
                <a:lnTo>
                  <a:pt x="781801" y="129553"/>
                </a:lnTo>
                <a:lnTo>
                  <a:pt x="781801" y="130684"/>
                </a:lnTo>
                <a:lnTo>
                  <a:pt x="784063" y="129553"/>
                </a:lnTo>
                <a:lnTo>
                  <a:pt x="786325" y="129553"/>
                </a:lnTo>
                <a:lnTo>
                  <a:pt x="782932" y="130684"/>
                </a:lnTo>
                <a:lnTo>
                  <a:pt x="781801" y="131851"/>
                </a:lnTo>
                <a:lnTo>
                  <a:pt x="781801" y="137506"/>
                </a:lnTo>
                <a:lnTo>
                  <a:pt x="779504" y="140935"/>
                </a:lnTo>
                <a:lnTo>
                  <a:pt x="774980" y="140935"/>
                </a:lnTo>
                <a:lnTo>
                  <a:pt x="774980" y="142066"/>
                </a:lnTo>
                <a:lnTo>
                  <a:pt x="773814" y="143198"/>
                </a:lnTo>
                <a:lnTo>
                  <a:pt x="773814" y="144329"/>
                </a:lnTo>
                <a:lnTo>
                  <a:pt x="776111" y="145495"/>
                </a:lnTo>
                <a:lnTo>
                  <a:pt x="778373" y="146626"/>
                </a:lnTo>
                <a:lnTo>
                  <a:pt x="780635" y="152282"/>
                </a:lnTo>
                <a:lnTo>
                  <a:pt x="779504" y="160236"/>
                </a:lnTo>
                <a:lnTo>
                  <a:pt x="778373" y="161402"/>
                </a:lnTo>
                <a:lnTo>
                  <a:pt x="779504" y="162533"/>
                </a:lnTo>
                <a:lnTo>
                  <a:pt x="781801" y="163664"/>
                </a:lnTo>
                <a:lnTo>
                  <a:pt x="785194" y="163664"/>
                </a:lnTo>
                <a:lnTo>
                  <a:pt x="787456" y="163664"/>
                </a:lnTo>
                <a:lnTo>
                  <a:pt x="789753" y="165927"/>
                </a:lnTo>
                <a:lnTo>
                  <a:pt x="793145" y="165927"/>
                </a:lnTo>
                <a:lnTo>
                  <a:pt x="796573" y="168224"/>
                </a:lnTo>
                <a:lnTo>
                  <a:pt x="796573" y="169356"/>
                </a:lnTo>
                <a:lnTo>
                  <a:pt x="794276" y="169356"/>
                </a:lnTo>
                <a:lnTo>
                  <a:pt x="793145" y="170487"/>
                </a:lnTo>
                <a:lnTo>
                  <a:pt x="792014" y="176178"/>
                </a:lnTo>
                <a:lnTo>
                  <a:pt x="794276" y="178440"/>
                </a:lnTo>
                <a:lnTo>
                  <a:pt x="792014" y="181834"/>
                </a:lnTo>
                <a:lnTo>
                  <a:pt x="786325" y="187525"/>
                </a:lnTo>
                <a:lnTo>
                  <a:pt x="786325" y="188656"/>
                </a:lnTo>
                <a:lnTo>
                  <a:pt x="788586" y="186394"/>
                </a:lnTo>
                <a:lnTo>
                  <a:pt x="788586" y="187525"/>
                </a:lnTo>
                <a:lnTo>
                  <a:pt x="789753" y="187525"/>
                </a:lnTo>
                <a:lnTo>
                  <a:pt x="790884" y="190954"/>
                </a:lnTo>
                <a:lnTo>
                  <a:pt x="790884" y="192085"/>
                </a:lnTo>
                <a:lnTo>
                  <a:pt x="792014" y="193216"/>
                </a:lnTo>
                <a:lnTo>
                  <a:pt x="793145" y="194347"/>
                </a:lnTo>
                <a:lnTo>
                  <a:pt x="793145" y="195478"/>
                </a:lnTo>
                <a:lnTo>
                  <a:pt x="794276" y="197776"/>
                </a:lnTo>
                <a:lnTo>
                  <a:pt x="795407" y="200038"/>
                </a:lnTo>
                <a:lnTo>
                  <a:pt x="797704" y="202301"/>
                </a:lnTo>
                <a:lnTo>
                  <a:pt x="799966" y="206861"/>
                </a:lnTo>
                <a:lnTo>
                  <a:pt x="797704" y="212552"/>
                </a:lnTo>
                <a:lnTo>
                  <a:pt x="796573" y="212552"/>
                </a:lnTo>
                <a:lnTo>
                  <a:pt x="796573" y="213683"/>
                </a:lnTo>
                <a:lnTo>
                  <a:pt x="795407" y="213683"/>
                </a:lnTo>
                <a:lnTo>
                  <a:pt x="795407" y="214814"/>
                </a:lnTo>
                <a:lnTo>
                  <a:pt x="794276" y="215945"/>
                </a:lnTo>
                <a:lnTo>
                  <a:pt x="795407" y="218207"/>
                </a:lnTo>
                <a:lnTo>
                  <a:pt x="796573" y="220505"/>
                </a:lnTo>
                <a:lnTo>
                  <a:pt x="793145" y="222767"/>
                </a:lnTo>
                <a:lnTo>
                  <a:pt x="793145" y="223899"/>
                </a:lnTo>
                <a:lnTo>
                  <a:pt x="794276" y="223899"/>
                </a:lnTo>
                <a:lnTo>
                  <a:pt x="796573" y="222767"/>
                </a:lnTo>
                <a:lnTo>
                  <a:pt x="798835" y="221636"/>
                </a:lnTo>
                <a:lnTo>
                  <a:pt x="801097" y="221636"/>
                </a:lnTo>
                <a:lnTo>
                  <a:pt x="803359" y="220505"/>
                </a:lnTo>
                <a:lnTo>
                  <a:pt x="804525" y="221636"/>
                </a:lnTo>
                <a:lnTo>
                  <a:pt x="805656" y="220505"/>
                </a:lnTo>
                <a:lnTo>
                  <a:pt x="805656" y="221636"/>
                </a:lnTo>
                <a:lnTo>
                  <a:pt x="807918" y="222767"/>
                </a:lnTo>
                <a:lnTo>
                  <a:pt x="809049" y="222767"/>
                </a:lnTo>
                <a:lnTo>
                  <a:pt x="812477" y="223899"/>
                </a:lnTo>
                <a:lnTo>
                  <a:pt x="815869" y="223899"/>
                </a:lnTo>
                <a:lnTo>
                  <a:pt x="817000" y="225030"/>
                </a:lnTo>
                <a:lnTo>
                  <a:pt x="817000" y="226161"/>
                </a:lnTo>
                <a:lnTo>
                  <a:pt x="814738" y="228459"/>
                </a:lnTo>
                <a:lnTo>
                  <a:pt x="815869" y="230721"/>
                </a:lnTo>
                <a:lnTo>
                  <a:pt x="813607" y="237543"/>
                </a:lnTo>
                <a:lnTo>
                  <a:pt x="812477" y="238674"/>
                </a:lnTo>
                <a:lnTo>
                  <a:pt x="814738" y="242103"/>
                </a:lnTo>
                <a:lnTo>
                  <a:pt x="814738" y="244366"/>
                </a:lnTo>
                <a:lnTo>
                  <a:pt x="817000" y="245497"/>
                </a:lnTo>
                <a:lnTo>
                  <a:pt x="821559" y="246628"/>
                </a:lnTo>
                <a:lnTo>
                  <a:pt x="819297" y="248890"/>
                </a:lnTo>
                <a:lnTo>
                  <a:pt x="813607" y="258010"/>
                </a:lnTo>
                <a:lnTo>
                  <a:pt x="815869" y="271655"/>
                </a:lnTo>
                <a:lnTo>
                  <a:pt x="815869" y="273917"/>
                </a:lnTo>
                <a:lnTo>
                  <a:pt x="815869" y="275048"/>
                </a:lnTo>
                <a:lnTo>
                  <a:pt x="813607" y="276179"/>
                </a:lnTo>
                <a:lnTo>
                  <a:pt x="811346" y="280739"/>
                </a:lnTo>
                <a:lnTo>
                  <a:pt x="809049" y="283002"/>
                </a:lnTo>
                <a:lnTo>
                  <a:pt x="809049" y="284133"/>
                </a:lnTo>
                <a:lnTo>
                  <a:pt x="809049" y="288693"/>
                </a:lnTo>
                <a:lnTo>
                  <a:pt x="806787" y="293217"/>
                </a:lnTo>
                <a:lnTo>
                  <a:pt x="806787" y="294384"/>
                </a:lnTo>
                <a:lnTo>
                  <a:pt x="806787" y="298909"/>
                </a:lnTo>
                <a:lnTo>
                  <a:pt x="804525" y="302337"/>
                </a:lnTo>
                <a:lnTo>
                  <a:pt x="804525" y="306862"/>
                </a:lnTo>
                <a:lnTo>
                  <a:pt x="802228" y="309160"/>
                </a:lnTo>
                <a:lnTo>
                  <a:pt x="801097" y="312553"/>
                </a:lnTo>
                <a:lnTo>
                  <a:pt x="799966" y="312553"/>
                </a:lnTo>
                <a:lnTo>
                  <a:pt x="798835" y="315982"/>
                </a:lnTo>
                <a:lnTo>
                  <a:pt x="796573" y="315982"/>
                </a:lnTo>
                <a:lnTo>
                  <a:pt x="795407" y="315982"/>
                </a:lnTo>
                <a:lnTo>
                  <a:pt x="796573" y="317113"/>
                </a:lnTo>
                <a:lnTo>
                  <a:pt x="798835" y="317113"/>
                </a:lnTo>
                <a:lnTo>
                  <a:pt x="798835" y="318244"/>
                </a:lnTo>
                <a:lnTo>
                  <a:pt x="798835" y="319375"/>
                </a:lnTo>
                <a:lnTo>
                  <a:pt x="797704" y="322769"/>
                </a:lnTo>
                <a:lnTo>
                  <a:pt x="797704" y="325067"/>
                </a:lnTo>
                <a:lnTo>
                  <a:pt x="802228" y="327329"/>
                </a:lnTo>
                <a:lnTo>
                  <a:pt x="805656" y="331889"/>
                </a:lnTo>
                <a:lnTo>
                  <a:pt x="806787" y="333020"/>
                </a:lnTo>
                <a:lnTo>
                  <a:pt x="802228" y="338711"/>
                </a:lnTo>
                <a:lnTo>
                  <a:pt x="797704" y="343236"/>
                </a:lnTo>
                <a:lnTo>
                  <a:pt x="796573" y="345533"/>
                </a:lnTo>
                <a:lnTo>
                  <a:pt x="796573" y="346665"/>
                </a:lnTo>
                <a:lnTo>
                  <a:pt x="794276" y="347796"/>
                </a:lnTo>
                <a:lnTo>
                  <a:pt x="794276" y="348927"/>
                </a:lnTo>
                <a:lnTo>
                  <a:pt x="796573" y="350058"/>
                </a:lnTo>
                <a:lnTo>
                  <a:pt x="801097" y="351189"/>
                </a:lnTo>
                <a:lnTo>
                  <a:pt x="801097" y="352320"/>
                </a:lnTo>
                <a:lnTo>
                  <a:pt x="798835" y="353487"/>
                </a:lnTo>
                <a:lnTo>
                  <a:pt x="797704" y="356880"/>
                </a:lnTo>
                <a:lnTo>
                  <a:pt x="797704" y="358012"/>
                </a:lnTo>
                <a:lnTo>
                  <a:pt x="795407" y="359143"/>
                </a:lnTo>
                <a:lnTo>
                  <a:pt x="796573" y="364834"/>
                </a:lnTo>
                <a:lnTo>
                  <a:pt x="794276" y="367096"/>
                </a:lnTo>
                <a:lnTo>
                  <a:pt x="797704" y="371656"/>
                </a:lnTo>
                <a:lnTo>
                  <a:pt x="796573" y="373918"/>
                </a:lnTo>
                <a:lnTo>
                  <a:pt x="798835" y="377347"/>
                </a:lnTo>
                <a:lnTo>
                  <a:pt x="798835" y="379610"/>
                </a:lnTo>
                <a:lnTo>
                  <a:pt x="799966" y="379610"/>
                </a:lnTo>
                <a:lnTo>
                  <a:pt x="801097" y="379610"/>
                </a:lnTo>
                <a:lnTo>
                  <a:pt x="801097" y="380741"/>
                </a:lnTo>
                <a:lnTo>
                  <a:pt x="802228" y="381872"/>
                </a:lnTo>
                <a:lnTo>
                  <a:pt x="803359" y="379610"/>
                </a:lnTo>
                <a:lnTo>
                  <a:pt x="805656" y="380741"/>
                </a:lnTo>
                <a:lnTo>
                  <a:pt x="811346" y="388694"/>
                </a:lnTo>
                <a:lnTo>
                  <a:pt x="812477" y="387563"/>
                </a:lnTo>
                <a:lnTo>
                  <a:pt x="813607" y="387563"/>
                </a:lnTo>
                <a:lnTo>
                  <a:pt x="813607" y="389825"/>
                </a:lnTo>
                <a:lnTo>
                  <a:pt x="815869" y="390992"/>
                </a:lnTo>
                <a:lnTo>
                  <a:pt x="815869" y="394385"/>
                </a:lnTo>
                <a:lnTo>
                  <a:pt x="814738" y="398945"/>
                </a:lnTo>
                <a:lnTo>
                  <a:pt x="820428" y="398945"/>
                </a:lnTo>
                <a:lnTo>
                  <a:pt x="820428" y="401208"/>
                </a:lnTo>
                <a:lnTo>
                  <a:pt x="821559" y="401208"/>
                </a:lnTo>
                <a:lnTo>
                  <a:pt x="821559" y="402339"/>
                </a:lnTo>
                <a:lnTo>
                  <a:pt x="822690" y="403470"/>
                </a:lnTo>
                <a:lnTo>
                  <a:pt x="822690" y="405768"/>
                </a:lnTo>
                <a:lnTo>
                  <a:pt x="827249" y="408030"/>
                </a:lnTo>
                <a:lnTo>
                  <a:pt x="829511" y="405768"/>
                </a:lnTo>
                <a:lnTo>
                  <a:pt x="830642" y="405768"/>
                </a:lnTo>
                <a:lnTo>
                  <a:pt x="831772" y="409161"/>
                </a:lnTo>
                <a:lnTo>
                  <a:pt x="834070" y="408030"/>
                </a:lnTo>
                <a:lnTo>
                  <a:pt x="834070" y="411423"/>
                </a:lnTo>
                <a:lnTo>
                  <a:pt x="838593" y="413721"/>
                </a:lnTo>
                <a:lnTo>
                  <a:pt x="839724" y="417115"/>
                </a:lnTo>
                <a:lnTo>
                  <a:pt x="840890" y="415983"/>
                </a:lnTo>
                <a:lnTo>
                  <a:pt x="842021" y="415983"/>
                </a:lnTo>
                <a:lnTo>
                  <a:pt x="844283" y="419377"/>
                </a:lnTo>
                <a:lnTo>
                  <a:pt x="846545" y="419377"/>
                </a:lnTo>
                <a:lnTo>
                  <a:pt x="847676" y="419377"/>
                </a:lnTo>
                <a:lnTo>
                  <a:pt x="848842" y="421675"/>
                </a:lnTo>
                <a:lnTo>
                  <a:pt x="847676" y="425068"/>
                </a:lnTo>
                <a:lnTo>
                  <a:pt x="848842" y="429628"/>
                </a:lnTo>
                <a:lnTo>
                  <a:pt x="845414" y="431890"/>
                </a:lnTo>
                <a:lnTo>
                  <a:pt x="848842" y="434153"/>
                </a:lnTo>
                <a:lnTo>
                  <a:pt x="849973" y="434153"/>
                </a:lnTo>
                <a:lnTo>
                  <a:pt x="851104" y="436450"/>
                </a:lnTo>
                <a:lnTo>
                  <a:pt x="848842" y="437581"/>
                </a:lnTo>
                <a:lnTo>
                  <a:pt x="848842" y="438713"/>
                </a:lnTo>
                <a:lnTo>
                  <a:pt x="848842" y="440975"/>
                </a:lnTo>
                <a:lnTo>
                  <a:pt x="848842" y="442141"/>
                </a:lnTo>
                <a:lnTo>
                  <a:pt x="851104" y="443273"/>
                </a:lnTo>
                <a:lnTo>
                  <a:pt x="851104" y="445535"/>
                </a:lnTo>
                <a:lnTo>
                  <a:pt x="849973" y="448928"/>
                </a:lnTo>
                <a:lnTo>
                  <a:pt x="847676" y="450095"/>
                </a:lnTo>
                <a:lnTo>
                  <a:pt x="846545" y="453488"/>
                </a:lnTo>
                <a:lnTo>
                  <a:pt x="847676" y="454620"/>
                </a:lnTo>
                <a:lnTo>
                  <a:pt x="849973" y="458048"/>
                </a:lnTo>
                <a:lnTo>
                  <a:pt x="851104" y="460311"/>
                </a:lnTo>
                <a:lnTo>
                  <a:pt x="849973" y="461442"/>
                </a:lnTo>
                <a:lnTo>
                  <a:pt x="846545" y="461442"/>
                </a:lnTo>
                <a:lnTo>
                  <a:pt x="845414" y="462573"/>
                </a:lnTo>
                <a:lnTo>
                  <a:pt x="845414" y="463704"/>
                </a:lnTo>
                <a:lnTo>
                  <a:pt x="846545" y="466002"/>
                </a:lnTo>
                <a:lnTo>
                  <a:pt x="847676" y="467133"/>
                </a:lnTo>
                <a:lnTo>
                  <a:pt x="848842" y="468264"/>
                </a:lnTo>
                <a:lnTo>
                  <a:pt x="849973" y="470526"/>
                </a:lnTo>
                <a:lnTo>
                  <a:pt x="849973" y="471693"/>
                </a:lnTo>
                <a:lnTo>
                  <a:pt x="847676" y="473955"/>
                </a:lnTo>
                <a:lnTo>
                  <a:pt x="847676" y="475086"/>
                </a:lnTo>
                <a:lnTo>
                  <a:pt x="847676" y="476218"/>
                </a:lnTo>
                <a:lnTo>
                  <a:pt x="847676" y="477349"/>
                </a:lnTo>
                <a:lnTo>
                  <a:pt x="847676" y="479646"/>
                </a:lnTo>
                <a:lnTo>
                  <a:pt x="846545" y="480778"/>
                </a:lnTo>
                <a:lnTo>
                  <a:pt x="847676" y="483040"/>
                </a:lnTo>
                <a:lnTo>
                  <a:pt x="847676" y="485302"/>
                </a:lnTo>
                <a:lnTo>
                  <a:pt x="851104" y="487600"/>
                </a:lnTo>
                <a:lnTo>
                  <a:pt x="851104" y="492125"/>
                </a:lnTo>
                <a:lnTo>
                  <a:pt x="852235" y="494422"/>
                </a:lnTo>
                <a:lnTo>
                  <a:pt x="853365" y="496685"/>
                </a:lnTo>
                <a:lnTo>
                  <a:pt x="852235" y="501244"/>
                </a:lnTo>
                <a:lnTo>
                  <a:pt x="851104" y="503507"/>
                </a:lnTo>
                <a:lnTo>
                  <a:pt x="847676" y="504638"/>
                </a:lnTo>
                <a:lnTo>
                  <a:pt x="846545" y="505769"/>
                </a:lnTo>
                <a:lnTo>
                  <a:pt x="847676" y="508031"/>
                </a:lnTo>
                <a:lnTo>
                  <a:pt x="848842" y="512591"/>
                </a:lnTo>
                <a:lnTo>
                  <a:pt x="851104" y="515985"/>
                </a:lnTo>
                <a:lnTo>
                  <a:pt x="849973" y="518283"/>
                </a:lnTo>
                <a:lnTo>
                  <a:pt x="851104" y="522807"/>
                </a:lnTo>
                <a:lnTo>
                  <a:pt x="852235" y="527367"/>
                </a:lnTo>
                <a:lnTo>
                  <a:pt x="851104" y="533058"/>
                </a:lnTo>
                <a:lnTo>
                  <a:pt x="852235" y="536452"/>
                </a:lnTo>
                <a:lnTo>
                  <a:pt x="854496" y="542143"/>
                </a:lnTo>
                <a:lnTo>
                  <a:pt x="853365" y="545536"/>
                </a:lnTo>
                <a:lnTo>
                  <a:pt x="856793" y="548965"/>
                </a:lnTo>
                <a:lnTo>
                  <a:pt x="856793" y="558050"/>
                </a:lnTo>
                <a:lnTo>
                  <a:pt x="855627" y="561479"/>
                </a:lnTo>
                <a:lnTo>
                  <a:pt x="854496" y="562610"/>
                </a:lnTo>
                <a:lnTo>
                  <a:pt x="854496" y="563741"/>
                </a:lnTo>
                <a:lnTo>
                  <a:pt x="852235" y="566003"/>
                </a:lnTo>
                <a:lnTo>
                  <a:pt x="852235" y="569432"/>
                </a:lnTo>
                <a:lnTo>
                  <a:pt x="852235" y="570563"/>
                </a:lnTo>
                <a:lnTo>
                  <a:pt x="852235" y="571694"/>
                </a:lnTo>
                <a:lnTo>
                  <a:pt x="855627" y="570563"/>
                </a:lnTo>
                <a:lnTo>
                  <a:pt x="857924" y="572826"/>
                </a:lnTo>
                <a:lnTo>
                  <a:pt x="860186" y="580779"/>
                </a:lnTo>
                <a:lnTo>
                  <a:pt x="862448" y="585339"/>
                </a:lnTo>
                <a:lnTo>
                  <a:pt x="861317" y="588733"/>
                </a:lnTo>
                <a:lnTo>
                  <a:pt x="861317" y="591030"/>
                </a:lnTo>
                <a:lnTo>
                  <a:pt x="861317" y="592161"/>
                </a:lnTo>
                <a:lnTo>
                  <a:pt x="861317" y="593293"/>
                </a:lnTo>
                <a:lnTo>
                  <a:pt x="861317" y="597817"/>
                </a:lnTo>
                <a:lnTo>
                  <a:pt x="861317" y="601246"/>
                </a:lnTo>
                <a:lnTo>
                  <a:pt x="865876" y="606937"/>
                </a:lnTo>
                <a:lnTo>
                  <a:pt x="868138" y="612628"/>
                </a:lnTo>
                <a:lnTo>
                  <a:pt x="869269" y="613759"/>
                </a:lnTo>
                <a:lnTo>
                  <a:pt x="871566" y="614891"/>
                </a:lnTo>
                <a:lnTo>
                  <a:pt x="872697" y="616022"/>
                </a:lnTo>
                <a:lnTo>
                  <a:pt x="872697" y="618284"/>
                </a:lnTo>
                <a:lnTo>
                  <a:pt x="872697" y="620582"/>
                </a:lnTo>
                <a:lnTo>
                  <a:pt x="872697" y="621713"/>
                </a:lnTo>
                <a:lnTo>
                  <a:pt x="871566" y="627369"/>
                </a:lnTo>
                <a:lnTo>
                  <a:pt x="869269" y="628535"/>
                </a:lnTo>
                <a:lnTo>
                  <a:pt x="869269" y="630797"/>
                </a:lnTo>
                <a:lnTo>
                  <a:pt x="870435" y="636489"/>
                </a:lnTo>
                <a:lnTo>
                  <a:pt x="870435" y="642180"/>
                </a:lnTo>
                <a:lnTo>
                  <a:pt x="870435" y="644442"/>
                </a:lnTo>
                <a:lnTo>
                  <a:pt x="871566" y="648967"/>
                </a:lnTo>
                <a:lnTo>
                  <a:pt x="871566" y="651264"/>
                </a:lnTo>
                <a:lnTo>
                  <a:pt x="871566" y="653527"/>
                </a:lnTo>
                <a:lnTo>
                  <a:pt x="878386" y="660349"/>
                </a:lnTo>
                <a:lnTo>
                  <a:pt x="880648" y="666040"/>
                </a:lnTo>
                <a:lnTo>
                  <a:pt x="880648" y="667171"/>
                </a:lnTo>
                <a:lnTo>
                  <a:pt x="882910" y="669434"/>
                </a:lnTo>
                <a:lnTo>
                  <a:pt x="882910" y="670565"/>
                </a:lnTo>
                <a:lnTo>
                  <a:pt x="880648" y="675125"/>
                </a:lnTo>
                <a:lnTo>
                  <a:pt x="881779" y="676256"/>
                </a:lnTo>
                <a:lnTo>
                  <a:pt x="885172" y="679685"/>
                </a:lnTo>
                <a:lnTo>
                  <a:pt x="894290" y="679685"/>
                </a:lnTo>
                <a:lnTo>
                  <a:pt x="897682" y="683078"/>
                </a:lnTo>
                <a:lnTo>
                  <a:pt x="901110" y="685340"/>
                </a:lnTo>
                <a:lnTo>
                  <a:pt x="902241" y="686472"/>
                </a:lnTo>
                <a:lnTo>
                  <a:pt x="909062" y="687638"/>
                </a:lnTo>
                <a:lnTo>
                  <a:pt x="917014" y="688769"/>
                </a:lnTo>
                <a:lnTo>
                  <a:pt x="921537" y="688769"/>
                </a:lnTo>
                <a:lnTo>
                  <a:pt x="923834" y="689900"/>
                </a:lnTo>
                <a:lnTo>
                  <a:pt x="924965" y="691032"/>
                </a:lnTo>
                <a:lnTo>
                  <a:pt x="927227" y="693294"/>
                </a:lnTo>
                <a:lnTo>
                  <a:pt x="927227" y="694425"/>
                </a:lnTo>
                <a:lnTo>
                  <a:pt x="928358" y="697854"/>
                </a:lnTo>
                <a:lnTo>
                  <a:pt x="929524" y="698985"/>
                </a:lnTo>
                <a:lnTo>
                  <a:pt x="930655" y="702414"/>
                </a:lnTo>
                <a:lnTo>
                  <a:pt x="931786" y="703545"/>
                </a:lnTo>
                <a:lnTo>
                  <a:pt x="934048" y="703545"/>
                </a:lnTo>
                <a:lnTo>
                  <a:pt x="936309" y="701247"/>
                </a:lnTo>
                <a:lnTo>
                  <a:pt x="938607" y="700116"/>
                </a:lnTo>
                <a:lnTo>
                  <a:pt x="941999" y="701247"/>
                </a:lnTo>
                <a:lnTo>
                  <a:pt x="941999" y="702414"/>
                </a:lnTo>
                <a:lnTo>
                  <a:pt x="939737" y="704676"/>
                </a:lnTo>
                <a:lnTo>
                  <a:pt x="938607" y="705807"/>
                </a:lnTo>
                <a:lnTo>
                  <a:pt x="936309" y="708070"/>
                </a:lnTo>
                <a:lnTo>
                  <a:pt x="935179" y="710367"/>
                </a:lnTo>
                <a:lnTo>
                  <a:pt x="934048" y="710367"/>
                </a:lnTo>
                <a:lnTo>
                  <a:pt x="931786" y="711499"/>
                </a:lnTo>
                <a:lnTo>
                  <a:pt x="931786" y="716023"/>
                </a:lnTo>
                <a:lnTo>
                  <a:pt x="930655" y="718321"/>
                </a:lnTo>
                <a:lnTo>
                  <a:pt x="932917" y="723977"/>
                </a:lnTo>
                <a:lnTo>
                  <a:pt x="931786" y="726274"/>
                </a:lnTo>
                <a:lnTo>
                  <a:pt x="931786" y="734228"/>
                </a:lnTo>
                <a:lnTo>
                  <a:pt x="935179" y="735359"/>
                </a:lnTo>
                <a:lnTo>
                  <a:pt x="935179" y="736490"/>
                </a:lnTo>
                <a:lnTo>
                  <a:pt x="931786" y="737621"/>
                </a:lnTo>
                <a:lnTo>
                  <a:pt x="931786" y="738788"/>
                </a:lnTo>
                <a:lnTo>
                  <a:pt x="930655" y="737621"/>
                </a:lnTo>
                <a:lnTo>
                  <a:pt x="930655" y="739919"/>
                </a:lnTo>
                <a:lnTo>
                  <a:pt x="931786" y="739919"/>
                </a:lnTo>
                <a:lnTo>
                  <a:pt x="931786" y="741050"/>
                </a:lnTo>
                <a:lnTo>
                  <a:pt x="929524" y="743312"/>
                </a:lnTo>
                <a:lnTo>
                  <a:pt x="929524" y="744444"/>
                </a:lnTo>
                <a:lnTo>
                  <a:pt x="927227" y="749003"/>
                </a:lnTo>
                <a:lnTo>
                  <a:pt x="924965" y="750135"/>
                </a:lnTo>
                <a:lnTo>
                  <a:pt x="924965" y="751266"/>
                </a:lnTo>
                <a:lnTo>
                  <a:pt x="921537" y="755826"/>
                </a:lnTo>
                <a:lnTo>
                  <a:pt x="922703" y="758088"/>
                </a:lnTo>
                <a:lnTo>
                  <a:pt x="920406" y="764910"/>
                </a:lnTo>
                <a:lnTo>
                  <a:pt x="920406" y="767173"/>
                </a:lnTo>
                <a:lnTo>
                  <a:pt x="919275" y="768339"/>
                </a:lnTo>
                <a:lnTo>
                  <a:pt x="918144" y="773995"/>
                </a:lnTo>
                <a:lnTo>
                  <a:pt x="917014" y="783080"/>
                </a:lnTo>
                <a:lnTo>
                  <a:pt x="918144" y="787640"/>
                </a:lnTo>
                <a:lnTo>
                  <a:pt x="917014" y="789902"/>
                </a:lnTo>
                <a:lnTo>
                  <a:pt x="912455" y="792200"/>
                </a:lnTo>
                <a:lnTo>
                  <a:pt x="913586" y="794462"/>
                </a:lnTo>
                <a:lnTo>
                  <a:pt x="911324" y="803547"/>
                </a:lnTo>
                <a:lnTo>
                  <a:pt x="894290" y="810369"/>
                </a:lnTo>
                <a:lnTo>
                  <a:pt x="893159" y="812631"/>
                </a:lnTo>
                <a:lnTo>
                  <a:pt x="890862" y="813798"/>
                </a:lnTo>
                <a:lnTo>
                  <a:pt x="885172" y="814929"/>
                </a:lnTo>
                <a:lnTo>
                  <a:pt x="884041" y="817191"/>
                </a:lnTo>
                <a:lnTo>
                  <a:pt x="884041" y="819453"/>
                </a:lnTo>
                <a:lnTo>
                  <a:pt x="887469" y="828573"/>
                </a:lnTo>
                <a:lnTo>
                  <a:pt x="888600" y="829705"/>
                </a:lnTo>
                <a:lnTo>
                  <a:pt x="894290" y="836527"/>
                </a:lnTo>
                <a:lnTo>
                  <a:pt x="894290" y="837658"/>
                </a:lnTo>
                <a:lnTo>
                  <a:pt x="895421" y="838789"/>
                </a:lnTo>
                <a:lnTo>
                  <a:pt x="895421" y="839920"/>
                </a:lnTo>
                <a:lnTo>
                  <a:pt x="895421" y="842183"/>
                </a:lnTo>
                <a:lnTo>
                  <a:pt x="895421" y="845611"/>
                </a:lnTo>
                <a:lnTo>
                  <a:pt x="895421" y="846743"/>
                </a:lnTo>
                <a:lnTo>
                  <a:pt x="891993" y="853565"/>
                </a:lnTo>
                <a:lnTo>
                  <a:pt x="889731" y="860387"/>
                </a:lnTo>
                <a:lnTo>
                  <a:pt x="890862" y="867210"/>
                </a:lnTo>
                <a:lnTo>
                  <a:pt x="894290" y="870603"/>
                </a:lnTo>
                <a:lnTo>
                  <a:pt x="898813" y="871734"/>
                </a:lnTo>
                <a:lnTo>
                  <a:pt x="907931" y="875163"/>
                </a:lnTo>
                <a:lnTo>
                  <a:pt x="909062" y="875163"/>
                </a:lnTo>
                <a:lnTo>
                  <a:pt x="910193" y="876294"/>
                </a:lnTo>
                <a:lnTo>
                  <a:pt x="912455" y="878556"/>
                </a:lnTo>
                <a:lnTo>
                  <a:pt x="912455" y="879723"/>
                </a:lnTo>
                <a:lnTo>
                  <a:pt x="913586" y="883116"/>
                </a:lnTo>
                <a:lnTo>
                  <a:pt x="913586" y="885379"/>
                </a:lnTo>
                <a:lnTo>
                  <a:pt x="912455" y="899023"/>
                </a:lnTo>
                <a:lnTo>
                  <a:pt x="912455" y="900155"/>
                </a:lnTo>
                <a:lnTo>
                  <a:pt x="912455" y="902452"/>
                </a:lnTo>
                <a:lnTo>
                  <a:pt x="906765" y="912668"/>
                </a:lnTo>
                <a:lnTo>
                  <a:pt x="905634" y="916061"/>
                </a:lnTo>
                <a:lnTo>
                  <a:pt x="903372" y="921753"/>
                </a:lnTo>
                <a:lnTo>
                  <a:pt x="902241" y="926313"/>
                </a:lnTo>
                <a:lnTo>
                  <a:pt x="903372" y="928575"/>
                </a:lnTo>
                <a:lnTo>
                  <a:pt x="904503" y="929706"/>
                </a:lnTo>
                <a:lnTo>
                  <a:pt x="904503" y="932004"/>
                </a:lnTo>
                <a:lnTo>
                  <a:pt x="903372" y="933135"/>
                </a:lnTo>
                <a:lnTo>
                  <a:pt x="903372" y="934266"/>
                </a:lnTo>
                <a:lnTo>
                  <a:pt x="897682" y="932004"/>
                </a:lnTo>
                <a:lnTo>
                  <a:pt x="896551" y="933135"/>
                </a:lnTo>
                <a:lnTo>
                  <a:pt x="896551" y="934266"/>
                </a:lnTo>
                <a:lnTo>
                  <a:pt x="895421" y="935397"/>
                </a:lnTo>
                <a:lnTo>
                  <a:pt x="893159" y="935397"/>
                </a:lnTo>
                <a:lnTo>
                  <a:pt x="891993" y="936528"/>
                </a:lnTo>
                <a:lnTo>
                  <a:pt x="891993" y="938826"/>
                </a:lnTo>
                <a:lnTo>
                  <a:pt x="890862" y="939957"/>
                </a:lnTo>
                <a:lnTo>
                  <a:pt x="888600" y="939957"/>
                </a:lnTo>
                <a:lnTo>
                  <a:pt x="887469" y="942219"/>
                </a:lnTo>
                <a:lnTo>
                  <a:pt x="886338" y="943351"/>
                </a:lnTo>
                <a:lnTo>
                  <a:pt x="885172" y="945613"/>
                </a:lnTo>
                <a:lnTo>
                  <a:pt x="885172" y="946779"/>
                </a:lnTo>
                <a:lnTo>
                  <a:pt x="881779" y="946779"/>
                </a:lnTo>
                <a:lnTo>
                  <a:pt x="880648" y="947911"/>
                </a:lnTo>
                <a:lnTo>
                  <a:pt x="879517" y="949042"/>
                </a:lnTo>
                <a:lnTo>
                  <a:pt x="876089" y="950173"/>
                </a:lnTo>
                <a:lnTo>
                  <a:pt x="874958" y="951304"/>
                </a:lnTo>
                <a:lnTo>
                  <a:pt x="872697" y="952435"/>
                </a:lnTo>
                <a:lnTo>
                  <a:pt x="873828" y="956995"/>
                </a:lnTo>
                <a:lnTo>
                  <a:pt x="872697" y="958126"/>
                </a:lnTo>
                <a:lnTo>
                  <a:pt x="872697" y="959258"/>
                </a:lnTo>
                <a:lnTo>
                  <a:pt x="872697" y="960389"/>
                </a:lnTo>
                <a:lnTo>
                  <a:pt x="871566" y="960389"/>
                </a:lnTo>
                <a:lnTo>
                  <a:pt x="871566" y="962686"/>
                </a:lnTo>
                <a:lnTo>
                  <a:pt x="867007" y="963818"/>
                </a:lnTo>
                <a:lnTo>
                  <a:pt x="867007" y="964949"/>
                </a:lnTo>
                <a:lnTo>
                  <a:pt x="865876" y="966080"/>
                </a:lnTo>
                <a:lnTo>
                  <a:pt x="867007" y="970640"/>
                </a:lnTo>
                <a:lnTo>
                  <a:pt x="863614" y="974033"/>
                </a:lnTo>
                <a:lnTo>
                  <a:pt x="860186" y="974033"/>
                </a:lnTo>
                <a:lnTo>
                  <a:pt x="860186" y="972902"/>
                </a:lnTo>
                <a:lnTo>
                  <a:pt x="859055" y="970640"/>
                </a:lnTo>
                <a:lnTo>
                  <a:pt x="857924" y="969509"/>
                </a:lnTo>
                <a:lnTo>
                  <a:pt x="854496" y="969509"/>
                </a:lnTo>
                <a:lnTo>
                  <a:pt x="853365" y="971771"/>
                </a:lnTo>
                <a:lnTo>
                  <a:pt x="854496" y="971771"/>
                </a:lnTo>
                <a:lnTo>
                  <a:pt x="854496" y="975164"/>
                </a:lnTo>
                <a:lnTo>
                  <a:pt x="853365" y="975164"/>
                </a:lnTo>
                <a:lnTo>
                  <a:pt x="852235" y="976331"/>
                </a:lnTo>
                <a:lnTo>
                  <a:pt x="852235" y="978593"/>
                </a:lnTo>
                <a:lnTo>
                  <a:pt x="852235" y="980856"/>
                </a:lnTo>
                <a:lnTo>
                  <a:pt x="851104" y="983118"/>
                </a:lnTo>
                <a:lnTo>
                  <a:pt x="848842" y="985416"/>
                </a:lnTo>
                <a:lnTo>
                  <a:pt x="846545" y="983118"/>
                </a:lnTo>
                <a:lnTo>
                  <a:pt x="843152" y="980856"/>
                </a:lnTo>
                <a:lnTo>
                  <a:pt x="842021" y="979724"/>
                </a:lnTo>
                <a:lnTo>
                  <a:pt x="842021" y="978593"/>
                </a:lnTo>
                <a:lnTo>
                  <a:pt x="839724" y="976331"/>
                </a:lnTo>
                <a:lnTo>
                  <a:pt x="837462" y="977462"/>
                </a:lnTo>
                <a:lnTo>
                  <a:pt x="836331" y="977462"/>
                </a:lnTo>
                <a:lnTo>
                  <a:pt x="835200" y="980856"/>
                </a:lnTo>
                <a:lnTo>
                  <a:pt x="829511" y="981987"/>
                </a:lnTo>
                <a:lnTo>
                  <a:pt x="828380" y="985416"/>
                </a:lnTo>
                <a:lnTo>
                  <a:pt x="827249" y="991107"/>
                </a:lnTo>
                <a:lnTo>
                  <a:pt x="822690" y="989940"/>
                </a:lnTo>
                <a:lnTo>
                  <a:pt x="822690" y="993369"/>
                </a:lnTo>
                <a:lnTo>
                  <a:pt x="821559" y="996762"/>
                </a:lnTo>
                <a:lnTo>
                  <a:pt x="820428" y="997894"/>
                </a:lnTo>
                <a:lnTo>
                  <a:pt x="819297" y="997894"/>
                </a:lnTo>
                <a:lnTo>
                  <a:pt x="818131" y="1000191"/>
                </a:lnTo>
                <a:lnTo>
                  <a:pt x="815869" y="1001322"/>
                </a:lnTo>
                <a:lnTo>
                  <a:pt x="814738" y="1001322"/>
                </a:lnTo>
                <a:lnTo>
                  <a:pt x="813607" y="1000191"/>
                </a:lnTo>
                <a:lnTo>
                  <a:pt x="811346" y="1000191"/>
                </a:lnTo>
                <a:lnTo>
                  <a:pt x="811346" y="1002454"/>
                </a:lnTo>
                <a:lnTo>
                  <a:pt x="809049" y="1007014"/>
                </a:lnTo>
                <a:lnTo>
                  <a:pt x="807918" y="1008145"/>
                </a:lnTo>
                <a:lnTo>
                  <a:pt x="806787" y="1009276"/>
                </a:lnTo>
                <a:lnTo>
                  <a:pt x="805656" y="1010407"/>
                </a:lnTo>
                <a:lnTo>
                  <a:pt x="803359" y="1010407"/>
                </a:lnTo>
                <a:lnTo>
                  <a:pt x="802228" y="1011538"/>
                </a:lnTo>
                <a:lnTo>
                  <a:pt x="801097" y="1011538"/>
                </a:lnTo>
                <a:lnTo>
                  <a:pt x="801097" y="1013836"/>
                </a:lnTo>
                <a:lnTo>
                  <a:pt x="802228" y="1017229"/>
                </a:lnTo>
                <a:lnTo>
                  <a:pt x="799966" y="1019492"/>
                </a:lnTo>
                <a:lnTo>
                  <a:pt x="797704" y="1019492"/>
                </a:lnTo>
                <a:lnTo>
                  <a:pt x="796573" y="1020623"/>
                </a:lnTo>
                <a:lnTo>
                  <a:pt x="794276" y="1021789"/>
                </a:lnTo>
                <a:lnTo>
                  <a:pt x="788586" y="1021789"/>
                </a:lnTo>
                <a:lnTo>
                  <a:pt x="785194" y="1026314"/>
                </a:lnTo>
                <a:lnTo>
                  <a:pt x="784063" y="1027445"/>
                </a:lnTo>
                <a:lnTo>
                  <a:pt x="779504" y="1029743"/>
                </a:lnTo>
                <a:lnTo>
                  <a:pt x="776111" y="1029743"/>
                </a:lnTo>
                <a:lnTo>
                  <a:pt x="774980" y="1029743"/>
                </a:lnTo>
                <a:lnTo>
                  <a:pt x="772683" y="1029743"/>
                </a:lnTo>
                <a:lnTo>
                  <a:pt x="772683" y="1030874"/>
                </a:lnTo>
                <a:lnTo>
                  <a:pt x="770421" y="1033136"/>
                </a:lnTo>
                <a:lnTo>
                  <a:pt x="769291" y="1036565"/>
                </a:lnTo>
                <a:lnTo>
                  <a:pt x="767029" y="1041090"/>
                </a:lnTo>
                <a:lnTo>
                  <a:pt x="764732" y="1046781"/>
                </a:lnTo>
                <a:lnTo>
                  <a:pt x="763601" y="1045650"/>
                </a:lnTo>
                <a:lnTo>
                  <a:pt x="759042" y="1051341"/>
                </a:lnTo>
                <a:lnTo>
                  <a:pt x="756780" y="1053603"/>
                </a:lnTo>
                <a:lnTo>
                  <a:pt x="754518" y="1053603"/>
                </a:lnTo>
                <a:lnTo>
                  <a:pt x="753387" y="1056997"/>
                </a:lnTo>
                <a:lnTo>
                  <a:pt x="752256" y="1056997"/>
                </a:lnTo>
                <a:lnTo>
                  <a:pt x="752256" y="1058163"/>
                </a:lnTo>
                <a:lnTo>
                  <a:pt x="751090" y="1059294"/>
                </a:lnTo>
                <a:lnTo>
                  <a:pt x="751090" y="1061557"/>
                </a:lnTo>
                <a:lnTo>
                  <a:pt x="749959" y="1063819"/>
                </a:lnTo>
                <a:lnTo>
                  <a:pt x="748828" y="1063819"/>
                </a:lnTo>
                <a:lnTo>
                  <a:pt x="747698" y="1068379"/>
                </a:lnTo>
                <a:lnTo>
                  <a:pt x="745436" y="1069510"/>
                </a:lnTo>
                <a:lnTo>
                  <a:pt x="745436" y="1074070"/>
                </a:lnTo>
                <a:lnTo>
                  <a:pt x="742008" y="1075201"/>
                </a:lnTo>
                <a:lnTo>
                  <a:pt x="740877" y="1072939"/>
                </a:lnTo>
                <a:lnTo>
                  <a:pt x="738615" y="1072939"/>
                </a:lnTo>
                <a:lnTo>
                  <a:pt x="737484" y="1072939"/>
                </a:lnTo>
                <a:lnTo>
                  <a:pt x="736318" y="1072939"/>
                </a:lnTo>
                <a:lnTo>
                  <a:pt x="735187" y="1072939"/>
                </a:lnTo>
                <a:lnTo>
                  <a:pt x="734056" y="1075201"/>
                </a:lnTo>
                <a:lnTo>
                  <a:pt x="731794" y="1075201"/>
                </a:lnTo>
                <a:lnTo>
                  <a:pt x="731794" y="1077464"/>
                </a:lnTo>
                <a:lnTo>
                  <a:pt x="730663" y="1077464"/>
                </a:lnTo>
                <a:lnTo>
                  <a:pt x="723843" y="1078595"/>
                </a:lnTo>
                <a:lnTo>
                  <a:pt x="723843" y="1080892"/>
                </a:lnTo>
                <a:lnTo>
                  <a:pt x="722712" y="1083155"/>
                </a:lnTo>
                <a:lnTo>
                  <a:pt x="714760" y="1083155"/>
                </a:lnTo>
                <a:lnTo>
                  <a:pt x="714760" y="1084286"/>
                </a:lnTo>
                <a:lnTo>
                  <a:pt x="713594" y="1088846"/>
                </a:lnTo>
                <a:lnTo>
                  <a:pt x="713594" y="1092239"/>
                </a:lnTo>
                <a:lnTo>
                  <a:pt x="713594" y="1096799"/>
                </a:lnTo>
                <a:lnTo>
                  <a:pt x="709070" y="1100193"/>
                </a:lnTo>
                <a:lnTo>
                  <a:pt x="706773" y="1102490"/>
                </a:lnTo>
                <a:lnTo>
                  <a:pt x="705642" y="1102490"/>
                </a:lnTo>
                <a:lnTo>
                  <a:pt x="702250" y="1105884"/>
                </a:lnTo>
                <a:lnTo>
                  <a:pt x="702250" y="1109277"/>
                </a:lnTo>
                <a:lnTo>
                  <a:pt x="698822" y="1112706"/>
                </a:lnTo>
                <a:lnTo>
                  <a:pt x="696560" y="1122922"/>
                </a:lnTo>
                <a:lnTo>
                  <a:pt x="694298" y="1122922"/>
                </a:lnTo>
                <a:lnTo>
                  <a:pt x="692001" y="1121791"/>
                </a:lnTo>
                <a:lnTo>
                  <a:pt x="690870" y="1121791"/>
                </a:lnTo>
                <a:lnTo>
                  <a:pt x="688608" y="1124089"/>
                </a:lnTo>
                <a:lnTo>
                  <a:pt x="685216" y="1125220"/>
                </a:lnTo>
                <a:lnTo>
                  <a:pt x="684049" y="1127482"/>
                </a:lnTo>
                <a:lnTo>
                  <a:pt x="682919" y="1128613"/>
                </a:lnTo>
                <a:lnTo>
                  <a:pt x="681788" y="1128613"/>
                </a:lnTo>
                <a:lnTo>
                  <a:pt x="679526" y="1126351"/>
                </a:lnTo>
                <a:lnTo>
                  <a:pt x="677229" y="1126351"/>
                </a:lnTo>
                <a:lnTo>
                  <a:pt x="676098" y="1126351"/>
                </a:lnTo>
                <a:lnTo>
                  <a:pt x="673836" y="1122922"/>
                </a:lnTo>
                <a:lnTo>
                  <a:pt x="669277" y="1126351"/>
                </a:lnTo>
                <a:lnTo>
                  <a:pt x="664754" y="1124089"/>
                </a:lnTo>
                <a:lnTo>
                  <a:pt x="662456" y="1125220"/>
                </a:lnTo>
                <a:lnTo>
                  <a:pt x="660195" y="1125220"/>
                </a:lnTo>
                <a:lnTo>
                  <a:pt x="657933" y="1125220"/>
                </a:lnTo>
                <a:lnTo>
                  <a:pt x="652243" y="1128613"/>
                </a:lnTo>
                <a:lnTo>
                  <a:pt x="648850" y="1129744"/>
                </a:lnTo>
                <a:lnTo>
                  <a:pt x="645422" y="1129744"/>
                </a:lnTo>
                <a:lnTo>
                  <a:pt x="638602" y="1129744"/>
                </a:lnTo>
                <a:lnTo>
                  <a:pt x="636340" y="1130875"/>
                </a:lnTo>
                <a:lnTo>
                  <a:pt x="634078" y="1130875"/>
                </a:lnTo>
                <a:lnTo>
                  <a:pt x="631781" y="1129744"/>
                </a:lnTo>
                <a:lnTo>
                  <a:pt x="630650" y="1129744"/>
                </a:lnTo>
                <a:lnTo>
                  <a:pt x="628388" y="1130875"/>
                </a:lnTo>
                <a:lnTo>
                  <a:pt x="624960" y="1133173"/>
                </a:lnTo>
                <a:lnTo>
                  <a:pt x="623829" y="1134304"/>
                </a:lnTo>
                <a:lnTo>
                  <a:pt x="620437" y="1134304"/>
                </a:lnTo>
                <a:lnTo>
                  <a:pt x="617009" y="1135435"/>
                </a:lnTo>
                <a:lnTo>
                  <a:pt x="615878" y="1135435"/>
                </a:lnTo>
                <a:lnTo>
                  <a:pt x="614747" y="1137698"/>
                </a:lnTo>
                <a:lnTo>
                  <a:pt x="609057" y="1141127"/>
                </a:lnTo>
                <a:lnTo>
                  <a:pt x="609057" y="1145651"/>
                </a:lnTo>
                <a:lnTo>
                  <a:pt x="607926" y="1145651"/>
                </a:lnTo>
                <a:lnTo>
                  <a:pt x="606795" y="1146818"/>
                </a:lnTo>
                <a:lnTo>
                  <a:pt x="602236" y="1149080"/>
                </a:lnTo>
                <a:lnTo>
                  <a:pt x="598844" y="1151342"/>
                </a:lnTo>
                <a:lnTo>
                  <a:pt x="597713" y="1152474"/>
                </a:lnTo>
                <a:lnTo>
                  <a:pt x="597713" y="1157033"/>
                </a:lnTo>
                <a:lnTo>
                  <a:pt x="596582" y="1158165"/>
                </a:lnTo>
                <a:lnTo>
                  <a:pt x="594285" y="1159296"/>
                </a:lnTo>
                <a:lnTo>
                  <a:pt x="593154" y="1160427"/>
                </a:lnTo>
                <a:lnTo>
                  <a:pt x="589761" y="1159296"/>
                </a:lnTo>
                <a:lnTo>
                  <a:pt x="587464" y="1160427"/>
                </a:lnTo>
                <a:lnTo>
                  <a:pt x="586333" y="1161593"/>
                </a:lnTo>
                <a:lnTo>
                  <a:pt x="587464" y="1163856"/>
                </a:lnTo>
                <a:lnTo>
                  <a:pt x="586333" y="1166118"/>
                </a:lnTo>
                <a:lnTo>
                  <a:pt x="581810" y="1167249"/>
                </a:lnTo>
                <a:lnTo>
                  <a:pt x="577251" y="1166118"/>
                </a:lnTo>
                <a:lnTo>
                  <a:pt x="573858" y="1167249"/>
                </a:lnTo>
                <a:lnTo>
                  <a:pt x="570430" y="1166118"/>
                </a:lnTo>
                <a:lnTo>
                  <a:pt x="569299" y="1167249"/>
                </a:lnTo>
                <a:lnTo>
                  <a:pt x="568168" y="1169547"/>
                </a:lnTo>
                <a:lnTo>
                  <a:pt x="564740" y="1174072"/>
                </a:lnTo>
                <a:lnTo>
                  <a:pt x="563609" y="1172940"/>
                </a:lnTo>
                <a:lnTo>
                  <a:pt x="561347" y="1174072"/>
                </a:lnTo>
                <a:lnTo>
                  <a:pt x="559050" y="1174072"/>
                </a:lnTo>
                <a:lnTo>
                  <a:pt x="555658" y="1175203"/>
                </a:lnTo>
                <a:lnTo>
                  <a:pt x="553396" y="1175203"/>
                </a:lnTo>
                <a:lnTo>
                  <a:pt x="553396" y="1174072"/>
                </a:lnTo>
                <a:lnTo>
                  <a:pt x="549968" y="1172940"/>
                </a:lnTo>
                <a:lnTo>
                  <a:pt x="548837" y="1171809"/>
                </a:lnTo>
                <a:lnTo>
                  <a:pt x="548837" y="1172940"/>
                </a:lnTo>
                <a:lnTo>
                  <a:pt x="548837" y="1176369"/>
                </a:lnTo>
                <a:lnTo>
                  <a:pt x="546575" y="1178632"/>
                </a:lnTo>
                <a:lnTo>
                  <a:pt x="544313" y="1180894"/>
                </a:lnTo>
                <a:lnTo>
                  <a:pt x="542016" y="1182025"/>
                </a:lnTo>
                <a:lnTo>
                  <a:pt x="542016" y="1185454"/>
                </a:lnTo>
                <a:lnTo>
                  <a:pt x="540885" y="1186585"/>
                </a:lnTo>
                <a:lnTo>
                  <a:pt x="534065" y="1187716"/>
                </a:lnTo>
                <a:lnTo>
                  <a:pt x="531803" y="1187716"/>
                </a:lnTo>
                <a:lnTo>
                  <a:pt x="531803" y="1184323"/>
                </a:lnTo>
                <a:lnTo>
                  <a:pt x="529506" y="1180894"/>
                </a:lnTo>
                <a:lnTo>
                  <a:pt x="529506" y="1177500"/>
                </a:lnTo>
                <a:lnTo>
                  <a:pt x="528375" y="1175203"/>
                </a:lnTo>
                <a:lnTo>
                  <a:pt x="527244" y="1175203"/>
                </a:lnTo>
                <a:lnTo>
                  <a:pt x="524982" y="1177500"/>
                </a:lnTo>
                <a:lnTo>
                  <a:pt x="523851" y="1177500"/>
                </a:lnTo>
                <a:lnTo>
                  <a:pt x="522720" y="1177500"/>
                </a:lnTo>
                <a:lnTo>
                  <a:pt x="519292" y="1172940"/>
                </a:lnTo>
                <a:lnTo>
                  <a:pt x="517031" y="1171809"/>
                </a:lnTo>
                <a:lnTo>
                  <a:pt x="513603" y="1171809"/>
                </a:lnTo>
                <a:lnTo>
                  <a:pt x="510210" y="1169547"/>
                </a:lnTo>
                <a:lnTo>
                  <a:pt x="510210" y="1168380"/>
                </a:lnTo>
                <a:lnTo>
                  <a:pt x="509079" y="1166118"/>
                </a:lnTo>
                <a:lnTo>
                  <a:pt x="507948" y="1161593"/>
                </a:lnTo>
                <a:lnTo>
                  <a:pt x="507948" y="1159296"/>
                </a:lnTo>
                <a:lnTo>
                  <a:pt x="509079" y="1155902"/>
                </a:lnTo>
                <a:lnTo>
                  <a:pt x="507948" y="1154771"/>
                </a:lnTo>
                <a:lnTo>
                  <a:pt x="507948" y="1153605"/>
                </a:lnTo>
                <a:lnTo>
                  <a:pt x="505651" y="1151342"/>
                </a:lnTo>
                <a:lnTo>
                  <a:pt x="503389" y="1150211"/>
                </a:lnTo>
                <a:lnTo>
                  <a:pt x="499996" y="1151342"/>
                </a:lnTo>
                <a:lnTo>
                  <a:pt x="498830" y="1151342"/>
                </a:lnTo>
                <a:lnTo>
                  <a:pt x="492010" y="1152474"/>
                </a:lnTo>
                <a:lnTo>
                  <a:pt x="492010" y="1149080"/>
                </a:lnTo>
                <a:lnTo>
                  <a:pt x="490879" y="1149080"/>
                </a:lnTo>
                <a:lnTo>
                  <a:pt x="488617" y="1149080"/>
                </a:lnTo>
                <a:lnTo>
                  <a:pt x="487486" y="1149080"/>
                </a:lnTo>
                <a:lnTo>
                  <a:pt x="487486" y="1147949"/>
                </a:lnTo>
                <a:lnTo>
                  <a:pt x="485224" y="1146818"/>
                </a:lnTo>
                <a:lnTo>
                  <a:pt x="484058" y="1146818"/>
                </a:lnTo>
                <a:lnTo>
                  <a:pt x="484058" y="1145651"/>
                </a:lnTo>
                <a:lnTo>
                  <a:pt x="482927" y="1145651"/>
                </a:lnTo>
                <a:lnTo>
                  <a:pt x="481796" y="1144520"/>
                </a:lnTo>
                <a:lnTo>
                  <a:pt x="480665" y="1145651"/>
                </a:lnTo>
                <a:lnTo>
                  <a:pt x="479534" y="1145651"/>
                </a:lnTo>
                <a:lnTo>
                  <a:pt x="479534" y="1147949"/>
                </a:lnTo>
                <a:lnTo>
                  <a:pt x="477237" y="1145651"/>
                </a:lnTo>
                <a:lnTo>
                  <a:pt x="474975" y="1145651"/>
                </a:lnTo>
                <a:lnTo>
                  <a:pt x="472714" y="1151342"/>
                </a:lnTo>
                <a:lnTo>
                  <a:pt x="469286" y="1153605"/>
                </a:lnTo>
                <a:lnTo>
                  <a:pt x="468155" y="1152474"/>
                </a:lnTo>
                <a:lnTo>
                  <a:pt x="467024" y="1150211"/>
                </a:lnTo>
                <a:lnTo>
                  <a:pt x="464762" y="1150211"/>
                </a:lnTo>
                <a:lnTo>
                  <a:pt x="463631" y="1150211"/>
                </a:lnTo>
                <a:lnTo>
                  <a:pt x="461334" y="1151342"/>
                </a:lnTo>
                <a:lnTo>
                  <a:pt x="456810" y="1151342"/>
                </a:lnTo>
                <a:lnTo>
                  <a:pt x="455680" y="1153605"/>
                </a:lnTo>
                <a:lnTo>
                  <a:pt x="454513" y="1153605"/>
                </a:lnTo>
                <a:lnTo>
                  <a:pt x="453382" y="1153605"/>
                </a:lnTo>
                <a:lnTo>
                  <a:pt x="452252" y="1149080"/>
                </a:lnTo>
                <a:lnTo>
                  <a:pt x="451121" y="1149080"/>
                </a:lnTo>
                <a:lnTo>
                  <a:pt x="448859" y="1147949"/>
                </a:lnTo>
                <a:lnTo>
                  <a:pt x="446562" y="1144520"/>
                </a:lnTo>
                <a:lnTo>
                  <a:pt x="445431" y="1144520"/>
                </a:lnTo>
                <a:lnTo>
                  <a:pt x="442038" y="1144520"/>
                </a:lnTo>
                <a:lnTo>
                  <a:pt x="438610" y="1141127"/>
                </a:lnTo>
                <a:lnTo>
                  <a:pt x="435217" y="1135435"/>
                </a:lnTo>
                <a:lnTo>
                  <a:pt x="434087" y="1133173"/>
                </a:lnTo>
                <a:lnTo>
                  <a:pt x="429528" y="1127482"/>
                </a:lnTo>
                <a:lnTo>
                  <a:pt x="427266" y="1126351"/>
                </a:lnTo>
                <a:lnTo>
                  <a:pt x="426135" y="1126351"/>
                </a:lnTo>
                <a:lnTo>
                  <a:pt x="423838" y="1125220"/>
                </a:lnTo>
                <a:lnTo>
                  <a:pt x="420445" y="1126351"/>
                </a:lnTo>
                <a:lnTo>
                  <a:pt x="418183" y="1127482"/>
                </a:lnTo>
                <a:lnTo>
                  <a:pt x="413624" y="1132042"/>
                </a:lnTo>
                <a:lnTo>
                  <a:pt x="411363" y="1134304"/>
                </a:lnTo>
                <a:lnTo>
                  <a:pt x="410196" y="1134304"/>
                </a:lnTo>
                <a:lnTo>
                  <a:pt x="406804" y="1135435"/>
                </a:lnTo>
                <a:lnTo>
                  <a:pt x="405673" y="1135435"/>
                </a:lnTo>
                <a:lnTo>
                  <a:pt x="402245" y="1138829"/>
                </a:lnTo>
                <a:lnTo>
                  <a:pt x="398852" y="1143389"/>
                </a:lnTo>
                <a:lnTo>
                  <a:pt x="396590" y="1144520"/>
                </a:lnTo>
                <a:lnTo>
                  <a:pt x="389770" y="1150211"/>
                </a:lnTo>
                <a:lnTo>
                  <a:pt x="386342" y="1152474"/>
                </a:lnTo>
                <a:lnTo>
                  <a:pt x="376128" y="1155902"/>
                </a:lnTo>
                <a:lnTo>
                  <a:pt x="372700" y="1157033"/>
                </a:lnTo>
                <a:lnTo>
                  <a:pt x="370438" y="1159296"/>
                </a:lnTo>
                <a:lnTo>
                  <a:pt x="368177" y="1163856"/>
                </a:lnTo>
                <a:lnTo>
                  <a:pt x="364749" y="1166118"/>
                </a:lnTo>
                <a:lnTo>
                  <a:pt x="359094" y="1175203"/>
                </a:lnTo>
                <a:lnTo>
                  <a:pt x="359094" y="1177500"/>
                </a:lnTo>
                <a:lnTo>
                  <a:pt x="360225" y="1182025"/>
                </a:lnTo>
                <a:lnTo>
                  <a:pt x="360225" y="1186585"/>
                </a:lnTo>
                <a:lnTo>
                  <a:pt x="362487" y="1187716"/>
                </a:lnTo>
                <a:lnTo>
                  <a:pt x="361356" y="1187716"/>
                </a:lnTo>
                <a:lnTo>
                  <a:pt x="361356" y="1188847"/>
                </a:lnTo>
                <a:lnTo>
                  <a:pt x="360225" y="1191145"/>
                </a:lnTo>
                <a:lnTo>
                  <a:pt x="363618" y="1192276"/>
                </a:lnTo>
                <a:lnTo>
                  <a:pt x="368177" y="1200230"/>
                </a:lnTo>
                <a:lnTo>
                  <a:pt x="368177" y="1202492"/>
                </a:lnTo>
                <a:lnTo>
                  <a:pt x="368177" y="1203623"/>
                </a:lnTo>
                <a:lnTo>
                  <a:pt x="368177" y="1205921"/>
                </a:lnTo>
                <a:lnTo>
                  <a:pt x="370438" y="1212708"/>
                </a:lnTo>
                <a:lnTo>
                  <a:pt x="372700" y="1213874"/>
                </a:lnTo>
                <a:lnTo>
                  <a:pt x="373866" y="1215005"/>
                </a:lnTo>
                <a:lnTo>
                  <a:pt x="380652" y="1217268"/>
                </a:lnTo>
                <a:lnTo>
                  <a:pt x="381818" y="1219530"/>
                </a:lnTo>
                <a:lnTo>
                  <a:pt x="382949" y="1219530"/>
                </a:lnTo>
                <a:lnTo>
                  <a:pt x="385211" y="1219530"/>
                </a:lnTo>
                <a:lnTo>
                  <a:pt x="387473" y="1221828"/>
                </a:lnTo>
                <a:lnTo>
                  <a:pt x="389770" y="1222959"/>
                </a:lnTo>
                <a:lnTo>
                  <a:pt x="392031" y="1225221"/>
                </a:lnTo>
                <a:lnTo>
                  <a:pt x="392031" y="1226352"/>
                </a:lnTo>
                <a:lnTo>
                  <a:pt x="389770" y="1228650"/>
                </a:lnTo>
                <a:lnTo>
                  <a:pt x="389770" y="1230912"/>
                </a:lnTo>
                <a:lnTo>
                  <a:pt x="388639" y="1233175"/>
                </a:lnTo>
                <a:lnTo>
                  <a:pt x="385211" y="1234306"/>
                </a:lnTo>
                <a:lnTo>
                  <a:pt x="385211" y="1236603"/>
                </a:lnTo>
                <a:lnTo>
                  <a:pt x="382949" y="1236603"/>
                </a:lnTo>
                <a:lnTo>
                  <a:pt x="382949" y="1237735"/>
                </a:lnTo>
                <a:lnTo>
                  <a:pt x="382949" y="1239997"/>
                </a:lnTo>
                <a:lnTo>
                  <a:pt x="385211" y="1239997"/>
                </a:lnTo>
                <a:lnTo>
                  <a:pt x="386342" y="1241128"/>
                </a:lnTo>
                <a:lnTo>
                  <a:pt x="386342" y="1242259"/>
                </a:lnTo>
                <a:lnTo>
                  <a:pt x="384080" y="1246819"/>
                </a:lnTo>
                <a:lnTo>
                  <a:pt x="387473" y="1250213"/>
                </a:lnTo>
                <a:lnTo>
                  <a:pt x="389770" y="1251379"/>
                </a:lnTo>
                <a:lnTo>
                  <a:pt x="390901" y="1253641"/>
                </a:lnTo>
                <a:lnTo>
                  <a:pt x="389770" y="1258201"/>
                </a:lnTo>
                <a:lnTo>
                  <a:pt x="386342" y="1260464"/>
                </a:lnTo>
                <a:lnTo>
                  <a:pt x="385211" y="1263857"/>
                </a:lnTo>
                <a:lnTo>
                  <a:pt x="385211" y="1266155"/>
                </a:lnTo>
                <a:lnTo>
                  <a:pt x="379521" y="1266155"/>
                </a:lnTo>
                <a:lnTo>
                  <a:pt x="374997" y="1266155"/>
                </a:lnTo>
                <a:lnTo>
                  <a:pt x="373866" y="1267286"/>
                </a:lnTo>
                <a:lnTo>
                  <a:pt x="371569" y="1270680"/>
                </a:lnTo>
                <a:lnTo>
                  <a:pt x="372700" y="1272977"/>
                </a:lnTo>
                <a:lnTo>
                  <a:pt x="372700" y="1276371"/>
                </a:lnTo>
                <a:lnTo>
                  <a:pt x="371569" y="1284324"/>
                </a:lnTo>
                <a:lnTo>
                  <a:pt x="368177" y="1288884"/>
                </a:lnTo>
                <a:lnTo>
                  <a:pt x="361356" y="1295706"/>
                </a:lnTo>
                <a:lnTo>
                  <a:pt x="361356" y="1296838"/>
                </a:lnTo>
                <a:lnTo>
                  <a:pt x="361356" y="1297969"/>
                </a:lnTo>
                <a:lnTo>
                  <a:pt x="361356" y="1299100"/>
                </a:lnTo>
                <a:lnTo>
                  <a:pt x="361356" y="1301362"/>
                </a:lnTo>
                <a:lnTo>
                  <a:pt x="361356" y="1305922"/>
                </a:lnTo>
                <a:lnTo>
                  <a:pt x="359094" y="1308185"/>
                </a:lnTo>
                <a:lnTo>
                  <a:pt x="355666" y="1310482"/>
                </a:lnTo>
                <a:lnTo>
                  <a:pt x="353404" y="1312744"/>
                </a:lnTo>
                <a:lnTo>
                  <a:pt x="352273" y="1313876"/>
                </a:lnTo>
                <a:lnTo>
                  <a:pt x="351107" y="1317304"/>
                </a:lnTo>
                <a:lnTo>
                  <a:pt x="348845" y="1319567"/>
                </a:lnTo>
                <a:lnTo>
                  <a:pt x="347715" y="1325258"/>
                </a:lnTo>
                <a:lnTo>
                  <a:pt x="347715" y="1326389"/>
                </a:lnTo>
                <a:lnTo>
                  <a:pt x="344322" y="1326389"/>
                </a:lnTo>
                <a:lnTo>
                  <a:pt x="339763" y="1326389"/>
                </a:lnTo>
                <a:lnTo>
                  <a:pt x="335204" y="1324091"/>
                </a:lnTo>
                <a:lnTo>
                  <a:pt x="332942" y="1322960"/>
                </a:lnTo>
                <a:lnTo>
                  <a:pt x="330680" y="1322960"/>
                </a:lnTo>
                <a:lnTo>
                  <a:pt x="329550" y="1325258"/>
                </a:lnTo>
                <a:lnTo>
                  <a:pt x="328383" y="1329783"/>
                </a:lnTo>
                <a:lnTo>
                  <a:pt x="329550" y="1335474"/>
                </a:lnTo>
                <a:lnTo>
                  <a:pt x="329550" y="1336605"/>
                </a:lnTo>
                <a:lnTo>
                  <a:pt x="327252" y="1338867"/>
                </a:lnTo>
                <a:lnTo>
                  <a:pt x="326122" y="1340034"/>
                </a:lnTo>
                <a:lnTo>
                  <a:pt x="322729" y="1351381"/>
                </a:lnTo>
                <a:lnTo>
                  <a:pt x="321563" y="1353643"/>
                </a:lnTo>
                <a:lnTo>
                  <a:pt x="320432" y="1354809"/>
                </a:lnTo>
                <a:lnTo>
                  <a:pt x="317039" y="1354809"/>
                </a:lnTo>
                <a:lnTo>
                  <a:pt x="315908" y="1355941"/>
                </a:lnTo>
                <a:lnTo>
                  <a:pt x="313611" y="1360465"/>
                </a:lnTo>
                <a:lnTo>
                  <a:pt x="312480" y="1362763"/>
                </a:lnTo>
                <a:lnTo>
                  <a:pt x="311349" y="1362763"/>
                </a:lnTo>
                <a:lnTo>
                  <a:pt x="309087" y="1363894"/>
                </a:lnTo>
                <a:lnTo>
                  <a:pt x="307957" y="1363894"/>
                </a:lnTo>
                <a:lnTo>
                  <a:pt x="306826" y="1363894"/>
                </a:lnTo>
                <a:lnTo>
                  <a:pt x="304529" y="1362763"/>
                </a:lnTo>
                <a:lnTo>
                  <a:pt x="302267" y="1361632"/>
                </a:lnTo>
                <a:lnTo>
                  <a:pt x="298839" y="1359334"/>
                </a:lnTo>
                <a:lnTo>
                  <a:pt x="297708" y="1359334"/>
                </a:lnTo>
                <a:lnTo>
                  <a:pt x="294315" y="1361632"/>
                </a:lnTo>
                <a:lnTo>
                  <a:pt x="293184" y="1361632"/>
                </a:lnTo>
                <a:lnTo>
                  <a:pt x="289756" y="1360465"/>
                </a:lnTo>
                <a:lnTo>
                  <a:pt x="286364" y="1358203"/>
                </a:lnTo>
                <a:lnTo>
                  <a:pt x="282936" y="1351381"/>
                </a:lnTo>
                <a:lnTo>
                  <a:pt x="281805" y="1350249"/>
                </a:lnTo>
                <a:lnTo>
                  <a:pt x="280674" y="1349118"/>
                </a:lnTo>
                <a:lnTo>
                  <a:pt x="278412" y="1347987"/>
                </a:lnTo>
                <a:lnTo>
                  <a:pt x="276115" y="1347987"/>
                </a:lnTo>
                <a:lnTo>
                  <a:pt x="274984" y="1349118"/>
                </a:lnTo>
                <a:lnTo>
                  <a:pt x="268163" y="1357072"/>
                </a:lnTo>
                <a:lnTo>
                  <a:pt x="267032" y="1358203"/>
                </a:lnTo>
                <a:lnTo>
                  <a:pt x="263640" y="1359334"/>
                </a:lnTo>
                <a:lnTo>
                  <a:pt x="259081" y="1358203"/>
                </a:lnTo>
                <a:lnTo>
                  <a:pt x="257950" y="1358203"/>
                </a:lnTo>
                <a:lnTo>
                  <a:pt x="256819" y="1359334"/>
                </a:lnTo>
                <a:lnTo>
                  <a:pt x="255688" y="1361632"/>
                </a:lnTo>
                <a:lnTo>
                  <a:pt x="253391" y="1363894"/>
                </a:lnTo>
                <a:lnTo>
                  <a:pt x="249998" y="1365025"/>
                </a:lnTo>
                <a:lnTo>
                  <a:pt x="248867" y="1365025"/>
                </a:lnTo>
                <a:lnTo>
                  <a:pt x="247736" y="1365025"/>
                </a:lnTo>
                <a:lnTo>
                  <a:pt x="246570" y="1365025"/>
                </a:lnTo>
                <a:lnTo>
                  <a:pt x="242047" y="1361632"/>
                </a:lnTo>
                <a:lnTo>
                  <a:pt x="237488" y="1361632"/>
                </a:lnTo>
                <a:lnTo>
                  <a:pt x="235226" y="1362763"/>
                </a:lnTo>
                <a:lnTo>
                  <a:pt x="232929" y="1367288"/>
                </a:lnTo>
                <a:lnTo>
                  <a:pt x="231798" y="1368419"/>
                </a:lnTo>
                <a:lnTo>
                  <a:pt x="229536" y="1369585"/>
                </a:lnTo>
                <a:lnTo>
                  <a:pt x="227274" y="1369585"/>
                </a:lnTo>
                <a:lnTo>
                  <a:pt x="226143" y="1369585"/>
                </a:lnTo>
                <a:lnTo>
                  <a:pt x="223846" y="1370716"/>
                </a:lnTo>
                <a:lnTo>
                  <a:pt x="222715" y="1371848"/>
                </a:lnTo>
                <a:lnTo>
                  <a:pt x="222715" y="1372979"/>
                </a:lnTo>
                <a:lnTo>
                  <a:pt x="221585" y="1372979"/>
                </a:lnTo>
                <a:lnTo>
                  <a:pt x="223846" y="1379801"/>
                </a:lnTo>
                <a:lnTo>
                  <a:pt x="222715" y="1383194"/>
                </a:lnTo>
                <a:lnTo>
                  <a:pt x="222715" y="1384361"/>
                </a:lnTo>
                <a:lnTo>
                  <a:pt x="219323" y="1385492"/>
                </a:lnTo>
                <a:lnTo>
                  <a:pt x="214764" y="1384361"/>
                </a:lnTo>
                <a:lnTo>
                  <a:pt x="212502" y="1385492"/>
                </a:lnTo>
                <a:lnTo>
                  <a:pt x="211371" y="1386623"/>
                </a:lnTo>
                <a:lnTo>
                  <a:pt x="207943" y="1387754"/>
                </a:lnTo>
                <a:lnTo>
                  <a:pt x="206812" y="1388886"/>
                </a:lnTo>
                <a:lnTo>
                  <a:pt x="206812" y="1392314"/>
                </a:lnTo>
                <a:lnTo>
                  <a:pt x="203384" y="1392314"/>
                </a:lnTo>
                <a:lnTo>
                  <a:pt x="202253" y="1392314"/>
                </a:lnTo>
                <a:lnTo>
                  <a:pt x="198861" y="1399137"/>
                </a:lnTo>
                <a:lnTo>
                  <a:pt x="198861" y="1402530"/>
                </a:lnTo>
                <a:lnTo>
                  <a:pt x="197730" y="1403661"/>
                </a:lnTo>
                <a:lnTo>
                  <a:pt x="196599" y="1404792"/>
                </a:lnTo>
                <a:lnTo>
                  <a:pt x="192040" y="1408221"/>
                </a:lnTo>
                <a:lnTo>
                  <a:pt x="190909" y="1405924"/>
                </a:lnTo>
                <a:lnTo>
                  <a:pt x="189778" y="1405924"/>
                </a:lnTo>
                <a:lnTo>
                  <a:pt x="186350" y="1409352"/>
                </a:lnTo>
                <a:lnTo>
                  <a:pt x="184088" y="1409352"/>
                </a:lnTo>
                <a:lnTo>
                  <a:pt x="182957" y="1410484"/>
                </a:lnTo>
                <a:lnTo>
                  <a:pt x="181827" y="1410484"/>
                </a:lnTo>
                <a:lnTo>
                  <a:pt x="178399" y="1413912"/>
                </a:lnTo>
                <a:lnTo>
                  <a:pt x="171578" y="1408221"/>
                </a:lnTo>
                <a:lnTo>
                  <a:pt x="171578" y="1407090"/>
                </a:lnTo>
                <a:lnTo>
                  <a:pt x="170447" y="1407090"/>
                </a:lnTo>
                <a:lnTo>
                  <a:pt x="167054" y="1405924"/>
                </a:lnTo>
                <a:lnTo>
                  <a:pt x="165888" y="1405924"/>
                </a:lnTo>
                <a:lnTo>
                  <a:pt x="163626" y="1405924"/>
                </a:lnTo>
                <a:lnTo>
                  <a:pt x="161364" y="1402530"/>
                </a:lnTo>
                <a:lnTo>
                  <a:pt x="159103" y="1401399"/>
                </a:lnTo>
                <a:lnTo>
                  <a:pt x="157936" y="1400268"/>
                </a:lnTo>
                <a:lnTo>
                  <a:pt x="155675" y="1399137"/>
                </a:lnTo>
                <a:lnTo>
                  <a:pt x="154544" y="1397970"/>
                </a:lnTo>
                <a:lnTo>
                  <a:pt x="152282" y="1397970"/>
                </a:lnTo>
                <a:lnTo>
                  <a:pt x="148854" y="1399137"/>
                </a:lnTo>
                <a:lnTo>
                  <a:pt x="147723" y="1397970"/>
                </a:lnTo>
                <a:lnTo>
                  <a:pt x="144330" y="1397970"/>
                </a:lnTo>
                <a:lnTo>
                  <a:pt x="140902" y="1397970"/>
                </a:lnTo>
                <a:lnTo>
                  <a:pt x="131820" y="1396839"/>
                </a:lnTo>
                <a:lnTo>
                  <a:pt x="130689" y="1396839"/>
                </a:lnTo>
                <a:lnTo>
                  <a:pt x="130689" y="1395708"/>
                </a:lnTo>
                <a:lnTo>
                  <a:pt x="129558" y="1394577"/>
                </a:lnTo>
                <a:lnTo>
                  <a:pt x="124999" y="1394577"/>
                </a:lnTo>
                <a:lnTo>
                  <a:pt x="123868" y="1393446"/>
                </a:lnTo>
                <a:lnTo>
                  <a:pt x="121606" y="1387754"/>
                </a:lnTo>
                <a:lnTo>
                  <a:pt x="121606" y="1386623"/>
                </a:lnTo>
                <a:lnTo>
                  <a:pt x="118178" y="1385492"/>
                </a:lnTo>
                <a:lnTo>
                  <a:pt x="112489" y="1384361"/>
                </a:lnTo>
                <a:lnTo>
                  <a:pt x="106799" y="1379801"/>
                </a:lnTo>
                <a:lnTo>
                  <a:pt x="104537" y="1369585"/>
                </a:lnTo>
                <a:lnTo>
                  <a:pt x="104537" y="1368419"/>
                </a:lnTo>
                <a:lnTo>
                  <a:pt x="103406" y="1367288"/>
                </a:lnTo>
                <a:lnTo>
                  <a:pt x="102275" y="1365025"/>
                </a:lnTo>
                <a:lnTo>
                  <a:pt x="100013" y="1365025"/>
                </a:lnTo>
                <a:lnTo>
                  <a:pt x="97716" y="1363894"/>
                </a:lnTo>
                <a:lnTo>
                  <a:pt x="96585" y="1363894"/>
                </a:lnTo>
                <a:lnTo>
                  <a:pt x="95455" y="1362763"/>
                </a:lnTo>
                <a:lnTo>
                  <a:pt x="94324" y="1361632"/>
                </a:lnTo>
                <a:lnTo>
                  <a:pt x="94324" y="1360465"/>
                </a:lnTo>
                <a:lnTo>
                  <a:pt x="93193" y="1352512"/>
                </a:lnTo>
                <a:lnTo>
                  <a:pt x="92062" y="1349118"/>
                </a:lnTo>
                <a:lnTo>
                  <a:pt x="93193" y="1346821"/>
                </a:lnTo>
                <a:lnTo>
                  <a:pt x="93193" y="1343427"/>
                </a:lnTo>
                <a:lnTo>
                  <a:pt x="92062" y="1341165"/>
                </a:lnTo>
                <a:lnTo>
                  <a:pt x="94324" y="1337736"/>
                </a:lnTo>
                <a:lnTo>
                  <a:pt x="98847" y="1333211"/>
                </a:lnTo>
                <a:lnTo>
                  <a:pt x="100013" y="1332080"/>
                </a:lnTo>
                <a:lnTo>
                  <a:pt x="100013" y="1329783"/>
                </a:lnTo>
                <a:lnTo>
                  <a:pt x="95455" y="1326389"/>
                </a:lnTo>
                <a:lnTo>
                  <a:pt x="94324" y="1322960"/>
                </a:lnTo>
                <a:lnTo>
                  <a:pt x="95455" y="1317304"/>
                </a:lnTo>
                <a:lnTo>
                  <a:pt x="94324" y="1315007"/>
                </a:lnTo>
                <a:lnTo>
                  <a:pt x="89765" y="1311613"/>
                </a:lnTo>
                <a:lnTo>
                  <a:pt x="87503" y="1307053"/>
                </a:lnTo>
                <a:lnTo>
                  <a:pt x="85241" y="1305922"/>
                </a:lnTo>
                <a:lnTo>
                  <a:pt x="84075" y="1304791"/>
                </a:lnTo>
                <a:lnTo>
                  <a:pt x="80682" y="1302529"/>
                </a:lnTo>
                <a:lnTo>
                  <a:pt x="79551" y="1301362"/>
                </a:lnTo>
                <a:lnTo>
                  <a:pt x="79551" y="1295706"/>
                </a:lnTo>
                <a:lnTo>
                  <a:pt x="78420" y="1294540"/>
                </a:lnTo>
                <a:lnTo>
                  <a:pt x="73862" y="1291146"/>
                </a:lnTo>
                <a:lnTo>
                  <a:pt x="71600" y="1287753"/>
                </a:lnTo>
                <a:lnTo>
                  <a:pt x="71600" y="1285455"/>
                </a:lnTo>
                <a:lnTo>
                  <a:pt x="71600" y="1280931"/>
                </a:lnTo>
                <a:lnTo>
                  <a:pt x="71600" y="1277502"/>
                </a:lnTo>
                <a:lnTo>
                  <a:pt x="69303" y="1274108"/>
                </a:lnTo>
                <a:lnTo>
                  <a:pt x="67041" y="1271811"/>
                </a:lnTo>
                <a:lnTo>
                  <a:pt x="65910" y="1271811"/>
                </a:lnTo>
                <a:lnTo>
                  <a:pt x="60220" y="1275240"/>
                </a:lnTo>
                <a:lnTo>
                  <a:pt x="57958" y="1275240"/>
                </a:lnTo>
                <a:lnTo>
                  <a:pt x="54530" y="1278633"/>
                </a:lnTo>
                <a:lnTo>
                  <a:pt x="52269" y="1279764"/>
                </a:lnTo>
                <a:lnTo>
                  <a:pt x="48876" y="1279764"/>
                </a:lnTo>
                <a:lnTo>
                  <a:pt x="46579" y="1279764"/>
                </a:lnTo>
                <a:lnTo>
                  <a:pt x="45448" y="1279764"/>
                </a:lnTo>
                <a:lnTo>
                  <a:pt x="43186" y="1283193"/>
                </a:lnTo>
                <a:lnTo>
                  <a:pt x="44317" y="1285455"/>
                </a:lnTo>
                <a:lnTo>
                  <a:pt x="45448" y="1288884"/>
                </a:lnTo>
                <a:lnTo>
                  <a:pt x="44317" y="1292278"/>
                </a:lnTo>
                <a:lnTo>
                  <a:pt x="42055" y="1294540"/>
                </a:lnTo>
                <a:lnTo>
                  <a:pt x="34104" y="1299100"/>
                </a:lnTo>
                <a:lnTo>
                  <a:pt x="26152" y="1297969"/>
                </a:lnTo>
                <a:lnTo>
                  <a:pt x="19331" y="1294540"/>
                </a:lnTo>
                <a:lnTo>
                  <a:pt x="11380" y="1296838"/>
                </a:lnTo>
                <a:lnTo>
                  <a:pt x="7952" y="1297969"/>
                </a:lnTo>
                <a:close/>
              </a:path>
            </a:pathLst>
          </a:custGeom>
          <a:solidFill>
            <a:srgbClr val="062473"/>
          </a:solidFill>
          <a:ln w="9892" cap="flat">
            <a:solidFill>
              <a:srgbClr val="FFFFFF"/>
            </a:solidFill>
            <a:prstDash val="solid"/>
            <a:miter/>
          </a:ln>
        </p:spPr>
        <p:txBody>
          <a:bodyPr rtlCol="0" anchor="ctr"/>
          <a:lstStyle/>
          <a:p>
            <a:endParaRPr lang="pt-BR"/>
          </a:p>
        </p:txBody>
      </p:sp>
      <p:sp>
        <p:nvSpPr>
          <p:cNvPr id="21" name="Forma Livre: Forma 20">
            <a:extLst>
              <a:ext uri="{FF2B5EF4-FFF2-40B4-BE49-F238E27FC236}">
                <a16:creationId xmlns:a16="http://schemas.microsoft.com/office/drawing/2014/main" id="{ACBCB3F5-D86E-C09E-3547-7C0B6D22D821}"/>
              </a:ext>
            </a:extLst>
          </p:cNvPr>
          <p:cNvSpPr/>
          <p:nvPr/>
        </p:nvSpPr>
        <p:spPr>
          <a:xfrm>
            <a:off x="7885348" y="2689355"/>
            <a:ext cx="604533" cy="370525"/>
          </a:xfrm>
          <a:custGeom>
            <a:avLst/>
            <a:gdLst>
              <a:gd name="connsiteX0" fmla="*/ 1166 w 604533"/>
              <a:gd name="connsiteY0" fmla="*/ 250021 h 370525"/>
              <a:gd name="connsiteX1" fmla="*/ 1166 w 604533"/>
              <a:gd name="connsiteY1" fmla="*/ 248890 h 370525"/>
              <a:gd name="connsiteX2" fmla="*/ 3428 w 604533"/>
              <a:gd name="connsiteY2" fmla="*/ 247759 h 370525"/>
              <a:gd name="connsiteX3" fmla="*/ 4559 w 604533"/>
              <a:gd name="connsiteY3" fmla="*/ 246628 h 370525"/>
              <a:gd name="connsiteX4" fmla="*/ 5690 w 604533"/>
              <a:gd name="connsiteY4" fmla="*/ 243199 h 370525"/>
              <a:gd name="connsiteX5" fmla="*/ 7987 w 604533"/>
              <a:gd name="connsiteY5" fmla="*/ 244366 h 370525"/>
              <a:gd name="connsiteX6" fmla="*/ 9118 w 604533"/>
              <a:gd name="connsiteY6" fmla="*/ 242068 h 370525"/>
              <a:gd name="connsiteX7" fmla="*/ 10249 w 604533"/>
              <a:gd name="connsiteY7" fmla="*/ 240937 h 370525"/>
              <a:gd name="connsiteX8" fmla="*/ 10249 w 604533"/>
              <a:gd name="connsiteY8" fmla="*/ 239806 h 370525"/>
              <a:gd name="connsiteX9" fmla="*/ 9118 w 604533"/>
              <a:gd name="connsiteY9" fmla="*/ 238674 h 370525"/>
              <a:gd name="connsiteX10" fmla="*/ 9118 w 604533"/>
              <a:gd name="connsiteY10" fmla="*/ 235246 h 370525"/>
              <a:gd name="connsiteX11" fmla="*/ 13641 w 604533"/>
              <a:gd name="connsiteY11" fmla="*/ 234114 h 370525"/>
              <a:gd name="connsiteX12" fmla="*/ 13641 w 604533"/>
              <a:gd name="connsiteY12" fmla="*/ 231852 h 370525"/>
              <a:gd name="connsiteX13" fmla="*/ 18200 w 604533"/>
              <a:gd name="connsiteY13" fmla="*/ 227292 h 370525"/>
              <a:gd name="connsiteX14" fmla="*/ 18200 w 604533"/>
              <a:gd name="connsiteY14" fmla="*/ 226161 h 370525"/>
              <a:gd name="connsiteX15" fmla="*/ 19331 w 604533"/>
              <a:gd name="connsiteY15" fmla="*/ 223899 h 370525"/>
              <a:gd name="connsiteX16" fmla="*/ 20462 w 604533"/>
              <a:gd name="connsiteY16" fmla="*/ 220470 h 370525"/>
              <a:gd name="connsiteX17" fmla="*/ 21593 w 604533"/>
              <a:gd name="connsiteY17" fmla="*/ 220470 h 370525"/>
              <a:gd name="connsiteX18" fmla="*/ 23890 w 604533"/>
              <a:gd name="connsiteY18" fmla="*/ 218207 h 370525"/>
              <a:gd name="connsiteX19" fmla="*/ 22759 w 604533"/>
              <a:gd name="connsiteY19" fmla="*/ 215945 h 370525"/>
              <a:gd name="connsiteX20" fmla="*/ 25021 w 604533"/>
              <a:gd name="connsiteY20" fmla="*/ 214814 h 370525"/>
              <a:gd name="connsiteX21" fmla="*/ 28414 w 604533"/>
              <a:gd name="connsiteY21" fmla="*/ 211385 h 370525"/>
              <a:gd name="connsiteX22" fmla="*/ 29545 w 604533"/>
              <a:gd name="connsiteY22" fmla="*/ 211385 h 370525"/>
              <a:gd name="connsiteX23" fmla="*/ 30711 w 604533"/>
              <a:gd name="connsiteY23" fmla="*/ 210254 h 370525"/>
              <a:gd name="connsiteX24" fmla="*/ 31842 w 604533"/>
              <a:gd name="connsiteY24" fmla="*/ 211385 h 370525"/>
              <a:gd name="connsiteX25" fmla="*/ 32973 w 604533"/>
              <a:gd name="connsiteY25" fmla="*/ 210254 h 370525"/>
              <a:gd name="connsiteX26" fmla="*/ 32973 w 604533"/>
              <a:gd name="connsiteY26" fmla="*/ 212516 h 370525"/>
              <a:gd name="connsiteX27" fmla="*/ 34104 w 604533"/>
              <a:gd name="connsiteY27" fmla="*/ 212516 h 370525"/>
              <a:gd name="connsiteX28" fmla="*/ 34104 w 604533"/>
              <a:gd name="connsiteY28" fmla="*/ 213648 h 370525"/>
              <a:gd name="connsiteX29" fmla="*/ 35234 w 604533"/>
              <a:gd name="connsiteY29" fmla="*/ 215945 h 370525"/>
              <a:gd name="connsiteX30" fmla="*/ 36365 w 604533"/>
              <a:gd name="connsiteY30" fmla="*/ 217076 h 370525"/>
              <a:gd name="connsiteX31" fmla="*/ 39793 w 604533"/>
              <a:gd name="connsiteY31" fmla="*/ 214814 h 370525"/>
              <a:gd name="connsiteX32" fmla="*/ 39793 w 604533"/>
              <a:gd name="connsiteY32" fmla="*/ 212516 h 370525"/>
              <a:gd name="connsiteX33" fmla="*/ 40924 w 604533"/>
              <a:gd name="connsiteY33" fmla="*/ 214814 h 370525"/>
              <a:gd name="connsiteX34" fmla="*/ 44352 w 604533"/>
              <a:gd name="connsiteY34" fmla="*/ 214814 h 370525"/>
              <a:gd name="connsiteX35" fmla="*/ 46614 w 604533"/>
              <a:gd name="connsiteY35" fmla="*/ 215945 h 370525"/>
              <a:gd name="connsiteX36" fmla="*/ 48876 w 604533"/>
              <a:gd name="connsiteY36" fmla="*/ 213648 h 370525"/>
              <a:gd name="connsiteX37" fmla="*/ 51138 w 604533"/>
              <a:gd name="connsiteY37" fmla="*/ 213648 h 370525"/>
              <a:gd name="connsiteX38" fmla="*/ 51138 w 604533"/>
              <a:gd name="connsiteY38" fmla="*/ 212516 h 370525"/>
              <a:gd name="connsiteX39" fmla="*/ 53435 w 604533"/>
              <a:gd name="connsiteY39" fmla="*/ 210254 h 370525"/>
              <a:gd name="connsiteX40" fmla="*/ 54566 w 604533"/>
              <a:gd name="connsiteY40" fmla="*/ 210254 h 370525"/>
              <a:gd name="connsiteX41" fmla="*/ 55697 w 604533"/>
              <a:gd name="connsiteY41" fmla="*/ 209123 h 370525"/>
              <a:gd name="connsiteX42" fmla="*/ 55697 w 604533"/>
              <a:gd name="connsiteY42" fmla="*/ 203432 h 370525"/>
              <a:gd name="connsiteX43" fmla="*/ 56827 w 604533"/>
              <a:gd name="connsiteY43" fmla="*/ 201169 h 370525"/>
              <a:gd name="connsiteX44" fmla="*/ 63648 w 604533"/>
              <a:gd name="connsiteY44" fmla="*/ 195478 h 370525"/>
              <a:gd name="connsiteX45" fmla="*/ 65910 w 604533"/>
              <a:gd name="connsiteY45" fmla="*/ 194347 h 370525"/>
              <a:gd name="connsiteX46" fmla="*/ 67076 w 604533"/>
              <a:gd name="connsiteY46" fmla="*/ 193216 h 370525"/>
              <a:gd name="connsiteX47" fmla="*/ 68207 w 604533"/>
              <a:gd name="connsiteY47" fmla="*/ 193216 h 370525"/>
              <a:gd name="connsiteX48" fmla="*/ 70469 w 604533"/>
              <a:gd name="connsiteY48" fmla="*/ 192085 h 370525"/>
              <a:gd name="connsiteX49" fmla="*/ 70469 w 604533"/>
              <a:gd name="connsiteY49" fmla="*/ 190918 h 370525"/>
              <a:gd name="connsiteX50" fmla="*/ 70469 w 604533"/>
              <a:gd name="connsiteY50" fmla="*/ 188656 h 370525"/>
              <a:gd name="connsiteX51" fmla="*/ 72731 w 604533"/>
              <a:gd name="connsiteY51" fmla="*/ 186394 h 370525"/>
              <a:gd name="connsiteX52" fmla="*/ 73862 w 604533"/>
              <a:gd name="connsiteY52" fmla="*/ 184096 h 370525"/>
              <a:gd name="connsiteX53" fmla="*/ 76159 w 604533"/>
              <a:gd name="connsiteY53" fmla="*/ 181834 h 370525"/>
              <a:gd name="connsiteX54" fmla="*/ 78420 w 604533"/>
              <a:gd name="connsiteY54" fmla="*/ 175011 h 370525"/>
              <a:gd name="connsiteX55" fmla="*/ 77290 w 604533"/>
              <a:gd name="connsiteY55" fmla="*/ 172749 h 370525"/>
              <a:gd name="connsiteX56" fmla="*/ 79551 w 604533"/>
              <a:gd name="connsiteY56" fmla="*/ 170487 h 370525"/>
              <a:gd name="connsiteX57" fmla="*/ 79551 w 604533"/>
              <a:gd name="connsiteY57" fmla="*/ 169320 h 370525"/>
              <a:gd name="connsiteX58" fmla="*/ 85241 w 604533"/>
              <a:gd name="connsiteY58" fmla="*/ 163664 h 370525"/>
              <a:gd name="connsiteX59" fmla="*/ 87503 w 604533"/>
              <a:gd name="connsiteY59" fmla="*/ 159104 h 370525"/>
              <a:gd name="connsiteX60" fmla="*/ 89800 w 604533"/>
              <a:gd name="connsiteY60" fmla="*/ 154544 h 370525"/>
              <a:gd name="connsiteX61" fmla="*/ 87503 w 604533"/>
              <a:gd name="connsiteY61" fmla="*/ 154544 h 370525"/>
              <a:gd name="connsiteX62" fmla="*/ 87503 w 604533"/>
              <a:gd name="connsiteY62" fmla="*/ 153413 h 370525"/>
              <a:gd name="connsiteX63" fmla="*/ 85241 w 604533"/>
              <a:gd name="connsiteY63" fmla="*/ 153413 h 370525"/>
              <a:gd name="connsiteX64" fmla="*/ 82979 w 604533"/>
              <a:gd name="connsiteY64" fmla="*/ 154544 h 370525"/>
              <a:gd name="connsiteX65" fmla="*/ 82979 w 604533"/>
              <a:gd name="connsiteY65" fmla="*/ 152282 h 370525"/>
              <a:gd name="connsiteX66" fmla="*/ 84110 w 604533"/>
              <a:gd name="connsiteY66" fmla="*/ 148889 h 370525"/>
              <a:gd name="connsiteX67" fmla="*/ 84110 w 604533"/>
              <a:gd name="connsiteY67" fmla="*/ 144329 h 370525"/>
              <a:gd name="connsiteX68" fmla="*/ 85241 w 604533"/>
              <a:gd name="connsiteY68" fmla="*/ 143198 h 370525"/>
              <a:gd name="connsiteX69" fmla="*/ 88634 w 604533"/>
              <a:gd name="connsiteY69" fmla="*/ 139804 h 370525"/>
              <a:gd name="connsiteX70" fmla="*/ 92062 w 604533"/>
              <a:gd name="connsiteY70" fmla="*/ 138638 h 370525"/>
              <a:gd name="connsiteX71" fmla="*/ 95455 w 604533"/>
              <a:gd name="connsiteY71" fmla="*/ 131815 h 370525"/>
              <a:gd name="connsiteX72" fmla="*/ 97752 w 604533"/>
              <a:gd name="connsiteY72" fmla="*/ 129553 h 370525"/>
              <a:gd name="connsiteX73" fmla="*/ 97752 w 604533"/>
              <a:gd name="connsiteY73" fmla="*/ 127291 h 370525"/>
              <a:gd name="connsiteX74" fmla="*/ 98883 w 604533"/>
              <a:gd name="connsiteY74" fmla="*/ 126159 h 370525"/>
              <a:gd name="connsiteX75" fmla="*/ 98883 w 604533"/>
              <a:gd name="connsiteY75" fmla="*/ 124993 h 370525"/>
              <a:gd name="connsiteX76" fmla="*/ 104572 w 604533"/>
              <a:gd name="connsiteY76" fmla="*/ 121600 h 370525"/>
              <a:gd name="connsiteX77" fmla="*/ 106834 w 604533"/>
              <a:gd name="connsiteY77" fmla="*/ 120468 h 370525"/>
              <a:gd name="connsiteX78" fmla="*/ 109096 w 604533"/>
              <a:gd name="connsiteY78" fmla="*/ 115908 h 370525"/>
              <a:gd name="connsiteX79" fmla="*/ 111393 w 604533"/>
              <a:gd name="connsiteY79" fmla="*/ 115908 h 370525"/>
              <a:gd name="connsiteX80" fmla="*/ 113655 w 604533"/>
              <a:gd name="connsiteY80" fmla="*/ 114777 h 370525"/>
              <a:gd name="connsiteX81" fmla="*/ 114786 w 604533"/>
              <a:gd name="connsiteY81" fmla="*/ 112515 h 370525"/>
              <a:gd name="connsiteX82" fmla="*/ 115917 w 604533"/>
              <a:gd name="connsiteY82" fmla="*/ 111384 h 370525"/>
              <a:gd name="connsiteX83" fmla="*/ 117048 w 604533"/>
              <a:gd name="connsiteY83" fmla="*/ 105693 h 370525"/>
              <a:gd name="connsiteX84" fmla="*/ 117048 w 604533"/>
              <a:gd name="connsiteY84" fmla="*/ 104561 h 370525"/>
              <a:gd name="connsiteX85" fmla="*/ 117048 w 604533"/>
              <a:gd name="connsiteY85" fmla="*/ 103430 h 370525"/>
              <a:gd name="connsiteX86" fmla="*/ 120476 w 604533"/>
              <a:gd name="connsiteY86" fmla="*/ 98870 h 370525"/>
              <a:gd name="connsiteX87" fmla="*/ 121606 w 604533"/>
              <a:gd name="connsiteY87" fmla="*/ 96608 h 370525"/>
              <a:gd name="connsiteX88" fmla="*/ 120476 w 604533"/>
              <a:gd name="connsiteY88" fmla="*/ 93179 h 370525"/>
              <a:gd name="connsiteX89" fmla="*/ 121606 w 604533"/>
              <a:gd name="connsiteY89" fmla="*/ 92048 h 370525"/>
              <a:gd name="connsiteX90" fmla="*/ 121606 w 604533"/>
              <a:gd name="connsiteY90" fmla="*/ 90917 h 370525"/>
              <a:gd name="connsiteX91" fmla="*/ 122737 w 604533"/>
              <a:gd name="connsiteY91" fmla="*/ 87488 h 370525"/>
              <a:gd name="connsiteX92" fmla="*/ 124999 w 604533"/>
              <a:gd name="connsiteY92" fmla="*/ 86357 h 370525"/>
              <a:gd name="connsiteX93" fmla="*/ 129558 w 604533"/>
              <a:gd name="connsiteY93" fmla="*/ 82963 h 370525"/>
              <a:gd name="connsiteX94" fmla="*/ 131820 w 604533"/>
              <a:gd name="connsiteY94" fmla="*/ 80701 h 370525"/>
              <a:gd name="connsiteX95" fmla="*/ 132951 w 604533"/>
              <a:gd name="connsiteY95" fmla="*/ 79535 h 370525"/>
              <a:gd name="connsiteX96" fmla="*/ 134117 w 604533"/>
              <a:gd name="connsiteY96" fmla="*/ 79535 h 370525"/>
              <a:gd name="connsiteX97" fmla="*/ 134117 w 604533"/>
              <a:gd name="connsiteY97" fmla="*/ 78403 h 370525"/>
              <a:gd name="connsiteX98" fmla="*/ 132951 w 604533"/>
              <a:gd name="connsiteY98" fmla="*/ 76141 h 370525"/>
              <a:gd name="connsiteX99" fmla="*/ 132951 w 604533"/>
              <a:gd name="connsiteY99" fmla="*/ 73879 h 370525"/>
              <a:gd name="connsiteX100" fmla="*/ 134117 w 604533"/>
              <a:gd name="connsiteY100" fmla="*/ 70450 h 370525"/>
              <a:gd name="connsiteX101" fmla="*/ 134117 w 604533"/>
              <a:gd name="connsiteY101" fmla="*/ 68188 h 370525"/>
              <a:gd name="connsiteX102" fmla="*/ 132951 w 604533"/>
              <a:gd name="connsiteY102" fmla="*/ 67056 h 370525"/>
              <a:gd name="connsiteX103" fmla="*/ 132951 w 604533"/>
              <a:gd name="connsiteY103" fmla="*/ 64759 h 370525"/>
              <a:gd name="connsiteX104" fmla="*/ 135248 w 604533"/>
              <a:gd name="connsiteY104" fmla="*/ 61365 h 370525"/>
              <a:gd name="connsiteX105" fmla="*/ 136379 w 604533"/>
              <a:gd name="connsiteY105" fmla="*/ 52281 h 370525"/>
              <a:gd name="connsiteX106" fmla="*/ 142069 w 604533"/>
              <a:gd name="connsiteY106" fmla="*/ 46590 h 370525"/>
              <a:gd name="connsiteX107" fmla="*/ 143199 w 604533"/>
              <a:gd name="connsiteY107" fmla="*/ 42030 h 370525"/>
              <a:gd name="connsiteX108" fmla="*/ 144330 w 604533"/>
              <a:gd name="connsiteY108" fmla="*/ 40898 h 370525"/>
              <a:gd name="connsiteX109" fmla="*/ 145461 w 604533"/>
              <a:gd name="connsiteY109" fmla="*/ 39767 h 370525"/>
              <a:gd name="connsiteX110" fmla="*/ 151151 w 604533"/>
              <a:gd name="connsiteY110" fmla="*/ 37505 h 370525"/>
              <a:gd name="connsiteX111" fmla="*/ 154544 w 604533"/>
              <a:gd name="connsiteY111" fmla="*/ 28385 h 370525"/>
              <a:gd name="connsiteX112" fmla="*/ 155675 w 604533"/>
              <a:gd name="connsiteY112" fmla="*/ 22729 h 370525"/>
              <a:gd name="connsiteX113" fmla="*/ 157972 w 604533"/>
              <a:gd name="connsiteY113" fmla="*/ 15907 h 370525"/>
              <a:gd name="connsiteX114" fmla="*/ 186385 w 604533"/>
              <a:gd name="connsiteY114" fmla="*/ 9085 h 370525"/>
              <a:gd name="connsiteX115" fmla="*/ 189778 w 604533"/>
              <a:gd name="connsiteY115" fmla="*/ 7953 h 370525"/>
              <a:gd name="connsiteX116" fmla="*/ 205681 w 604533"/>
              <a:gd name="connsiteY116" fmla="*/ 4525 h 370525"/>
              <a:gd name="connsiteX117" fmla="*/ 221585 w 604533"/>
              <a:gd name="connsiteY117" fmla="*/ 1131 h 370525"/>
              <a:gd name="connsiteX118" fmla="*/ 222751 w 604533"/>
              <a:gd name="connsiteY118" fmla="*/ 0 h 370525"/>
              <a:gd name="connsiteX119" fmla="*/ 223882 w 604533"/>
              <a:gd name="connsiteY119" fmla="*/ 2262 h 370525"/>
              <a:gd name="connsiteX120" fmla="*/ 227274 w 604533"/>
              <a:gd name="connsiteY120" fmla="*/ 7953 h 370525"/>
              <a:gd name="connsiteX121" fmla="*/ 229536 w 604533"/>
              <a:gd name="connsiteY121" fmla="*/ 10216 h 370525"/>
              <a:gd name="connsiteX122" fmla="*/ 234095 w 604533"/>
              <a:gd name="connsiteY122" fmla="*/ 14776 h 370525"/>
              <a:gd name="connsiteX123" fmla="*/ 237488 w 604533"/>
              <a:gd name="connsiteY123" fmla="*/ 17038 h 370525"/>
              <a:gd name="connsiteX124" fmla="*/ 238654 w 604533"/>
              <a:gd name="connsiteY124" fmla="*/ 17038 h 370525"/>
              <a:gd name="connsiteX125" fmla="*/ 242047 w 604533"/>
              <a:gd name="connsiteY125" fmla="*/ 18169 h 370525"/>
              <a:gd name="connsiteX126" fmla="*/ 244308 w 604533"/>
              <a:gd name="connsiteY126" fmla="*/ 17038 h 370525"/>
              <a:gd name="connsiteX127" fmla="*/ 246606 w 604533"/>
              <a:gd name="connsiteY127" fmla="*/ 15907 h 370525"/>
              <a:gd name="connsiteX128" fmla="*/ 248867 w 604533"/>
              <a:gd name="connsiteY128" fmla="*/ 15907 h 370525"/>
              <a:gd name="connsiteX129" fmla="*/ 251129 w 604533"/>
              <a:gd name="connsiteY129" fmla="*/ 17038 h 370525"/>
              <a:gd name="connsiteX130" fmla="*/ 255688 w 604533"/>
              <a:gd name="connsiteY130" fmla="*/ 19300 h 370525"/>
              <a:gd name="connsiteX131" fmla="*/ 257950 w 604533"/>
              <a:gd name="connsiteY131" fmla="*/ 20432 h 370525"/>
              <a:gd name="connsiteX132" fmla="*/ 260247 w 604533"/>
              <a:gd name="connsiteY132" fmla="*/ 19300 h 370525"/>
              <a:gd name="connsiteX133" fmla="*/ 264771 w 604533"/>
              <a:gd name="connsiteY133" fmla="*/ 17038 h 370525"/>
              <a:gd name="connsiteX134" fmla="*/ 268199 w 604533"/>
              <a:gd name="connsiteY134" fmla="*/ 17038 h 370525"/>
              <a:gd name="connsiteX135" fmla="*/ 269329 w 604533"/>
              <a:gd name="connsiteY135" fmla="*/ 17038 h 370525"/>
              <a:gd name="connsiteX136" fmla="*/ 270460 w 604533"/>
              <a:gd name="connsiteY136" fmla="*/ 15907 h 370525"/>
              <a:gd name="connsiteX137" fmla="*/ 271591 w 604533"/>
              <a:gd name="connsiteY137" fmla="*/ 14776 h 370525"/>
              <a:gd name="connsiteX138" fmla="*/ 278412 w 604533"/>
              <a:gd name="connsiteY138" fmla="*/ 19300 h 370525"/>
              <a:gd name="connsiteX139" fmla="*/ 281840 w 604533"/>
              <a:gd name="connsiteY139" fmla="*/ 20432 h 370525"/>
              <a:gd name="connsiteX140" fmla="*/ 285233 w 604533"/>
              <a:gd name="connsiteY140" fmla="*/ 20432 h 370525"/>
              <a:gd name="connsiteX141" fmla="*/ 288625 w 604533"/>
              <a:gd name="connsiteY141" fmla="*/ 23860 h 370525"/>
              <a:gd name="connsiteX142" fmla="*/ 292053 w 604533"/>
              <a:gd name="connsiteY142" fmla="*/ 28385 h 370525"/>
              <a:gd name="connsiteX143" fmla="*/ 298874 w 604533"/>
              <a:gd name="connsiteY143" fmla="*/ 35207 h 370525"/>
              <a:gd name="connsiteX144" fmla="*/ 304564 w 604533"/>
              <a:gd name="connsiteY144" fmla="*/ 37505 h 370525"/>
              <a:gd name="connsiteX145" fmla="*/ 307957 w 604533"/>
              <a:gd name="connsiteY145" fmla="*/ 39767 h 370525"/>
              <a:gd name="connsiteX146" fmla="*/ 310218 w 604533"/>
              <a:gd name="connsiteY146" fmla="*/ 38636 h 370525"/>
              <a:gd name="connsiteX147" fmla="*/ 309087 w 604533"/>
              <a:gd name="connsiteY147" fmla="*/ 39767 h 370525"/>
              <a:gd name="connsiteX148" fmla="*/ 311385 w 604533"/>
              <a:gd name="connsiteY148" fmla="*/ 42030 h 370525"/>
              <a:gd name="connsiteX149" fmla="*/ 312515 w 604533"/>
              <a:gd name="connsiteY149" fmla="*/ 40898 h 370525"/>
              <a:gd name="connsiteX150" fmla="*/ 313646 w 604533"/>
              <a:gd name="connsiteY150" fmla="*/ 39767 h 370525"/>
              <a:gd name="connsiteX151" fmla="*/ 314777 w 604533"/>
              <a:gd name="connsiteY151" fmla="*/ 39767 h 370525"/>
              <a:gd name="connsiteX152" fmla="*/ 314777 w 604533"/>
              <a:gd name="connsiteY152" fmla="*/ 43161 h 370525"/>
              <a:gd name="connsiteX153" fmla="*/ 317039 w 604533"/>
              <a:gd name="connsiteY153" fmla="*/ 44327 h 370525"/>
              <a:gd name="connsiteX154" fmla="*/ 320467 w 604533"/>
              <a:gd name="connsiteY154" fmla="*/ 43161 h 370525"/>
              <a:gd name="connsiteX155" fmla="*/ 327288 w 604533"/>
              <a:gd name="connsiteY155" fmla="*/ 44327 h 370525"/>
              <a:gd name="connsiteX156" fmla="*/ 328419 w 604533"/>
              <a:gd name="connsiteY156" fmla="*/ 42030 h 370525"/>
              <a:gd name="connsiteX157" fmla="*/ 330680 w 604533"/>
              <a:gd name="connsiteY157" fmla="*/ 43161 h 370525"/>
              <a:gd name="connsiteX158" fmla="*/ 331811 w 604533"/>
              <a:gd name="connsiteY158" fmla="*/ 42030 h 370525"/>
              <a:gd name="connsiteX159" fmla="*/ 332942 w 604533"/>
              <a:gd name="connsiteY159" fmla="*/ 42030 h 370525"/>
              <a:gd name="connsiteX160" fmla="*/ 334108 w 604533"/>
              <a:gd name="connsiteY160" fmla="*/ 42030 h 370525"/>
              <a:gd name="connsiteX161" fmla="*/ 338632 w 604533"/>
              <a:gd name="connsiteY161" fmla="*/ 43161 h 370525"/>
              <a:gd name="connsiteX162" fmla="*/ 339763 w 604533"/>
              <a:gd name="connsiteY162" fmla="*/ 42030 h 370525"/>
              <a:gd name="connsiteX163" fmla="*/ 344322 w 604533"/>
              <a:gd name="connsiteY163" fmla="*/ 42030 h 370525"/>
              <a:gd name="connsiteX164" fmla="*/ 347715 w 604533"/>
              <a:gd name="connsiteY164" fmla="*/ 39767 h 370525"/>
              <a:gd name="connsiteX165" fmla="*/ 351143 w 604533"/>
              <a:gd name="connsiteY165" fmla="*/ 39767 h 370525"/>
              <a:gd name="connsiteX166" fmla="*/ 359094 w 604533"/>
              <a:gd name="connsiteY166" fmla="*/ 40898 h 370525"/>
              <a:gd name="connsiteX167" fmla="*/ 364784 w 604533"/>
              <a:gd name="connsiteY167" fmla="*/ 42030 h 370525"/>
              <a:gd name="connsiteX168" fmla="*/ 370438 w 604533"/>
              <a:gd name="connsiteY168" fmla="*/ 44327 h 370525"/>
              <a:gd name="connsiteX169" fmla="*/ 373866 w 604533"/>
              <a:gd name="connsiteY169" fmla="*/ 44327 h 370525"/>
              <a:gd name="connsiteX170" fmla="*/ 374997 w 604533"/>
              <a:gd name="connsiteY170" fmla="*/ 43161 h 370525"/>
              <a:gd name="connsiteX171" fmla="*/ 377259 w 604533"/>
              <a:gd name="connsiteY171" fmla="*/ 44327 h 370525"/>
              <a:gd name="connsiteX172" fmla="*/ 380687 w 604533"/>
              <a:gd name="connsiteY172" fmla="*/ 45458 h 370525"/>
              <a:gd name="connsiteX173" fmla="*/ 380687 w 604533"/>
              <a:gd name="connsiteY173" fmla="*/ 46590 h 370525"/>
              <a:gd name="connsiteX174" fmla="*/ 384080 w 604533"/>
              <a:gd name="connsiteY174" fmla="*/ 44327 h 370525"/>
              <a:gd name="connsiteX175" fmla="*/ 386377 w 604533"/>
              <a:gd name="connsiteY175" fmla="*/ 44327 h 370525"/>
              <a:gd name="connsiteX176" fmla="*/ 392031 w 604533"/>
              <a:gd name="connsiteY176" fmla="*/ 45458 h 370525"/>
              <a:gd name="connsiteX177" fmla="*/ 406804 w 604533"/>
              <a:gd name="connsiteY177" fmla="*/ 45458 h 370525"/>
              <a:gd name="connsiteX178" fmla="*/ 411363 w 604533"/>
              <a:gd name="connsiteY178" fmla="*/ 44327 h 370525"/>
              <a:gd name="connsiteX179" fmla="*/ 415922 w 604533"/>
              <a:gd name="connsiteY179" fmla="*/ 42030 h 370525"/>
              <a:gd name="connsiteX180" fmla="*/ 419314 w 604533"/>
              <a:gd name="connsiteY180" fmla="*/ 39767 h 370525"/>
              <a:gd name="connsiteX181" fmla="*/ 422742 w 604533"/>
              <a:gd name="connsiteY181" fmla="*/ 39767 h 370525"/>
              <a:gd name="connsiteX182" fmla="*/ 426135 w 604533"/>
              <a:gd name="connsiteY182" fmla="*/ 37505 h 370525"/>
              <a:gd name="connsiteX183" fmla="*/ 430694 w 604533"/>
              <a:gd name="connsiteY183" fmla="*/ 37505 h 370525"/>
              <a:gd name="connsiteX184" fmla="*/ 431825 w 604533"/>
              <a:gd name="connsiteY184" fmla="*/ 36338 h 370525"/>
              <a:gd name="connsiteX185" fmla="*/ 435217 w 604533"/>
              <a:gd name="connsiteY185" fmla="*/ 36338 h 370525"/>
              <a:gd name="connsiteX186" fmla="*/ 440907 w 604533"/>
              <a:gd name="connsiteY186" fmla="*/ 36338 h 370525"/>
              <a:gd name="connsiteX187" fmla="*/ 447728 w 604533"/>
              <a:gd name="connsiteY187" fmla="*/ 38636 h 370525"/>
              <a:gd name="connsiteX188" fmla="*/ 452252 w 604533"/>
              <a:gd name="connsiteY188" fmla="*/ 40898 h 370525"/>
              <a:gd name="connsiteX189" fmla="*/ 456810 w 604533"/>
              <a:gd name="connsiteY189" fmla="*/ 40898 h 370525"/>
              <a:gd name="connsiteX190" fmla="*/ 461369 w 604533"/>
              <a:gd name="connsiteY190" fmla="*/ 42030 h 370525"/>
              <a:gd name="connsiteX191" fmla="*/ 465893 w 604533"/>
              <a:gd name="connsiteY191" fmla="*/ 40898 h 370525"/>
              <a:gd name="connsiteX192" fmla="*/ 467024 w 604533"/>
              <a:gd name="connsiteY192" fmla="*/ 42030 h 370525"/>
              <a:gd name="connsiteX193" fmla="*/ 468190 w 604533"/>
              <a:gd name="connsiteY193" fmla="*/ 42030 h 370525"/>
              <a:gd name="connsiteX194" fmla="*/ 470452 w 604533"/>
              <a:gd name="connsiteY194" fmla="*/ 43161 h 370525"/>
              <a:gd name="connsiteX195" fmla="*/ 472714 w 604533"/>
              <a:gd name="connsiteY195" fmla="*/ 44327 h 370525"/>
              <a:gd name="connsiteX196" fmla="*/ 479534 w 604533"/>
              <a:gd name="connsiteY196" fmla="*/ 45458 h 370525"/>
              <a:gd name="connsiteX197" fmla="*/ 480665 w 604533"/>
              <a:gd name="connsiteY197" fmla="*/ 46590 h 370525"/>
              <a:gd name="connsiteX198" fmla="*/ 482962 w 604533"/>
              <a:gd name="connsiteY198" fmla="*/ 46590 h 370525"/>
              <a:gd name="connsiteX199" fmla="*/ 492045 w 604533"/>
              <a:gd name="connsiteY199" fmla="*/ 48852 h 370525"/>
              <a:gd name="connsiteX200" fmla="*/ 493176 w 604533"/>
              <a:gd name="connsiteY200" fmla="*/ 49983 h 370525"/>
              <a:gd name="connsiteX201" fmla="*/ 494307 w 604533"/>
              <a:gd name="connsiteY201" fmla="*/ 48852 h 370525"/>
              <a:gd name="connsiteX202" fmla="*/ 496568 w 604533"/>
              <a:gd name="connsiteY202" fmla="*/ 48852 h 370525"/>
              <a:gd name="connsiteX203" fmla="*/ 496568 w 604533"/>
              <a:gd name="connsiteY203" fmla="*/ 47721 h 370525"/>
              <a:gd name="connsiteX204" fmla="*/ 504555 w 604533"/>
              <a:gd name="connsiteY204" fmla="*/ 52281 h 370525"/>
              <a:gd name="connsiteX205" fmla="*/ 510210 w 604533"/>
              <a:gd name="connsiteY205" fmla="*/ 53412 h 370525"/>
              <a:gd name="connsiteX206" fmla="*/ 514769 w 604533"/>
              <a:gd name="connsiteY206" fmla="*/ 55674 h 370525"/>
              <a:gd name="connsiteX207" fmla="*/ 518161 w 604533"/>
              <a:gd name="connsiteY207" fmla="*/ 55674 h 370525"/>
              <a:gd name="connsiteX208" fmla="*/ 521589 w 604533"/>
              <a:gd name="connsiteY208" fmla="*/ 60234 h 370525"/>
              <a:gd name="connsiteX209" fmla="*/ 522720 w 604533"/>
              <a:gd name="connsiteY209" fmla="*/ 62496 h 370525"/>
              <a:gd name="connsiteX210" fmla="*/ 524982 w 604533"/>
              <a:gd name="connsiteY210" fmla="*/ 63628 h 370525"/>
              <a:gd name="connsiteX211" fmla="*/ 529541 w 604533"/>
              <a:gd name="connsiteY211" fmla="*/ 67056 h 370525"/>
              <a:gd name="connsiteX212" fmla="*/ 534100 w 604533"/>
              <a:gd name="connsiteY212" fmla="*/ 72712 h 370525"/>
              <a:gd name="connsiteX213" fmla="*/ 535231 w 604533"/>
              <a:gd name="connsiteY213" fmla="*/ 75010 h 370525"/>
              <a:gd name="connsiteX214" fmla="*/ 536362 w 604533"/>
              <a:gd name="connsiteY214" fmla="*/ 76141 h 370525"/>
              <a:gd name="connsiteX215" fmla="*/ 537493 w 604533"/>
              <a:gd name="connsiteY215" fmla="*/ 79535 h 370525"/>
              <a:gd name="connsiteX216" fmla="*/ 539754 w 604533"/>
              <a:gd name="connsiteY216" fmla="*/ 88655 h 370525"/>
              <a:gd name="connsiteX217" fmla="*/ 540885 w 604533"/>
              <a:gd name="connsiteY217" fmla="*/ 90917 h 370525"/>
              <a:gd name="connsiteX218" fmla="*/ 543182 w 604533"/>
              <a:gd name="connsiteY218" fmla="*/ 93179 h 370525"/>
              <a:gd name="connsiteX219" fmla="*/ 545444 w 604533"/>
              <a:gd name="connsiteY219" fmla="*/ 94310 h 370525"/>
              <a:gd name="connsiteX220" fmla="*/ 547706 w 604533"/>
              <a:gd name="connsiteY220" fmla="*/ 96608 h 370525"/>
              <a:gd name="connsiteX221" fmla="*/ 547706 w 604533"/>
              <a:gd name="connsiteY221" fmla="*/ 98870 h 370525"/>
              <a:gd name="connsiteX222" fmla="*/ 550003 w 604533"/>
              <a:gd name="connsiteY222" fmla="*/ 102264 h 370525"/>
              <a:gd name="connsiteX223" fmla="*/ 551134 w 604533"/>
              <a:gd name="connsiteY223" fmla="*/ 102264 h 370525"/>
              <a:gd name="connsiteX224" fmla="*/ 551134 w 604533"/>
              <a:gd name="connsiteY224" fmla="*/ 107955 h 370525"/>
              <a:gd name="connsiteX225" fmla="*/ 552265 w 604533"/>
              <a:gd name="connsiteY225" fmla="*/ 109086 h 370525"/>
              <a:gd name="connsiteX226" fmla="*/ 554527 w 604533"/>
              <a:gd name="connsiteY226" fmla="*/ 111384 h 370525"/>
              <a:gd name="connsiteX227" fmla="*/ 555658 w 604533"/>
              <a:gd name="connsiteY227" fmla="*/ 112515 h 370525"/>
              <a:gd name="connsiteX228" fmla="*/ 555658 w 604533"/>
              <a:gd name="connsiteY228" fmla="*/ 111384 h 370525"/>
              <a:gd name="connsiteX229" fmla="*/ 555658 w 604533"/>
              <a:gd name="connsiteY229" fmla="*/ 114777 h 370525"/>
              <a:gd name="connsiteX230" fmla="*/ 556824 w 604533"/>
              <a:gd name="connsiteY230" fmla="*/ 117040 h 370525"/>
              <a:gd name="connsiteX231" fmla="*/ 556824 w 604533"/>
              <a:gd name="connsiteY231" fmla="*/ 118206 h 370525"/>
              <a:gd name="connsiteX232" fmla="*/ 557955 w 604533"/>
              <a:gd name="connsiteY232" fmla="*/ 119337 h 370525"/>
              <a:gd name="connsiteX233" fmla="*/ 557955 w 604533"/>
              <a:gd name="connsiteY233" fmla="*/ 122731 h 370525"/>
              <a:gd name="connsiteX234" fmla="*/ 559086 w 604533"/>
              <a:gd name="connsiteY234" fmla="*/ 124993 h 370525"/>
              <a:gd name="connsiteX235" fmla="*/ 560217 w 604533"/>
              <a:gd name="connsiteY235" fmla="*/ 128422 h 370525"/>
              <a:gd name="connsiteX236" fmla="*/ 561347 w 604533"/>
              <a:gd name="connsiteY236" fmla="*/ 128422 h 370525"/>
              <a:gd name="connsiteX237" fmla="*/ 561347 w 604533"/>
              <a:gd name="connsiteY237" fmla="*/ 129553 h 370525"/>
              <a:gd name="connsiteX238" fmla="*/ 561347 w 604533"/>
              <a:gd name="connsiteY238" fmla="*/ 134113 h 370525"/>
              <a:gd name="connsiteX239" fmla="*/ 562478 w 604533"/>
              <a:gd name="connsiteY239" fmla="*/ 137506 h 370525"/>
              <a:gd name="connsiteX240" fmla="*/ 563609 w 604533"/>
              <a:gd name="connsiteY240" fmla="*/ 137506 h 370525"/>
              <a:gd name="connsiteX241" fmla="*/ 563609 w 604533"/>
              <a:gd name="connsiteY241" fmla="*/ 144329 h 370525"/>
              <a:gd name="connsiteX242" fmla="*/ 563609 w 604533"/>
              <a:gd name="connsiteY242" fmla="*/ 145460 h 370525"/>
              <a:gd name="connsiteX243" fmla="*/ 564775 w 604533"/>
              <a:gd name="connsiteY243" fmla="*/ 147758 h 370525"/>
              <a:gd name="connsiteX244" fmla="*/ 567037 w 604533"/>
              <a:gd name="connsiteY244" fmla="*/ 147758 h 370525"/>
              <a:gd name="connsiteX245" fmla="*/ 567037 w 604533"/>
              <a:gd name="connsiteY245" fmla="*/ 148889 h 370525"/>
              <a:gd name="connsiteX246" fmla="*/ 565906 w 604533"/>
              <a:gd name="connsiteY246" fmla="*/ 156842 h 370525"/>
              <a:gd name="connsiteX247" fmla="*/ 565906 w 604533"/>
              <a:gd name="connsiteY247" fmla="*/ 159104 h 370525"/>
              <a:gd name="connsiteX248" fmla="*/ 567037 w 604533"/>
              <a:gd name="connsiteY248" fmla="*/ 160236 h 370525"/>
              <a:gd name="connsiteX249" fmla="*/ 567037 w 604533"/>
              <a:gd name="connsiteY249" fmla="*/ 163664 h 370525"/>
              <a:gd name="connsiteX250" fmla="*/ 568168 w 604533"/>
              <a:gd name="connsiteY250" fmla="*/ 165927 h 370525"/>
              <a:gd name="connsiteX251" fmla="*/ 569299 w 604533"/>
              <a:gd name="connsiteY251" fmla="*/ 165927 h 370525"/>
              <a:gd name="connsiteX252" fmla="*/ 569299 w 604533"/>
              <a:gd name="connsiteY252" fmla="*/ 167058 h 370525"/>
              <a:gd name="connsiteX253" fmla="*/ 569299 w 604533"/>
              <a:gd name="connsiteY253" fmla="*/ 178440 h 370525"/>
              <a:gd name="connsiteX254" fmla="*/ 570430 w 604533"/>
              <a:gd name="connsiteY254" fmla="*/ 180703 h 370525"/>
              <a:gd name="connsiteX255" fmla="*/ 571596 w 604533"/>
              <a:gd name="connsiteY255" fmla="*/ 181834 h 370525"/>
              <a:gd name="connsiteX256" fmla="*/ 572727 w 604533"/>
              <a:gd name="connsiteY256" fmla="*/ 180703 h 370525"/>
              <a:gd name="connsiteX257" fmla="*/ 573858 w 604533"/>
              <a:gd name="connsiteY257" fmla="*/ 180703 h 370525"/>
              <a:gd name="connsiteX258" fmla="*/ 573858 w 604533"/>
              <a:gd name="connsiteY258" fmla="*/ 184096 h 370525"/>
              <a:gd name="connsiteX259" fmla="*/ 573858 w 604533"/>
              <a:gd name="connsiteY259" fmla="*/ 187525 h 370525"/>
              <a:gd name="connsiteX260" fmla="*/ 573858 w 604533"/>
              <a:gd name="connsiteY260" fmla="*/ 188656 h 370525"/>
              <a:gd name="connsiteX261" fmla="*/ 573858 w 604533"/>
              <a:gd name="connsiteY261" fmla="*/ 190918 h 370525"/>
              <a:gd name="connsiteX262" fmla="*/ 574989 w 604533"/>
              <a:gd name="connsiteY262" fmla="*/ 195478 h 370525"/>
              <a:gd name="connsiteX263" fmla="*/ 578417 w 604533"/>
              <a:gd name="connsiteY263" fmla="*/ 195478 h 370525"/>
              <a:gd name="connsiteX264" fmla="*/ 579548 w 604533"/>
              <a:gd name="connsiteY264" fmla="*/ 198872 h 370525"/>
              <a:gd name="connsiteX265" fmla="*/ 580679 w 604533"/>
              <a:gd name="connsiteY265" fmla="*/ 198872 h 370525"/>
              <a:gd name="connsiteX266" fmla="*/ 580679 w 604533"/>
              <a:gd name="connsiteY266" fmla="*/ 200038 h 370525"/>
              <a:gd name="connsiteX267" fmla="*/ 581810 w 604533"/>
              <a:gd name="connsiteY267" fmla="*/ 202301 h 370525"/>
              <a:gd name="connsiteX268" fmla="*/ 580679 w 604533"/>
              <a:gd name="connsiteY268" fmla="*/ 206861 h 370525"/>
              <a:gd name="connsiteX269" fmla="*/ 581810 w 604533"/>
              <a:gd name="connsiteY269" fmla="*/ 210254 h 370525"/>
              <a:gd name="connsiteX270" fmla="*/ 581810 w 604533"/>
              <a:gd name="connsiteY270" fmla="*/ 211385 h 370525"/>
              <a:gd name="connsiteX271" fmla="*/ 582940 w 604533"/>
              <a:gd name="connsiteY271" fmla="*/ 211385 h 370525"/>
              <a:gd name="connsiteX272" fmla="*/ 582940 w 604533"/>
              <a:gd name="connsiteY272" fmla="*/ 214814 h 370525"/>
              <a:gd name="connsiteX273" fmla="*/ 582940 w 604533"/>
              <a:gd name="connsiteY273" fmla="*/ 223899 h 370525"/>
              <a:gd name="connsiteX274" fmla="*/ 582940 w 604533"/>
              <a:gd name="connsiteY274" fmla="*/ 225030 h 370525"/>
              <a:gd name="connsiteX275" fmla="*/ 584071 w 604533"/>
              <a:gd name="connsiteY275" fmla="*/ 232983 h 370525"/>
              <a:gd name="connsiteX276" fmla="*/ 584071 w 604533"/>
              <a:gd name="connsiteY276" fmla="*/ 231852 h 370525"/>
              <a:gd name="connsiteX277" fmla="*/ 585202 w 604533"/>
              <a:gd name="connsiteY277" fmla="*/ 232983 h 370525"/>
              <a:gd name="connsiteX278" fmla="*/ 585202 w 604533"/>
              <a:gd name="connsiteY278" fmla="*/ 234114 h 370525"/>
              <a:gd name="connsiteX279" fmla="*/ 586368 w 604533"/>
              <a:gd name="connsiteY279" fmla="*/ 237543 h 370525"/>
              <a:gd name="connsiteX280" fmla="*/ 587499 w 604533"/>
              <a:gd name="connsiteY280" fmla="*/ 239806 h 370525"/>
              <a:gd name="connsiteX281" fmla="*/ 588630 w 604533"/>
              <a:gd name="connsiteY281" fmla="*/ 239806 h 370525"/>
              <a:gd name="connsiteX282" fmla="*/ 589761 w 604533"/>
              <a:gd name="connsiteY282" fmla="*/ 240937 h 370525"/>
              <a:gd name="connsiteX283" fmla="*/ 593154 w 604533"/>
              <a:gd name="connsiteY283" fmla="*/ 240937 h 370525"/>
              <a:gd name="connsiteX284" fmla="*/ 593154 w 604533"/>
              <a:gd name="connsiteY284" fmla="*/ 242068 h 370525"/>
              <a:gd name="connsiteX285" fmla="*/ 594320 w 604533"/>
              <a:gd name="connsiteY285" fmla="*/ 251188 h 370525"/>
              <a:gd name="connsiteX286" fmla="*/ 594320 w 604533"/>
              <a:gd name="connsiteY286" fmla="*/ 254581 h 370525"/>
              <a:gd name="connsiteX287" fmla="*/ 593154 w 604533"/>
              <a:gd name="connsiteY287" fmla="*/ 255712 h 370525"/>
              <a:gd name="connsiteX288" fmla="*/ 594320 w 604533"/>
              <a:gd name="connsiteY288" fmla="*/ 260272 h 370525"/>
              <a:gd name="connsiteX289" fmla="*/ 595451 w 604533"/>
              <a:gd name="connsiteY289" fmla="*/ 263666 h 370525"/>
              <a:gd name="connsiteX290" fmla="*/ 596582 w 604533"/>
              <a:gd name="connsiteY290" fmla="*/ 264797 h 370525"/>
              <a:gd name="connsiteX291" fmla="*/ 597713 w 604533"/>
              <a:gd name="connsiteY291" fmla="*/ 264797 h 370525"/>
              <a:gd name="connsiteX292" fmla="*/ 598844 w 604533"/>
              <a:gd name="connsiteY292" fmla="*/ 264797 h 370525"/>
              <a:gd name="connsiteX293" fmla="*/ 599975 w 604533"/>
              <a:gd name="connsiteY293" fmla="*/ 264797 h 370525"/>
              <a:gd name="connsiteX294" fmla="*/ 601141 w 604533"/>
              <a:gd name="connsiteY294" fmla="*/ 265928 h 370525"/>
              <a:gd name="connsiteX295" fmla="*/ 602272 w 604533"/>
              <a:gd name="connsiteY295" fmla="*/ 270488 h 370525"/>
              <a:gd name="connsiteX296" fmla="*/ 604533 w 604533"/>
              <a:gd name="connsiteY296" fmla="*/ 277311 h 370525"/>
              <a:gd name="connsiteX297" fmla="*/ 604533 w 604533"/>
              <a:gd name="connsiteY297" fmla="*/ 280739 h 370525"/>
              <a:gd name="connsiteX298" fmla="*/ 604533 w 604533"/>
              <a:gd name="connsiteY298" fmla="*/ 283002 h 370525"/>
              <a:gd name="connsiteX299" fmla="*/ 604533 w 604533"/>
              <a:gd name="connsiteY299" fmla="*/ 285264 h 370525"/>
              <a:gd name="connsiteX300" fmla="*/ 603403 w 604533"/>
              <a:gd name="connsiteY300" fmla="*/ 286395 h 370525"/>
              <a:gd name="connsiteX301" fmla="*/ 601141 w 604533"/>
              <a:gd name="connsiteY301" fmla="*/ 287526 h 370525"/>
              <a:gd name="connsiteX302" fmla="*/ 597713 w 604533"/>
              <a:gd name="connsiteY302" fmla="*/ 288693 h 370525"/>
              <a:gd name="connsiteX303" fmla="*/ 596582 w 604533"/>
              <a:gd name="connsiteY303" fmla="*/ 288693 h 370525"/>
              <a:gd name="connsiteX304" fmla="*/ 595451 w 604533"/>
              <a:gd name="connsiteY304" fmla="*/ 288693 h 370525"/>
              <a:gd name="connsiteX305" fmla="*/ 593154 w 604533"/>
              <a:gd name="connsiteY305" fmla="*/ 290955 h 370525"/>
              <a:gd name="connsiteX306" fmla="*/ 589761 w 604533"/>
              <a:gd name="connsiteY306" fmla="*/ 292086 h 370525"/>
              <a:gd name="connsiteX307" fmla="*/ 588630 w 604533"/>
              <a:gd name="connsiteY307" fmla="*/ 292086 h 370525"/>
              <a:gd name="connsiteX308" fmla="*/ 584071 w 604533"/>
              <a:gd name="connsiteY308" fmla="*/ 287526 h 370525"/>
              <a:gd name="connsiteX309" fmla="*/ 582940 w 604533"/>
              <a:gd name="connsiteY309" fmla="*/ 287526 h 370525"/>
              <a:gd name="connsiteX310" fmla="*/ 581810 w 604533"/>
              <a:gd name="connsiteY310" fmla="*/ 288693 h 370525"/>
              <a:gd name="connsiteX311" fmla="*/ 580679 w 604533"/>
              <a:gd name="connsiteY311" fmla="*/ 288693 h 370525"/>
              <a:gd name="connsiteX312" fmla="*/ 579548 w 604533"/>
              <a:gd name="connsiteY312" fmla="*/ 293217 h 370525"/>
              <a:gd name="connsiteX313" fmla="*/ 577251 w 604533"/>
              <a:gd name="connsiteY313" fmla="*/ 293217 h 370525"/>
              <a:gd name="connsiteX314" fmla="*/ 574989 w 604533"/>
              <a:gd name="connsiteY314" fmla="*/ 296646 h 370525"/>
              <a:gd name="connsiteX315" fmla="*/ 573858 w 604533"/>
              <a:gd name="connsiteY315" fmla="*/ 296646 h 370525"/>
              <a:gd name="connsiteX316" fmla="*/ 571596 w 604533"/>
              <a:gd name="connsiteY316" fmla="*/ 297777 h 370525"/>
              <a:gd name="connsiteX317" fmla="*/ 567037 w 604533"/>
              <a:gd name="connsiteY317" fmla="*/ 296646 h 370525"/>
              <a:gd name="connsiteX318" fmla="*/ 565906 w 604533"/>
              <a:gd name="connsiteY318" fmla="*/ 296646 h 370525"/>
              <a:gd name="connsiteX319" fmla="*/ 564775 w 604533"/>
              <a:gd name="connsiteY319" fmla="*/ 294349 h 370525"/>
              <a:gd name="connsiteX320" fmla="*/ 563609 w 604533"/>
              <a:gd name="connsiteY320" fmla="*/ 290955 h 370525"/>
              <a:gd name="connsiteX321" fmla="*/ 562478 w 604533"/>
              <a:gd name="connsiteY321" fmla="*/ 290955 h 370525"/>
              <a:gd name="connsiteX322" fmla="*/ 561347 w 604533"/>
              <a:gd name="connsiteY322" fmla="*/ 293217 h 370525"/>
              <a:gd name="connsiteX323" fmla="*/ 556824 w 604533"/>
              <a:gd name="connsiteY323" fmla="*/ 293217 h 370525"/>
              <a:gd name="connsiteX324" fmla="*/ 553396 w 604533"/>
              <a:gd name="connsiteY324" fmla="*/ 295480 h 370525"/>
              <a:gd name="connsiteX325" fmla="*/ 544313 w 604533"/>
              <a:gd name="connsiteY325" fmla="*/ 295480 h 370525"/>
              <a:gd name="connsiteX326" fmla="*/ 542052 w 604533"/>
              <a:gd name="connsiteY326" fmla="*/ 294349 h 370525"/>
              <a:gd name="connsiteX327" fmla="*/ 538624 w 604533"/>
              <a:gd name="connsiteY327" fmla="*/ 289824 h 370525"/>
              <a:gd name="connsiteX328" fmla="*/ 536362 w 604533"/>
              <a:gd name="connsiteY328" fmla="*/ 288693 h 370525"/>
              <a:gd name="connsiteX329" fmla="*/ 532934 w 604533"/>
              <a:gd name="connsiteY329" fmla="*/ 286395 h 370525"/>
              <a:gd name="connsiteX330" fmla="*/ 531803 w 604533"/>
              <a:gd name="connsiteY330" fmla="*/ 286395 h 370525"/>
              <a:gd name="connsiteX331" fmla="*/ 528410 w 604533"/>
              <a:gd name="connsiteY331" fmla="*/ 285264 h 370525"/>
              <a:gd name="connsiteX332" fmla="*/ 526113 w 604533"/>
              <a:gd name="connsiteY332" fmla="*/ 285264 h 370525"/>
              <a:gd name="connsiteX333" fmla="*/ 526113 w 604533"/>
              <a:gd name="connsiteY333" fmla="*/ 284133 h 370525"/>
              <a:gd name="connsiteX334" fmla="*/ 524982 w 604533"/>
              <a:gd name="connsiteY334" fmla="*/ 285264 h 370525"/>
              <a:gd name="connsiteX335" fmla="*/ 522720 w 604533"/>
              <a:gd name="connsiteY335" fmla="*/ 284133 h 370525"/>
              <a:gd name="connsiteX336" fmla="*/ 521589 w 604533"/>
              <a:gd name="connsiteY336" fmla="*/ 284133 h 370525"/>
              <a:gd name="connsiteX337" fmla="*/ 520459 w 604533"/>
              <a:gd name="connsiteY337" fmla="*/ 285264 h 370525"/>
              <a:gd name="connsiteX338" fmla="*/ 519328 w 604533"/>
              <a:gd name="connsiteY338" fmla="*/ 285264 h 370525"/>
              <a:gd name="connsiteX339" fmla="*/ 518161 w 604533"/>
              <a:gd name="connsiteY339" fmla="*/ 285264 h 370525"/>
              <a:gd name="connsiteX340" fmla="*/ 517031 w 604533"/>
              <a:gd name="connsiteY340" fmla="*/ 284133 h 370525"/>
              <a:gd name="connsiteX341" fmla="*/ 517031 w 604533"/>
              <a:gd name="connsiteY341" fmla="*/ 285264 h 370525"/>
              <a:gd name="connsiteX342" fmla="*/ 515900 w 604533"/>
              <a:gd name="connsiteY342" fmla="*/ 284133 h 370525"/>
              <a:gd name="connsiteX343" fmla="*/ 513638 w 604533"/>
              <a:gd name="connsiteY343" fmla="*/ 284133 h 370525"/>
              <a:gd name="connsiteX344" fmla="*/ 512507 w 604533"/>
              <a:gd name="connsiteY344" fmla="*/ 284133 h 370525"/>
              <a:gd name="connsiteX345" fmla="*/ 511341 w 604533"/>
              <a:gd name="connsiteY345" fmla="*/ 283002 h 370525"/>
              <a:gd name="connsiteX346" fmla="*/ 511341 w 604533"/>
              <a:gd name="connsiteY346" fmla="*/ 284133 h 370525"/>
              <a:gd name="connsiteX347" fmla="*/ 510210 w 604533"/>
              <a:gd name="connsiteY347" fmla="*/ 284133 h 370525"/>
              <a:gd name="connsiteX348" fmla="*/ 509079 w 604533"/>
              <a:gd name="connsiteY348" fmla="*/ 284133 h 370525"/>
              <a:gd name="connsiteX349" fmla="*/ 507948 w 604533"/>
              <a:gd name="connsiteY349" fmla="*/ 284133 h 370525"/>
              <a:gd name="connsiteX350" fmla="*/ 506817 w 604533"/>
              <a:gd name="connsiteY350" fmla="*/ 286395 h 370525"/>
              <a:gd name="connsiteX351" fmla="*/ 505686 w 604533"/>
              <a:gd name="connsiteY351" fmla="*/ 286395 h 370525"/>
              <a:gd name="connsiteX352" fmla="*/ 505686 w 604533"/>
              <a:gd name="connsiteY352" fmla="*/ 285264 h 370525"/>
              <a:gd name="connsiteX353" fmla="*/ 502258 w 604533"/>
              <a:gd name="connsiteY353" fmla="*/ 285264 h 370525"/>
              <a:gd name="connsiteX354" fmla="*/ 501127 w 604533"/>
              <a:gd name="connsiteY354" fmla="*/ 284133 h 370525"/>
              <a:gd name="connsiteX355" fmla="*/ 501127 w 604533"/>
              <a:gd name="connsiteY355" fmla="*/ 283002 h 370525"/>
              <a:gd name="connsiteX356" fmla="*/ 498866 w 604533"/>
              <a:gd name="connsiteY356" fmla="*/ 280739 h 370525"/>
              <a:gd name="connsiteX357" fmla="*/ 496568 w 604533"/>
              <a:gd name="connsiteY357" fmla="*/ 280739 h 370525"/>
              <a:gd name="connsiteX358" fmla="*/ 495438 w 604533"/>
              <a:gd name="connsiteY358" fmla="*/ 280739 h 370525"/>
              <a:gd name="connsiteX359" fmla="*/ 493176 w 604533"/>
              <a:gd name="connsiteY359" fmla="*/ 279573 h 370525"/>
              <a:gd name="connsiteX360" fmla="*/ 489783 w 604533"/>
              <a:gd name="connsiteY360" fmla="*/ 278442 h 370525"/>
              <a:gd name="connsiteX361" fmla="*/ 488617 w 604533"/>
              <a:gd name="connsiteY361" fmla="*/ 278442 h 370525"/>
              <a:gd name="connsiteX362" fmla="*/ 488617 w 604533"/>
              <a:gd name="connsiteY362" fmla="*/ 279573 h 370525"/>
              <a:gd name="connsiteX363" fmla="*/ 487486 w 604533"/>
              <a:gd name="connsiteY363" fmla="*/ 279573 h 370525"/>
              <a:gd name="connsiteX364" fmla="*/ 485224 w 604533"/>
              <a:gd name="connsiteY364" fmla="*/ 278442 h 370525"/>
              <a:gd name="connsiteX365" fmla="*/ 481796 w 604533"/>
              <a:gd name="connsiteY365" fmla="*/ 281870 h 370525"/>
              <a:gd name="connsiteX366" fmla="*/ 480665 w 604533"/>
              <a:gd name="connsiteY366" fmla="*/ 283002 h 370525"/>
              <a:gd name="connsiteX367" fmla="*/ 479534 w 604533"/>
              <a:gd name="connsiteY367" fmla="*/ 283002 h 370525"/>
              <a:gd name="connsiteX368" fmla="*/ 478403 w 604533"/>
              <a:gd name="connsiteY368" fmla="*/ 283002 h 370525"/>
              <a:gd name="connsiteX369" fmla="*/ 470452 w 604533"/>
              <a:gd name="connsiteY369" fmla="*/ 284133 h 370525"/>
              <a:gd name="connsiteX370" fmla="*/ 469321 w 604533"/>
              <a:gd name="connsiteY370" fmla="*/ 285264 h 370525"/>
              <a:gd name="connsiteX371" fmla="*/ 456810 w 604533"/>
              <a:gd name="connsiteY371" fmla="*/ 285264 h 370525"/>
              <a:gd name="connsiteX372" fmla="*/ 442038 w 604533"/>
              <a:gd name="connsiteY372" fmla="*/ 286395 h 370525"/>
              <a:gd name="connsiteX373" fmla="*/ 438645 w 604533"/>
              <a:gd name="connsiteY373" fmla="*/ 285264 h 370525"/>
              <a:gd name="connsiteX374" fmla="*/ 436348 w 604533"/>
              <a:gd name="connsiteY374" fmla="*/ 285264 h 370525"/>
              <a:gd name="connsiteX375" fmla="*/ 431825 w 604533"/>
              <a:gd name="connsiteY375" fmla="*/ 284133 h 370525"/>
              <a:gd name="connsiteX376" fmla="*/ 430694 w 604533"/>
              <a:gd name="connsiteY376" fmla="*/ 283002 h 370525"/>
              <a:gd name="connsiteX377" fmla="*/ 430694 w 604533"/>
              <a:gd name="connsiteY377" fmla="*/ 281870 h 370525"/>
              <a:gd name="connsiteX378" fmla="*/ 430694 w 604533"/>
              <a:gd name="connsiteY378" fmla="*/ 279573 h 370525"/>
              <a:gd name="connsiteX379" fmla="*/ 426135 w 604533"/>
              <a:gd name="connsiteY379" fmla="*/ 278442 h 370525"/>
              <a:gd name="connsiteX380" fmla="*/ 423873 w 604533"/>
              <a:gd name="connsiteY380" fmla="*/ 276179 h 370525"/>
              <a:gd name="connsiteX381" fmla="*/ 421576 w 604533"/>
              <a:gd name="connsiteY381" fmla="*/ 271619 h 370525"/>
              <a:gd name="connsiteX382" fmla="*/ 421576 w 604533"/>
              <a:gd name="connsiteY382" fmla="*/ 272751 h 370525"/>
              <a:gd name="connsiteX383" fmla="*/ 420445 w 604533"/>
              <a:gd name="connsiteY383" fmla="*/ 272751 h 370525"/>
              <a:gd name="connsiteX384" fmla="*/ 420445 w 604533"/>
              <a:gd name="connsiteY384" fmla="*/ 271619 h 370525"/>
              <a:gd name="connsiteX385" fmla="*/ 419314 w 604533"/>
              <a:gd name="connsiteY385" fmla="*/ 271619 h 370525"/>
              <a:gd name="connsiteX386" fmla="*/ 418183 w 604533"/>
              <a:gd name="connsiteY386" fmla="*/ 272751 h 370525"/>
              <a:gd name="connsiteX387" fmla="*/ 415922 w 604533"/>
              <a:gd name="connsiteY387" fmla="*/ 273917 h 370525"/>
              <a:gd name="connsiteX388" fmla="*/ 414755 w 604533"/>
              <a:gd name="connsiteY388" fmla="*/ 273917 h 370525"/>
              <a:gd name="connsiteX389" fmla="*/ 413624 w 604533"/>
              <a:gd name="connsiteY389" fmla="*/ 275048 h 370525"/>
              <a:gd name="connsiteX390" fmla="*/ 411363 w 604533"/>
              <a:gd name="connsiteY390" fmla="*/ 275048 h 370525"/>
              <a:gd name="connsiteX391" fmla="*/ 410232 w 604533"/>
              <a:gd name="connsiteY391" fmla="*/ 275048 h 370525"/>
              <a:gd name="connsiteX392" fmla="*/ 407970 w 604533"/>
              <a:gd name="connsiteY392" fmla="*/ 275048 h 370525"/>
              <a:gd name="connsiteX393" fmla="*/ 403411 w 604533"/>
              <a:gd name="connsiteY393" fmla="*/ 276179 h 370525"/>
              <a:gd name="connsiteX394" fmla="*/ 396590 w 604533"/>
              <a:gd name="connsiteY394" fmla="*/ 276179 h 370525"/>
              <a:gd name="connsiteX395" fmla="*/ 395459 w 604533"/>
              <a:gd name="connsiteY395" fmla="*/ 276179 h 370525"/>
              <a:gd name="connsiteX396" fmla="*/ 390901 w 604533"/>
              <a:gd name="connsiteY396" fmla="*/ 277311 h 370525"/>
              <a:gd name="connsiteX397" fmla="*/ 389770 w 604533"/>
              <a:gd name="connsiteY397" fmla="*/ 271619 h 370525"/>
              <a:gd name="connsiteX398" fmla="*/ 387508 w 604533"/>
              <a:gd name="connsiteY398" fmla="*/ 270488 h 370525"/>
              <a:gd name="connsiteX399" fmla="*/ 384080 w 604533"/>
              <a:gd name="connsiteY399" fmla="*/ 269357 h 370525"/>
              <a:gd name="connsiteX400" fmla="*/ 382949 w 604533"/>
              <a:gd name="connsiteY400" fmla="*/ 269357 h 370525"/>
              <a:gd name="connsiteX401" fmla="*/ 382949 w 604533"/>
              <a:gd name="connsiteY401" fmla="*/ 267095 h 370525"/>
              <a:gd name="connsiteX402" fmla="*/ 382949 w 604533"/>
              <a:gd name="connsiteY402" fmla="*/ 265928 h 370525"/>
              <a:gd name="connsiteX403" fmla="*/ 382949 w 604533"/>
              <a:gd name="connsiteY403" fmla="*/ 264797 h 370525"/>
              <a:gd name="connsiteX404" fmla="*/ 385211 w 604533"/>
              <a:gd name="connsiteY404" fmla="*/ 261404 h 370525"/>
              <a:gd name="connsiteX405" fmla="*/ 385211 w 604533"/>
              <a:gd name="connsiteY405" fmla="*/ 255712 h 370525"/>
              <a:gd name="connsiteX406" fmla="*/ 385211 w 604533"/>
              <a:gd name="connsiteY406" fmla="*/ 254581 h 370525"/>
              <a:gd name="connsiteX407" fmla="*/ 382949 w 604533"/>
              <a:gd name="connsiteY407" fmla="*/ 252319 h 370525"/>
              <a:gd name="connsiteX408" fmla="*/ 380687 w 604533"/>
              <a:gd name="connsiteY408" fmla="*/ 250021 h 370525"/>
              <a:gd name="connsiteX409" fmla="*/ 374997 w 604533"/>
              <a:gd name="connsiteY409" fmla="*/ 253450 h 370525"/>
              <a:gd name="connsiteX410" fmla="*/ 371605 w 604533"/>
              <a:gd name="connsiteY410" fmla="*/ 254581 h 370525"/>
              <a:gd name="connsiteX411" fmla="*/ 365915 w 604533"/>
              <a:gd name="connsiteY411" fmla="*/ 252319 h 370525"/>
              <a:gd name="connsiteX412" fmla="*/ 360225 w 604533"/>
              <a:gd name="connsiteY412" fmla="*/ 263666 h 370525"/>
              <a:gd name="connsiteX413" fmla="*/ 355666 w 604533"/>
              <a:gd name="connsiteY413" fmla="*/ 263666 h 370525"/>
              <a:gd name="connsiteX414" fmla="*/ 348881 w 604533"/>
              <a:gd name="connsiteY414" fmla="*/ 262535 h 370525"/>
              <a:gd name="connsiteX415" fmla="*/ 347715 w 604533"/>
              <a:gd name="connsiteY415" fmla="*/ 268226 h 370525"/>
              <a:gd name="connsiteX416" fmla="*/ 347715 w 604533"/>
              <a:gd name="connsiteY416" fmla="*/ 270488 h 370525"/>
              <a:gd name="connsiteX417" fmla="*/ 344322 w 604533"/>
              <a:gd name="connsiteY417" fmla="*/ 276179 h 370525"/>
              <a:gd name="connsiteX418" fmla="*/ 343191 w 604533"/>
              <a:gd name="connsiteY418" fmla="*/ 278442 h 370525"/>
              <a:gd name="connsiteX419" fmla="*/ 343191 w 604533"/>
              <a:gd name="connsiteY419" fmla="*/ 280739 h 370525"/>
              <a:gd name="connsiteX420" fmla="*/ 344322 w 604533"/>
              <a:gd name="connsiteY420" fmla="*/ 284133 h 370525"/>
              <a:gd name="connsiteX421" fmla="*/ 344322 w 604533"/>
              <a:gd name="connsiteY421" fmla="*/ 287526 h 370525"/>
              <a:gd name="connsiteX422" fmla="*/ 345453 w 604533"/>
              <a:gd name="connsiteY422" fmla="*/ 287526 h 370525"/>
              <a:gd name="connsiteX423" fmla="*/ 348881 w 604533"/>
              <a:gd name="connsiteY423" fmla="*/ 289824 h 370525"/>
              <a:gd name="connsiteX424" fmla="*/ 351143 w 604533"/>
              <a:gd name="connsiteY424" fmla="*/ 290955 h 370525"/>
              <a:gd name="connsiteX425" fmla="*/ 352273 w 604533"/>
              <a:gd name="connsiteY425" fmla="*/ 294349 h 370525"/>
              <a:gd name="connsiteX426" fmla="*/ 353404 w 604533"/>
              <a:gd name="connsiteY426" fmla="*/ 295480 h 370525"/>
              <a:gd name="connsiteX427" fmla="*/ 355666 w 604533"/>
              <a:gd name="connsiteY427" fmla="*/ 296646 h 370525"/>
              <a:gd name="connsiteX428" fmla="*/ 356832 w 604533"/>
              <a:gd name="connsiteY428" fmla="*/ 296646 h 370525"/>
              <a:gd name="connsiteX429" fmla="*/ 357963 w 604533"/>
              <a:gd name="connsiteY429" fmla="*/ 297777 h 370525"/>
              <a:gd name="connsiteX430" fmla="*/ 357963 w 604533"/>
              <a:gd name="connsiteY430" fmla="*/ 304600 h 370525"/>
              <a:gd name="connsiteX431" fmla="*/ 359094 w 604533"/>
              <a:gd name="connsiteY431" fmla="*/ 309124 h 370525"/>
              <a:gd name="connsiteX432" fmla="*/ 359094 w 604533"/>
              <a:gd name="connsiteY432" fmla="*/ 310255 h 370525"/>
              <a:gd name="connsiteX433" fmla="*/ 356832 w 604533"/>
              <a:gd name="connsiteY433" fmla="*/ 309124 h 370525"/>
              <a:gd name="connsiteX434" fmla="*/ 355666 w 604533"/>
              <a:gd name="connsiteY434" fmla="*/ 310255 h 370525"/>
              <a:gd name="connsiteX435" fmla="*/ 353404 w 604533"/>
              <a:gd name="connsiteY435" fmla="*/ 306862 h 370525"/>
              <a:gd name="connsiteX436" fmla="*/ 347715 w 604533"/>
              <a:gd name="connsiteY436" fmla="*/ 304600 h 370525"/>
              <a:gd name="connsiteX437" fmla="*/ 346584 w 604533"/>
              <a:gd name="connsiteY437" fmla="*/ 303469 h 370525"/>
              <a:gd name="connsiteX438" fmla="*/ 344322 w 604533"/>
              <a:gd name="connsiteY438" fmla="*/ 304600 h 370525"/>
              <a:gd name="connsiteX439" fmla="*/ 345453 w 604533"/>
              <a:gd name="connsiteY439" fmla="*/ 306862 h 370525"/>
              <a:gd name="connsiteX440" fmla="*/ 342060 w 604533"/>
              <a:gd name="connsiteY440" fmla="*/ 313684 h 370525"/>
              <a:gd name="connsiteX441" fmla="*/ 340929 w 604533"/>
              <a:gd name="connsiteY441" fmla="*/ 321638 h 370525"/>
              <a:gd name="connsiteX442" fmla="*/ 338632 w 604533"/>
              <a:gd name="connsiteY442" fmla="*/ 323900 h 370525"/>
              <a:gd name="connsiteX443" fmla="*/ 340929 w 604533"/>
              <a:gd name="connsiteY443" fmla="*/ 327329 h 370525"/>
              <a:gd name="connsiteX444" fmla="*/ 343191 w 604533"/>
              <a:gd name="connsiteY444" fmla="*/ 328460 h 370525"/>
              <a:gd name="connsiteX445" fmla="*/ 344322 w 604533"/>
              <a:gd name="connsiteY445" fmla="*/ 328460 h 370525"/>
              <a:gd name="connsiteX446" fmla="*/ 344322 w 604533"/>
              <a:gd name="connsiteY446" fmla="*/ 329591 h 370525"/>
              <a:gd name="connsiteX447" fmla="*/ 345453 w 604533"/>
              <a:gd name="connsiteY447" fmla="*/ 329591 h 370525"/>
              <a:gd name="connsiteX448" fmla="*/ 346584 w 604533"/>
              <a:gd name="connsiteY448" fmla="*/ 330722 h 370525"/>
              <a:gd name="connsiteX449" fmla="*/ 347715 w 604533"/>
              <a:gd name="connsiteY449" fmla="*/ 331854 h 370525"/>
              <a:gd name="connsiteX450" fmla="*/ 348881 w 604533"/>
              <a:gd name="connsiteY450" fmla="*/ 335282 h 370525"/>
              <a:gd name="connsiteX451" fmla="*/ 347715 w 604533"/>
              <a:gd name="connsiteY451" fmla="*/ 342105 h 370525"/>
              <a:gd name="connsiteX452" fmla="*/ 346584 w 604533"/>
              <a:gd name="connsiteY452" fmla="*/ 343236 h 370525"/>
              <a:gd name="connsiteX453" fmla="*/ 343191 w 604533"/>
              <a:gd name="connsiteY453" fmla="*/ 344367 h 370525"/>
              <a:gd name="connsiteX454" fmla="*/ 340929 w 604533"/>
              <a:gd name="connsiteY454" fmla="*/ 346629 h 370525"/>
              <a:gd name="connsiteX455" fmla="*/ 338632 w 604533"/>
              <a:gd name="connsiteY455" fmla="*/ 346629 h 370525"/>
              <a:gd name="connsiteX456" fmla="*/ 337501 w 604533"/>
              <a:gd name="connsiteY456" fmla="*/ 347796 h 370525"/>
              <a:gd name="connsiteX457" fmla="*/ 336370 w 604533"/>
              <a:gd name="connsiteY457" fmla="*/ 348927 h 370525"/>
              <a:gd name="connsiteX458" fmla="*/ 337501 w 604533"/>
              <a:gd name="connsiteY458" fmla="*/ 351189 h 370525"/>
              <a:gd name="connsiteX459" fmla="*/ 337501 w 604533"/>
              <a:gd name="connsiteY459" fmla="*/ 352320 h 370525"/>
              <a:gd name="connsiteX460" fmla="*/ 330680 w 604533"/>
              <a:gd name="connsiteY460" fmla="*/ 362536 h 370525"/>
              <a:gd name="connsiteX461" fmla="*/ 329550 w 604533"/>
              <a:gd name="connsiteY461" fmla="*/ 362536 h 370525"/>
              <a:gd name="connsiteX462" fmla="*/ 326122 w 604533"/>
              <a:gd name="connsiteY462" fmla="*/ 362536 h 370525"/>
              <a:gd name="connsiteX463" fmla="*/ 322729 w 604533"/>
              <a:gd name="connsiteY463" fmla="*/ 361405 h 370525"/>
              <a:gd name="connsiteX464" fmla="*/ 317039 w 604533"/>
              <a:gd name="connsiteY464" fmla="*/ 361405 h 370525"/>
              <a:gd name="connsiteX465" fmla="*/ 313646 w 604533"/>
              <a:gd name="connsiteY465" fmla="*/ 370525 h 370525"/>
              <a:gd name="connsiteX466" fmla="*/ 312515 w 604533"/>
              <a:gd name="connsiteY466" fmla="*/ 370525 h 370525"/>
              <a:gd name="connsiteX467" fmla="*/ 307957 w 604533"/>
              <a:gd name="connsiteY467" fmla="*/ 368227 h 370525"/>
              <a:gd name="connsiteX468" fmla="*/ 304564 w 604533"/>
              <a:gd name="connsiteY468" fmla="*/ 362536 h 370525"/>
              <a:gd name="connsiteX469" fmla="*/ 305695 w 604533"/>
              <a:gd name="connsiteY469" fmla="*/ 359143 h 370525"/>
              <a:gd name="connsiteX470" fmla="*/ 305695 w 604533"/>
              <a:gd name="connsiteY470" fmla="*/ 356880 h 370525"/>
              <a:gd name="connsiteX471" fmla="*/ 307957 w 604533"/>
              <a:gd name="connsiteY471" fmla="*/ 353452 h 370525"/>
              <a:gd name="connsiteX472" fmla="*/ 310218 w 604533"/>
              <a:gd name="connsiteY472" fmla="*/ 345498 h 370525"/>
              <a:gd name="connsiteX473" fmla="*/ 303398 w 604533"/>
              <a:gd name="connsiteY473" fmla="*/ 346629 h 370525"/>
              <a:gd name="connsiteX474" fmla="*/ 303398 w 604533"/>
              <a:gd name="connsiteY474" fmla="*/ 337545 h 370525"/>
              <a:gd name="connsiteX475" fmla="*/ 292053 w 604533"/>
              <a:gd name="connsiteY475" fmla="*/ 327329 h 370525"/>
              <a:gd name="connsiteX476" fmla="*/ 286364 w 604533"/>
              <a:gd name="connsiteY476" fmla="*/ 329591 h 370525"/>
              <a:gd name="connsiteX477" fmla="*/ 280674 w 604533"/>
              <a:gd name="connsiteY477" fmla="*/ 331854 h 370525"/>
              <a:gd name="connsiteX478" fmla="*/ 279543 w 604533"/>
              <a:gd name="connsiteY478" fmla="*/ 331854 h 370525"/>
              <a:gd name="connsiteX479" fmla="*/ 275019 w 604533"/>
              <a:gd name="connsiteY479" fmla="*/ 334151 h 370525"/>
              <a:gd name="connsiteX480" fmla="*/ 271591 w 604533"/>
              <a:gd name="connsiteY480" fmla="*/ 337545 h 370525"/>
              <a:gd name="connsiteX481" fmla="*/ 271591 w 604533"/>
              <a:gd name="connsiteY481" fmla="*/ 336414 h 370525"/>
              <a:gd name="connsiteX482" fmla="*/ 272722 w 604533"/>
              <a:gd name="connsiteY482" fmla="*/ 335282 h 370525"/>
              <a:gd name="connsiteX483" fmla="*/ 270460 w 604533"/>
              <a:gd name="connsiteY483" fmla="*/ 335282 h 370525"/>
              <a:gd name="connsiteX484" fmla="*/ 270460 w 604533"/>
              <a:gd name="connsiteY484" fmla="*/ 334151 h 370525"/>
              <a:gd name="connsiteX485" fmla="*/ 269329 w 604533"/>
              <a:gd name="connsiteY485" fmla="*/ 331854 h 370525"/>
              <a:gd name="connsiteX486" fmla="*/ 269329 w 604533"/>
              <a:gd name="connsiteY486" fmla="*/ 329591 h 370525"/>
              <a:gd name="connsiteX487" fmla="*/ 268199 w 604533"/>
              <a:gd name="connsiteY487" fmla="*/ 326198 h 370525"/>
              <a:gd name="connsiteX488" fmla="*/ 267032 w 604533"/>
              <a:gd name="connsiteY488" fmla="*/ 323900 h 370525"/>
              <a:gd name="connsiteX489" fmla="*/ 264771 w 604533"/>
              <a:gd name="connsiteY489" fmla="*/ 323900 h 370525"/>
              <a:gd name="connsiteX490" fmla="*/ 259081 w 604533"/>
              <a:gd name="connsiteY490" fmla="*/ 328460 h 370525"/>
              <a:gd name="connsiteX491" fmla="*/ 257950 w 604533"/>
              <a:gd name="connsiteY491" fmla="*/ 329591 h 370525"/>
              <a:gd name="connsiteX492" fmla="*/ 254557 w 604533"/>
              <a:gd name="connsiteY492" fmla="*/ 330722 h 370525"/>
              <a:gd name="connsiteX493" fmla="*/ 252295 w 604533"/>
              <a:gd name="connsiteY493" fmla="*/ 331854 h 370525"/>
              <a:gd name="connsiteX494" fmla="*/ 244308 w 604533"/>
              <a:gd name="connsiteY494" fmla="*/ 334151 h 370525"/>
              <a:gd name="connsiteX495" fmla="*/ 243178 w 604533"/>
              <a:gd name="connsiteY495" fmla="*/ 334151 h 370525"/>
              <a:gd name="connsiteX496" fmla="*/ 239785 w 604533"/>
              <a:gd name="connsiteY496" fmla="*/ 338676 h 370525"/>
              <a:gd name="connsiteX497" fmla="*/ 232964 w 604533"/>
              <a:gd name="connsiteY497" fmla="*/ 343236 h 370525"/>
              <a:gd name="connsiteX498" fmla="*/ 226143 w 604533"/>
              <a:gd name="connsiteY498" fmla="*/ 343236 h 370525"/>
              <a:gd name="connsiteX499" fmla="*/ 222751 w 604533"/>
              <a:gd name="connsiteY499" fmla="*/ 340974 h 370525"/>
              <a:gd name="connsiteX500" fmla="*/ 222751 w 604533"/>
              <a:gd name="connsiteY500" fmla="*/ 338676 h 370525"/>
              <a:gd name="connsiteX501" fmla="*/ 221585 w 604533"/>
              <a:gd name="connsiteY501" fmla="*/ 337545 h 370525"/>
              <a:gd name="connsiteX502" fmla="*/ 221585 w 604533"/>
              <a:gd name="connsiteY502" fmla="*/ 336414 h 370525"/>
              <a:gd name="connsiteX503" fmla="*/ 219323 w 604533"/>
              <a:gd name="connsiteY503" fmla="*/ 334151 h 370525"/>
              <a:gd name="connsiteX504" fmla="*/ 220454 w 604533"/>
              <a:gd name="connsiteY504" fmla="*/ 331854 h 370525"/>
              <a:gd name="connsiteX505" fmla="*/ 220454 w 604533"/>
              <a:gd name="connsiteY505" fmla="*/ 327329 h 370525"/>
              <a:gd name="connsiteX506" fmla="*/ 218192 w 604533"/>
              <a:gd name="connsiteY506" fmla="*/ 326198 h 370525"/>
              <a:gd name="connsiteX507" fmla="*/ 215930 w 604533"/>
              <a:gd name="connsiteY507" fmla="*/ 323900 h 370525"/>
              <a:gd name="connsiteX508" fmla="*/ 217061 w 604533"/>
              <a:gd name="connsiteY508" fmla="*/ 321638 h 370525"/>
              <a:gd name="connsiteX509" fmla="*/ 212502 w 604533"/>
              <a:gd name="connsiteY509" fmla="*/ 320507 h 370525"/>
              <a:gd name="connsiteX510" fmla="*/ 207978 w 604533"/>
              <a:gd name="connsiteY510" fmla="*/ 322769 h 370525"/>
              <a:gd name="connsiteX511" fmla="*/ 198861 w 604533"/>
              <a:gd name="connsiteY511" fmla="*/ 321638 h 370525"/>
              <a:gd name="connsiteX512" fmla="*/ 196599 w 604533"/>
              <a:gd name="connsiteY512" fmla="*/ 321638 h 370525"/>
              <a:gd name="connsiteX513" fmla="*/ 184088 w 604533"/>
              <a:gd name="connsiteY513" fmla="*/ 323900 h 370525"/>
              <a:gd name="connsiteX514" fmla="*/ 186385 w 604533"/>
              <a:gd name="connsiteY514" fmla="*/ 318244 h 370525"/>
              <a:gd name="connsiteX515" fmla="*/ 185219 w 604533"/>
              <a:gd name="connsiteY515" fmla="*/ 317078 h 370525"/>
              <a:gd name="connsiteX516" fmla="*/ 186385 w 604533"/>
              <a:gd name="connsiteY516" fmla="*/ 314815 h 370525"/>
              <a:gd name="connsiteX517" fmla="*/ 185219 w 604533"/>
              <a:gd name="connsiteY517" fmla="*/ 312553 h 370525"/>
              <a:gd name="connsiteX518" fmla="*/ 185219 w 604533"/>
              <a:gd name="connsiteY518" fmla="*/ 307993 h 370525"/>
              <a:gd name="connsiteX519" fmla="*/ 185219 w 604533"/>
              <a:gd name="connsiteY519" fmla="*/ 305731 h 370525"/>
              <a:gd name="connsiteX520" fmla="*/ 184088 w 604533"/>
              <a:gd name="connsiteY520" fmla="*/ 305731 h 370525"/>
              <a:gd name="connsiteX521" fmla="*/ 184088 w 604533"/>
              <a:gd name="connsiteY521" fmla="*/ 303469 h 370525"/>
              <a:gd name="connsiteX522" fmla="*/ 185219 w 604533"/>
              <a:gd name="connsiteY522" fmla="*/ 298909 h 370525"/>
              <a:gd name="connsiteX523" fmla="*/ 184088 w 604533"/>
              <a:gd name="connsiteY523" fmla="*/ 297777 h 370525"/>
              <a:gd name="connsiteX524" fmla="*/ 184088 w 604533"/>
              <a:gd name="connsiteY524" fmla="*/ 296646 h 370525"/>
              <a:gd name="connsiteX525" fmla="*/ 186385 w 604533"/>
              <a:gd name="connsiteY525" fmla="*/ 293217 h 370525"/>
              <a:gd name="connsiteX526" fmla="*/ 187516 w 604533"/>
              <a:gd name="connsiteY526" fmla="*/ 293217 h 370525"/>
              <a:gd name="connsiteX527" fmla="*/ 190909 w 604533"/>
              <a:gd name="connsiteY527" fmla="*/ 293217 h 370525"/>
              <a:gd name="connsiteX528" fmla="*/ 192040 w 604533"/>
              <a:gd name="connsiteY528" fmla="*/ 293217 h 370525"/>
              <a:gd name="connsiteX529" fmla="*/ 195468 w 604533"/>
              <a:gd name="connsiteY529" fmla="*/ 293217 h 370525"/>
              <a:gd name="connsiteX530" fmla="*/ 198861 w 604533"/>
              <a:gd name="connsiteY530" fmla="*/ 289824 h 370525"/>
              <a:gd name="connsiteX531" fmla="*/ 199992 w 604533"/>
              <a:gd name="connsiteY531" fmla="*/ 279573 h 370525"/>
              <a:gd name="connsiteX532" fmla="*/ 201158 w 604533"/>
              <a:gd name="connsiteY532" fmla="*/ 276179 h 370525"/>
              <a:gd name="connsiteX533" fmla="*/ 199992 w 604533"/>
              <a:gd name="connsiteY533" fmla="*/ 275048 h 370525"/>
              <a:gd name="connsiteX534" fmla="*/ 198861 w 604533"/>
              <a:gd name="connsiteY534" fmla="*/ 272751 h 370525"/>
              <a:gd name="connsiteX535" fmla="*/ 198861 w 604533"/>
              <a:gd name="connsiteY535" fmla="*/ 270488 h 370525"/>
              <a:gd name="connsiteX536" fmla="*/ 199992 w 604533"/>
              <a:gd name="connsiteY536" fmla="*/ 269357 h 370525"/>
              <a:gd name="connsiteX537" fmla="*/ 199992 w 604533"/>
              <a:gd name="connsiteY537" fmla="*/ 268226 h 370525"/>
              <a:gd name="connsiteX538" fmla="*/ 199992 w 604533"/>
              <a:gd name="connsiteY538" fmla="*/ 267095 h 370525"/>
              <a:gd name="connsiteX539" fmla="*/ 202289 w 604533"/>
              <a:gd name="connsiteY539" fmla="*/ 264797 h 370525"/>
              <a:gd name="connsiteX540" fmla="*/ 202289 w 604533"/>
              <a:gd name="connsiteY540" fmla="*/ 260272 h 370525"/>
              <a:gd name="connsiteX541" fmla="*/ 203420 w 604533"/>
              <a:gd name="connsiteY541" fmla="*/ 256844 h 370525"/>
              <a:gd name="connsiteX542" fmla="*/ 204550 w 604533"/>
              <a:gd name="connsiteY542" fmla="*/ 256844 h 370525"/>
              <a:gd name="connsiteX543" fmla="*/ 209109 w 604533"/>
              <a:gd name="connsiteY543" fmla="*/ 254581 h 370525"/>
              <a:gd name="connsiteX544" fmla="*/ 210240 w 604533"/>
              <a:gd name="connsiteY544" fmla="*/ 253450 h 370525"/>
              <a:gd name="connsiteX545" fmla="*/ 211371 w 604533"/>
              <a:gd name="connsiteY545" fmla="*/ 250021 h 370525"/>
              <a:gd name="connsiteX546" fmla="*/ 213633 w 604533"/>
              <a:gd name="connsiteY546" fmla="*/ 248890 h 370525"/>
              <a:gd name="connsiteX547" fmla="*/ 217061 w 604533"/>
              <a:gd name="connsiteY547" fmla="*/ 250021 h 370525"/>
              <a:gd name="connsiteX548" fmla="*/ 219323 w 604533"/>
              <a:gd name="connsiteY548" fmla="*/ 250021 h 370525"/>
              <a:gd name="connsiteX549" fmla="*/ 219323 w 604533"/>
              <a:gd name="connsiteY549" fmla="*/ 244366 h 370525"/>
              <a:gd name="connsiteX550" fmla="*/ 222751 w 604533"/>
              <a:gd name="connsiteY550" fmla="*/ 240937 h 370525"/>
              <a:gd name="connsiteX551" fmla="*/ 225013 w 604533"/>
              <a:gd name="connsiteY551" fmla="*/ 238674 h 370525"/>
              <a:gd name="connsiteX552" fmla="*/ 226143 w 604533"/>
              <a:gd name="connsiteY552" fmla="*/ 238674 h 370525"/>
              <a:gd name="connsiteX553" fmla="*/ 227274 w 604533"/>
              <a:gd name="connsiteY553" fmla="*/ 237543 h 370525"/>
              <a:gd name="connsiteX554" fmla="*/ 230702 w 604533"/>
              <a:gd name="connsiteY554" fmla="*/ 236377 h 370525"/>
              <a:gd name="connsiteX555" fmla="*/ 232964 w 604533"/>
              <a:gd name="connsiteY555" fmla="*/ 235246 h 370525"/>
              <a:gd name="connsiteX556" fmla="*/ 232964 w 604533"/>
              <a:gd name="connsiteY556" fmla="*/ 232983 h 370525"/>
              <a:gd name="connsiteX557" fmla="*/ 236357 w 604533"/>
              <a:gd name="connsiteY557" fmla="*/ 231852 h 370525"/>
              <a:gd name="connsiteX558" fmla="*/ 237488 w 604533"/>
              <a:gd name="connsiteY558" fmla="*/ 230721 h 370525"/>
              <a:gd name="connsiteX559" fmla="*/ 238654 w 604533"/>
              <a:gd name="connsiteY559" fmla="*/ 227292 h 370525"/>
              <a:gd name="connsiteX560" fmla="*/ 237488 w 604533"/>
              <a:gd name="connsiteY560" fmla="*/ 227292 h 370525"/>
              <a:gd name="connsiteX561" fmla="*/ 235226 w 604533"/>
              <a:gd name="connsiteY561" fmla="*/ 226161 h 370525"/>
              <a:gd name="connsiteX562" fmla="*/ 237488 w 604533"/>
              <a:gd name="connsiteY562" fmla="*/ 220470 h 370525"/>
              <a:gd name="connsiteX563" fmla="*/ 236357 w 604533"/>
              <a:gd name="connsiteY563" fmla="*/ 218207 h 370525"/>
              <a:gd name="connsiteX564" fmla="*/ 236357 w 604533"/>
              <a:gd name="connsiteY564" fmla="*/ 215945 h 370525"/>
              <a:gd name="connsiteX565" fmla="*/ 235226 w 604533"/>
              <a:gd name="connsiteY565" fmla="*/ 210254 h 370525"/>
              <a:gd name="connsiteX566" fmla="*/ 236357 w 604533"/>
              <a:gd name="connsiteY566" fmla="*/ 209123 h 370525"/>
              <a:gd name="connsiteX567" fmla="*/ 232964 w 604533"/>
              <a:gd name="connsiteY567" fmla="*/ 209123 h 370525"/>
              <a:gd name="connsiteX568" fmla="*/ 230702 w 604533"/>
              <a:gd name="connsiteY568" fmla="*/ 207992 h 370525"/>
              <a:gd name="connsiteX569" fmla="*/ 227274 w 604533"/>
              <a:gd name="connsiteY569" fmla="*/ 209123 h 370525"/>
              <a:gd name="connsiteX570" fmla="*/ 226143 w 604533"/>
              <a:gd name="connsiteY570" fmla="*/ 206861 h 370525"/>
              <a:gd name="connsiteX571" fmla="*/ 223882 w 604533"/>
              <a:gd name="connsiteY571" fmla="*/ 205694 h 370525"/>
              <a:gd name="connsiteX572" fmla="*/ 222751 w 604533"/>
              <a:gd name="connsiteY572" fmla="*/ 205694 h 370525"/>
              <a:gd name="connsiteX573" fmla="*/ 221585 w 604533"/>
              <a:gd name="connsiteY573" fmla="*/ 206861 h 370525"/>
              <a:gd name="connsiteX574" fmla="*/ 220454 w 604533"/>
              <a:gd name="connsiteY574" fmla="*/ 209123 h 370525"/>
              <a:gd name="connsiteX575" fmla="*/ 219323 w 604533"/>
              <a:gd name="connsiteY575" fmla="*/ 211385 h 370525"/>
              <a:gd name="connsiteX576" fmla="*/ 217061 w 604533"/>
              <a:gd name="connsiteY576" fmla="*/ 211385 h 370525"/>
              <a:gd name="connsiteX577" fmla="*/ 214764 w 604533"/>
              <a:gd name="connsiteY577" fmla="*/ 210254 h 370525"/>
              <a:gd name="connsiteX578" fmla="*/ 213633 w 604533"/>
              <a:gd name="connsiteY578" fmla="*/ 211385 h 370525"/>
              <a:gd name="connsiteX579" fmla="*/ 209109 w 604533"/>
              <a:gd name="connsiteY579" fmla="*/ 212516 h 370525"/>
              <a:gd name="connsiteX580" fmla="*/ 205681 w 604533"/>
              <a:gd name="connsiteY580" fmla="*/ 215945 h 370525"/>
              <a:gd name="connsiteX581" fmla="*/ 202289 w 604533"/>
              <a:gd name="connsiteY581" fmla="*/ 215945 h 370525"/>
              <a:gd name="connsiteX582" fmla="*/ 201158 w 604533"/>
              <a:gd name="connsiteY582" fmla="*/ 215945 h 370525"/>
              <a:gd name="connsiteX583" fmla="*/ 198861 w 604533"/>
              <a:gd name="connsiteY583" fmla="*/ 220470 h 370525"/>
              <a:gd name="connsiteX584" fmla="*/ 196599 w 604533"/>
              <a:gd name="connsiteY584" fmla="*/ 220470 h 370525"/>
              <a:gd name="connsiteX585" fmla="*/ 193206 w 604533"/>
              <a:gd name="connsiteY585" fmla="*/ 220470 h 370525"/>
              <a:gd name="connsiteX586" fmla="*/ 189778 w 604533"/>
              <a:gd name="connsiteY586" fmla="*/ 220470 h 370525"/>
              <a:gd name="connsiteX587" fmla="*/ 188647 w 604533"/>
              <a:gd name="connsiteY587" fmla="*/ 221636 h 370525"/>
              <a:gd name="connsiteX588" fmla="*/ 188647 w 604533"/>
              <a:gd name="connsiteY588" fmla="*/ 226161 h 370525"/>
              <a:gd name="connsiteX589" fmla="*/ 184088 w 604533"/>
              <a:gd name="connsiteY589" fmla="*/ 227292 h 370525"/>
              <a:gd name="connsiteX590" fmla="*/ 182957 w 604533"/>
              <a:gd name="connsiteY590" fmla="*/ 226161 h 370525"/>
              <a:gd name="connsiteX591" fmla="*/ 180696 w 604533"/>
              <a:gd name="connsiteY591" fmla="*/ 226161 h 370525"/>
              <a:gd name="connsiteX592" fmla="*/ 180696 w 604533"/>
              <a:gd name="connsiteY592" fmla="*/ 227292 h 370525"/>
              <a:gd name="connsiteX593" fmla="*/ 177268 w 604533"/>
              <a:gd name="connsiteY593" fmla="*/ 227292 h 370525"/>
              <a:gd name="connsiteX594" fmla="*/ 175006 w 604533"/>
              <a:gd name="connsiteY594" fmla="*/ 227292 h 370525"/>
              <a:gd name="connsiteX595" fmla="*/ 175006 w 604533"/>
              <a:gd name="connsiteY595" fmla="*/ 229590 h 370525"/>
              <a:gd name="connsiteX596" fmla="*/ 171613 w 604533"/>
              <a:gd name="connsiteY596" fmla="*/ 229590 h 370525"/>
              <a:gd name="connsiteX597" fmla="*/ 169316 w 604533"/>
              <a:gd name="connsiteY597" fmla="*/ 228423 h 370525"/>
              <a:gd name="connsiteX598" fmla="*/ 167054 w 604533"/>
              <a:gd name="connsiteY598" fmla="*/ 229590 h 370525"/>
              <a:gd name="connsiteX599" fmla="*/ 164792 w 604533"/>
              <a:gd name="connsiteY599" fmla="*/ 231852 h 370525"/>
              <a:gd name="connsiteX600" fmla="*/ 161364 w 604533"/>
              <a:gd name="connsiteY600" fmla="*/ 231852 h 370525"/>
              <a:gd name="connsiteX601" fmla="*/ 157972 w 604533"/>
              <a:gd name="connsiteY601" fmla="*/ 231852 h 370525"/>
              <a:gd name="connsiteX602" fmla="*/ 156841 w 604533"/>
              <a:gd name="connsiteY602" fmla="*/ 234114 h 370525"/>
              <a:gd name="connsiteX603" fmla="*/ 151151 w 604533"/>
              <a:gd name="connsiteY603" fmla="*/ 234114 h 370525"/>
              <a:gd name="connsiteX604" fmla="*/ 147723 w 604533"/>
              <a:gd name="connsiteY604" fmla="*/ 232983 h 370525"/>
              <a:gd name="connsiteX605" fmla="*/ 146592 w 604533"/>
              <a:gd name="connsiteY605" fmla="*/ 231852 h 370525"/>
              <a:gd name="connsiteX606" fmla="*/ 145461 w 604533"/>
              <a:gd name="connsiteY606" fmla="*/ 231852 h 370525"/>
              <a:gd name="connsiteX607" fmla="*/ 139771 w 604533"/>
              <a:gd name="connsiteY607" fmla="*/ 235246 h 370525"/>
              <a:gd name="connsiteX608" fmla="*/ 138641 w 604533"/>
              <a:gd name="connsiteY608" fmla="*/ 236377 h 370525"/>
              <a:gd name="connsiteX609" fmla="*/ 138641 w 604533"/>
              <a:gd name="connsiteY609" fmla="*/ 238674 h 370525"/>
              <a:gd name="connsiteX610" fmla="*/ 137510 w 604533"/>
              <a:gd name="connsiteY610" fmla="*/ 238674 h 370525"/>
              <a:gd name="connsiteX611" fmla="*/ 135248 w 604533"/>
              <a:gd name="connsiteY611" fmla="*/ 240937 h 370525"/>
              <a:gd name="connsiteX612" fmla="*/ 137510 w 604533"/>
              <a:gd name="connsiteY612" fmla="*/ 242068 h 370525"/>
              <a:gd name="connsiteX613" fmla="*/ 135248 w 604533"/>
              <a:gd name="connsiteY613" fmla="*/ 243199 h 370525"/>
              <a:gd name="connsiteX614" fmla="*/ 137510 w 604533"/>
              <a:gd name="connsiteY614" fmla="*/ 245497 h 370525"/>
              <a:gd name="connsiteX615" fmla="*/ 136379 w 604533"/>
              <a:gd name="connsiteY615" fmla="*/ 246628 h 370525"/>
              <a:gd name="connsiteX616" fmla="*/ 136379 w 604533"/>
              <a:gd name="connsiteY616" fmla="*/ 248890 h 370525"/>
              <a:gd name="connsiteX617" fmla="*/ 137510 w 604533"/>
              <a:gd name="connsiteY617" fmla="*/ 251188 h 370525"/>
              <a:gd name="connsiteX618" fmla="*/ 138641 w 604533"/>
              <a:gd name="connsiteY618" fmla="*/ 251188 h 370525"/>
              <a:gd name="connsiteX619" fmla="*/ 135248 w 604533"/>
              <a:gd name="connsiteY619" fmla="*/ 251188 h 370525"/>
              <a:gd name="connsiteX620" fmla="*/ 131820 w 604533"/>
              <a:gd name="connsiteY620" fmla="*/ 251188 h 370525"/>
              <a:gd name="connsiteX621" fmla="*/ 129558 w 604533"/>
              <a:gd name="connsiteY621" fmla="*/ 251188 h 370525"/>
              <a:gd name="connsiteX622" fmla="*/ 127296 w 604533"/>
              <a:gd name="connsiteY622" fmla="*/ 254581 h 370525"/>
              <a:gd name="connsiteX623" fmla="*/ 128427 w 604533"/>
              <a:gd name="connsiteY623" fmla="*/ 255712 h 370525"/>
              <a:gd name="connsiteX624" fmla="*/ 127296 w 604533"/>
              <a:gd name="connsiteY624" fmla="*/ 255712 h 370525"/>
              <a:gd name="connsiteX625" fmla="*/ 124999 w 604533"/>
              <a:gd name="connsiteY625" fmla="*/ 256844 h 370525"/>
              <a:gd name="connsiteX626" fmla="*/ 123868 w 604533"/>
              <a:gd name="connsiteY626" fmla="*/ 259141 h 370525"/>
              <a:gd name="connsiteX627" fmla="*/ 124999 w 604533"/>
              <a:gd name="connsiteY627" fmla="*/ 260272 h 370525"/>
              <a:gd name="connsiteX628" fmla="*/ 123868 w 604533"/>
              <a:gd name="connsiteY628" fmla="*/ 262535 h 370525"/>
              <a:gd name="connsiteX629" fmla="*/ 123868 w 604533"/>
              <a:gd name="connsiteY629" fmla="*/ 263666 h 370525"/>
              <a:gd name="connsiteX630" fmla="*/ 121606 w 604533"/>
              <a:gd name="connsiteY630" fmla="*/ 264797 h 370525"/>
              <a:gd name="connsiteX631" fmla="*/ 120476 w 604533"/>
              <a:gd name="connsiteY631" fmla="*/ 265928 h 370525"/>
              <a:gd name="connsiteX632" fmla="*/ 115917 w 604533"/>
              <a:gd name="connsiteY632" fmla="*/ 263666 h 370525"/>
              <a:gd name="connsiteX633" fmla="*/ 115917 w 604533"/>
              <a:gd name="connsiteY633" fmla="*/ 268226 h 370525"/>
              <a:gd name="connsiteX634" fmla="*/ 117048 w 604533"/>
              <a:gd name="connsiteY634" fmla="*/ 269357 h 370525"/>
              <a:gd name="connsiteX635" fmla="*/ 115917 w 604533"/>
              <a:gd name="connsiteY635" fmla="*/ 270488 h 370525"/>
              <a:gd name="connsiteX636" fmla="*/ 113655 w 604533"/>
              <a:gd name="connsiteY636" fmla="*/ 270488 h 370525"/>
              <a:gd name="connsiteX637" fmla="*/ 111393 w 604533"/>
              <a:gd name="connsiteY637" fmla="*/ 272751 h 370525"/>
              <a:gd name="connsiteX638" fmla="*/ 109096 w 604533"/>
              <a:gd name="connsiteY638" fmla="*/ 273917 h 370525"/>
              <a:gd name="connsiteX639" fmla="*/ 106834 w 604533"/>
              <a:gd name="connsiteY639" fmla="*/ 273917 h 370525"/>
              <a:gd name="connsiteX640" fmla="*/ 104572 w 604533"/>
              <a:gd name="connsiteY640" fmla="*/ 271619 h 370525"/>
              <a:gd name="connsiteX641" fmla="*/ 104572 w 604533"/>
              <a:gd name="connsiteY641" fmla="*/ 270488 h 370525"/>
              <a:gd name="connsiteX642" fmla="*/ 103406 w 604533"/>
              <a:gd name="connsiteY642" fmla="*/ 271619 h 370525"/>
              <a:gd name="connsiteX643" fmla="*/ 102275 w 604533"/>
              <a:gd name="connsiteY643" fmla="*/ 273917 h 370525"/>
              <a:gd name="connsiteX644" fmla="*/ 101144 w 604533"/>
              <a:gd name="connsiteY644" fmla="*/ 275048 h 370525"/>
              <a:gd name="connsiteX645" fmla="*/ 95455 w 604533"/>
              <a:gd name="connsiteY645" fmla="*/ 275048 h 370525"/>
              <a:gd name="connsiteX646" fmla="*/ 96621 w 604533"/>
              <a:gd name="connsiteY646" fmla="*/ 276179 h 370525"/>
              <a:gd name="connsiteX647" fmla="*/ 94324 w 604533"/>
              <a:gd name="connsiteY647" fmla="*/ 278442 h 370525"/>
              <a:gd name="connsiteX648" fmla="*/ 95455 w 604533"/>
              <a:gd name="connsiteY648" fmla="*/ 281870 h 370525"/>
              <a:gd name="connsiteX649" fmla="*/ 94324 w 604533"/>
              <a:gd name="connsiteY649" fmla="*/ 281870 h 370525"/>
              <a:gd name="connsiteX650" fmla="*/ 93193 w 604533"/>
              <a:gd name="connsiteY650" fmla="*/ 283002 h 370525"/>
              <a:gd name="connsiteX651" fmla="*/ 92062 w 604533"/>
              <a:gd name="connsiteY651" fmla="*/ 283002 h 370525"/>
              <a:gd name="connsiteX652" fmla="*/ 90931 w 604533"/>
              <a:gd name="connsiteY652" fmla="*/ 283002 h 370525"/>
              <a:gd name="connsiteX653" fmla="*/ 92062 w 604533"/>
              <a:gd name="connsiteY653" fmla="*/ 280739 h 370525"/>
              <a:gd name="connsiteX654" fmla="*/ 89800 w 604533"/>
              <a:gd name="connsiteY654" fmla="*/ 279573 h 370525"/>
              <a:gd name="connsiteX655" fmla="*/ 89800 w 604533"/>
              <a:gd name="connsiteY655" fmla="*/ 277311 h 370525"/>
              <a:gd name="connsiteX656" fmla="*/ 88634 w 604533"/>
              <a:gd name="connsiteY656" fmla="*/ 277311 h 370525"/>
              <a:gd name="connsiteX657" fmla="*/ 88634 w 604533"/>
              <a:gd name="connsiteY657" fmla="*/ 279573 h 370525"/>
              <a:gd name="connsiteX658" fmla="*/ 87503 w 604533"/>
              <a:gd name="connsiteY658" fmla="*/ 279573 h 370525"/>
              <a:gd name="connsiteX659" fmla="*/ 87503 w 604533"/>
              <a:gd name="connsiteY659" fmla="*/ 280739 h 370525"/>
              <a:gd name="connsiteX660" fmla="*/ 86372 w 604533"/>
              <a:gd name="connsiteY660" fmla="*/ 280739 h 370525"/>
              <a:gd name="connsiteX661" fmla="*/ 85241 w 604533"/>
              <a:gd name="connsiteY661" fmla="*/ 281870 h 370525"/>
              <a:gd name="connsiteX662" fmla="*/ 84110 w 604533"/>
              <a:gd name="connsiteY662" fmla="*/ 285264 h 370525"/>
              <a:gd name="connsiteX663" fmla="*/ 81848 w 604533"/>
              <a:gd name="connsiteY663" fmla="*/ 286395 h 370525"/>
              <a:gd name="connsiteX664" fmla="*/ 80682 w 604533"/>
              <a:gd name="connsiteY664" fmla="*/ 288693 h 370525"/>
              <a:gd name="connsiteX665" fmla="*/ 78420 w 604533"/>
              <a:gd name="connsiteY665" fmla="*/ 290955 h 370525"/>
              <a:gd name="connsiteX666" fmla="*/ 77290 w 604533"/>
              <a:gd name="connsiteY666" fmla="*/ 290955 h 370525"/>
              <a:gd name="connsiteX667" fmla="*/ 75028 w 604533"/>
              <a:gd name="connsiteY667" fmla="*/ 290955 h 370525"/>
              <a:gd name="connsiteX668" fmla="*/ 72731 w 604533"/>
              <a:gd name="connsiteY668" fmla="*/ 286395 h 370525"/>
              <a:gd name="connsiteX669" fmla="*/ 70469 w 604533"/>
              <a:gd name="connsiteY669" fmla="*/ 287526 h 370525"/>
              <a:gd name="connsiteX670" fmla="*/ 65910 w 604533"/>
              <a:gd name="connsiteY670" fmla="*/ 287526 h 370525"/>
              <a:gd name="connsiteX671" fmla="*/ 63648 w 604533"/>
              <a:gd name="connsiteY671" fmla="*/ 285264 h 370525"/>
              <a:gd name="connsiteX672" fmla="*/ 59089 w 604533"/>
              <a:gd name="connsiteY672" fmla="*/ 285264 h 370525"/>
              <a:gd name="connsiteX673" fmla="*/ 57958 w 604533"/>
              <a:gd name="connsiteY673" fmla="*/ 284133 h 370525"/>
              <a:gd name="connsiteX674" fmla="*/ 55697 w 604533"/>
              <a:gd name="connsiteY674" fmla="*/ 285264 h 370525"/>
              <a:gd name="connsiteX675" fmla="*/ 54566 w 604533"/>
              <a:gd name="connsiteY675" fmla="*/ 285264 h 370525"/>
              <a:gd name="connsiteX676" fmla="*/ 48876 w 604533"/>
              <a:gd name="connsiteY676" fmla="*/ 288693 h 370525"/>
              <a:gd name="connsiteX677" fmla="*/ 48876 w 604533"/>
              <a:gd name="connsiteY677" fmla="*/ 285264 h 370525"/>
              <a:gd name="connsiteX678" fmla="*/ 45483 w 604533"/>
              <a:gd name="connsiteY678" fmla="*/ 285264 h 370525"/>
              <a:gd name="connsiteX679" fmla="*/ 44352 w 604533"/>
              <a:gd name="connsiteY679" fmla="*/ 283002 h 370525"/>
              <a:gd name="connsiteX680" fmla="*/ 42055 w 604533"/>
              <a:gd name="connsiteY680" fmla="*/ 280739 h 370525"/>
              <a:gd name="connsiteX681" fmla="*/ 40924 w 604533"/>
              <a:gd name="connsiteY681" fmla="*/ 280739 h 370525"/>
              <a:gd name="connsiteX682" fmla="*/ 39793 w 604533"/>
              <a:gd name="connsiteY682" fmla="*/ 280739 h 370525"/>
              <a:gd name="connsiteX683" fmla="*/ 38662 w 604533"/>
              <a:gd name="connsiteY683" fmla="*/ 280739 h 370525"/>
              <a:gd name="connsiteX684" fmla="*/ 37532 w 604533"/>
              <a:gd name="connsiteY684" fmla="*/ 280739 h 370525"/>
              <a:gd name="connsiteX685" fmla="*/ 36365 w 604533"/>
              <a:gd name="connsiteY685" fmla="*/ 279573 h 370525"/>
              <a:gd name="connsiteX686" fmla="*/ 35234 w 604533"/>
              <a:gd name="connsiteY686" fmla="*/ 279573 h 370525"/>
              <a:gd name="connsiteX687" fmla="*/ 35234 w 604533"/>
              <a:gd name="connsiteY687" fmla="*/ 277311 h 370525"/>
              <a:gd name="connsiteX688" fmla="*/ 34104 w 604533"/>
              <a:gd name="connsiteY688" fmla="*/ 276179 h 370525"/>
              <a:gd name="connsiteX689" fmla="*/ 32973 w 604533"/>
              <a:gd name="connsiteY689" fmla="*/ 273917 h 370525"/>
              <a:gd name="connsiteX690" fmla="*/ 31842 w 604533"/>
              <a:gd name="connsiteY690" fmla="*/ 272751 h 370525"/>
              <a:gd name="connsiteX691" fmla="*/ 30711 w 604533"/>
              <a:gd name="connsiteY691" fmla="*/ 271619 h 370525"/>
              <a:gd name="connsiteX692" fmla="*/ 29545 w 604533"/>
              <a:gd name="connsiteY692" fmla="*/ 271619 h 370525"/>
              <a:gd name="connsiteX693" fmla="*/ 26152 w 604533"/>
              <a:gd name="connsiteY693" fmla="*/ 272751 h 370525"/>
              <a:gd name="connsiteX694" fmla="*/ 22759 w 604533"/>
              <a:gd name="connsiteY694" fmla="*/ 270488 h 370525"/>
              <a:gd name="connsiteX695" fmla="*/ 21593 w 604533"/>
              <a:gd name="connsiteY695" fmla="*/ 269357 h 370525"/>
              <a:gd name="connsiteX696" fmla="*/ 19331 w 604533"/>
              <a:gd name="connsiteY696" fmla="*/ 269357 h 370525"/>
              <a:gd name="connsiteX697" fmla="*/ 15939 w 604533"/>
              <a:gd name="connsiteY697" fmla="*/ 270488 h 370525"/>
              <a:gd name="connsiteX698" fmla="*/ 17069 w 604533"/>
              <a:gd name="connsiteY698" fmla="*/ 267095 h 370525"/>
              <a:gd name="connsiteX699" fmla="*/ 15939 w 604533"/>
              <a:gd name="connsiteY699" fmla="*/ 264797 h 370525"/>
              <a:gd name="connsiteX700" fmla="*/ 18200 w 604533"/>
              <a:gd name="connsiteY700" fmla="*/ 261404 h 370525"/>
              <a:gd name="connsiteX701" fmla="*/ 20462 w 604533"/>
              <a:gd name="connsiteY701" fmla="*/ 257975 h 370525"/>
              <a:gd name="connsiteX702" fmla="*/ 18200 w 604533"/>
              <a:gd name="connsiteY702" fmla="*/ 259141 h 370525"/>
              <a:gd name="connsiteX703" fmla="*/ 15939 w 604533"/>
              <a:gd name="connsiteY703" fmla="*/ 260272 h 370525"/>
              <a:gd name="connsiteX704" fmla="*/ 14808 w 604533"/>
              <a:gd name="connsiteY704" fmla="*/ 260272 h 370525"/>
              <a:gd name="connsiteX705" fmla="*/ 12511 w 604533"/>
              <a:gd name="connsiteY705" fmla="*/ 262535 h 370525"/>
              <a:gd name="connsiteX706" fmla="*/ 11380 w 604533"/>
              <a:gd name="connsiteY706" fmla="*/ 261404 h 370525"/>
              <a:gd name="connsiteX707" fmla="*/ 10249 w 604533"/>
              <a:gd name="connsiteY707" fmla="*/ 261404 h 370525"/>
              <a:gd name="connsiteX708" fmla="*/ 7987 w 604533"/>
              <a:gd name="connsiteY708" fmla="*/ 260272 h 370525"/>
              <a:gd name="connsiteX709" fmla="*/ 6821 w 604533"/>
              <a:gd name="connsiteY709" fmla="*/ 260272 h 370525"/>
              <a:gd name="connsiteX710" fmla="*/ 5690 w 604533"/>
              <a:gd name="connsiteY710" fmla="*/ 261404 h 370525"/>
              <a:gd name="connsiteX711" fmla="*/ 6821 w 604533"/>
              <a:gd name="connsiteY711" fmla="*/ 262535 h 370525"/>
              <a:gd name="connsiteX712" fmla="*/ 3428 w 604533"/>
              <a:gd name="connsiteY712" fmla="*/ 262535 h 370525"/>
              <a:gd name="connsiteX713" fmla="*/ 1166 w 604533"/>
              <a:gd name="connsiteY713" fmla="*/ 261404 h 370525"/>
              <a:gd name="connsiteX714" fmla="*/ 0 w 604533"/>
              <a:gd name="connsiteY714" fmla="*/ 257975 h 370525"/>
              <a:gd name="connsiteX715" fmla="*/ 0 w 604533"/>
              <a:gd name="connsiteY715" fmla="*/ 255712 h 370525"/>
              <a:gd name="connsiteX716" fmla="*/ 2297 w 604533"/>
              <a:gd name="connsiteY716" fmla="*/ 253450 h 370525"/>
              <a:gd name="connsiteX717" fmla="*/ 2297 w 604533"/>
              <a:gd name="connsiteY717" fmla="*/ 252319 h 370525"/>
              <a:gd name="connsiteX718" fmla="*/ 2297 w 604533"/>
              <a:gd name="connsiteY718" fmla="*/ 250021 h 370525"/>
              <a:gd name="connsiteX719" fmla="*/ 1166 w 604533"/>
              <a:gd name="connsiteY719" fmla="*/ 250021 h 37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Lst>
            <a:rect l="l" t="t" r="r" b="b"/>
            <a:pathLst>
              <a:path w="604533" h="370525">
                <a:moveTo>
                  <a:pt x="1166" y="250021"/>
                </a:moveTo>
                <a:lnTo>
                  <a:pt x="1166" y="248890"/>
                </a:lnTo>
                <a:lnTo>
                  <a:pt x="3428" y="247759"/>
                </a:lnTo>
                <a:lnTo>
                  <a:pt x="4559" y="246628"/>
                </a:lnTo>
                <a:lnTo>
                  <a:pt x="5690" y="243199"/>
                </a:lnTo>
                <a:lnTo>
                  <a:pt x="7987" y="244366"/>
                </a:lnTo>
                <a:lnTo>
                  <a:pt x="9118" y="242068"/>
                </a:lnTo>
                <a:lnTo>
                  <a:pt x="10249" y="240937"/>
                </a:lnTo>
                <a:lnTo>
                  <a:pt x="10249" y="239806"/>
                </a:lnTo>
                <a:lnTo>
                  <a:pt x="9118" y="238674"/>
                </a:lnTo>
                <a:lnTo>
                  <a:pt x="9118" y="235246"/>
                </a:lnTo>
                <a:lnTo>
                  <a:pt x="13641" y="234114"/>
                </a:lnTo>
                <a:lnTo>
                  <a:pt x="13641" y="231852"/>
                </a:lnTo>
                <a:lnTo>
                  <a:pt x="18200" y="227292"/>
                </a:lnTo>
                <a:lnTo>
                  <a:pt x="18200" y="226161"/>
                </a:lnTo>
                <a:lnTo>
                  <a:pt x="19331" y="223899"/>
                </a:lnTo>
                <a:lnTo>
                  <a:pt x="20462" y="220470"/>
                </a:lnTo>
                <a:lnTo>
                  <a:pt x="21593" y="220470"/>
                </a:lnTo>
                <a:lnTo>
                  <a:pt x="23890" y="218207"/>
                </a:lnTo>
                <a:lnTo>
                  <a:pt x="22759" y="215945"/>
                </a:lnTo>
                <a:lnTo>
                  <a:pt x="25021" y="214814"/>
                </a:lnTo>
                <a:lnTo>
                  <a:pt x="28414" y="211385"/>
                </a:lnTo>
                <a:lnTo>
                  <a:pt x="29545" y="211385"/>
                </a:lnTo>
                <a:lnTo>
                  <a:pt x="30711" y="210254"/>
                </a:lnTo>
                <a:lnTo>
                  <a:pt x="31842" y="211385"/>
                </a:lnTo>
                <a:lnTo>
                  <a:pt x="32973" y="210254"/>
                </a:lnTo>
                <a:lnTo>
                  <a:pt x="32973" y="212516"/>
                </a:lnTo>
                <a:lnTo>
                  <a:pt x="34104" y="212516"/>
                </a:lnTo>
                <a:lnTo>
                  <a:pt x="34104" y="213648"/>
                </a:lnTo>
                <a:lnTo>
                  <a:pt x="35234" y="215945"/>
                </a:lnTo>
                <a:lnTo>
                  <a:pt x="36365" y="217076"/>
                </a:lnTo>
                <a:lnTo>
                  <a:pt x="39793" y="214814"/>
                </a:lnTo>
                <a:lnTo>
                  <a:pt x="39793" y="212516"/>
                </a:lnTo>
                <a:lnTo>
                  <a:pt x="40924" y="214814"/>
                </a:lnTo>
                <a:lnTo>
                  <a:pt x="44352" y="214814"/>
                </a:lnTo>
                <a:lnTo>
                  <a:pt x="46614" y="215945"/>
                </a:lnTo>
                <a:lnTo>
                  <a:pt x="48876" y="213648"/>
                </a:lnTo>
                <a:lnTo>
                  <a:pt x="51138" y="213648"/>
                </a:lnTo>
                <a:lnTo>
                  <a:pt x="51138" y="212516"/>
                </a:lnTo>
                <a:lnTo>
                  <a:pt x="53435" y="210254"/>
                </a:lnTo>
                <a:lnTo>
                  <a:pt x="54566" y="210254"/>
                </a:lnTo>
                <a:lnTo>
                  <a:pt x="55697" y="209123"/>
                </a:lnTo>
                <a:lnTo>
                  <a:pt x="55697" y="203432"/>
                </a:lnTo>
                <a:lnTo>
                  <a:pt x="56827" y="201169"/>
                </a:lnTo>
                <a:lnTo>
                  <a:pt x="63648" y="195478"/>
                </a:lnTo>
                <a:lnTo>
                  <a:pt x="65910" y="194347"/>
                </a:lnTo>
                <a:lnTo>
                  <a:pt x="67076" y="193216"/>
                </a:lnTo>
                <a:lnTo>
                  <a:pt x="68207" y="193216"/>
                </a:lnTo>
                <a:lnTo>
                  <a:pt x="70469" y="192085"/>
                </a:lnTo>
                <a:lnTo>
                  <a:pt x="70469" y="190918"/>
                </a:lnTo>
                <a:lnTo>
                  <a:pt x="70469" y="188656"/>
                </a:lnTo>
                <a:lnTo>
                  <a:pt x="72731" y="186394"/>
                </a:lnTo>
                <a:lnTo>
                  <a:pt x="73862" y="184096"/>
                </a:lnTo>
                <a:lnTo>
                  <a:pt x="76159" y="181834"/>
                </a:lnTo>
                <a:lnTo>
                  <a:pt x="78420" y="175011"/>
                </a:lnTo>
                <a:lnTo>
                  <a:pt x="77290" y="172749"/>
                </a:lnTo>
                <a:lnTo>
                  <a:pt x="79551" y="170487"/>
                </a:lnTo>
                <a:lnTo>
                  <a:pt x="79551" y="169320"/>
                </a:lnTo>
                <a:lnTo>
                  <a:pt x="85241" y="163664"/>
                </a:lnTo>
                <a:lnTo>
                  <a:pt x="87503" y="159104"/>
                </a:lnTo>
                <a:lnTo>
                  <a:pt x="89800" y="154544"/>
                </a:lnTo>
                <a:lnTo>
                  <a:pt x="87503" y="154544"/>
                </a:lnTo>
                <a:lnTo>
                  <a:pt x="87503" y="153413"/>
                </a:lnTo>
                <a:lnTo>
                  <a:pt x="85241" y="153413"/>
                </a:lnTo>
                <a:lnTo>
                  <a:pt x="82979" y="154544"/>
                </a:lnTo>
                <a:lnTo>
                  <a:pt x="82979" y="152282"/>
                </a:lnTo>
                <a:lnTo>
                  <a:pt x="84110" y="148889"/>
                </a:lnTo>
                <a:lnTo>
                  <a:pt x="84110" y="144329"/>
                </a:lnTo>
                <a:lnTo>
                  <a:pt x="85241" y="143198"/>
                </a:lnTo>
                <a:lnTo>
                  <a:pt x="88634" y="139804"/>
                </a:lnTo>
                <a:lnTo>
                  <a:pt x="92062" y="138638"/>
                </a:lnTo>
                <a:lnTo>
                  <a:pt x="95455" y="131815"/>
                </a:lnTo>
                <a:lnTo>
                  <a:pt x="97752" y="129553"/>
                </a:lnTo>
                <a:lnTo>
                  <a:pt x="97752" y="127291"/>
                </a:lnTo>
                <a:lnTo>
                  <a:pt x="98883" y="126159"/>
                </a:lnTo>
                <a:lnTo>
                  <a:pt x="98883" y="124993"/>
                </a:lnTo>
                <a:lnTo>
                  <a:pt x="104572" y="121600"/>
                </a:lnTo>
                <a:lnTo>
                  <a:pt x="106834" y="120468"/>
                </a:lnTo>
                <a:lnTo>
                  <a:pt x="109096" y="115908"/>
                </a:lnTo>
                <a:lnTo>
                  <a:pt x="111393" y="115908"/>
                </a:lnTo>
                <a:lnTo>
                  <a:pt x="113655" y="114777"/>
                </a:lnTo>
                <a:lnTo>
                  <a:pt x="114786" y="112515"/>
                </a:lnTo>
                <a:lnTo>
                  <a:pt x="115917" y="111384"/>
                </a:lnTo>
                <a:lnTo>
                  <a:pt x="117048" y="105693"/>
                </a:lnTo>
                <a:lnTo>
                  <a:pt x="117048" y="104561"/>
                </a:lnTo>
                <a:lnTo>
                  <a:pt x="117048" y="103430"/>
                </a:lnTo>
                <a:lnTo>
                  <a:pt x="120476" y="98870"/>
                </a:lnTo>
                <a:lnTo>
                  <a:pt x="121606" y="96608"/>
                </a:lnTo>
                <a:lnTo>
                  <a:pt x="120476" y="93179"/>
                </a:lnTo>
                <a:lnTo>
                  <a:pt x="121606" y="92048"/>
                </a:lnTo>
                <a:lnTo>
                  <a:pt x="121606" y="90917"/>
                </a:lnTo>
                <a:lnTo>
                  <a:pt x="122737" y="87488"/>
                </a:lnTo>
                <a:lnTo>
                  <a:pt x="124999" y="86357"/>
                </a:lnTo>
                <a:lnTo>
                  <a:pt x="129558" y="82963"/>
                </a:lnTo>
                <a:lnTo>
                  <a:pt x="131820" y="80701"/>
                </a:lnTo>
                <a:lnTo>
                  <a:pt x="132951" y="79535"/>
                </a:lnTo>
                <a:lnTo>
                  <a:pt x="134117" y="79535"/>
                </a:lnTo>
                <a:lnTo>
                  <a:pt x="134117" y="78403"/>
                </a:lnTo>
                <a:lnTo>
                  <a:pt x="132951" y="76141"/>
                </a:lnTo>
                <a:lnTo>
                  <a:pt x="132951" y="73879"/>
                </a:lnTo>
                <a:lnTo>
                  <a:pt x="134117" y="70450"/>
                </a:lnTo>
                <a:lnTo>
                  <a:pt x="134117" y="68188"/>
                </a:lnTo>
                <a:lnTo>
                  <a:pt x="132951" y="67056"/>
                </a:lnTo>
                <a:lnTo>
                  <a:pt x="132951" y="64759"/>
                </a:lnTo>
                <a:lnTo>
                  <a:pt x="135248" y="61365"/>
                </a:lnTo>
                <a:lnTo>
                  <a:pt x="136379" y="52281"/>
                </a:lnTo>
                <a:lnTo>
                  <a:pt x="142069" y="46590"/>
                </a:lnTo>
                <a:lnTo>
                  <a:pt x="143199" y="42030"/>
                </a:lnTo>
                <a:lnTo>
                  <a:pt x="144330" y="40898"/>
                </a:lnTo>
                <a:lnTo>
                  <a:pt x="145461" y="39767"/>
                </a:lnTo>
                <a:lnTo>
                  <a:pt x="151151" y="37505"/>
                </a:lnTo>
                <a:lnTo>
                  <a:pt x="154544" y="28385"/>
                </a:lnTo>
                <a:lnTo>
                  <a:pt x="155675" y="22729"/>
                </a:lnTo>
                <a:lnTo>
                  <a:pt x="157972" y="15907"/>
                </a:lnTo>
                <a:lnTo>
                  <a:pt x="186385" y="9085"/>
                </a:lnTo>
                <a:lnTo>
                  <a:pt x="189778" y="7953"/>
                </a:lnTo>
                <a:lnTo>
                  <a:pt x="205681" y="4525"/>
                </a:lnTo>
                <a:lnTo>
                  <a:pt x="221585" y="1131"/>
                </a:lnTo>
                <a:lnTo>
                  <a:pt x="222751" y="0"/>
                </a:lnTo>
                <a:lnTo>
                  <a:pt x="223882" y="2262"/>
                </a:lnTo>
                <a:lnTo>
                  <a:pt x="227274" y="7953"/>
                </a:lnTo>
                <a:lnTo>
                  <a:pt x="229536" y="10216"/>
                </a:lnTo>
                <a:lnTo>
                  <a:pt x="234095" y="14776"/>
                </a:lnTo>
                <a:lnTo>
                  <a:pt x="237488" y="17038"/>
                </a:lnTo>
                <a:lnTo>
                  <a:pt x="238654" y="17038"/>
                </a:lnTo>
                <a:lnTo>
                  <a:pt x="242047" y="18169"/>
                </a:lnTo>
                <a:lnTo>
                  <a:pt x="244308" y="17038"/>
                </a:lnTo>
                <a:lnTo>
                  <a:pt x="246606" y="15907"/>
                </a:lnTo>
                <a:lnTo>
                  <a:pt x="248867" y="15907"/>
                </a:lnTo>
                <a:lnTo>
                  <a:pt x="251129" y="17038"/>
                </a:lnTo>
                <a:lnTo>
                  <a:pt x="255688" y="19300"/>
                </a:lnTo>
                <a:lnTo>
                  <a:pt x="257950" y="20432"/>
                </a:lnTo>
                <a:lnTo>
                  <a:pt x="260247" y="19300"/>
                </a:lnTo>
                <a:lnTo>
                  <a:pt x="264771" y="17038"/>
                </a:lnTo>
                <a:lnTo>
                  <a:pt x="268199" y="17038"/>
                </a:lnTo>
                <a:lnTo>
                  <a:pt x="269329" y="17038"/>
                </a:lnTo>
                <a:lnTo>
                  <a:pt x="270460" y="15907"/>
                </a:lnTo>
                <a:lnTo>
                  <a:pt x="271591" y="14776"/>
                </a:lnTo>
                <a:lnTo>
                  <a:pt x="278412" y="19300"/>
                </a:lnTo>
                <a:lnTo>
                  <a:pt x="281840" y="20432"/>
                </a:lnTo>
                <a:lnTo>
                  <a:pt x="285233" y="20432"/>
                </a:lnTo>
                <a:lnTo>
                  <a:pt x="288625" y="23860"/>
                </a:lnTo>
                <a:lnTo>
                  <a:pt x="292053" y="28385"/>
                </a:lnTo>
                <a:lnTo>
                  <a:pt x="298874" y="35207"/>
                </a:lnTo>
                <a:lnTo>
                  <a:pt x="304564" y="37505"/>
                </a:lnTo>
                <a:lnTo>
                  <a:pt x="307957" y="39767"/>
                </a:lnTo>
                <a:lnTo>
                  <a:pt x="310218" y="38636"/>
                </a:lnTo>
                <a:lnTo>
                  <a:pt x="309087" y="39767"/>
                </a:lnTo>
                <a:lnTo>
                  <a:pt x="311385" y="42030"/>
                </a:lnTo>
                <a:lnTo>
                  <a:pt x="312515" y="40898"/>
                </a:lnTo>
                <a:lnTo>
                  <a:pt x="313646" y="39767"/>
                </a:lnTo>
                <a:lnTo>
                  <a:pt x="314777" y="39767"/>
                </a:lnTo>
                <a:lnTo>
                  <a:pt x="314777" y="43161"/>
                </a:lnTo>
                <a:lnTo>
                  <a:pt x="317039" y="44327"/>
                </a:lnTo>
                <a:lnTo>
                  <a:pt x="320467" y="43161"/>
                </a:lnTo>
                <a:lnTo>
                  <a:pt x="327288" y="44327"/>
                </a:lnTo>
                <a:lnTo>
                  <a:pt x="328419" y="42030"/>
                </a:lnTo>
                <a:lnTo>
                  <a:pt x="330680" y="43161"/>
                </a:lnTo>
                <a:lnTo>
                  <a:pt x="331811" y="42030"/>
                </a:lnTo>
                <a:lnTo>
                  <a:pt x="332942" y="42030"/>
                </a:lnTo>
                <a:lnTo>
                  <a:pt x="334108" y="42030"/>
                </a:lnTo>
                <a:lnTo>
                  <a:pt x="338632" y="43161"/>
                </a:lnTo>
                <a:lnTo>
                  <a:pt x="339763" y="42030"/>
                </a:lnTo>
                <a:lnTo>
                  <a:pt x="344322" y="42030"/>
                </a:lnTo>
                <a:lnTo>
                  <a:pt x="347715" y="39767"/>
                </a:lnTo>
                <a:lnTo>
                  <a:pt x="351143" y="39767"/>
                </a:lnTo>
                <a:lnTo>
                  <a:pt x="359094" y="40898"/>
                </a:lnTo>
                <a:lnTo>
                  <a:pt x="364784" y="42030"/>
                </a:lnTo>
                <a:lnTo>
                  <a:pt x="370438" y="44327"/>
                </a:lnTo>
                <a:lnTo>
                  <a:pt x="373866" y="44327"/>
                </a:lnTo>
                <a:lnTo>
                  <a:pt x="374997" y="43161"/>
                </a:lnTo>
                <a:lnTo>
                  <a:pt x="377259" y="44327"/>
                </a:lnTo>
                <a:lnTo>
                  <a:pt x="380687" y="45458"/>
                </a:lnTo>
                <a:lnTo>
                  <a:pt x="380687" y="46590"/>
                </a:lnTo>
                <a:lnTo>
                  <a:pt x="384080" y="44327"/>
                </a:lnTo>
                <a:lnTo>
                  <a:pt x="386377" y="44327"/>
                </a:lnTo>
                <a:lnTo>
                  <a:pt x="392031" y="45458"/>
                </a:lnTo>
                <a:lnTo>
                  <a:pt x="406804" y="45458"/>
                </a:lnTo>
                <a:lnTo>
                  <a:pt x="411363" y="44327"/>
                </a:lnTo>
                <a:lnTo>
                  <a:pt x="415922" y="42030"/>
                </a:lnTo>
                <a:lnTo>
                  <a:pt x="419314" y="39767"/>
                </a:lnTo>
                <a:lnTo>
                  <a:pt x="422742" y="39767"/>
                </a:lnTo>
                <a:lnTo>
                  <a:pt x="426135" y="37505"/>
                </a:lnTo>
                <a:lnTo>
                  <a:pt x="430694" y="37505"/>
                </a:lnTo>
                <a:lnTo>
                  <a:pt x="431825" y="36338"/>
                </a:lnTo>
                <a:lnTo>
                  <a:pt x="435217" y="36338"/>
                </a:lnTo>
                <a:lnTo>
                  <a:pt x="440907" y="36338"/>
                </a:lnTo>
                <a:lnTo>
                  <a:pt x="447728" y="38636"/>
                </a:lnTo>
                <a:lnTo>
                  <a:pt x="452252" y="40898"/>
                </a:lnTo>
                <a:lnTo>
                  <a:pt x="456810" y="40898"/>
                </a:lnTo>
                <a:lnTo>
                  <a:pt x="461369" y="42030"/>
                </a:lnTo>
                <a:lnTo>
                  <a:pt x="465893" y="40898"/>
                </a:lnTo>
                <a:lnTo>
                  <a:pt x="467024" y="42030"/>
                </a:lnTo>
                <a:lnTo>
                  <a:pt x="468190" y="42030"/>
                </a:lnTo>
                <a:lnTo>
                  <a:pt x="470452" y="43161"/>
                </a:lnTo>
                <a:lnTo>
                  <a:pt x="472714" y="44327"/>
                </a:lnTo>
                <a:lnTo>
                  <a:pt x="479534" y="45458"/>
                </a:lnTo>
                <a:lnTo>
                  <a:pt x="480665" y="46590"/>
                </a:lnTo>
                <a:lnTo>
                  <a:pt x="482962" y="46590"/>
                </a:lnTo>
                <a:lnTo>
                  <a:pt x="492045" y="48852"/>
                </a:lnTo>
                <a:lnTo>
                  <a:pt x="493176" y="49983"/>
                </a:lnTo>
                <a:lnTo>
                  <a:pt x="494307" y="48852"/>
                </a:lnTo>
                <a:lnTo>
                  <a:pt x="496568" y="48852"/>
                </a:lnTo>
                <a:lnTo>
                  <a:pt x="496568" y="47721"/>
                </a:lnTo>
                <a:lnTo>
                  <a:pt x="504555" y="52281"/>
                </a:lnTo>
                <a:lnTo>
                  <a:pt x="510210" y="53412"/>
                </a:lnTo>
                <a:lnTo>
                  <a:pt x="514769" y="55674"/>
                </a:lnTo>
                <a:lnTo>
                  <a:pt x="518161" y="55674"/>
                </a:lnTo>
                <a:lnTo>
                  <a:pt x="521589" y="60234"/>
                </a:lnTo>
                <a:lnTo>
                  <a:pt x="522720" y="62496"/>
                </a:lnTo>
                <a:lnTo>
                  <a:pt x="524982" y="63628"/>
                </a:lnTo>
                <a:lnTo>
                  <a:pt x="529541" y="67056"/>
                </a:lnTo>
                <a:lnTo>
                  <a:pt x="534100" y="72712"/>
                </a:lnTo>
                <a:lnTo>
                  <a:pt x="535231" y="75010"/>
                </a:lnTo>
                <a:lnTo>
                  <a:pt x="536362" y="76141"/>
                </a:lnTo>
                <a:lnTo>
                  <a:pt x="537493" y="79535"/>
                </a:lnTo>
                <a:lnTo>
                  <a:pt x="539754" y="88655"/>
                </a:lnTo>
                <a:lnTo>
                  <a:pt x="540885" y="90917"/>
                </a:lnTo>
                <a:lnTo>
                  <a:pt x="543182" y="93179"/>
                </a:lnTo>
                <a:lnTo>
                  <a:pt x="545444" y="94310"/>
                </a:lnTo>
                <a:lnTo>
                  <a:pt x="547706" y="96608"/>
                </a:lnTo>
                <a:lnTo>
                  <a:pt x="547706" y="98870"/>
                </a:lnTo>
                <a:lnTo>
                  <a:pt x="550003" y="102264"/>
                </a:lnTo>
                <a:lnTo>
                  <a:pt x="551134" y="102264"/>
                </a:lnTo>
                <a:lnTo>
                  <a:pt x="551134" y="107955"/>
                </a:lnTo>
                <a:lnTo>
                  <a:pt x="552265" y="109086"/>
                </a:lnTo>
                <a:lnTo>
                  <a:pt x="554527" y="111384"/>
                </a:lnTo>
                <a:lnTo>
                  <a:pt x="555658" y="112515"/>
                </a:lnTo>
                <a:lnTo>
                  <a:pt x="555658" y="111384"/>
                </a:lnTo>
                <a:lnTo>
                  <a:pt x="555658" y="114777"/>
                </a:lnTo>
                <a:lnTo>
                  <a:pt x="556824" y="117040"/>
                </a:lnTo>
                <a:lnTo>
                  <a:pt x="556824" y="118206"/>
                </a:lnTo>
                <a:lnTo>
                  <a:pt x="557955" y="119337"/>
                </a:lnTo>
                <a:lnTo>
                  <a:pt x="557955" y="122731"/>
                </a:lnTo>
                <a:lnTo>
                  <a:pt x="559086" y="124993"/>
                </a:lnTo>
                <a:lnTo>
                  <a:pt x="560217" y="128422"/>
                </a:lnTo>
                <a:lnTo>
                  <a:pt x="561347" y="128422"/>
                </a:lnTo>
                <a:lnTo>
                  <a:pt x="561347" y="129553"/>
                </a:lnTo>
                <a:lnTo>
                  <a:pt x="561347" y="134113"/>
                </a:lnTo>
                <a:lnTo>
                  <a:pt x="562478" y="137506"/>
                </a:lnTo>
                <a:lnTo>
                  <a:pt x="563609" y="137506"/>
                </a:lnTo>
                <a:lnTo>
                  <a:pt x="563609" y="144329"/>
                </a:lnTo>
                <a:lnTo>
                  <a:pt x="563609" y="145460"/>
                </a:lnTo>
                <a:lnTo>
                  <a:pt x="564775" y="147758"/>
                </a:lnTo>
                <a:lnTo>
                  <a:pt x="567037" y="147758"/>
                </a:lnTo>
                <a:lnTo>
                  <a:pt x="567037" y="148889"/>
                </a:lnTo>
                <a:lnTo>
                  <a:pt x="565906" y="156842"/>
                </a:lnTo>
                <a:lnTo>
                  <a:pt x="565906" y="159104"/>
                </a:lnTo>
                <a:lnTo>
                  <a:pt x="567037" y="160236"/>
                </a:lnTo>
                <a:lnTo>
                  <a:pt x="567037" y="163664"/>
                </a:lnTo>
                <a:lnTo>
                  <a:pt x="568168" y="165927"/>
                </a:lnTo>
                <a:lnTo>
                  <a:pt x="569299" y="165927"/>
                </a:lnTo>
                <a:lnTo>
                  <a:pt x="569299" y="167058"/>
                </a:lnTo>
                <a:lnTo>
                  <a:pt x="569299" y="178440"/>
                </a:lnTo>
                <a:lnTo>
                  <a:pt x="570430" y="180703"/>
                </a:lnTo>
                <a:lnTo>
                  <a:pt x="571596" y="181834"/>
                </a:lnTo>
                <a:lnTo>
                  <a:pt x="572727" y="180703"/>
                </a:lnTo>
                <a:lnTo>
                  <a:pt x="573858" y="180703"/>
                </a:lnTo>
                <a:lnTo>
                  <a:pt x="573858" y="184096"/>
                </a:lnTo>
                <a:lnTo>
                  <a:pt x="573858" y="187525"/>
                </a:lnTo>
                <a:lnTo>
                  <a:pt x="573858" y="188656"/>
                </a:lnTo>
                <a:lnTo>
                  <a:pt x="573858" y="190918"/>
                </a:lnTo>
                <a:lnTo>
                  <a:pt x="574989" y="195478"/>
                </a:lnTo>
                <a:lnTo>
                  <a:pt x="578417" y="195478"/>
                </a:lnTo>
                <a:lnTo>
                  <a:pt x="579548" y="198872"/>
                </a:lnTo>
                <a:lnTo>
                  <a:pt x="580679" y="198872"/>
                </a:lnTo>
                <a:lnTo>
                  <a:pt x="580679" y="200038"/>
                </a:lnTo>
                <a:lnTo>
                  <a:pt x="581810" y="202301"/>
                </a:lnTo>
                <a:lnTo>
                  <a:pt x="580679" y="206861"/>
                </a:lnTo>
                <a:lnTo>
                  <a:pt x="581810" y="210254"/>
                </a:lnTo>
                <a:lnTo>
                  <a:pt x="581810" y="211385"/>
                </a:lnTo>
                <a:lnTo>
                  <a:pt x="582940" y="211385"/>
                </a:lnTo>
                <a:lnTo>
                  <a:pt x="582940" y="214814"/>
                </a:lnTo>
                <a:lnTo>
                  <a:pt x="582940" y="223899"/>
                </a:lnTo>
                <a:lnTo>
                  <a:pt x="582940" y="225030"/>
                </a:lnTo>
                <a:lnTo>
                  <a:pt x="584071" y="232983"/>
                </a:lnTo>
                <a:lnTo>
                  <a:pt x="584071" y="231852"/>
                </a:lnTo>
                <a:lnTo>
                  <a:pt x="585202" y="232983"/>
                </a:lnTo>
                <a:lnTo>
                  <a:pt x="585202" y="234114"/>
                </a:lnTo>
                <a:lnTo>
                  <a:pt x="586368" y="237543"/>
                </a:lnTo>
                <a:lnTo>
                  <a:pt x="587499" y="239806"/>
                </a:lnTo>
                <a:lnTo>
                  <a:pt x="588630" y="239806"/>
                </a:lnTo>
                <a:lnTo>
                  <a:pt x="589761" y="240937"/>
                </a:lnTo>
                <a:lnTo>
                  <a:pt x="593154" y="240937"/>
                </a:lnTo>
                <a:lnTo>
                  <a:pt x="593154" y="242068"/>
                </a:lnTo>
                <a:lnTo>
                  <a:pt x="594320" y="251188"/>
                </a:lnTo>
                <a:lnTo>
                  <a:pt x="594320" y="254581"/>
                </a:lnTo>
                <a:lnTo>
                  <a:pt x="593154" y="255712"/>
                </a:lnTo>
                <a:lnTo>
                  <a:pt x="594320" y="260272"/>
                </a:lnTo>
                <a:lnTo>
                  <a:pt x="595451" y="263666"/>
                </a:lnTo>
                <a:lnTo>
                  <a:pt x="596582" y="264797"/>
                </a:lnTo>
                <a:lnTo>
                  <a:pt x="597713" y="264797"/>
                </a:lnTo>
                <a:lnTo>
                  <a:pt x="598844" y="264797"/>
                </a:lnTo>
                <a:lnTo>
                  <a:pt x="599975" y="264797"/>
                </a:lnTo>
                <a:lnTo>
                  <a:pt x="601141" y="265928"/>
                </a:lnTo>
                <a:lnTo>
                  <a:pt x="602272" y="270488"/>
                </a:lnTo>
                <a:lnTo>
                  <a:pt x="604533" y="277311"/>
                </a:lnTo>
                <a:lnTo>
                  <a:pt x="604533" y="280739"/>
                </a:lnTo>
                <a:lnTo>
                  <a:pt x="604533" y="283002"/>
                </a:lnTo>
                <a:lnTo>
                  <a:pt x="604533" y="285264"/>
                </a:lnTo>
                <a:lnTo>
                  <a:pt x="603403" y="286395"/>
                </a:lnTo>
                <a:lnTo>
                  <a:pt x="601141" y="287526"/>
                </a:lnTo>
                <a:lnTo>
                  <a:pt x="597713" y="288693"/>
                </a:lnTo>
                <a:lnTo>
                  <a:pt x="596582" y="288693"/>
                </a:lnTo>
                <a:lnTo>
                  <a:pt x="595451" y="288693"/>
                </a:lnTo>
                <a:lnTo>
                  <a:pt x="593154" y="290955"/>
                </a:lnTo>
                <a:lnTo>
                  <a:pt x="589761" y="292086"/>
                </a:lnTo>
                <a:lnTo>
                  <a:pt x="588630" y="292086"/>
                </a:lnTo>
                <a:lnTo>
                  <a:pt x="584071" y="287526"/>
                </a:lnTo>
                <a:lnTo>
                  <a:pt x="582940" y="287526"/>
                </a:lnTo>
                <a:lnTo>
                  <a:pt x="581810" y="288693"/>
                </a:lnTo>
                <a:lnTo>
                  <a:pt x="580679" y="288693"/>
                </a:lnTo>
                <a:lnTo>
                  <a:pt x="579548" y="293217"/>
                </a:lnTo>
                <a:lnTo>
                  <a:pt x="577251" y="293217"/>
                </a:lnTo>
                <a:lnTo>
                  <a:pt x="574989" y="296646"/>
                </a:lnTo>
                <a:lnTo>
                  <a:pt x="573858" y="296646"/>
                </a:lnTo>
                <a:lnTo>
                  <a:pt x="571596" y="297777"/>
                </a:lnTo>
                <a:lnTo>
                  <a:pt x="567037" y="296646"/>
                </a:lnTo>
                <a:lnTo>
                  <a:pt x="565906" y="296646"/>
                </a:lnTo>
                <a:lnTo>
                  <a:pt x="564775" y="294349"/>
                </a:lnTo>
                <a:lnTo>
                  <a:pt x="563609" y="290955"/>
                </a:lnTo>
                <a:lnTo>
                  <a:pt x="562478" y="290955"/>
                </a:lnTo>
                <a:lnTo>
                  <a:pt x="561347" y="293217"/>
                </a:lnTo>
                <a:lnTo>
                  <a:pt x="556824" y="293217"/>
                </a:lnTo>
                <a:lnTo>
                  <a:pt x="553396" y="295480"/>
                </a:lnTo>
                <a:lnTo>
                  <a:pt x="544313" y="295480"/>
                </a:lnTo>
                <a:lnTo>
                  <a:pt x="542052" y="294349"/>
                </a:lnTo>
                <a:lnTo>
                  <a:pt x="538624" y="289824"/>
                </a:lnTo>
                <a:lnTo>
                  <a:pt x="536362" y="288693"/>
                </a:lnTo>
                <a:lnTo>
                  <a:pt x="532934" y="286395"/>
                </a:lnTo>
                <a:lnTo>
                  <a:pt x="531803" y="286395"/>
                </a:lnTo>
                <a:lnTo>
                  <a:pt x="528410" y="285264"/>
                </a:lnTo>
                <a:lnTo>
                  <a:pt x="526113" y="285264"/>
                </a:lnTo>
                <a:lnTo>
                  <a:pt x="526113" y="284133"/>
                </a:lnTo>
                <a:lnTo>
                  <a:pt x="524982" y="285264"/>
                </a:lnTo>
                <a:lnTo>
                  <a:pt x="522720" y="284133"/>
                </a:lnTo>
                <a:lnTo>
                  <a:pt x="521589" y="284133"/>
                </a:lnTo>
                <a:lnTo>
                  <a:pt x="520459" y="285264"/>
                </a:lnTo>
                <a:lnTo>
                  <a:pt x="519328" y="285264"/>
                </a:lnTo>
                <a:lnTo>
                  <a:pt x="518161" y="285264"/>
                </a:lnTo>
                <a:lnTo>
                  <a:pt x="517031" y="284133"/>
                </a:lnTo>
                <a:lnTo>
                  <a:pt x="517031" y="285264"/>
                </a:lnTo>
                <a:lnTo>
                  <a:pt x="515900" y="284133"/>
                </a:lnTo>
                <a:lnTo>
                  <a:pt x="513638" y="284133"/>
                </a:lnTo>
                <a:lnTo>
                  <a:pt x="512507" y="284133"/>
                </a:lnTo>
                <a:lnTo>
                  <a:pt x="511341" y="283002"/>
                </a:lnTo>
                <a:lnTo>
                  <a:pt x="511341" y="284133"/>
                </a:lnTo>
                <a:lnTo>
                  <a:pt x="510210" y="284133"/>
                </a:lnTo>
                <a:lnTo>
                  <a:pt x="509079" y="284133"/>
                </a:lnTo>
                <a:lnTo>
                  <a:pt x="507948" y="284133"/>
                </a:lnTo>
                <a:lnTo>
                  <a:pt x="506817" y="286395"/>
                </a:lnTo>
                <a:lnTo>
                  <a:pt x="505686" y="286395"/>
                </a:lnTo>
                <a:lnTo>
                  <a:pt x="505686" y="285264"/>
                </a:lnTo>
                <a:lnTo>
                  <a:pt x="502258" y="285264"/>
                </a:lnTo>
                <a:lnTo>
                  <a:pt x="501127" y="284133"/>
                </a:lnTo>
                <a:lnTo>
                  <a:pt x="501127" y="283002"/>
                </a:lnTo>
                <a:lnTo>
                  <a:pt x="498866" y="280739"/>
                </a:lnTo>
                <a:lnTo>
                  <a:pt x="496568" y="280739"/>
                </a:lnTo>
                <a:lnTo>
                  <a:pt x="495438" y="280739"/>
                </a:lnTo>
                <a:lnTo>
                  <a:pt x="493176" y="279573"/>
                </a:lnTo>
                <a:lnTo>
                  <a:pt x="489783" y="278442"/>
                </a:lnTo>
                <a:lnTo>
                  <a:pt x="488617" y="278442"/>
                </a:lnTo>
                <a:lnTo>
                  <a:pt x="488617" y="279573"/>
                </a:lnTo>
                <a:lnTo>
                  <a:pt x="487486" y="279573"/>
                </a:lnTo>
                <a:lnTo>
                  <a:pt x="485224" y="278442"/>
                </a:lnTo>
                <a:lnTo>
                  <a:pt x="481796" y="281870"/>
                </a:lnTo>
                <a:lnTo>
                  <a:pt x="480665" y="283002"/>
                </a:lnTo>
                <a:lnTo>
                  <a:pt x="479534" y="283002"/>
                </a:lnTo>
                <a:lnTo>
                  <a:pt x="478403" y="283002"/>
                </a:lnTo>
                <a:lnTo>
                  <a:pt x="470452" y="284133"/>
                </a:lnTo>
                <a:lnTo>
                  <a:pt x="469321" y="285264"/>
                </a:lnTo>
                <a:lnTo>
                  <a:pt x="456810" y="285264"/>
                </a:lnTo>
                <a:lnTo>
                  <a:pt x="442038" y="286395"/>
                </a:lnTo>
                <a:lnTo>
                  <a:pt x="438645" y="285264"/>
                </a:lnTo>
                <a:lnTo>
                  <a:pt x="436348" y="285264"/>
                </a:lnTo>
                <a:lnTo>
                  <a:pt x="431825" y="284133"/>
                </a:lnTo>
                <a:lnTo>
                  <a:pt x="430694" y="283002"/>
                </a:lnTo>
                <a:lnTo>
                  <a:pt x="430694" y="281870"/>
                </a:lnTo>
                <a:lnTo>
                  <a:pt x="430694" y="279573"/>
                </a:lnTo>
                <a:lnTo>
                  <a:pt x="426135" y="278442"/>
                </a:lnTo>
                <a:lnTo>
                  <a:pt x="423873" y="276179"/>
                </a:lnTo>
                <a:lnTo>
                  <a:pt x="421576" y="271619"/>
                </a:lnTo>
                <a:lnTo>
                  <a:pt x="421576" y="272751"/>
                </a:lnTo>
                <a:lnTo>
                  <a:pt x="420445" y="272751"/>
                </a:lnTo>
                <a:lnTo>
                  <a:pt x="420445" y="271619"/>
                </a:lnTo>
                <a:lnTo>
                  <a:pt x="419314" y="271619"/>
                </a:lnTo>
                <a:lnTo>
                  <a:pt x="418183" y="272751"/>
                </a:lnTo>
                <a:lnTo>
                  <a:pt x="415922" y="273917"/>
                </a:lnTo>
                <a:lnTo>
                  <a:pt x="414755" y="273917"/>
                </a:lnTo>
                <a:lnTo>
                  <a:pt x="413624" y="275048"/>
                </a:lnTo>
                <a:lnTo>
                  <a:pt x="411363" y="275048"/>
                </a:lnTo>
                <a:lnTo>
                  <a:pt x="410232" y="275048"/>
                </a:lnTo>
                <a:lnTo>
                  <a:pt x="407970" y="275048"/>
                </a:lnTo>
                <a:lnTo>
                  <a:pt x="403411" y="276179"/>
                </a:lnTo>
                <a:lnTo>
                  <a:pt x="396590" y="276179"/>
                </a:lnTo>
                <a:lnTo>
                  <a:pt x="395459" y="276179"/>
                </a:lnTo>
                <a:lnTo>
                  <a:pt x="390901" y="277311"/>
                </a:lnTo>
                <a:lnTo>
                  <a:pt x="389770" y="271619"/>
                </a:lnTo>
                <a:lnTo>
                  <a:pt x="387508" y="270488"/>
                </a:lnTo>
                <a:lnTo>
                  <a:pt x="384080" y="269357"/>
                </a:lnTo>
                <a:lnTo>
                  <a:pt x="382949" y="269357"/>
                </a:lnTo>
                <a:lnTo>
                  <a:pt x="382949" y="267095"/>
                </a:lnTo>
                <a:lnTo>
                  <a:pt x="382949" y="265928"/>
                </a:lnTo>
                <a:lnTo>
                  <a:pt x="382949" y="264797"/>
                </a:lnTo>
                <a:lnTo>
                  <a:pt x="385211" y="261404"/>
                </a:lnTo>
                <a:lnTo>
                  <a:pt x="385211" y="255712"/>
                </a:lnTo>
                <a:lnTo>
                  <a:pt x="385211" y="254581"/>
                </a:lnTo>
                <a:lnTo>
                  <a:pt x="382949" y="252319"/>
                </a:lnTo>
                <a:lnTo>
                  <a:pt x="380687" y="250021"/>
                </a:lnTo>
                <a:lnTo>
                  <a:pt x="374997" y="253450"/>
                </a:lnTo>
                <a:lnTo>
                  <a:pt x="371605" y="254581"/>
                </a:lnTo>
                <a:lnTo>
                  <a:pt x="365915" y="252319"/>
                </a:lnTo>
                <a:lnTo>
                  <a:pt x="360225" y="263666"/>
                </a:lnTo>
                <a:lnTo>
                  <a:pt x="355666" y="263666"/>
                </a:lnTo>
                <a:lnTo>
                  <a:pt x="348881" y="262535"/>
                </a:lnTo>
                <a:lnTo>
                  <a:pt x="347715" y="268226"/>
                </a:lnTo>
                <a:lnTo>
                  <a:pt x="347715" y="270488"/>
                </a:lnTo>
                <a:lnTo>
                  <a:pt x="344322" y="276179"/>
                </a:lnTo>
                <a:lnTo>
                  <a:pt x="343191" y="278442"/>
                </a:lnTo>
                <a:lnTo>
                  <a:pt x="343191" y="280739"/>
                </a:lnTo>
                <a:lnTo>
                  <a:pt x="344322" y="284133"/>
                </a:lnTo>
                <a:lnTo>
                  <a:pt x="344322" y="287526"/>
                </a:lnTo>
                <a:lnTo>
                  <a:pt x="345453" y="287526"/>
                </a:lnTo>
                <a:lnTo>
                  <a:pt x="348881" y="289824"/>
                </a:lnTo>
                <a:lnTo>
                  <a:pt x="351143" y="290955"/>
                </a:lnTo>
                <a:lnTo>
                  <a:pt x="352273" y="294349"/>
                </a:lnTo>
                <a:lnTo>
                  <a:pt x="353404" y="295480"/>
                </a:lnTo>
                <a:lnTo>
                  <a:pt x="355666" y="296646"/>
                </a:lnTo>
                <a:lnTo>
                  <a:pt x="356832" y="296646"/>
                </a:lnTo>
                <a:lnTo>
                  <a:pt x="357963" y="297777"/>
                </a:lnTo>
                <a:lnTo>
                  <a:pt x="357963" y="304600"/>
                </a:lnTo>
                <a:lnTo>
                  <a:pt x="359094" y="309124"/>
                </a:lnTo>
                <a:lnTo>
                  <a:pt x="359094" y="310255"/>
                </a:lnTo>
                <a:lnTo>
                  <a:pt x="356832" y="309124"/>
                </a:lnTo>
                <a:lnTo>
                  <a:pt x="355666" y="310255"/>
                </a:lnTo>
                <a:lnTo>
                  <a:pt x="353404" y="306862"/>
                </a:lnTo>
                <a:lnTo>
                  <a:pt x="347715" y="304600"/>
                </a:lnTo>
                <a:lnTo>
                  <a:pt x="346584" y="303469"/>
                </a:lnTo>
                <a:lnTo>
                  <a:pt x="344322" y="304600"/>
                </a:lnTo>
                <a:lnTo>
                  <a:pt x="345453" y="306862"/>
                </a:lnTo>
                <a:lnTo>
                  <a:pt x="342060" y="313684"/>
                </a:lnTo>
                <a:lnTo>
                  <a:pt x="340929" y="321638"/>
                </a:lnTo>
                <a:lnTo>
                  <a:pt x="338632" y="323900"/>
                </a:lnTo>
                <a:lnTo>
                  <a:pt x="340929" y="327329"/>
                </a:lnTo>
                <a:lnTo>
                  <a:pt x="343191" y="328460"/>
                </a:lnTo>
                <a:lnTo>
                  <a:pt x="344322" y="328460"/>
                </a:lnTo>
                <a:lnTo>
                  <a:pt x="344322" y="329591"/>
                </a:lnTo>
                <a:lnTo>
                  <a:pt x="345453" y="329591"/>
                </a:lnTo>
                <a:lnTo>
                  <a:pt x="346584" y="330722"/>
                </a:lnTo>
                <a:lnTo>
                  <a:pt x="347715" y="331854"/>
                </a:lnTo>
                <a:lnTo>
                  <a:pt x="348881" y="335282"/>
                </a:lnTo>
                <a:lnTo>
                  <a:pt x="347715" y="342105"/>
                </a:lnTo>
                <a:lnTo>
                  <a:pt x="346584" y="343236"/>
                </a:lnTo>
                <a:lnTo>
                  <a:pt x="343191" y="344367"/>
                </a:lnTo>
                <a:lnTo>
                  <a:pt x="340929" y="346629"/>
                </a:lnTo>
                <a:lnTo>
                  <a:pt x="338632" y="346629"/>
                </a:lnTo>
                <a:lnTo>
                  <a:pt x="337501" y="347796"/>
                </a:lnTo>
                <a:lnTo>
                  <a:pt x="336370" y="348927"/>
                </a:lnTo>
                <a:lnTo>
                  <a:pt x="337501" y="351189"/>
                </a:lnTo>
                <a:lnTo>
                  <a:pt x="337501" y="352320"/>
                </a:lnTo>
                <a:lnTo>
                  <a:pt x="330680" y="362536"/>
                </a:lnTo>
                <a:lnTo>
                  <a:pt x="329550" y="362536"/>
                </a:lnTo>
                <a:lnTo>
                  <a:pt x="326122" y="362536"/>
                </a:lnTo>
                <a:lnTo>
                  <a:pt x="322729" y="361405"/>
                </a:lnTo>
                <a:lnTo>
                  <a:pt x="317039" y="361405"/>
                </a:lnTo>
                <a:lnTo>
                  <a:pt x="313646" y="370525"/>
                </a:lnTo>
                <a:lnTo>
                  <a:pt x="312515" y="370525"/>
                </a:lnTo>
                <a:lnTo>
                  <a:pt x="307957" y="368227"/>
                </a:lnTo>
                <a:lnTo>
                  <a:pt x="304564" y="362536"/>
                </a:lnTo>
                <a:lnTo>
                  <a:pt x="305695" y="359143"/>
                </a:lnTo>
                <a:lnTo>
                  <a:pt x="305695" y="356880"/>
                </a:lnTo>
                <a:lnTo>
                  <a:pt x="307957" y="353452"/>
                </a:lnTo>
                <a:lnTo>
                  <a:pt x="310218" y="345498"/>
                </a:lnTo>
                <a:lnTo>
                  <a:pt x="303398" y="346629"/>
                </a:lnTo>
                <a:lnTo>
                  <a:pt x="303398" y="337545"/>
                </a:lnTo>
                <a:lnTo>
                  <a:pt x="292053" y="327329"/>
                </a:lnTo>
                <a:lnTo>
                  <a:pt x="286364" y="329591"/>
                </a:lnTo>
                <a:lnTo>
                  <a:pt x="280674" y="331854"/>
                </a:lnTo>
                <a:lnTo>
                  <a:pt x="279543" y="331854"/>
                </a:lnTo>
                <a:lnTo>
                  <a:pt x="275019" y="334151"/>
                </a:lnTo>
                <a:lnTo>
                  <a:pt x="271591" y="337545"/>
                </a:lnTo>
                <a:lnTo>
                  <a:pt x="271591" y="336414"/>
                </a:lnTo>
                <a:lnTo>
                  <a:pt x="272722" y="335282"/>
                </a:lnTo>
                <a:lnTo>
                  <a:pt x="270460" y="335282"/>
                </a:lnTo>
                <a:lnTo>
                  <a:pt x="270460" y="334151"/>
                </a:lnTo>
                <a:lnTo>
                  <a:pt x="269329" y="331854"/>
                </a:lnTo>
                <a:lnTo>
                  <a:pt x="269329" y="329591"/>
                </a:lnTo>
                <a:lnTo>
                  <a:pt x="268199" y="326198"/>
                </a:lnTo>
                <a:lnTo>
                  <a:pt x="267032" y="323900"/>
                </a:lnTo>
                <a:lnTo>
                  <a:pt x="264771" y="323900"/>
                </a:lnTo>
                <a:lnTo>
                  <a:pt x="259081" y="328460"/>
                </a:lnTo>
                <a:lnTo>
                  <a:pt x="257950" y="329591"/>
                </a:lnTo>
                <a:lnTo>
                  <a:pt x="254557" y="330722"/>
                </a:lnTo>
                <a:lnTo>
                  <a:pt x="252295" y="331854"/>
                </a:lnTo>
                <a:lnTo>
                  <a:pt x="244308" y="334151"/>
                </a:lnTo>
                <a:lnTo>
                  <a:pt x="243178" y="334151"/>
                </a:lnTo>
                <a:lnTo>
                  <a:pt x="239785" y="338676"/>
                </a:lnTo>
                <a:lnTo>
                  <a:pt x="232964" y="343236"/>
                </a:lnTo>
                <a:lnTo>
                  <a:pt x="226143" y="343236"/>
                </a:lnTo>
                <a:lnTo>
                  <a:pt x="222751" y="340974"/>
                </a:lnTo>
                <a:lnTo>
                  <a:pt x="222751" y="338676"/>
                </a:lnTo>
                <a:lnTo>
                  <a:pt x="221585" y="337545"/>
                </a:lnTo>
                <a:lnTo>
                  <a:pt x="221585" y="336414"/>
                </a:lnTo>
                <a:lnTo>
                  <a:pt x="219323" y="334151"/>
                </a:lnTo>
                <a:lnTo>
                  <a:pt x="220454" y="331854"/>
                </a:lnTo>
                <a:lnTo>
                  <a:pt x="220454" y="327329"/>
                </a:lnTo>
                <a:lnTo>
                  <a:pt x="218192" y="326198"/>
                </a:lnTo>
                <a:lnTo>
                  <a:pt x="215930" y="323900"/>
                </a:lnTo>
                <a:lnTo>
                  <a:pt x="217061" y="321638"/>
                </a:lnTo>
                <a:lnTo>
                  <a:pt x="212502" y="320507"/>
                </a:lnTo>
                <a:lnTo>
                  <a:pt x="207978" y="322769"/>
                </a:lnTo>
                <a:lnTo>
                  <a:pt x="198861" y="321638"/>
                </a:lnTo>
                <a:lnTo>
                  <a:pt x="196599" y="321638"/>
                </a:lnTo>
                <a:lnTo>
                  <a:pt x="184088" y="323900"/>
                </a:lnTo>
                <a:lnTo>
                  <a:pt x="186385" y="318244"/>
                </a:lnTo>
                <a:lnTo>
                  <a:pt x="185219" y="317078"/>
                </a:lnTo>
                <a:lnTo>
                  <a:pt x="186385" y="314815"/>
                </a:lnTo>
                <a:lnTo>
                  <a:pt x="185219" y="312553"/>
                </a:lnTo>
                <a:lnTo>
                  <a:pt x="185219" y="307993"/>
                </a:lnTo>
                <a:lnTo>
                  <a:pt x="185219" y="305731"/>
                </a:lnTo>
                <a:lnTo>
                  <a:pt x="184088" y="305731"/>
                </a:lnTo>
                <a:lnTo>
                  <a:pt x="184088" y="303469"/>
                </a:lnTo>
                <a:lnTo>
                  <a:pt x="185219" y="298909"/>
                </a:lnTo>
                <a:lnTo>
                  <a:pt x="184088" y="297777"/>
                </a:lnTo>
                <a:lnTo>
                  <a:pt x="184088" y="296646"/>
                </a:lnTo>
                <a:lnTo>
                  <a:pt x="186385" y="293217"/>
                </a:lnTo>
                <a:lnTo>
                  <a:pt x="187516" y="293217"/>
                </a:lnTo>
                <a:lnTo>
                  <a:pt x="190909" y="293217"/>
                </a:lnTo>
                <a:lnTo>
                  <a:pt x="192040" y="293217"/>
                </a:lnTo>
                <a:lnTo>
                  <a:pt x="195468" y="293217"/>
                </a:lnTo>
                <a:lnTo>
                  <a:pt x="198861" y="289824"/>
                </a:lnTo>
                <a:lnTo>
                  <a:pt x="199992" y="279573"/>
                </a:lnTo>
                <a:lnTo>
                  <a:pt x="201158" y="276179"/>
                </a:lnTo>
                <a:lnTo>
                  <a:pt x="199992" y="275048"/>
                </a:lnTo>
                <a:lnTo>
                  <a:pt x="198861" y="272751"/>
                </a:lnTo>
                <a:lnTo>
                  <a:pt x="198861" y="270488"/>
                </a:lnTo>
                <a:lnTo>
                  <a:pt x="199992" y="269357"/>
                </a:lnTo>
                <a:lnTo>
                  <a:pt x="199992" y="268226"/>
                </a:lnTo>
                <a:lnTo>
                  <a:pt x="199992" y="267095"/>
                </a:lnTo>
                <a:lnTo>
                  <a:pt x="202289" y="264797"/>
                </a:lnTo>
                <a:lnTo>
                  <a:pt x="202289" y="260272"/>
                </a:lnTo>
                <a:lnTo>
                  <a:pt x="203420" y="256844"/>
                </a:lnTo>
                <a:lnTo>
                  <a:pt x="204550" y="256844"/>
                </a:lnTo>
                <a:lnTo>
                  <a:pt x="209109" y="254581"/>
                </a:lnTo>
                <a:lnTo>
                  <a:pt x="210240" y="253450"/>
                </a:lnTo>
                <a:lnTo>
                  <a:pt x="211371" y="250021"/>
                </a:lnTo>
                <a:lnTo>
                  <a:pt x="213633" y="248890"/>
                </a:lnTo>
                <a:lnTo>
                  <a:pt x="217061" y="250021"/>
                </a:lnTo>
                <a:lnTo>
                  <a:pt x="219323" y="250021"/>
                </a:lnTo>
                <a:lnTo>
                  <a:pt x="219323" y="244366"/>
                </a:lnTo>
                <a:lnTo>
                  <a:pt x="222751" y="240937"/>
                </a:lnTo>
                <a:lnTo>
                  <a:pt x="225013" y="238674"/>
                </a:lnTo>
                <a:lnTo>
                  <a:pt x="226143" y="238674"/>
                </a:lnTo>
                <a:lnTo>
                  <a:pt x="227274" y="237543"/>
                </a:lnTo>
                <a:lnTo>
                  <a:pt x="230702" y="236377"/>
                </a:lnTo>
                <a:lnTo>
                  <a:pt x="232964" y="235246"/>
                </a:lnTo>
                <a:lnTo>
                  <a:pt x="232964" y="232983"/>
                </a:lnTo>
                <a:lnTo>
                  <a:pt x="236357" y="231852"/>
                </a:lnTo>
                <a:lnTo>
                  <a:pt x="237488" y="230721"/>
                </a:lnTo>
                <a:lnTo>
                  <a:pt x="238654" y="227292"/>
                </a:lnTo>
                <a:lnTo>
                  <a:pt x="237488" y="227292"/>
                </a:lnTo>
                <a:lnTo>
                  <a:pt x="235226" y="226161"/>
                </a:lnTo>
                <a:lnTo>
                  <a:pt x="237488" y="220470"/>
                </a:lnTo>
                <a:lnTo>
                  <a:pt x="236357" y="218207"/>
                </a:lnTo>
                <a:lnTo>
                  <a:pt x="236357" y="215945"/>
                </a:lnTo>
                <a:lnTo>
                  <a:pt x="235226" y="210254"/>
                </a:lnTo>
                <a:lnTo>
                  <a:pt x="236357" y="209123"/>
                </a:lnTo>
                <a:lnTo>
                  <a:pt x="232964" y="209123"/>
                </a:lnTo>
                <a:lnTo>
                  <a:pt x="230702" y="207992"/>
                </a:lnTo>
                <a:lnTo>
                  <a:pt x="227274" y="209123"/>
                </a:lnTo>
                <a:lnTo>
                  <a:pt x="226143" y="206861"/>
                </a:lnTo>
                <a:lnTo>
                  <a:pt x="223882" y="205694"/>
                </a:lnTo>
                <a:lnTo>
                  <a:pt x="222751" y="205694"/>
                </a:lnTo>
                <a:lnTo>
                  <a:pt x="221585" y="206861"/>
                </a:lnTo>
                <a:lnTo>
                  <a:pt x="220454" y="209123"/>
                </a:lnTo>
                <a:lnTo>
                  <a:pt x="219323" y="211385"/>
                </a:lnTo>
                <a:lnTo>
                  <a:pt x="217061" y="211385"/>
                </a:lnTo>
                <a:lnTo>
                  <a:pt x="214764" y="210254"/>
                </a:lnTo>
                <a:lnTo>
                  <a:pt x="213633" y="211385"/>
                </a:lnTo>
                <a:lnTo>
                  <a:pt x="209109" y="212516"/>
                </a:lnTo>
                <a:lnTo>
                  <a:pt x="205681" y="215945"/>
                </a:lnTo>
                <a:lnTo>
                  <a:pt x="202289" y="215945"/>
                </a:lnTo>
                <a:lnTo>
                  <a:pt x="201158" y="215945"/>
                </a:lnTo>
                <a:lnTo>
                  <a:pt x="198861" y="220470"/>
                </a:lnTo>
                <a:lnTo>
                  <a:pt x="196599" y="220470"/>
                </a:lnTo>
                <a:lnTo>
                  <a:pt x="193206" y="220470"/>
                </a:lnTo>
                <a:lnTo>
                  <a:pt x="189778" y="220470"/>
                </a:lnTo>
                <a:lnTo>
                  <a:pt x="188647" y="221636"/>
                </a:lnTo>
                <a:lnTo>
                  <a:pt x="188647" y="226161"/>
                </a:lnTo>
                <a:lnTo>
                  <a:pt x="184088" y="227292"/>
                </a:lnTo>
                <a:lnTo>
                  <a:pt x="182957" y="226161"/>
                </a:lnTo>
                <a:lnTo>
                  <a:pt x="180696" y="226161"/>
                </a:lnTo>
                <a:lnTo>
                  <a:pt x="180696" y="227292"/>
                </a:lnTo>
                <a:lnTo>
                  <a:pt x="177268" y="227292"/>
                </a:lnTo>
                <a:lnTo>
                  <a:pt x="175006" y="227292"/>
                </a:lnTo>
                <a:lnTo>
                  <a:pt x="175006" y="229590"/>
                </a:lnTo>
                <a:lnTo>
                  <a:pt x="171613" y="229590"/>
                </a:lnTo>
                <a:lnTo>
                  <a:pt x="169316" y="228423"/>
                </a:lnTo>
                <a:lnTo>
                  <a:pt x="167054" y="229590"/>
                </a:lnTo>
                <a:lnTo>
                  <a:pt x="164792" y="231852"/>
                </a:lnTo>
                <a:lnTo>
                  <a:pt x="161364" y="231852"/>
                </a:lnTo>
                <a:lnTo>
                  <a:pt x="157972" y="231852"/>
                </a:lnTo>
                <a:lnTo>
                  <a:pt x="156841" y="234114"/>
                </a:lnTo>
                <a:lnTo>
                  <a:pt x="151151" y="234114"/>
                </a:lnTo>
                <a:lnTo>
                  <a:pt x="147723" y="232983"/>
                </a:lnTo>
                <a:lnTo>
                  <a:pt x="146592" y="231852"/>
                </a:lnTo>
                <a:lnTo>
                  <a:pt x="145461" y="231852"/>
                </a:lnTo>
                <a:lnTo>
                  <a:pt x="139771" y="235246"/>
                </a:lnTo>
                <a:lnTo>
                  <a:pt x="138641" y="236377"/>
                </a:lnTo>
                <a:lnTo>
                  <a:pt x="138641" y="238674"/>
                </a:lnTo>
                <a:lnTo>
                  <a:pt x="137510" y="238674"/>
                </a:lnTo>
                <a:lnTo>
                  <a:pt x="135248" y="240937"/>
                </a:lnTo>
                <a:lnTo>
                  <a:pt x="137510" y="242068"/>
                </a:lnTo>
                <a:lnTo>
                  <a:pt x="135248" y="243199"/>
                </a:lnTo>
                <a:lnTo>
                  <a:pt x="137510" y="245497"/>
                </a:lnTo>
                <a:lnTo>
                  <a:pt x="136379" y="246628"/>
                </a:lnTo>
                <a:lnTo>
                  <a:pt x="136379" y="248890"/>
                </a:lnTo>
                <a:lnTo>
                  <a:pt x="137510" y="251188"/>
                </a:lnTo>
                <a:lnTo>
                  <a:pt x="138641" y="251188"/>
                </a:lnTo>
                <a:lnTo>
                  <a:pt x="135248" y="251188"/>
                </a:lnTo>
                <a:lnTo>
                  <a:pt x="131820" y="251188"/>
                </a:lnTo>
                <a:lnTo>
                  <a:pt x="129558" y="251188"/>
                </a:lnTo>
                <a:lnTo>
                  <a:pt x="127296" y="254581"/>
                </a:lnTo>
                <a:lnTo>
                  <a:pt x="128427" y="255712"/>
                </a:lnTo>
                <a:lnTo>
                  <a:pt x="127296" y="255712"/>
                </a:lnTo>
                <a:lnTo>
                  <a:pt x="124999" y="256844"/>
                </a:lnTo>
                <a:lnTo>
                  <a:pt x="123868" y="259141"/>
                </a:lnTo>
                <a:lnTo>
                  <a:pt x="124999" y="260272"/>
                </a:lnTo>
                <a:lnTo>
                  <a:pt x="123868" y="262535"/>
                </a:lnTo>
                <a:lnTo>
                  <a:pt x="123868" y="263666"/>
                </a:lnTo>
                <a:lnTo>
                  <a:pt x="121606" y="264797"/>
                </a:lnTo>
                <a:lnTo>
                  <a:pt x="120476" y="265928"/>
                </a:lnTo>
                <a:lnTo>
                  <a:pt x="115917" y="263666"/>
                </a:lnTo>
                <a:lnTo>
                  <a:pt x="115917" y="268226"/>
                </a:lnTo>
                <a:lnTo>
                  <a:pt x="117048" y="269357"/>
                </a:lnTo>
                <a:lnTo>
                  <a:pt x="115917" y="270488"/>
                </a:lnTo>
                <a:lnTo>
                  <a:pt x="113655" y="270488"/>
                </a:lnTo>
                <a:lnTo>
                  <a:pt x="111393" y="272751"/>
                </a:lnTo>
                <a:lnTo>
                  <a:pt x="109096" y="273917"/>
                </a:lnTo>
                <a:lnTo>
                  <a:pt x="106834" y="273917"/>
                </a:lnTo>
                <a:lnTo>
                  <a:pt x="104572" y="271619"/>
                </a:lnTo>
                <a:lnTo>
                  <a:pt x="104572" y="270488"/>
                </a:lnTo>
                <a:lnTo>
                  <a:pt x="103406" y="271619"/>
                </a:lnTo>
                <a:lnTo>
                  <a:pt x="102275" y="273917"/>
                </a:lnTo>
                <a:lnTo>
                  <a:pt x="101144" y="275048"/>
                </a:lnTo>
                <a:lnTo>
                  <a:pt x="95455" y="275048"/>
                </a:lnTo>
                <a:lnTo>
                  <a:pt x="96621" y="276179"/>
                </a:lnTo>
                <a:lnTo>
                  <a:pt x="94324" y="278442"/>
                </a:lnTo>
                <a:lnTo>
                  <a:pt x="95455" y="281870"/>
                </a:lnTo>
                <a:lnTo>
                  <a:pt x="94324" y="281870"/>
                </a:lnTo>
                <a:lnTo>
                  <a:pt x="93193" y="283002"/>
                </a:lnTo>
                <a:lnTo>
                  <a:pt x="92062" y="283002"/>
                </a:lnTo>
                <a:lnTo>
                  <a:pt x="90931" y="283002"/>
                </a:lnTo>
                <a:lnTo>
                  <a:pt x="92062" y="280739"/>
                </a:lnTo>
                <a:lnTo>
                  <a:pt x="89800" y="279573"/>
                </a:lnTo>
                <a:lnTo>
                  <a:pt x="89800" y="277311"/>
                </a:lnTo>
                <a:lnTo>
                  <a:pt x="88634" y="277311"/>
                </a:lnTo>
                <a:lnTo>
                  <a:pt x="88634" y="279573"/>
                </a:lnTo>
                <a:lnTo>
                  <a:pt x="87503" y="279573"/>
                </a:lnTo>
                <a:lnTo>
                  <a:pt x="87503" y="280739"/>
                </a:lnTo>
                <a:lnTo>
                  <a:pt x="86372" y="280739"/>
                </a:lnTo>
                <a:lnTo>
                  <a:pt x="85241" y="281870"/>
                </a:lnTo>
                <a:lnTo>
                  <a:pt x="84110" y="285264"/>
                </a:lnTo>
                <a:lnTo>
                  <a:pt x="81848" y="286395"/>
                </a:lnTo>
                <a:lnTo>
                  <a:pt x="80682" y="288693"/>
                </a:lnTo>
                <a:lnTo>
                  <a:pt x="78420" y="290955"/>
                </a:lnTo>
                <a:lnTo>
                  <a:pt x="77290" y="290955"/>
                </a:lnTo>
                <a:lnTo>
                  <a:pt x="75028" y="290955"/>
                </a:lnTo>
                <a:lnTo>
                  <a:pt x="72731" y="286395"/>
                </a:lnTo>
                <a:lnTo>
                  <a:pt x="70469" y="287526"/>
                </a:lnTo>
                <a:lnTo>
                  <a:pt x="65910" y="287526"/>
                </a:lnTo>
                <a:lnTo>
                  <a:pt x="63648" y="285264"/>
                </a:lnTo>
                <a:lnTo>
                  <a:pt x="59089" y="285264"/>
                </a:lnTo>
                <a:lnTo>
                  <a:pt x="57958" y="284133"/>
                </a:lnTo>
                <a:lnTo>
                  <a:pt x="55697" y="285264"/>
                </a:lnTo>
                <a:lnTo>
                  <a:pt x="54566" y="285264"/>
                </a:lnTo>
                <a:lnTo>
                  <a:pt x="48876" y="288693"/>
                </a:lnTo>
                <a:lnTo>
                  <a:pt x="48876" y="285264"/>
                </a:lnTo>
                <a:lnTo>
                  <a:pt x="45483" y="285264"/>
                </a:lnTo>
                <a:lnTo>
                  <a:pt x="44352" y="283002"/>
                </a:lnTo>
                <a:lnTo>
                  <a:pt x="42055" y="280739"/>
                </a:lnTo>
                <a:lnTo>
                  <a:pt x="40924" y="280739"/>
                </a:lnTo>
                <a:lnTo>
                  <a:pt x="39793" y="280739"/>
                </a:lnTo>
                <a:lnTo>
                  <a:pt x="38662" y="280739"/>
                </a:lnTo>
                <a:lnTo>
                  <a:pt x="37532" y="280739"/>
                </a:lnTo>
                <a:lnTo>
                  <a:pt x="36365" y="279573"/>
                </a:lnTo>
                <a:lnTo>
                  <a:pt x="35234" y="279573"/>
                </a:lnTo>
                <a:lnTo>
                  <a:pt x="35234" y="277311"/>
                </a:lnTo>
                <a:lnTo>
                  <a:pt x="34104" y="276179"/>
                </a:lnTo>
                <a:lnTo>
                  <a:pt x="32973" y="273917"/>
                </a:lnTo>
                <a:lnTo>
                  <a:pt x="31842" y="272751"/>
                </a:lnTo>
                <a:lnTo>
                  <a:pt x="30711" y="271619"/>
                </a:lnTo>
                <a:lnTo>
                  <a:pt x="29545" y="271619"/>
                </a:lnTo>
                <a:lnTo>
                  <a:pt x="26152" y="272751"/>
                </a:lnTo>
                <a:lnTo>
                  <a:pt x="22759" y="270488"/>
                </a:lnTo>
                <a:lnTo>
                  <a:pt x="21593" y="269357"/>
                </a:lnTo>
                <a:lnTo>
                  <a:pt x="19331" y="269357"/>
                </a:lnTo>
                <a:lnTo>
                  <a:pt x="15939" y="270488"/>
                </a:lnTo>
                <a:lnTo>
                  <a:pt x="17069" y="267095"/>
                </a:lnTo>
                <a:lnTo>
                  <a:pt x="15939" y="264797"/>
                </a:lnTo>
                <a:lnTo>
                  <a:pt x="18200" y="261404"/>
                </a:lnTo>
                <a:lnTo>
                  <a:pt x="20462" y="257975"/>
                </a:lnTo>
                <a:lnTo>
                  <a:pt x="18200" y="259141"/>
                </a:lnTo>
                <a:lnTo>
                  <a:pt x="15939" y="260272"/>
                </a:lnTo>
                <a:lnTo>
                  <a:pt x="14808" y="260272"/>
                </a:lnTo>
                <a:lnTo>
                  <a:pt x="12511" y="262535"/>
                </a:lnTo>
                <a:lnTo>
                  <a:pt x="11380" y="261404"/>
                </a:lnTo>
                <a:lnTo>
                  <a:pt x="10249" y="261404"/>
                </a:lnTo>
                <a:lnTo>
                  <a:pt x="7987" y="260272"/>
                </a:lnTo>
                <a:lnTo>
                  <a:pt x="6821" y="260272"/>
                </a:lnTo>
                <a:lnTo>
                  <a:pt x="5690" y="261404"/>
                </a:lnTo>
                <a:lnTo>
                  <a:pt x="6821" y="262535"/>
                </a:lnTo>
                <a:lnTo>
                  <a:pt x="3428" y="262535"/>
                </a:lnTo>
                <a:lnTo>
                  <a:pt x="1166" y="261404"/>
                </a:lnTo>
                <a:lnTo>
                  <a:pt x="0" y="257975"/>
                </a:lnTo>
                <a:lnTo>
                  <a:pt x="0" y="255712"/>
                </a:lnTo>
                <a:lnTo>
                  <a:pt x="2297" y="253450"/>
                </a:lnTo>
                <a:lnTo>
                  <a:pt x="2297" y="252319"/>
                </a:lnTo>
                <a:lnTo>
                  <a:pt x="2297" y="250021"/>
                </a:lnTo>
                <a:lnTo>
                  <a:pt x="1166" y="250021"/>
                </a:lnTo>
                <a:close/>
              </a:path>
            </a:pathLst>
          </a:custGeom>
          <a:solidFill>
            <a:srgbClr val="062473"/>
          </a:solidFill>
          <a:ln w="9892" cap="flat">
            <a:solidFill>
              <a:srgbClr val="FFFFFF"/>
            </a:solidFill>
            <a:prstDash val="solid"/>
            <a:miter/>
          </a:ln>
        </p:spPr>
        <p:txBody>
          <a:bodyPr rtlCol="0" anchor="ctr"/>
          <a:lstStyle/>
          <a:p>
            <a:endParaRPr lang="pt-BR"/>
          </a:p>
        </p:txBody>
      </p:sp>
      <p:sp>
        <p:nvSpPr>
          <p:cNvPr id="22" name="Forma Livre: Forma 21">
            <a:extLst>
              <a:ext uri="{FF2B5EF4-FFF2-40B4-BE49-F238E27FC236}">
                <a16:creationId xmlns:a16="http://schemas.microsoft.com/office/drawing/2014/main" id="{645B86B7-02C6-235D-52C0-5640759116F6}"/>
              </a:ext>
            </a:extLst>
          </p:cNvPr>
          <p:cNvSpPr/>
          <p:nvPr/>
        </p:nvSpPr>
        <p:spPr>
          <a:xfrm>
            <a:off x="7942175" y="3497462"/>
            <a:ext cx="309087" cy="354582"/>
          </a:xfrm>
          <a:custGeom>
            <a:avLst/>
            <a:gdLst>
              <a:gd name="connsiteX0" fmla="*/ 1131 w 309087"/>
              <a:gd name="connsiteY0" fmla="*/ 220470 h 354582"/>
              <a:gd name="connsiteX1" fmla="*/ 2262 w 309087"/>
              <a:gd name="connsiteY1" fmla="*/ 220470 h 354582"/>
              <a:gd name="connsiteX2" fmla="*/ 3428 w 309087"/>
              <a:gd name="connsiteY2" fmla="*/ 218207 h 354582"/>
              <a:gd name="connsiteX3" fmla="*/ 4559 w 309087"/>
              <a:gd name="connsiteY3" fmla="*/ 214814 h 354582"/>
              <a:gd name="connsiteX4" fmla="*/ 4559 w 309087"/>
              <a:gd name="connsiteY4" fmla="*/ 212516 h 354582"/>
              <a:gd name="connsiteX5" fmla="*/ 4559 w 309087"/>
              <a:gd name="connsiteY5" fmla="*/ 210254 h 354582"/>
              <a:gd name="connsiteX6" fmla="*/ 4559 w 309087"/>
              <a:gd name="connsiteY6" fmla="*/ 207992 h 354582"/>
              <a:gd name="connsiteX7" fmla="*/ 5690 w 309087"/>
              <a:gd name="connsiteY7" fmla="*/ 205694 h 354582"/>
              <a:gd name="connsiteX8" fmla="*/ 6821 w 309087"/>
              <a:gd name="connsiteY8" fmla="*/ 205694 h 354582"/>
              <a:gd name="connsiteX9" fmla="*/ 10249 w 309087"/>
              <a:gd name="connsiteY9" fmla="*/ 204563 h 354582"/>
              <a:gd name="connsiteX10" fmla="*/ 11380 w 309087"/>
              <a:gd name="connsiteY10" fmla="*/ 206825 h 354582"/>
              <a:gd name="connsiteX11" fmla="*/ 13641 w 309087"/>
              <a:gd name="connsiteY11" fmla="*/ 206825 h 354582"/>
              <a:gd name="connsiteX12" fmla="*/ 14772 w 309087"/>
              <a:gd name="connsiteY12" fmla="*/ 206825 h 354582"/>
              <a:gd name="connsiteX13" fmla="*/ 17034 w 309087"/>
              <a:gd name="connsiteY13" fmla="*/ 207992 h 354582"/>
              <a:gd name="connsiteX14" fmla="*/ 19331 w 309087"/>
              <a:gd name="connsiteY14" fmla="*/ 207992 h 354582"/>
              <a:gd name="connsiteX15" fmla="*/ 20462 w 309087"/>
              <a:gd name="connsiteY15" fmla="*/ 205694 h 354582"/>
              <a:gd name="connsiteX16" fmla="*/ 22724 w 309087"/>
              <a:gd name="connsiteY16" fmla="*/ 206825 h 354582"/>
              <a:gd name="connsiteX17" fmla="*/ 25021 w 309087"/>
              <a:gd name="connsiteY17" fmla="*/ 204563 h 354582"/>
              <a:gd name="connsiteX18" fmla="*/ 26152 w 309087"/>
              <a:gd name="connsiteY18" fmla="*/ 205694 h 354582"/>
              <a:gd name="connsiteX19" fmla="*/ 27283 w 309087"/>
              <a:gd name="connsiteY19" fmla="*/ 206825 h 354582"/>
              <a:gd name="connsiteX20" fmla="*/ 30675 w 309087"/>
              <a:gd name="connsiteY20" fmla="*/ 205694 h 354582"/>
              <a:gd name="connsiteX21" fmla="*/ 31806 w 309087"/>
              <a:gd name="connsiteY21" fmla="*/ 205694 h 354582"/>
              <a:gd name="connsiteX22" fmla="*/ 32973 w 309087"/>
              <a:gd name="connsiteY22" fmla="*/ 207992 h 354582"/>
              <a:gd name="connsiteX23" fmla="*/ 34104 w 309087"/>
              <a:gd name="connsiteY23" fmla="*/ 207992 h 354582"/>
              <a:gd name="connsiteX24" fmla="*/ 36365 w 309087"/>
              <a:gd name="connsiteY24" fmla="*/ 210254 h 354582"/>
              <a:gd name="connsiteX25" fmla="*/ 36365 w 309087"/>
              <a:gd name="connsiteY25" fmla="*/ 211385 h 354582"/>
              <a:gd name="connsiteX26" fmla="*/ 36365 w 309087"/>
              <a:gd name="connsiteY26" fmla="*/ 215945 h 354582"/>
              <a:gd name="connsiteX27" fmla="*/ 40924 w 309087"/>
              <a:gd name="connsiteY27" fmla="*/ 215945 h 354582"/>
              <a:gd name="connsiteX28" fmla="*/ 45448 w 309087"/>
              <a:gd name="connsiteY28" fmla="*/ 213648 h 354582"/>
              <a:gd name="connsiteX29" fmla="*/ 51138 w 309087"/>
              <a:gd name="connsiteY29" fmla="*/ 211385 h 354582"/>
              <a:gd name="connsiteX30" fmla="*/ 71600 w 309087"/>
              <a:gd name="connsiteY30" fmla="*/ 203432 h 354582"/>
              <a:gd name="connsiteX31" fmla="*/ 69338 w 309087"/>
              <a:gd name="connsiteY31" fmla="*/ 184096 h 354582"/>
              <a:gd name="connsiteX32" fmla="*/ 69338 w 309087"/>
              <a:gd name="connsiteY32" fmla="*/ 182965 h 354582"/>
              <a:gd name="connsiteX33" fmla="*/ 68172 w 309087"/>
              <a:gd name="connsiteY33" fmla="*/ 181834 h 354582"/>
              <a:gd name="connsiteX34" fmla="*/ 68172 w 309087"/>
              <a:gd name="connsiteY34" fmla="*/ 180703 h 354582"/>
              <a:gd name="connsiteX35" fmla="*/ 67041 w 309087"/>
              <a:gd name="connsiteY35" fmla="*/ 179571 h 354582"/>
              <a:gd name="connsiteX36" fmla="*/ 67041 w 309087"/>
              <a:gd name="connsiteY36" fmla="*/ 178440 h 354582"/>
              <a:gd name="connsiteX37" fmla="*/ 69338 w 309087"/>
              <a:gd name="connsiteY37" fmla="*/ 178440 h 354582"/>
              <a:gd name="connsiteX38" fmla="*/ 69338 w 309087"/>
              <a:gd name="connsiteY38" fmla="*/ 177274 h 354582"/>
              <a:gd name="connsiteX39" fmla="*/ 70469 w 309087"/>
              <a:gd name="connsiteY39" fmla="*/ 176143 h 354582"/>
              <a:gd name="connsiteX40" fmla="*/ 70469 w 309087"/>
              <a:gd name="connsiteY40" fmla="*/ 177274 h 354582"/>
              <a:gd name="connsiteX41" fmla="*/ 70469 w 309087"/>
              <a:gd name="connsiteY41" fmla="*/ 175011 h 354582"/>
              <a:gd name="connsiteX42" fmla="*/ 71600 w 309087"/>
              <a:gd name="connsiteY42" fmla="*/ 172749 h 354582"/>
              <a:gd name="connsiteX43" fmla="*/ 71600 w 309087"/>
              <a:gd name="connsiteY43" fmla="*/ 171618 h 354582"/>
              <a:gd name="connsiteX44" fmla="*/ 71600 w 309087"/>
              <a:gd name="connsiteY44" fmla="*/ 170487 h 354582"/>
              <a:gd name="connsiteX45" fmla="*/ 70469 w 309087"/>
              <a:gd name="connsiteY45" fmla="*/ 167058 h 354582"/>
              <a:gd name="connsiteX46" fmla="*/ 64779 w 309087"/>
              <a:gd name="connsiteY46" fmla="*/ 156842 h 354582"/>
              <a:gd name="connsiteX47" fmla="*/ 65910 w 309087"/>
              <a:gd name="connsiteY47" fmla="*/ 155711 h 354582"/>
              <a:gd name="connsiteX48" fmla="*/ 64779 w 309087"/>
              <a:gd name="connsiteY48" fmla="*/ 153413 h 354582"/>
              <a:gd name="connsiteX49" fmla="*/ 68172 w 309087"/>
              <a:gd name="connsiteY49" fmla="*/ 152282 h 354582"/>
              <a:gd name="connsiteX50" fmla="*/ 67041 w 309087"/>
              <a:gd name="connsiteY50" fmla="*/ 152282 h 354582"/>
              <a:gd name="connsiteX51" fmla="*/ 67041 w 309087"/>
              <a:gd name="connsiteY51" fmla="*/ 151151 h 354582"/>
              <a:gd name="connsiteX52" fmla="*/ 68172 w 309087"/>
              <a:gd name="connsiteY52" fmla="*/ 150020 h 354582"/>
              <a:gd name="connsiteX53" fmla="*/ 68172 w 309087"/>
              <a:gd name="connsiteY53" fmla="*/ 148889 h 354582"/>
              <a:gd name="connsiteX54" fmla="*/ 69338 w 309087"/>
              <a:gd name="connsiteY54" fmla="*/ 148889 h 354582"/>
              <a:gd name="connsiteX55" fmla="*/ 70469 w 309087"/>
              <a:gd name="connsiteY55" fmla="*/ 148889 h 354582"/>
              <a:gd name="connsiteX56" fmla="*/ 70469 w 309087"/>
              <a:gd name="connsiteY56" fmla="*/ 147758 h 354582"/>
              <a:gd name="connsiteX57" fmla="*/ 71600 w 309087"/>
              <a:gd name="connsiteY57" fmla="*/ 146591 h 354582"/>
              <a:gd name="connsiteX58" fmla="*/ 72731 w 309087"/>
              <a:gd name="connsiteY58" fmla="*/ 146591 h 354582"/>
              <a:gd name="connsiteX59" fmla="*/ 76123 w 309087"/>
              <a:gd name="connsiteY59" fmla="*/ 144329 h 354582"/>
              <a:gd name="connsiteX60" fmla="*/ 77290 w 309087"/>
              <a:gd name="connsiteY60" fmla="*/ 143198 h 354582"/>
              <a:gd name="connsiteX61" fmla="*/ 80682 w 309087"/>
              <a:gd name="connsiteY61" fmla="*/ 143198 h 354582"/>
              <a:gd name="connsiteX62" fmla="*/ 85241 w 309087"/>
              <a:gd name="connsiteY62" fmla="*/ 140935 h 354582"/>
              <a:gd name="connsiteX63" fmla="*/ 84075 w 309087"/>
              <a:gd name="connsiteY63" fmla="*/ 139769 h 354582"/>
              <a:gd name="connsiteX64" fmla="*/ 84075 w 309087"/>
              <a:gd name="connsiteY64" fmla="*/ 138638 h 354582"/>
              <a:gd name="connsiteX65" fmla="*/ 79551 w 309087"/>
              <a:gd name="connsiteY65" fmla="*/ 117040 h 354582"/>
              <a:gd name="connsiteX66" fmla="*/ 77290 w 309087"/>
              <a:gd name="connsiteY66" fmla="*/ 115908 h 354582"/>
              <a:gd name="connsiteX67" fmla="*/ 77290 w 309087"/>
              <a:gd name="connsiteY67" fmla="*/ 114777 h 354582"/>
              <a:gd name="connsiteX68" fmla="*/ 78420 w 309087"/>
              <a:gd name="connsiteY68" fmla="*/ 109086 h 354582"/>
              <a:gd name="connsiteX69" fmla="*/ 78420 w 309087"/>
              <a:gd name="connsiteY69" fmla="*/ 106824 h 354582"/>
              <a:gd name="connsiteX70" fmla="*/ 74992 w 309087"/>
              <a:gd name="connsiteY70" fmla="*/ 102264 h 354582"/>
              <a:gd name="connsiteX71" fmla="*/ 70469 w 309087"/>
              <a:gd name="connsiteY71" fmla="*/ 93179 h 354582"/>
              <a:gd name="connsiteX72" fmla="*/ 70469 w 309087"/>
              <a:gd name="connsiteY72" fmla="*/ 89786 h 354582"/>
              <a:gd name="connsiteX73" fmla="*/ 70469 w 309087"/>
              <a:gd name="connsiteY73" fmla="*/ 88655 h 354582"/>
              <a:gd name="connsiteX74" fmla="*/ 70469 w 309087"/>
              <a:gd name="connsiteY74" fmla="*/ 86357 h 354582"/>
              <a:gd name="connsiteX75" fmla="*/ 69338 w 309087"/>
              <a:gd name="connsiteY75" fmla="*/ 84095 h 354582"/>
              <a:gd name="connsiteX76" fmla="*/ 61351 w 309087"/>
              <a:gd name="connsiteY76" fmla="*/ 79535 h 354582"/>
              <a:gd name="connsiteX77" fmla="*/ 60220 w 309087"/>
              <a:gd name="connsiteY77" fmla="*/ 80666 h 354582"/>
              <a:gd name="connsiteX78" fmla="*/ 56827 w 309087"/>
              <a:gd name="connsiteY78" fmla="*/ 79535 h 354582"/>
              <a:gd name="connsiteX79" fmla="*/ 54566 w 309087"/>
              <a:gd name="connsiteY79" fmla="*/ 79535 h 354582"/>
              <a:gd name="connsiteX80" fmla="*/ 53399 w 309087"/>
              <a:gd name="connsiteY80" fmla="*/ 79535 h 354582"/>
              <a:gd name="connsiteX81" fmla="*/ 53399 w 309087"/>
              <a:gd name="connsiteY81" fmla="*/ 77272 h 354582"/>
              <a:gd name="connsiteX82" fmla="*/ 51138 w 309087"/>
              <a:gd name="connsiteY82" fmla="*/ 77272 h 354582"/>
              <a:gd name="connsiteX83" fmla="*/ 48876 w 309087"/>
              <a:gd name="connsiteY83" fmla="*/ 78403 h 354582"/>
              <a:gd name="connsiteX84" fmla="*/ 47745 w 309087"/>
              <a:gd name="connsiteY84" fmla="*/ 78403 h 354582"/>
              <a:gd name="connsiteX85" fmla="*/ 46579 w 309087"/>
              <a:gd name="connsiteY85" fmla="*/ 77272 h 354582"/>
              <a:gd name="connsiteX86" fmla="*/ 43186 w 309087"/>
              <a:gd name="connsiteY86" fmla="*/ 70450 h 354582"/>
              <a:gd name="connsiteX87" fmla="*/ 40924 w 309087"/>
              <a:gd name="connsiteY87" fmla="*/ 69319 h 354582"/>
              <a:gd name="connsiteX88" fmla="*/ 40924 w 309087"/>
              <a:gd name="connsiteY88" fmla="*/ 68188 h 354582"/>
              <a:gd name="connsiteX89" fmla="*/ 43186 w 309087"/>
              <a:gd name="connsiteY89" fmla="*/ 64759 h 354582"/>
              <a:gd name="connsiteX90" fmla="*/ 43186 w 309087"/>
              <a:gd name="connsiteY90" fmla="*/ 61365 h 354582"/>
              <a:gd name="connsiteX91" fmla="*/ 45448 w 309087"/>
              <a:gd name="connsiteY91" fmla="*/ 59103 h 354582"/>
              <a:gd name="connsiteX92" fmla="*/ 45448 w 309087"/>
              <a:gd name="connsiteY92" fmla="*/ 57937 h 354582"/>
              <a:gd name="connsiteX93" fmla="*/ 44317 w 309087"/>
              <a:gd name="connsiteY93" fmla="*/ 56805 h 354582"/>
              <a:gd name="connsiteX94" fmla="*/ 45448 w 309087"/>
              <a:gd name="connsiteY94" fmla="*/ 54543 h 354582"/>
              <a:gd name="connsiteX95" fmla="*/ 46579 w 309087"/>
              <a:gd name="connsiteY95" fmla="*/ 52281 h 354582"/>
              <a:gd name="connsiteX96" fmla="*/ 45448 w 309087"/>
              <a:gd name="connsiteY96" fmla="*/ 51150 h 354582"/>
              <a:gd name="connsiteX97" fmla="*/ 44317 w 309087"/>
              <a:gd name="connsiteY97" fmla="*/ 51150 h 354582"/>
              <a:gd name="connsiteX98" fmla="*/ 40924 w 309087"/>
              <a:gd name="connsiteY98" fmla="*/ 49983 h 354582"/>
              <a:gd name="connsiteX99" fmla="*/ 37496 w 309087"/>
              <a:gd name="connsiteY99" fmla="*/ 46590 h 354582"/>
              <a:gd name="connsiteX100" fmla="*/ 37496 w 309087"/>
              <a:gd name="connsiteY100" fmla="*/ 45458 h 354582"/>
              <a:gd name="connsiteX101" fmla="*/ 36365 w 309087"/>
              <a:gd name="connsiteY101" fmla="*/ 45458 h 354582"/>
              <a:gd name="connsiteX102" fmla="*/ 34104 w 309087"/>
              <a:gd name="connsiteY102" fmla="*/ 40898 h 354582"/>
              <a:gd name="connsiteX103" fmla="*/ 34104 w 309087"/>
              <a:gd name="connsiteY103" fmla="*/ 37505 h 354582"/>
              <a:gd name="connsiteX104" fmla="*/ 34104 w 309087"/>
              <a:gd name="connsiteY104" fmla="*/ 34076 h 354582"/>
              <a:gd name="connsiteX105" fmla="*/ 34104 w 309087"/>
              <a:gd name="connsiteY105" fmla="*/ 31814 h 354582"/>
              <a:gd name="connsiteX106" fmla="*/ 34104 w 309087"/>
              <a:gd name="connsiteY106" fmla="*/ 30683 h 354582"/>
              <a:gd name="connsiteX107" fmla="*/ 34104 w 309087"/>
              <a:gd name="connsiteY107" fmla="*/ 29552 h 354582"/>
              <a:gd name="connsiteX108" fmla="*/ 36365 w 309087"/>
              <a:gd name="connsiteY108" fmla="*/ 28385 h 354582"/>
              <a:gd name="connsiteX109" fmla="*/ 37496 w 309087"/>
              <a:gd name="connsiteY109" fmla="*/ 26123 h 354582"/>
              <a:gd name="connsiteX110" fmla="*/ 39793 w 309087"/>
              <a:gd name="connsiteY110" fmla="*/ 23860 h 354582"/>
              <a:gd name="connsiteX111" fmla="*/ 40924 w 309087"/>
              <a:gd name="connsiteY111" fmla="*/ 23860 h 354582"/>
              <a:gd name="connsiteX112" fmla="*/ 42055 w 309087"/>
              <a:gd name="connsiteY112" fmla="*/ 23860 h 354582"/>
              <a:gd name="connsiteX113" fmla="*/ 43186 w 309087"/>
              <a:gd name="connsiteY113" fmla="*/ 22729 h 354582"/>
              <a:gd name="connsiteX114" fmla="*/ 42055 w 309087"/>
              <a:gd name="connsiteY114" fmla="*/ 21598 h 354582"/>
              <a:gd name="connsiteX115" fmla="*/ 39793 w 309087"/>
              <a:gd name="connsiteY115" fmla="*/ 20432 h 354582"/>
              <a:gd name="connsiteX116" fmla="*/ 38627 w 309087"/>
              <a:gd name="connsiteY116" fmla="*/ 19300 h 354582"/>
              <a:gd name="connsiteX117" fmla="*/ 37496 w 309087"/>
              <a:gd name="connsiteY117" fmla="*/ 18169 h 354582"/>
              <a:gd name="connsiteX118" fmla="*/ 35234 w 309087"/>
              <a:gd name="connsiteY118" fmla="*/ 17038 h 354582"/>
              <a:gd name="connsiteX119" fmla="*/ 34104 w 309087"/>
              <a:gd name="connsiteY119" fmla="*/ 14776 h 354582"/>
              <a:gd name="connsiteX120" fmla="*/ 34104 w 309087"/>
              <a:gd name="connsiteY120" fmla="*/ 11347 h 354582"/>
              <a:gd name="connsiteX121" fmla="*/ 34104 w 309087"/>
              <a:gd name="connsiteY121" fmla="*/ 10216 h 354582"/>
              <a:gd name="connsiteX122" fmla="*/ 35234 w 309087"/>
              <a:gd name="connsiteY122" fmla="*/ 9085 h 354582"/>
              <a:gd name="connsiteX123" fmla="*/ 36365 w 309087"/>
              <a:gd name="connsiteY123" fmla="*/ 10216 h 354582"/>
              <a:gd name="connsiteX124" fmla="*/ 36365 w 309087"/>
              <a:gd name="connsiteY124" fmla="*/ 9085 h 354582"/>
              <a:gd name="connsiteX125" fmla="*/ 37496 w 309087"/>
              <a:gd name="connsiteY125" fmla="*/ 7953 h 354582"/>
              <a:gd name="connsiteX126" fmla="*/ 37496 w 309087"/>
              <a:gd name="connsiteY126" fmla="*/ 6822 h 354582"/>
              <a:gd name="connsiteX127" fmla="*/ 36365 w 309087"/>
              <a:gd name="connsiteY127" fmla="*/ 5656 h 354582"/>
              <a:gd name="connsiteX128" fmla="*/ 37496 w 309087"/>
              <a:gd name="connsiteY128" fmla="*/ 4525 h 354582"/>
              <a:gd name="connsiteX129" fmla="*/ 38627 w 309087"/>
              <a:gd name="connsiteY129" fmla="*/ 3393 h 354582"/>
              <a:gd name="connsiteX130" fmla="*/ 38627 w 309087"/>
              <a:gd name="connsiteY130" fmla="*/ 2262 h 354582"/>
              <a:gd name="connsiteX131" fmla="*/ 39793 w 309087"/>
              <a:gd name="connsiteY131" fmla="*/ 0 h 354582"/>
              <a:gd name="connsiteX132" fmla="*/ 42055 w 309087"/>
              <a:gd name="connsiteY132" fmla="*/ 2262 h 354582"/>
              <a:gd name="connsiteX133" fmla="*/ 47745 w 309087"/>
              <a:gd name="connsiteY133" fmla="*/ 3393 h 354582"/>
              <a:gd name="connsiteX134" fmla="*/ 54566 w 309087"/>
              <a:gd name="connsiteY134" fmla="*/ 5656 h 354582"/>
              <a:gd name="connsiteX135" fmla="*/ 57958 w 309087"/>
              <a:gd name="connsiteY135" fmla="*/ 4525 h 354582"/>
              <a:gd name="connsiteX136" fmla="*/ 59089 w 309087"/>
              <a:gd name="connsiteY136" fmla="*/ 4525 h 354582"/>
              <a:gd name="connsiteX137" fmla="*/ 60220 w 309087"/>
              <a:gd name="connsiteY137" fmla="*/ 5656 h 354582"/>
              <a:gd name="connsiteX138" fmla="*/ 67041 w 309087"/>
              <a:gd name="connsiteY138" fmla="*/ 11347 h 354582"/>
              <a:gd name="connsiteX139" fmla="*/ 68172 w 309087"/>
              <a:gd name="connsiteY139" fmla="*/ 11347 h 354582"/>
              <a:gd name="connsiteX140" fmla="*/ 68172 w 309087"/>
              <a:gd name="connsiteY140" fmla="*/ 13609 h 354582"/>
              <a:gd name="connsiteX141" fmla="*/ 70469 w 309087"/>
              <a:gd name="connsiteY141" fmla="*/ 13609 h 354582"/>
              <a:gd name="connsiteX142" fmla="*/ 71600 w 309087"/>
              <a:gd name="connsiteY142" fmla="*/ 13609 h 354582"/>
              <a:gd name="connsiteX143" fmla="*/ 72731 w 309087"/>
              <a:gd name="connsiteY143" fmla="*/ 15907 h 354582"/>
              <a:gd name="connsiteX144" fmla="*/ 74992 w 309087"/>
              <a:gd name="connsiteY144" fmla="*/ 18169 h 354582"/>
              <a:gd name="connsiteX145" fmla="*/ 76123 w 309087"/>
              <a:gd name="connsiteY145" fmla="*/ 21598 h 354582"/>
              <a:gd name="connsiteX146" fmla="*/ 77290 w 309087"/>
              <a:gd name="connsiteY146" fmla="*/ 21598 h 354582"/>
              <a:gd name="connsiteX147" fmla="*/ 81813 w 309087"/>
              <a:gd name="connsiteY147" fmla="*/ 19300 h 354582"/>
              <a:gd name="connsiteX148" fmla="*/ 82944 w 309087"/>
              <a:gd name="connsiteY148" fmla="*/ 19300 h 354582"/>
              <a:gd name="connsiteX149" fmla="*/ 88634 w 309087"/>
              <a:gd name="connsiteY149" fmla="*/ 20432 h 354582"/>
              <a:gd name="connsiteX150" fmla="*/ 93193 w 309087"/>
              <a:gd name="connsiteY150" fmla="*/ 22729 h 354582"/>
              <a:gd name="connsiteX151" fmla="*/ 95455 w 309087"/>
              <a:gd name="connsiteY151" fmla="*/ 23860 h 354582"/>
              <a:gd name="connsiteX152" fmla="*/ 96585 w 309087"/>
              <a:gd name="connsiteY152" fmla="*/ 26123 h 354582"/>
              <a:gd name="connsiteX153" fmla="*/ 97716 w 309087"/>
              <a:gd name="connsiteY153" fmla="*/ 28385 h 354582"/>
              <a:gd name="connsiteX154" fmla="*/ 97716 w 309087"/>
              <a:gd name="connsiteY154" fmla="*/ 29552 h 354582"/>
              <a:gd name="connsiteX155" fmla="*/ 110227 w 309087"/>
              <a:gd name="connsiteY155" fmla="*/ 37505 h 354582"/>
              <a:gd name="connsiteX156" fmla="*/ 112489 w 309087"/>
              <a:gd name="connsiteY156" fmla="*/ 38636 h 354582"/>
              <a:gd name="connsiteX157" fmla="*/ 115917 w 309087"/>
              <a:gd name="connsiteY157" fmla="*/ 38636 h 354582"/>
              <a:gd name="connsiteX158" fmla="*/ 129558 w 309087"/>
              <a:gd name="connsiteY158" fmla="*/ 40898 h 354582"/>
              <a:gd name="connsiteX159" fmla="*/ 136379 w 309087"/>
              <a:gd name="connsiteY159" fmla="*/ 42030 h 354582"/>
              <a:gd name="connsiteX160" fmla="*/ 137510 w 309087"/>
              <a:gd name="connsiteY160" fmla="*/ 43161 h 354582"/>
              <a:gd name="connsiteX161" fmla="*/ 142033 w 309087"/>
              <a:gd name="connsiteY161" fmla="*/ 45458 h 354582"/>
              <a:gd name="connsiteX162" fmla="*/ 145461 w 309087"/>
              <a:gd name="connsiteY162" fmla="*/ 46590 h 354582"/>
              <a:gd name="connsiteX163" fmla="*/ 147723 w 309087"/>
              <a:gd name="connsiteY163" fmla="*/ 46590 h 354582"/>
              <a:gd name="connsiteX164" fmla="*/ 148854 w 309087"/>
              <a:gd name="connsiteY164" fmla="*/ 47721 h 354582"/>
              <a:gd name="connsiteX165" fmla="*/ 149985 w 309087"/>
              <a:gd name="connsiteY165" fmla="*/ 48852 h 354582"/>
              <a:gd name="connsiteX166" fmla="*/ 154544 w 309087"/>
              <a:gd name="connsiteY166" fmla="*/ 52281 h 354582"/>
              <a:gd name="connsiteX167" fmla="*/ 157936 w 309087"/>
              <a:gd name="connsiteY167" fmla="*/ 53412 h 354582"/>
              <a:gd name="connsiteX168" fmla="*/ 160234 w 309087"/>
              <a:gd name="connsiteY168" fmla="*/ 54543 h 354582"/>
              <a:gd name="connsiteX169" fmla="*/ 163626 w 309087"/>
              <a:gd name="connsiteY169" fmla="*/ 57937 h 354582"/>
              <a:gd name="connsiteX170" fmla="*/ 165923 w 309087"/>
              <a:gd name="connsiteY170" fmla="*/ 61365 h 354582"/>
              <a:gd name="connsiteX171" fmla="*/ 167054 w 309087"/>
              <a:gd name="connsiteY171" fmla="*/ 63628 h 354582"/>
              <a:gd name="connsiteX172" fmla="*/ 167054 w 309087"/>
              <a:gd name="connsiteY172" fmla="*/ 64759 h 354582"/>
              <a:gd name="connsiteX173" fmla="*/ 168185 w 309087"/>
              <a:gd name="connsiteY173" fmla="*/ 65925 h 354582"/>
              <a:gd name="connsiteX174" fmla="*/ 170447 w 309087"/>
              <a:gd name="connsiteY174" fmla="*/ 65925 h 354582"/>
              <a:gd name="connsiteX175" fmla="*/ 175006 w 309087"/>
              <a:gd name="connsiteY175" fmla="*/ 65925 h 354582"/>
              <a:gd name="connsiteX176" fmla="*/ 182957 w 309087"/>
              <a:gd name="connsiteY176" fmla="*/ 67056 h 354582"/>
              <a:gd name="connsiteX177" fmla="*/ 186350 w 309087"/>
              <a:gd name="connsiteY177" fmla="*/ 69319 h 354582"/>
              <a:gd name="connsiteX178" fmla="*/ 195468 w 309087"/>
              <a:gd name="connsiteY178" fmla="*/ 77272 h 354582"/>
              <a:gd name="connsiteX179" fmla="*/ 199992 w 309087"/>
              <a:gd name="connsiteY179" fmla="*/ 81832 h 354582"/>
              <a:gd name="connsiteX180" fmla="*/ 202253 w 309087"/>
              <a:gd name="connsiteY180" fmla="*/ 81832 h 354582"/>
              <a:gd name="connsiteX181" fmla="*/ 203420 w 309087"/>
              <a:gd name="connsiteY181" fmla="*/ 81832 h 354582"/>
              <a:gd name="connsiteX182" fmla="*/ 206812 w 309087"/>
              <a:gd name="connsiteY182" fmla="*/ 79535 h 354582"/>
              <a:gd name="connsiteX183" fmla="*/ 207943 w 309087"/>
              <a:gd name="connsiteY183" fmla="*/ 79535 h 354582"/>
              <a:gd name="connsiteX184" fmla="*/ 209074 w 309087"/>
              <a:gd name="connsiteY184" fmla="*/ 79535 h 354582"/>
              <a:gd name="connsiteX185" fmla="*/ 213633 w 309087"/>
              <a:gd name="connsiteY185" fmla="*/ 81832 h 354582"/>
              <a:gd name="connsiteX186" fmla="*/ 213633 w 309087"/>
              <a:gd name="connsiteY186" fmla="*/ 82963 h 354582"/>
              <a:gd name="connsiteX187" fmla="*/ 214764 w 309087"/>
              <a:gd name="connsiteY187" fmla="*/ 85226 h 354582"/>
              <a:gd name="connsiteX188" fmla="*/ 214764 w 309087"/>
              <a:gd name="connsiteY188" fmla="*/ 87488 h 354582"/>
              <a:gd name="connsiteX189" fmla="*/ 214764 w 309087"/>
              <a:gd name="connsiteY189" fmla="*/ 88655 h 354582"/>
              <a:gd name="connsiteX190" fmla="*/ 214764 w 309087"/>
              <a:gd name="connsiteY190" fmla="*/ 92048 h 354582"/>
              <a:gd name="connsiteX191" fmla="*/ 214764 w 309087"/>
              <a:gd name="connsiteY191" fmla="*/ 93179 h 354582"/>
              <a:gd name="connsiteX192" fmla="*/ 215895 w 309087"/>
              <a:gd name="connsiteY192" fmla="*/ 94310 h 354582"/>
              <a:gd name="connsiteX193" fmla="*/ 215895 w 309087"/>
              <a:gd name="connsiteY193" fmla="*/ 95477 h 354582"/>
              <a:gd name="connsiteX194" fmla="*/ 215895 w 309087"/>
              <a:gd name="connsiteY194" fmla="*/ 96608 h 354582"/>
              <a:gd name="connsiteX195" fmla="*/ 217026 w 309087"/>
              <a:gd name="connsiteY195" fmla="*/ 100001 h 354582"/>
              <a:gd name="connsiteX196" fmla="*/ 219323 w 309087"/>
              <a:gd name="connsiteY196" fmla="*/ 102264 h 354582"/>
              <a:gd name="connsiteX197" fmla="*/ 221585 w 309087"/>
              <a:gd name="connsiteY197" fmla="*/ 105693 h 354582"/>
              <a:gd name="connsiteX198" fmla="*/ 222715 w 309087"/>
              <a:gd name="connsiteY198" fmla="*/ 107955 h 354582"/>
              <a:gd name="connsiteX199" fmla="*/ 228405 w 309087"/>
              <a:gd name="connsiteY199" fmla="*/ 109086 h 354582"/>
              <a:gd name="connsiteX200" fmla="*/ 230667 w 309087"/>
              <a:gd name="connsiteY200" fmla="*/ 111384 h 354582"/>
              <a:gd name="connsiteX201" fmla="*/ 232964 w 309087"/>
              <a:gd name="connsiteY201" fmla="*/ 111384 h 354582"/>
              <a:gd name="connsiteX202" fmla="*/ 234095 w 309087"/>
              <a:gd name="connsiteY202" fmla="*/ 113646 h 354582"/>
              <a:gd name="connsiteX203" fmla="*/ 234095 w 309087"/>
              <a:gd name="connsiteY203" fmla="*/ 114777 h 354582"/>
              <a:gd name="connsiteX204" fmla="*/ 234095 w 309087"/>
              <a:gd name="connsiteY204" fmla="*/ 115908 h 354582"/>
              <a:gd name="connsiteX205" fmla="*/ 234095 w 309087"/>
              <a:gd name="connsiteY205" fmla="*/ 117040 h 354582"/>
              <a:gd name="connsiteX206" fmla="*/ 235226 w 309087"/>
              <a:gd name="connsiteY206" fmla="*/ 118206 h 354582"/>
              <a:gd name="connsiteX207" fmla="*/ 238619 w 309087"/>
              <a:gd name="connsiteY207" fmla="*/ 120468 h 354582"/>
              <a:gd name="connsiteX208" fmla="*/ 239749 w 309087"/>
              <a:gd name="connsiteY208" fmla="*/ 121600 h 354582"/>
              <a:gd name="connsiteX209" fmla="*/ 245439 w 309087"/>
              <a:gd name="connsiteY209" fmla="*/ 122731 h 354582"/>
              <a:gd name="connsiteX210" fmla="*/ 246570 w 309087"/>
              <a:gd name="connsiteY210" fmla="*/ 122731 h 354582"/>
              <a:gd name="connsiteX211" fmla="*/ 249998 w 309087"/>
              <a:gd name="connsiteY211" fmla="*/ 123862 h 354582"/>
              <a:gd name="connsiteX212" fmla="*/ 249998 w 309087"/>
              <a:gd name="connsiteY212" fmla="*/ 124993 h 354582"/>
              <a:gd name="connsiteX213" fmla="*/ 248867 w 309087"/>
              <a:gd name="connsiteY213" fmla="*/ 126159 h 354582"/>
              <a:gd name="connsiteX214" fmla="*/ 249998 w 309087"/>
              <a:gd name="connsiteY214" fmla="*/ 126159 h 354582"/>
              <a:gd name="connsiteX215" fmla="*/ 252260 w 309087"/>
              <a:gd name="connsiteY215" fmla="*/ 127291 h 354582"/>
              <a:gd name="connsiteX216" fmla="*/ 254557 w 309087"/>
              <a:gd name="connsiteY216" fmla="*/ 129553 h 354582"/>
              <a:gd name="connsiteX217" fmla="*/ 255688 w 309087"/>
              <a:gd name="connsiteY217" fmla="*/ 129553 h 354582"/>
              <a:gd name="connsiteX218" fmla="*/ 257950 w 309087"/>
              <a:gd name="connsiteY218" fmla="*/ 130684 h 354582"/>
              <a:gd name="connsiteX219" fmla="*/ 259081 w 309087"/>
              <a:gd name="connsiteY219" fmla="*/ 130684 h 354582"/>
              <a:gd name="connsiteX220" fmla="*/ 261343 w 309087"/>
              <a:gd name="connsiteY220" fmla="*/ 130684 h 354582"/>
              <a:gd name="connsiteX221" fmla="*/ 262509 w 309087"/>
              <a:gd name="connsiteY221" fmla="*/ 129553 h 354582"/>
              <a:gd name="connsiteX222" fmla="*/ 265901 w 309087"/>
              <a:gd name="connsiteY222" fmla="*/ 129553 h 354582"/>
              <a:gd name="connsiteX223" fmla="*/ 268163 w 309087"/>
              <a:gd name="connsiteY223" fmla="*/ 127291 h 354582"/>
              <a:gd name="connsiteX224" fmla="*/ 269294 w 309087"/>
              <a:gd name="connsiteY224" fmla="*/ 127291 h 354582"/>
              <a:gd name="connsiteX225" fmla="*/ 270460 w 309087"/>
              <a:gd name="connsiteY225" fmla="*/ 127291 h 354582"/>
              <a:gd name="connsiteX226" fmla="*/ 271591 w 309087"/>
              <a:gd name="connsiteY226" fmla="*/ 128422 h 354582"/>
              <a:gd name="connsiteX227" fmla="*/ 272722 w 309087"/>
              <a:gd name="connsiteY227" fmla="*/ 129553 h 354582"/>
              <a:gd name="connsiteX228" fmla="*/ 272722 w 309087"/>
              <a:gd name="connsiteY228" fmla="*/ 130684 h 354582"/>
              <a:gd name="connsiteX229" fmla="*/ 276115 w 309087"/>
              <a:gd name="connsiteY229" fmla="*/ 132982 h 354582"/>
              <a:gd name="connsiteX230" fmla="*/ 277281 w 309087"/>
              <a:gd name="connsiteY230" fmla="*/ 135244 h 354582"/>
              <a:gd name="connsiteX231" fmla="*/ 279543 w 309087"/>
              <a:gd name="connsiteY231" fmla="*/ 138638 h 354582"/>
              <a:gd name="connsiteX232" fmla="*/ 280674 w 309087"/>
              <a:gd name="connsiteY232" fmla="*/ 140935 h 354582"/>
              <a:gd name="connsiteX233" fmla="*/ 280674 w 309087"/>
              <a:gd name="connsiteY233" fmla="*/ 146591 h 354582"/>
              <a:gd name="connsiteX234" fmla="*/ 281805 w 309087"/>
              <a:gd name="connsiteY234" fmla="*/ 151151 h 354582"/>
              <a:gd name="connsiteX235" fmla="*/ 280674 w 309087"/>
              <a:gd name="connsiteY235" fmla="*/ 155711 h 354582"/>
              <a:gd name="connsiteX236" fmla="*/ 284102 w 309087"/>
              <a:gd name="connsiteY236" fmla="*/ 157973 h 354582"/>
              <a:gd name="connsiteX237" fmla="*/ 285233 w 309087"/>
              <a:gd name="connsiteY237" fmla="*/ 156842 h 354582"/>
              <a:gd name="connsiteX238" fmla="*/ 289756 w 309087"/>
              <a:gd name="connsiteY238" fmla="*/ 156842 h 354582"/>
              <a:gd name="connsiteX239" fmla="*/ 288625 w 309087"/>
              <a:gd name="connsiteY239" fmla="*/ 156842 h 354582"/>
              <a:gd name="connsiteX240" fmla="*/ 288625 w 309087"/>
              <a:gd name="connsiteY240" fmla="*/ 157973 h 354582"/>
              <a:gd name="connsiteX241" fmla="*/ 289756 w 309087"/>
              <a:gd name="connsiteY241" fmla="*/ 157973 h 354582"/>
              <a:gd name="connsiteX242" fmla="*/ 293184 w 309087"/>
              <a:gd name="connsiteY242" fmla="*/ 156842 h 354582"/>
              <a:gd name="connsiteX243" fmla="*/ 294315 w 309087"/>
              <a:gd name="connsiteY243" fmla="*/ 156842 h 354582"/>
              <a:gd name="connsiteX244" fmla="*/ 294315 w 309087"/>
              <a:gd name="connsiteY244" fmla="*/ 155711 h 354582"/>
              <a:gd name="connsiteX245" fmla="*/ 297708 w 309087"/>
              <a:gd name="connsiteY245" fmla="*/ 153413 h 354582"/>
              <a:gd name="connsiteX246" fmla="*/ 298839 w 309087"/>
              <a:gd name="connsiteY246" fmla="*/ 154544 h 354582"/>
              <a:gd name="connsiteX247" fmla="*/ 302267 w 309087"/>
              <a:gd name="connsiteY247" fmla="*/ 156842 h 354582"/>
              <a:gd name="connsiteX248" fmla="*/ 303398 w 309087"/>
              <a:gd name="connsiteY248" fmla="*/ 156842 h 354582"/>
              <a:gd name="connsiteX249" fmla="*/ 304529 w 309087"/>
              <a:gd name="connsiteY249" fmla="*/ 160236 h 354582"/>
              <a:gd name="connsiteX250" fmla="*/ 307957 w 309087"/>
              <a:gd name="connsiteY250" fmla="*/ 167058 h 354582"/>
              <a:gd name="connsiteX251" fmla="*/ 309087 w 309087"/>
              <a:gd name="connsiteY251" fmla="*/ 169320 h 354582"/>
              <a:gd name="connsiteX252" fmla="*/ 309087 w 309087"/>
              <a:gd name="connsiteY252" fmla="*/ 170487 h 354582"/>
              <a:gd name="connsiteX253" fmla="*/ 309087 w 309087"/>
              <a:gd name="connsiteY253" fmla="*/ 171618 h 354582"/>
              <a:gd name="connsiteX254" fmla="*/ 309087 w 309087"/>
              <a:gd name="connsiteY254" fmla="*/ 173880 h 354582"/>
              <a:gd name="connsiteX255" fmla="*/ 307957 w 309087"/>
              <a:gd name="connsiteY255" fmla="*/ 172749 h 354582"/>
              <a:gd name="connsiteX256" fmla="*/ 302267 w 309087"/>
              <a:gd name="connsiteY256" fmla="*/ 173880 h 354582"/>
              <a:gd name="connsiteX257" fmla="*/ 292053 w 309087"/>
              <a:gd name="connsiteY257" fmla="*/ 176143 h 354582"/>
              <a:gd name="connsiteX258" fmla="*/ 278412 w 309087"/>
              <a:gd name="connsiteY258" fmla="*/ 181834 h 354582"/>
              <a:gd name="connsiteX259" fmla="*/ 271591 w 309087"/>
              <a:gd name="connsiteY259" fmla="*/ 185263 h 354582"/>
              <a:gd name="connsiteX260" fmla="*/ 265901 w 309087"/>
              <a:gd name="connsiteY260" fmla="*/ 189787 h 354582"/>
              <a:gd name="connsiteX261" fmla="*/ 261343 w 309087"/>
              <a:gd name="connsiteY261" fmla="*/ 193216 h 354582"/>
              <a:gd name="connsiteX262" fmla="*/ 253391 w 309087"/>
              <a:gd name="connsiteY262" fmla="*/ 196609 h 354582"/>
              <a:gd name="connsiteX263" fmla="*/ 239749 w 309087"/>
              <a:gd name="connsiteY263" fmla="*/ 205694 h 354582"/>
              <a:gd name="connsiteX264" fmla="*/ 234095 w 309087"/>
              <a:gd name="connsiteY264" fmla="*/ 211385 h 354582"/>
              <a:gd name="connsiteX265" fmla="*/ 232964 w 309087"/>
              <a:gd name="connsiteY265" fmla="*/ 212516 h 354582"/>
              <a:gd name="connsiteX266" fmla="*/ 218192 w 309087"/>
              <a:gd name="connsiteY266" fmla="*/ 227292 h 354582"/>
              <a:gd name="connsiteX267" fmla="*/ 213633 w 309087"/>
              <a:gd name="connsiteY267" fmla="*/ 232983 h 354582"/>
              <a:gd name="connsiteX268" fmla="*/ 209074 w 309087"/>
              <a:gd name="connsiteY268" fmla="*/ 239806 h 354582"/>
              <a:gd name="connsiteX269" fmla="*/ 203420 w 309087"/>
              <a:gd name="connsiteY269" fmla="*/ 247759 h 354582"/>
              <a:gd name="connsiteX270" fmla="*/ 203420 w 309087"/>
              <a:gd name="connsiteY270" fmla="*/ 250021 h 354582"/>
              <a:gd name="connsiteX271" fmla="*/ 198861 w 309087"/>
              <a:gd name="connsiteY271" fmla="*/ 255712 h 354582"/>
              <a:gd name="connsiteX272" fmla="*/ 186350 w 309087"/>
              <a:gd name="connsiteY272" fmla="*/ 273917 h 354582"/>
              <a:gd name="connsiteX273" fmla="*/ 181827 w 309087"/>
              <a:gd name="connsiteY273" fmla="*/ 283002 h 354582"/>
              <a:gd name="connsiteX274" fmla="*/ 182957 w 309087"/>
              <a:gd name="connsiteY274" fmla="*/ 284133 h 354582"/>
              <a:gd name="connsiteX275" fmla="*/ 173875 w 309087"/>
              <a:gd name="connsiteY275" fmla="*/ 294349 h 354582"/>
              <a:gd name="connsiteX276" fmla="*/ 164757 w 309087"/>
              <a:gd name="connsiteY276" fmla="*/ 305731 h 354582"/>
              <a:gd name="connsiteX277" fmla="*/ 159103 w 309087"/>
              <a:gd name="connsiteY277" fmla="*/ 315947 h 354582"/>
              <a:gd name="connsiteX278" fmla="*/ 154544 w 309087"/>
              <a:gd name="connsiteY278" fmla="*/ 329591 h 354582"/>
              <a:gd name="connsiteX279" fmla="*/ 153413 w 309087"/>
              <a:gd name="connsiteY279" fmla="*/ 330722 h 354582"/>
              <a:gd name="connsiteX280" fmla="*/ 153413 w 309087"/>
              <a:gd name="connsiteY280" fmla="*/ 333020 h 354582"/>
              <a:gd name="connsiteX281" fmla="*/ 151151 w 309087"/>
              <a:gd name="connsiteY281" fmla="*/ 333020 h 354582"/>
              <a:gd name="connsiteX282" fmla="*/ 149985 w 309087"/>
              <a:gd name="connsiteY282" fmla="*/ 333020 h 354582"/>
              <a:gd name="connsiteX283" fmla="*/ 147723 w 309087"/>
              <a:gd name="connsiteY283" fmla="*/ 333020 h 354582"/>
              <a:gd name="connsiteX284" fmla="*/ 146592 w 309087"/>
              <a:gd name="connsiteY284" fmla="*/ 335282 h 354582"/>
              <a:gd name="connsiteX285" fmla="*/ 145461 w 309087"/>
              <a:gd name="connsiteY285" fmla="*/ 335282 h 354582"/>
              <a:gd name="connsiteX286" fmla="*/ 142033 w 309087"/>
              <a:gd name="connsiteY286" fmla="*/ 338676 h 354582"/>
              <a:gd name="connsiteX287" fmla="*/ 138641 w 309087"/>
              <a:gd name="connsiteY287" fmla="*/ 342105 h 354582"/>
              <a:gd name="connsiteX288" fmla="*/ 134082 w 309087"/>
              <a:gd name="connsiteY288" fmla="*/ 345498 h 354582"/>
              <a:gd name="connsiteX289" fmla="*/ 131820 w 309087"/>
              <a:gd name="connsiteY289" fmla="*/ 346629 h 354582"/>
              <a:gd name="connsiteX290" fmla="*/ 130689 w 309087"/>
              <a:gd name="connsiteY290" fmla="*/ 346629 h 354582"/>
              <a:gd name="connsiteX291" fmla="*/ 126130 w 309087"/>
              <a:gd name="connsiteY291" fmla="*/ 346629 h 354582"/>
              <a:gd name="connsiteX292" fmla="*/ 123868 w 309087"/>
              <a:gd name="connsiteY292" fmla="*/ 346629 h 354582"/>
              <a:gd name="connsiteX293" fmla="*/ 121606 w 309087"/>
              <a:gd name="connsiteY293" fmla="*/ 348927 h 354582"/>
              <a:gd name="connsiteX294" fmla="*/ 121606 w 309087"/>
              <a:gd name="connsiteY294" fmla="*/ 351189 h 354582"/>
              <a:gd name="connsiteX295" fmla="*/ 115917 w 309087"/>
              <a:gd name="connsiteY295" fmla="*/ 351189 h 354582"/>
              <a:gd name="connsiteX296" fmla="*/ 114786 w 309087"/>
              <a:gd name="connsiteY296" fmla="*/ 351189 h 354582"/>
              <a:gd name="connsiteX297" fmla="*/ 113619 w 309087"/>
              <a:gd name="connsiteY297" fmla="*/ 350058 h 354582"/>
              <a:gd name="connsiteX298" fmla="*/ 112489 w 309087"/>
              <a:gd name="connsiteY298" fmla="*/ 350058 h 354582"/>
              <a:gd name="connsiteX299" fmla="*/ 111358 w 309087"/>
              <a:gd name="connsiteY299" fmla="*/ 350058 h 354582"/>
              <a:gd name="connsiteX300" fmla="*/ 112489 w 309087"/>
              <a:gd name="connsiteY300" fmla="*/ 351189 h 354582"/>
              <a:gd name="connsiteX301" fmla="*/ 111358 w 309087"/>
              <a:gd name="connsiteY301" fmla="*/ 351189 h 354582"/>
              <a:gd name="connsiteX302" fmla="*/ 110227 w 309087"/>
              <a:gd name="connsiteY302" fmla="*/ 350058 h 354582"/>
              <a:gd name="connsiteX303" fmla="*/ 111358 w 309087"/>
              <a:gd name="connsiteY303" fmla="*/ 347796 h 354582"/>
              <a:gd name="connsiteX304" fmla="*/ 110227 w 309087"/>
              <a:gd name="connsiteY304" fmla="*/ 347796 h 354582"/>
              <a:gd name="connsiteX305" fmla="*/ 109096 w 309087"/>
              <a:gd name="connsiteY305" fmla="*/ 347796 h 354582"/>
              <a:gd name="connsiteX306" fmla="*/ 106834 w 309087"/>
              <a:gd name="connsiteY306" fmla="*/ 348927 h 354582"/>
              <a:gd name="connsiteX307" fmla="*/ 105668 w 309087"/>
              <a:gd name="connsiteY307" fmla="*/ 348927 h 354582"/>
              <a:gd name="connsiteX308" fmla="*/ 104537 w 309087"/>
              <a:gd name="connsiteY308" fmla="*/ 348927 h 354582"/>
              <a:gd name="connsiteX309" fmla="*/ 103406 w 309087"/>
              <a:gd name="connsiteY309" fmla="*/ 347796 h 354582"/>
              <a:gd name="connsiteX310" fmla="*/ 102275 w 309087"/>
              <a:gd name="connsiteY310" fmla="*/ 345498 h 354582"/>
              <a:gd name="connsiteX311" fmla="*/ 101144 w 309087"/>
              <a:gd name="connsiteY311" fmla="*/ 345498 h 354582"/>
              <a:gd name="connsiteX312" fmla="*/ 100013 w 309087"/>
              <a:gd name="connsiteY312" fmla="*/ 346629 h 354582"/>
              <a:gd name="connsiteX313" fmla="*/ 98847 w 309087"/>
              <a:gd name="connsiteY313" fmla="*/ 345498 h 354582"/>
              <a:gd name="connsiteX314" fmla="*/ 98847 w 309087"/>
              <a:gd name="connsiteY314" fmla="*/ 347796 h 354582"/>
              <a:gd name="connsiteX315" fmla="*/ 97716 w 309087"/>
              <a:gd name="connsiteY315" fmla="*/ 347796 h 354582"/>
              <a:gd name="connsiteX316" fmla="*/ 96585 w 309087"/>
              <a:gd name="connsiteY316" fmla="*/ 347796 h 354582"/>
              <a:gd name="connsiteX317" fmla="*/ 97716 w 309087"/>
              <a:gd name="connsiteY317" fmla="*/ 350058 h 354582"/>
              <a:gd name="connsiteX318" fmla="*/ 95455 w 309087"/>
              <a:gd name="connsiteY318" fmla="*/ 352320 h 354582"/>
              <a:gd name="connsiteX319" fmla="*/ 95455 w 309087"/>
              <a:gd name="connsiteY319" fmla="*/ 353452 h 354582"/>
              <a:gd name="connsiteX320" fmla="*/ 95455 w 309087"/>
              <a:gd name="connsiteY320" fmla="*/ 354583 h 354582"/>
              <a:gd name="connsiteX321" fmla="*/ 93193 w 309087"/>
              <a:gd name="connsiteY321" fmla="*/ 353452 h 354582"/>
              <a:gd name="connsiteX322" fmla="*/ 90896 w 309087"/>
              <a:gd name="connsiteY322" fmla="*/ 353452 h 354582"/>
              <a:gd name="connsiteX323" fmla="*/ 92062 w 309087"/>
              <a:gd name="connsiteY323" fmla="*/ 350058 h 354582"/>
              <a:gd name="connsiteX324" fmla="*/ 90896 w 309087"/>
              <a:gd name="connsiteY324" fmla="*/ 350058 h 354582"/>
              <a:gd name="connsiteX325" fmla="*/ 88634 w 309087"/>
              <a:gd name="connsiteY325" fmla="*/ 351189 h 354582"/>
              <a:gd name="connsiteX326" fmla="*/ 87503 w 309087"/>
              <a:gd name="connsiteY326" fmla="*/ 351189 h 354582"/>
              <a:gd name="connsiteX327" fmla="*/ 86372 w 309087"/>
              <a:gd name="connsiteY327" fmla="*/ 351189 h 354582"/>
              <a:gd name="connsiteX328" fmla="*/ 86372 w 309087"/>
              <a:gd name="connsiteY328" fmla="*/ 348927 h 354582"/>
              <a:gd name="connsiteX329" fmla="*/ 82944 w 309087"/>
              <a:gd name="connsiteY329" fmla="*/ 348927 h 354582"/>
              <a:gd name="connsiteX330" fmla="*/ 80682 w 309087"/>
              <a:gd name="connsiteY330" fmla="*/ 346629 h 354582"/>
              <a:gd name="connsiteX331" fmla="*/ 79551 w 309087"/>
              <a:gd name="connsiteY331" fmla="*/ 347796 h 354582"/>
              <a:gd name="connsiteX332" fmla="*/ 78420 w 309087"/>
              <a:gd name="connsiteY332" fmla="*/ 346629 h 354582"/>
              <a:gd name="connsiteX333" fmla="*/ 76123 w 309087"/>
              <a:gd name="connsiteY333" fmla="*/ 346629 h 354582"/>
              <a:gd name="connsiteX334" fmla="*/ 74992 w 309087"/>
              <a:gd name="connsiteY334" fmla="*/ 345498 h 354582"/>
              <a:gd name="connsiteX335" fmla="*/ 73862 w 309087"/>
              <a:gd name="connsiteY335" fmla="*/ 346629 h 354582"/>
              <a:gd name="connsiteX336" fmla="*/ 71600 w 309087"/>
              <a:gd name="connsiteY336" fmla="*/ 345498 h 354582"/>
              <a:gd name="connsiteX337" fmla="*/ 71600 w 309087"/>
              <a:gd name="connsiteY337" fmla="*/ 343236 h 354582"/>
              <a:gd name="connsiteX338" fmla="*/ 72731 w 309087"/>
              <a:gd name="connsiteY338" fmla="*/ 342105 h 354582"/>
              <a:gd name="connsiteX339" fmla="*/ 71600 w 309087"/>
              <a:gd name="connsiteY339" fmla="*/ 340974 h 354582"/>
              <a:gd name="connsiteX340" fmla="*/ 70469 w 309087"/>
              <a:gd name="connsiteY340" fmla="*/ 340974 h 354582"/>
              <a:gd name="connsiteX341" fmla="*/ 68172 w 309087"/>
              <a:gd name="connsiteY341" fmla="*/ 339807 h 354582"/>
              <a:gd name="connsiteX342" fmla="*/ 67041 w 309087"/>
              <a:gd name="connsiteY342" fmla="*/ 339807 h 354582"/>
              <a:gd name="connsiteX343" fmla="*/ 65910 w 309087"/>
              <a:gd name="connsiteY343" fmla="*/ 337545 h 354582"/>
              <a:gd name="connsiteX344" fmla="*/ 64779 w 309087"/>
              <a:gd name="connsiteY344" fmla="*/ 337545 h 354582"/>
              <a:gd name="connsiteX345" fmla="*/ 63648 w 309087"/>
              <a:gd name="connsiteY345" fmla="*/ 336414 h 354582"/>
              <a:gd name="connsiteX346" fmla="*/ 63648 w 309087"/>
              <a:gd name="connsiteY346" fmla="*/ 335282 h 354582"/>
              <a:gd name="connsiteX347" fmla="*/ 63648 w 309087"/>
              <a:gd name="connsiteY347" fmla="*/ 334151 h 354582"/>
              <a:gd name="connsiteX348" fmla="*/ 64779 w 309087"/>
              <a:gd name="connsiteY348" fmla="*/ 334151 h 354582"/>
              <a:gd name="connsiteX349" fmla="*/ 65910 w 309087"/>
              <a:gd name="connsiteY349" fmla="*/ 334151 h 354582"/>
              <a:gd name="connsiteX350" fmla="*/ 65910 w 309087"/>
              <a:gd name="connsiteY350" fmla="*/ 333020 h 354582"/>
              <a:gd name="connsiteX351" fmla="*/ 65910 w 309087"/>
              <a:gd name="connsiteY351" fmla="*/ 331854 h 354582"/>
              <a:gd name="connsiteX352" fmla="*/ 62517 w 309087"/>
              <a:gd name="connsiteY352" fmla="*/ 333020 h 354582"/>
              <a:gd name="connsiteX353" fmla="*/ 62517 w 309087"/>
              <a:gd name="connsiteY353" fmla="*/ 331854 h 354582"/>
              <a:gd name="connsiteX354" fmla="*/ 60220 w 309087"/>
              <a:gd name="connsiteY354" fmla="*/ 330722 h 354582"/>
              <a:gd name="connsiteX355" fmla="*/ 61351 w 309087"/>
              <a:gd name="connsiteY355" fmla="*/ 330722 h 354582"/>
              <a:gd name="connsiteX356" fmla="*/ 63648 w 309087"/>
              <a:gd name="connsiteY356" fmla="*/ 330722 h 354582"/>
              <a:gd name="connsiteX357" fmla="*/ 61351 w 309087"/>
              <a:gd name="connsiteY357" fmla="*/ 329591 h 354582"/>
              <a:gd name="connsiteX358" fmla="*/ 60220 w 309087"/>
              <a:gd name="connsiteY358" fmla="*/ 329591 h 354582"/>
              <a:gd name="connsiteX359" fmla="*/ 59089 w 309087"/>
              <a:gd name="connsiteY359" fmla="*/ 331854 h 354582"/>
              <a:gd name="connsiteX360" fmla="*/ 59089 w 309087"/>
              <a:gd name="connsiteY360" fmla="*/ 330722 h 354582"/>
              <a:gd name="connsiteX361" fmla="*/ 57958 w 309087"/>
              <a:gd name="connsiteY361" fmla="*/ 331854 h 354582"/>
              <a:gd name="connsiteX362" fmla="*/ 56827 w 309087"/>
              <a:gd name="connsiteY362" fmla="*/ 330722 h 354582"/>
              <a:gd name="connsiteX363" fmla="*/ 56827 w 309087"/>
              <a:gd name="connsiteY363" fmla="*/ 329591 h 354582"/>
              <a:gd name="connsiteX364" fmla="*/ 56827 w 309087"/>
              <a:gd name="connsiteY364" fmla="*/ 327329 h 354582"/>
              <a:gd name="connsiteX365" fmla="*/ 55697 w 309087"/>
              <a:gd name="connsiteY365" fmla="*/ 327329 h 354582"/>
              <a:gd name="connsiteX366" fmla="*/ 54566 w 309087"/>
              <a:gd name="connsiteY366" fmla="*/ 326198 h 354582"/>
              <a:gd name="connsiteX367" fmla="*/ 52269 w 309087"/>
              <a:gd name="connsiteY367" fmla="*/ 326198 h 354582"/>
              <a:gd name="connsiteX368" fmla="*/ 52269 w 309087"/>
              <a:gd name="connsiteY368" fmla="*/ 327329 h 354582"/>
              <a:gd name="connsiteX369" fmla="*/ 51138 w 309087"/>
              <a:gd name="connsiteY369" fmla="*/ 327329 h 354582"/>
              <a:gd name="connsiteX370" fmla="*/ 51138 w 309087"/>
              <a:gd name="connsiteY370" fmla="*/ 329591 h 354582"/>
              <a:gd name="connsiteX371" fmla="*/ 50007 w 309087"/>
              <a:gd name="connsiteY371" fmla="*/ 329591 h 354582"/>
              <a:gd name="connsiteX372" fmla="*/ 50007 w 309087"/>
              <a:gd name="connsiteY372" fmla="*/ 328460 h 354582"/>
              <a:gd name="connsiteX373" fmla="*/ 48876 w 309087"/>
              <a:gd name="connsiteY373" fmla="*/ 327329 h 354582"/>
              <a:gd name="connsiteX374" fmla="*/ 47745 w 309087"/>
              <a:gd name="connsiteY374" fmla="*/ 326198 h 354582"/>
              <a:gd name="connsiteX375" fmla="*/ 48876 w 309087"/>
              <a:gd name="connsiteY375" fmla="*/ 326198 h 354582"/>
              <a:gd name="connsiteX376" fmla="*/ 48876 w 309087"/>
              <a:gd name="connsiteY376" fmla="*/ 325031 h 354582"/>
              <a:gd name="connsiteX377" fmla="*/ 47745 w 309087"/>
              <a:gd name="connsiteY377" fmla="*/ 325031 h 354582"/>
              <a:gd name="connsiteX378" fmla="*/ 46579 w 309087"/>
              <a:gd name="connsiteY378" fmla="*/ 326198 h 354582"/>
              <a:gd name="connsiteX379" fmla="*/ 46579 w 309087"/>
              <a:gd name="connsiteY379" fmla="*/ 323900 h 354582"/>
              <a:gd name="connsiteX380" fmla="*/ 44317 w 309087"/>
              <a:gd name="connsiteY380" fmla="*/ 323900 h 354582"/>
              <a:gd name="connsiteX381" fmla="*/ 44317 w 309087"/>
              <a:gd name="connsiteY381" fmla="*/ 322769 h 354582"/>
              <a:gd name="connsiteX382" fmla="*/ 45448 w 309087"/>
              <a:gd name="connsiteY382" fmla="*/ 321638 h 354582"/>
              <a:gd name="connsiteX383" fmla="*/ 45448 w 309087"/>
              <a:gd name="connsiteY383" fmla="*/ 320507 h 354582"/>
              <a:gd name="connsiteX384" fmla="*/ 44317 w 309087"/>
              <a:gd name="connsiteY384" fmla="*/ 319375 h 354582"/>
              <a:gd name="connsiteX385" fmla="*/ 43186 w 309087"/>
              <a:gd name="connsiteY385" fmla="*/ 315947 h 354582"/>
              <a:gd name="connsiteX386" fmla="*/ 43186 w 309087"/>
              <a:gd name="connsiteY386" fmla="*/ 314815 h 354582"/>
              <a:gd name="connsiteX387" fmla="*/ 42055 w 309087"/>
              <a:gd name="connsiteY387" fmla="*/ 315947 h 354582"/>
              <a:gd name="connsiteX388" fmla="*/ 40924 w 309087"/>
              <a:gd name="connsiteY388" fmla="*/ 314815 h 354582"/>
              <a:gd name="connsiteX389" fmla="*/ 40924 w 309087"/>
              <a:gd name="connsiteY389" fmla="*/ 313684 h 354582"/>
              <a:gd name="connsiteX390" fmla="*/ 43186 w 309087"/>
              <a:gd name="connsiteY390" fmla="*/ 313684 h 354582"/>
              <a:gd name="connsiteX391" fmla="*/ 40924 w 309087"/>
              <a:gd name="connsiteY391" fmla="*/ 312553 h 354582"/>
              <a:gd name="connsiteX392" fmla="*/ 40924 w 309087"/>
              <a:gd name="connsiteY392" fmla="*/ 311422 h 354582"/>
              <a:gd name="connsiteX393" fmla="*/ 42055 w 309087"/>
              <a:gd name="connsiteY393" fmla="*/ 311422 h 354582"/>
              <a:gd name="connsiteX394" fmla="*/ 39793 w 309087"/>
              <a:gd name="connsiteY394" fmla="*/ 307993 h 354582"/>
              <a:gd name="connsiteX395" fmla="*/ 39793 w 309087"/>
              <a:gd name="connsiteY395" fmla="*/ 305731 h 354582"/>
              <a:gd name="connsiteX396" fmla="*/ 42055 w 309087"/>
              <a:gd name="connsiteY396" fmla="*/ 304600 h 354582"/>
              <a:gd name="connsiteX397" fmla="*/ 42055 w 309087"/>
              <a:gd name="connsiteY397" fmla="*/ 303469 h 354582"/>
              <a:gd name="connsiteX398" fmla="*/ 43186 w 309087"/>
              <a:gd name="connsiteY398" fmla="*/ 302302 h 354582"/>
              <a:gd name="connsiteX399" fmla="*/ 42055 w 309087"/>
              <a:gd name="connsiteY399" fmla="*/ 301171 h 354582"/>
              <a:gd name="connsiteX400" fmla="*/ 43186 w 309087"/>
              <a:gd name="connsiteY400" fmla="*/ 300040 h 354582"/>
              <a:gd name="connsiteX401" fmla="*/ 43186 w 309087"/>
              <a:gd name="connsiteY401" fmla="*/ 298909 h 354582"/>
              <a:gd name="connsiteX402" fmla="*/ 42055 w 309087"/>
              <a:gd name="connsiteY402" fmla="*/ 298909 h 354582"/>
              <a:gd name="connsiteX403" fmla="*/ 42055 w 309087"/>
              <a:gd name="connsiteY403" fmla="*/ 297777 h 354582"/>
              <a:gd name="connsiteX404" fmla="*/ 43186 w 309087"/>
              <a:gd name="connsiteY404" fmla="*/ 297777 h 354582"/>
              <a:gd name="connsiteX405" fmla="*/ 42055 w 309087"/>
              <a:gd name="connsiteY405" fmla="*/ 295480 h 354582"/>
              <a:gd name="connsiteX406" fmla="*/ 43186 w 309087"/>
              <a:gd name="connsiteY406" fmla="*/ 295480 h 354582"/>
              <a:gd name="connsiteX407" fmla="*/ 44317 w 309087"/>
              <a:gd name="connsiteY407" fmla="*/ 294349 h 354582"/>
              <a:gd name="connsiteX408" fmla="*/ 44317 w 309087"/>
              <a:gd name="connsiteY408" fmla="*/ 293217 h 354582"/>
              <a:gd name="connsiteX409" fmla="*/ 44317 w 309087"/>
              <a:gd name="connsiteY409" fmla="*/ 292086 h 354582"/>
              <a:gd name="connsiteX410" fmla="*/ 44317 w 309087"/>
              <a:gd name="connsiteY410" fmla="*/ 290955 h 354582"/>
              <a:gd name="connsiteX411" fmla="*/ 45448 w 309087"/>
              <a:gd name="connsiteY411" fmla="*/ 289824 h 354582"/>
              <a:gd name="connsiteX412" fmla="*/ 44317 w 309087"/>
              <a:gd name="connsiteY412" fmla="*/ 289824 h 354582"/>
              <a:gd name="connsiteX413" fmla="*/ 43186 w 309087"/>
              <a:gd name="connsiteY413" fmla="*/ 289824 h 354582"/>
              <a:gd name="connsiteX414" fmla="*/ 40924 w 309087"/>
              <a:gd name="connsiteY414" fmla="*/ 288693 h 354582"/>
              <a:gd name="connsiteX415" fmla="*/ 39793 w 309087"/>
              <a:gd name="connsiteY415" fmla="*/ 289824 h 354582"/>
              <a:gd name="connsiteX416" fmla="*/ 36365 w 309087"/>
              <a:gd name="connsiteY416" fmla="*/ 286395 h 354582"/>
              <a:gd name="connsiteX417" fmla="*/ 35234 w 309087"/>
              <a:gd name="connsiteY417" fmla="*/ 287526 h 354582"/>
              <a:gd name="connsiteX418" fmla="*/ 32973 w 309087"/>
              <a:gd name="connsiteY418" fmla="*/ 286395 h 354582"/>
              <a:gd name="connsiteX419" fmla="*/ 30675 w 309087"/>
              <a:gd name="connsiteY419" fmla="*/ 284133 h 354582"/>
              <a:gd name="connsiteX420" fmla="*/ 28414 w 309087"/>
              <a:gd name="connsiteY420" fmla="*/ 283002 h 354582"/>
              <a:gd name="connsiteX421" fmla="*/ 29545 w 309087"/>
              <a:gd name="connsiteY421" fmla="*/ 281870 h 354582"/>
              <a:gd name="connsiteX422" fmla="*/ 28414 w 309087"/>
              <a:gd name="connsiteY422" fmla="*/ 280739 h 354582"/>
              <a:gd name="connsiteX423" fmla="*/ 29545 w 309087"/>
              <a:gd name="connsiteY423" fmla="*/ 278442 h 354582"/>
              <a:gd name="connsiteX424" fmla="*/ 29545 w 309087"/>
              <a:gd name="connsiteY424" fmla="*/ 277311 h 354582"/>
              <a:gd name="connsiteX425" fmla="*/ 28414 w 309087"/>
              <a:gd name="connsiteY425" fmla="*/ 277311 h 354582"/>
              <a:gd name="connsiteX426" fmla="*/ 26152 w 309087"/>
              <a:gd name="connsiteY426" fmla="*/ 276179 h 354582"/>
              <a:gd name="connsiteX427" fmla="*/ 25021 w 309087"/>
              <a:gd name="connsiteY427" fmla="*/ 273917 h 354582"/>
              <a:gd name="connsiteX428" fmla="*/ 25021 w 309087"/>
              <a:gd name="connsiteY428" fmla="*/ 272751 h 354582"/>
              <a:gd name="connsiteX429" fmla="*/ 26152 w 309087"/>
              <a:gd name="connsiteY429" fmla="*/ 272751 h 354582"/>
              <a:gd name="connsiteX430" fmla="*/ 27283 w 309087"/>
              <a:gd name="connsiteY430" fmla="*/ 269357 h 354582"/>
              <a:gd name="connsiteX431" fmla="*/ 27283 w 309087"/>
              <a:gd name="connsiteY431" fmla="*/ 267095 h 354582"/>
              <a:gd name="connsiteX432" fmla="*/ 26152 w 309087"/>
              <a:gd name="connsiteY432" fmla="*/ 267095 h 354582"/>
              <a:gd name="connsiteX433" fmla="*/ 26152 w 309087"/>
              <a:gd name="connsiteY433" fmla="*/ 265928 h 354582"/>
              <a:gd name="connsiteX434" fmla="*/ 25021 w 309087"/>
              <a:gd name="connsiteY434" fmla="*/ 265928 h 354582"/>
              <a:gd name="connsiteX435" fmla="*/ 25021 w 309087"/>
              <a:gd name="connsiteY435" fmla="*/ 264797 h 354582"/>
              <a:gd name="connsiteX436" fmla="*/ 23855 w 309087"/>
              <a:gd name="connsiteY436" fmla="*/ 264797 h 354582"/>
              <a:gd name="connsiteX437" fmla="*/ 22724 w 309087"/>
              <a:gd name="connsiteY437" fmla="*/ 263666 h 354582"/>
              <a:gd name="connsiteX438" fmla="*/ 22724 w 309087"/>
              <a:gd name="connsiteY438" fmla="*/ 262535 h 354582"/>
              <a:gd name="connsiteX439" fmla="*/ 23855 w 309087"/>
              <a:gd name="connsiteY439" fmla="*/ 262535 h 354582"/>
              <a:gd name="connsiteX440" fmla="*/ 22724 w 309087"/>
              <a:gd name="connsiteY440" fmla="*/ 260272 h 354582"/>
              <a:gd name="connsiteX441" fmla="*/ 22724 w 309087"/>
              <a:gd name="connsiteY441" fmla="*/ 259141 h 354582"/>
              <a:gd name="connsiteX442" fmla="*/ 21593 w 309087"/>
              <a:gd name="connsiteY442" fmla="*/ 257975 h 354582"/>
              <a:gd name="connsiteX443" fmla="*/ 19331 w 309087"/>
              <a:gd name="connsiteY443" fmla="*/ 256844 h 354582"/>
              <a:gd name="connsiteX444" fmla="*/ 19331 w 309087"/>
              <a:gd name="connsiteY444" fmla="*/ 259141 h 354582"/>
              <a:gd name="connsiteX445" fmla="*/ 18200 w 309087"/>
              <a:gd name="connsiteY445" fmla="*/ 259141 h 354582"/>
              <a:gd name="connsiteX446" fmla="*/ 17034 w 309087"/>
              <a:gd name="connsiteY446" fmla="*/ 257975 h 354582"/>
              <a:gd name="connsiteX447" fmla="*/ 15903 w 309087"/>
              <a:gd name="connsiteY447" fmla="*/ 255712 h 354582"/>
              <a:gd name="connsiteX448" fmla="*/ 11380 w 309087"/>
              <a:gd name="connsiteY448" fmla="*/ 253450 h 354582"/>
              <a:gd name="connsiteX449" fmla="*/ 10249 w 309087"/>
              <a:gd name="connsiteY449" fmla="*/ 251188 h 354582"/>
              <a:gd name="connsiteX450" fmla="*/ 9082 w 309087"/>
              <a:gd name="connsiteY450" fmla="*/ 250021 h 354582"/>
              <a:gd name="connsiteX451" fmla="*/ 10249 w 309087"/>
              <a:gd name="connsiteY451" fmla="*/ 247759 h 354582"/>
              <a:gd name="connsiteX452" fmla="*/ 10249 w 309087"/>
              <a:gd name="connsiteY452" fmla="*/ 246628 h 354582"/>
              <a:gd name="connsiteX453" fmla="*/ 6821 w 309087"/>
              <a:gd name="connsiteY453" fmla="*/ 245497 h 354582"/>
              <a:gd name="connsiteX454" fmla="*/ 6821 w 309087"/>
              <a:gd name="connsiteY454" fmla="*/ 243199 h 354582"/>
              <a:gd name="connsiteX455" fmla="*/ 5690 w 309087"/>
              <a:gd name="connsiteY455" fmla="*/ 243199 h 354582"/>
              <a:gd name="connsiteX456" fmla="*/ 4559 w 309087"/>
              <a:gd name="connsiteY456" fmla="*/ 244366 h 354582"/>
              <a:gd name="connsiteX457" fmla="*/ 4559 w 309087"/>
              <a:gd name="connsiteY457" fmla="*/ 243199 h 354582"/>
              <a:gd name="connsiteX458" fmla="*/ 2262 w 309087"/>
              <a:gd name="connsiteY458" fmla="*/ 242068 h 354582"/>
              <a:gd name="connsiteX459" fmla="*/ 2262 w 309087"/>
              <a:gd name="connsiteY459" fmla="*/ 238674 h 354582"/>
              <a:gd name="connsiteX460" fmla="*/ 0 w 309087"/>
              <a:gd name="connsiteY460" fmla="*/ 235246 h 354582"/>
              <a:gd name="connsiteX461" fmla="*/ 0 w 309087"/>
              <a:gd name="connsiteY461" fmla="*/ 232983 h 354582"/>
              <a:gd name="connsiteX462" fmla="*/ 1131 w 309087"/>
              <a:gd name="connsiteY462" fmla="*/ 230721 h 354582"/>
              <a:gd name="connsiteX463" fmla="*/ 2262 w 309087"/>
              <a:gd name="connsiteY463" fmla="*/ 229590 h 354582"/>
              <a:gd name="connsiteX464" fmla="*/ 1131 w 309087"/>
              <a:gd name="connsiteY464" fmla="*/ 226161 h 354582"/>
              <a:gd name="connsiteX465" fmla="*/ 0 w 309087"/>
              <a:gd name="connsiteY465" fmla="*/ 226161 h 354582"/>
              <a:gd name="connsiteX466" fmla="*/ 1131 w 309087"/>
              <a:gd name="connsiteY466" fmla="*/ 223899 h 354582"/>
              <a:gd name="connsiteX467" fmla="*/ 0 w 309087"/>
              <a:gd name="connsiteY467" fmla="*/ 221636 h 354582"/>
              <a:gd name="connsiteX468" fmla="*/ 1131 w 309087"/>
              <a:gd name="connsiteY468" fmla="*/ 220470 h 354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Lst>
            <a:rect l="l" t="t" r="r" b="b"/>
            <a:pathLst>
              <a:path w="309087" h="354582">
                <a:moveTo>
                  <a:pt x="1131" y="220470"/>
                </a:moveTo>
                <a:lnTo>
                  <a:pt x="2262" y="220470"/>
                </a:lnTo>
                <a:lnTo>
                  <a:pt x="3428" y="218207"/>
                </a:lnTo>
                <a:lnTo>
                  <a:pt x="4559" y="214814"/>
                </a:lnTo>
                <a:lnTo>
                  <a:pt x="4559" y="212516"/>
                </a:lnTo>
                <a:lnTo>
                  <a:pt x="4559" y="210254"/>
                </a:lnTo>
                <a:lnTo>
                  <a:pt x="4559" y="207992"/>
                </a:lnTo>
                <a:lnTo>
                  <a:pt x="5690" y="205694"/>
                </a:lnTo>
                <a:lnTo>
                  <a:pt x="6821" y="205694"/>
                </a:lnTo>
                <a:lnTo>
                  <a:pt x="10249" y="204563"/>
                </a:lnTo>
                <a:lnTo>
                  <a:pt x="11380" y="206825"/>
                </a:lnTo>
                <a:lnTo>
                  <a:pt x="13641" y="206825"/>
                </a:lnTo>
                <a:lnTo>
                  <a:pt x="14772" y="206825"/>
                </a:lnTo>
                <a:lnTo>
                  <a:pt x="17034" y="207992"/>
                </a:lnTo>
                <a:lnTo>
                  <a:pt x="19331" y="207992"/>
                </a:lnTo>
                <a:lnTo>
                  <a:pt x="20462" y="205694"/>
                </a:lnTo>
                <a:lnTo>
                  <a:pt x="22724" y="206825"/>
                </a:lnTo>
                <a:lnTo>
                  <a:pt x="25021" y="204563"/>
                </a:lnTo>
                <a:lnTo>
                  <a:pt x="26152" y="205694"/>
                </a:lnTo>
                <a:lnTo>
                  <a:pt x="27283" y="206825"/>
                </a:lnTo>
                <a:lnTo>
                  <a:pt x="30675" y="205694"/>
                </a:lnTo>
                <a:lnTo>
                  <a:pt x="31806" y="205694"/>
                </a:lnTo>
                <a:lnTo>
                  <a:pt x="32973" y="207992"/>
                </a:lnTo>
                <a:lnTo>
                  <a:pt x="34104" y="207992"/>
                </a:lnTo>
                <a:lnTo>
                  <a:pt x="36365" y="210254"/>
                </a:lnTo>
                <a:lnTo>
                  <a:pt x="36365" y="211385"/>
                </a:lnTo>
                <a:lnTo>
                  <a:pt x="36365" y="215945"/>
                </a:lnTo>
                <a:lnTo>
                  <a:pt x="40924" y="215945"/>
                </a:lnTo>
                <a:lnTo>
                  <a:pt x="45448" y="213648"/>
                </a:lnTo>
                <a:lnTo>
                  <a:pt x="51138" y="211385"/>
                </a:lnTo>
                <a:lnTo>
                  <a:pt x="71600" y="203432"/>
                </a:lnTo>
                <a:lnTo>
                  <a:pt x="69338" y="184096"/>
                </a:lnTo>
                <a:lnTo>
                  <a:pt x="69338" y="182965"/>
                </a:lnTo>
                <a:lnTo>
                  <a:pt x="68172" y="181834"/>
                </a:lnTo>
                <a:lnTo>
                  <a:pt x="68172" y="180703"/>
                </a:lnTo>
                <a:lnTo>
                  <a:pt x="67041" y="179571"/>
                </a:lnTo>
                <a:lnTo>
                  <a:pt x="67041" y="178440"/>
                </a:lnTo>
                <a:lnTo>
                  <a:pt x="69338" y="178440"/>
                </a:lnTo>
                <a:lnTo>
                  <a:pt x="69338" y="177274"/>
                </a:lnTo>
                <a:lnTo>
                  <a:pt x="70469" y="176143"/>
                </a:lnTo>
                <a:lnTo>
                  <a:pt x="70469" y="177274"/>
                </a:lnTo>
                <a:lnTo>
                  <a:pt x="70469" y="175011"/>
                </a:lnTo>
                <a:lnTo>
                  <a:pt x="71600" y="172749"/>
                </a:lnTo>
                <a:lnTo>
                  <a:pt x="71600" y="171618"/>
                </a:lnTo>
                <a:lnTo>
                  <a:pt x="71600" y="170487"/>
                </a:lnTo>
                <a:lnTo>
                  <a:pt x="70469" y="167058"/>
                </a:lnTo>
                <a:lnTo>
                  <a:pt x="64779" y="156842"/>
                </a:lnTo>
                <a:lnTo>
                  <a:pt x="65910" y="155711"/>
                </a:lnTo>
                <a:lnTo>
                  <a:pt x="64779" y="153413"/>
                </a:lnTo>
                <a:lnTo>
                  <a:pt x="68172" y="152282"/>
                </a:lnTo>
                <a:lnTo>
                  <a:pt x="67041" y="152282"/>
                </a:lnTo>
                <a:lnTo>
                  <a:pt x="67041" y="151151"/>
                </a:lnTo>
                <a:lnTo>
                  <a:pt x="68172" y="150020"/>
                </a:lnTo>
                <a:lnTo>
                  <a:pt x="68172" y="148889"/>
                </a:lnTo>
                <a:lnTo>
                  <a:pt x="69338" y="148889"/>
                </a:lnTo>
                <a:lnTo>
                  <a:pt x="70469" y="148889"/>
                </a:lnTo>
                <a:lnTo>
                  <a:pt x="70469" y="147758"/>
                </a:lnTo>
                <a:lnTo>
                  <a:pt x="71600" y="146591"/>
                </a:lnTo>
                <a:lnTo>
                  <a:pt x="72731" y="146591"/>
                </a:lnTo>
                <a:lnTo>
                  <a:pt x="76123" y="144329"/>
                </a:lnTo>
                <a:lnTo>
                  <a:pt x="77290" y="143198"/>
                </a:lnTo>
                <a:lnTo>
                  <a:pt x="80682" y="143198"/>
                </a:lnTo>
                <a:lnTo>
                  <a:pt x="85241" y="140935"/>
                </a:lnTo>
                <a:lnTo>
                  <a:pt x="84075" y="139769"/>
                </a:lnTo>
                <a:lnTo>
                  <a:pt x="84075" y="138638"/>
                </a:lnTo>
                <a:lnTo>
                  <a:pt x="79551" y="117040"/>
                </a:lnTo>
                <a:lnTo>
                  <a:pt x="77290" y="115908"/>
                </a:lnTo>
                <a:lnTo>
                  <a:pt x="77290" y="114777"/>
                </a:lnTo>
                <a:lnTo>
                  <a:pt x="78420" y="109086"/>
                </a:lnTo>
                <a:lnTo>
                  <a:pt x="78420" y="106824"/>
                </a:lnTo>
                <a:lnTo>
                  <a:pt x="74992" y="102264"/>
                </a:lnTo>
                <a:lnTo>
                  <a:pt x="70469" y="93179"/>
                </a:lnTo>
                <a:lnTo>
                  <a:pt x="70469" y="89786"/>
                </a:lnTo>
                <a:lnTo>
                  <a:pt x="70469" y="88655"/>
                </a:lnTo>
                <a:lnTo>
                  <a:pt x="70469" y="86357"/>
                </a:lnTo>
                <a:lnTo>
                  <a:pt x="69338" y="84095"/>
                </a:lnTo>
                <a:lnTo>
                  <a:pt x="61351" y="79535"/>
                </a:lnTo>
                <a:lnTo>
                  <a:pt x="60220" y="80666"/>
                </a:lnTo>
                <a:lnTo>
                  <a:pt x="56827" y="79535"/>
                </a:lnTo>
                <a:lnTo>
                  <a:pt x="54566" y="79535"/>
                </a:lnTo>
                <a:lnTo>
                  <a:pt x="53399" y="79535"/>
                </a:lnTo>
                <a:lnTo>
                  <a:pt x="53399" y="77272"/>
                </a:lnTo>
                <a:lnTo>
                  <a:pt x="51138" y="77272"/>
                </a:lnTo>
                <a:lnTo>
                  <a:pt x="48876" y="78403"/>
                </a:lnTo>
                <a:lnTo>
                  <a:pt x="47745" y="78403"/>
                </a:lnTo>
                <a:lnTo>
                  <a:pt x="46579" y="77272"/>
                </a:lnTo>
                <a:lnTo>
                  <a:pt x="43186" y="70450"/>
                </a:lnTo>
                <a:lnTo>
                  <a:pt x="40924" y="69319"/>
                </a:lnTo>
                <a:lnTo>
                  <a:pt x="40924" y="68188"/>
                </a:lnTo>
                <a:lnTo>
                  <a:pt x="43186" y="64759"/>
                </a:lnTo>
                <a:lnTo>
                  <a:pt x="43186" y="61365"/>
                </a:lnTo>
                <a:lnTo>
                  <a:pt x="45448" y="59103"/>
                </a:lnTo>
                <a:lnTo>
                  <a:pt x="45448" y="57937"/>
                </a:lnTo>
                <a:lnTo>
                  <a:pt x="44317" y="56805"/>
                </a:lnTo>
                <a:lnTo>
                  <a:pt x="45448" y="54543"/>
                </a:lnTo>
                <a:lnTo>
                  <a:pt x="46579" y="52281"/>
                </a:lnTo>
                <a:lnTo>
                  <a:pt x="45448" y="51150"/>
                </a:lnTo>
                <a:lnTo>
                  <a:pt x="44317" y="51150"/>
                </a:lnTo>
                <a:lnTo>
                  <a:pt x="40924" y="49983"/>
                </a:lnTo>
                <a:lnTo>
                  <a:pt x="37496" y="46590"/>
                </a:lnTo>
                <a:lnTo>
                  <a:pt x="37496" y="45458"/>
                </a:lnTo>
                <a:lnTo>
                  <a:pt x="36365" y="45458"/>
                </a:lnTo>
                <a:lnTo>
                  <a:pt x="34104" y="40898"/>
                </a:lnTo>
                <a:lnTo>
                  <a:pt x="34104" y="37505"/>
                </a:lnTo>
                <a:lnTo>
                  <a:pt x="34104" y="34076"/>
                </a:lnTo>
                <a:lnTo>
                  <a:pt x="34104" y="31814"/>
                </a:lnTo>
                <a:lnTo>
                  <a:pt x="34104" y="30683"/>
                </a:lnTo>
                <a:lnTo>
                  <a:pt x="34104" y="29552"/>
                </a:lnTo>
                <a:lnTo>
                  <a:pt x="36365" y="28385"/>
                </a:lnTo>
                <a:lnTo>
                  <a:pt x="37496" y="26123"/>
                </a:lnTo>
                <a:lnTo>
                  <a:pt x="39793" y="23860"/>
                </a:lnTo>
                <a:lnTo>
                  <a:pt x="40924" y="23860"/>
                </a:lnTo>
                <a:lnTo>
                  <a:pt x="42055" y="23860"/>
                </a:lnTo>
                <a:lnTo>
                  <a:pt x="43186" y="22729"/>
                </a:lnTo>
                <a:lnTo>
                  <a:pt x="42055" y="21598"/>
                </a:lnTo>
                <a:lnTo>
                  <a:pt x="39793" y="20432"/>
                </a:lnTo>
                <a:lnTo>
                  <a:pt x="38627" y="19300"/>
                </a:lnTo>
                <a:lnTo>
                  <a:pt x="37496" y="18169"/>
                </a:lnTo>
                <a:lnTo>
                  <a:pt x="35234" y="17038"/>
                </a:lnTo>
                <a:lnTo>
                  <a:pt x="34104" y="14776"/>
                </a:lnTo>
                <a:lnTo>
                  <a:pt x="34104" y="11347"/>
                </a:lnTo>
                <a:lnTo>
                  <a:pt x="34104" y="10216"/>
                </a:lnTo>
                <a:lnTo>
                  <a:pt x="35234" y="9085"/>
                </a:lnTo>
                <a:lnTo>
                  <a:pt x="36365" y="10216"/>
                </a:lnTo>
                <a:lnTo>
                  <a:pt x="36365" y="9085"/>
                </a:lnTo>
                <a:lnTo>
                  <a:pt x="37496" y="7953"/>
                </a:lnTo>
                <a:lnTo>
                  <a:pt x="37496" y="6822"/>
                </a:lnTo>
                <a:lnTo>
                  <a:pt x="36365" y="5656"/>
                </a:lnTo>
                <a:lnTo>
                  <a:pt x="37496" y="4525"/>
                </a:lnTo>
                <a:lnTo>
                  <a:pt x="38627" y="3393"/>
                </a:lnTo>
                <a:lnTo>
                  <a:pt x="38627" y="2262"/>
                </a:lnTo>
                <a:lnTo>
                  <a:pt x="39793" y="0"/>
                </a:lnTo>
                <a:lnTo>
                  <a:pt x="42055" y="2262"/>
                </a:lnTo>
                <a:lnTo>
                  <a:pt x="47745" y="3393"/>
                </a:lnTo>
                <a:lnTo>
                  <a:pt x="54566" y="5656"/>
                </a:lnTo>
                <a:lnTo>
                  <a:pt x="57958" y="4525"/>
                </a:lnTo>
                <a:lnTo>
                  <a:pt x="59089" y="4525"/>
                </a:lnTo>
                <a:lnTo>
                  <a:pt x="60220" y="5656"/>
                </a:lnTo>
                <a:lnTo>
                  <a:pt x="67041" y="11347"/>
                </a:lnTo>
                <a:lnTo>
                  <a:pt x="68172" y="11347"/>
                </a:lnTo>
                <a:lnTo>
                  <a:pt x="68172" y="13609"/>
                </a:lnTo>
                <a:lnTo>
                  <a:pt x="70469" y="13609"/>
                </a:lnTo>
                <a:lnTo>
                  <a:pt x="71600" y="13609"/>
                </a:lnTo>
                <a:lnTo>
                  <a:pt x="72731" y="15907"/>
                </a:lnTo>
                <a:lnTo>
                  <a:pt x="74992" y="18169"/>
                </a:lnTo>
                <a:lnTo>
                  <a:pt x="76123" y="21598"/>
                </a:lnTo>
                <a:lnTo>
                  <a:pt x="77290" y="21598"/>
                </a:lnTo>
                <a:lnTo>
                  <a:pt x="81813" y="19300"/>
                </a:lnTo>
                <a:lnTo>
                  <a:pt x="82944" y="19300"/>
                </a:lnTo>
                <a:lnTo>
                  <a:pt x="88634" y="20432"/>
                </a:lnTo>
                <a:lnTo>
                  <a:pt x="93193" y="22729"/>
                </a:lnTo>
                <a:lnTo>
                  <a:pt x="95455" y="23860"/>
                </a:lnTo>
                <a:lnTo>
                  <a:pt x="96585" y="26123"/>
                </a:lnTo>
                <a:lnTo>
                  <a:pt x="97716" y="28385"/>
                </a:lnTo>
                <a:lnTo>
                  <a:pt x="97716" y="29552"/>
                </a:lnTo>
                <a:lnTo>
                  <a:pt x="110227" y="37505"/>
                </a:lnTo>
                <a:lnTo>
                  <a:pt x="112489" y="38636"/>
                </a:lnTo>
                <a:lnTo>
                  <a:pt x="115917" y="38636"/>
                </a:lnTo>
                <a:lnTo>
                  <a:pt x="129558" y="40898"/>
                </a:lnTo>
                <a:lnTo>
                  <a:pt x="136379" y="42030"/>
                </a:lnTo>
                <a:lnTo>
                  <a:pt x="137510" y="43161"/>
                </a:lnTo>
                <a:lnTo>
                  <a:pt x="142033" y="45458"/>
                </a:lnTo>
                <a:lnTo>
                  <a:pt x="145461" y="46590"/>
                </a:lnTo>
                <a:lnTo>
                  <a:pt x="147723" y="46590"/>
                </a:lnTo>
                <a:lnTo>
                  <a:pt x="148854" y="47721"/>
                </a:lnTo>
                <a:lnTo>
                  <a:pt x="149985" y="48852"/>
                </a:lnTo>
                <a:lnTo>
                  <a:pt x="154544" y="52281"/>
                </a:lnTo>
                <a:lnTo>
                  <a:pt x="157936" y="53412"/>
                </a:lnTo>
                <a:lnTo>
                  <a:pt x="160234" y="54543"/>
                </a:lnTo>
                <a:lnTo>
                  <a:pt x="163626" y="57937"/>
                </a:lnTo>
                <a:lnTo>
                  <a:pt x="165923" y="61365"/>
                </a:lnTo>
                <a:lnTo>
                  <a:pt x="167054" y="63628"/>
                </a:lnTo>
                <a:lnTo>
                  <a:pt x="167054" y="64759"/>
                </a:lnTo>
                <a:lnTo>
                  <a:pt x="168185" y="65925"/>
                </a:lnTo>
                <a:lnTo>
                  <a:pt x="170447" y="65925"/>
                </a:lnTo>
                <a:lnTo>
                  <a:pt x="175006" y="65925"/>
                </a:lnTo>
                <a:lnTo>
                  <a:pt x="182957" y="67056"/>
                </a:lnTo>
                <a:lnTo>
                  <a:pt x="186350" y="69319"/>
                </a:lnTo>
                <a:lnTo>
                  <a:pt x="195468" y="77272"/>
                </a:lnTo>
                <a:lnTo>
                  <a:pt x="199992" y="81832"/>
                </a:lnTo>
                <a:lnTo>
                  <a:pt x="202253" y="81832"/>
                </a:lnTo>
                <a:lnTo>
                  <a:pt x="203420" y="81832"/>
                </a:lnTo>
                <a:lnTo>
                  <a:pt x="206812" y="79535"/>
                </a:lnTo>
                <a:lnTo>
                  <a:pt x="207943" y="79535"/>
                </a:lnTo>
                <a:lnTo>
                  <a:pt x="209074" y="79535"/>
                </a:lnTo>
                <a:lnTo>
                  <a:pt x="213633" y="81832"/>
                </a:lnTo>
                <a:lnTo>
                  <a:pt x="213633" y="82963"/>
                </a:lnTo>
                <a:lnTo>
                  <a:pt x="214764" y="85226"/>
                </a:lnTo>
                <a:lnTo>
                  <a:pt x="214764" y="87488"/>
                </a:lnTo>
                <a:lnTo>
                  <a:pt x="214764" y="88655"/>
                </a:lnTo>
                <a:lnTo>
                  <a:pt x="214764" y="92048"/>
                </a:lnTo>
                <a:lnTo>
                  <a:pt x="214764" y="93179"/>
                </a:lnTo>
                <a:lnTo>
                  <a:pt x="215895" y="94310"/>
                </a:lnTo>
                <a:lnTo>
                  <a:pt x="215895" y="95477"/>
                </a:lnTo>
                <a:lnTo>
                  <a:pt x="215895" y="96608"/>
                </a:lnTo>
                <a:lnTo>
                  <a:pt x="217026" y="100001"/>
                </a:lnTo>
                <a:lnTo>
                  <a:pt x="219323" y="102264"/>
                </a:lnTo>
                <a:lnTo>
                  <a:pt x="221585" y="105693"/>
                </a:lnTo>
                <a:lnTo>
                  <a:pt x="222715" y="107955"/>
                </a:lnTo>
                <a:lnTo>
                  <a:pt x="228405" y="109086"/>
                </a:lnTo>
                <a:lnTo>
                  <a:pt x="230667" y="111384"/>
                </a:lnTo>
                <a:lnTo>
                  <a:pt x="232964" y="111384"/>
                </a:lnTo>
                <a:lnTo>
                  <a:pt x="234095" y="113646"/>
                </a:lnTo>
                <a:lnTo>
                  <a:pt x="234095" y="114777"/>
                </a:lnTo>
                <a:lnTo>
                  <a:pt x="234095" y="115908"/>
                </a:lnTo>
                <a:lnTo>
                  <a:pt x="234095" y="117040"/>
                </a:lnTo>
                <a:lnTo>
                  <a:pt x="235226" y="118206"/>
                </a:lnTo>
                <a:lnTo>
                  <a:pt x="238619" y="120468"/>
                </a:lnTo>
                <a:lnTo>
                  <a:pt x="239749" y="121600"/>
                </a:lnTo>
                <a:lnTo>
                  <a:pt x="245439" y="122731"/>
                </a:lnTo>
                <a:lnTo>
                  <a:pt x="246570" y="122731"/>
                </a:lnTo>
                <a:lnTo>
                  <a:pt x="249998" y="123862"/>
                </a:lnTo>
                <a:lnTo>
                  <a:pt x="249998" y="124993"/>
                </a:lnTo>
                <a:lnTo>
                  <a:pt x="248867" y="126159"/>
                </a:lnTo>
                <a:lnTo>
                  <a:pt x="249998" y="126159"/>
                </a:lnTo>
                <a:lnTo>
                  <a:pt x="252260" y="127291"/>
                </a:lnTo>
                <a:lnTo>
                  <a:pt x="254557" y="129553"/>
                </a:lnTo>
                <a:lnTo>
                  <a:pt x="255688" y="129553"/>
                </a:lnTo>
                <a:lnTo>
                  <a:pt x="257950" y="130684"/>
                </a:lnTo>
                <a:lnTo>
                  <a:pt x="259081" y="130684"/>
                </a:lnTo>
                <a:lnTo>
                  <a:pt x="261343" y="130684"/>
                </a:lnTo>
                <a:lnTo>
                  <a:pt x="262509" y="129553"/>
                </a:lnTo>
                <a:lnTo>
                  <a:pt x="265901" y="129553"/>
                </a:lnTo>
                <a:lnTo>
                  <a:pt x="268163" y="127291"/>
                </a:lnTo>
                <a:lnTo>
                  <a:pt x="269294" y="127291"/>
                </a:lnTo>
                <a:lnTo>
                  <a:pt x="270460" y="127291"/>
                </a:lnTo>
                <a:lnTo>
                  <a:pt x="271591" y="128422"/>
                </a:lnTo>
                <a:lnTo>
                  <a:pt x="272722" y="129553"/>
                </a:lnTo>
                <a:lnTo>
                  <a:pt x="272722" y="130684"/>
                </a:lnTo>
                <a:lnTo>
                  <a:pt x="276115" y="132982"/>
                </a:lnTo>
                <a:lnTo>
                  <a:pt x="277281" y="135244"/>
                </a:lnTo>
                <a:lnTo>
                  <a:pt x="279543" y="138638"/>
                </a:lnTo>
                <a:lnTo>
                  <a:pt x="280674" y="140935"/>
                </a:lnTo>
                <a:lnTo>
                  <a:pt x="280674" y="146591"/>
                </a:lnTo>
                <a:lnTo>
                  <a:pt x="281805" y="151151"/>
                </a:lnTo>
                <a:lnTo>
                  <a:pt x="280674" y="155711"/>
                </a:lnTo>
                <a:lnTo>
                  <a:pt x="284102" y="157973"/>
                </a:lnTo>
                <a:lnTo>
                  <a:pt x="285233" y="156842"/>
                </a:lnTo>
                <a:lnTo>
                  <a:pt x="289756" y="156842"/>
                </a:lnTo>
                <a:lnTo>
                  <a:pt x="288625" y="156842"/>
                </a:lnTo>
                <a:lnTo>
                  <a:pt x="288625" y="157973"/>
                </a:lnTo>
                <a:lnTo>
                  <a:pt x="289756" y="157973"/>
                </a:lnTo>
                <a:lnTo>
                  <a:pt x="293184" y="156842"/>
                </a:lnTo>
                <a:lnTo>
                  <a:pt x="294315" y="156842"/>
                </a:lnTo>
                <a:lnTo>
                  <a:pt x="294315" y="155711"/>
                </a:lnTo>
                <a:lnTo>
                  <a:pt x="297708" y="153413"/>
                </a:lnTo>
                <a:lnTo>
                  <a:pt x="298839" y="154544"/>
                </a:lnTo>
                <a:lnTo>
                  <a:pt x="302267" y="156842"/>
                </a:lnTo>
                <a:lnTo>
                  <a:pt x="303398" y="156842"/>
                </a:lnTo>
                <a:lnTo>
                  <a:pt x="304529" y="160236"/>
                </a:lnTo>
                <a:lnTo>
                  <a:pt x="307957" y="167058"/>
                </a:lnTo>
                <a:lnTo>
                  <a:pt x="309087" y="169320"/>
                </a:lnTo>
                <a:lnTo>
                  <a:pt x="309087" y="170487"/>
                </a:lnTo>
                <a:lnTo>
                  <a:pt x="309087" y="171618"/>
                </a:lnTo>
                <a:lnTo>
                  <a:pt x="309087" y="173880"/>
                </a:lnTo>
                <a:lnTo>
                  <a:pt x="307957" y="172749"/>
                </a:lnTo>
                <a:lnTo>
                  <a:pt x="302267" y="173880"/>
                </a:lnTo>
                <a:lnTo>
                  <a:pt x="292053" y="176143"/>
                </a:lnTo>
                <a:lnTo>
                  <a:pt x="278412" y="181834"/>
                </a:lnTo>
                <a:lnTo>
                  <a:pt x="271591" y="185263"/>
                </a:lnTo>
                <a:lnTo>
                  <a:pt x="265901" y="189787"/>
                </a:lnTo>
                <a:lnTo>
                  <a:pt x="261343" y="193216"/>
                </a:lnTo>
                <a:lnTo>
                  <a:pt x="253391" y="196609"/>
                </a:lnTo>
                <a:lnTo>
                  <a:pt x="239749" y="205694"/>
                </a:lnTo>
                <a:lnTo>
                  <a:pt x="234095" y="211385"/>
                </a:lnTo>
                <a:lnTo>
                  <a:pt x="232964" y="212516"/>
                </a:lnTo>
                <a:lnTo>
                  <a:pt x="218192" y="227292"/>
                </a:lnTo>
                <a:lnTo>
                  <a:pt x="213633" y="232983"/>
                </a:lnTo>
                <a:lnTo>
                  <a:pt x="209074" y="239806"/>
                </a:lnTo>
                <a:lnTo>
                  <a:pt x="203420" y="247759"/>
                </a:lnTo>
                <a:lnTo>
                  <a:pt x="203420" y="250021"/>
                </a:lnTo>
                <a:lnTo>
                  <a:pt x="198861" y="255712"/>
                </a:lnTo>
                <a:lnTo>
                  <a:pt x="186350" y="273917"/>
                </a:lnTo>
                <a:lnTo>
                  <a:pt x="181827" y="283002"/>
                </a:lnTo>
                <a:lnTo>
                  <a:pt x="182957" y="284133"/>
                </a:lnTo>
                <a:lnTo>
                  <a:pt x="173875" y="294349"/>
                </a:lnTo>
                <a:lnTo>
                  <a:pt x="164757" y="305731"/>
                </a:lnTo>
                <a:lnTo>
                  <a:pt x="159103" y="315947"/>
                </a:lnTo>
                <a:lnTo>
                  <a:pt x="154544" y="329591"/>
                </a:lnTo>
                <a:lnTo>
                  <a:pt x="153413" y="330722"/>
                </a:lnTo>
                <a:lnTo>
                  <a:pt x="153413" y="333020"/>
                </a:lnTo>
                <a:lnTo>
                  <a:pt x="151151" y="333020"/>
                </a:lnTo>
                <a:lnTo>
                  <a:pt x="149985" y="333020"/>
                </a:lnTo>
                <a:lnTo>
                  <a:pt x="147723" y="333020"/>
                </a:lnTo>
                <a:lnTo>
                  <a:pt x="146592" y="335282"/>
                </a:lnTo>
                <a:lnTo>
                  <a:pt x="145461" y="335282"/>
                </a:lnTo>
                <a:lnTo>
                  <a:pt x="142033" y="338676"/>
                </a:lnTo>
                <a:lnTo>
                  <a:pt x="138641" y="342105"/>
                </a:lnTo>
                <a:lnTo>
                  <a:pt x="134082" y="345498"/>
                </a:lnTo>
                <a:lnTo>
                  <a:pt x="131820" y="346629"/>
                </a:lnTo>
                <a:lnTo>
                  <a:pt x="130689" y="346629"/>
                </a:lnTo>
                <a:lnTo>
                  <a:pt x="126130" y="346629"/>
                </a:lnTo>
                <a:lnTo>
                  <a:pt x="123868" y="346629"/>
                </a:lnTo>
                <a:lnTo>
                  <a:pt x="121606" y="348927"/>
                </a:lnTo>
                <a:lnTo>
                  <a:pt x="121606" y="351189"/>
                </a:lnTo>
                <a:lnTo>
                  <a:pt x="115917" y="351189"/>
                </a:lnTo>
                <a:lnTo>
                  <a:pt x="114786" y="351189"/>
                </a:lnTo>
                <a:lnTo>
                  <a:pt x="113619" y="350058"/>
                </a:lnTo>
                <a:lnTo>
                  <a:pt x="112489" y="350058"/>
                </a:lnTo>
                <a:lnTo>
                  <a:pt x="111358" y="350058"/>
                </a:lnTo>
                <a:lnTo>
                  <a:pt x="112489" y="351189"/>
                </a:lnTo>
                <a:lnTo>
                  <a:pt x="111358" y="351189"/>
                </a:lnTo>
                <a:lnTo>
                  <a:pt x="110227" y="350058"/>
                </a:lnTo>
                <a:lnTo>
                  <a:pt x="111358" y="347796"/>
                </a:lnTo>
                <a:lnTo>
                  <a:pt x="110227" y="347796"/>
                </a:lnTo>
                <a:lnTo>
                  <a:pt x="109096" y="347796"/>
                </a:lnTo>
                <a:lnTo>
                  <a:pt x="106834" y="348927"/>
                </a:lnTo>
                <a:lnTo>
                  <a:pt x="105668" y="348927"/>
                </a:lnTo>
                <a:lnTo>
                  <a:pt x="104537" y="348927"/>
                </a:lnTo>
                <a:lnTo>
                  <a:pt x="103406" y="347796"/>
                </a:lnTo>
                <a:lnTo>
                  <a:pt x="102275" y="345498"/>
                </a:lnTo>
                <a:lnTo>
                  <a:pt x="101144" y="345498"/>
                </a:lnTo>
                <a:lnTo>
                  <a:pt x="100013" y="346629"/>
                </a:lnTo>
                <a:lnTo>
                  <a:pt x="98847" y="345498"/>
                </a:lnTo>
                <a:lnTo>
                  <a:pt x="98847" y="347796"/>
                </a:lnTo>
                <a:lnTo>
                  <a:pt x="97716" y="347796"/>
                </a:lnTo>
                <a:lnTo>
                  <a:pt x="96585" y="347796"/>
                </a:lnTo>
                <a:lnTo>
                  <a:pt x="97716" y="350058"/>
                </a:lnTo>
                <a:lnTo>
                  <a:pt x="95455" y="352320"/>
                </a:lnTo>
                <a:lnTo>
                  <a:pt x="95455" y="353452"/>
                </a:lnTo>
                <a:lnTo>
                  <a:pt x="95455" y="354583"/>
                </a:lnTo>
                <a:lnTo>
                  <a:pt x="93193" y="353452"/>
                </a:lnTo>
                <a:lnTo>
                  <a:pt x="90896" y="353452"/>
                </a:lnTo>
                <a:lnTo>
                  <a:pt x="92062" y="350058"/>
                </a:lnTo>
                <a:lnTo>
                  <a:pt x="90896" y="350058"/>
                </a:lnTo>
                <a:lnTo>
                  <a:pt x="88634" y="351189"/>
                </a:lnTo>
                <a:lnTo>
                  <a:pt x="87503" y="351189"/>
                </a:lnTo>
                <a:lnTo>
                  <a:pt x="86372" y="351189"/>
                </a:lnTo>
                <a:lnTo>
                  <a:pt x="86372" y="348927"/>
                </a:lnTo>
                <a:lnTo>
                  <a:pt x="82944" y="348927"/>
                </a:lnTo>
                <a:lnTo>
                  <a:pt x="80682" y="346629"/>
                </a:lnTo>
                <a:lnTo>
                  <a:pt x="79551" y="347796"/>
                </a:lnTo>
                <a:lnTo>
                  <a:pt x="78420" y="346629"/>
                </a:lnTo>
                <a:lnTo>
                  <a:pt x="76123" y="346629"/>
                </a:lnTo>
                <a:lnTo>
                  <a:pt x="74992" y="345498"/>
                </a:lnTo>
                <a:lnTo>
                  <a:pt x="73862" y="346629"/>
                </a:lnTo>
                <a:lnTo>
                  <a:pt x="71600" y="345498"/>
                </a:lnTo>
                <a:lnTo>
                  <a:pt x="71600" y="343236"/>
                </a:lnTo>
                <a:lnTo>
                  <a:pt x="72731" y="342105"/>
                </a:lnTo>
                <a:lnTo>
                  <a:pt x="71600" y="340974"/>
                </a:lnTo>
                <a:lnTo>
                  <a:pt x="70469" y="340974"/>
                </a:lnTo>
                <a:lnTo>
                  <a:pt x="68172" y="339807"/>
                </a:lnTo>
                <a:lnTo>
                  <a:pt x="67041" y="339807"/>
                </a:lnTo>
                <a:lnTo>
                  <a:pt x="65910" y="337545"/>
                </a:lnTo>
                <a:lnTo>
                  <a:pt x="64779" y="337545"/>
                </a:lnTo>
                <a:lnTo>
                  <a:pt x="63648" y="336414"/>
                </a:lnTo>
                <a:lnTo>
                  <a:pt x="63648" y="335282"/>
                </a:lnTo>
                <a:lnTo>
                  <a:pt x="63648" y="334151"/>
                </a:lnTo>
                <a:lnTo>
                  <a:pt x="64779" y="334151"/>
                </a:lnTo>
                <a:lnTo>
                  <a:pt x="65910" y="334151"/>
                </a:lnTo>
                <a:lnTo>
                  <a:pt x="65910" y="333020"/>
                </a:lnTo>
                <a:lnTo>
                  <a:pt x="65910" y="331854"/>
                </a:lnTo>
                <a:lnTo>
                  <a:pt x="62517" y="333020"/>
                </a:lnTo>
                <a:lnTo>
                  <a:pt x="62517" y="331854"/>
                </a:lnTo>
                <a:lnTo>
                  <a:pt x="60220" y="330722"/>
                </a:lnTo>
                <a:lnTo>
                  <a:pt x="61351" y="330722"/>
                </a:lnTo>
                <a:lnTo>
                  <a:pt x="63648" y="330722"/>
                </a:lnTo>
                <a:lnTo>
                  <a:pt x="61351" y="329591"/>
                </a:lnTo>
                <a:lnTo>
                  <a:pt x="60220" y="329591"/>
                </a:lnTo>
                <a:lnTo>
                  <a:pt x="59089" y="331854"/>
                </a:lnTo>
                <a:lnTo>
                  <a:pt x="59089" y="330722"/>
                </a:lnTo>
                <a:lnTo>
                  <a:pt x="57958" y="331854"/>
                </a:lnTo>
                <a:lnTo>
                  <a:pt x="56827" y="330722"/>
                </a:lnTo>
                <a:lnTo>
                  <a:pt x="56827" y="329591"/>
                </a:lnTo>
                <a:lnTo>
                  <a:pt x="56827" y="327329"/>
                </a:lnTo>
                <a:lnTo>
                  <a:pt x="55697" y="327329"/>
                </a:lnTo>
                <a:lnTo>
                  <a:pt x="54566" y="326198"/>
                </a:lnTo>
                <a:lnTo>
                  <a:pt x="52269" y="326198"/>
                </a:lnTo>
                <a:lnTo>
                  <a:pt x="52269" y="327329"/>
                </a:lnTo>
                <a:lnTo>
                  <a:pt x="51138" y="327329"/>
                </a:lnTo>
                <a:lnTo>
                  <a:pt x="51138" y="329591"/>
                </a:lnTo>
                <a:lnTo>
                  <a:pt x="50007" y="329591"/>
                </a:lnTo>
                <a:lnTo>
                  <a:pt x="50007" y="328460"/>
                </a:lnTo>
                <a:lnTo>
                  <a:pt x="48876" y="327329"/>
                </a:lnTo>
                <a:lnTo>
                  <a:pt x="47745" y="326198"/>
                </a:lnTo>
                <a:lnTo>
                  <a:pt x="48876" y="326198"/>
                </a:lnTo>
                <a:lnTo>
                  <a:pt x="48876" y="325031"/>
                </a:lnTo>
                <a:lnTo>
                  <a:pt x="47745" y="325031"/>
                </a:lnTo>
                <a:lnTo>
                  <a:pt x="46579" y="326198"/>
                </a:lnTo>
                <a:lnTo>
                  <a:pt x="46579" y="323900"/>
                </a:lnTo>
                <a:lnTo>
                  <a:pt x="44317" y="323900"/>
                </a:lnTo>
                <a:lnTo>
                  <a:pt x="44317" y="322769"/>
                </a:lnTo>
                <a:lnTo>
                  <a:pt x="45448" y="321638"/>
                </a:lnTo>
                <a:lnTo>
                  <a:pt x="45448" y="320507"/>
                </a:lnTo>
                <a:lnTo>
                  <a:pt x="44317" y="319375"/>
                </a:lnTo>
                <a:lnTo>
                  <a:pt x="43186" y="315947"/>
                </a:lnTo>
                <a:lnTo>
                  <a:pt x="43186" y="314815"/>
                </a:lnTo>
                <a:lnTo>
                  <a:pt x="42055" y="315947"/>
                </a:lnTo>
                <a:lnTo>
                  <a:pt x="40924" y="314815"/>
                </a:lnTo>
                <a:lnTo>
                  <a:pt x="40924" y="313684"/>
                </a:lnTo>
                <a:lnTo>
                  <a:pt x="43186" y="313684"/>
                </a:lnTo>
                <a:lnTo>
                  <a:pt x="40924" y="312553"/>
                </a:lnTo>
                <a:lnTo>
                  <a:pt x="40924" y="311422"/>
                </a:lnTo>
                <a:lnTo>
                  <a:pt x="42055" y="311422"/>
                </a:lnTo>
                <a:lnTo>
                  <a:pt x="39793" y="307993"/>
                </a:lnTo>
                <a:lnTo>
                  <a:pt x="39793" y="305731"/>
                </a:lnTo>
                <a:lnTo>
                  <a:pt x="42055" y="304600"/>
                </a:lnTo>
                <a:lnTo>
                  <a:pt x="42055" y="303469"/>
                </a:lnTo>
                <a:lnTo>
                  <a:pt x="43186" y="302302"/>
                </a:lnTo>
                <a:lnTo>
                  <a:pt x="42055" y="301171"/>
                </a:lnTo>
                <a:lnTo>
                  <a:pt x="43186" y="300040"/>
                </a:lnTo>
                <a:lnTo>
                  <a:pt x="43186" y="298909"/>
                </a:lnTo>
                <a:lnTo>
                  <a:pt x="42055" y="298909"/>
                </a:lnTo>
                <a:lnTo>
                  <a:pt x="42055" y="297777"/>
                </a:lnTo>
                <a:lnTo>
                  <a:pt x="43186" y="297777"/>
                </a:lnTo>
                <a:lnTo>
                  <a:pt x="42055" y="295480"/>
                </a:lnTo>
                <a:lnTo>
                  <a:pt x="43186" y="295480"/>
                </a:lnTo>
                <a:lnTo>
                  <a:pt x="44317" y="294349"/>
                </a:lnTo>
                <a:lnTo>
                  <a:pt x="44317" y="293217"/>
                </a:lnTo>
                <a:lnTo>
                  <a:pt x="44317" y="292086"/>
                </a:lnTo>
                <a:lnTo>
                  <a:pt x="44317" y="290955"/>
                </a:lnTo>
                <a:lnTo>
                  <a:pt x="45448" y="289824"/>
                </a:lnTo>
                <a:lnTo>
                  <a:pt x="44317" y="289824"/>
                </a:lnTo>
                <a:lnTo>
                  <a:pt x="43186" y="289824"/>
                </a:lnTo>
                <a:lnTo>
                  <a:pt x="40924" y="288693"/>
                </a:lnTo>
                <a:lnTo>
                  <a:pt x="39793" y="289824"/>
                </a:lnTo>
                <a:lnTo>
                  <a:pt x="36365" y="286395"/>
                </a:lnTo>
                <a:lnTo>
                  <a:pt x="35234" y="287526"/>
                </a:lnTo>
                <a:lnTo>
                  <a:pt x="32973" y="286395"/>
                </a:lnTo>
                <a:lnTo>
                  <a:pt x="30675" y="284133"/>
                </a:lnTo>
                <a:lnTo>
                  <a:pt x="28414" y="283002"/>
                </a:lnTo>
                <a:lnTo>
                  <a:pt x="29545" y="281870"/>
                </a:lnTo>
                <a:lnTo>
                  <a:pt x="28414" y="280739"/>
                </a:lnTo>
                <a:lnTo>
                  <a:pt x="29545" y="278442"/>
                </a:lnTo>
                <a:lnTo>
                  <a:pt x="29545" y="277311"/>
                </a:lnTo>
                <a:lnTo>
                  <a:pt x="28414" y="277311"/>
                </a:lnTo>
                <a:lnTo>
                  <a:pt x="26152" y="276179"/>
                </a:lnTo>
                <a:lnTo>
                  <a:pt x="25021" y="273917"/>
                </a:lnTo>
                <a:lnTo>
                  <a:pt x="25021" y="272751"/>
                </a:lnTo>
                <a:lnTo>
                  <a:pt x="26152" y="272751"/>
                </a:lnTo>
                <a:lnTo>
                  <a:pt x="27283" y="269357"/>
                </a:lnTo>
                <a:lnTo>
                  <a:pt x="27283" y="267095"/>
                </a:lnTo>
                <a:lnTo>
                  <a:pt x="26152" y="267095"/>
                </a:lnTo>
                <a:lnTo>
                  <a:pt x="26152" y="265928"/>
                </a:lnTo>
                <a:lnTo>
                  <a:pt x="25021" y="265928"/>
                </a:lnTo>
                <a:lnTo>
                  <a:pt x="25021" y="264797"/>
                </a:lnTo>
                <a:lnTo>
                  <a:pt x="23855" y="264797"/>
                </a:lnTo>
                <a:lnTo>
                  <a:pt x="22724" y="263666"/>
                </a:lnTo>
                <a:lnTo>
                  <a:pt x="22724" y="262535"/>
                </a:lnTo>
                <a:lnTo>
                  <a:pt x="23855" y="262535"/>
                </a:lnTo>
                <a:lnTo>
                  <a:pt x="22724" y="260272"/>
                </a:lnTo>
                <a:lnTo>
                  <a:pt x="22724" y="259141"/>
                </a:lnTo>
                <a:lnTo>
                  <a:pt x="21593" y="257975"/>
                </a:lnTo>
                <a:lnTo>
                  <a:pt x="19331" y="256844"/>
                </a:lnTo>
                <a:lnTo>
                  <a:pt x="19331" y="259141"/>
                </a:lnTo>
                <a:lnTo>
                  <a:pt x="18200" y="259141"/>
                </a:lnTo>
                <a:lnTo>
                  <a:pt x="17034" y="257975"/>
                </a:lnTo>
                <a:lnTo>
                  <a:pt x="15903" y="255712"/>
                </a:lnTo>
                <a:lnTo>
                  <a:pt x="11380" y="253450"/>
                </a:lnTo>
                <a:lnTo>
                  <a:pt x="10249" y="251188"/>
                </a:lnTo>
                <a:lnTo>
                  <a:pt x="9082" y="250021"/>
                </a:lnTo>
                <a:lnTo>
                  <a:pt x="10249" y="247759"/>
                </a:lnTo>
                <a:lnTo>
                  <a:pt x="10249" y="246628"/>
                </a:lnTo>
                <a:lnTo>
                  <a:pt x="6821" y="245497"/>
                </a:lnTo>
                <a:lnTo>
                  <a:pt x="6821" y="243199"/>
                </a:lnTo>
                <a:lnTo>
                  <a:pt x="5690" y="243199"/>
                </a:lnTo>
                <a:lnTo>
                  <a:pt x="4559" y="244366"/>
                </a:lnTo>
                <a:lnTo>
                  <a:pt x="4559" y="243199"/>
                </a:lnTo>
                <a:lnTo>
                  <a:pt x="2262" y="242068"/>
                </a:lnTo>
                <a:lnTo>
                  <a:pt x="2262" y="238674"/>
                </a:lnTo>
                <a:lnTo>
                  <a:pt x="0" y="235246"/>
                </a:lnTo>
                <a:lnTo>
                  <a:pt x="0" y="232983"/>
                </a:lnTo>
                <a:lnTo>
                  <a:pt x="1131" y="230721"/>
                </a:lnTo>
                <a:lnTo>
                  <a:pt x="2262" y="229590"/>
                </a:lnTo>
                <a:lnTo>
                  <a:pt x="1131" y="226161"/>
                </a:lnTo>
                <a:lnTo>
                  <a:pt x="0" y="226161"/>
                </a:lnTo>
                <a:lnTo>
                  <a:pt x="1131" y="223899"/>
                </a:lnTo>
                <a:lnTo>
                  <a:pt x="0" y="221636"/>
                </a:lnTo>
                <a:lnTo>
                  <a:pt x="1131" y="220470"/>
                </a:lnTo>
                <a:close/>
              </a:path>
            </a:pathLst>
          </a:custGeom>
          <a:solidFill>
            <a:srgbClr val="062473"/>
          </a:solidFill>
          <a:ln w="9892" cap="flat">
            <a:solidFill>
              <a:srgbClr val="FFFFFF"/>
            </a:solidFill>
            <a:prstDash val="solid"/>
            <a:miter/>
          </a:ln>
        </p:spPr>
        <p:txBody>
          <a:bodyPr rtlCol="0" anchor="ctr"/>
          <a:lstStyle/>
          <a:p>
            <a:endParaRPr lang="pt-BR"/>
          </a:p>
        </p:txBody>
      </p:sp>
    </p:spTree>
    <p:extLst>
      <p:ext uri="{BB962C8B-B14F-4D97-AF65-F5344CB8AC3E}">
        <p14:creationId xmlns:p14="http://schemas.microsoft.com/office/powerpoint/2010/main" val="400422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7" grpId="0" animBg="1"/>
      <p:bldP spid="18" grpId="0" animBg="1"/>
      <p:bldP spid="19" grpId="0" animBg="1"/>
      <p:bldP spid="20" grpId="0" animBg="1"/>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Região Nordeste</a:t>
            </a:r>
            <a:endParaRPr dirty="0"/>
          </a:p>
        </p:txBody>
      </p:sp>
      <p:sp>
        <p:nvSpPr>
          <p:cNvPr id="2" name="Forma Livre: Forma 1">
            <a:extLst>
              <a:ext uri="{FF2B5EF4-FFF2-40B4-BE49-F238E27FC236}">
                <a16:creationId xmlns:a16="http://schemas.microsoft.com/office/drawing/2014/main" id="{846BD783-6CA1-2812-0F0A-79C22FAC7D5B}"/>
              </a:ext>
            </a:extLst>
          </p:cNvPr>
          <p:cNvSpPr/>
          <p:nvPr/>
        </p:nvSpPr>
        <p:spPr>
          <a:xfrm>
            <a:off x="5198091" y="2620602"/>
            <a:ext cx="515899" cy="290990"/>
          </a:xfrm>
          <a:custGeom>
            <a:avLst/>
            <a:gdLst>
              <a:gd name="connsiteX0" fmla="*/ 0 w 515899"/>
              <a:gd name="connsiteY0" fmla="*/ 88655 h 290990"/>
              <a:gd name="connsiteX1" fmla="*/ 5690 w 515899"/>
              <a:gd name="connsiteY1" fmla="*/ 82999 h 290990"/>
              <a:gd name="connsiteX2" fmla="*/ 9118 w 515899"/>
              <a:gd name="connsiteY2" fmla="*/ 81832 h 290990"/>
              <a:gd name="connsiteX3" fmla="*/ 13641 w 515899"/>
              <a:gd name="connsiteY3" fmla="*/ 77308 h 290990"/>
              <a:gd name="connsiteX4" fmla="*/ 13641 w 515899"/>
              <a:gd name="connsiteY4" fmla="*/ 75045 h 290990"/>
              <a:gd name="connsiteX5" fmla="*/ 13641 w 515899"/>
              <a:gd name="connsiteY5" fmla="*/ 73879 h 290990"/>
              <a:gd name="connsiteX6" fmla="*/ 15903 w 515899"/>
              <a:gd name="connsiteY6" fmla="*/ 69354 h 290990"/>
              <a:gd name="connsiteX7" fmla="*/ 19331 w 515899"/>
              <a:gd name="connsiteY7" fmla="*/ 65925 h 290990"/>
              <a:gd name="connsiteX8" fmla="*/ 22724 w 515899"/>
              <a:gd name="connsiteY8" fmla="*/ 62532 h 290990"/>
              <a:gd name="connsiteX9" fmla="*/ 23890 w 515899"/>
              <a:gd name="connsiteY9" fmla="*/ 61401 h 290990"/>
              <a:gd name="connsiteX10" fmla="*/ 26152 w 515899"/>
              <a:gd name="connsiteY10" fmla="*/ 61401 h 290990"/>
              <a:gd name="connsiteX11" fmla="*/ 28414 w 515899"/>
              <a:gd name="connsiteY11" fmla="*/ 61401 h 290990"/>
              <a:gd name="connsiteX12" fmla="*/ 30675 w 515899"/>
              <a:gd name="connsiteY12" fmla="*/ 60234 h 290990"/>
              <a:gd name="connsiteX13" fmla="*/ 31842 w 515899"/>
              <a:gd name="connsiteY13" fmla="*/ 60234 h 290990"/>
              <a:gd name="connsiteX14" fmla="*/ 34104 w 515899"/>
              <a:gd name="connsiteY14" fmla="*/ 60234 h 290990"/>
              <a:gd name="connsiteX15" fmla="*/ 35234 w 515899"/>
              <a:gd name="connsiteY15" fmla="*/ 57972 h 290990"/>
              <a:gd name="connsiteX16" fmla="*/ 37496 w 515899"/>
              <a:gd name="connsiteY16" fmla="*/ 57972 h 290990"/>
              <a:gd name="connsiteX17" fmla="*/ 39793 w 515899"/>
              <a:gd name="connsiteY17" fmla="*/ 57972 h 290990"/>
              <a:gd name="connsiteX18" fmla="*/ 40924 w 515899"/>
              <a:gd name="connsiteY18" fmla="*/ 57972 h 290990"/>
              <a:gd name="connsiteX19" fmla="*/ 43186 w 515899"/>
              <a:gd name="connsiteY19" fmla="*/ 56841 h 290990"/>
              <a:gd name="connsiteX20" fmla="*/ 44317 w 515899"/>
              <a:gd name="connsiteY20" fmla="*/ 53447 h 290990"/>
              <a:gd name="connsiteX21" fmla="*/ 46614 w 515899"/>
              <a:gd name="connsiteY21" fmla="*/ 51150 h 290990"/>
              <a:gd name="connsiteX22" fmla="*/ 46614 w 515899"/>
              <a:gd name="connsiteY22" fmla="*/ 50018 h 290990"/>
              <a:gd name="connsiteX23" fmla="*/ 47745 w 515899"/>
              <a:gd name="connsiteY23" fmla="*/ 48887 h 290990"/>
              <a:gd name="connsiteX24" fmla="*/ 48876 w 515899"/>
              <a:gd name="connsiteY24" fmla="*/ 47756 h 290990"/>
              <a:gd name="connsiteX25" fmla="*/ 50007 w 515899"/>
              <a:gd name="connsiteY25" fmla="*/ 45494 h 290990"/>
              <a:gd name="connsiteX26" fmla="*/ 54566 w 515899"/>
              <a:gd name="connsiteY26" fmla="*/ 40934 h 290990"/>
              <a:gd name="connsiteX27" fmla="*/ 55697 w 515899"/>
              <a:gd name="connsiteY27" fmla="*/ 38671 h 290990"/>
              <a:gd name="connsiteX28" fmla="*/ 57958 w 515899"/>
              <a:gd name="connsiteY28" fmla="*/ 37505 h 290990"/>
              <a:gd name="connsiteX29" fmla="*/ 59089 w 515899"/>
              <a:gd name="connsiteY29" fmla="*/ 38671 h 290990"/>
              <a:gd name="connsiteX30" fmla="*/ 60220 w 515899"/>
              <a:gd name="connsiteY30" fmla="*/ 35243 h 290990"/>
              <a:gd name="connsiteX31" fmla="*/ 60220 w 515899"/>
              <a:gd name="connsiteY31" fmla="*/ 34111 h 290990"/>
              <a:gd name="connsiteX32" fmla="*/ 62517 w 515899"/>
              <a:gd name="connsiteY32" fmla="*/ 32980 h 290990"/>
              <a:gd name="connsiteX33" fmla="*/ 64779 w 515899"/>
              <a:gd name="connsiteY33" fmla="*/ 30683 h 290990"/>
              <a:gd name="connsiteX34" fmla="*/ 65910 w 515899"/>
              <a:gd name="connsiteY34" fmla="*/ 28420 h 290990"/>
              <a:gd name="connsiteX35" fmla="*/ 67041 w 515899"/>
              <a:gd name="connsiteY35" fmla="*/ 27289 h 290990"/>
              <a:gd name="connsiteX36" fmla="*/ 68207 w 515899"/>
              <a:gd name="connsiteY36" fmla="*/ 20467 h 290990"/>
              <a:gd name="connsiteX37" fmla="*/ 67041 w 515899"/>
              <a:gd name="connsiteY37" fmla="*/ 19336 h 290990"/>
              <a:gd name="connsiteX38" fmla="*/ 69338 w 515899"/>
              <a:gd name="connsiteY38" fmla="*/ 17073 h 290990"/>
              <a:gd name="connsiteX39" fmla="*/ 69338 w 515899"/>
              <a:gd name="connsiteY39" fmla="*/ 14776 h 290990"/>
              <a:gd name="connsiteX40" fmla="*/ 68207 w 515899"/>
              <a:gd name="connsiteY40" fmla="*/ 13645 h 290990"/>
              <a:gd name="connsiteX41" fmla="*/ 71600 w 515899"/>
              <a:gd name="connsiteY41" fmla="*/ 11382 h 290990"/>
              <a:gd name="connsiteX42" fmla="*/ 72731 w 515899"/>
              <a:gd name="connsiteY42" fmla="*/ 11382 h 290990"/>
              <a:gd name="connsiteX43" fmla="*/ 76159 w 515899"/>
              <a:gd name="connsiteY43" fmla="*/ 7953 h 290990"/>
              <a:gd name="connsiteX44" fmla="*/ 77290 w 515899"/>
              <a:gd name="connsiteY44" fmla="*/ 7953 h 290990"/>
              <a:gd name="connsiteX45" fmla="*/ 78420 w 515899"/>
              <a:gd name="connsiteY45" fmla="*/ 7953 h 290990"/>
              <a:gd name="connsiteX46" fmla="*/ 79551 w 515899"/>
              <a:gd name="connsiteY46" fmla="*/ 6822 h 290990"/>
              <a:gd name="connsiteX47" fmla="*/ 81813 w 515899"/>
              <a:gd name="connsiteY47" fmla="*/ 9120 h 290990"/>
              <a:gd name="connsiteX48" fmla="*/ 81813 w 515899"/>
              <a:gd name="connsiteY48" fmla="*/ 11382 h 290990"/>
              <a:gd name="connsiteX49" fmla="*/ 82944 w 515899"/>
              <a:gd name="connsiteY49" fmla="*/ 12513 h 290990"/>
              <a:gd name="connsiteX50" fmla="*/ 84110 w 515899"/>
              <a:gd name="connsiteY50" fmla="*/ 12513 h 290990"/>
              <a:gd name="connsiteX51" fmla="*/ 84110 w 515899"/>
              <a:gd name="connsiteY51" fmla="*/ 13645 h 290990"/>
              <a:gd name="connsiteX52" fmla="*/ 85241 w 515899"/>
              <a:gd name="connsiteY52" fmla="*/ 14776 h 290990"/>
              <a:gd name="connsiteX53" fmla="*/ 86372 w 515899"/>
              <a:gd name="connsiteY53" fmla="*/ 17073 h 290990"/>
              <a:gd name="connsiteX54" fmla="*/ 88634 w 515899"/>
              <a:gd name="connsiteY54" fmla="*/ 19336 h 290990"/>
              <a:gd name="connsiteX55" fmla="*/ 88634 w 515899"/>
              <a:gd name="connsiteY55" fmla="*/ 20467 h 290990"/>
              <a:gd name="connsiteX56" fmla="*/ 89765 w 515899"/>
              <a:gd name="connsiteY56" fmla="*/ 22729 h 290990"/>
              <a:gd name="connsiteX57" fmla="*/ 92062 w 515899"/>
              <a:gd name="connsiteY57" fmla="*/ 23896 h 290990"/>
              <a:gd name="connsiteX58" fmla="*/ 92062 w 515899"/>
              <a:gd name="connsiteY58" fmla="*/ 26158 h 290990"/>
              <a:gd name="connsiteX59" fmla="*/ 92062 w 515899"/>
              <a:gd name="connsiteY59" fmla="*/ 27289 h 290990"/>
              <a:gd name="connsiteX60" fmla="*/ 90931 w 515899"/>
              <a:gd name="connsiteY60" fmla="*/ 28420 h 290990"/>
              <a:gd name="connsiteX61" fmla="*/ 89765 w 515899"/>
              <a:gd name="connsiteY61" fmla="*/ 29552 h 290990"/>
              <a:gd name="connsiteX62" fmla="*/ 89765 w 515899"/>
              <a:gd name="connsiteY62" fmla="*/ 30683 h 290990"/>
              <a:gd name="connsiteX63" fmla="*/ 92062 w 515899"/>
              <a:gd name="connsiteY63" fmla="*/ 29552 h 290990"/>
              <a:gd name="connsiteX64" fmla="*/ 92062 w 515899"/>
              <a:gd name="connsiteY64" fmla="*/ 31849 h 290990"/>
              <a:gd name="connsiteX65" fmla="*/ 96585 w 515899"/>
              <a:gd name="connsiteY65" fmla="*/ 29552 h 290990"/>
              <a:gd name="connsiteX66" fmla="*/ 96585 w 515899"/>
              <a:gd name="connsiteY66" fmla="*/ 30683 h 290990"/>
              <a:gd name="connsiteX67" fmla="*/ 95455 w 515899"/>
              <a:gd name="connsiteY67" fmla="*/ 31849 h 290990"/>
              <a:gd name="connsiteX68" fmla="*/ 96585 w 515899"/>
              <a:gd name="connsiteY68" fmla="*/ 32980 h 290990"/>
              <a:gd name="connsiteX69" fmla="*/ 98883 w 515899"/>
              <a:gd name="connsiteY69" fmla="*/ 34111 h 290990"/>
              <a:gd name="connsiteX70" fmla="*/ 103406 w 515899"/>
              <a:gd name="connsiteY70" fmla="*/ 34111 h 290990"/>
              <a:gd name="connsiteX71" fmla="*/ 104537 w 515899"/>
              <a:gd name="connsiteY71" fmla="*/ 32980 h 290990"/>
              <a:gd name="connsiteX72" fmla="*/ 103406 w 515899"/>
              <a:gd name="connsiteY72" fmla="*/ 31849 h 290990"/>
              <a:gd name="connsiteX73" fmla="*/ 104537 w 515899"/>
              <a:gd name="connsiteY73" fmla="*/ 29552 h 290990"/>
              <a:gd name="connsiteX74" fmla="*/ 106834 w 515899"/>
              <a:gd name="connsiteY74" fmla="*/ 27289 h 290990"/>
              <a:gd name="connsiteX75" fmla="*/ 109096 w 515899"/>
              <a:gd name="connsiteY75" fmla="*/ 26158 h 290990"/>
              <a:gd name="connsiteX76" fmla="*/ 112489 w 515899"/>
              <a:gd name="connsiteY76" fmla="*/ 27289 h 290990"/>
              <a:gd name="connsiteX77" fmla="*/ 115917 w 515899"/>
              <a:gd name="connsiteY77" fmla="*/ 23896 h 290990"/>
              <a:gd name="connsiteX78" fmla="*/ 118178 w 515899"/>
              <a:gd name="connsiteY78" fmla="*/ 25027 h 290990"/>
              <a:gd name="connsiteX79" fmla="*/ 119309 w 515899"/>
              <a:gd name="connsiteY79" fmla="*/ 25027 h 290990"/>
              <a:gd name="connsiteX80" fmla="*/ 121606 w 515899"/>
              <a:gd name="connsiteY80" fmla="*/ 26158 h 290990"/>
              <a:gd name="connsiteX81" fmla="*/ 124999 w 515899"/>
              <a:gd name="connsiteY81" fmla="*/ 26158 h 290990"/>
              <a:gd name="connsiteX82" fmla="*/ 124999 w 515899"/>
              <a:gd name="connsiteY82" fmla="*/ 27289 h 290990"/>
              <a:gd name="connsiteX83" fmla="*/ 124999 w 515899"/>
              <a:gd name="connsiteY83" fmla="*/ 30683 h 290990"/>
              <a:gd name="connsiteX84" fmla="*/ 123868 w 515899"/>
              <a:gd name="connsiteY84" fmla="*/ 31849 h 290990"/>
              <a:gd name="connsiteX85" fmla="*/ 128427 w 515899"/>
              <a:gd name="connsiteY85" fmla="*/ 36374 h 290990"/>
              <a:gd name="connsiteX86" fmla="*/ 131820 w 515899"/>
              <a:gd name="connsiteY86" fmla="*/ 36374 h 290990"/>
              <a:gd name="connsiteX87" fmla="*/ 134082 w 515899"/>
              <a:gd name="connsiteY87" fmla="*/ 36374 h 290990"/>
              <a:gd name="connsiteX88" fmla="*/ 137510 w 515899"/>
              <a:gd name="connsiteY88" fmla="*/ 38671 h 290990"/>
              <a:gd name="connsiteX89" fmla="*/ 139771 w 515899"/>
              <a:gd name="connsiteY89" fmla="*/ 40934 h 290990"/>
              <a:gd name="connsiteX90" fmla="*/ 151151 w 515899"/>
              <a:gd name="connsiteY90" fmla="*/ 45494 h 290990"/>
              <a:gd name="connsiteX91" fmla="*/ 152282 w 515899"/>
              <a:gd name="connsiteY91" fmla="*/ 47756 h 290990"/>
              <a:gd name="connsiteX92" fmla="*/ 154544 w 515899"/>
              <a:gd name="connsiteY92" fmla="*/ 47756 h 290990"/>
              <a:gd name="connsiteX93" fmla="*/ 154544 w 515899"/>
              <a:gd name="connsiteY93" fmla="*/ 48887 h 290990"/>
              <a:gd name="connsiteX94" fmla="*/ 154544 w 515899"/>
              <a:gd name="connsiteY94" fmla="*/ 50018 h 290990"/>
              <a:gd name="connsiteX95" fmla="*/ 156806 w 515899"/>
              <a:gd name="connsiteY95" fmla="*/ 52281 h 290990"/>
              <a:gd name="connsiteX96" fmla="*/ 160234 w 515899"/>
              <a:gd name="connsiteY96" fmla="*/ 56841 h 290990"/>
              <a:gd name="connsiteX97" fmla="*/ 162495 w 515899"/>
              <a:gd name="connsiteY97" fmla="*/ 59103 h 290990"/>
              <a:gd name="connsiteX98" fmla="*/ 163626 w 515899"/>
              <a:gd name="connsiteY98" fmla="*/ 60234 h 290990"/>
              <a:gd name="connsiteX99" fmla="*/ 165923 w 515899"/>
              <a:gd name="connsiteY99" fmla="*/ 62532 h 290990"/>
              <a:gd name="connsiteX100" fmla="*/ 165923 w 515899"/>
              <a:gd name="connsiteY100" fmla="*/ 63663 h 290990"/>
              <a:gd name="connsiteX101" fmla="*/ 165923 w 515899"/>
              <a:gd name="connsiteY101" fmla="*/ 64794 h 290990"/>
              <a:gd name="connsiteX102" fmla="*/ 167054 w 515899"/>
              <a:gd name="connsiteY102" fmla="*/ 67056 h 290990"/>
              <a:gd name="connsiteX103" fmla="*/ 168185 w 515899"/>
              <a:gd name="connsiteY103" fmla="*/ 67056 h 290990"/>
              <a:gd name="connsiteX104" fmla="*/ 168185 w 515899"/>
              <a:gd name="connsiteY104" fmla="*/ 69354 h 290990"/>
              <a:gd name="connsiteX105" fmla="*/ 168185 w 515899"/>
              <a:gd name="connsiteY105" fmla="*/ 70485 h 290990"/>
              <a:gd name="connsiteX106" fmla="*/ 168185 w 515899"/>
              <a:gd name="connsiteY106" fmla="*/ 71616 h 290990"/>
              <a:gd name="connsiteX107" fmla="*/ 168185 w 515899"/>
              <a:gd name="connsiteY107" fmla="*/ 72748 h 290990"/>
              <a:gd name="connsiteX108" fmla="*/ 171578 w 515899"/>
              <a:gd name="connsiteY108" fmla="*/ 69354 h 290990"/>
              <a:gd name="connsiteX109" fmla="*/ 173875 w 515899"/>
              <a:gd name="connsiteY109" fmla="*/ 68223 h 290990"/>
              <a:gd name="connsiteX110" fmla="*/ 180696 w 515899"/>
              <a:gd name="connsiteY110" fmla="*/ 72748 h 290990"/>
              <a:gd name="connsiteX111" fmla="*/ 178399 w 515899"/>
              <a:gd name="connsiteY111" fmla="*/ 75045 h 290990"/>
              <a:gd name="connsiteX112" fmla="*/ 178399 w 515899"/>
              <a:gd name="connsiteY112" fmla="*/ 77308 h 290990"/>
              <a:gd name="connsiteX113" fmla="*/ 178399 w 515899"/>
              <a:gd name="connsiteY113" fmla="*/ 78439 h 290990"/>
              <a:gd name="connsiteX114" fmla="*/ 179529 w 515899"/>
              <a:gd name="connsiteY114" fmla="*/ 79570 h 290990"/>
              <a:gd name="connsiteX115" fmla="*/ 182957 w 515899"/>
              <a:gd name="connsiteY115" fmla="*/ 77308 h 290990"/>
              <a:gd name="connsiteX116" fmla="*/ 185219 w 515899"/>
              <a:gd name="connsiteY116" fmla="*/ 76176 h 290990"/>
              <a:gd name="connsiteX117" fmla="*/ 187516 w 515899"/>
              <a:gd name="connsiteY117" fmla="*/ 72748 h 290990"/>
              <a:gd name="connsiteX118" fmla="*/ 188647 w 515899"/>
              <a:gd name="connsiteY118" fmla="*/ 72748 h 290990"/>
              <a:gd name="connsiteX119" fmla="*/ 193171 w 515899"/>
              <a:gd name="connsiteY119" fmla="*/ 75045 h 290990"/>
              <a:gd name="connsiteX120" fmla="*/ 194337 w 515899"/>
              <a:gd name="connsiteY120" fmla="*/ 76176 h 290990"/>
              <a:gd name="connsiteX121" fmla="*/ 197730 w 515899"/>
              <a:gd name="connsiteY121" fmla="*/ 80701 h 290990"/>
              <a:gd name="connsiteX122" fmla="*/ 196599 w 515899"/>
              <a:gd name="connsiteY122" fmla="*/ 84130 h 290990"/>
              <a:gd name="connsiteX123" fmla="*/ 197730 w 515899"/>
              <a:gd name="connsiteY123" fmla="*/ 86392 h 290990"/>
              <a:gd name="connsiteX124" fmla="*/ 197730 w 515899"/>
              <a:gd name="connsiteY124" fmla="*/ 84130 h 290990"/>
              <a:gd name="connsiteX125" fmla="*/ 198861 w 515899"/>
              <a:gd name="connsiteY125" fmla="*/ 86392 h 290990"/>
              <a:gd name="connsiteX126" fmla="*/ 203420 w 515899"/>
              <a:gd name="connsiteY126" fmla="*/ 86392 h 290990"/>
              <a:gd name="connsiteX127" fmla="*/ 206812 w 515899"/>
              <a:gd name="connsiteY127" fmla="*/ 92083 h 290990"/>
              <a:gd name="connsiteX128" fmla="*/ 211371 w 515899"/>
              <a:gd name="connsiteY128" fmla="*/ 94346 h 290990"/>
              <a:gd name="connsiteX129" fmla="*/ 214764 w 515899"/>
              <a:gd name="connsiteY129" fmla="*/ 97774 h 290990"/>
              <a:gd name="connsiteX130" fmla="*/ 215895 w 515899"/>
              <a:gd name="connsiteY130" fmla="*/ 97774 h 290990"/>
              <a:gd name="connsiteX131" fmla="*/ 217061 w 515899"/>
              <a:gd name="connsiteY131" fmla="*/ 96608 h 290990"/>
              <a:gd name="connsiteX132" fmla="*/ 218192 w 515899"/>
              <a:gd name="connsiteY132" fmla="*/ 96608 h 290990"/>
              <a:gd name="connsiteX133" fmla="*/ 218192 w 515899"/>
              <a:gd name="connsiteY133" fmla="*/ 95477 h 290990"/>
              <a:gd name="connsiteX134" fmla="*/ 217061 w 515899"/>
              <a:gd name="connsiteY134" fmla="*/ 94346 h 290990"/>
              <a:gd name="connsiteX135" fmla="*/ 217061 w 515899"/>
              <a:gd name="connsiteY135" fmla="*/ 92083 h 290990"/>
              <a:gd name="connsiteX136" fmla="*/ 220454 w 515899"/>
              <a:gd name="connsiteY136" fmla="*/ 89786 h 290990"/>
              <a:gd name="connsiteX137" fmla="*/ 220454 w 515899"/>
              <a:gd name="connsiteY137" fmla="*/ 88655 h 290990"/>
              <a:gd name="connsiteX138" fmla="*/ 219323 w 515899"/>
              <a:gd name="connsiteY138" fmla="*/ 87523 h 290990"/>
              <a:gd name="connsiteX139" fmla="*/ 221585 w 515899"/>
              <a:gd name="connsiteY139" fmla="*/ 82999 h 290990"/>
              <a:gd name="connsiteX140" fmla="*/ 223882 w 515899"/>
              <a:gd name="connsiteY140" fmla="*/ 80701 h 290990"/>
              <a:gd name="connsiteX141" fmla="*/ 225013 w 515899"/>
              <a:gd name="connsiteY141" fmla="*/ 80701 h 290990"/>
              <a:gd name="connsiteX142" fmla="*/ 228405 w 515899"/>
              <a:gd name="connsiteY142" fmla="*/ 79570 h 290990"/>
              <a:gd name="connsiteX143" fmla="*/ 227274 w 515899"/>
              <a:gd name="connsiteY143" fmla="*/ 79570 h 290990"/>
              <a:gd name="connsiteX144" fmla="*/ 228405 w 515899"/>
              <a:gd name="connsiteY144" fmla="*/ 78439 h 290990"/>
              <a:gd name="connsiteX145" fmla="*/ 231833 w 515899"/>
              <a:gd name="connsiteY145" fmla="*/ 78439 h 290990"/>
              <a:gd name="connsiteX146" fmla="*/ 232964 w 515899"/>
              <a:gd name="connsiteY146" fmla="*/ 79570 h 290990"/>
              <a:gd name="connsiteX147" fmla="*/ 234095 w 515899"/>
              <a:gd name="connsiteY147" fmla="*/ 81832 h 290990"/>
              <a:gd name="connsiteX148" fmla="*/ 240916 w 515899"/>
              <a:gd name="connsiteY148" fmla="*/ 81832 h 290990"/>
              <a:gd name="connsiteX149" fmla="*/ 247736 w 515899"/>
              <a:gd name="connsiteY149" fmla="*/ 78439 h 290990"/>
              <a:gd name="connsiteX150" fmla="*/ 257950 w 515899"/>
              <a:gd name="connsiteY150" fmla="*/ 79570 h 290990"/>
              <a:gd name="connsiteX151" fmla="*/ 260212 w 515899"/>
              <a:gd name="connsiteY151" fmla="*/ 80701 h 290990"/>
              <a:gd name="connsiteX152" fmla="*/ 263640 w 515899"/>
              <a:gd name="connsiteY152" fmla="*/ 85261 h 290990"/>
              <a:gd name="connsiteX153" fmla="*/ 265901 w 515899"/>
              <a:gd name="connsiteY153" fmla="*/ 86392 h 290990"/>
              <a:gd name="connsiteX154" fmla="*/ 265901 w 515899"/>
              <a:gd name="connsiteY154" fmla="*/ 85261 h 290990"/>
              <a:gd name="connsiteX155" fmla="*/ 267032 w 515899"/>
              <a:gd name="connsiteY155" fmla="*/ 86392 h 290990"/>
              <a:gd name="connsiteX156" fmla="*/ 268163 w 515899"/>
              <a:gd name="connsiteY156" fmla="*/ 86392 h 290990"/>
              <a:gd name="connsiteX157" fmla="*/ 268163 w 515899"/>
              <a:gd name="connsiteY157" fmla="*/ 87523 h 290990"/>
              <a:gd name="connsiteX158" fmla="*/ 269329 w 515899"/>
              <a:gd name="connsiteY158" fmla="*/ 88655 h 290990"/>
              <a:gd name="connsiteX159" fmla="*/ 270460 w 515899"/>
              <a:gd name="connsiteY159" fmla="*/ 87523 h 290990"/>
              <a:gd name="connsiteX160" fmla="*/ 270460 w 515899"/>
              <a:gd name="connsiteY160" fmla="*/ 88655 h 290990"/>
              <a:gd name="connsiteX161" fmla="*/ 271591 w 515899"/>
              <a:gd name="connsiteY161" fmla="*/ 87523 h 290990"/>
              <a:gd name="connsiteX162" fmla="*/ 271591 w 515899"/>
              <a:gd name="connsiteY162" fmla="*/ 88655 h 290990"/>
              <a:gd name="connsiteX163" fmla="*/ 272722 w 515899"/>
              <a:gd name="connsiteY163" fmla="*/ 88655 h 290990"/>
              <a:gd name="connsiteX164" fmla="*/ 272722 w 515899"/>
              <a:gd name="connsiteY164" fmla="*/ 89786 h 290990"/>
              <a:gd name="connsiteX165" fmla="*/ 272722 w 515899"/>
              <a:gd name="connsiteY165" fmla="*/ 90952 h 290990"/>
              <a:gd name="connsiteX166" fmla="*/ 274984 w 515899"/>
              <a:gd name="connsiteY166" fmla="*/ 89786 h 290990"/>
              <a:gd name="connsiteX167" fmla="*/ 276150 w 515899"/>
              <a:gd name="connsiteY167" fmla="*/ 89786 h 290990"/>
              <a:gd name="connsiteX168" fmla="*/ 278412 w 515899"/>
              <a:gd name="connsiteY168" fmla="*/ 88655 h 290990"/>
              <a:gd name="connsiteX169" fmla="*/ 279543 w 515899"/>
              <a:gd name="connsiteY169" fmla="*/ 88655 h 290990"/>
              <a:gd name="connsiteX170" fmla="*/ 279543 w 515899"/>
              <a:gd name="connsiteY170" fmla="*/ 87523 h 290990"/>
              <a:gd name="connsiteX171" fmla="*/ 279543 w 515899"/>
              <a:gd name="connsiteY171" fmla="*/ 86392 h 290990"/>
              <a:gd name="connsiteX172" fmla="*/ 278412 w 515899"/>
              <a:gd name="connsiteY172" fmla="*/ 86392 h 290990"/>
              <a:gd name="connsiteX173" fmla="*/ 278412 w 515899"/>
              <a:gd name="connsiteY173" fmla="*/ 81832 h 290990"/>
              <a:gd name="connsiteX174" fmla="*/ 289756 w 515899"/>
              <a:gd name="connsiteY174" fmla="*/ 78439 h 290990"/>
              <a:gd name="connsiteX175" fmla="*/ 290922 w 515899"/>
              <a:gd name="connsiteY175" fmla="*/ 77308 h 290990"/>
              <a:gd name="connsiteX176" fmla="*/ 292053 w 515899"/>
              <a:gd name="connsiteY176" fmla="*/ 76176 h 290990"/>
              <a:gd name="connsiteX177" fmla="*/ 292053 w 515899"/>
              <a:gd name="connsiteY177" fmla="*/ 75045 h 290990"/>
              <a:gd name="connsiteX178" fmla="*/ 293184 w 515899"/>
              <a:gd name="connsiteY178" fmla="*/ 72748 h 290990"/>
              <a:gd name="connsiteX179" fmla="*/ 294315 w 515899"/>
              <a:gd name="connsiteY179" fmla="*/ 72748 h 290990"/>
              <a:gd name="connsiteX180" fmla="*/ 295446 w 515899"/>
              <a:gd name="connsiteY180" fmla="*/ 73879 h 290990"/>
              <a:gd name="connsiteX181" fmla="*/ 296577 w 515899"/>
              <a:gd name="connsiteY181" fmla="*/ 72748 h 290990"/>
              <a:gd name="connsiteX182" fmla="*/ 297708 w 515899"/>
              <a:gd name="connsiteY182" fmla="*/ 71616 h 290990"/>
              <a:gd name="connsiteX183" fmla="*/ 298874 w 515899"/>
              <a:gd name="connsiteY183" fmla="*/ 71616 h 290990"/>
              <a:gd name="connsiteX184" fmla="*/ 298874 w 515899"/>
              <a:gd name="connsiteY184" fmla="*/ 70485 h 290990"/>
              <a:gd name="connsiteX185" fmla="*/ 301136 w 515899"/>
              <a:gd name="connsiteY185" fmla="*/ 69354 h 290990"/>
              <a:gd name="connsiteX186" fmla="*/ 301136 w 515899"/>
              <a:gd name="connsiteY186" fmla="*/ 68223 h 290990"/>
              <a:gd name="connsiteX187" fmla="*/ 303398 w 515899"/>
              <a:gd name="connsiteY187" fmla="*/ 68223 h 290990"/>
              <a:gd name="connsiteX188" fmla="*/ 303398 w 515899"/>
              <a:gd name="connsiteY188" fmla="*/ 70485 h 290990"/>
              <a:gd name="connsiteX189" fmla="*/ 304529 w 515899"/>
              <a:gd name="connsiteY189" fmla="*/ 71616 h 290990"/>
              <a:gd name="connsiteX190" fmla="*/ 305695 w 515899"/>
              <a:gd name="connsiteY190" fmla="*/ 69354 h 290990"/>
              <a:gd name="connsiteX191" fmla="*/ 306826 w 515899"/>
              <a:gd name="connsiteY191" fmla="*/ 70485 h 290990"/>
              <a:gd name="connsiteX192" fmla="*/ 309087 w 515899"/>
              <a:gd name="connsiteY192" fmla="*/ 70485 h 290990"/>
              <a:gd name="connsiteX193" fmla="*/ 311349 w 515899"/>
              <a:gd name="connsiteY193" fmla="*/ 69354 h 290990"/>
              <a:gd name="connsiteX194" fmla="*/ 313646 w 515899"/>
              <a:gd name="connsiteY194" fmla="*/ 70485 h 290990"/>
              <a:gd name="connsiteX195" fmla="*/ 314777 w 515899"/>
              <a:gd name="connsiteY195" fmla="*/ 69354 h 290990"/>
              <a:gd name="connsiteX196" fmla="*/ 315908 w 515899"/>
              <a:gd name="connsiteY196" fmla="*/ 68223 h 290990"/>
              <a:gd name="connsiteX197" fmla="*/ 314777 w 515899"/>
              <a:gd name="connsiteY197" fmla="*/ 67056 h 290990"/>
              <a:gd name="connsiteX198" fmla="*/ 314777 w 515899"/>
              <a:gd name="connsiteY198" fmla="*/ 65925 h 290990"/>
              <a:gd name="connsiteX199" fmla="*/ 317039 w 515899"/>
              <a:gd name="connsiteY199" fmla="*/ 67056 h 290990"/>
              <a:gd name="connsiteX200" fmla="*/ 318170 w 515899"/>
              <a:gd name="connsiteY200" fmla="*/ 67056 h 290990"/>
              <a:gd name="connsiteX201" fmla="*/ 319301 w 515899"/>
              <a:gd name="connsiteY201" fmla="*/ 65925 h 290990"/>
              <a:gd name="connsiteX202" fmla="*/ 320467 w 515899"/>
              <a:gd name="connsiteY202" fmla="*/ 63663 h 290990"/>
              <a:gd name="connsiteX203" fmla="*/ 321598 w 515899"/>
              <a:gd name="connsiteY203" fmla="*/ 62532 h 290990"/>
              <a:gd name="connsiteX204" fmla="*/ 322729 w 515899"/>
              <a:gd name="connsiteY204" fmla="*/ 61401 h 290990"/>
              <a:gd name="connsiteX205" fmla="*/ 322729 w 515899"/>
              <a:gd name="connsiteY205" fmla="*/ 62532 h 290990"/>
              <a:gd name="connsiteX206" fmla="*/ 323860 w 515899"/>
              <a:gd name="connsiteY206" fmla="*/ 61401 h 290990"/>
              <a:gd name="connsiteX207" fmla="*/ 324991 w 515899"/>
              <a:gd name="connsiteY207" fmla="*/ 62532 h 290990"/>
              <a:gd name="connsiteX208" fmla="*/ 324991 w 515899"/>
              <a:gd name="connsiteY208" fmla="*/ 61401 h 290990"/>
              <a:gd name="connsiteX209" fmla="*/ 326122 w 515899"/>
              <a:gd name="connsiteY209" fmla="*/ 61401 h 290990"/>
              <a:gd name="connsiteX210" fmla="*/ 328419 w 515899"/>
              <a:gd name="connsiteY210" fmla="*/ 60234 h 290990"/>
              <a:gd name="connsiteX211" fmla="*/ 329550 w 515899"/>
              <a:gd name="connsiteY211" fmla="*/ 61401 h 290990"/>
              <a:gd name="connsiteX212" fmla="*/ 330680 w 515899"/>
              <a:gd name="connsiteY212" fmla="*/ 61401 h 290990"/>
              <a:gd name="connsiteX213" fmla="*/ 330680 w 515899"/>
              <a:gd name="connsiteY213" fmla="*/ 62532 h 290990"/>
              <a:gd name="connsiteX214" fmla="*/ 331811 w 515899"/>
              <a:gd name="connsiteY214" fmla="*/ 62532 h 290990"/>
              <a:gd name="connsiteX215" fmla="*/ 331811 w 515899"/>
              <a:gd name="connsiteY215" fmla="*/ 61401 h 290990"/>
              <a:gd name="connsiteX216" fmla="*/ 332942 w 515899"/>
              <a:gd name="connsiteY216" fmla="*/ 62532 h 290990"/>
              <a:gd name="connsiteX217" fmla="*/ 336370 w 515899"/>
              <a:gd name="connsiteY217" fmla="*/ 61401 h 290990"/>
              <a:gd name="connsiteX218" fmla="*/ 336370 w 515899"/>
              <a:gd name="connsiteY218" fmla="*/ 60234 h 290990"/>
              <a:gd name="connsiteX219" fmla="*/ 334073 w 515899"/>
              <a:gd name="connsiteY219" fmla="*/ 59103 h 290990"/>
              <a:gd name="connsiteX220" fmla="*/ 334073 w 515899"/>
              <a:gd name="connsiteY220" fmla="*/ 56841 h 290990"/>
              <a:gd name="connsiteX221" fmla="*/ 332942 w 515899"/>
              <a:gd name="connsiteY221" fmla="*/ 55710 h 290990"/>
              <a:gd name="connsiteX222" fmla="*/ 330680 w 515899"/>
              <a:gd name="connsiteY222" fmla="*/ 55710 h 290990"/>
              <a:gd name="connsiteX223" fmla="*/ 330680 w 515899"/>
              <a:gd name="connsiteY223" fmla="*/ 53447 h 290990"/>
              <a:gd name="connsiteX224" fmla="*/ 330680 w 515899"/>
              <a:gd name="connsiteY224" fmla="*/ 52281 h 290990"/>
              <a:gd name="connsiteX225" fmla="*/ 329550 w 515899"/>
              <a:gd name="connsiteY225" fmla="*/ 51150 h 290990"/>
              <a:gd name="connsiteX226" fmla="*/ 329550 w 515899"/>
              <a:gd name="connsiteY226" fmla="*/ 48887 h 290990"/>
              <a:gd name="connsiteX227" fmla="*/ 332942 w 515899"/>
              <a:gd name="connsiteY227" fmla="*/ 48887 h 290990"/>
              <a:gd name="connsiteX228" fmla="*/ 335239 w 515899"/>
              <a:gd name="connsiteY228" fmla="*/ 48887 h 290990"/>
              <a:gd name="connsiteX229" fmla="*/ 337501 w 515899"/>
              <a:gd name="connsiteY229" fmla="*/ 46625 h 290990"/>
              <a:gd name="connsiteX230" fmla="*/ 337501 w 515899"/>
              <a:gd name="connsiteY230" fmla="*/ 44327 h 290990"/>
              <a:gd name="connsiteX231" fmla="*/ 338632 w 515899"/>
              <a:gd name="connsiteY231" fmla="*/ 44327 h 290990"/>
              <a:gd name="connsiteX232" fmla="*/ 339763 w 515899"/>
              <a:gd name="connsiteY232" fmla="*/ 43196 h 290990"/>
              <a:gd name="connsiteX233" fmla="*/ 340894 w 515899"/>
              <a:gd name="connsiteY233" fmla="*/ 39803 h 290990"/>
              <a:gd name="connsiteX234" fmla="*/ 342025 w 515899"/>
              <a:gd name="connsiteY234" fmla="*/ 39803 h 290990"/>
              <a:gd name="connsiteX235" fmla="*/ 343191 w 515899"/>
              <a:gd name="connsiteY235" fmla="*/ 39803 h 290990"/>
              <a:gd name="connsiteX236" fmla="*/ 344322 w 515899"/>
              <a:gd name="connsiteY236" fmla="*/ 38671 h 290990"/>
              <a:gd name="connsiteX237" fmla="*/ 345453 w 515899"/>
              <a:gd name="connsiteY237" fmla="*/ 38671 h 290990"/>
              <a:gd name="connsiteX238" fmla="*/ 346584 w 515899"/>
              <a:gd name="connsiteY238" fmla="*/ 38671 h 290990"/>
              <a:gd name="connsiteX239" fmla="*/ 348845 w 515899"/>
              <a:gd name="connsiteY239" fmla="*/ 38671 h 290990"/>
              <a:gd name="connsiteX240" fmla="*/ 350012 w 515899"/>
              <a:gd name="connsiteY240" fmla="*/ 38671 h 290990"/>
              <a:gd name="connsiteX241" fmla="*/ 351143 w 515899"/>
              <a:gd name="connsiteY241" fmla="*/ 38671 h 290990"/>
              <a:gd name="connsiteX242" fmla="*/ 351143 w 515899"/>
              <a:gd name="connsiteY242" fmla="*/ 37505 h 290990"/>
              <a:gd name="connsiteX243" fmla="*/ 353404 w 515899"/>
              <a:gd name="connsiteY243" fmla="*/ 36374 h 290990"/>
              <a:gd name="connsiteX244" fmla="*/ 355666 w 515899"/>
              <a:gd name="connsiteY244" fmla="*/ 34111 h 290990"/>
              <a:gd name="connsiteX245" fmla="*/ 355666 w 515899"/>
              <a:gd name="connsiteY245" fmla="*/ 32980 h 290990"/>
              <a:gd name="connsiteX246" fmla="*/ 356797 w 515899"/>
              <a:gd name="connsiteY246" fmla="*/ 31849 h 290990"/>
              <a:gd name="connsiteX247" fmla="*/ 355666 w 515899"/>
              <a:gd name="connsiteY247" fmla="*/ 29552 h 290990"/>
              <a:gd name="connsiteX248" fmla="*/ 353404 w 515899"/>
              <a:gd name="connsiteY248" fmla="*/ 28420 h 290990"/>
              <a:gd name="connsiteX249" fmla="*/ 352273 w 515899"/>
              <a:gd name="connsiteY249" fmla="*/ 26158 h 290990"/>
              <a:gd name="connsiteX250" fmla="*/ 353404 w 515899"/>
              <a:gd name="connsiteY250" fmla="*/ 23896 h 290990"/>
              <a:gd name="connsiteX251" fmla="*/ 360225 w 515899"/>
              <a:gd name="connsiteY251" fmla="*/ 21598 h 290990"/>
              <a:gd name="connsiteX252" fmla="*/ 363618 w 515899"/>
              <a:gd name="connsiteY252" fmla="*/ 17073 h 290990"/>
              <a:gd name="connsiteX253" fmla="*/ 369308 w 515899"/>
              <a:gd name="connsiteY253" fmla="*/ 15942 h 290990"/>
              <a:gd name="connsiteX254" fmla="*/ 373866 w 515899"/>
              <a:gd name="connsiteY254" fmla="*/ 17073 h 290990"/>
              <a:gd name="connsiteX255" fmla="*/ 376128 w 515899"/>
              <a:gd name="connsiteY255" fmla="*/ 14776 h 290990"/>
              <a:gd name="connsiteX256" fmla="*/ 378390 w 515899"/>
              <a:gd name="connsiteY256" fmla="*/ 14776 h 290990"/>
              <a:gd name="connsiteX257" fmla="*/ 379556 w 515899"/>
              <a:gd name="connsiteY257" fmla="*/ 14776 h 290990"/>
              <a:gd name="connsiteX258" fmla="*/ 380687 w 515899"/>
              <a:gd name="connsiteY258" fmla="*/ 14776 h 290990"/>
              <a:gd name="connsiteX259" fmla="*/ 380687 w 515899"/>
              <a:gd name="connsiteY259" fmla="*/ 13645 h 290990"/>
              <a:gd name="connsiteX260" fmla="*/ 382949 w 515899"/>
              <a:gd name="connsiteY260" fmla="*/ 12513 h 290990"/>
              <a:gd name="connsiteX261" fmla="*/ 384080 w 515899"/>
              <a:gd name="connsiteY261" fmla="*/ 11382 h 290990"/>
              <a:gd name="connsiteX262" fmla="*/ 386342 w 515899"/>
              <a:gd name="connsiteY262" fmla="*/ 11382 h 290990"/>
              <a:gd name="connsiteX263" fmla="*/ 387508 w 515899"/>
              <a:gd name="connsiteY263" fmla="*/ 11382 h 290990"/>
              <a:gd name="connsiteX264" fmla="*/ 388639 w 515899"/>
              <a:gd name="connsiteY264" fmla="*/ 9120 h 290990"/>
              <a:gd name="connsiteX265" fmla="*/ 388639 w 515899"/>
              <a:gd name="connsiteY265" fmla="*/ 7953 h 290990"/>
              <a:gd name="connsiteX266" fmla="*/ 389770 w 515899"/>
              <a:gd name="connsiteY266" fmla="*/ 7953 h 290990"/>
              <a:gd name="connsiteX267" fmla="*/ 390901 w 515899"/>
              <a:gd name="connsiteY267" fmla="*/ 7953 h 290990"/>
              <a:gd name="connsiteX268" fmla="*/ 392031 w 515899"/>
              <a:gd name="connsiteY268" fmla="*/ 6822 h 290990"/>
              <a:gd name="connsiteX269" fmla="*/ 393162 w 515899"/>
              <a:gd name="connsiteY269" fmla="*/ 7953 h 290990"/>
              <a:gd name="connsiteX270" fmla="*/ 397721 w 515899"/>
              <a:gd name="connsiteY270" fmla="*/ 6822 h 290990"/>
              <a:gd name="connsiteX271" fmla="*/ 399983 w 515899"/>
              <a:gd name="connsiteY271" fmla="*/ 9120 h 290990"/>
              <a:gd name="connsiteX272" fmla="*/ 401114 w 515899"/>
              <a:gd name="connsiteY272" fmla="*/ 9120 h 290990"/>
              <a:gd name="connsiteX273" fmla="*/ 403411 w 515899"/>
              <a:gd name="connsiteY273" fmla="*/ 9120 h 290990"/>
              <a:gd name="connsiteX274" fmla="*/ 404542 w 515899"/>
              <a:gd name="connsiteY274" fmla="*/ 6822 h 290990"/>
              <a:gd name="connsiteX275" fmla="*/ 406804 w 515899"/>
              <a:gd name="connsiteY275" fmla="*/ 7953 h 290990"/>
              <a:gd name="connsiteX276" fmla="*/ 409066 w 515899"/>
              <a:gd name="connsiteY276" fmla="*/ 5691 h 290990"/>
              <a:gd name="connsiteX277" fmla="*/ 410232 w 515899"/>
              <a:gd name="connsiteY277" fmla="*/ 5691 h 290990"/>
              <a:gd name="connsiteX278" fmla="*/ 411363 w 515899"/>
              <a:gd name="connsiteY278" fmla="*/ 7953 h 290990"/>
              <a:gd name="connsiteX279" fmla="*/ 411363 w 515899"/>
              <a:gd name="connsiteY279" fmla="*/ 6822 h 290990"/>
              <a:gd name="connsiteX280" fmla="*/ 411363 w 515899"/>
              <a:gd name="connsiteY280" fmla="*/ 9120 h 290990"/>
              <a:gd name="connsiteX281" fmla="*/ 410232 w 515899"/>
              <a:gd name="connsiteY281" fmla="*/ 11382 h 290990"/>
              <a:gd name="connsiteX282" fmla="*/ 411363 w 515899"/>
              <a:gd name="connsiteY282" fmla="*/ 12513 h 290990"/>
              <a:gd name="connsiteX283" fmla="*/ 410232 w 515899"/>
              <a:gd name="connsiteY283" fmla="*/ 13645 h 290990"/>
              <a:gd name="connsiteX284" fmla="*/ 411363 w 515899"/>
              <a:gd name="connsiteY284" fmla="*/ 13645 h 290990"/>
              <a:gd name="connsiteX285" fmla="*/ 412494 w 515899"/>
              <a:gd name="connsiteY285" fmla="*/ 14776 h 290990"/>
              <a:gd name="connsiteX286" fmla="*/ 414755 w 515899"/>
              <a:gd name="connsiteY286" fmla="*/ 15942 h 290990"/>
              <a:gd name="connsiteX287" fmla="*/ 417052 w 515899"/>
              <a:gd name="connsiteY287" fmla="*/ 17073 h 290990"/>
              <a:gd name="connsiteX288" fmla="*/ 419314 w 515899"/>
              <a:gd name="connsiteY288" fmla="*/ 15942 h 290990"/>
              <a:gd name="connsiteX289" fmla="*/ 420445 w 515899"/>
              <a:gd name="connsiteY289" fmla="*/ 15942 h 290990"/>
              <a:gd name="connsiteX290" fmla="*/ 421576 w 515899"/>
              <a:gd name="connsiteY290" fmla="*/ 15942 h 290990"/>
              <a:gd name="connsiteX291" fmla="*/ 422707 w 515899"/>
              <a:gd name="connsiteY291" fmla="*/ 14776 h 290990"/>
              <a:gd name="connsiteX292" fmla="*/ 425004 w 515899"/>
              <a:gd name="connsiteY292" fmla="*/ 15942 h 290990"/>
              <a:gd name="connsiteX293" fmla="*/ 426135 w 515899"/>
              <a:gd name="connsiteY293" fmla="*/ 13645 h 290990"/>
              <a:gd name="connsiteX294" fmla="*/ 429528 w 515899"/>
              <a:gd name="connsiteY294" fmla="*/ 13645 h 290990"/>
              <a:gd name="connsiteX295" fmla="*/ 431825 w 515899"/>
              <a:gd name="connsiteY295" fmla="*/ 11382 h 290990"/>
              <a:gd name="connsiteX296" fmla="*/ 432956 w 515899"/>
              <a:gd name="connsiteY296" fmla="*/ 11382 h 290990"/>
              <a:gd name="connsiteX297" fmla="*/ 434087 w 515899"/>
              <a:gd name="connsiteY297" fmla="*/ 11382 h 290990"/>
              <a:gd name="connsiteX298" fmla="*/ 435217 w 515899"/>
              <a:gd name="connsiteY298" fmla="*/ 11382 h 290990"/>
              <a:gd name="connsiteX299" fmla="*/ 436348 w 515899"/>
              <a:gd name="connsiteY299" fmla="*/ 10251 h 290990"/>
              <a:gd name="connsiteX300" fmla="*/ 438610 w 515899"/>
              <a:gd name="connsiteY300" fmla="*/ 7953 h 290990"/>
              <a:gd name="connsiteX301" fmla="*/ 442038 w 515899"/>
              <a:gd name="connsiteY301" fmla="*/ 7953 h 290990"/>
              <a:gd name="connsiteX302" fmla="*/ 443169 w 515899"/>
              <a:gd name="connsiteY302" fmla="*/ 5691 h 290990"/>
              <a:gd name="connsiteX303" fmla="*/ 444300 w 515899"/>
              <a:gd name="connsiteY303" fmla="*/ 4560 h 290990"/>
              <a:gd name="connsiteX304" fmla="*/ 445431 w 515899"/>
              <a:gd name="connsiteY304" fmla="*/ 4560 h 290990"/>
              <a:gd name="connsiteX305" fmla="*/ 446597 w 515899"/>
              <a:gd name="connsiteY305" fmla="*/ 4560 h 290990"/>
              <a:gd name="connsiteX306" fmla="*/ 447728 w 515899"/>
              <a:gd name="connsiteY306" fmla="*/ 2298 h 290990"/>
              <a:gd name="connsiteX307" fmla="*/ 449990 w 515899"/>
              <a:gd name="connsiteY307" fmla="*/ 2298 h 290990"/>
              <a:gd name="connsiteX308" fmla="*/ 451121 w 515899"/>
              <a:gd name="connsiteY308" fmla="*/ 1131 h 290990"/>
              <a:gd name="connsiteX309" fmla="*/ 452252 w 515899"/>
              <a:gd name="connsiteY309" fmla="*/ 0 h 290990"/>
              <a:gd name="connsiteX310" fmla="*/ 452252 w 515899"/>
              <a:gd name="connsiteY310" fmla="*/ 2298 h 290990"/>
              <a:gd name="connsiteX311" fmla="*/ 454549 w 515899"/>
              <a:gd name="connsiteY311" fmla="*/ 0 h 290990"/>
              <a:gd name="connsiteX312" fmla="*/ 456810 w 515899"/>
              <a:gd name="connsiteY312" fmla="*/ 0 h 290990"/>
              <a:gd name="connsiteX313" fmla="*/ 456810 w 515899"/>
              <a:gd name="connsiteY313" fmla="*/ 1131 h 290990"/>
              <a:gd name="connsiteX314" fmla="*/ 457941 w 515899"/>
              <a:gd name="connsiteY314" fmla="*/ 0 h 290990"/>
              <a:gd name="connsiteX315" fmla="*/ 457941 w 515899"/>
              <a:gd name="connsiteY315" fmla="*/ 1131 h 290990"/>
              <a:gd name="connsiteX316" fmla="*/ 459072 w 515899"/>
              <a:gd name="connsiteY316" fmla="*/ 2298 h 290990"/>
              <a:gd name="connsiteX317" fmla="*/ 459072 w 515899"/>
              <a:gd name="connsiteY317" fmla="*/ 1131 h 290990"/>
              <a:gd name="connsiteX318" fmla="*/ 461369 w 515899"/>
              <a:gd name="connsiteY318" fmla="*/ 1131 h 290990"/>
              <a:gd name="connsiteX319" fmla="*/ 461369 w 515899"/>
              <a:gd name="connsiteY319" fmla="*/ 0 h 290990"/>
              <a:gd name="connsiteX320" fmla="*/ 462500 w 515899"/>
              <a:gd name="connsiteY320" fmla="*/ 0 h 290990"/>
              <a:gd name="connsiteX321" fmla="*/ 463631 w 515899"/>
              <a:gd name="connsiteY321" fmla="*/ 0 h 290990"/>
              <a:gd name="connsiteX322" fmla="*/ 464762 w 515899"/>
              <a:gd name="connsiteY322" fmla="*/ 0 h 290990"/>
              <a:gd name="connsiteX323" fmla="*/ 463631 w 515899"/>
              <a:gd name="connsiteY323" fmla="*/ 2298 h 290990"/>
              <a:gd name="connsiteX324" fmla="*/ 464762 w 515899"/>
              <a:gd name="connsiteY324" fmla="*/ 2298 h 290990"/>
              <a:gd name="connsiteX325" fmla="*/ 464762 w 515899"/>
              <a:gd name="connsiteY325" fmla="*/ 3429 h 290990"/>
              <a:gd name="connsiteX326" fmla="*/ 465893 w 515899"/>
              <a:gd name="connsiteY326" fmla="*/ 4560 h 290990"/>
              <a:gd name="connsiteX327" fmla="*/ 469321 w 515899"/>
              <a:gd name="connsiteY327" fmla="*/ 4560 h 290990"/>
              <a:gd name="connsiteX328" fmla="*/ 469321 w 515899"/>
              <a:gd name="connsiteY328" fmla="*/ 3429 h 290990"/>
              <a:gd name="connsiteX329" fmla="*/ 471583 w 515899"/>
              <a:gd name="connsiteY329" fmla="*/ 3429 h 290990"/>
              <a:gd name="connsiteX330" fmla="*/ 472714 w 515899"/>
              <a:gd name="connsiteY330" fmla="*/ 3429 h 290990"/>
              <a:gd name="connsiteX331" fmla="*/ 473845 w 515899"/>
              <a:gd name="connsiteY331" fmla="*/ 3429 h 290990"/>
              <a:gd name="connsiteX332" fmla="*/ 474975 w 515899"/>
              <a:gd name="connsiteY332" fmla="*/ 5691 h 290990"/>
              <a:gd name="connsiteX333" fmla="*/ 482927 w 515899"/>
              <a:gd name="connsiteY333" fmla="*/ 7953 h 290990"/>
              <a:gd name="connsiteX334" fmla="*/ 492045 w 515899"/>
              <a:gd name="connsiteY334" fmla="*/ 10251 h 290990"/>
              <a:gd name="connsiteX335" fmla="*/ 493176 w 515899"/>
              <a:gd name="connsiteY335" fmla="*/ 10251 h 290990"/>
              <a:gd name="connsiteX336" fmla="*/ 495438 w 515899"/>
              <a:gd name="connsiteY336" fmla="*/ 10251 h 290990"/>
              <a:gd name="connsiteX337" fmla="*/ 499996 w 515899"/>
              <a:gd name="connsiteY337" fmla="*/ 12513 h 290990"/>
              <a:gd name="connsiteX338" fmla="*/ 502258 w 515899"/>
              <a:gd name="connsiteY338" fmla="*/ 11382 h 290990"/>
              <a:gd name="connsiteX339" fmla="*/ 504520 w 515899"/>
              <a:gd name="connsiteY339" fmla="*/ 12513 h 290990"/>
              <a:gd name="connsiteX340" fmla="*/ 506817 w 515899"/>
              <a:gd name="connsiteY340" fmla="*/ 12513 h 290990"/>
              <a:gd name="connsiteX341" fmla="*/ 507948 w 515899"/>
              <a:gd name="connsiteY341" fmla="*/ 12513 h 290990"/>
              <a:gd name="connsiteX342" fmla="*/ 512472 w 515899"/>
              <a:gd name="connsiteY342" fmla="*/ 12513 h 290990"/>
              <a:gd name="connsiteX343" fmla="*/ 515900 w 515899"/>
              <a:gd name="connsiteY343" fmla="*/ 14776 h 290990"/>
              <a:gd name="connsiteX344" fmla="*/ 515900 w 515899"/>
              <a:gd name="connsiteY344" fmla="*/ 17073 h 290990"/>
              <a:gd name="connsiteX345" fmla="*/ 515900 w 515899"/>
              <a:gd name="connsiteY345" fmla="*/ 18205 h 290990"/>
              <a:gd name="connsiteX346" fmla="*/ 513638 w 515899"/>
              <a:gd name="connsiteY346" fmla="*/ 20467 h 290990"/>
              <a:gd name="connsiteX347" fmla="*/ 512472 w 515899"/>
              <a:gd name="connsiteY347" fmla="*/ 23896 h 290990"/>
              <a:gd name="connsiteX348" fmla="*/ 511341 w 515899"/>
              <a:gd name="connsiteY348" fmla="*/ 27289 h 290990"/>
              <a:gd name="connsiteX349" fmla="*/ 510210 w 515899"/>
              <a:gd name="connsiteY349" fmla="*/ 28420 h 290990"/>
              <a:gd name="connsiteX350" fmla="*/ 506817 w 515899"/>
              <a:gd name="connsiteY350" fmla="*/ 31849 h 290990"/>
              <a:gd name="connsiteX351" fmla="*/ 504520 w 515899"/>
              <a:gd name="connsiteY351" fmla="*/ 35243 h 290990"/>
              <a:gd name="connsiteX352" fmla="*/ 503389 w 515899"/>
              <a:gd name="connsiteY352" fmla="*/ 36374 h 290990"/>
              <a:gd name="connsiteX353" fmla="*/ 502258 w 515899"/>
              <a:gd name="connsiteY353" fmla="*/ 39803 h 290990"/>
              <a:gd name="connsiteX354" fmla="*/ 502258 w 515899"/>
              <a:gd name="connsiteY354" fmla="*/ 42065 h 290990"/>
              <a:gd name="connsiteX355" fmla="*/ 501127 w 515899"/>
              <a:gd name="connsiteY355" fmla="*/ 43196 h 290990"/>
              <a:gd name="connsiteX356" fmla="*/ 502258 w 515899"/>
              <a:gd name="connsiteY356" fmla="*/ 43196 h 290990"/>
              <a:gd name="connsiteX357" fmla="*/ 501127 w 515899"/>
              <a:gd name="connsiteY357" fmla="*/ 44327 h 290990"/>
              <a:gd name="connsiteX358" fmla="*/ 498866 w 515899"/>
              <a:gd name="connsiteY358" fmla="*/ 46625 h 290990"/>
              <a:gd name="connsiteX359" fmla="*/ 498866 w 515899"/>
              <a:gd name="connsiteY359" fmla="*/ 47756 h 290990"/>
              <a:gd name="connsiteX360" fmla="*/ 498866 w 515899"/>
              <a:gd name="connsiteY360" fmla="*/ 48887 h 290990"/>
              <a:gd name="connsiteX361" fmla="*/ 496568 w 515899"/>
              <a:gd name="connsiteY361" fmla="*/ 51150 h 290990"/>
              <a:gd name="connsiteX362" fmla="*/ 496568 w 515899"/>
              <a:gd name="connsiteY362" fmla="*/ 52281 h 290990"/>
              <a:gd name="connsiteX363" fmla="*/ 494307 w 515899"/>
              <a:gd name="connsiteY363" fmla="*/ 53447 h 290990"/>
              <a:gd name="connsiteX364" fmla="*/ 494307 w 515899"/>
              <a:gd name="connsiteY364" fmla="*/ 56841 h 290990"/>
              <a:gd name="connsiteX365" fmla="*/ 493176 w 515899"/>
              <a:gd name="connsiteY365" fmla="*/ 57972 h 290990"/>
              <a:gd name="connsiteX366" fmla="*/ 492045 w 515899"/>
              <a:gd name="connsiteY366" fmla="*/ 57972 h 290990"/>
              <a:gd name="connsiteX367" fmla="*/ 492045 w 515899"/>
              <a:gd name="connsiteY367" fmla="*/ 61401 h 290990"/>
              <a:gd name="connsiteX368" fmla="*/ 492045 w 515899"/>
              <a:gd name="connsiteY368" fmla="*/ 62532 h 290990"/>
              <a:gd name="connsiteX369" fmla="*/ 490914 w 515899"/>
              <a:gd name="connsiteY369" fmla="*/ 64794 h 290990"/>
              <a:gd name="connsiteX370" fmla="*/ 488617 w 515899"/>
              <a:gd name="connsiteY370" fmla="*/ 65925 h 290990"/>
              <a:gd name="connsiteX371" fmla="*/ 487486 w 515899"/>
              <a:gd name="connsiteY371" fmla="*/ 67056 h 290990"/>
              <a:gd name="connsiteX372" fmla="*/ 487486 w 515899"/>
              <a:gd name="connsiteY372" fmla="*/ 68223 h 290990"/>
              <a:gd name="connsiteX373" fmla="*/ 486355 w 515899"/>
              <a:gd name="connsiteY373" fmla="*/ 70485 h 290990"/>
              <a:gd name="connsiteX374" fmla="*/ 484093 w 515899"/>
              <a:gd name="connsiteY374" fmla="*/ 71616 h 290990"/>
              <a:gd name="connsiteX375" fmla="*/ 484093 w 515899"/>
              <a:gd name="connsiteY375" fmla="*/ 72748 h 290990"/>
              <a:gd name="connsiteX376" fmla="*/ 482927 w 515899"/>
              <a:gd name="connsiteY376" fmla="*/ 76176 h 290990"/>
              <a:gd name="connsiteX377" fmla="*/ 479534 w 515899"/>
              <a:gd name="connsiteY377" fmla="*/ 79570 h 290990"/>
              <a:gd name="connsiteX378" fmla="*/ 477273 w 515899"/>
              <a:gd name="connsiteY378" fmla="*/ 80701 h 290990"/>
              <a:gd name="connsiteX379" fmla="*/ 474975 w 515899"/>
              <a:gd name="connsiteY379" fmla="*/ 84130 h 290990"/>
              <a:gd name="connsiteX380" fmla="*/ 472714 w 515899"/>
              <a:gd name="connsiteY380" fmla="*/ 85261 h 290990"/>
              <a:gd name="connsiteX381" fmla="*/ 471583 w 515899"/>
              <a:gd name="connsiteY381" fmla="*/ 86392 h 290990"/>
              <a:gd name="connsiteX382" fmla="*/ 472714 w 515899"/>
              <a:gd name="connsiteY382" fmla="*/ 86392 h 290990"/>
              <a:gd name="connsiteX383" fmla="*/ 469321 w 515899"/>
              <a:gd name="connsiteY383" fmla="*/ 87523 h 290990"/>
              <a:gd name="connsiteX384" fmla="*/ 468155 w 515899"/>
              <a:gd name="connsiteY384" fmla="*/ 88655 h 290990"/>
              <a:gd name="connsiteX385" fmla="*/ 468155 w 515899"/>
              <a:gd name="connsiteY385" fmla="*/ 89786 h 290990"/>
              <a:gd name="connsiteX386" fmla="*/ 464762 w 515899"/>
              <a:gd name="connsiteY386" fmla="*/ 90952 h 290990"/>
              <a:gd name="connsiteX387" fmla="*/ 463631 w 515899"/>
              <a:gd name="connsiteY387" fmla="*/ 92083 h 290990"/>
              <a:gd name="connsiteX388" fmla="*/ 460203 w 515899"/>
              <a:gd name="connsiteY388" fmla="*/ 95477 h 290990"/>
              <a:gd name="connsiteX389" fmla="*/ 459072 w 515899"/>
              <a:gd name="connsiteY389" fmla="*/ 97774 h 290990"/>
              <a:gd name="connsiteX390" fmla="*/ 457941 w 515899"/>
              <a:gd name="connsiteY390" fmla="*/ 103430 h 290990"/>
              <a:gd name="connsiteX391" fmla="*/ 455680 w 515899"/>
              <a:gd name="connsiteY391" fmla="*/ 107990 h 290990"/>
              <a:gd name="connsiteX392" fmla="*/ 453382 w 515899"/>
              <a:gd name="connsiteY392" fmla="*/ 107990 h 290990"/>
              <a:gd name="connsiteX393" fmla="*/ 453382 w 515899"/>
              <a:gd name="connsiteY393" fmla="*/ 110253 h 290990"/>
              <a:gd name="connsiteX394" fmla="*/ 452252 w 515899"/>
              <a:gd name="connsiteY394" fmla="*/ 110253 h 290990"/>
              <a:gd name="connsiteX395" fmla="*/ 448859 w 515899"/>
              <a:gd name="connsiteY395" fmla="*/ 113681 h 290990"/>
              <a:gd name="connsiteX396" fmla="*/ 447728 w 515899"/>
              <a:gd name="connsiteY396" fmla="*/ 115944 h 290990"/>
              <a:gd name="connsiteX397" fmla="*/ 443169 w 515899"/>
              <a:gd name="connsiteY397" fmla="*/ 119337 h 290990"/>
              <a:gd name="connsiteX398" fmla="*/ 443169 w 515899"/>
              <a:gd name="connsiteY398" fmla="*/ 122766 h 290990"/>
              <a:gd name="connsiteX399" fmla="*/ 440907 w 515899"/>
              <a:gd name="connsiteY399" fmla="*/ 122766 h 290990"/>
              <a:gd name="connsiteX400" fmla="*/ 438610 w 515899"/>
              <a:gd name="connsiteY400" fmla="*/ 125028 h 290990"/>
              <a:gd name="connsiteX401" fmla="*/ 438610 w 515899"/>
              <a:gd name="connsiteY401" fmla="*/ 126159 h 290990"/>
              <a:gd name="connsiteX402" fmla="*/ 436348 w 515899"/>
              <a:gd name="connsiteY402" fmla="*/ 127326 h 290990"/>
              <a:gd name="connsiteX403" fmla="*/ 434087 w 515899"/>
              <a:gd name="connsiteY403" fmla="*/ 129588 h 290990"/>
              <a:gd name="connsiteX404" fmla="*/ 432956 w 515899"/>
              <a:gd name="connsiteY404" fmla="*/ 129588 h 290990"/>
              <a:gd name="connsiteX405" fmla="*/ 430659 w 515899"/>
              <a:gd name="connsiteY405" fmla="*/ 132982 h 290990"/>
              <a:gd name="connsiteX406" fmla="*/ 428397 w 515899"/>
              <a:gd name="connsiteY406" fmla="*/ 135279 h 290990"/>
              <a:gd name="connsiteX407" fmla="*/ 427266 w 515899"/>
              <a:gd name="connsiteY407" fmla="*/ 137542 h 290990"/>
              <a:gd name="connsiteX408" fmla="*/ 425004 w 515899"/>
              <a:gd name="connsiteY408" fmla="*/ 140935 h 290990"/>
              <a:gd name="connsiteX409" fmla="*/ 425004 w 515899"/>
              <a:gd name="connsiteY409" fmla="*/ 143233 h 290990"/>
              <a:gd name="connsiteX410" fmla="*/ 425004 w 515899"/>
              <a:gd name="connsiteY410" fmla="*/ 146626 h 290990"/>
              <a:gd name="connsiteX411" fmla="*/ 422707 w 515899"/>
              <a:gd name="connsiteY411" fmla="*/ 146626 h 290990"/>
              <a:gd name="connsiteX412" fmla="*/ 420445 w 515899"/>
              <a:gd name="connsiteY412" fmla="*/ 150055 h 290990"/>
              <a:gd name="connsiteX413" fmla="*/ 419314 w 515899"/>
              <a:gd name="connsiteY413" fmla="*/ 148889 h 290990"/>
              <a:gd name="connsiteX414" fmla="*/ 420445 w 515899"/>
              <a:gd name="connsiteY414" fmla="*/ 148889 h 290990"/>
              <a:gd name="connsiteX415" fmla="*/ 420445 w 515899"/>
              <a:gd name="connsiteY415" fmla="*/ 147758 h 290990"/>
              <a:gd name="connsiteX416" fmla="*/ 419314 w 515899"/>
              <a:gd name="connsiteY416" fmla="*/ 147758 h 290990"/>
              <a:gd name="connsiteX417" fmla="*/ 414755 w 515899"/>
              <a:gd name="connsiteY417" fmla="*/ 148889 h 290990"/>
              <a:gd name="connsiteX418" fmla="*/ 410232 w 515899"/>
              <a:gd name="connsiteY418" fmla="*/ 154580 h 290990"/>
              <a:gd name="connsiteX419" fmla="*/ 409066 w 515899"/>
              <a:gd name="connsiteY419" fmla="*/ 154580 h 290990"/>
              <a:gd name="connsiteX420" fmla="*/ 405673 w 515899"/>
              <a:gd name="connsiteY420" fmla="*/ 158009 h 290990"/>
              <a:gd name="connsiteX421" fmla="*/ 404542 w 515899"/>
              <a:gd name="connsiteY421" fmla="*/ 160271 h 290990"/>
              <a:gd name="connsiteX422" fmla="*/ 405673 w 515899"/>
              <a:gd name="connsiteY422" fmla="*/ 159140 h 290990"/>
              <a:gd name="connsiteX423" fmla="*/ 398852 w 515899"/>
              <a:gd name="connsiteY423" fmla="*/ 167093 h 290990"/>
              <a:gd name="connsiteX424" fmla="*/ 395459 w 515899"/>
              <a:gd name="connsiteY424" fmla="*/ 172784 h 290990"/>
              <a:gd name="connsiteX425" fmla="*/ 393162 w 515899"/>
              <a:gd name="connsiteY425" fmla="*/ 176178 h 290990"/>
              <a:gd name="connsiteX426" fmla="*/ 390901 w 515899"/>
              <a:gd name="connsiteY426" fmla="*/ 181869 h 290990"/>
              <a:gd name="connsiteX427" fmla="*/ 384080 w 515899"/>
              <a:gd name="connsiteY427" fmla="*/ 187560 h 290990"/>
              <a:gd name="connsiteX428" fmla="*/ 380687 w 515899"/>
              <a:gd name="connsiteY428" fmla="*/ 194382 h 290990"/>
              <a:gd name="connsiteX429" fmla="*/ 378390 w 515899"/>
              <a:gd name="connsiteY429" fmla="*/ 197776 h 290990"/>
              <a:gd name="connsiteX430" fmla="*/ 373866 w 515899"/>
              <a:gd name="connsiteY430" fmla="*/ 204598 h 290990"/>
              <a:gd name="connsiteX431" fmla="*/ 369308 w 515899"/>
              <a:gd name="connsiteY431" fmla="*/ 212552 h 290990"/>
              <a:gd name="connsiteX432" fmla="*/ 367046 w 515899"/>
              <a:gd name="connsiteY432" fmla="*/ 214814 h 290990"/>
              <a:gd name="connsiteX433" fmla="*/ 367046 w 515899"/>
              <a:gd name="connsiteY433" fmla="*/ 217112 h 290990"/>
              <a:gd name="connsiteX434" fmla="*/ 364784 w 515899"/>
              <a:gd name="connsiteY434" fmla="*/ 219374 h 290990"/>
              <a:gd name="connsiteX435" fmla="*/ 362487 w 515899"/>
              <a:gd name="connsiteY435" fmla="*/ 218243 h 290990"/>
              <a:gd name="connsiteX436" fmla="*/ 360225 w 515899"/>
              <a:gd name="connsiteY436" fmla="*/ 220505 h 290990"/>
              <a:gd name="connsiteX437" fmla="*/ 355666 w 515899"/>
              <a:gd name="connsiteY437" fmla="*/ 226196 h 290990"/>
              <a:gd name="connsiteX438" fmla="*/ 354535 w 515899"/>
              <a:gd name="connsiteY438" fmla="*/ 228459 h 290990"/>
              <a:gd name="connsiteX439" fmla="*/ 352273 w 515899"/>
              <a:gd name="connsiteY439" fmla="*/ 230721 h 290990"/>
              <a:gd name="connsiteX440" fmla="*/ 352273 w 515899"/>
              <a:gd name="connsiteY440" fmla="*/ 231887 h 290990"/>
              <a:gd name="connsiteX441" fmla="*/ 350012 w 515899"/>
              <a:gd name="connsiteY441" fmla="*/ 230721 h 290990"/>
              <a:gd name="connsiteX442" fmla="*/ 347715 w 515899"/>
              <a:gd name="connsiteY442" fmla="*/ 231887 h 290990"/>
              <a:gd name="connsiteX443" fmla="*/ 345453 w 515899"/>
              <a:gd name="connsiteY443" fmla="*/ 234150 h 290990"/>
              <a:gd name="connsiteX444" fmla="*/ 343191 w 515899"/>
              <a:gd name="connsiteY444" fmla="*/ 238710 h 290990"/>
              <a:gd name="connsiteX445" fmla="*/ 338632 w 515899"/>
              <a:gd name="connsiteY445" fmla="*/ 240972 h 290990"/>
              <a:gd name="connsiteX446" fmla="*/ 334073 w 515899"/>
              <a:gd name="connsiteY446" fmla="*/ 246663 h 290990"/>
              <a:gd name="connsiteX447" fmla="*/ 328419 w 515899"/>
              <a:gd name="connsiteY447" fmla="*/ 251188 h 290990"/>
              <a:gd name="connsiteX448" fmla="*/ 324991 w 515899"/>
              <a:gd name="connsiteY448" fmla="*/ 255748 h 290990"/>
              <a:gd name="connsiteX449" fmla="*/ 323860 w 515899"/>
              <a:gd name="connsiteY449" fmla="*/ 258010 h 290990"/>
              <a:gd name="connsiteX450" fmla="*/ 323860 w 515899"/>
              <a:gd name="connsiteY450" fmla="*/ 260272 h 290990"/>
              <a:gd name="connsiteX451" fmla="*/ 323860 w 515899"/>
              <a:gd name="connsiteY451" fmla="*/ 263701 h 290990"/>
              <a:gd name="connsiteX452" fmla="*/ 324991 w 515899"/>
              <a:gd name="connsiteY452" fmla="*/ 264832 h 290990"/>
              <a:gd name="connsiteX453" fmla="*/ 324991 w 515899"/>
              <a:gd name="connsiteY453" fmla="*/ 265964 h 290990"/>
              <a:gd name="connsiteX454" fmla="*/ 323860 w 515899"/>
              <a:gd name="connsiteY454" fmla="*/ 267095 h 290990"/>
              <a:gd name="connsiteX455" fmla="*/ 322729 w 515899"/>
              <a:gd name="connsiteY455" fmla="*/ 267095 h 290990"/>
              <a:gd name="connsiteX456" fmla="*/ 318170 w 515899"/>
              <a:gd name="connsiteY456" fmla="*/ 273917 h 290990"/>
              <a:gd name="connsiteX457" fmla="*/ 311349 w 515899"/>
              <a:gd name="connsiteY457" fmla="*/ 288693 h 290990"/>
              <a:gd name="connsiteX458" fmla="*/ 310218 w 515899"/>
              <a:gd name="connsiteY458" fmla="*/ 289824 h 290990"/>
              <a:gd name="connsiteX459" fmla="*/ 309087 w 515899"/>
              <a:gd name="connsiteY459" fmla="*/ 290990 h 290990"/>
              <a:gd name="connsiteX460" fmla="*/ 307957 w 515899"/>
              <a:gd name="connsiteY460" fmla="*/ 289824 h 290990"/>
              <a:gd name="connsiteX461" fmla="*/ 306826 w 515899"/>
              <a:gd name="connsiteY461" fmla="*/ 287562 h 290990"/>
              <a:gd name="connsiteX462" fmla="*/ 303398 w 515899"/>
              <a:gd name="connsiteY462" fmla="*/ 280739 h 290990"/>
              <a:gd name="connsiteX463" fmla="*/ 302267 w 515899"/>
              <a:gd name="connsiteY463" fmla="*/ 277346 h 290990"/>
              <a:gd name="connsiteX464" fmla="*/ 301136 w 515899"/>
              <a:gd name="connsiteY464" fmla="*/ 277346 h 290990"/>
              <a:gd name="connsiteX465" fmla="*/ 297708 w 515899"/>
              <a:gd name="connsiteY465" fmla="*/ 275048 h 290990"/>
              <a:gd name="connsiteX466" fmla="*/ 296577 w 515899"/>
              <a:gd name="connsiteY466" fmla="*/ 273917 h 290990"/>
              <a:gd name="connsiteX467" fmla="*/ 293184 w 515899"/>
              <a:gd name="connsiteY467" fmla="*/ 276215 h 290990"/>
              <a:gd name="connsiteX468" fmla="*/ 293184 w 515899"/>
              <a:gd name="connsiteY468" fmla="*/ 277346 h 290990"/>
              <a:gd name="connsiteX469" fmla="*/ 292053 w 515899"/>
              <a:gd name="connsiteY469" fmla="*/ 277346 h 290990"/>
              <a:gd name="connsiteX470" fmla="*/ 288625 w 515899"/>
              <a:gd name="connsiteY470" fmla="*/ 278477 h 290990"/>
              <a:gd name="connsiteX471" fmla="*/ 287494 w 515899"/>
              <a:gd name="connsiteY471" fmla="*/ 278477 h 290990"/>
              <a:gd name="connsiteX472" fmla="*/ 287494 w 515899"/>
              <a:gd name="connsiteY472" fmla="*/ 277346 h 290990"/>
              <a:gd name="connsiteX473" fmla="*/ 288625 w 515899"/>
              <a:gd name="connsiteY473" fmla="*/ 277346 h 290990"/>
              <a:gd name="connsiteX474" fmla="*/ 284102 w 515899"/>
              <a:gd name="connsiteY474" fmla="*/ 277346 h 290990"/>
              <a:gd name="connsiteX475" fmla="*/ 282971 w 515899"/>
              <a:gd name="connsiteY475" fmla="*/ 278477 h 290990"/>
              <a:gd name="connsiteX476" fmla="*/ 279543 w 515899"/>
              <a:gd name="connsiteY476" fmla="*/ 276215 h 290990"/>
              <a:gd name="connsiteX477" fmla="*/ 280674 w 515899"/>
              <a:gd name="connsiteY477" fmla="*/ 271655 h 290990"/>
              <a:gd name="connsiteX478" fmla="*/ 279543 w 515899"/>
              <a:gd name="connsiteY478" fmla="*/ 267095 h 290990"/>
              <a:gd name="connsiteX479" fmla="*/ 279543 w 515899"/>
              <a:gd name="connsiteY479" fmla="*/ 261439 h 290990"/>
              <a:gd name="connsiteX480" fmla="*/ 278412 w 515899"/>
              <a:gd name="connsiteY480" fmla="*/ 259141 h 290990"/>
              <a:gd name="connsiteX481" fmla="*/ 276150 w 515899"/>
              <a:gd name="connsiteY481" fmla="*/ 255748 h 290990"/>
              <a:gd name="connsiteX482" fmla="*/ 274984 w 515899"/>
              <a:gd name="connsiteY482" fmla="*/ 253485 h 290990"/>
              <a:gd name="connsiteX483" fmla="*/ 271591 w 515899"/>
              <a:gd name="connsiteY483" fmla="*/ 251188 h 290990"/>
              <a:gd name="connsiteX484" fmla="*/ 271591 w 515899"/>
              <a:gd name="connsiteY484" fmla="*/ 250057 h 290990"/>
              <a:gd name="connsiteX485" fmla="*/ 270460 w 515899"/>
              <a:gd name="connsiteY485" fmla="*/ 248926 h 290990"/>
              <a:gd name="connsiteX486" fmla="*/ 269329 w 515899"/>
              <a:gd name="connsiteY486" fmla="*/ 247794 h 290990"/>
              <a:gd name="connsiteX487" fmla="*/ 268163 w 515899"/>
              <a:gd name="connsiteY487" fmla="*/ 247794 h 290990"/>
              <a:gd name="connsiteX488" fmla="*/ 267032 w 515899"/>
              <a:gd name="connsiteY488" fmla="*/ 247794 h 290990"/>
              <a:gd name="connsiteX489" fmla="*/ 264771 w 515899"/>
              <a:gd name="connsiteY489" fmla="*/ 250057 h 290990"/>
              <a:gd name="connsiteX490" fmla="*/ 261378 w 515899"/>
              <a:gd name="connsiteY490" fmla="*/ 250057 h 290990"/>
              <a:gd name="connsiteX491" fmla="*/ 260212 w 515899"/>
              <a:gd name="connsiteY491" fmla="*/ 251188 h 290990"/>
              <a:gd name="connsiteX492" fmla="*/ 257950 w 515899"/>
              <a:gd name="connsiteY492" fmla="*/ 251188 h 290990"/>
              <a:gd name="connsiteX493" fmla="*/ 256819 w 515899"/>
              <a:gd name="connsiteY493" fmla="*/ 251188 h 290990"/>
              <a:gd name="connsiteX494" fmla="*/ 254557 w 515899"/>
              <a:gd name="connsiteY494" fmla="*/ 250057 h 290990"/>
              <a:gd name="connsiteX495" fmla="*/ 253426 w 515899"/>
              <a:gd name="connsiteY495" fmla="*/ 250057 h 290990"/>
              <a:gd name="connsiteX496" fmla="*/ 251129 w 515899"/>
              <a:gd name="connsiteY496" fmla="*/ 247794 h 290990"/>
              <a:gd name="connsiteX497" fmla="*/ 248867 w 515899"/>
              <a:gd name="connsiteY497" fmla="*/ 246663 h 290990"/>
              <a:gd name="connsiteX498" fmla="*/ 247736 w 515899"/>
              <a:gd name="connsiteY498" fmla="*/ 246663 h 290990"/>
              <a:gd name="connsiteX499" fmla="*/ 248867 w 515899"/>
              <a:gd name="connsiteY499" fmla="*/ 245497 h 290990"/>
              <a:gd name="connsiteX500" fmla="*/ 248867 w 515899"/>
              <a:gd name="connsiteY500" fmla="*/ 244366 h 290990"/>
              <a:gd name="connsiteX501" fmla="*/ 245439 w 515899"/>
              <a:gd name="connsiteY501" fmla="*/ 243234 h 290990"/>
              <a:gd name="connsiteX502" fmla="*/ 244308 w 515899"/>
              <a:gd name="connsiteY502" fmla="*/ 243234 h 290990"/>
              <a:gd name="connsiteX503" fmla="*/ 238619 w 515899"/>
              <a:gd name="connsiteY503" fmla="*/ 242103 h 290990"/>
              <a:gd name="connsiteX504" fmla="*/ 237488 w 515899"/>
              <a:gd name="connsiteY504" fmla="*/ 240972 h 290990"/>
              <a:gd name="connsiteX505" fmla="*/ 234095 w 515899"/>
              <a:gd name="connsiteY505" fmla="*/ 238710 h 290990"/>
              <a:gd name="connsiteX506" fmla="*/ 232964 w 515899"/>
              <a:gd name="connsiteY506" fmla="*/ 237543 h 290990"/>
              <a:gd name="connsiteX507" fmla="*/ 232964 w 515899"/>
              <a:gd name="connsiteY507" fmla="*/ 236412 h 290990"/>
              <a:gd name="connsiteX508" fmla="*/ 232964 w 515899"/>
              <a:gd name="connsiteY508" fmla="*/ 235281 h 290990"/>
              <a:gd name="connsiteX509" fmla="*/ 232964 w 515899"/>
              <a:gd name="connsiteY509" fmla="*/ 234150 h 290990"/>
              <a:gd name="connsiteX510" fmla="*/ 231833 w 515899"/>
              <a:gd name="connsiteY510" fmla="*/ 231887 h 290990"/>
              <a:gd name="connsiteX511" fmla="*/ 229536 w 515899"/>
              <a:gd name="connsiteY511" fmla="*/ 231887 h 290990"/>
              <a:gd name="connsiteX512" fmla="*/ 227274 w 515899"/>
              <a:gd name="connsiteY512" fmla="*/ 229590 h 290990"/>
              <a:gd name="connsiteX513" fmla="*/ 221585 w 515899"/>
              <a:gd name="connsiteY513" fmla="*/ 228459 h 290990"/>
              <a:gd name="connsiteX514" fmla="*/ 220454 w 515899"/>
              <a:gd name="connsiteY514" fmla="*/ 226196 h 290990"/>
              <a:gd name="connsiteX515" fmla="*/ 218192 w 515899"/>
              <a:gd name="connsiteY515" fmla="*/ 222767 h 290990"/>
              <a:gd name="connsiteX516" fmla="*/ 215895 w 515899"/>
              <a:gd name="connsiteY516" fmla="*/ 220505 h 290990"/>
              <a:gd name="connsiteX517" fmla="*/ 214764 w 515899"/>
              <a:gd name="connsiteY517" fmla="*/ 217112 h 290990"/>
              <a:gd name="connsiteX518" fmla="*/ 214764 w 515899"/>
              <a:gd name="connsiteY518" fmla="*/ 215981 h 290990"/>
              <a:gd name="connsiteX519" fmla="*/ 214764 w 515899"/>
              <a:gd name="connsiteY519" fmla="*/ 214814 h 290990"/>
              <a:gd name="connsiteX520" fmla="*/ 213633 w 515899"/>
              <a:gd name="connsiteY520" fmla="*/ 213683 h 290990"/>
              <a:gd name="connsiteX521" fmla="*/ 213633 w 515899"/>
              <a:gd name="connsiteY521" fmla="*/ 212552 h 290990"/>
              <a:gd name="connsiteX522" fmla="*/ 213633 w 515899"/>
              <a:gd name="connsiteY522" fmla="*/ 209158 h 290990"/>
              <a:gd name="connsiteX523" fmla="*/ 213633 w 515899"/>
              <a:gd name="connsiteY523" fmla="*/ 207992 h 290990"/>
              <a:gd name="connsiteX524" fmla="*/ 213633 w 515899"/>
              <a:gd name="connsiteY524" fmla="*/ 205729 h 290990"/>
              <a:gd name="connsiteX525" fmla="*/ 212502 w 515899"/>
              <a:gd name="connsiteY525" fmla="*/ 203467 h 290990"/>
              <a:gd name="connsiteX526" fmla="*/ 212502 w 515899"/>
              <a:gd name="connsiteY526" fmla="*/ 202336 h 290990"/>
              <a:gd name="connsiteX527" fmla="*/ 207943 w 515899"/>
              <a:gd name="connsiteY527" fmla="*/ 200038 h 290990"/>
              <a:gd name="connsiteX528" fmla="*/ 206812 w 515899"/>
              <a:gd name="connsiteY528" fmla="*/ 200038 h 290990"/>
              <a:gd name="connsiteX529" fmla="*/ 205681 w 515899"/>
              <a:gd name="connsiteY529" fmla="*/ 200038 h 290990"/>
              <a:gd name="connsiteX530" fmla="*/ 202289 w 515899"/>
              <a:gd name="connsiteY530" fmla="*/ 202336 h 290990"/>
              <a:gd name="connsiteX531" fmla="*/ 201122 w 515899"/>
              <a:gd name="connsiteY531" fmla="*/ 202336 h 290990"/>
              <a:gd name="connsiteX532" fmla="*/ 198861 w 515899"/>
              <a:gd name="connsiteY532" fmla="*/ 202336 h 290990"/>
              <a:gd name="connsiteX533" fmla="*/ 194337 w 515899"/>
              <a:gd name="connsiteY533" fmla="*/ 197776 h 290990"/>
              <a:gd name="connsiteX534" fmla="*/ 185219 w 515899"/>
              <a:gd name="connsiteY534" fmla="*/ 189822 h 290990"/>
              <a:gd name="connsiteX535" fmla="*/ 181827 w 515899"/>
              <a:gd name="connsiteY535" fmla="*/ 187560 h 290990"/>
              <a:gd name="connsiteX536" fmla="*/ 173875 w 515899"/>
              <a:gd name="connsiteY536" fmla="*/ 186429 h 290990"/>
              <a:gd name="connsiteX537" fmla="*/ 169316 w 515899"/>
              <a:gd name="connsiteY537" fmla="*/ 186429 h 290990"/>
              <a:gd name="connsiteX538" fmla="*/ 167054 w 515899"/>
              <a:gd name="connsiteY538" fmla="*/ 186429 h 290990"/>
              <a:gd name="connsiteX539" fmla="*/ 165923 w 515899"/>
              <a:gd name="connsiteY539" fmla="*/ 185263 h 290990"/>
              <a:gd name="connsiteX540" fmla="*/ 165923 w 515899"/>
              <a:gd name="connsiteY540" fmla="*/ 184131 h 290990"/>
              <a:gd name="connsiteX541" fmla="*/ 164792 w 515899"/>
              <a:gd name="connsiteY541" fmla="*/ 181869 h 290990"/>
              <a:gd name="connsiteX542" fmla="*/ 162495 w 515899"/>
              <a:gd name="connsiteY542" fmla="*/ 178440 h 290990"/>
              <a:gd name="connsiteX543" fmla="*/ 159103 w 515899"/>
              <a:gd name="connsiteY543" fmla="*/ 175047 h 290990"/>
              <a:gd name="connsiteX544" fmla="*/ 156806 w 515899"/>
              <a:gd name="connsiteY544" fmla="*/ 173916 h 290990"/>
              <a:gd name="connsiteX545" fmla="*/ 153413 w 515899"/>
              <a:gd name="connsiteY545" fmla="*/ 172784 h 290990"/>
              <a:gd name="connsiteX546" fmla="*/ 148854 w 515899"/>
              <a:gd name="connsiteY546" fmla="*/ 169356 h 290990"/>
              <a:gd name="connsiteX547" fmla="*/ 147723 w 515899"/>
              <a:gd name="connsiteY547" fmla="*/ 168224 h 290990"/>
              <a:gd name="connsiteX548" fmla="*/ 146592 w 515899"/>
              <a:gd name="connsiteY548" fmla="*/ 167093 h 290990"/>
              <a:gd name="connsiteX549" fmla="*/ 144330 w 515899"/>
              <a:gd name="connsiteY549" fmla="*/ 167093 h 290990"/>
              <a:gd name="connsiteX550" fmla="*/ 140902 w 515899"/>
              <a:gd name="connsiteY550" fmla="*/ 165962 h 290990"/>
              <a:gd name="connsiteX551" fmla="*/ 136379 w 515899"/>
              <a:gd name="connsiteY551" fmla="*/ 163664 h 290990"/>
              <a:gd name="connsiteX552" fmla="*/ 135248 w 515899"/>
              <a:gd name="connsiteY552" fmla="*/ 162533 h 290990"/>
              <a:gd name="connsiteX553" fmla="*/ 128427 w 515899"/>
              <a:gd name="connsiteY553" fmla="*/ 161402 h 290990"/>
              <a:gd name="connsiteX554" fmla="*/ 114786 w 515899"/>
              <a:gd name="connsiteY554" fmla="*/ 159140 h 290990"/>
              <a:gd name="connsiteX555" fmla="*/ 111358 w 515899"/>
              <a:gd name="connsiteY555" fmla="*/ 159140 h 290990"/>
              <a:gd name="connsiteX556" fmla="*/ 109096 w 515899"/>
              <a:gd name="connsiteY556" fmla="*/ 158009 h 290990"/>
              <a:gd name="connsiteX557" fmla="*/ 96585 w 515899"/>
              <a:gd name="connsiteY557" fmla="*/ 150055 h 290990"/>
              <a:gd name="connsiteX558" fmla="*/ 96585 w 515899"/>
              <a:gd name="connsiteY558" fmla="*/ 148889 h 290990"/>
              <a:gd name="connsiteX559" fmla="*/ 95455 w 515899"/>
              <a:gd name="connsiteY559" fmla="*/ 146626 h 290990"/>
              <a:gd name="connsiteX560" fmla="*/ 94324 w 515899"/>
              <a:gd name="connsiteY560" fmla="*/ 144364 h 290990"/>
              <a:gd name="connsiteX561" fmla="*/ 92062 w 515899"/>
              <a:gd name="connsiteY561" fmla="*/ 143233 h 290990"/>
              <a:gd name="connsiteX562" fmla="*/ 87503 w 515899"/>
              <a:gd name="connsiteY562" fmla="*/ 140935 h 290990"/>
              <a:gd name="connsiteX563" fmla="*/ 81813 w 515899"/>
              <a:gd name="connsiteY563" fmla="*/ 139804 h 290990"/>
              <a:gd name="connsiteX564" fmla="*/ 80682 w 515899"/>
              <a:gd name="connsiteY564" fmla="*/ 139804 h 290990"/>
              <a:gd name="connsiteX565" fmla="*/ 76159 w 515899"/>
              <a:gd name="connsiteY565" fmla="*/ 142102 h 290990"/>
              <a:gd name="connsiteX566" fmla="*/ 74992 w 515899"/>
              <a:gd name="connsiteY566" fmla="*/ 142102 h 290990"/>
              <a:gd name="connsiteX567" fmla="*/ 73862 w 515899"/>
              <a:gd name="connsiteY567" fmla="*/ 138673 h 290990"/>
              <a:gd name="connsiteX568" fmla="*/ 71600 w 515899"/>
              <a:gd name="connsiteY568" fmla="*/ 136411 h 290990"/>
              <a:gd name="connsiteX569" fmla="*/ 70469 w 515899"/>
              <a:gd name="connsiteY569" fmla="*/ 134113 h 290990"/>
              <a:gd name="connsiteX570" fmla="*/ 69338 w 515899"/>
              <a:gd name="connsiteY570" fmla="*/ 134113 h 290990"/>
              <a:gd name="connsiteX571" fmla="*/ 67041 w 515899"/>
              <a:gd name="connsiteY571" fmla="*/ 134113 h 290990"/>
              <a:gd name="connsiteX572" fmla="*/ 67041 w 515899"/>
              <a:gd name="connsiteY572" fmla="*/ 131851 h 290990"/>
              <a:gd name="connsiteX573" fmla="*/ 65910 w 515899"/>
              <a:gd name="connsiteY573" fmla="*/ 131851 h 290990"/>
              <a:gd name="connsiteX574" fmla="*/ 59089 w 515899"/>
              <a:gd name="connsiteY574" fmla="*/ 126159 h 290990"/>
              <a:gd name="connsiteX575" fmla="*/ 57958 w 515899"/>
              <a:gd name="connsiteY575" fmla="*/ 125028 h 290990"/>
              <a:gd name="connsiteX576" fmla="*/ 56827 w 515899"/>
              <a:gd name="connsiteY576" fmla="*/ 125028 h 290990"/>
              <a:gd name="connsiteX577" fmla="*/ 53435 w 515899"/>
              <a:gd name="connsiteY577" fmla="*/ 126159 h 290990"/>
              <a:gd name="connsiteX578" fmla="*/ 46614 w 515899"/>
              <a:gd name="connsiteY578" fmla="*/ 123897 h 290990"/>
              <a:gd name="connsiteX579" fmla="*/ 40924 w 515899"/>
              <a:gd name="connsiteY579" fmla="*/ 122766 h 290990"/>
              <a:gd name="connsiteX580" fmla="*/ 38662 w 515899"/>
              <a:gd name="connsiteY580" fmla="*/ 120504 h 290990"/>
              <a:gd name="connsiteX581" fmla="*/ 39793 w 515899"/>
              <a:gd name="connsiteY581" fmla="*/ 117075 h 290990"/>
              <a:gd name="connsiteX582" fmla="*/ 37496 w 515899"/>
              <a:gd name="connsiteY582" fmla="*/ 114813 h 290990"/>
              <a:gd name="connsiteX583" fmla="*/ 35234 w 515899"/>
              <a:gd name="connsiteY583" fmla="*/ 112550 h 290990"/>
              <a:gd name="connsiteX584" fmla="*/ 34104 w 515899"/>
              <a:gd name="connsiteY584" fmla="*/ 112550 h 290990"/>
              <a:gd name="connsiteX585" fmla="*/ 31842 w 515899"/>
              <a:gd name="connsiteY585" fmla="*/ 112550 h 290990"/>
              <a:gd name="connsiteX586" fmla="*/ 29545 w 515899"/>
              <a:gd name="connsiteY586" fmla="*/ 110253 h 290990"/>
              <a:gd name="connsiteX587" fmla="*/ 28414 w 515899"/>
              <a:gd name="connsiteY587" fmla="*/ 110253 h 290990"/>
              <a:gd name="connsiteX588" fmla="*/ 27283 w 515899"/>
              <a:gd name="connsiteY588" fmla="*/ 109121 h 290990"/>
              <a:gd name="connsiteX589" fmla="*/ 27283 w 515899"/>
              <a:gd name="connsiteY589" fmla="*/ 107990 h 290990"/>
              <a:gd name="connsiteX590" fmla="*/ 26152 w 515899"/>
              <a:gd name="connsiteY590" fmla="*/ 107990 h 290990"/>
              <a:gd name="connsiteX591" fmla="*/ 21593 w 515899"/>
              <a:gd name="connsiteY591" fmla="*/ 106859 h 290990"/>
              <a:gd name="connsiteX592" fmla="*/ 20462 w 515899"/>
              <a:gd name="connsiteY592" fmla="*/ 106859 h 290990"/>
              <a:gd name="connsiteX593" fmla="*/ 19331 w 515899"/>
              <a:gd name="connsiteY593" fmla="*/ 107990 h 290990"/>
              <a:gd name="connsiteX594" fmla="*/ 15903 w 515899"/>
              <a:gd name="connsiteY594" fmla="*/ 106859 h 290990"/>
              <a:gd name="connsiteX595" fmla="*/ 13641 w 515899"/>
              <a:gd name="connsiteY595" fmla="*/ 107990 h 290990"/>
              <a:gd name="connsiteX596" fmla="*/ 10249 w 515899"/>
              <a:gd name="connsiteY596" fmla="*/ 104561 h 290990"/>
              <a:gd name="connsiteX597" fmla="*/ 6821 w 515899"/>
              <a:gd name="connsiteY597" fmla="*/ 104561 h 290990"/>
              <a:gd name="connsiteX598" fmla="*/ 5690 w 515899"/>
              <a:gd name="connsiteY598" fmla="*/ 103430 h 290990"/>
              <a:gd name="connsiteX599" fmla="*/ 5690 w 515899"/>
              <a:gd name="connsiteY599" fmla="*/ 101168 h 290990"/>
              <a:gd name="connsiteX600" fmla="*/ 6821 w 515899"/>
              <a:gd name="connsiteY600" fmla="*/ 100037 h 290990"/>
              <a:gd name="connsiteX601" fmla="*/ 6821 w 515899"/>
              <a:gd name="connsiteY601" fmla="*/ 97774 h 290990"/>
              <a:gd name="connsiteX602" fmla="*/ 5690 w 515899"/>
              <a:gd name="connsiteY602" fmla="*/ 96608 h 290990"/>
              <a:gd name="connsiteX603" fmla="*/ 4559 w 515899"/>
              <a:gd name="connsiteY603" fmla="*/ 93215 h 290990"/>
              <a:gd name="connsiteX604" fmla="*/ 0 w 515899"/>
              <a:gd name="connsiteY604" fmla="*/ 88655 h 2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Lst>
            <a:rect l="l" t="t" r="r" b="b"/>
            <a:pathLst>
              <a:path w="515899" h="290990">
                <a:moveTo>
                  <a:pt x="0" y="88655"/>
                </a:moveTo>
                <a:lnTo>
                  <a:pt x="5690" y="82999"/>
                </a:lnTo>
                <a:lnTo>
                  <a:pt x="9118" y="81832"/>
                </a:lnTo>
                <a:lnTo>
                  <a:pt x="13641" y="77308"/>
                </a:lnTo>
                <a:lnTo>
                  <a:pt x="13641" y="75045"/>
                </a:lnTo>
                <a:lnTo>
                  <a:pt x="13641" y="73879"/>
                </a:lnTo>
                <a:lnTo>
                  <a:pt x="15903" y="69354"/>
                </a:lnTo>
                <a:lnTo>
                  <a:pt x="19331" y="65925"/>
                </a:lnTo>
                <a:lnTo>
                  <a:pt x="22724" y="62532"/>
                </a:lnTo>
                <a:lnTo>
                  <a:pt x="23890" y="61401"/>
                </a:lnTo>
                <a:lnTo>
                  <a:pt x="26152" y="61401"/>
                </a:lnTo>
                <a:lnTo>
                  <a:pt x="28414" y="61401"/>
                </a:lnTo>
                <a:lnTo>
                  <a:pt x="30675" y="60234"/>
                </a:lnTo>
                <a:lnTo>
                  <a:pt x="31842" y="60234"/>
                </a:lnTo>
                <a:lnTo>
                  <a:pt x="34104" y="60234"/>
                </a:lnTo>
                <a:lnTo>
                  <a:pt x="35234" y="57972"/>
                </a:lnTo>
                <a:lnTo>
                  <a:pt x="37496" y="57972"/>
                </a:lnTo>
                <a:lnTo>
                  <a:pt x="39793" y="57972"/>
                </a:lnTo>
                <a:lnTo>
                  <a:pt x="40924" y="57972"/>
                </a:lnTo>
                <a:lnTo>
                  <a:pt x="43186" y="56841"/>
                </a:lnTo>
                <a:lnTo>
                  <a:pt x="44317" y="53447"/>
                </a:lnTo>
                <a:lnTo>
                  <a:pt x="46614" y="51150"/>
                </a:lnTo>
                <a:lnTo>
                  <a:pt x="46614" y="50018"/>
                </a:lnTo>
                <a:lnTo>
                  <a:pt x="47745" y="48887"/>
                </a:lnTo>
                <a:lnTo>
                  <a:pt x="48876" y="47756"/>
                </a:lnTo>
                <a:lnTo>
                  <a:pt x="50007" y="45494"/>
                </a:lnTo>
                <a:lnTo>
                  <a:pt x="54566" y="40934"/>
                </a:lnTo>
                <a:lnTo>
                  <a:pt x="55697" y="38671"/>
                </a:lnTo>
                <a:lnTo>
                  <a:pt x="57958" y="37505"/>
                </a:lnTo>
                <a:lnTo>
                  <a:pt x="59089" y="38671"/>
                </a:lnTo>
                <a:lnTo>
                  <a:pt x="60220" y="35243"/>
                </a:lnTo>
                <a:lnTo>
                  <a:pt x="60220" y="34111"/>
                </a:lnTo>
                <a:lnTo>
                  <a:pt x="62517" y="32980"/>
                </a:lnTo>
                <a:lnTo>
                  <a:pt x="64779" y="30683"/>
                </a:lnTo>
                <a:lnTo>
                  <a:pt x="65910" y="28420"/>
                </a:lnTo>
                <a:lnTo>
                  <a:pt x="67041" y="27289"/>
                </a:lnTo>
                <a:lnTo>
                  <a:pt x="68207" y="20467"/>
                </a:lnTo>
                <a:lnTo>
                  <a:pt x="67041" y="19336"/>
                </a:lnTo>
                <a:lnTo>
                  <a:pt x="69338" y="17073"/>
                </a:lnTo>
                <a:lnTo>
                  <a:pt x="69338" y="14776"/>
                </a:lnTo>
                <a:lnTo>
                  <a:pt x="68207" y="13645"/>
                </a:lnTo>
                <a:lnTo>
                  <a:pt x="71600" y="11382"/>
                </a:lnTo>
                <a:lnTo>
                  <a:pt x="72731" y="11382"/>
                </a:lnTo>
                <a:lnTo>
                  <a:pt x="76159" y="7953"/>
                </a:lnTo>
                <a:lnTo>
                  <a:pt x="77290" y="7953"/>
                </a:lnTo>
                <a:lnTo>
                  <a:pt x="78420" y="7953"/>
                </a:lnTo>
                <a:lnTo>
                  <a:pt x="79551" y="6822"/>
                </a:lnTo>
                <a:lnTo>
                  <a:pt x="81813" y="9120"/>
                </a:lnTo>
                <a:lnTo>
                  <a:pt x="81813" y="11382"/>
                </a:lnTo>
                <a:lnTo>
                  <a:pt x="82944" y="12513"/>
                </a:lnTo>
                <a:lnTo>
                  <a:pt x="84110" y="12513"/>
                </a:lnTo>
                <a:lnTo>
                  <a:pt x="84110" y="13645"/>
                </a:lnTo>
                <a:lnTo>
                  <a:pt x="85241" y="14776"/>
                </a:lnTo>
                <a:lnTo>
                  <a:pt x="86372" y="17073"/>
                </a:lnTo>
                <a:lnTo>
                  <a:pt x="88634" y="19336"/>
                </a:lnTo>
                <a:lnTo>
                  <a:pt x="88634" y="20467"/>
                </a:lnTo>
                <a:lnTo>
                  <a:pt x="89765" y="22729"/>
                </a:lnTo>
                <a:lnTo>
                  <a:pt x="92062" y="23896"/>
                </a:lnTo>
                <a:lnTo>
                  <a:pt x="92062" y="26158"/>
                </a:lnTo>
                <a:lnTo>
                  <a:pt x="92062" y="27289"/>
                </a:lnTo>
                <a:lnTo>
                  <a:pt x="90931" y="28420"/>
                </a:lnTo>
                <a:lnTo>
                  <a:pt x="89765" y="29552"/>
                </a:lnTo>
                <a:lnTo>
                  <a:pt x="89765" y="30683"/>
                </a:lnTo>
                <a:lnTo>
                  <a:pt x="92062" y="29552"/>
                </a:lnTo>
                <a:lnTo>
                  <a:pt x="92062" y="31849"/>
                </a:lnTo>
                <a:lnTo>
                  <a:pt x="96585" y="29552"/>
                </a:lnTo>
                <a:lnTo>
                  <a:pt x="96585" y="30683"/>
                </a:lnTo>
                <a:lnTo>
                  <a:pt x="95455" y="31849"/>
                </a:lnTo>
                <a:lnTo>
                  <a:pt x="96585" y="32980"/>
                </a:lnTo>
                <a:lnTo>
                  <a:pt x="98883" y="34111"/>
                </a:lnTo>
                <a:lnTo>
                  <a:pt x="103406" y="34111"/>
                </a:lnTo>
                <a:lnTo>
                  <a:pt x="104537" y="32980"/>
                </a:lnTo>
                <a:lnTo>
                  <a:pt x="103406" y="31849"/>
                </a:lnTo>
                <a:lnTo>
                  <a:pt x="104537" y="29552"/>
                </a:lnTo>
                <a:lnTo>
                  <a:pt x="106834" y="27289"/>
                </a:lnTo>
                <a:lnTo>
                  <a:pt x="109096" y="26158"/>
                </a:lnTo>
                <a:lnTo>
                  <a:pt x="112489" y="27289"/>
                </a:lnTo>
                <a:lnTo>
                  <a:pt x="115917" y="23896"/>
                </a:lnTo>
                <a:lnTo>
                  <a:pt x="118178" y="25027"/>
                </a:lnTo>
                <a:lnTo>
                  <a:pt x="119309" y="25027"/>
                </a:lnTo>
                <a:lnTo>
                  <a:pt x="121606" y="26158"/>
                </a:lnTo>
                <a:lnTo>
                  <a:pt x="124999" y="26158"/>
                </a:lnTo>
                <a:lnTo>
                  <a:pt x="124999" y="27289"/>
                </a:lnTo>
                <a:lnTo>
                  <a:pt x="124999" y="30683"/>
                </a:lnTo>
                <a:lnTo>
                  <a:pt x="123868" y="31849"/>
                </a:lnTo>
                <a:lnTo>
                  <a:pt x="128427" y="36374"/>
                </a:lnTo>
                <a:lnTo>
                  <a:pt x="131820" y="36374"/>
                </a:lnTo>
                <a:lnTo>
                  <a:pt x="134082" y="36374"/>
                </a:lnTo>
                <a:lnTo>
                  <a:pt x="137510" y="38671"/>
                </a:lnTo>
                <a:lnTo>
                  <a:pt x="139771" y="40934"/>
                </a:lnTo>
                <a:lnTo>
                  <a:pt x="151151" y="45494"/>
                </a:lnTo>
                <a:lnTo>
                  <a:pt x="152282" y="47756"/>
                </a:lnTo>
                <a:lnTo>
                  <a:pt x="154544" y="47756"/>
                </a:lnTo>
                <a:lnTo>
                  <a:pt x="154544" y="48887"/>
                </a:lnTo>
                <a:lnTo>
                  <a:pt x="154544" y="50018"/>
                </a:lnTo>
                <a:lnTo>
                  <a:pt x="156806" y="52281"/>
                </a:lnTo>
                <a:lnTo>
                  <a:pt x="160234" y="56841"/>
                </a:lnTo>
                <a:lnTo>
                  <a:pt x="162495" y="59103"/>
                </a:lnTo>
                <a:lnTo>
                  <a:pt x="163626" y="60234"/>
                </a:lnTo>
                <a:lnTo>
                  <a:pt x="165923" y="62532"/>
                </a:lnTo>
                <a:lnTo>
                  <a:pt x="165923" y="63663"/>
                </a:lnTo>
                <a:lnTo>
                  <a:pt x="165923" y="64794"/>
                </a:lnTo>
                <a:lnTo>
                  <a:pt x="167054" y="67056"/>
                </a:lnTo>
                <a:lnTo>
                  <a:pt x="168185" y="67056"/>
                </a:lnTo>
                <a:lnTo>
                  <a:pt x="168185" y="69354"/>
                </a:lnTo>
                <a:lnTo>
                  <a:pt x="168185" y="70485"/>
                </a:lnTo>
                <a:lnTo>
                  <a:pt x="168185" y="71616"/>
                </a:lnTo>
                <a:lnTo>
                  <a:pt x="168185" y="72748"/>
                </a:lnTo>
                <a:lnTo>
                  <a:pt x="171578" y="69354"/>
                </a:lnTo>
                <a:lnTo>
                  <a:pt x="173875" y="68223"/>
                </a:lnTo>
                <a:lnTo>
                  <a:pt x="180696" y="72748"/>
                </a:lnTo>
                <a:lnTo>
                  <a:pt x="178399" y="75045"/>
                </a:lnTo>
                <a:lnTo>
                  <a:pt x="178399" y="77308"/>
                </a:lnTo>
                <a:lnTo>
                  <a:pt x="178399" y="78439"/>
                </a:lnTo>
                <a:lnTo>
                  <a:pt x="179529" y="79570"/>
                </a:lnTo>
                <a:lnTo>
                  <a:pt x="182957" y="77308"/>
                </a:lnTo>
                <a:lnTo>
                  <a:pt x="185219" y="76176"/>
                </a:lnTo>
                <a:lnTo>
                  <a:pt x="187516" y="72748"/>
                </a:lnTo>
                <a:lnTo>
                  <a:pt x="188647" y="72748"/>
                </a:lnTo>
                <a:lnTo>
                  <a:pt x="193171" y="75045"/>
                </a:lnTo>
                <a:lnTo>
                  <a:pt x="194337" y="76176"/>
                </a:lnTo>
                <a:lnTo>
                  <a:pt x="197730" y="80701"/>
                </a:lnTo>
                <a:lnTo>
                  <a:pt x="196599" y="84130"/>
                </a:lnTo>
                <a:lnTo>
                  <a:pt x="197730" y="86392"/>
                </a:lnTo>
                <a:lnTo>
                  <a:pt x="197730" y="84130"/>
                </a:lnTo>
                <a:lnTo>
                  <a:pt x="198861" y="86392"/>
                </a:lnTo>
                <a:lnTo>
                  <a:pt x="203420" y="86392"/>
                </a:lnTo>
                <a:lnTo>
                  <a:pt x="206812" y="92083"/>
                </a:lnTo>
                <a:lnTo>
                  <a:pt x="211371" y="94346"/>
                </a:lnTo>
                <a:lnTo>
                  <a:pt x="214764" y="97774"/>
                </a:lnTo>
                <a:lnTo>
                  <a:pt x="215895" y="97774"/>
                </a:lnTo>
                <a:lnTo>
                  <a:pt x="217061" y="96608"/>
                </a:lnTo>
                <a:lnTo>
                  <a:pt x="218192" y="96608"/>
                </a:lnTo>
                <a:lnTo>
                  <a:pt x="218192" y="95477"/>
                </a:lnTo>
                <a:lnTo>
                  <a:pt x="217061" y="94346"/>
                </a:lnTo>
                <a:lnTo>
                  <a:pt x="217061" y="92083"/>
                </a:lnTo>
                <a:lnTo>
                  <a:pt x="220454" y="89786"/>
                </a:lnTo>
                <a:lnTo>
                  <a:pt x="220454" y="88655"/>
                </a:lnTo>
                <a:lnTo>
                  <a:pt x="219323" y="87523"/>
                </a:lnTo>
                <a:lnTo>
                  <a:pt x="221585" y="82999"/>
                </a:lnTo>
                <a:lnTo>
                  <a:pt x="223882" y="80701"/>
                </a:lnTo>
                <a:lnTo>
                  <a:pt x="225013" y="80701"/>
                </a:lnTo>
                <a:lnTo>
                  <a:pt x="228405" y="79570"/>
                </a:lnTo>
                <a:lnTo>
                  <a:pt x="227274" y="79570"/>
                </a:lnTo>
                <a:lnTo>
                  <a:pt x="228405" y="78439"/>
                </a:lnTo>
                <a:lnTo>
                  <a:pt x="231833" y="78439"/>
                </a:lnTo>
                <a:lnTo>
                  <a:pt x="232964" y="79570"/>
                </a:lnTo>
                <a:lnTo>
                  <a:pt x="234095" y="81832"/>
                </a:lnTo>
                <a:lnTo>
                  <a:pt x="240916" y="81832"/>
                </a:lnTo>
                <a:lnTo>
                  <a:pt x="247736" y="78439"/>
                </a:lnTo>
                <a:lnTo>
                  <a:pt x="257950" y="79570"/>
                </a:lnTo>
                <a:lnTo>
                  <a:pt x="260212" y="80701"/>
                </a:lnTo>
                <a:lnTo>
                  <a:pt x="263640" y="85261"/>
                </a:lnTo>
                <a:lnTo>
                  <a:pt x="265901" y="86392"/>
                </a:lnTo>
                <a:lnTo>
                  <a:pt x="265901" y="85261"/>
                </a:lnTo>
                <a:lnTo>
                  <a:pt x="267032" y="86392"/>
                </a:lnTo>
                <a:lnTo>
                  <a:pt x="268163" y="86392"/>
                </a:lnTo>
                <a:lnTo>
                  <a:pt x="268163" y="87523"/>
                </a:lnTo>
                <a:lnTo>
                  <a:pt x="269329" y="88655"/>
                </a:lnTo>
                <a:lnTo>
                  <a:pt x="270460" y="87523"/>
                </a:lnTo>
                <a:lnTo>
                  <a:pt x="270460" y="88655"/>
                </a:lnTo>
                <a:lnTo>
                  <a:pt x="271591" y="87523"/>
                </a:lnTo>
                <a:lnTo>
                  <a:pt x="271591" y="88655"/>
                </a:lnTo>
                <a:lnTo>
                  <a:pt x="272722" y="88655"/>
                </a:lnTo>
                <a:lnTo>
                  <a:pt x="272722" y="89786"/>
                </a:lnTo>
                <a:lnTo>
                  <a:pt x="272722" y="90952"/>
                </a:lnTo>
                <a:lnTo>
                  <a:pt x="274984" y="89786"/>
                </a:lnTo>
                <a:lnTo>
                  <a:pt x="276150" y="89786"/>
                </a:lnTo>
                <a:lnTo>
                  <a:pt x="278412" y="88655"/>
                </a:lnTo>
                <a:lnTo>
                  <a:pt x="279543" y="88655"/>
                </a:lnTo>
                <a:lnTo>
                  <a:pt x="279543" y="87523"/>
                </a:lnTo>
                <a:lnTo>
                  <a:pt x="279543" y="86392"/>
                </a:lnTo>
                <a:lnTo>
                  <a:pt x="278412" y="86392"/>
                </a:lnTo>
                <a:lnTo>
                  <a:pt x="278412" y="81832"/>
                </a:lnTo>
                <a:lnTo>
                  <a:pt x="289756" y="78439"/>
                </a:lnTo>
                <a:lnTo>
                  <a:pt x="290922" y="77308"/>
                </a:lnTo>
                <a:lnTo>
                  <a:pt x="292053" y="76176"/>
                </a:lnTo>
                <a:lnTo>
                  <a:pt x="292053" y="75045"/>
                </a:lnTo>
                <a:lnTo>
                  <a:pt x="293184" y="72748"/>
                </a:lnTo>
                <a:lnTo>
                  <a:pt x="294315" y="72748"/>
                </a:lnTo>
                <a:lnTo>
                  <a:pt x="295446" y="73879"/>
                </a:lnTo>
                <a:lnTo>
                  <a:pt x="296577" y="72748"/>
                </a:lnTo>
                <a:lnTo>
                  <a:pt x="297708" y="71616"/>
                </a:lnTo>
                <a:lnTo>
                  <a:pt x="298874" y="71616"/>
                </a:lnTo>
                <a:lnTo>
                  <a:pt x="298874" y="70485"/>
                </a:lnTo>
                <a:lnTo>
                  <a:pt x="301136" y="69354"/>
                </a:lnTo>
                <a:lnTo>
                  <a:pt x="301136" y="68223"/>
                </a:lnTo>
                <a:lnTo>
                  <a:pt x="303398" y="68223"/>
                </a:lnTo>
                <a:lnTo>
                  <a:pt x="303398" y="70485"/>
                </a:lnTo>
                <a:lnTo>
                  <a:pt x="304529" y="71616"/>
                </a:lnTo>
                <a:lnTo>
                  <a:pt x="305695" y="69354"/>
                </a:lnTo>
                <a:lnTo>
                  <a:pt x="306826" y="70485"/>
                </a:lnTo>
                <a:lnTo>
                  <a:pt x="309087" y="70485"/>
                </a:lnTo>
                <a:lnTo>
                  <a:pt x="311349" y="69354"/>
                </a:lnTo>
                <a:lnTo>
                  <a:pt x="313646" y="70485"/>
                </a:lnTo>
                <a:lnTo>
                  <a:pt x="314777" y="69354"/>
                </a:lnTo>
                <a:lnTo>
                  <a:pt x="315908" y="68223"/>
                </a:lnTo>
                <a:lnTo>
                  <a:pt x="314777" y="67056"/>
                </a:lnTo>
                <a:lnTo>
                  <a:pt x="314777" y="65925"/>
                </a:lnTo>
                <a:lnTo>
                  <a:pt x="317039" y="67056"/>
                </a:lnTo>
                <a:lnTo>
                  <a:pt x="318170" y="67056"/>
                </a:lnTo>
                <a:lnTo>
                  <a:pt x="319301" y="65925"/>
                </a:lnTo>
                <a:lnTo>
                  <a:pt x="320467" y="63663"/>
                </a:lnTo>
                <a:lnTo>
                  <a:pt x="321598" y="62532"/>
                </a:lnTo>
                <a:lnTo>
                  <a:pt x="322729" y="61401"/>
                </a:lnTo>
                <a:lnTo>
                  <a:pt x="322729" y="62532"/>
                </a:lnTo>
                <a:lnTo>
                  <a:pt x="323860" y="61401"/>
                </a:lnTo>
                <a:lnTo>
                  <a:pt x="324991" y="62532"/>
                </a:lnTo>
                <a:lnTo>
                  <a:pt x="324991" y="61401"/>
                </a:lnTo>
                <a:lnTo>
                  <a:pt x="326122" y="61401"/>
                </a:lnTo>
                <a:lnTo>
                  <a:pt x="328419" y="60234"/>
                </a:lnTo>
                <a:lnTo>
                  <a:pt x="329550" y="61401"/>
                </a:lnTo>
                <a:lnTo>
                  <a:pt x="330680" y="61401"/>
                </a:lnTo>
                <a:lnTo>
                  <a:pt x="330680" y="62532"/>
                </a:lnTo>
                <a:lnTo>
                  <a:pt x="331811" y="62532"/>
                </a:lnTo>
                <a:lnTo>
                  <a:pt x="331811" y="61401"/>
                </a:lnTo>
                <a:lnTo>
                  <a:pt x="332942" y="62532"/>
                </a:lnTo>
                <a:lnTo>
                  <a:pt x="336370" y="61401"/>
                </a:lnTo>
                <a:lnTo>
                  <a:pt x="336370" y="60234"/>
                </a:lnTo>
                <a:lnTo>
                  <a:pt x="334073" y="59103"/>
                </a:lnTo>
                <a:lnTo>
                  <a:pt x="334073" y="56841"/>
                </a:lnTo>
                <a:lnTo>
                  <a:pt x="332942" y="55710"/>
                </a:lnTo>
                <a:lnTo>
                  <a:pt x="330680" y="55710"/>
                </a:lnTo>
                <a:lnTo>
                  <a:pt x="330680" y="53447"/>
                </a:lnTo>
                <a:lnTo>
                  <a:pt x="330680" y="52281"/>
                </a:lnTo>
                <a:lnTo>
                  <a:pt x="329550" y="51150"/>
                </a:lnTo>
                <a:lnTo>
                  <a:pt x="329550" y="48887"/>
                </a:lnTo>
                <a:lnTo>
                  <a:pt x="332942" y="48887"/>
                </a:lnTo>
                <a:lnTo>
                  <a:pt x="335239" y="48887"/>
                </a:lnTo>
                <a:lnTo>
                  <a:pt x="337501" y="46625"/>
                </a:lnTo>
                <a:lnTo>
                  <a:pt x="337501" y="44327"/>
                </a:lnTo>
                <a:lnTo>
                  <a:pt x="338632" y="44327"/>
                </a:lnTo>
                <a:lnTo>
                  <a:pt x="339763" y="43196"/>
                </a:lnTo>
                <a:lnTo>
                  <a:pt x="340894" y="39803"/>
                </a:lnTo>
                <a:lnTo>
                  <a:pt x="342025" y="39803"/>
                </a:lnTo>
                <a:lnTo>
                  <a:pt x="343191" y="39803"/>
                </a:lnTo>
                <a:lnTo>
                  <a:pt x="344322" y="38671"/>
                </a:lnTo>
                <a:lnTo>
                  <a:pt x="345453" y="38671"/>
                </a:lnTo>
                <a:lnTo>
                  <a:pt x="346584" y="38671"/>
                </a:lnTo>
                <a:lnTo>
                  <a:pt x="348845" y="38671"/>
                </a:lnTo>
                <a:lnTo>
                  <a:pt x="350012" y="38671"/>
                </a:lnTo>
                <a:lnTo>
                  <a:pt x="351143" y="38671"/>
                </a:lnTo>
                <a:lnTo>
                  <a:pt x="351143" y="37505"/>
                </a:lnTo>
                <a:lnTo>
                  <a:pt x="353404" y="36374"/>
                </a:lnTo>
                <a:lnTo>
                  <a:pt x="355666" y="34111"/>
                </a:lnTo>
                <a:lnTo>
                  <a:pt x="355666" y="32980"/>
                </a:lnTo>
                <a:lnTo>
                  <a:pt x="356797" y="31849"/>
                </a:lnTo>
                <a:lnTo>
                  <a:pt x="355666" y="29552"/>
                </a:lnTo>
                <a:lnTo>
                  <a:pt x="353404" y="28420"/>
                </a:lnTo>
                <a:lnTo>
                  <a:pt x="352273" y="26158"/>
                </a:lnTo>
                <a:lnTo>
                  <a:pt x="353404" y="23896"/>
                </a:lnTo>
                <a:lnTo>
                  <a:pt x="360225" y="21598"/>
                </a:lnTo>
                <a:lnTo>
                  <a:pt x="363618" y="17073"/>
                </a:lnTo>
                <a:lnTo>
                  <a:pt x="369308" y="15942"/>
                </a:lnTo>
                <a:lnTo>
                  <a:pt x="373866" y="17073"/>
                </a:lnTo>
                <a:lnTo>
                  <a:pt x="376128" y="14776"/>
                </a:lnTo>
                <a:lnTo>
                  <a:pt x="378390" y="14776"/>
                </a:lnTo>
                <a:lnTo>
                  <a:pt x="379556" y="14776"/>
                </a:lnTo>
                <a:lnTo>
                  <a:pt x="380687" y="14776"/>
                </a:lnTo>
                <a:lnTo>
                  <a:pt x="380687" y="13645"/>
                </a:lnTo>
                <a:lnTo>
                  <a:pt x="382949" y="12513"/>
                </a:lnTo>
                <a:lnTo>
                  <a:pt x="384080" y="11382"/>
                </a:lnTo>
                <a:lnTo>
                  <a:pt x="386342" y="11382"/>
                </a:lnTo>
                <a:lnTo>
                  <a:pt x="387508" y="11382"/>
                </a:lnTo>
                <a:lnTo>
                  <a:pt x="388639" y="9120"/>
                </a:lnTo>
                <a:lnTo>
                  <a:pt x="388639" y="7953"/>
                </a:lnTo>
                <a:lnTo>
                  <a:pt x="389770" y="7953"/>
                </a:lnTo>
                <a:lnTo>
                  <a:pt x="390901" y="7953"/>
                </a:lnTo>
                <a:lnTo>
                  <a:pt x="392031" y="6822"/>
                </a:lnTo>
                <a:lnTo>
                  <a:pt x="393162" y="7953"/>
                </a:lnTo>
                <a:lnTo>
                  <a:pt x="397721" y="6822"/>
                </a:lnTo>
                <a:lnTo>
                  <a:pt x="399983" y="9120"/>
                </a:lnTo>
                <a:lnTo>
                  <a:pt x="401114" y="9120"/>
                </a:lnTo>
                <a:lnTo>
                  <a:pt x="403411" y="9120"/>
                </a:lnTo>
                <a:lnTo>
                  <a:pt x="404542" y="6822"/>
                </a:lnTo>
                <a:lnTo>
                  <a:pt x="406804" y="7953"/>
                </a:lnTo>
                <a:lnTo>
                  <a:pt x="409066" y="5691"/>
                </a:lnTo>
                <a:lnTo>
                  <a:pt x="410232" y="5691"/>
                </a:lnTo>
                <a:lnTo>
                  <a:pt x="411363" y="7953"/>
                </a:lnTo>
                <a:lnTo>
                  <a:pt x="411363" y="6822"/>
                </a:lnTo>
                <a:lnTo>
                  <a:pt x="411363" y="9120"/>
                </a:lnTo>
                <a:lnTo>
                  <a:pt x="410232" y="11382"/>
                </a:lnTo>
                <a:lnTo>
                  <a:pt x="411363" y="12513"/>
                </a:lnTo>
                <a:lnTo>
                  <a:pt x="410232" y="13645"/>
                </a:lnTo>
                <a:lnTo>
                  <a:pt x="411363" y="13645"/>
                </a:lnTo>
                <a:lnTo>
                  <a:pt x="412494" y="14776"/>
                </a:lnTo>
                <a:lnTo>
                  <a:pt x="414755" y="15942"/>
                </a:lnTo>
                <a:lnTo>
                  <a:pt x="417052" y="17073"/>
                </a:lnTo>
                <a:lnTo>
                  <a:pt x="419314" y="15942"/>
                </a:lnTo>
                <a:lnTo>
                  <a:pt x="420445" y="15942"/>
                </a:lnTo>
                <a:lnTo>
                  <a:pt x="421576" y="15942"/>
                </a:lnTo>
                <a:lnTo>
                  <a:pt x="422707" y="14776"/>
                </a:lnTo>
                <a:lnTo>
                  <a:pt x="425004" y="15942"/>
                </a:lnTo>
                <a:lnTo>
                  <a:pt x="426135" y="13645"/>
                </a:lnTo>
                <a:lnTo>
                  <a:pt x="429528" y="13645"/>
                </a:lnTo>
                <a:lnTo>
                  <a:pt x="431825" y="11382"/>
                </a:lnTo>
                <a:lnTo>
                  <a:pt x="432956" y="11382"/>
                </a:lnTo>
                <a:lnTo>
                  <a:pt x="434087" y="11382"/>
                </a:lnTo>
                <a:lnTo>
                  <a:pt x="435217" y="11382"/>
                </a:lnTo>
                <a:lnTo>
                  <a:pt x="436348" y="10251"/>
                </a:lnTo>
                <a:lnTo>
                  <a:pt x="438610" y="7953"/>
                </a:lnTo>
                <a:lnTo>
                  <a:pt x="442038" y="7953"/>
                </a:lnTo>
                <a:lnTo>
                  <a:pt x="443169" y="5691"/>
                </a:lnTo>
                <a:lnTo>
                  <a:pt x="444300" y="4560"/>
                </a:lnTo>
                <a:lnTo>
                  <a:pt x="445431" y="4560"/>
                </a:lnTo>
                <a:lnTo>
                  <a:pt x="446597" y="4560"/>
                </a:lnTo>
                <a:lnTo>
                  <a:pt x="447728" y="2298"/>
                </a:lnTo>
                <a:lnTo>
                  <a:pt x="449990" y="2298"/>
                </a:lnTo>
                <a:lnTo>
                  <a:pt x="451121" y="1131"/>
                </a:lnTo>
                <a:lnTo>
                  <a:pt x="452252" y="0"/>
                </a:lnTo>
                <a:lnTo>
                  <a:pt x="452252" y="2298"/>
                </a:lnTo>
                <a:lnTo>
                  <a:pt x="454549" y="0"/>
                </a:lnTo>
                <a:lnTo>
                  <a:pt x="456810" y="0"/>
                </a:lnTo>
                <a:lnTo>
                  <a:pt x="456810" y="1131"/>
                </a:lnTo>
                <a:lnTo>
                  <a:pt x="457941" y="0"/>
                </a:lnTo>
                <a:lnTo>
                  <a:pt x="457941" y="1131"/>
                </a:lnTo>
                <a:lnTo>
                  <a:pt x="459072" y="2298"/>
                </a:lnTo>
                <a:lnTo>
                  <a:pt x="459072" y="1131"/>
                </a:lnTo>
                <a:lnTo>
                  <a:pt x="461369" y="1131"/>
                </a:lnTo>
                <a:lnTo>
                  <a:pt x="461369" y="0"/>
                </a:lnTo>
                <a:lnTo>
                  <a:pt x="462500" y="0"/>
                </a:lnTo>
                <a:lnTo>
                  <a:pt x="463631" y="0"/>
                </a:lnTo>
                <a:lnTo>
                  <a:pt x="464762" y="0"/>
                </a:lnTo>
                <a:lnTo>
                  <a:pt x="463631" y="2298"/>
                </a:lnTo>
                <a:lnTo>
                  <a:pt x="464762" y="2298"/>
                </a:lnTo>
                <a:lnTo>
                  <a:pt x="464762" y="3429"/>
                </a:lnTo>
                <a:lnTo>
                  <a:pt x="465893" y="4560"/>
                </a:lnTo>
                <a:lnTo>
                  <a:pt x="469321" y="4560"/>
                </a:lnTo>
                <a:lnTo>
                  <a:pt x="469321" y="3429"/>
                </a:lnTo>
                <a:lnTo>
                  <a:pt x="471583" y="3429"/>
                </a:lnTo>
                <a:lnTo>
                  <a:pt x="472714" y="3429"/>
                </a:lnTo>
                <a:lnTo>
                  <a:pt x="473845" y="3429"/>
                </a:lnTo>
                <a:lnTo>
                  <a:pt x="474975" y="5691"/>
                </a:lnTo>
                <a:lnTo>
                  <a:pt x="482927" y="7953"/>
                </a:lnTo>
                <a:lnTo>
                  <a:pt x="492045" y="10251"/>
                </a:lnTo>
                <a:lnTo>
                  <a:pt x="493176" y="10251"/>
                </a:lnTo>
                <a:lnTo>
                  <a:pt x="495438" y="10251"/>
                </a:lnTo>
                <a:lnTo>
                  <a:pt x="499996" y="12513"/>
                </a:lnTo>
                <a:lnTo>
                  <a:pt x="502258" y="11382"/>
                </a:lnTo>
                <a:lnTo>
                  <a:pt x="504520" y="12513"/>
                </a:lnTo>
                <a:lnTo>
                  <a:pt x="506817" y="12513"/>
                </a:lnTo>
                <a:lnTo>
                  <a:pt x="507948" y="12513"/>
                </a:lnTo>
                <a:lnTo>
                  <a:pt x="512472" y="12513"/>
                </a:lnTo>
                <a:lnTo>
                  <a:pt x="515900" y="14776"/>
                </a:lnTo>
                <a:lnTo>
                  <a:pt x="515900" y="17073"/>
                </a:lnTo>
                <a:lnTo>
                  <a:pt x="515900" y="18205"/>
                </a:lnTo>
                <a:lnTo>
                  <a:pt x="513638" y="20467"/>
                </a:lnTo>
                <a:lnTo>
                  <a:pt x="512472" y="23896"/>
                </a:lnTo>
                <a:lnTo>
                  <a:pt x="511341" y="27289"/>
                </a:lnTo>
                <a:lnTo>
                  <a:pt x="510210" y="28420"/>
                </a:lnTo>
                <a:lnTo>
                  <a:pt x="506817" y="31849"/>
                </a:lnTo>
                <a:lnTo>
                  <a:pt x="504520" y="35243"/>
                </a:lnTo>
                <a:lnTo>
                  <a:pt x="503389" y="36374"/>
                </a:lnTo>
                <a:lnTo>
                  <a:pt x="502258" y="39803"/>
                </a:lnTo>
                <a:lnTo>
                  <a:pt x="502258" y="42065"/>
                </a:lnTo>
                <a:lnTo>
                  <a:pt x="501127" y="43196"/>
                </a:lnTo>
                <a:lnTo>
                  <a:pt x="502258" y="43196"/>
                </a:lnTo>
                <a:lnTo>
                  <a:pt x="501127" y="44327"/>
                </a:lnTo>
                <a:lnTo>
                  <a:pt x="498866" y="46625"/>
                </a:lnTo>
                <a:lnTo>
                  <a:pt x="498866" y="47756"/>
                </a:lnTo>
                <a:lnTo>
                  <a:pt x="498866" y="48887"/>
                </a:lnTo>
                <a:lnTo>
                  <a:pt x="496568" y="51150"/>
                </a:lnTo>
                <a:lnTo>
                  <a:pt x="496568" y="52281"/>
                </a:lnTo>
                <a:lnTo>
                  <a:pt x="494307" y="53447"/>
                </a:lnTo>
                <a:lnTo>
                  <a:pt x="494307" y="56841"/>
                </a:lnTo>
                <a:lnTo>
                  <a:pt x="493176" y="57972"/>
                </a:lnTo>
                <a:lnTo>
                  <a:pt x="492045" y="57972"/>
                </a:lnTo>
                <a:lnTo>
                  <a:pt x="492045" y="61401"/>
                </a:lnTo>
                <a:lnTo>
                  <a:pt x="492045" y="62532"/>
                </a:lnTo>
                <a:lnTo>
                  <a:pt x="490914" y="64794"/>
                </a:lnTo>
                <a:lnTo>
                  <a:pt x="488617" y="65925"/>
                </a:lnTo>
                <a:lnTo>
                  <a:pt x="487486" y="67056"/>
                </a:lnTo>
                <a:lnTo>
                  <a:pt x="487486" y="68223"/>
                </a:lnTo>
                <a:lnTo>
                  <a:pt x="486355" y="70485"/>
                </a:lnTo>
                <a:lnTo>
                  <a:pt x="484093" y="71616"/>
                </a:lnTo>
                <a:lnTo>
                  <a:pt x="484093" y="72748"/>
                </a:lnTo>
                <a:lnTo>
                  <a:pt x="482927" y="76176"/>
                </a:lnTo>
                <a:lnTo>
                  <a:pt x="479534" y="79570"/>
                </a:lnTo>
                <a:lnTo>
                  <a:pt x="477273" y="80701"/>
                </a:lnTo>
                <a:lnTo>
                  <a:pt x="474975" y="84130"/>
                </a:lnTo>
                <a:lnTo>
                  <a:pt x="472714" y="85261"/>
                </a:lnTo>
                <a:lnTo>
                  <a:pt x="471583" y="86392"/>
                </a:lnTo>
                <a:lnTo>
                  <a:pt x="472714" y="86392"/>
                </a:lnTo>
                <a:lnTo>
                  <a:pt x="469321" y="87523"/>
                </a:lnTo>
                <a:lnTo>
                  <a:pt x="468155" y="88655"/>
                </a:lnTo>
                <a:lnTo>
                  <a:pt x="468155" y="89786"/>
                </a:lnTo>
                <a:lnTo>
                  <a:pt x="464762" y="90952"/>
                </a:lnTo>
                <a:lnTo>
                  <a:pt x="463631" y="92083"/>
                </a:lnTo>
                <a:lnTo>
                  <a:pt x="460203" y="95477"/>
                </a:lnTo>
                <a:lnTo>
                  <a:pt x="459072" y="97774"/>
                </a:lnTo>
                <a:lnTo>
                  <a:pt x="457941" y="103430"/>
                </a:lnTo>
                <a:lnTo>
                  <a:pt x="455680" y="107990"/>
                </a:lnTo>
                <a:lnTo>
                  <a:pt x="453382" y="107990"/>
                </a:lnTo>
                <a:lnTo>
                  <a:pt x="453382" y="110253"/>
                </a:lnTo>
                <a:lnTo>
                  <a:pt x="452252" y="110253"/>
                </a:lnTo>
                <a:lnTo>
                  <a:pt x="448859" y="113681"/>
                </a:lnTo>
                <a:lnTo>
                  <a:pt x="447728" y="115944"/>
                </a:lnTo>
                <a:lnTo>
                  <a:pt x="443169" y="119337"/>
                </a:lnTo>
                <a:lnTo>
                  <a:pt x="443169" y="122766"/>
                </a:lnTo>
                <a:lnTo>
                  <a:pt x="440907" y="122766"/>
                </a:lnTo>
                <a:lnTo>
                  <a:pt x="438610" y="125028"/>
                </a:lnTo>
                <a:lnTo>
                  <a:pt x="438610" y="126159"/>
                </a:lnTo>
                <a:lnTo>
                  <a:pt x="436348" y="127326"/>
                </a:lnTo>
                <a:lnTo>
                  <a:pt x="434087" y="129588"/>
                </a:lnTo>
                <a:lnTo>
                  <a:pt x="432956" y="129588"/>
                </a:lnTo>
                <a:lnTo>
                  <a:pt x="430659" y="132982"/>
                </a:lnTo>
                <a:lnTo>
                  <a:pt x="428397" y="135279"/>
                </a:lnTo>
                <a:lnTo>
                  <a:pt x="427266" y="137542"/>
                </a:lnTo>
                <a:lnTo>
                  <a:pt x="425004" y="140935"/>
                </a:lnTo>
                <a:lnTo>
                  <a:pt x="425004" y="143233"/>
                </a:lnTo>
                <a:lnTo>
                  <a:pt x="425004" y="146626"/>
                </a:lnTo>
                <a:lnTo>
                  <a:pt x="422707" y="146626"/>
                </a:lnTo>
                <a:lnTo>
                  <a:pt x="420445" y="150055"/>
                </a:lnTo>
                <a:lnTo>
                  <a:pt x="419314" y="148889"/>
                </a:lnTo>
                <a:lnTo>
                  <a:pt x="420445" y="148889"/>
                </a:lnTo>
                <a:lnTo>
                  <a:pt x="420445" y="147758"/>
                </a:lnTo>
                <a:lnTo>
                  <a:pt x="419314" y="147758"/>
                </a:lnTo>
                <a:lnTo>
                  <a:pt x="414755" y="148889"/>
                </a:lnTo>
                <a:lnTo>
                  <a:pt x="410232" y="154580"/>
                </a:lnTo>
                <a:lnTo>
                  <a:pt x="409066" y="154580"/>
                </a:lnTo>
                <a:lnTo>
                  <a:pt x="405673" y="158009"/>
                </a:lnTo>
                <a:lnTo>
                  <a:pt x="404542" y="160271"/>
                </a:lnTo>
                <a:lnTo>
                  <a:pt x="405673" y="159140"/>
                </a:lnTo>
                <a:lnTo>
                  <a:pt x="398852" y="167093"/>
                </a:lnTo>
                <a:lnTo>
                  <a:pt x="395459" y="172784"/>
                </a:lnTo>
                <a:lnTo>
                  <a:pt x="393162" y="176178"/>
                </a:lnTo>
                <a:lnTo>
                  <a:pt x="390901" y="181869"/>
                </a:lnTo>
                <a:lnTo>
                  <a:pt x="384080" y="187560"/>
                </a:lnTo>
                <a:lnTo>
                  <a:pt x="380687" y="194382"/>
                </a:lnTo>
                <a:lnTo>
                  <a:pt x="378390" y="197776"/>
                </a:lnTo>
                <a:lnTo>
                  <a:pt x="373866" y="204598"/>
                </a:lnTo>
                <a:lnTo>
                  <a:pt x="369308" y="212552"/>
                </a:lnTo>
                <a:lnTo>
                  <a:pt x="367046" y="214814"/>
                </a:lnTo>
                <a:lnTo>
                  <a:pt x="367046" y="217112"/>
                </a:lnTo>
                <a:lnTo>
                  <a:pt x="364784" y="219374"/>
                </a:lnTo>
                <a:lnTo>
                  <a:pt x="362487" y="218243"/>
                </a:lnTo>
                <a:lnTo>
                  <a:pt x="360225" y="220505"/>
                </a:lnTo>
                <a:lnTo>
                  <a:pt x="355666" y="226196"/>
                </a:lnTo>
                <a:lnTo>
                  <a:pt x="354535" y="228459"/>
                </a:lnTo>
                <a:lnTo>
                  <a:pt x="352273" y="230721"/>
                </a:lnTo>
                <a:lnTo>
                  <a:pt x="352273" y="231887"/>
                </a:lnTo>
                <a:lnTo>
                  <a:pt x="350012" y="230721"/>
                </a:lnTo>
                <a:lnTo>
                  <a:pt x="347715" y="231887"/>
                </a:lnTo>
                <a:lnTo>
                  <a:pt x="345453" y="234150"/>
                </a:lnTo>
                <a:lnTo>
                  <a:pt x="343191" y="238710"/>
                </a:lnTo>
                <a:lnTo>
                  <a:pt x="338632" y="240972"/>
                </a:lnTo>
                <a:lnTo>
                  <a:pt x="334073" y="246663"/>
                </a:lnTo>
                <a:lnTo>
                  <a:pt x="328419" y="251188"/>
                </a:lnTo>
                <a:lnTo>
                  <a:pt x="324991" y="255748"/>
                </a:lnTo>
                <a:lnTo>
                  <a:pt x="323860" y="258010"/>
                </a:lnTo>
                <a:lnTo>
                  <a:pt x="323860" y="260272"/>
                </a:lnTo>
                <a:lnTo>
                  <a:pt x="323860" y="263701"/>
                </a:lnTo>
                <a:lnTo>
                  <a:pt x="324991" y="264832"/>
                </a:lnTo>
                <a:lnTo>
                  <a:pt x="324991" y="265964"/>
                </a:lnTo>
                <a:lnTo>
                  <a:pt x="323860" y="267095"/>
                </a:lnTo>
                <a:lnTo>
                  <a:pt x="322729" y="267095"/>
                </a:lnTo>
                <a:lnTo>
                  <a:pt x="318170" y="273917"/>
                </a:lnTo>
                <a:lnTo>
                  <a:pt x="311349" y="288693"/>
                </a:lnTo>
                <a:lnTo>
                  <a:pt x="310218" y="289824"/>
                </a:lnTo>
                <a:lnTo>
                  <a:pt x="309087" y="290990"/>
                </a:lnTo>
                <a:lnTo>
                  <a:pt x="307957" y="289824"/>
                </a:lnTo>
                <a:lnTo>
                  <a:pt x="306826" y="287562"/>
                </a:lnTo>
                <a:lnTo>
                  <a:pt x="303398" y="280739"/>
                </a:lnTo>
                <a:lnTo>
                  <a:pt x="302267" y="277346"/>
                </a:lnTo>
                <a:lnTo>
                  <a:pt x="301136" y="277346"/>
                </a:lnTo>
                <a:lnTo>
                  <a:pt x="297708" y="275048"/>
                </a:lnTo>
                <a:lnTo>
                  <a:pt x="296577" y="273917"/>
                </a:lnTo>
                <a:lnTo>
                  <a:pt x="293184" y="276215"/>
                </a:lnTo>
                <a:lnTo>
                  <a:pt x="293184" y="277346"/>
                </a:lnTo>
                <a:lnTo>
                  <a:pt x="292053" y="277346"/>
                </a:lnTo>
                <a:lnTo>
                  <a:pt x="288625" y="278477"/>
                </a:lnTo>
                <a:lnTo>
                  <a:pt x="287494" y="278477"/>
                </a:lnTo>
                <a:lnTo>
                  <a:pt x="287494" y="277346"/>
                </a:lnTo>
                <a:lnTo>
                  <a:pt x="288625" y="277346"/>
                </a:lnTo>
                <a:lnTo>
                  <a:pt x="284102" y="277346"/>
                </a:lnTo>
                <a:lnTo>
                  <a:pt x="282971" y="278477"/>
                </a:lnTo>
                <a:lnTo>
                  <a:pt x="279543" y="276215"/>
                </a:lnTo>
                <a:lnTo>
                  <a:pt x="280674" y="271655"/>
                </a:lnTo>
                <a:lnTo>
                  <a:pt x="279543" y="267095"/>
                </a:lnTo>
                <a:lnTo>
                  <a:pt x="279543" y="261439"/>
                </a:lnTo>
                <a:lnTo>
                  <a:pt x="278412" y="259141"/>
                </a:lnTo>
                <a:lnTo>
                  <a:pt x="276150" y="255748"/>
                </a:lnTo>
                <a:lnTo>
                  <a:pt x="274984" y="253485"/>
                </a:lnTo>
                <a:lnTo>
                  <a:pt x="271591" y="251188"/>
                </a:lnTo>
                <a:lnTo>
                  <a:pt x="271591" y="250057"/>
                </a:lnTo>
                <a:lnTo>
                  <a:pt x="270460" y="248926"/>
                </a:lnTo>
                <a:lnTo>
                  <a:pt x="269329" y="247794"/>
                </a:lnTo>
                <a:lnTo>
                  <a:pt x="268163" y="247794"/>
                </a:lnTo>
                <a:lnTo>
                  <a:pt x="267032" y="247794"/>
                </a:lnTo>
                <a:lnTo>
                  <a:pt x="264771" y="250057"/>
                </a:lnTo>
                <a:lnTo>
                  <a:pt x="261378" y="250057"/>
                </a:lnTo>
                <a:lnTo>
                  <a:pt x="260212" y="251188"/>
                </a:lnTo>
                <a:lnTo>
                  <a:pt x="257950" y="251188"/>
                </a:lnTo>
                <a:lnTo>
                  <a:pt x="256819" y="251188"/>
                </a:lnTo>
                <a:lnTo>
                  <a:pt x="254557" y="250057"/>
                </a:lnTo>
                <a:lnTo>
                  <a:pt x="253426" y="250057"/>
                </a:lnTo>
                <a:lnTo>
                  <a:pt x="251129" y="247794"/>
                </a:lnTo>
                <a:lnTo>
                  <a:pt x="248867" y="246663"/>
                </a:lnTo>
                <a:lnTo>
                  <a:pt x="247736" y="246663"/>
                </a:lnTo>
                <a:lnTo>
                  <a:pt x="248867" y="245497"/>
                </a:lnTo>
                <a:lnTo>
                  <a:pt x="248867" y="244366"/>
                </a:lnTo>
                <a:lnTo>
                  <a:pt x="245439" y="243234"/>
                </a:lnTo>
                <a:lnTo>
                  <a:pt x="244308" y="243234"/>
                </a:lnTo>
                <a:lnTo>
                  <a:pt x="238619" y="242103"/>
                </a:lnTo>
                <a:lnTo>
                  <a:pt x="237488" y="240972"/>
                </a:lnTo>
                <a:lnTo>
                  <a:pt x="234095" y="238710"/>
                </a:lnTo>
                <a:lnTo>
                  <a:pt x="232964" y="237543"/>
                </a:lnTo>
                <a:lnTo>
                  <a:pt x="232964" y="236412"/>
                </a:lnTo>
                <a:lnTo>
                  <a:pt x="232964" y="235281"/>
                </a:lnTo>
                <a:lnTo>
                  <a:pt x="232964" y="234150"/>
                </a:lnTo>
                <a:lnTo>
                  <a:pt x="231833" y="231887"/>
                </a:lnTo>
                <a:lnTo>
                  <a:pt x="229536" y="231887"/>
                </a:lnTo>
                <a:lnTo>
                  <a:pt x="227274" y="229590"/>
                </a:lnTo>
                <a:lnTo>
                  <a:pt x="221585" y="228459"/>
                </a:lnTo>
                <a:lnTo>
                  <a:pt x="220454" y="226196"/>
                </a:lnTo>
                <a:lnTo>
                  <a:pt x="218192" y="222767"/>
                </a:lnTo>
                <a:lnTo>
                  <a:pt x="215895" y="220505"/>
                </a:lnTo>
                <a:lnTo>
                  <a:pt x="214764" y="217112"/>
                </a:lnTo>
                <a:lnTo>
                  <a:pt x="214764" y="215981"/>
                </a:lnTo>
                <a:lnTo>
                  <a:pt x="214764" y="214814"/>
                </a:lnTo>
                <a:lnTo>
                  <a:pt x="213633" y="213683"/>
                </a:lnTo>
                <a:lnTo>
                  <a:pt x="213633" y="212552"/>
                </a:lnTo>
                <a:lnTo>
                  <a:pt x="213633" y="209158"/>
                </a:lnTo>
                <a:lnTo>
                  <a:pt x="213633" y="207992"/>
                </a:lnTo>
                <a:lnTo>
                  <a:pt x="213633" y="205729"/>
                </a:lnTo>
                <a:lnTo>
                  <a:pt x="212502" y="203467"/>
                </a:lnTo>
                <a:lnTo>
                  <a:pt x="212502" y="202336"/>
                </a:lnTo>
                <a:lnTo>
                  <a:pt x="207943" y="200038"/>
                </a:lnTo>
                <a:lnTo>
                  <a:pt x="206812" y="200038"/>
                </a:lnTo>
                <a:lnTo>
                  <a:pt x="205681" y="200038"/>
                </a:lnTo>
                <a:lnTo>
                  <a:pt x="202289" y="202336"/>
                </a:lnTo>
                <a:lnTo>
                  <a:pt x="201122" y="202336"/>
                </a:lnTo>
                <a:lnTo>
                  <a:pt x="198861" y="202336"/>
                </a:lnTo>
                <a:lnTo>
                  <a:pt x="194337" y="197776"/>
                </a:lnTo>
                <a:lnTo>
                  <a:pt x="185219" y="189822"/>
                </a:lnTo>
                <a:lnTo>
                  <a:pt x="181827" y="187560"/>
                </a:lnTo>
                <a:lnTo>
                  <a:pt x="173875" y="186429"/>
                </a:lnTo>
                <a:lnTo>
                  <a:pt x="169316" y="186429"/>
                </a:lnTo>
                <a:lnTo>
                  <a:pt x="167054" y="186429"/>
                </a:lnTo>
                <a:lnTo>
                  <a:pt x="165923" y="185263"/>
                </a:lnTo>
                <a:lnTo>
                  <a:pt x="165923" y="184131"/>
                </a:lnTo>
                <a:lnTo>
                  <a:pt x="164792" y="181869"/>
                </a:lnTo>
                <a:lnTo>
                  <a:pt x="162495" y="178440"/>
                </a:lnTo>
                <a:lnTo>
                  <a:pt x="159103" y="175047"/>
                </a:lnTo>
                <a:lnTo>
                  <a:pt x="156806" y="173916"/>
                </a:lnTo>
                <a:lnTo>
                  <a:pt x="153413" y="172784"/>
                </a:lnTo>
                <a:lnTo>
                  <a:pt x="148854" y="169356"/>
                </a:lnTo>
                <a:lnTo>
                  <a:pt x="147723" y="168224"/>
                </a:lnTo>
                <a:lnTo>
                  <a:pt x="146592" y="167093"/>
                </a:lnTo>
                <a:lnTo>
                  <a:pt x="144330" y="167093"/>
                </a:lnTo>
                <a:lnTo>
                  <a:pt x="140902" y="165962"/>
                </a:lnTo>
                <a:lnTo>
                  <a:pt x="136379" y="163664"/>
                </a:lnTo>
                <a:lnTo>
                  <a:pt x="135248" y="162533"/>
                </a:lnTo>
                <a:lnTo>
                  <a:pt x="128427" y="161402"/>
                </a:lnTo>
                <a:lnTo>
                  <a:pt x="114786" y="159140"/>
                </a:lnTo>
                <a:lnTo>
                  <a:pt x="111358" y="159140"/>
                </a:lnTo>
                <a:lnTo>
                  <a:pt x="109096" y="158009"/>
                </a:lnTo>
                <a:lnTo>
                  <a:pt x="96585" y="150055"/>
                </a:lnTo>
                <a:lnTo>
                  <a:pt x="96585" y="148889"/>
                </a:lnTo>
                <a:lnTo>
                  <a:pt x="95455" y="146626"/>
                </a:lnTo>
                <a:lnTo>
                  <a:pt x="94324" y="144364"/>
                </a:lnTo>
                <a:lnTo>
                  <a:pt x="92062" y="143233"/>
                </a:lnTo>
                <a:lnTo>
                  <a:pt x="87503" y="140935"/>
                </a:lnTo>
                <a:lnTo>
                  <a:pt x="81813" y="139804"/>
                </a:lnTo>
                <a:lnTo>
                  <a:pt x="80682" y="139804"/>
                </a:lnTo>
                <a:lnTo>
                  <a:pt x="76159" y="142102"/>
                </a:lnTo>
                <a:lnTo>
                  <a:pt x="74992" y="142102"/>
                </a:lnTo>
                <a:lnTo>
                  <a:pt x="73862" y="138673"/>
                </a:lnTo>
                <a:lnTo>
                  <a:pt x="71600" y="136411"/>
                </a:lnTo>
                <a:lnTo>
                  <a:pt x="70469" y="134113"/>
                </a:lnTo>
                <a:lnTo>
                  <a:pt x="69338" y="134113"/>
                </a:lnTo>
                <a:lnTo>
                  <a:pt x="67041" y="134113"/>
                </a:lnTo>
                <a:lnTo>
                  <a:pt x="67041" y="131851"/>
                </a:lnTo>
                <a:lnTo>
                  <a:pt x="65910" y="131851"/>
                </a:lnTo>
                <a:lnTo>
                  <a:pt x="59089" y="126159"/>
                </a:lnTo>
                <a:lnTo>
                  <a:pt x="57958" y="125028"/>
                </a:lnTo>
                <a:lnTo>
                  <a:pt x="56827" y="125028"/>
                </a:lnTo>
                <a:lnTo>
                  <a:pt x="53435" y="126159"/>
                </a:lnTo>
                <a:lnTo>
                  <a:pt x="46614" y="123897"/>
                </a:lnTo>
                <a:lnTo>
                  <a:pt x="40924" y="122766"/>
                </a:lnTo>
                <a:lnTo>
                  <a:pt x="38662" y="120504"/>
                </a:lnTo>
                <a:lnTo>
                  <a:pt x="39793" y="117075"/>
                </a:lnTo>
                <a:lnTo>
                  <a:pt x="37496" y="114813"/>
                </a:lnTo>
                <a:lnTo>
                  <a:pt x="35234" y="112550"/>
                </a:lnTo>
                <a:lnTo>
                  <a:pt x="34104" y="112550"/>
                </a:lnTo>
                <a:lnTo>
                  <a:pt x="31842" y="112550"/>
                </a:lnTo>
                <a:lnTo>
                  <a:pt x="29545" y="110253"/>
                </a:lnTo>
                <a:lnTo>
                  <a:pt x="28414" y="110253"/>
                </a:lnTo>
                <a:lnTo>
                  <a:pt x="27283" y="109121"/>
                </a:lnTo>
                <a:lnTo>
                  <a:pt x="27283" y="107990"/>
                </a:lnTo>
                <a:lnTo>
                  <a:pt x="26152" y="107990"/>
                </a:lnTo>
                <a:lnTo>
                  <a:pt x="21593" y="106859"/>
                </a:lnTo>
                <a:lnTo>
                  <a:pt x="20462" y="106859"/>
                </a:lnTo>
                <a:lnTo>
                  <a:pt x="19331" y="107990"/>
                </a:lnTo>
                <a:lnTo>
                  <a:pt x="15903" y="106859"/>
                </a:lnTo>
                <a:lnTo>
                  <a:pt x="13641" y="107990"/>
                </a:lnTo>
                <a:lnTo>
                  <a:pt x="10249" y="104561"/>
                </a:lnTo>
                <a:lnTo>
                  <a:pt x="6821" y="104561"/>
                </a:lnTo>
                <a:lnTo>
                  <a:pt x="5690" y="103430"/>
                </a:lnTo>
                <a:lnTo>
                  <a:pt x="5690" y="101168"/>
                </a:lnTo>
                <a:lnTo>
                  <a:pt x="6821" y="100037"/>
                </a:lnTo>
                <a:lnTo>
                  <a:pt x="6821" y="97774"/>
                </a:lnTo>
                <a:lnTo>
                  <a:pt x="5690" y="96608"/>
                </a:lnTo>
                <a:lnTo>
                  <a:pt x="4559" y="93215"/>
                </a:lnTo>
                <a:lnTo>
                  <a:pt x="0" y="88655"/>
                </a:lnTo>
                <a:close/>
              </a:path>
            </a:pathLst>
          </a:custGeom>
          <a:solidFill>
            <a:srgbClr val="FFA4FF"/>
          </a:solidFill>
          <a:ln w="9892" cap="flat">
            <a:solidFill>
              <a:srgbClr val="FFFFFF"/>
            </a:solidFill>
            <a:prstDash val="solid"/>
            <a:miter/>
          </a:ln>
        </p:spPr>
        <p:txBody>
          <a:bodyPr rtlCol="0" anchor="ctr"/>
          <a:lstStyle/>
          <a:p>
            <a:endParaRPr lang="pt-BR"/>
          </a:p>
        </p:txBody>
      </p:sp>
      <p:sp>
        <p:nvSpPr>
          <p:cNvPr id="3" name="Forma Livre: Forma 2">
            <a:extLst>
              <a:ext uri="{FF2B5EF4-FFF2-40B4-BE49-F238E27FC236}">
                <a16:creationId xmlns:a16="http://schemas.microsoft.com/office/drawing/2014/main" id="{06B06237-9811-2019-33E5-5350D5532B1D}"/>
              </a:ext>
            </a:extLst>
          </p:cNvPr>
          <p:cNvSpPr/>
          <p:nvPr/>
        </p:nvSpPr>
        <p:spPr>
          <a:xfrm>
            <a:off x="3795889" y="2571750"/>
            <a:ext cx="1552222" cy="1694616"/>
          </a:xfrm>
          <a:custGeom>
            <a:avLst/>
            <a:gdLst>
              <a:gd name="connsiteX0" fmla="*/ 1131 w 1552222"/>
              <a:gd name="connsiteY0" fmla="*/ 478480 h 1694616"/>
              <a:gd name="connsiteX1" fmla="*/ 0 w 1552222"/>
              <a:gd name="connsiteY1" fmla="*/ 477349 h 1694616"/>
              <a:gd name="connsiteX2" fmla="*/ 0 w 1552222"/>
              <a:gd name="connsiteY2" fmla="*/ 475086 h 1694616"/>
              <a:gd name="connsiteX3" fmla="*/ 1131 w 1552222"/>
              <a:gd name="connsiteY3" fmla="*/ 475086 h 1694616"/>
              <a:gd name="connsiteX4" fmla="*/ 2262 w 1552222"/>
              <a:gd name="connsiteY4" fmla="*/ 471658 h 1694616"/>
              <a:gd name="connsiteX5" fmla="*/ 1131 w 1552222"/>
              <a:gd name="connsiteY5" fmla="*/ 469395 h 1694616"/>
              <a:gd name="connsiteX6" fmla="*/ 5690 w 1552222"/>
              <a:gd name="connsiteY6" fmla="*/ 468264 h 1694616"/>
              <a:gd name="connsiteX7" fmla="*/ 19331 w 1552222"/>
              <a:gd name="connsiteY7" fmla="*/ 461442 h 1694616"/>
              <a:gd name="connsiteX8" fmla="*/ 21593 w 1552222"/>
              <a:gd name="connsiteY8" fmla="*/ 461442 h 1694616"/>
              <a:gd name="connsiteX9" fmla="*/ 23855 w 1552222"/>
              <a:gd name="connsiteY9" fmla="*/ 458048 h 1694616"/>
              <a:gd name="connsiteX10" fmla="*/ 27283 w 1552222"/>
              <a:gd name="connsiteY10" fmla="*/ 452357 h 1694616"/>
              <a:gd name="connsiteX11" fmla="*/ 28414 w 1552222"/>
              <a:gd name="connsiteY11" fmla="*/ 440975 h 1694616"/>
              <a:gd name="connsiteX12" fmla="*/ 31806 w 1552222"/>
              <a:gd name="connsiteY12" fmla="*/ 431890 h 1694616"/>
              <a:gd name="connsiteX13" fmla="*/ 35234 w 1552222"/>
              <a:gd name="connsiteY13" fmla="*/ 428497 h 1694616"/>
              <a:gd name="connsiteX14" fmla="*/ 35234 w 1552222"/>
              <a:gd name="connsiteY14" fmla="*/ 425068 h 1694616"/>
              <a:gd name="connsiteX15" fmla="*/ 36365 w 1552222"/>
              <a:gd name="connsiteY15" fmla="*/ 425068 h 1694616"/>
              <a:gd name="connsiteX16" fmla="*/ 39758 w 1552222"/>
              <a:gd name="connsiteY16" fmla="*/ 422806 h 1694616"/>
              <a:gd name="connsiteX17" fmla="*/ 40924 w 1552222"/>
              <a:gd name="connsiteY17" fmla="*/ 420543 h 1694616"/>
              <a:gd name="connsiteX18" fmla="*/ 42055 w 1552222"/>
              <a:gd name="connsiteY18" fmla="*/ 419377 h 1694616"/>
              <a:gd name="connsiteX19" fmla="*/ 47745 w 1552222"/>
              <a:gd name="connsiteY19" fmla="*/ 415983 h 1694616"/>
              <a:gd name="connsiteX20" fmla="*/ 50007 w 1552222"/>
              <a:gd name="connsiteY20" fmla="*/ 412555 h 1694616"/>
              <a:gd name="connsiteX21" fmla="*/ 55697 w 1552222"/>
              <a:gd name="connsiteY21" fmla="*/ 409161 h 1694616"/>
              <a:gd name="connsiteX22" fmla="*/ 55697 w 1552222"/>
              <a:gd name="connsiteY22" fmla="*/ 408030 h 1694616"/>
              <a:gd name="connsiteX23" fmla="*/ 53399 w 1552222"/>
              <a:gd name="connsiteY23" fmla="*/ 403470 h 1694616"/>
              <a:gd name="connsiteX24" fmla="*/ 53399 w 1552222"/>
              <a:gd name="connsiteY24" fmla="*/ 402339 h 1694616"/>
              <a:gd name="connsiteX25" fmla="*/ 54566 w 1552222"/>
              <a:gd name="connsiteY25" fmla="*/ 398945 h 1694616"/>
              <a:gd name="connsiteX26" fmla="*/ 55697 w 1552222"/>
              <a:gd name="connsiteY26" fmla="*/ 396648 h 1694616"/>
              <a:gd name="connsiteX27" fmla="*/ 56827 w 1552222"/>
              <a:gd name="connsiteY27" fmla="*/ 395517 h 1694616"/>
              <a:gd name="connsiteX28" fmla="*/ 61351 w 1552222"/>
              <a:gd name="connsiteY28" fmla="*/ 393254 h 1694616"/>
              <a:gd name="connsiteX29" fmla="*/ 63648 w 1552222"/>
              <a:gd name="connsiteY29" fmla="*/ 392123 h 1694616"/>
              <a:gd name="connsiteX30" fmla="*/ 64779 w 1552222"/>
              <a:gd name="connsiteY30" fmla="*/ 389825 h 1694616"/>
              <a:gd name="connsiteX31" fmla="*/ 64779 w 1552222"/>
              <a:gd name="connsiteY31" fmla="*/ 385301 h 1694616"/>
              <a:gd name="connsiteX32" fmla="*/ 61351 w 1552222"/>
              <a:gd name="connsiteY32" fmla="*/ 384170 h 1694616"/>
              <a:gd name="connsiteX33" fmla="*/ 60220 w 1552222"/>
              <a:gd name="connsiteY33" fmla="*/ 384170 h 1694616"/>
              <a:gd name="connsiteX34" fmla="*/ 67041 w 1552222"/>
              <a:gd name="connsiteY34" fmla="*/ 379610 h 1694616"/>
              <a:gd name="connsiteX35" fmla="*/ 70469 w 1552222"/>
              <a:gd name="connsiteY35" fmla="*/ 377347 h 1694616"/>
              <a:gd name="connsiteX36" fmla="*/ 71600 w 1552222"/>
              <a:gd name="connsiteY36" fmla="*/ 372787 h 1694616"/>
              <a:gd name="connsiteX37" fmla="*/ 71600 w 1552222"/>
              <a:gd name="connsiteY37" fmla="*/ 371656 h 1694616"/>
              <a:gd name="connsiteX38" fmla="*/ 70469 w 1552222"/>
              <a:gd name="connsiteY38" fmla="*/ 370525 h 1694616"/>
              <a:gd name="connsiteX39" fmla="*/ 68172 w 1552222"/>
              <a:gd name="connsiteY39" fmla="*/ 367096 h 1694616"/>
              <a:gd name="connsiteX40" fmla="*/ 67041 w 1552222"/>
              <a:gd name="connsiteY40" fmla="*/ 365965 h 1694616"/>
              <a:gd name="connsiteX41" fmla="*/ 67041 w 1552222"/>
              <a:gd name="connsiteY41" fmla="*/ 364834 h 1694616"/>
              <a:gd name="connsiteX42" fmla="*/ 69303 w 1552222"/>
              <a:gd name="connsiteY42" fmla="*/ 363703 h 1694616"/>
              <a:gd name="connsiteX43" fmla="*/ 71600 w 1552222"/>
              <a:gd name="connsiteY43" fmla="*/ 362572 h 1694616"/>
              <a:gd name="connsiteX44" fmla="*/ 71600 w 1552222"/>
              <a:gd name="connsiteY44" fmla="*/ 361440 h 1694616"/>
              <a:gd name="connsiteX45" fmla="*/ 74992 w 1552222"/>
              <a:gd name="connsiteY45" fmla="*/ 360274 h 1694616"/>
              <a:gd name="connsiteX46" fmla="*/ 76123 w 1552222"/>
              <a:gd name="connsiteY46" fmla="*/ 361440 h 1694616"/>
              <a:gd name="connsiteX47" fmla="*/ 79551 w 1552222"/>
              <a:gd name="connsiteY47" fmla="*/ 360274 h 1694616"/>
              <a:gd name="connsiteX48" fmla="*/ 82944 w 1552222"/>
              <a:gd name="connsiteY48" fmla="*/ 360274 h 1694616"/>
              <a:gd name="connsiteX49" fmla="*/ 86372 w 1552222"/>
              <a:gd name="connsiteY49" fmla="*/ 356880 h 1694616"/>
              <a:gd name="connsiteX50" fmla="*/ 89765 w 1552222"/>
              <a:gd name="connsiteY50" fmla="*/ 358012 h 1694616"/>
              <a:gd name="connsiteX51" fmla="*/ 92062 w 1552222"/>
              <a:gd name="connsiteY51" fmla="*/ 356880 h 1694616"/>
              <a:gd name="connsiteX52" fmla="*/ 93193 w 1552222"/>
              <a:gd name="connsiteY52" fmla="*/ 355749 h 1694616"/>
              <a:gd name="connsiteX53" fmla="*/ 93193 w 1552222"/>
              <a:gd name="connsiteY53" fmla="*/ 352320 h 1694616"/>
              <a:gd name="connsiteX54" fmla="*/ 97716 w 1552222"/>
              <a:gd name="connsiteY54" fmla="*/ 351189 h 1694616"/>
              <a:gd name="connsiteX55" fmla="*/ 98847 w 1552222"/>
              <a:gd name="connsiteY55" fmla="*/ 346629 h 1694616"/>
              <a:gd name="connsiteX56" fmla="*/ 100013 w 1552222"/>
              <a:gd name="connsiteY56" fmla="*/ 345498 h 1694616"/>
              <a:gd name="connsiteX57" fmla="*/ 103406 w 1552222"/>
              <a:gd name="connsiteY57" fmla="*/ 345498 h 1694616"/>
              <a:gd name="connsiteX58" fmla="*/ 105668 w 1552222"/>
              <a:gd name="connsiteY58" fmla="*/ 344367 h 1694616"/>
              <a:gd name="connsiteX59" fmla="*/ 107965 w 1552222"/>
              <a:gd name="connsiteY59" fmla="*/ 344367 h 1694616"/>
              <a:gd name="connsiteX60" fmla="*/ 109096 w 1552222"/>
              <a:gd name="connsiteY60" fmla="*/ 340974 h 1694616"/>
              <a:gd name="connsiteX61" fmla="*/ 111358 w 1552222"/>
              <a:gd name="connsiteY61" fmla="*/ 339842 h 1694616"/>
              <a:gd name="connsiteX62" fmla="*/ 118178 w 1552222"/>
              <a:gd name="connsiteY62" fmla="*/ 335282 h 1694616"/>
              <a:gd name="connsiteX63" fmla="*/ 119309 w 1552222"/>
              <a:gd name="connsiteY63" fmla="*/ 333020 h 1694616"/>
              <a:gd name="connsiteX64" fmla="*/ 121606 w 1552222"/>
              <a:gd name="connsiteY64" fmla="*/ 330722 h 1694616"/>
              <a:gd name="connsiteX65" fmla="*/ 124999 w 1552222"/>
              <a:gd name="connsiteY65" fmla="*/ 328460 h 1694616"/>
              <a:gd name="connsiteX66" fmla="*/ 130689 w 1552222"/>
              <a:gd name="connsiteY66" fmla="*/ 328460 h 1694616"/>
              <a:gd name="connsiteX67" fmla="*/ 131820 w 1552222"/>
              <a:gd name="connsiteY67" fmla="*/ 328460 h 1694616"/>
              <a:gd name="connsiteX68" fmla="*/ 132951 w 1552222"/>
              <a:gd name="connsiteY68" fmla="*/ 323900 h 1694616"/>
              <a:gd name="connsiteX69" fmla="*/ 130689 w 1552222"/>
              <a:gd name="connsiteY69" fmla="*/ 320507 h 1694616"/>
              <a:gd name="connsiteX70" fmla="*/ 131820 w 1552222"/>
              <a:gd name="connsiteY70" fmla="*/ 318244 h 1694616"/>
              <a:gd name="connsiteX71" fmla="*/ 131820 w 1552222"/>
              <a:gd name="connsiteY71" fmla="*/ 317113 h 1694616"/>
              <a:gd name="connsiteX72" fmla="*/ 131820 w 1552222"/>
              <a:gd name="connsiteY72" fmla="*/ 315947 h 1694616"/>
              <a:gd name="connsiteX73" fmla="*/ 132951 w 1552222"/>
              <a:gd name="connsiteY73" fmla="*/ 315947 h 1694616"/>
              <a:gd name="connsiteX74" fmla="*/ 135212 w 1552222"/>
              <a:gd name="connsiteY74" fmla="*/ 314815 h 1694616"/>
              <a:gd name="connsiteX75" fmla="*/ 137510 w 1552222"/>
              <a:gd name="connsiteY75" fmla="*/ 313684 h 1694616"/>
              <a:gd name="connsiteX76" fmla="*/ 144330 w 1552222"/>
              <a:gd name="connsiteY76" fmla="*/ 313684 h 1694616"/>
              <a:gd name="connsiteX77" fmla="*/ 146592 w 1552222"/>
              <a:gd name="connsiteY77" fmla="*/ 312553 h 1694616"/>
              <a:gd name="connsiteX78" fmla="*/ 148854 w 1552222"/>
              <a:gd name="connsiteY78" fmla="*/ 307993 h 1694616"/>
              <a:gd name="connsiteX79" fmla="*/ 151151 w 1552222"/>
              <a:gd name="connsiteY79" fmla="*/ 302337 h 1694616"/>
              <a:gd name="connsiteX80" fmla="*/ 152282 w 1552222"/>
              <a:gd name="connsiteY80" fmla="*/ 300040 h 1694616"/>
              <a:gd name="connsiteX81" fmla="*/ 153413 w 1552222"/>
              <a:gd name="connsiteY81" fmla="*/ 298909 h 1694616"/>
              <a:gd name="connsiteX82" fmla="*/ 153413 w 1552222"/>
              <a:gd name="connsiteY82" fmla="*/ 297777 h 1694616"/>
              <a:gd name="connsiteX83" fmla="*/ 153413 w 1552222"/>
              <a:gd name="connsiteY83" fmla="*/ 294349 h 1694616"/>
              <a:gd name="connsiteX84" fmla="*/ 153413 w 1552222"/>
              <a:gd name="connsiteY84" fmla="*/ 289824 h 1694616"/>
              <a:gd name="connsiteX85" fmla="*/ 152282 w 1552222"/>
              <a:gd name="connsiteY85" fmla="*/ 285264 h 1694616"/>
              <a:gd name="connsiteX86" fmla="*/ 153413 w 1552222"/>
              <a:gd name="connsiteY86" fmla="*/ 284133 h 1694616"/>
              <a:gd name="connsiteX87" fmla="*/ 153413 w 1552222"/>
              <a:gd name="connsiteY87" fmla="*/ 281870 h 1694616"/>
              <a:gd name="connsiteX88" fmla="*/ 149985 w 1552222"/>
              <a:gd name="connsiteY88" fmla="*/ 281870 h 1694616"/>
              <a:gd name="connsiteX89" fmla="*/ 148854 w 1552222"/>
              <a:gd name="connsiteY89" fmla="*/ 279573 h 1694616"/>
              <a:gd name="connsiteX90" fmla="*/ 149985 w 1552222"/>
              <a:gd name="connsiteY90" fmla="*/ 279573 h 1694616"/>
              <a:gd name="connsiteX91" fmla="*/ 152282 w 1552222"/>
              <a:gd name="connsiteY91" fmla="*/ 279573 h 1694616"/>
              <a:gd name="connsiteX92" fmla="*/ 155675 w 1552222"/>
              <a:gd name="connsiteY92" fmla="*/ 279573 h 1694616"/>
              <a:gd name="connsiteX93" fmla="*/ 157936 w 1552222"/>
              <a:gd name="connsiteY93" fmla="*/ 278442 h 1694616"/>
              <a:gd name="connsiteX94" fmla="*/ 161364 w 1552222"/>
              <a:gd name="connsiteY94" fmla="*/ 275048 h 1694616"/>
              <a:gd name="connsiteX95" fmla="*/ 163626 w 1552222"/>
              <a:gd name="connsiteY95" fmla="*/ 275048 h 1694616"/>
              <a:gd name="connsiteX96" fmla="*/ 169316 w 1552222"/>
              <a:gd name="connsiteY96" fmla="*/ 271619 h 1694616"/>
              <a:gd name="connsiteX97" fmla="*/ 170447 w 1552222"/>
              <a:gd name="connsiteY97" fmla="*/ 271619 h 1694616"/>
              <a:gd name="connsiteX98" fmla="*/ 172709 w 1552222"/>
              <a:gd name="connsiteY98" fmla="*/ 273917 h 1694616"/>
              <a:gd name="connsiteX99" fmla="*/ 175006 w 1552222"/>
              <a:gd name="connsiteY99" fmla="*/ 277311 h 1694616"/>
              <a:gd name="connsiteX100" fmla="*/ 175006 w 1552222"/>
              <a:gd name="connsiteY100" fmla="*/ 280739 h 1694616"/>
              <a:gd name="connsiteX101" fmla="*/ 175006 w 1552222"/>
              <a:gd name="connsiteY101" fmla="*/ 285264 h 1694616"/>
              <a:gd name="connsiteX102" fmla="*/ 175006 w 1552222"/>
              <a:gd name="connsiteY102" fmla="*/ 287562 h 1694616"/>
              <a:gd name="connsiteX103" fmla="*/ 177268 w 1552222"/>
              <a:gd name="connsiteY103" fmla="*/ 290955 h 1694616"/>
              <a:gd name="connsiteX104" fmla="*/ 181827 w 1552222"/>
              <a:gd name="connsiteY104" fmla="*/ 294349 h 1694616"/>
              <a:gd name="connsiteX105" fmla="*/ 182957 w 1552222"/>
              <a:gd name="connsiteY105" fmla="*/ 295515 h 1694616"/>
              <a:gd name="connsiteX106" fmla="*/ 182957 w 1552222"/>
              <a:gd name="connsiteY106" fmla="*/ 301171 h 1694616"/>
              <a:gd name="connsiteX107" fmla="*/ 184088 w 1552222"/>
              <a:gd name="connsiteY107" fmla="*/ 302337 h 1694616"/>
              <a:gd name="connsiteX108" fmla="*/ 187481 w 1552222"/>
              <a:gd name="connsiteY108" fmla="*/ 304600 h 1694616"/>
              <a:gd name="connsiteX109" fmla="*/ 188647 w 1552222"/>
              <a:gd name="connsiteY109" fmla="*/ 305731 h 1694616"/>
              <a:gd name="connsiteX110" fmla="*/ 190909 w 1552222"/>
              <a:gd name="connsiteY110" fmla="*/ 306862 h 1694616"/>
              <a:gd name="connsiteX111" fmla="*/ 193171 w 1552222"/>
              <a:gd name="connsiteY111" fmla="*/ 311422 h 1694616"/>
              <a:gd name="connsiteX112" fmla="*/ 197730 w 1552222"/>
              <a:gd name="connsiteY112" fmla="*/ 314815 h 1694616"/>
              <a:gd name="connsiteX113" fmla="*/ 198861 w 1552222"/>
              <a:gd name="connsiteY113" fmla="*/ 317113 h 1694616"/>
              <a:gd name="connsiteX114" fmla="*/ 197730 w 1552222"/>
              <a:gd name="connsiteY114" fmla="*/ 322769 h 1694616"/>
              <a:gd name="connsiteX115" fmla="*/ 198861 w 1552222"/>
              <a:gd name="connsiteY115" fmla="*/ 326198 h 1694616"/>
              <a:gd name="connsiteX116" fmla="*/ 203420 w 1552222"/>
              <a:gd name="connsiteY116" fmla="*/ 329591 h 1694616"/>
              <a:gd name="connsiteX117" fmla="*/ 203420 w 1552222"/>
              <a:gd name="connsiteY117" fmla="*/ 331889 h 1694616"/>
              <a:gd name="connsiteX118" fmla="*/ 202253 w 1552222"/>
              <a:gd name="connsiteY118" fmla="*/ 333020 h 1694616"/>
              <a:gd name="connsiteX119" fmla="*/ 197730 w 1552222"/>
              <a:gd name="connsiteY119" fmla="*/ 337545 h 1694616"/>
              <a:gd name="connsiteX120" fmla="*/ 195468 w 1552222"/>
              <a:gd name="connsiteY120" fmla="*/ 340974 h 1694616"/>
              <a:gd name="connsiteX121" fmla="*/ 196599 w 1552222"/>
              <a:gd name="connsiteY121" fmla="*/ 343236 h 1694616"/>
              <a:gd name="connsiteX122" fmla="*/ 196599 w 1552222"/>
              <a:gd name="connsiteY122" fmla="*/ 346629 h 1694616"/>
              <a:gd name="connsiteX123" fmla="*/ 195468 w 1552222"/>
              <a:gd name="connsiteY123" fmla="*/ 348927 h 1694616"/>
              <a:gd name="connsiteX124" fmla="*/ 196599 w 1552222"/>
              <a:gd name="connsiteY124" fmla="*/ 352320 h 1694616"/>
              <a:gd name="connsiteX125" fmla="*/ 197730 w 1552222"/>
              <a:gd name="connsiteY125" fmla="*/ 360274 h 1694616"/>
              <a:gd name="connsiteX126" fmla="*/ 197730 w 1552222"/>
              <a:gd name="connsiteY126" fmla="*/ 361440 h 1694616"/>
              <a:gd name="connsiteX127" fmla="*/ 198861 w 1552222"/>
              <a:gd name="connsiteY127" fmla="*/ 362572 h 1694616"/>
              <a:gd name="connsiteX128" fmla="*/ 199992 w 1552222"/>
              <a:gd name="connsiteY128" fmla="*/ 363703 h 1694616"/>
              <a:gd name="connsiteX129" fmla="*/ 201122 w 1552222"/>
              <a:gd name="connsiteY129" fmla="*/ 363703 h 1694616"/>
              <a:gd name="connsiteX130" fmla="*/ 203420 w 1552222"/>
              <a:gd name="connsiteY130" fmla="*/ 364834 h 1694616"/>
              <a:gd name="connsiteX131" fmla="*/ 205681 w 1552222"/>
              <a:gd name="connsiteY131" fmla="*/ 364834 h 1694616"/>
              <a:gd name="connsiteX132" fmla="*/ 206812 w 1552222"/>
              <a:gd name="connsiteY132" fmla="*/ 367096 h 1694616"/>
              <a:gd name="connsiteX133" fmla="*/ 207943 w 1552222"/>
              <a:gd name="connsiteY133" fmla="*/ 368227 h 1694616"/>
              <a:gd name="connsiteX134" fmla="*/ 207943 w 1552222"/>
              <a:gd name="connsiteY134" fmla="*/ 369394 h 1694616"/>
              <a:gd name="connsiteX135" fmla="*/ 210205 w 1552222"/>
              <a:gd name="connsiteY135" fmla="*/ 379610 h 1694616"/>
              <a:gd name="connsiteX136" fmla="*/ 215895 w 1552222"/>
              <a:gd name="connsiteY136" fmla="*/ 384170 h 1694616"/>
              <a:gd name="connsiteX137" fmla="*/ 221585 w 1552222"/>
              <a:gd name="connsiteY137" fmla="*/ 385301 h 1694616"/>
              <a:gd name="connsiteX138" fmla="*/ 225013 w 1552222"/>
              <a:gd name="connsiteY138" fmla="*/ 386432 h 1694616"/>
              <a:gd name="connsiteX139" fmla="*/ 225013 w 1552222"/>
              <a:gd name="connsiteY139" fmla="*/ 387563 h 1694616"/>
              <a:gd name="connsiteX140" fmla="*/ 227274 w 1552222"/>
              <a:gd name="connsiteY140" fmla="*/ 393254 h 1694616"/>
              <a:gd name="connsiteX141" fmla="*/ 228405 w 1552222"/>
              <a:gd name="connsiteY141" fmla="*/ 394385 h 1694616"/>
              <a:gd name="connsiteX142" fmla="*/ 232964 w 1552222"/>
              <a:gd name="connsiteY142" fmla="*/ 394385 h 1694616"/>
              <a:gd name="connsiteX143" fmla="*/ 234095 w 1552222"/>
              <a:gd name="connsiteY143" fmla="*/ 395517 h 1694616"/>
              <a:gd name="connsiteX144" fmla="*/ 234095 w 1552222"/>
              <a:gd name="connsiteY144" fmla="*/ 396648 h 1694616"/>
              <a:gd name="connsiteX145" fmla="*/ 235226 w 1552222"/>
              <a:gd name="connsiteY145" fmla="*/ 396648 h 1694616"/>
              <a:gd name="connsiteX146" fmla="*/ 244308 w 1552222"/>
              <a:gd name="connsiteY146" fmla="*/ 397779 h 1694616"/>
              <a:gd name="connsiteX147" fmla="*/ 247736 w 1552222"/>
              <a:gd name="connsiteY147" fmla="*/ 397779 h 1694616"/>
              <a:gd name="connsiteX148" fmla="*/ 251129 w 1552222"/>
              <a:gd name="connsiteY148" fmla="*/ 397779 h 1694616"/>
              <a:gd name="connsiteX149" fmla="*/ 252260 w 1552222"/>
              <a:gd name="connsiteY149" fmla="*/ 398945 h 1694616"/>
              <a:gd name="connsiteX150" fmla="*/ 255688 w 1552222"/>
              <a:gd name="connsiteY150" fmla="*/ 397779 h 1694616"/>
              <a:gd name="connsiteX151" fmla="*/ 257950 w 1552222"/>
              <a:gd name="connsiteY151" fmla="*/ 397779 h 1694616"/>
              <a:gd name="connsiteX152" fmla="*/ 259081 w 1552222"/>
              <a:gd name="connsiteY152" fmla="*/ 398945 h 1694616"/>
              <a:gd name="connsiteX153" fmla="*/ 261343 w 1552222"/>
              <a:gd name="connsiteY153" fmla="*/ 400077 h 1694616"/>
              <a:gd name="connsiteX154" fmla="*/ 262509 w 1552222"/>
              <a:gd name="connsiteY154" fmla="*/ 401208 h 1694616"/>
              <a:gd name="connsiteX155" fmla="*/ 264771 w 1552222"/>
              <a:gd name="connsiteY155" fmla="*/ 402339 h 1694616"/>
              <a:gd name="connsiteX156" fmla="*/ 267032 w 1552222"/>
              <a:gd name="connsiteY156" fmla="*/ 405732 h 1694616"/>
              <a:gd name="connsiteX157" fmla="*/ 269294 w 1552222"/>
              <a:gd name="connsiteY157" fmla="*/ 405732 h 1694616"/>
              <a:gd name="connsiteX158" fmla="*/ 270460 w 1552222"/>
              <a:gd name="connsiteY158" fmla="*/ 405732 h 1694616"/>
              <a:gd name="connsiteX159" fmla="*/ 273853 w 1552222"/>
              <a:gd name="connsiteY159" fmla="*/ 406899 h 1694616"/>
              <a:gd name="connsiteX160" fmla="*/ 274984 w 1552222"/>
              <a:gd name="connsiteY160" fmla="*/ 406899 h 1694616"/>
              <a:gd name="connsiteX161" fmla="*/ 274984 w 1552222"/>
              <a:gd name="connsiteY161" fmla="*/ 408030 h 1694616"/>
              <a:gd name="connsiteX162" fmla="*/ 281805 w 1552222"/>
              <a:gd name="connsiteY162" fmla="*/ 413721 h 1694616"/>
              <a:gd name="connsiteX163" fmla="*/ 285233 w 1552222"/>
              <a:gd name="connsiteY163" fmla="*/ 410292 h 1694616"/>
              <a:gd name="connsiteX164" fmla="*/ 286364 w 1552222"/>
              <a:gd name="connsiteY164" fmla="*/ 410292 h 1694616"/>
              <a:gd name="connsiteX165" fmla="*/ 287494 w 1552222"/>
              <a:gd name="connsiteY165" fmla="*/ 409161 h 1694616"/>
              <a:gd name="connsiteX166" fmla="*/ 289756 w 1552222"/>
              <a:gd name="connsiteY166" fmla="*/ 409161 h 1694616"/>
              <a:gd name="connsiteX167" fmla="*/ 293184 w 1552222"/>
              <a:gd name="connsiteY167" fmla="*/ 405732 h 1694616"/>
              <a:gd name="connsiteX168" fmla="*/ 294315 w 1552222"/>
              <a:gd name="connsiteY168" fmla="*/ 405732 h 1694616"/>
              <a:gd name="connsiteX169" fmla="*/ 295446 w 1552222"/>
              <a:gd name="connsiteY169" fmla="*/ 408030 h 1694616"/>
              <a:gd name="connsiteX170" fmla="*/ 300005 w 1552222"/>
              <a:gd name="connsiteY170" fmla="*/ 404601 h 1694616"/>
              <a:gd name="connsiteX171" fmla="*/ 301136 w 1552222"/>
              <a:gd name="connsiteY171" fmla="*/ 403470 h 1694616"/>
              <a:gd name="connsiteX172" fmla="*/ 302267 w 1552222"/>
              <a:gd name="connsiteY172" fmla="*/ 402339 h 1694616"/>
              <a:gd name="connsiteX173" fmla="*/ 302267 w 1552222"/>
              <a:gd name="connsiteY173" fmla="*/ 398945 h 1694616"/>
              <a:gd name="connsiteX174" fmla="*/ 305659 w 1552222"/>
              <a:gd name="connsiteY174" fmla="*/ 392123 h 1694616"/>
              <a:gd name="connsiteX175" fmla="*/ 306790 w 1552222"/>
              <a:gd name="connsiteY175" fmla="*/ 392123 h 1694616"/>
              <a:gd name="connsiteX176" fmla="*/ 310218 w 1552222"/>
              <a:gd name="connsiteY176" fmla="*/ 392123 h 1694616"/>
              <a:gd name="connsiteX177" fmla="*/ 310218 w 1552222"/>
              <a:gd name="connsiteY177" fmla="*/ 388694 h 1694616"/>
              <a:gd name="connsiteX178" fmla="*/ 311349 w 1552222"/>
              <a:gd name="connsiteY178" fmla="*/ 387563 h 1694616"/>
              <a:gd name="connsiteX179" fmla="*/ 314777 w 1552222"/>
              <a:gd name="connsiteY179" fmla="*/ 386432 h 1694616"/>
              <a:gd name="connsiteX180" fmla="*/ 315908 w 1552222"/>
              <a:gd name="connsiteY180" fmla="*/ 385301 h 1694616"/>
              <a:gd name="connsiteX181" fmla="*/ 318170 w 1552222"/>
              <a:gd name="connsiteY181" fmla="*/ 384170 h 1694616"/>
              <a:gd name="connsiteX182" fmla="*/ 322729 w 1552222"/>
              <a:gd name="connsiteY182" fmla="*/ 385301 h 1694616"/>
              <a:gd name="connsiteX183" fmla="*/ 326122 w 1552222"/>
              <a:gd name="connsiteY183" fmla="*/ 384170 h 1694616"/>
              <a:gd name="connsiteX184" fmla="*/ 326122 w 1552222"/>
              <a:gd name="connsiteY184" fmla="*/ 383003 h 1694616"/>
              <a:gd name="connsiteX185" fmla="*/ 327252 w 1552222"/>
              <a:gd name="connsiteY185" fmla="*/ 379610 h 1694616"/>
              <a:gd name="connsiteX186" fmla="*/ 324991 w 1552222"/>
              <a:gd name="connsiteY186" fmla="*/ 372787 h 1694616"/>
              <a:gd name="connsiteX187" fmla="*/ 326122 w 1552222"/>
              <a:gd name="connsiteY187" fmla="*/ 372787 h 1694616"/>
              <a:gd name="connsiteX188" fmla="*/ 326122 w 1552222"/>
              <a:gd name="connsiteY188" fmla="*/ 371656 h 1694616"/>
              <a:gd name="connsiteX189" fmla="*/ 327252 w 1552222"/>
              <a:gd name="connsiteY189" fmla="*/ 370525 h 1694616"/>
              <a:gd name="connsiteX190" fmla="*/ 329550 w 1552222"/>
              <a:gd name="connsiteY190" fmla="*/ 369394 h 1694616"/>
              <a:gd name="connsiteX191" fmla="*/ 330680 w 1552222"/>
              <a:gd name="connsiteY191" fmla="*/ 369394 h 1694616"/>
              <a:gd name="connsiteX192" fmla="*/ 332942 w 1552222"/>
              <a:gd name="connsiteY192" fmla="*/ 369394 h 1694616"/>
              <a:gd name="connsiteX193" fmla="*/ 335204 w 1552222"/>
              <a:gd name="connsiteY193" fmla="*/ 368227 h 1694616"/>
              <a:gd name="connsiteX194" fmla="*/ 336335 w 1552222"/>
              <a:gd name="connsiteY194" fmla="*/ 367096 h 1694616"/>
              <a:gd name="connsiteX195" fmla="*/ 338632 w 1552222"/>
              <a:gd name="connsiteY195" fmla="*/ 362572 h 1694616"/>
              <a:gd name="connsiteX196" fmla="*/ 340894 w 1552222"/>
              <a:gd name="connsiteY196" fmla="*/ 361440 h 1694616"/>
              <a:gd name="connsiteX197" fmla="*/ 345453 w 1552222"/>
              <a:gd name="connsiteY197" fmla="*/ 361440 h 1694616"/>
              <a:gd name="connsiteX198" fmla="*/ 349976 w 1552222"/>
              <a:gd name="connsiteY198" fmla="*/ 364834 h 1694616"/>
              <a:gd name="connsiteX199" fmla="*/ 351143 w 1552222"/>
              <a:gd name="connsiteY199" fmla="*/ 364834 h 1694616"/>
              <a:gd name="connsiteX200" fmla="*/ 352273 w 1552222"/>
              <a:gd name="connsiteY200" fmla="*/ 364834 h 1694616"/>
              <a:gd name="connsiteX201" fmla="*/ 353404 w 1552222"/>
              <a:gd name="connsiteY201" fmla="*/ 364834 h 1694616"/>
              <a:gd name="connsiteX202" fmla="*/ 356797 w 1552222"/>
              <a:gd name="connsiteY202" fmla="*/ 363703 h 1694616"/>
              <a:gd name="connsiteX203" fmla="*/ 359094 w 1552222"/>
              <a:gd name="connsiteY203" fmla="*/ 361440 h 1694616"/>
              <a:gd name="connsiteX204" fmla="*/ 360225 w 1552222"/>
              <a:gd name="connsiteY204" fmla="*/ 359143 h 1694616"/>
              <a:gd name="connsiteX205" fmla="*/ 361356 w 1552222"/>
              <a:gd name="connsiteY205" fmla="*/ 358012 h 1694616"/>
              <a:gd name="connsiteX206" fmla="*/ 362487 w 1552222"/>
              <a:gd name="connsiteY206" fmla="*/ 358012 h 1694616"/>
              <a:gd name="connsiteX207" fmla="*/ 367046 w 1552222"/>
              <a:gd name="connsiteY207" fmla="*/ 359143 h 1694616"/>
              <a:gd name="connsiteX208" fmla="*/ 370438 w 1552222"/>
              <a:gd name="connsiteY208" fmla="*/ 358012 h 1694616"/>
              <a:gd name="connsiteX209" fmla="*/ 371569 w 1552222"/>
              <a:gd name="connsiteY209" fmla="*/ 356880 h 1694616"/>
              <a:gd name="connsiteX210" fmla="*/ 378390 w 1552222"/>
              <a:gd name="connsiteY210" fmla="*/ 348927 h 1694616"/>
              <a:gd name="connsiteX211" fmla="*/ 379521 w 1552222"/>
              <a:gd name="connsiteY211" fmla="*/ 347796 h 1694616"/>
              <a:gd name="connsiteX212" fmla="*/ 381818 w 1552222"/>
              <a:gd name="connsiteY212" fmla="*/ 347796 h 1694616"/>
              <a:gd name="connsiteX213" fmla="*/ 384080 w 1552222"/>
              <a:gd name="connsiteY213" fmla="*/ 348927 h 1694616"/>
              <a:gd name="connsiteX214" fmla="*/ 385211 w 1552222"/>
              <a:gd name="connsiteY214" fmla="*/ 350058 h 1694616"/>
              <a:gd name="connsiteX215" fmla="*/ 386342 w 1552222"/>
              <a:gd name="connsiteY215" fmla="*/ 351189 h 1694616"/>
              <a:gd name="connsiteX216" fmla="*/ 389770 w 1552222"/>
              <a:gd name="connsiteY216" fmla="*/ 358012 h 1694616"/>
              <a:gd name="connsiteX217" fmla="*/ 393162 w 1552222"/>
              <a:gd name="connsiteY217" fmla="*/ 360274 h 1694616"/>
              <a:gd name="connsiteX218" fmla="*/ 396590 w 1552222"/>
              <a:gd name="connsiteY218" fmla="*/ 361440 h 1694616"/>
              <a:gd name="connsiteX219" fmla="*/ 397721 w 1552222"/>
              <a:gd name="connsiteY219" fmla="*/ 361440 h 1694616"/>
              <a:gd name="connsiteX220" fmla="*/ 401114 w 1552222"/>
              <a:gd name="connsiteY220" fmla="*/ 359143 h 1694616"/>
              <a:gd name="connsiteX221" fmla="*/ 402245 w 1552222"/>
              <a:gd name="connsiteY221" fmla="*/ 359143 h 1694616"/>
              <a:gd name="connsiteX222" fmla="*/ 405673 w 1552222"/>
              <a:gd name="connsiteY222" fmla="*/ 361440 h 1694616"/>
              <a:gd name="connsiteX223" fmla="*/ 407935 w 1552222"/>
              <a:gd name="connsiteY223" fmla="*/ 362572 h 1694616"/>
              <a:gd name="connsiteX224" fmla="*/ 410232 w 1552222"/>
              <a:gd name="connsiteY224" fmla="*/ 363703 h 1694616"/>
              <a:gd name="connsiteX225" fmla="*/ 411363 w 1552222"/>
              <a:gd name="connsiteY225" fmla="*/ 363703 h 1694616"/>
              <a:gd name="connsiteX226" fmla="*/ 412494 w 1552222"/>
              <a:gd name="connsiteY226" fmla="*/ 363703 h 1694616"/>
              <a:gd name="connsiteX227" fmla="*/ 414755 w 1552222"/>
              <a:gd name="connsiteY227" fmla="*/ 362572 h 1694616"/>
              <a:gd name="connsiteX228" fmla="*/ 415886 w 1552222"/>
              <a:gd name="connsiteY228" fmla="*/ 362572 h 1694616"/>
              <a:gd name="connsiteX229" fmla="*/ 417017 w 1552222"/>
              <a:gd name="connsiteY229" fmla="*/ 360274 h 1694616"/>
              <a:gd name="connsiteX230" fmla="*/ 419314 w 1552222"/>
              <a:gd name="connsiteY230" fmla="*/ 355749 h 1694616"/>
              <a:gd name="connsiteX231" fmla="*/ 420445 w 1552222"/>
              <a:gd name="connsiteY231" fmla="*/ 354618 h 1694616"/>
              <a:gd name="connsiteX232" fmla="*/ 423838 w 1552222"/>
              <a:gd name="connsiteY232" fmla="*/ 354618 h 1694616"/>
              <a:gd name="connsiteX233" fmla="*/ 424969 w 1552222"/>
              <a:gd name="connsiteY233" fmla="*/ 353452 h 1694616"/>
              <a:gd name="connsiteX234" fmla="*/ 426135 w 1552222"/>
              <a:gd name="connsiteY234" fmla="*/ 351189 h 1694616"/>
              <a:gd name="connsiteX235" fmla="*/ 429528 w 1552222"/>
              <a:gd name="connsiteY235" fmla="*/ 339842 h 1694616"/>
              <a:gd name="connsiteX236" fmla="*/ 430659 w 1552222"/>
              <a:gd name="connsiteY236" fmla="*/ 338676 h 1694616"/>
              <a:gd name="connsiteX237" fmla="*/ 432956 w 1552222"/>
              <a:gd name="connsiteY237" fmla="*/ 336414 h 1694616"/>
              <a:gd name="connsiteX238" fmla="*/ 432956 w 1552222"/>
              <a:gd name="connsiteY238" fmla="*/ 335282 h 1694616"/>
              <a:gd name="connsiteX239" fmla="*/ 431789 w 1552222"/>
              <a:gd name="connsiteY239" fmla="*/ 329591 h 1694616"/>
              <a:gd name="connsiteX240" fmla="*/ 432956 w 1552222"/>
              <a:gd name="connsiteY240" fmla="*/ 325067 h 1694616"/>
              <a:gd name="connsiteX241" fmla="*/ 434087 w 1552222"/>
              <a:gd name="connsiteY241" fmla="*/ 322769 h 1694616"/>
              <a:gd name="connsiteX242" fmla="*/ 436348 w 1552222"/>
              <a:gd name="connsiteY242" fmla="*/ 322769 h 1694616"/>
              <a:gd name="connsiteX243" fmla="*/ 438610 w 1552222"/>
              <a:gd name="connsiteY243" fmla="*/ 323900 h 1694616"/>
              <a:gd name="connsiteX244" fmla="*/ 443169 w 1552222"/>
              <a:gd name="connsiteY244" fmla="*/ 326198 h 1694616"/>
              <a:gd name="connsiteX245" fmla="*/ 447728 w 1552222"/>
              <a:gd name="connsiteY245" fmla="*/ 326198 h 1694616"/>
              <a:gd name="connsiteX246" fmla="*/ 451121 w 1552222"/>
              <a:gd name="connsiteY246" fmla="*/ 326198 h 1694616"/>
              <a:gd name="connsiteX247" fmla="*/ 451121 w 1552222"/>
              <a:gd name="connsiteY247" fmla="*/ 325067 h 1694616"/>
              <a:gd name="connsiteX248" fmla="*/ 452252 w 1552222"/>
              <a:gd name="connsiteY248" fmla="*/ 319375 h 1694616"/>
              <a:gd name="connsiteX249" fmla="*/ 454513 w 1552222"/>
              <a:gd name="connsiteY249" fmla="*/ 317113 h 1694616"/>
              <a:gd name="connsiteX250" fmla="*/ 455680 w 1552222"/>
              <a:gd name="connsiteY250" fmla="*/ 313684 h 1694616"/>
              <a:gd name="connsiteX251" fmla="*/ 456810 w 1552222"/>
              <a:gd name="connsiteY251" fmla="*/ 312553 h 1694616"/>
              <a:gd name="connsiteX252" fmla="*/ 459072 w 1552222"/>
              <a:gd name="connsiteY252" fmla="*/ 310291 h 1694616"/>
              <a:gd name="connsiteX253" fmla="*/ 462500 w 1552222"/>
              <a:gd name="connsiteY253" fmla="*/ 307993 h 1694616"/>
              <a:gd name="connsiteX254" fmla="*/ 464762 w 1552222"/>
              <a:gd name="connsiteY254" fmla="*/ 305731 h 1694616"/>
              <a:gd name="connsiteX255" fmla="*/ 464762 w 1552222"/>
              <a:gd name="connsiteY255" fmla="*/ 301171 h 1694616"/>
              <a:gd name="connsiteX256" fmla="*/ 464762 w 1552222"/>
              <a:gd name="connsiteY256" fmla="*/ 298909 h 1694616"/>
              <a:gd name="connsiteX257" fmla="*/ 464762 w 1552222"/>
              <a:gd name="connsiteY257" fmla="*/ 297777 h 1694616"/>
              <a:gd name="connsiteX258" fmla="*/ 464762 w 1552222"/>
              <a:gd name="connsiteY258" fmla="*/ 296646 h 1694616"/>
              <a:gd name="connsiteX259" fmla="*/ 464762 w 1552222"/>
              <a:gd name="connsiteY259" fmla="*/ 295515 h 1694616"/>
              <a:gd name="connsiteX260" fmla="*/ 471583 w 1552222"/>
              <a:gd name="connsiteY260" fmla="*/ 288693 h 1694616"/>
              <a:gd name="connsiteX261" fmla="*/ 474975 w 1552222"/>
              <a:gd name="connsiteY261" fmla="*/ 284133 h 1694616"/>
              <a:gd name="connsiteX262" fmla="*/ 476106 w 1552222"/>
              <a:gd name="connsiteY262" fmla="*/ 276179 h 1694616"/>
              <a:gd name="connsiteX263" fmla="*/ 476106 w 1552222"/>
              <a:gd name="connsiteY263" fmla="*/ 272786 h 1694616"/>
              <a:gd name="connsiteX264" fmla="*/ 474975 w 1552222"/>
              <a:gd name="connsiteY264" fmla="*/ 270488 h 1694616"/>
              <a:gd name="connsiteX265" fmla="*/ 477273 w 1552222"/>
              <a:gd name="connsiteY265" fmla="*/ 267095 h 1694616"/>
              <a:gd name="connsiteX266" fmla="*/ 478403 w 1552222"/>
              <a:gd name="connsiteY266" fmla="*/ 265964 h 1694616"/>
              <a:gd name="connsiteX267" fmla="*/ 482927 w 1552222"/>
              <a:gd name="connsiteY267" fmla="*/ 265964 h 1694616"/>
              <a:gd name="connsiteX268" fmla="*/ 488617 w 1552222"/>
              <a:gd name="connsiteY268" fmla="*/ 265964 h 1694616"/>
              <a:gd name="connsiteX269" fmla="*/ 488617 w 1552222"/>
              <a:gd name="connsiteY269" fmla="*/ 263666 h 1694616"/>
              <a:gd name="connsiteX270" fmla="*/ 489748 w 1552222"/>
              <a:gd name="connsiteY270" fmla="*/ 260272 h 1694616"/>
              <a:gd name="connsiteX271" fmla="*/ 493176 w 1552222"/>
              <a:gd name="connsiteY271" fmla="*/ 258010 h 1694616"/>
              <a:gd name="connsiteX272" fmla="*/ 494307 w 1552222"/>
              <a:gd name="connsiteY272" fmla="*/ 253450 h 1694616"/>
              <a:gd name="connsiteX273" fmla="*/ 493176 w 1552222"/>
              <a:gd name="connsiteY273" fmla="*/ 251188 h 1694616"/>
              <a:gd name="connsiteX274" fmla="*/ 490879 w 1552222"/>
              <a:gd name="connsiteY274" fmla="*/ 250021 h 1694616"/>
              <a:gd name="connsiteX275" fmla="*/ 487486 w 1552222"/>
              <a:gd name="connsiteY275" fmla="*/ 246628 h 1694616"/>
              <a:gd name="connsiteX276" fmla="*/ 489748 w 1552222"/>
              <a:gd name="connsiteY276" fmla="*/ 242068 h 1694616"/>
              <a:gd name="connsiteX277" fmla="*/ 489748 w 1552222"/>
              <a:gd name="connsiteY277" fmla="*/ 240937 h 1694616"/>
              <a:gd name="connsiteX278" fmla="*/ 488617 w 1552222"/>
              <a:gd name="connsiteY278" fmla="*/ 239806 h 1694616"/>
              <a:gd name="connsiteX279" fmla="*/ 486355 w 1552222"/>
              <a:gd name="connsiteY279" fmla="*/ 239806 h 1694616"/>
              <a:gd name="connsiteX280" fmla="*/ 486355 w 1552222"/>
              <a:gd name="connsiteY280" fmla="*/ 237543 h 1694616"/>
              <a:gd name="connsiteX281" fmla="*/ 486355 w 1552222"/>
              <a:gd name="connsiteY281" fmla="*/ 236412 h 1694616"/>
              <a:gd name="connsiteX282" fmla="*/ 488617 w 1552222"/>
              <a:gd name="connsiteY282" fmla="*/ 236412 h 1694616"/>
              <a:gd name="connsiteX283" fmla="*/ 488617 w 1552222"/>
              <a:gd name="connsiteY283" fmla="*/ 234114 h 1694616"/>
              <a:gd name="connsiteX284" fmla="*/ 492045 w 1552222"/>
              <a:gd name="connsiteY284" fmla="*/ 232983 h 1694616"/>
              <a:gd name="connsiteX285" fmla="*/ 493176 w 1552222"/>
              <a:gd name="connsiteY285" fmla="*/ 230721 h 1694616"/>
              <a:gd name="connsiteX286" fmla="*/ 493176 w 1552222"/>
              <a:gd name="connsiteY286" fmla="*/ 228459 h 1694616"/>
              <a:gd name="connsiteX287" fmla="*/ 495438 w 1552222"/>
              <a:gd name="connsiteY287" fmla="*/ 226161 h 1694616"/>
              <a:gd name="connsiteX288" fmla="*/ 495438 w 1552222"/>
              <a:gd name="connsiteY288" fmla="*/ 225030 h 1694616"/>
              <a:gd name="connsiteX289" fmla="*/ 493176 w 1552222"/>
              <a:gd name="connsiteY289" fmla="*/ 222767 h 1694616"/>
              <a:gd name="connsiteX290" fmla="*/ 490879 w 1552222"/>
              <a:gd name="connsiteY290" fmla="*/ 221636 h 1694616"/>
              <a:gd name="connsiteX291" fmla="*/ 488617 w 1552222"/>
              <a:gd name="connsiteY291" fmla="*/ 219339 h 1694616"/>
              <a:gd name="connsiteX292" fmla="*/ 486355 w 1552222"/>
              <a:gd name="connsiteY292" fmla="*/ 219339 h 1694616"/>
              <a:gd name="connsiteX293" fmla="*/ 485224 w 1552222"/>
              <a:gd name="connsiteY293" fmla="*/ 219339 h 1694616"/>
              <a:gd name="connsiteX294" fmla="*/ 484058 w 1552222"/>
              <a:gd name="connsiteY294" fmla="*/ 217076 h 1694616"/>
              <a:gd name="connsiteX295" fmla="*/ 477273 w 1552222"/>
              <a:gd name="connsiteY295" fmla="*/ 214814 h 1694616"/>
              <a:gd name="connsiteX296" fmla="*/ 476106 w 1552222"/>
              <a:gd name="connsiteY296" fmla="*/ 213683 h 1694616"/>
              <a:gd name="connsiteX297" fmla="*/ 473845 w 1552222"/>
              <a:gd name="connsiteY297" fmla="*/ 212516 h 1694616"/>
              <a:gd name="connsiteX298" fmla="*/ 471583 w 1552222"/>
              <a:gd name="connsiteY298" fmla="*/ 205729 h 1694616"/>
              <a:gd name="connsiteX299" fmla="*/ 471583 w 1552222"/>
              <a:gd name="connsiteY299" fmla="*/ 203432 h 1694616"/>
              <a:gd name="connsiteX300" fmla="*/ 471583 w 1552222"/>
              <a:gd name="connsiteY300" fmla="*/ 202301 h 1694616"/>
              <a:gd name="connsiteX301" fmla="*/ 471583 w 1552222"/>
              <a:gd name="connsiteY301" fmla="*/ 200038 h 1694616"/>
              <a:gd name="connsiteX302" fmla="*/ 467024 w 1552222"/>
              <a:gd name="connsiteY302" fmla="*/ 192085 h 1694616"/>
              <a:gd name="connsiteX303" fmla="*/ 463631 w 1552222"/>
              <a:gd name="connsiteY303" fmla="*/ 190954 h 1694616"/>
              <a:gd name="connsiteX304" fmla="*/ 464762 w 1552222"/>
              <a:gd name="connsiteY304" fmla="*/ 188656 h 1694616"/>
              <a:gd name="connsiteX305" fmla="*/ 464762 w 1552222"/>
              <a:gd name="connsiteY305" fmla="*/ 187525 h 1694616"/>
              <a:gd name="connsiteX306" fmla="*/ 465893 w 1552222"/>
              <a:gd name="connsiteY306" fmla="*/ 187525 h 1694616"/>
              <a:gd name="connsiteX307" fmla="*/ 463631 w 1552222"/>
              <a:gd name="connsiteY307" fmla="*/ 186394 h 1694616"/>
              <a:gd name="connsiteX308" fmla="*/ 463631 w 1552222"/>
              <a:gd name="connsiteY308" fmla="*/ 181834 h 1694616"/>
              <a:gd name="connsiteX309" fmla="*/ 462500 w 1552222"/>
              <a:gd name="connsiteY309" fmla="*/ 177309 h 1694616"/>
              <a:gd name="connsiteX310" fmla="*/ 462500 w 1552222"/>
              <a:gd name="connsiteY310" fmla="*/ 175011 h 1694616"/>
              <a:gd name="connsiteX311" fmla="*/ 468155 w 1552222"/>
              <a:gd name="connsiteY311" fmla="*/ 165927 h 1694616"/>
              <a:gd name="connsiteX312" fmla="*/ 471583 w 1552222"/>
              <a:gd name="connsiteY312" fmla="*/ 163664 h 1694616"/>
              <a:gd name="connsiteX313" fmla="*/ 473845 w 1552222"/>
              <a:gd name="connsiteY313" fmla="*/ 159104 h 1694616"/>
              <a:gd name="connsiteX314" fmla="*/ 476106 w 1552222"/>
              <a:gd name="connsiteY314" fmla="*/ 156842 h 1694616"/>
              <a:gd name="connsiteX315" fmla="*/ 479534 w 1552222"/>
              <a:gd name="connsiteY315" fmla="*/ 155711 h 1694616"/>
              <a:gd name="connsiteX316" fmla="*/ 489748 w 1552222"/>
              <a:gd name="connsiteY316" fmla="*/ 152282 h 1694616"/>
              <a:gd name="connsiteX317" fmla="*/ 493176 w 1552222"/>
              <a:gd name="connsiteY317" fmla="*/ 150020 h 1694616"/>
              <a:gd name="connsiteX318" fmla="*/ 499996 w 1552222"/>
              <a:gd name="connsiteY318" fmla="*/ 144329 h 1694616"/>
              <a:gd name="connsiteX319" fmla="*/ 502258 w 1552222"/>
              <a:gd name="connsiteY319" fmla="*/ 143198 h 1694616"/>
              <a:gd name="connsiteX320" fmla="*/ 505651 w 1552222"/>
              <a:gd name="connsiteY320" fmla="*/ 138638 h 1694616"/>
              <a:gd name="connsiteX321" fmla="*/ 509079 w 1552222"/>
              <a:gd name="connsiteY321" fmla="*/ 135244 h 1694616"/>
              <a:gd name="connsiteX322" fmla="*/ 510210 w 1552222"/>
              <a:gd name="connsiteY322" fmla="*/ 135244 h 1694616"/>
              <a:gd name="connsiteX323" fmla="*/ 513603 w 1552222"/>
              <a:gd name="connsiteY323" fmla="*/ 134113 h 1694616"/>
              <a:gd name="connsiteX324" fmla="*/ 514769 w 1552222"/>
              <a:gd name="connsiteY324" fmla="*/ 134113 h 1694616"/>
              <a:gd name="connsiteX325" fmla="*/ 517031 w 1552222"/>
              <a:gd name="connsiteY325" fmla="*/ 131851 h 1694616"/>
              <a:gd name="connsiteX326" fmla="*/ 521589 w 1552222"/>
              <a:gd name="connsiteY326" fmla="*/ 127291 h 1694616"/>
              <a:gd name="connsiteX327" fmla="*/ 523851 w 1552222"/>
              <a:gd name="connsiteY327" fmla="*/ 126159 h 1694616"/>
              <a:gd name="connsiteX328" fmla="*/ 527244 w 1552222"/>
              <a:gd name="connsiteY328" fmla="*/ 125028 h 1694616"/>
              <a:gd name="connsiteX329" fmla="*/ 529541 w 1552222"/>
              <a:gd name="connsiteY329" fmla="*/ 126159 h 1694616"/>
              <a:gd name="connsiteX330" fmla="*/ 530672 w 1552222"/>
              <a:gd name="connsiteY330" fmla="*/ 126159 h 1694616"/>
              <a:gd name="connsiteX331" fmla="*/ 532934 w 1552222"/>
              <a:gd name="connsiteY331" fmla="*/ 127291 h 1694616"/>
              <a:gd name="connsiteX332" fmla="*/ 537493 w 1552222"/>
              <a:gd name="connsiteY332" fmla="*/ 132982 h 1694616"/>
              <a:gd name="connsiteX333" fmla="*/ 538624 w 1552222"/>
              <a:gd name="connsiteY333" fmla="*/ 135244 h 1694616"/>
              <a:gd name="connsiteX334" fmla="*/ 542016 w 1552222"/>
              <a:gd name="connsiteY334" fmla="*/ 140935 h 1694616"/>
              <a:gd name="connsiteX335" fmla="*/ 545444 w 1552222"/>
              <a:gd name="connsiteY335" fmla="*/ 144329 h 1694616"/>
              <a:gd name="connsiteX336" fmla="*/ 548837 w 1552222"/>
              <a:gd name="connsiteY336" fmla="*/ 144329 h 1694616"/>
              <a:gd name="connsiteX337" fmla="*/ 549968 w 1552222"/>
              <a:gd name="connsiteY337" fmla="*/ 144329 h 1694616"/>
              <a:gd name="connsiteX338" fmla="*/ 552265 w 1552222"/>
              <a:gd name="connsiteY338" fmla="*/ 147758 h 1694616"/>
              <a:gd name="connsiteX339" fmla="*/ 554527 w 1552222"/>
              <a:gd name="connsiteY339" fmla="*/ 148889 h 1694616"/>
              <a:gd name="connsiteX340" fmla="*/ 555658 w 1552222"/>
              <a:gd name="connsiteY340" fmla="*/ 148889 h 1694616"/>
              <a:gd name="connsiteX341" fmla="*/ 556789 w 1552222"/>
              <a:gd name="connsiteY341" fmla="*/ 153413 h 1694616"/>
              <a:gd name="connsiteX342" fmla="*/ 557919 w 1552222"/>
              <a:gd name="connsiteY342" fmla="*/ 153413 h 1694616"/>
              <a:gd name="connsiteX343" fmla="*/ 559086 w 1552222"/>
              <a:gd name="connsiteY343" fmla="*/ 153413 h 1694616"/>
              <a:gd name="connsiteX344" fmla="*/ 560217 w 1552222"/>
              <a:gd name="connsiteY344" fmla="*/ 151151 h 1694616"/>
              <a:gd name="connsiteX345" fmla="*/ 564740 w 1552222"/>
              <a:gd name="connsiteY345" fmla="*/ 151151 h 1694616"/>
              <a:gd name="connsiteX346" fmla="*/ 567037 w 1552222"/>
              <a:gd name="connsiteY346" fmla="*/ 150020 h 1694616"/>
              <a:gd name="connsiteX347" fmla="*/ 568168 w 1552222"/>
              <a:gd name="connsiteY347" fmla="*/ 150020 h 1694616"/>
              <a:gd name="connsiteX348" fmla="*/ 570430 w 1552222"/>
              <a:gd name="connsiteY348" fmla="*/ 150020 h 1694616"/>
              <a:gd name="connsiteX349" fmla="*/ 571561 w 1552222"/>
              <a:gd name="connsiteY349" fmla="*/ 152282 h 1694616"/>
              <a:gd name="connsiteX350" fmla="*/ 572692 w 1552222"/>
              <a:gd name="connsiteY350" fmla="*/ 153413 h 1694616"/>
              <a:gd name="connsiteX351" fmla="*/ 576120 w 1552222"/>
              <a:gd name="connsiteY351" fmla="*/ 151151 h 1694616"/>
              <a:gd name="connsiteX352" fmla="*/ 578382 w 1552222"/>
              <a:gd name="connsiteY352" fmla="*/ 145460 h 1694616"/>
              <a:gd name="connsiteX353" fmla="*/ 580643 w 1552222"/>
              <a:gd name="connsiteY353" fmla="*/ 145460 h 1694616"/>
              <a:gd name="connsiteX354" fmla="*/ 582940 w 1552222"/>
              <a:gd name="connsiteY354" fmla="*/ 147758 h 1694616"/>
              <a:gd name="connsiteX355" fmla="*/ 582940 w 1552222"/>
              <a:gd name="connsiteY355" fmla="*/ 145460 h 1694616"/>
              <a:gd name="connsiteX356" fmla="*/ 584071 w 1552222"/>
              <a:gd name="connsiteY356" fmla="*/ 145460 h 1694616"/>
              <a:gd name="connsiteX357" fmla="*/ 585202 w 1552222"/>
              <a:gd name="connsiteY357" fmla="*/ 144329 h 1694616"/>
              <a:gd name="connsiteX358" fmla="*/ 586333 w 1552222"/>
              <a:gd name="connsiteY358" fmla="*/ 145460 h 1694616"/>
              <a:gd name="connsiteX359" fmla="*/ 587464 w 1552222"/>
              <a:gd name="connsiteY359" fmla="*/ 145460 h 1694616"/>
              <a:gd name="connsiteX360" fmla="*/ 587464 w 1552222"/>
              <a:gd name="connsiteY360" fmla="*/ 146626 h 1694616"/>
              <a:gd name="connsiteX361" fmla="*/ 588630 w 1552222"/>
              <a:gd name="connsiteY361" fmla="*/ 146626 h 1694616"/>
              <a:gd name="connsiteX362" fmla="*/ 590892 w 1552222"/>
              <a:gd name="connsiteY362" fmla="*/ 147758 h 1694616"/>
              <a:gd name="connsiteX363" fmla="*/ 590892 w 1552222"/>
              <a:gd name="connsiteY363" fmla="*/ 148889 h 1694616"/>
              <a:gd name="connsiteX364" fmla="*/ 592023 w 1552222"/>
              <a:gd name="connsiteY364" fmla="*/ 148889 h 1694616"/>
              <a:gd name="connsiteX365" fmla="*/ 594285 w 1552222"/>
              <a:gd name="connsiteY365" fmla="*/ 148889 h 1694616"/>
              <a:gd name="connsiteX366" fmla="*/ 595416 w 1552222"/>
              <a:gd name="connsiteY366" fmla="*/ 148889 h 1694616"/>
              <a:gd name="connsiteX367" fmla="*/ 595416 w 1552222"/>
              <a:gd name="connsiteY367" fmla="*/ 152282 h 1694616"/>
              <a:gd name="connsiteX368" fmla="*/ 602236 w 1552222"/>
              <a:gd name="connsiteY368" fmla="*/ 151151 h 1694616"/>
              <a:gd name="connsiteX369" fmla="*/ 603403 w 1552222"/>
              <a:gd name="connsiteY369" fmla="*/ 151151 h 1694616"/>
              <a:gd name="connsiteX370" fmla="*/ 606795 w 1552222"/>
              <a:gd name="connsiteY370" fmla="*/ 150020 h 1694616"/>
              <a:gd name="connsiteX371" fmla="*/ 609057 w 1552222"/>
              <a:gd name="connsiteY371" fmla="*/ 151151 h 1694616"/>
              <a:gd name="connsiteX372" fmla="*/ 611354 w 1552222"/>
              <a:gd name="connsiteY372" fmla="*/ 153413 h 1694616"/>
              <a:gd name="connsiteX373" fmla="*/ 611354 w 1552222"/>
              <a:gd name="connsiteY373" fmla="*/ 154580 h 1694616"/>
              <a:gd name="connsiteX374" fmla="*/ 612485 w 1552222"/>
              <a:gd name="connsiteY374" fmla="*/ 155711 h 1694616"/>
              <a:gd name="connsiteX375" fmla="*/ 611354 w 1552222"/>
              <a:gd name="connsiteY375" fmla="*/ 159104 h 1694616"/>
              <a:gd name="connsiteX376" fmla="*/ 611354 w 1552222"/>
              <a:gd name="connsiteY376" fmla="*/ 161402 h 1694616"/>
              <a:gd name="connsiteX377" fmla="*/ 612485 w 1552222"/>
              <a:gd name="connsiteY377" fmla="*/ 165927 h 1694616"/>
              <a:gd name="connsiteX378" fmla="*/ 613616 w 1552222"/>
              <a:gd name="connsiteY378" fmla="*/ 168189 h 1694616"/>
              <a:gd name="connsiteX379" fmla="*/ 613616 w 1552222"/>
              <a:gd name="connsiteY379" fmla="*/ 169356 h 1694616"/>
              <a:gd name="connsiteX380" fmla="*/ 617009 w 1552222"/>
              <a:gd name="connsiteY380" fmla="*/ 171618 h 1694616"/>
              <a:gd name="connsiteX381" fmla="*/ 620437 w 1552222"/>
              <a:gd name="connsiteY381" fmla="*/ 171618 h 1694616"/>
              <a:gd name="connsiteX382" fmla="*/ 622698 w 1552222"/>
              <a:gd name="connsiteY382" fmla="*/ 172749 h 1694616"/>
              <a:gd name="connsiteX383" fmla="*/ 626126 w 1552222"/>
              <a:gd name="connsiteY383" fmla="*/ 177309 h 1694616"/>
              <a:gd name="connsiteX384" fmla="*/ 627257 w 1552222"/>
              <a:gd name="connsiteY384" fmla="*/ 177309 h 1694616"/>
              <a:gd name="connsiteX385" fmla="*/ 628388 w 1552222"/>
              <a:gd name="connsiteY385" fmla="*/ 177309 h 1694616"/>
              <a:gd name="connsiteX386" fmla="*/ 630650 w 1552222"/>
              <a:gd name="connsiteY386" fmla="*/ 175011 h 1694616"/>
              <a:gd name="connsiteX387" fmla="*/ 631781 w 1552222"/>
              <a:gd name="connsiteY387" fmla="*/ 175011 h 1694616"/>
              <a:gd name="connsiteX388" fmla="*/ 632912 w 1552222"/>
              <a:gd name="connsiteY388" fmla="*/ 177309 h 1694616"/>
              <a:gd name="connsiteX389" fmla="*/ 632912 w 1552222"/>
              <a:gd name="connsiteY389" fmla="*/ 180703 h 1694616"/>
              <a:gd name="connsiteX390" fmla="*/ 635209 w 1552222"/>
              <a:gd name="connsiteY390" fmla="*/ 184131 h 1694616"/>
              <a:gd name="connsiteX391" fmla="*/ 635209 w 1552222"/>
              <a:gd name="connsiteY391" fmla="*/ 187525 h 1694616"/>
              <a:gd name="connsiteX392" fmla="*/ 637471 w 1552222"/>
              <a:gd name="connsiteY392" fmla="*/ 187525 h 1694616"/>
              <a:gd name="connsiteX393" fmla="*/ 644291 w 1552222"/>
              <a:gd name="connsiteY393" fmla="*/ 186394 h 1694616"/>
              <a:gd name="connsiteX394" fmla="*/ 645422 w 1552222"/>
              <a:gd name="connsiteY394" fmla="*/ 185263 h 1694616"/>
              <a:gd name="connsiteX395" fmla="*/ 645422 w 1552222"/>
              <a:gd name="connsiteY395" fmla="*/ 181834 h 1694616"/>
              <a:gd name="connsiteX396" fmla="*/ 647719 w 1552222"/>
              <a:gd name="connsiteY396" fmla="*/ 180703 h 1694616"/>
              <a:gd name="connsiteX397" fmla="*/ 649981 w 1552222"/>
              <a:gd name="connsiteY397" fmla="*/ 178440 h 1694616"/>
              <a:gd name="connsiteX398" fmla="*/ 652243 w 1552222"/>
              <a:gd name="connsiteY398" fmla="*/ 176178 h 1694616"/>
              <a:gd name="connsiteX399" fmla="*/ 652243 w 1552222"/>
              <a:gd name="connsiteY399" fmla="*/ 172749 h 1694616"/>
              <a:gd name="connsiteX400" fmla="*/ 652243 w 1552222"/>
              <a:gd name="connsiteY400" fmla="*/ 171618 h 1694616"/>
              <a:gd name="connsiteX401" fmla="*/ 653374 w 1552222"/>
              <a:gd name="connsiteY401" fmla="*/ 172749 h 1694616"/>
              <a:gd name="connsiteX402" fmla="*/ 656802 w 1552222"/>
              <a:gd name="connsiteY402" fmla="*/ 173880 h 1694616"/>
              <a:gd name="connsiteX403" fmla="*/ 656802 w 1552222"/>
              <a:gd name="connsiteY403" fmla="*/ 175011 h 1694616"/>
              <a:gd name="connsiteX404" fmla="*/ 659064 w 1552222"/>
              <a:gd name="connsiteY404" fmla="*/ 175011 h 1694616"/>
              <a:gd name="connsiteX405" fmla="*/ 662456 w 1552222"/>
              <a:gd name="connsiteY405" fmla="*/ 173880 h 1694616"/>
              <a:gd name="connsiteX406" fmla="*/ 664754 w 1552222"/>
              <a:gd name="connsiteY406" fmla="*/ 173880 h 1694616"/>
              <a:gd name="connsiteX407" fmla="*/ 667015 w 1552222"/>
              <a:gd name="connsiteY407" fmla="*/ 172749 h 1694616"/>
              <a:gd name="connsiteX408" fmla="*/ 668146 w 1552222"/>
              <a:gd name="connsiteY408" fmla="*/ 173880 h 1694616"/>
              <a:gd name="connsiteX409" fmla="*/ 671574 w 1552222"/>
              <a:gd name="connsiteY409" fmla="*/ 169356 h 1694616"/>
              <a:gd name="connsiteX410" fmla="*/ 672705 w 1552222"/>
              <a:gd name="connsiteY410" fmla="*/ 167058 h 1694616"/>
              <a:gd name="connsiteX411" fmla="*/ 673836 w 1552222"/>
              <a:gd name="connsiteY411" fmla="*/ 165927 h 1694616"/>
              <a:gd name="connsiteX412" fmla="*/ 677264 w 1552222"/>
              <a:gd name="connsiteY412" fmla="*/ 167058 h 1694616"/>
              <a:gd name="connsiteX413" fmla="*/ 680657 w 1552222"/>
              <a:gd name="connsiteY413" fmla="*/ 165927 h 1694616"/>
              <a:gd name="connsiteX414" fmla="*/ 685216 w 1552222"/>
              <a:gd name="connsiteY414" fmla="*/ 167058 h 1694616"/>
              <a:gd name="connsiteX415" fmla="*/ 689739 w 1552222"/>
              <a:gd name="connsiteY415" fmla="*/ 165927 h 1694616"/>
              <a:gd name="connsiteX416" fmla="*/ 690870 w 1552222"/>
              <a:gd name="connsiteY416" fmla="*/ 163664 h 1694616"/>
              <a:gd name="connsiteX417" fmla="*/ 689739 w 1552222"/>
              <a:gd name="connsiteY417" fmla="*/ 161402 h 1694616"/>
              <a:gd name="connsiteX418" fmla="*/ 690870 w 1552222"/>
              <a:gd name="connsiteY418" fmla="*/ 160236 h 1694616"/>
              <a:gd name="connsiteX419" fmla="*/ 693167 w 1552222"/>
              <a:gd name="connsiteY419" fmla="*/ 159104 h 1694616"/>
              <a:gd name="connsiteX420" fmla="*/ 696560 w 1552222"/>
              <a:gd name="connsiteY420" fmla="*/ 160236 h 1694616"/>
              <a:gd name="connsiteX421" fmla="*/ 697691 w 1552222"/>
              <a:gd name="connsiteY421" fmla="*/ 159104 h 1694616"/>
              <a:gd name="connsiteX422" fmla="*/ 699988 w 1552222"/>
              <a:gd name="connsiteY422" fmla="*/ 157973 h 1694616"/>
              <a:gd name="connsiteX423" fmla="*/ 701119 w 1552222"/>
              <a:gd name="connsiteY423" fmla="*/ 156842 h 1694616"/>
              <a:gd name="connsiteX424" fmla="*/ 701119 w 1552222"/>
              <a:gd name="connsiteY424" fmla="*/ 152282 h 1694616"/>
              <a:gd name="connsiteX425" fmla="*/ 702250 w 1552222"/>
              <a:gd name="connsiteY425" fmla="*/ 151151 h 1694616"/>
              <a:gd name="connsiteX426" fmla="*/ 705642 w 1552222"/>
              <a:gd name="connsiteY426" fmla="*/ 148889 h 1694616"/>
              <a:gd name="connsiteX427" fmla="*/ 710201 w 1552222"/>
              <a:gd name="connsiteY427" fmla="*/ 146626 h 1694616"/>
              <a:gd name="connsiteX428" fmla="*/ 711332 w 1552222"/>
              <a:gd name="connsiteY428" fmla="*/ 145460 h 1694616"/>
              <a:gd name="connsiteX429" fmla="*/ 712463 w 1552222"/>
              <a:gd name="connsiteY429" fmla="*/ 145460 h 1694616"/>
              <a:gd name="connsiteX430" fmla="*/ 712463 w 1552222"/>
              <a:gd name="connsiteY430" fmla="*/ 140935 h 1694616"/>
              <a:gd name="connsiteX431" fmla="*/ 718153 w 1552222"/>
              <a:gd name="connsiteY431" fmla="*/ 137506 h 1694616"/>
              <a:gd name="connsiteX432" fmla="*/ 719284 w 1552222"/>
              <a:gd name="connsiteY432" fmla="*/ 135244 h 1694616"/>
              <a:gd name="connsiteX433" fmla="*/ 720415 w 1552222"/>
              <a:gd name="connsiteY433" fmla="*/ 135244 h 1694616"/>
              <a:gd name="connsiteX434" fmla="*/ 723843 w 1552222"/>
              <a:gd name="connsiteY434" fmla="*/ 134113 h 1694616"/>
              <a:gd name="connsiteX435" fmla="*/ 727235 w 1552222"/>
              <a:gd name="connsiteY435" fmla="*/ 134113 h 1694616"/>
              <a:gd name="connsiteX436" fmla="*/ 728366 w 1552222"/>
              <a:gd name="connsiteY436" fmla="*/ 132982 h 1694616"/>
              <a:gd name="connsiteX437" fmla="*/ 731794 w 1552222"/>
              <a:gd name="connsiteY437" fmla="*/ 130684 h 1694616"/>
              <a:gd name="connsiteX438" fmla="*/ 734056 w 1552222"/>
              <a:gd name="connsiteY438" fmla="*/ 129553 h 1694616"/>
              <a:gd name="connsiteX439" fmla="*/ 735187 w 1552222"/>
              <a:gd name="connsiteY439" fmla="*/ 129553 h 1694616"/>
              <a:gd name="connsiteX440" fmla="*/ 737484 w 1552222"/>
              <a:gd name="connsiteY440" fmla="*/ 130684 h 1694616"/>
              <a:gd name="connsiteX441" fmla="*/ 739746 w 1552222"/>
              <a:gd name="connsiteY441" fmla="*/ 130684 h 1694616"/>
              <a:gd name="connsiteX442" fmla="*/ 742008 w 1552222"/>
              <a:gd name="connsiteY442" fmla="*/ 129553 h 1694616"/>
              <a:gd name="connsiteX443" fmla="*/ 748828 w 1552222"/>
              <a:gd name="connsiteY443" fmla="*/ 129553 h 1694616"/>
              <a:gd name="connsiteX444" fmla="*/ 752256 w 1552222"/>
              <a:gd name="connsiteY444" fmla="*/ 129553 h 1694616"/>
              <a:gd name="connsiteX445" fmla="*/ 755649 w 1552222"/>
              <a:gd name="connsiteY445" fmla="*/ 128422 h 1694616"/>
              <a:gd name="connsiteX446" fmla="*/ 761339 w 1552222"/>
              <a:gd name="connsiteY446" fmla="*/ 125028 h 1694616"/>
              <a:gd name="connsiteX447" fmla="*/ 763601 w 1552222"/>
              <a:gd name="connsiteY447" fmla="*/ 125028 h 1694616"/>
              <a:gd name="connsiteX448" fmla="*/ 765863 w 1552222"/>
              <a:gd name="connsiteY448" fmla="*/ 125028 h 1694616"/>
              <a:gd name="connsiteX449" fmla="*/ 768160 w 1552222"/>
              <a:gd name="connsiteY449" fmla="*/ 123897 h 1694616"/>
              <a:gd name="connsiteX450" fmla="*/ 772683 w 1552222"/>
              <a:gd name="connsiteY450" fmla="*/ 126159 h 1694616"/>
              <a:gd name="connsiteX451" fmla="*/ 777242 w 1552222"/>
              <a:gd name="connsiteY451" fmla="*/ 122731 h 1694616"/>
              <a:gd name="connsiteX452" fmla="*/ 779504 w 1552222"/>
              <a:gd name="connsiteY452" fmla="*/ 126159 h 1694616"/>
              <a:gd name="connsiteX453" fmla="*/ 780635 w 1552222"/>
              <a:gd name="connsiteY453" fmla="*/ 126159 h 1694616"/>
              <a:gd name="connsiteX454" fmla="*/ 782932 w 1552222"/>
              <a:gd name="connsiteY454" fmla="*/ 126159 h 1694616"/>
              <a:gd name="connsiteX455" fmla="*/ 785194 w 1552222"/>
              <a:gd name="connsiteY455" fmla="*/ 128422 h 1694616"/>
              <a:gd name="connsiteX456" fmla="*/ 786325 w 1552222"/>
              <a:gd name="connsiteY456" fmla="*/ 128422 h 1694616"/>
              <a:gd name="connsiteX457" fmla="*/ 787456 w 1552222"/>
              <a:gd name="connsiteY457" fmla="*/ 127291 h 1694616"/>
              <a:gd name="connsiteX458" fmla="*/ 788622 w 1552222"/>
              <a:gd name="connsiteY458" fmla="*/ 125028 h 1694616"/>
              <a:gd name="connsiteX459" fmla="*/ 792014 w 1552222"/>
              <a:gd name="connsiteY459" fmla="*/ 123897 h 1694616"/>
              <a:gd name="connsiteX460" fmla="*/ 794276 w 1552222"/>
              <a:gd name="connsiteY460" fmla="*/ 121600 h 1694616"/>
              <a:gd name="connsiteX461" fmla="*/ 795407 w 1552222"/>
              <a:gd name="connsiteY461" fmla="*/ 121600 h 1694616"/>
              <a:gd name="connsiteX462" fmla="*/ 797704 w 1552222"/>
              <a:gd name="connsiteY462" fmla="*/ 122731 h 1694616"/>
              <a:gd name="connsiteX463" fmla="*/ 799966 w 1552222"/>
              <a:gd name="connsiteY463" fmla="*/ 122731 h 1694616"/>
              <a:gd name="connsiteX464" fmla="*/ 802228 w 1552222"/>
              <a:gd name="connsiteY464" fmla="*/ 112515 h 1694616"/>
              <a:gd name="connsiteX465" fmla="*/ 805656 w 1552222"/>
              <a:gd name="connsiteY465" fmla="*/ 109086 h 1694616"/>
              <a:gd name="connsiteX466" fmla="*/ 805656 w 1552222"/>
              <a:gd name="connsiteY466" fmla="*/ 105693 h 1694616"/>
              <a:gd name="connsiteX467" fmla="*/ 809049 w 1552222"/>
              <a:gd name="connsiteY467" fmla="*/ 102299 h 1694616"/>
              <a:gd name="connsiteX468" fmla="*/ 810179 w 1552222"/>
              <a:gd name="connsiteY468" fmla="*/ 102299 h 1694616"/>
              <a:gd name="connsiteX469" fmla="*/ 812477 w 1552222"/>
              <a:gd name="connsiteY469" fmla="*/ 100001 h 1694616"/>
              <a:gd name="connsiteX470" fmla="*/ 817000 w 1552222"/>
              <a:gd name="connsiteY470" fmla="*/ 96608 h 1694616"/>
              <a:gd name="connsiteX471" fmla="*/ 817000 w 1552222"/>
              <a:gd name="connsiteY471" fmla="*/ 92048 h 1694616"/>
              <a:gd name="connsiteX472" fmla="*/ 817000 w 1552222"/>
              <a:gd name="connsiteY472" fmla="*/ 88655 h 1694616"/>
              <a:gd name="connsiteX473" fmla="*/ 818166 w 1552222"/>
              <a:gd name="connsiteY473" fmla="*/ 84095 h 1694616"/>
              <a:gd name="connsiteX474" fmla="*/ 818166 w 1552222"/>
              <a:gd name="connsiteY474" fmla="*/ 82963 h 1694616"/>
              <a:gd name="connsiteX475" fmla="*/ 826118 w 1552222"/>
              <a:gd name="connsiteY475" fmla="*/ 82963 h 1694616"/>
              <a:gd name="connsiteX476" fmla="*/ 827249 w 1552222"/>
              <a:gd name="connsiteY476" fmla="*/ 80701 h 1694616"/>
              <a:gd name="connsiteX477" fmla="*/ 827249 w 1552222"/>
              <a:gd name="connsiteY477" fmla="*/ 78403 h 1694616"/>
              <a:gd name="connsiteX478" fmla="*/ 834070 w 1552222"/>
              <a:gd name="connsiteY478" fmla="*/ 77272 h 1694616"/>
              <a:gd name="connsiteX479" fmla="*/ 835200 w 1552222"/>
              <a:gd name="connsiteY479" fmla="*/ 77272 h 1694616"/>
              <a:gd name="connsiteX480" fmla="*/ 835200 w 1552222"/>
              <a:gd name="connsiteY480" fmla="*/ 75010 h 1694616"/>
              <a:gd name="connsiteX481" fmla="*/ 837462 w 1552222"/>
              <a:gd name="connsiteY481" fmla="*/ 75010 h 1694616"/>
              <a:gd name="connsiteX482" fmla="*/ 838593 w 1552222"/>
              <a:gd name="connsiteY482" fmla="*/ 72748 h 1694616"/>
              <a:gd name="connsiteX483" fmla="*/ 839724 w 1552222"/>
              <a:gd name="connsiteY483" fmla="*/ 72748 h 1694616"/>
              <a:gd name="connsiteX484" fmla="*/ 840890 w 1552222"/>
              <a:gd name="connsiteY484" fmla="*/ 72748 h 1694616"/>
              <a:gd name="connsiteX485" fmla="*/ 842021 w 1552222"/>
              <a:gd name="connsiteY485" fmla="*/ 72748 h 1694616"/>
              <a:gd name="connsiteX486" fmla="*/ 844283 w 1552222"/>
              <a:gd name="connsiteY486" fmla="*/ 72748 h 1694616"/>
              <a:gd name="connsiteX487" fmla="*/ 845414 w 1552222"/>
              <a:gd name="connsiteY487" fmla="*/ 75010 h 1694616"/>
              <a:gd name="connsiteX488" fmla="*/ 848842 w 1552222"/>
              <a:gd name="connsiteY488" fmla="*/ 73879 h 1694616"/>
              <a:gd name="connsiteX489" fmla="*/ 848842 w 1552222"/>
              <a:gd name="connsiteY489" fmla="*/ 69319 h 1694616"/>
              <a:gd name="connsiteX490" fmla="*/ 851104 w 1552222"/>
              <a:gd name="connsiteY490" fmla="*/ 68188 h 1694616"/>
              <a:gd name="connsiteX491" fmla="*/ 852235 w 1552222"/>
              <a:gd name="connsiteY491" fmla="*/ 63628 h 1694616"/>
              <a:gd name="connsiteX492" fmla="*/ 853365 w 1552222"/>
              <a:gd name="connsiteY492" fmla="*/ 63628 h 1694616"/>
              <a:gd name="connsiteX493" fmla="*/ 854496 w 1552222"/>
              <a:gd name="connsiteY493" fmla="*/ 61365 h 1694616"/>
              <a:gd name="connsiteX494" fmla="*/ 854496 w 1552222"/>
              <a:gd name="connsiteY494" fmla="*/ 59103 h 1694616"/>
              <a:gd name="connsiteX495" fmla="*/ 855663 w 1552222"/>
              <a:gd name="connsiteY495" fmla="*/ 57972 h 1694616"/>
              <a:gd name="connsiteX496" fmla="*/ 855663 w 1552222"/>
              <a:gd name="connsiteY496" fmla="*/ 56805 h 1694616"/>
              <a:gd name="connsiteX497" fmla="*/ 856793 w 1552222"/>
              <a:gd name="connsiteY497" fmla="*/ 56805 h 1694616"/>
              <a:gd name="connsiteX498" fmla="*/ 857924 w 1552222"/>
              <a:gd name="connsiteY498" fmla="*/ 53412 h 1694616"/>
              <a:gd name="connsiteX499" fmla="*/ 860186 w 1552222"/>
              <a:gd name="connsiteY499" fmla="*/ 53412 h 1694616"/>
              <a:gd name="connsiteX500" fmla="*/ 862448 w 1552222"/>
              <a:gd name="connsiteY500" fmla="*/ 51150 h 1694616"/>
              <a:gd name="connsiteX501" fmla="*/ 867007 w 1552222"/>
              <a:gd name="connsiteY501" fmla="*/ 45458 h 1694616"/>
              <a:gd name="connsiteX502" fmla="*/ 868138 w 1552222"/>
              <a:gd name="connsiteY502" fmla="*/ 46590 h 1694616"/>
              <a:gd name="connsiteX503" fmla="*/ 870435 w 1552222"/>
              <a:gd name="connsiteY503" fmla="*/ 40898 h 1694616"/>
              <a:gd name="connsiteX504" fmla="*/ 872697 w 1552222"/>
              <a:gd name="connsiteY504" fmla="*/ 36374 h 1694616"/>
              <a:gd name="connsiteX505" fmla="*/ 873828 w 1552222"/>
              <a:gd name="connsiteY505" fmla="*/ 32945 h 1694616"/>
              <a:gd name="connsiteX506" fmla="*/ 876089 w 1552222"/>
              <a:gd name="connsiteY506" fmla="*/ 30683 h 1694616"/>
              <a:gd name="connsiteX507" fmla="*/ 876089 w 1552222"/>
              <a:gd name="connsiteY507" fmla="*/ 29552 h 1694616"/>
              <a:gd name="connsiteX508" fmla="*/ 878386 w 1552222"/>
              <a:gd name="connsiteY508" fmla="*/ 29552 h 1694616"/>
              <a:gd name="connsiteX509" fmla="*/ 879517 w 1552222"/>
              <a:gd name="connsiteY509" fmla="*/ 29552 h 1694616"/>
              <a:gd name="connsiteX510" fmla="*/ 884041 w 1552222"/>
              <a:gd name="connsiteY510" fmla="*/ 32945 h 1694616"/>
              <a:gd name="connsiteX511" fmla="*/ 887469 w 1552222"/>
              <a:gd name="connsiteY511" fmla="*/ 32945 h 1694616"/>
              <a:gd name="connsiteX512" fmla="*/ 890862 w 1552222"/>
              <a:gd name="connsiteY512" fmla="*/ 35243 h 1694616"/>
              <a:gd name="connsiteX513" fmla="*/ 891993 w 1552222"/>
              <a:gd name="connsiteY513" fmla="*/ 35243 h 1694616"/>
              <a:gd name="connsiteX514" fmla="*/ 894290 w 1552222"/>
              <a:gd name="connsiteY514" fmla="*/ 34076 h 1694616"/>
              <a:gd name="connsiteX515" fmla="*/ 896551 w 1552222"/>
              <a:gd name="connsiteY515" fmla="*/ 31814 h 1694616"/>
              <a:gd name="connsiteX516" fmla="*/ 899979 w 1552222"/>
              <a:gd name="connsiteY516" fmla="*/ 31814 h 1694616"/>
              <a:gd name="connsiteX517" fmla="*/ 899979 w 1552222"/>
              <a:gd name="connsiteY517" fmla="*/ 30683 h 1694616"/>
              <a:gd name="connsiteX518" fmla="*/ 901110 w 1552222"/>
              <a:gd name="connsiteY518" fmla="*/ 29552 h 1694616"/>
              <a:gd name="connsiteX519" fmla="*/ 902241 w 1552222"/>
              <a:gd name="connsiteY519" fmla="*/ 29552 h 1694616"/>
              <a:gd name="connsiteX520" fmla="*/ 905634 w 1552222"/>
              <a:gd name="connsiteY520" fmla="*/ 30683 h 1694616"/>
              <a:gd name="connsiteX521" fmla="*/ 906765 w 1552222"/>
              <a:gd name="connsiteY521" fmla="*/ 29552 h 1694616"/>
              <a:gd name="connsiteX522" fmla="*/ 907931 w 1552222"/>
              <a:gd name="connsiteY522" fmla="*/ 30683 h 1694616"/>
              <a:gd name="connsiteX523" fmla="*/ 909062 w 1552222"/>
              <a:gd name="connsiteY523" fmla="*/ 29552 h 1694616"/>
              <a:gd name="connsiteX524" fmla="*/ 910193 w 1552222"/>
              <a:gd name="connsiteY524" fmla="*/ 30683 h 1694616"/>
              <a:gd name="connsiteX525" fmla="*/ 911324 w 1552222"/>
              <a:gd name="connsiteY525" fmla="*/ 29552 h 1694616"/>
              <a:gd name="connsiteX526" fmla="*/ 912455 w 1552222"/>
              <a:gd name="connsiteY526" fmla="*/ 30683 h 1694616"/>
              <a:gd name="connsiteX527" fmla="*/ 920406 w 1552222"/>
              <a:gd name="connsiteY527" fmla="*/ 29552 h 1694616"/>
              <a:gd name="connsiteX528" fmla="*/ 919275 w 1552222"/>
              <a:gd name="connsiteY528" fmla="*/ 31814 h 1694616"/>
              <a:gd name="connsiteX529" fmla="*/ 919275 w 1552222"/>
              <a:gd name="connsiteY529" fmla="*/ 32945 h 1694616"/>
              <a:gd name="connsiteX530" fmla="*/ 918144 w 1552222"/>
              <a:gd name="connsiteY530" fmla="*/ 34076 h 1694616"/>
              <a:gd name="connsiteX531" fmla="*/ 918144 w 1552222"/>
              <a:gd name="connsiteY531" fmla="*/ 35243 h 1694616"/>
              <a:gd name="connsiteX532" fmla="*/ 919275 w 1552222"/>
              <a:gd name="connsiteY532" fmla="*/ 37505 h 1694616"/>
              <a:gd name="connsiteX533" fmla="*/ 920406 w 1552222"/>
              <a:gd name="connsiteY533" fmla="*/ 38636 h 1694616"/>
              <a:gd name="connsiteX534" fmla="*/ 920406 w 1552222"/>
              <a:gd name="connsiteY534" fmla="*/ 39767 h 1694616"/>
              <a:gd name="connsiteX535" fmla="*/ 921537 w 1552222"/>
              <a:gd name="connsiteY535" fmla="*/ 40898 h 1694616"/>
              <a:gd name="connsiteX536" fmla="*/ 922703 w 1552222"/>
              <a:gd name="connsiteY536" fmla="*/ 43196 h 1694616"/>
              <a:gd name="connsiteX537" fmla="*/ 926096 w 1552222"/>
              <a:gd name="connsiteY537" fmla="*/ 43196 h 1694616"/>
              <a:gd name="connsiteX538" fmla="*/ 926096 w 1552222"/>
              <a:gd name="connsiteY538" fmla="*/ 44327 h 1694616"/>
              <a:gd name="connsiteX539" fmla="*/ 927227 w 1552222"/>
              <a:gd name="connsiteY539" fmla="*/ 43196 h 1694616"/>
              <a:gd name="connsiteX540" fmla="*/ 928358 w 1552222"/>
              <a:gd name="connsiteY540" fmla="*/ 43196 h 1694616"/>
              <a:gd name="connsiteX541" fmla="*/ 930655 w 1552222"/>
              <a:gd name="connsiteY541" fmla="*/ 43196 h 1694616"/>
              <a:gd name="connsiteX542" fmla="*/ 932917 w 1552222"/>
              <a:gd name="connsiteY542" fmla="*/ 43196 h 1694616"/>
              <a:gd name="connsiteX543" fmla="*/ 934048 w 1552222"/>
              <a:gd name="connsiteY543" fmla="*/ 43196 h 1694616"/>
              <a:gd name="connsiteX544" fmla="*/ 935179 w 1552222"/>
              <a:gd name="connsiteY544" fmla="*/ 47721 h 1694616"/>
              <a:gd name="connsiteX545" fmla="*/ 934048 w 1552222"/>
              <a:gd name="connsiteY545" fmla="*/ 52281 h 1694616"/>
              <a:gd name="connsiteX546" fmla="*/ 936309 w 1552222"/>
              <a:gd name="connsiteY546" fmla="*/ 53412 h 1694616"/>
              <a:gd name="connsiteX547" fmla="*/ 939737 w 1552222"/>
              <a:gd name="connsiteY547" fmla="*/ 51150 h 1694616"/>
              <a:gd name="connsiteX548" fmla="*/ 940868 w 1552222"/>
              <a:gd name="connsiteY548" fmla="*/ 51150 h 1694616"/>
              <a:gd name="connsiteX549" fmla="*/ 943130 w 1552222"/>
              <a:gd name="connsiteY549" fmla="*/ 49983 h 1694616"/>
              <a:gd name="connsiteX550" fmla="*/ 946558 w 1552222"/>
              <a:gd name="connsiteY550" fmla="*/ 51150 h 1694616"/>
              <a:gd name="connsiteX551" fmla="*/ 946558 w 1552222"/>
              <a:gd name="connsiteY551" fmla="*/ 53412 h 1694616"/>
              <a:gd name="connsiteX552" fmla="*/ 948820 w 1552222"/>
              <a:gd name="connsiteY552" fmla="*/ 53412 h 1694616"/>
              <a:gd name="connsiteX553" fmla="*/ 953379 w 1552222"/>
              <a:gd name="connsiteY553" fmla="*/ 52281 h 1694616"/>
              <a:gd name="connsiteX554" fmla="*/ 953379 w 1552222"/>
              <a:gd name="connsiteY554" fmla="*/ 54543 h 1694616"/>
              <a:gd name="connsiteX555" fmla="*/ 955641 w 1552222"/>
              <a:gd name="connsiteY555" fmla="*/ 56805 h 1694616"/>
              <a:gd name="connsiteX556" fmla="*/ 956772 w 1552222"/>
              <a:gd name="connsiteY556" fmla="*/ 56805 h 1694616"/>
              <a:gd name="connsiteX557" fmla="*/ 956772 w 1552222"/>
              <a:gd name="connsiteY557" fmla="*/ 57972 h 1694616"/>
              <a:gd name="connsiteX558" fmla="*/ 956772 w 1552222"/>
              <a:gd name="connsiteY558" fmla="*/ 61365 h 1694616"/>
              <a:gd name="connsiteX559" fmla="*/ 959033 w 1552222"/>
              <a:gd name="connsiteY559" fmla="*/ 63628 h 1694616"/>
              <a:gd name="connsiteX560" fmla="*/ 959033 w 1552222"/>
              <a:gd name="connsiteY560" fmla="*/ 65925 h 1694616"/>
              <a:gd name="connsiteX561" fmla="*/ 962461 w 1552222"/>
              <a:gd name="connsiteY561" fmla="*/ 67056 h 1694616"/>
              <a:gd name="connsiteX562" fmla="*/ 962461 w 1552222"/>
              <a:gd name="connsiteY562" fmla="*/ 71581 h 1694616"/>
              <a:gd name="connsiteX563" fmla="*/ 964723 w 1552222"/>
              <a:gd name="connsiteY563" fmla="*/ 71581 h 1694616"/>
              <a:gd name="connsiteX564" fmla="*/ 964723 w 1552222"/>
              <a:gd name="connsiteY564" fmla="*/ 77272 h 1694616"/>
              <a:gd name="connsiteX565" fmla="*/ 965854 w 1552222"/>
              <a:gd name="connsiteY565" fmla="*/ 79535 h 1694616"/>
              <a:gd name="connsiteX566" fmla="*/ 967020 w 1552222"/>
              <a:gd name="connsiteY566" fmla="*/ 81832 h 1694616"/>
              <a:gd name="connsiteX567" fmla="*/ 968151 w 1552222"/>
              <a:gd name="connsiteY567" fmla="*/ 84095 h 1694616"/>
              <a:gd name="connsiteX568" fmla="*/ 968151 w 1552222"/>
              <a:gd name="connsiteY568" fmla="*/ 85226 h 1694616"/>
              <a:gd name="connsiteX569" fmla="*/ 968151 w 1552222"/>
              <a:gd name="connsiteY569" fmla="*/ 86357 h 1694616"/>
              <a:gd name="connsiteX570" fmla="*/ 969282 w 1552222"/>
              <a:gd name="connsiteY570" fmla="*/ 87523 h 1694616"/>
              <a:gd name="connsiteX571" fmla="*/ 969282 w 1552222"/>
              <a:gd name="connsiteY571" fmla="*/ 90917 h 1694616"/>
              <a:gd name="connsiteX572" fmla="*/ 970413 w 1552222"/>
              <a:gd name="connsiteY572" fmla="*/ 92048 h 1694616"/>
              <a:gd name="connsiteX573" fmla="*/ 969282 w 1552222"/>
              <a:gd name="connsiteY573" fmla="*/ 94346 h 1694616"/>
              <a:gd name="connsiteX574" fmla="*/ 971544 w 1552222"/>
              <a:gd name="connsiteY574" fmla="*/ 95477 h 1694616"/>
              <a:gd name="connsiteX575" fmla="*/ 972675 w 1552222"/>
              <a:gd name="connsiteY575" fmla="*/ 97739 h 1694616"/>
              <a:gd name="connsiteX576" fmla="*/ 974972 w 1552222"/>
              <a:gd name="connsiteY576" fmla="*/ 97739 h 1694616"/>
              <a:gd name="connsiteX577" fmla="*/ 974972 w 1552222"/>
              <a:gd name="connsiteY577" fmla="*/ 98870 h 1694616"/>
              <a:gd name="connsiteX578" fmla="*/ 977234 w 1552222"/>
              <a:gd name="connsiteY578" fmla="*/ 97739 h 1694616"/>
              <a:gd name="connsiteX579" fmla="*/ 979495 w 1552222"/>
              <a:gd name="connsiteY579" fmla="*/ 98870 h 1694616"/>
              <a:gd name="connsiteX580" fmla="*/ 980626 w 1552222"/>
              <a:gd name="connsiteY580" fmla="*/ 98870 h 1694616"/>
              <a:gd name="connsiteX581" fmla="*/ 980626 w 1552222"/>
              <a:gd name="connsiteY581" fmla="*/ 101133 h 1694616"/>
              <a:gd name="connsiteX582" fmla="*/ 981793 w 1552222"/>
              <a:gd name="connsiteY582" fmla="*/ 101133 h 1694616"/>
              <a:gd name="connsiteX583" fmla="*/ 984054 w 1552222"/>
              <a:gd name="connsiteY583" fmla="*/ 102299 h 1694616"/>
              <a:gd name="connsiteX584" fmla="*/ 987447 w 1552222"/>
              <a:gd name="connsiteY584" fmla="*/ 104561 h 1694616"/>
              <a:gd name="connsiteX585" fmla="*/ 988578 w 1552222"/>
              <a:gd name="connsiteY585" fmla="*/ 104561 h 1694616"/>
              <a:gd name="connsiteX586" fmla="*/ 992006 w 1552222"/>
              <a:gd name="connsiteY586" fmla="*/ 104561 h 1694616"/>
              <a:gd name="connsiteX587" fmla="*/ 993137 w 1552222"/>
              <a:gd name="connsiteY587" fmla="*/ 106824 h 1694616"/>
              <a:gd name="connsiteX588" fmla="*/ 995399 w 1552222"/>
              <a:gd name="connsiteY588" fmla="*/ 107955 h 1694616"/>
              <a:gd name="connsiteX589" fmla="*/ 994268 w 1552222"/>
              <a:gd name="connsiteY589" fmla="*/ 110253 h 1694616"/>
              <a:gd name="connsiteX590" fmla="*/ 994268 w 1552222"/>
              <a:gd name="connsiteY590" fmla="*/ 112515 h 1694616"/>
              <a:gd name="connsiteX591" fmla="*/ 994268 w 1552222"/>
              <a:gd name="connsiteY591" fmla="*/ 113646 h 1694616"/>
              <a:gd name="connsiteX592" fmla="*/ 993137 w 1552222"/>
              <a:gd name="connsiteY592" fmla="*/ 115908 h 1694616"/>
              <a:gd name="connsiteX593" fmla="*/ 993137 w 1552222"/>
              <a:gd name="connsiteY593" fmla="*/ 117075 h 1694616"/>
              <a:gd name="connsiteX594" fmla="*/ 990875 w 1552222"/>
              <a:gd name="connsiteY594" fmla="*/ 120468 h 1694616"/>
              <a:gd name="connsiteX595" fmla="*/ 992006 w 1552222"/>
              <a:gd name="connsiteY595" fmla="*/ 122731 h 1694616"/>
              <a:gd name="connsiteX596" fmla="*/ 992006 w 1552222"/>
              <a:gd name="connsiteY596" fmla="*/ 125028 h 1694616"/>
              <a:gd name="connsiteX597" fmla="*/ 993137 w 1552222"/>
              <a:gd name="connsiteY597" fmla="*/ 125028 h 1694616"/>
              <a:gd name="connsiteX598" fmla="*/ 993137 w 1552222"/>
              <a:gd name="connsiteY598" fmla="*/ 127291 h 1694616"/>
              <a:gd name="connsiteX599" fmla="*/ 992006 w 1552222"/>
              <a:gd name="connsiteY599" fmla="*/ 128422 h 1694616"/>
              <a:gd name="connsiteX600" fmla="*/ 988578 w 1552222"/>
              <a:gd name="connsiteY600" fmla="*/ 129553 h 1694616"/>
              <a:gd name="connsiteX601" fmla="*/ 988578 w 1552222"/>
              <a:gd name="connsiteY601" fmla="*/ 130684 h 1694616"/>
              <a:gd name="connsiteX602" fmla="*/ 988578 w 1552222"/>
              <a:gd name="connsiteY602" fmla="*/ 131851 h 1694616"/>
              <a:gd name="connsiteX603" fmla="*/ 986316 w 1552222"/>
              <a:gd name="connsiteY603" fmla="*/ 132982 h 1694616"/>
              <a:gd name="connsiteX604" fmla="*/ 982923 w 1552222"/>
              <a:gd name="connsiteY604" fmla="*/ 131851 h 1694616"/>
              <a:gd name="connsiteX605" fmla="*/ 982923 w 1552222"/>
              <a:gd name="connsiteY605" fmla="*/ 132982 h 1694616"/>
              <a:gd name="connsiteX606" fmla="*/ 981793 w 1552222"/>
              <a:gd name="connsiteY606" fmla="*/ 132982 h 1694616"/>
              <a:gd name="connsiteX607" fmla="*/ 980626 w 1552222"/>
              <a:gd name="connsiteY607" fmla="*/ 134113 h 1694616"/>
              <a:gd name="connsiteX608" fmla="*/ 984054 w 1552222"/>
              <a:gd name="connsiteY608" fmla="*/ 138638 h 1694616"/>
              <a:gd name="connsiteX609" fmla="*/ 982923 w 1552222"/>
              <a:gd name="connsiteY609" fmla="*/ 139804 h 1694616"/>
              <a:gd name="connsiteX610" fmla="*/ 984054 w 1552222"/>
              <a:gd name="connsiteY610" fmla="*/ 142066 h 1694616"/>
              <a:gd name="connsiteX611" fmla="*/ 981793 w 1552222"/>
              <a:gd name="connsiteY611" fmla="*/ 144329 h 1694616"/>
              <a:gd name="connsiteX612" fmla="*/ 982923 w 1552222"/>
              <a:gd name="connsiteY612" fmla="*/ 146626 h 1694616"/>
              <a:gd name="connsiteX613" fmla="*/ 982923 w 1552222"/>
              <a:gd name="connsiteY613" fmla="*/ 148889 h 1694616"/>
              <a:gd name="connsiteX614" fmla="*/ 982923 w 1552222"/>
              <a:gd name="connsiteY614" fmla="*/ 150020 h 1694616"/>
              <a:gd name="connsiteX615" fmla="*/ 981793 w 1552222"/>
              <a:gd name="connsiteY615" fmla="*/ 150020 h 1694616"/>
              <a:gd name="connsiteX616" fmla="*/ 979495 w 1552222"/>
              <a:gd name="connsiteY616" fmla="*/ 151151 h 1694616"/>
              <a:gd name="connsiteX617" fmla="*/ 979495 w 1552222"/>
              <a:gd name="connsiteY617" fmla="*/ 154580 h 1694616"/>
              <a:gd name="connsiteX618" fmla="*/ 978365 w 1552222"/>
              <a:gd name="connsiteY618" fmla="*/ 156842 h 1694616"/>
              <a:gd name="connsiteX619" fmla="*/ 977234 w 1552222"/>
              <a:gd name="connsiteY619" fmla="*/ 159104 h 1694616"/>
              <a:gd name="connsiteX620" fmla="*/ 981793 w 1552222"/>
              <a:gd name="connsiteY620" fmla="*/ 156842 h 1694616"/>
              <a:gd name="connsiteX621" fmla="*/ 986316 w 1552222"/>
              <a:gd name="connsiteY621" fmla="*/ 156842 h 1694616"/>
              <a:gd name="connsiteX622" fmla="*/ 987447 w 1552222"/>
              <a:gd name="connsiteY622" fmla="*/ 157973 h 1694616"/>
              <a:gd name="connsiteX623" fmla="*/ 993137 w 1552222"/>
              <a:gd name="connsiteY623" fmla="*/ 161402 h 1694616"/>
              <a:gd name="connsiteX624" fmla="*/ 997696 w 1552222"/>
              <a:gd name="connsiteY624" fmla="*/ 162533 h 1694616"/>
              <a:gd name="connsiteX625" fmla="*/ 1002219 w 1552222"/>
              <a:gd name="connsiteY625" fmla="*/ 163664 h 1694616"/>
              <a:gd name="connsiteX626" fmla="*/ 1007909 w 1552222"/>
              <a:gd name="connsiteY626" fmla="*/ 161402 h 1694616"/>
              <a:gd name="connsiteX627" fmla="*/ 1010171 w 1552222"/>
              <a:gd name="connsiteY627" fmla="*/ 161402 h 1694616"/>
              <a:gd name="connsiteX628" fmla="*/ 1011337 w 1552222"/>
              <a:gd name="connsiteY628" fmla="*/ 161402 h 1694616"/>
              <a:gd name="connsiteX629" fmla="*/ 1012468 w 1552222"/>
              <a:gd name="connsiteY629" fmla="*/ 160236 h 1694616"/>
              <a:gd name="connsiteX630" fmla="*/ 1014730 w 1552222"/>
              <a:gd name="connsiteY630" fmla="*/ 157973 h 1694616"/>
              <a:gd name="connsiteX631" fmla="*/ 1015861 w 1552222"/>
              <a:gd name="connsiteY631" fmla="*/ 157973 h 1694616"/>
              <a:gd name="connsiteX632" fmla="*/ 1016992 w 1552222"/>
              <a:gd name="connsiteY632" fmla="*/ 153413 h 1694616"/>
              <a:gd name="connsiteX633" fmla="*/ 1018123 w 1552222"/>
              <a:gd name="connsiteY633" fmla="*/ 152282 h 1694616"/>
              <a:gd name="connsiteX634" fmla="*/ 1021551 w 1552222"/>
              <a:gd name="connsiteY634" fmla="*/ 151151 h 1694616"/>
              <a:gd name="connsiteX635" fmla="*/ 1022681 w 1552222"/>
              <a:gd name="connsiteY635" fmla="*/ 151151 h 1694616"/>
              <a:gd name="connsiteX636" fmla="*/ 1023812 w 1552222"/>
              <a:gd name="connsiteY636" fmla="*/ 151151 h 1694616"/>
              <a:gd name="connsiteX637" fmla="*/ 1027240 w 1552222"/>
              <a:gd name="connsiteY637" fmla="*/ 152282 h 1694616"/>
              <a:gd name="connsiteX638" fmla="*/ 1028371 w 1552222"/>
              <a:gd name="connsiteY638" fmla="*/ 153413 h 1694616"/>
              <a:gd name="connsiteX639" fmla="*/ 1030633 w 1552222"/>
              <a:gd name="connsiteY639" fmla="*/ 150020 h 1694616"/>
              <a:gd name="connsiteX640" fmla="*/ 1034061 w 1552222"/>
              <a:gd name="connsiteY640" fmla="*/ 143198 h 1694616"/>
              <a:gd name="connsiteX641" fmla="*/ 1036323 w 1552222"/>
              <a:gd name="connsiteY641" fmla="*/ 140935 h 1694616"/>
              <a:gd name="connsiteX642" fmla="*/ 1038585 w 1552222"/>
              <a:gd name="connsiteY642" fmla="*/ 140935 h 1694616"/>
              <a:gd name="connsiteX643" fmla="*/ 1042013 w 1552222"/>
              <a:gd name="connsiteY643" fmla="*/ 144329 h 1694616"/>
              <a:gd name="connsiteX644" fmla="*/ 1045405 w 1552222"/>
              <a:gd name="connsiteY644" fmla="*/ 145460 h 1694616"/>
              <a:gd name="connsiteX645" fmla="*/ 1046536 w 1552222"/>
              <a:gd name="connsiteY645" fmla="*/ 145460 h 1694616"/>
              <a:gd name="connsiteX646" fmla="*/ 1051095 w 1552222"/>
              <a:gd name="connsiteY646" fmla="*/ 140935 h 1694616"/>
              <a:gd name="connsiteX647" fmla="*/ 1051095 w 1552222"/>
              <a:gd name="connsiteY647" fmla="*/ 137506 h 1694616"/>
              <a:gd name="connsiteX648" fmla="*/ 1051095 w 1552222"/>
              <a:gd name="connsiteY648" fmla="*/ 136375 h 1694616"/>
              <a:gd name="connsiteX649" fmla="*/ 1053357 w 1552222"/>
              <a:gd name="connsiteY649" fmla="*/ 129553 h 1694616"/>
              <a:gd name="connsiteX650" fmla="*/ 1055654 w 1552222"/>
              <a:gd name="connsiteY650" fmla="*/ 127291 h 1694616"/>
              <a:gd name="connsiteX651" fmla="*/ 1057916 w 1552222"/>
              <a:gd name="connsiteY651" fmla="*/ 114777 h 1694616"/>
              <a:gd name="connsiteX652" fmla="*/ 1059047 w 1552222"/>
              <a:gd name="connsiteY652" fmla="*/ 111384 h 1694616"/>
              <a:gd name="connsiteX653" fmla="*/ 1057916 w 1552222"/>
              <a:gd name="connsiteY653" fmla="*/ 106824 h 1694616"/>
              <a:gd name="connsiteX654" fmla="*/ 1059047 w 1552222"/>
              <a:gd name="connsiteY654" fmla="*/ 101133 h 1694616"/>
              <a:gd name="connsiteX655" fmla="*/ 1061309 w 1552222"/>
              <a:gd name="connsiteY655" fmla="*/ 94346 h 1694616"/>
              <a:gd name="connsiteX656" fmla="*/ 1064737 w 1552222"/>
              <a:gd name="connsiteY656" fmla="*/ 90917 h 1694616"/>
              <a:gd name="connsiteX657" fmla="*/ 1065867 w 1552222"/>
              <a:gd name="connsiteY657" fmla="*/ 89786 h 1694616"/>
              <a:gd name="connsiteX658" fmla="*/ 1068129 w 1552222"/>
              <a:gd name="connsiteY658" fmla="*/ 89786 h 1694616"/>
              <a:gd name="connsiteX659" fmla="*/ 1069260 w 1552222"/>
              <a:gd name="connsiteY659" fmla="*/ 89786 h 1694616"/>
              <a:gd name="connsiteX660" fmla="*/ 1070426 w 1552222"/>
              <a:gd name="connsiteY660" fmla="*/ 90917 h 1694616"/>
              <a:gd name="connsiteX661" fmla="*/ 1071557 w 1552222"/>
              <a:gd name="connsiteY661" fmla="*/ 90917 h 1694616"/>
              <a:gd name="connsiteX662" fmla="*/ 1074950 w 1552222"/>
              <a:gd name="connsiteY662" fmla="*/ 94346 h 1694616"/>
              <a:gd name="connsiteX663" fmla="*/ 1078378 w 1552222"/>
              <a:gd name="connsiteY663" fmla="*/ 96608 h 1694616"/>
              <a:gd name="connsiteX664" fmla="*/ 1079509 w 1552222"/>
              <a:gd name="connsiteY664" fmla="*/ 98870 h 1694616"/>
              <a:gd name="connsiteX665" fmla="*/ 1081771 w 1552222"/>
              <a:gd name="connsiteY665" fmla="*/ 98870 h 1694616"/>
              <a:gd name="connsiteX666" fmla="*/ 1085199 w 1552222"/>
              <a:gd name="connsiteY666" fmla="*/ 98870 h 1694616"/>
              <a:gd name="connsiteX667" fmla="*/ 1091984 w 1552222"/>
              <a:gd name="connsiteY667" fmla="*/ 95477 h 1694616"/>
              <a:gd name="connsiteX668" fmla="*/ 1094281 w 1552222"/>
              <a:gd name="connsiteY668" fmla="*/ 93179 h 1694616"/>
              <a:gd name="connsiteX669" fmla="*/ 1096543 w 1552222"/>
              <a:gd name="connsiteY669" fmla="*/ 90917 h 1694616"/>
              <a:gd name="connsiteX670" fmla="*/ 1101102 w 1552222"/>
              <a:gd name="connsiteY670" fmla="*/ 90917 h 1694616"/>
              <a:gd name="connsiteX671" fmla="*/ 1106756 w 1552222"/>
              <a:gd name="connsiteY671" fmla="*/ 90917 h 1694616"/>
              <a:gd name="connsiteX672" fmla="*/ 1107923 w 1552222"/>
              <a:gd name="connsiteY672" fmla="*/ 90917 h 1694616"/>
              <a:gd name="connsiteX673" fmla="*/ 1110184 w 1552222"/>
              <a:gd name="connsiteY673" fmla="*/ 89786 h 1694616"/>
              <a:gd name="connsiteX674" fmla="*/ 1113577 w 1552222"/>
              <a:gd name="connsiteY674" fmla="*/ 88655 h 1694616"/>
              <a:gd name="connsiteX675" fmla="*/ 1120398 w 1552222"/>
              <a:gd name="connsiteY675" fmla="*/ 80701 h 1694616"/>
              <a:gd name="connsiteX676" fmla="*/ 1121529 w 1552222"/>
              <a:gd name="connsiteY676" fmla="*/ 79535 h 1694616"/>
              <a:gd name="connsiteX677" fmla="*/ 1122695 w 1552222"/>
              <a:gd name="connsiteY677" fmla="*/ 76141 h 1694616"/>
              <a:gd name="connsiteX678" fmla="*/ 1124957 w 1552222"/>
              <a:gd name="connsiteY678" fmla="*/ 75010 h 1694616"/>
              <a:gd name="connsiteX679" fmla="*/ 1128349 w 1552222"/>
              <a:gd name="connsiteY679" fmla="*/ 68188 h 1694616"/>
              <a:gd name="connsiteX680" fmla="*/ 1127218 w 1552222"/>
              <a:gd name="connsiteY680" fmla="*/ 63628 h 1694616"/>
              <a:gd name="connsiteX681" fmla="*/ 1123826 w 1552222"/>
              <a:gd name="connsiteY681" fmla="*/ 56805 h 1694616"/>
              <a:gd name="connsiteX682" fmla="*/ 1123826 w 1552222"/>
              <a:gd name="connsiteY682" fmla="*/ 55674 h 1694616"/>
              <a:gd name="connsiteX683" fmla="*/ 1123826 w 1552222"/>
              <a:gd name="connsiteY683" fmla="*/ 54543 h 1694616"/>
              <a:gd name="connsiteX684" fmla="*/ 1123826 w 1552222"/>
              <a:gd name="connsiteY684" fmla="*/ 52281 h 1694616"/>
              <a:gd name="connsiteX685" fmla="*/ 1124957 w 1552222"/>
              <a:gd name="connsiteY685" fmla="*/ 51150 h 1694616"/>
              <a:gd name="connsiteX686" fmla="*/ 1128349 w 1552222"/>
              <a:gd name="connsiteY686" fmla="*/ 49983 h 1694616"/>
              <a:gd name="connsiteX687" fmla="*/ 1137467 w 1552222"/>
              <a:gd name="connsiteY687" fmla="*/ 47721 h 1694616"/>
              <a:gd name="connsiteX688" fmla="*/ 1139729 w 1552222"/>
              <a:gd name="connsiteY688" fmla="*/ 48852 h 1694616"/>
              <a:gd name="connsiteX689" fmla="*/ 1141991 w 1552222"/>
              <a:gd name="connsiteY689" fmla="*/ 48852 h 1694616"/>
              <a:gd name="connsiteX690" fmla="*/ 1148811 w 1552222"/>
              <a:gd name="connsiteY690" fmla="*/ 44327 h 1694616"/>
              <a:gd name="connsiteX691" fmla="*/ 1156763 w 1552222"/>
              <a:gd name="connsiteY691" fmla="*/ 45458 h 1694616"/>
              <a:gd name="connsiteX692" fmla="*/ 1159060 w 1552222"/>
              <a:gd name="connsiteY692" fmla="*/ 45458 h 1694616"/>
              <a:gd name="connsiteX693" fmla="*/ 1160191 w 1552222"/>
              <a:gd name="connsiteY693" fmla="*/ 44327 h 1694616"/>
              <a:gd name="connsiteX694" fmla="*/ 1161322 w 1552222"/>
              <a:gd name="connsiteY694" fmla="*/ 43196 h 1694616"/>
              <a:gd name="connsiteX695" fmla="*/ 1162453 w 1552222"/>
              <a:gd name="connsiteY695" fmla="*/ 42030 h 1694616"/>
              <a:gd name="connsiteX696" fmla="*/ 1161322 w 1552222"/>
              <a:gd name="connsiteY696" fmla="*/ 38636 h 1694616"/>
              <a:gd name="connsiteX697" fmla="*/ 1161322 w 1552222"/>
              <a:gd name="connsiteY697" fmla="*/ 36374 h 1694616"/>
              <a:gd name="connsiteX698" fmla="*/ 1161322 w 1552222"/>
              <a:gd name="connsiteY698" fmla="*/ 35243 h 1694616"/>
              <a:gd name="connsiteX699" fmla="*/ 1160191 w 1552222"/>
              <a:gd name="connsiteY699" fmla="*/ 29552 h 1694616"/>
              <a:gd name="connsiteX700" fmla="*/ 1157894 w 1552222"/>
              <a:gd name="connsiteY700" fmla="*/ 24992 h 1694616"/>
              <a:gd name="connsiteX701" fmla="*/ 1159060 w 1552222"/>
              <a:gd name="connsiteY701" fmla="*/ 21598 h 1694616"/>
              <a:gd name="connsiteX702" fmla="*/ 1163584 w 1552222"/>
              <a:gd name="connsiteY702" fmla="*/ 21598 h 1694616"/>
              <a:gd name="connsiteX703" fmla="*/ 1165846 w 1552222"/>
              <a:gd name="connsiteY703" fmla="*/ 21598 h 1694616"/>
              <a:gd name="connsiteX704" fmla="*/ 1169274 w 1552222"/>
              <a:gd name="connsiteY704" fmla="*/ 20432 h 1694616"/>
              <a:gd name="connsiteX705" fmla="*/ 1172666 w 1552222"/>
              <a:gd name="connsiteY705" fmla="*/ 20432 h 1694616"/>
              <a:gd name="connsiteX706" fmla="*/ 1179487 w 1552222"/>
              <a:gd name="connsiteY706" fmla="*/ 18169 h 1694616"/>
              <a:gd name="connsiteX707" fmla="*/ 1179487 w 1552222"/>
              <a:gd name="connsiteY707" fmla="*/ 17038 h 1694616"/>
              <a:gd name="connsiteX708" fmla="*/ 1180618 w 1552222"/>
              <a:gd name="connsiteY708" fmla="*/ 15907 h 1694616"/>
              <a:gd name="connsiteX709" fmla="*/ 1181784 w 1552222"/>
              <a:gd name="connsiteY709" fmla="*/ 14776 h 1694616"/>
              <a:gd name="connsiteX710" fmla="*/ 1186308 w 1552222"/>
              <a:gd name="connsiteY710" fmla="*/ 13645 h 1694616"/>
              <a:gd name="connsiteX711" fmla="*/ 1187439 w 1552222"/>
              <a:gd name="connsiteY711" fmla="*/ 12478 h 1694616"/>
              <a:gd name="connsiteX712" fmla="*/ 1194259 w 1552222"/>
              <a:gd name="connsiteY712" fmla="*/ 10216 h 1694616"/>
              <a:gd name="connsiteX713" fmla="*/ 1197687 w 1552222"/>
              <a:gd name="connsiteY713" fmla="*/ 7953 h 1694616"/>
              <a:gd name="connsiteX714" fmla="*/ 1197687 w 1552222"/>
              <a:gd name="connsiteY714" fmla="*/ 5691 h 1694616"/>
              <a:gd name="connsiteX715" fmla="*/ 1198818 w 1552222"/>
              <a:gd name="connsiteY715" fmla="*/ 4525 h 1694616"/>
              <a:gd name="connsiteX716" fmla="*/ 1201080 w 1552222"/>
              <a:gd name="connsiteY716" fmla="*/ 4525 h 1694616"/>
              <a:gd name="connsiteX717" fmla="*/ 1203342 w 1552222"/>
              <a:gd name="connsiteY717" fmla="*/ 4525 h 1694616"/>
              <a:gd name="connsiteX718" fmla="*/ 1204508 w 1552222"/>
              <a:gd name="connsiteY718" fmla="*/ 1131 h 1694616"/>
              <a:gd name="connsiteX719" fmla="*/ 1205639 w 1552222"/>
              <a:gd name="connsiteY719" fmla="*/ 1131 h 1694616"/>
              <a:gd name="connsiteX720" fmla="*/ 1210162 w 1552222"/>
              <a:gd name="connsiteY720" fmla="*/ 0 h 1694616"/>
              <a:gd name="connsiteX721" fmla="*/ 1211329 w 1552222"/>
              <a:gd name="connsiteY721" fmla="*/ 0 h 1694616"/>
              <a:gd name="connsiteX722" fmla="*/ 1212460 w 1552222"/>
              <a:gd name="connsiteY722" fmla="*/ 0 h 1694616"/>
              <a:gd name="connsiteX723" fmla="*/ 1213590 w 1552222"/>
              <a:gd name="connsiteY723" fmla="*/ 1131 h 1694616"/>
              <a:gd name="connsiteX724" fmla="*/ 1214721 w 1552222"/>
              <a:gd name="connsiteY724" fmla="*/ 2262 h 1694616"/>
              <a:gd name="connsiteX725" fmla="*/ 1216983 w 1552222"/>
              <a:gd name="connsiteY725" fmla="*/ 4525 h 1694616"/>
              <a:gd name="connsiteX726" fmla="*/ 1219280 w 1552222"/>
              <a:gd name="connsiteY726" fmla="*/ 4525 h 1694616"/>
              <a:gd name="connsiteX727" fmla="*/ 1223804 w 1552222"/>
              <a:gd name="connsiteY727" fmla="*/ 4525 h 1694616"/>
              <a:gd name="connsiteX728" fmla="*/ 1226101 w 1552222"/>
              <a:gd name="connsiteY728" fmla="*/ 4525 h 1694616"/>
              <a:gd name="connsiteX729" fmla="*/ 1227232 w 1552222"/>
              <a:gd name="connsiteY729" fmla="*/ 5691 h 1694616"/>
              <a:gd name="connsiteX730" fmla="*/ 1228363 w 1552222"/>
              <a:gd name="connsiteY730" fmla="*/ 7953 h 1694616"/>
              <a:gd name="connsiteX731" fmla="*/ 1228363 w 1552222"/>
              <a:gd name="connsiteY731" fmla="*/ 9085 h 1694616"/>
              <a:gd name="connsiteX732" fmla="*/ 1228363 w 1552222"/>
              <a:gd name="connsiteY732" fmla="*/ 10216 h 1694616"/>
              <a:gd name="connsiteX733" fmla="*/ 1229494 w 1552222"/>
              <a:gd name="connsiteY733" fmla="*/ 13645 h 1694616"/>
              <a:gd name="connsiteX734" fmla="*/ 1231755 w 1552222"/>
              <a:gd name="connsiteY734" fmla="*/ 14776 h 1694616"/>
              <a:gd name="connsiteX735" fmla="*/ 1232886 w 1552222"/>
              <a:gd name="connsiteY735" fmla="*/ 15907 h 1694616"/>
              <a:gd name="connsiteX736" fmla="*/ 1234053 w 1552222"/>
              <a:gd name="connsiteY736" fmla="*/ 18169 h 1694616"/>
              <a:gd name="connsiteX737" fmla="*/ 1232886 w 1552222"/>
              <a:gd name="connsiteY737" fmla="*/ 19300 h 1694616"/>
              <a:gd name="connsiteX738" fmla="*/ 1232886 w 1552222"/>
              <a:gd name="connsiteY738" fmla="*/ 24992 h 1694616"/>
              <a:gd name="connsiteX739" fmla="*/ 1232886 w 1552222"/>
              <a:gd name="connsiteY739" fmla="*/ 26123 h 1694616"/>
              <a:gd name="connsiteX740" fmla="*/ 1234053 w 1552222"/>
              <a:gd name="connsiteY740" fmla="*/ 28420 h 1694616"/>
              <a:gd name="connsiteX741" fmla="*/ 1235183 w 1552222"/>
              <a:gd name="connsiteY741" fmla="*/ 29552 h 1694616"/>
              <a:gd name="connsiteX742" fmla="*/ 1236314 w 1552222"/>
              <a:gd name="connsiteY742" fmla="*/ 30683 h 1694616"/>
              <a:gd name="connsiteX743" fmla="*/ 1237445 w 1552222"/>
              <a:gd name="connsiteY743" fmla="*/ 30683 h 1694616"/>
              <a:gd name="connsiteX744" fmla="*/ 1237445 w 1552222"/>
              <a:gd name="connsiteY744" fmla="*/ 29552 h 1694616"/>
              <a:gd name="connsiteX745" fmla="*/ 1240873 w 1552222"/>
              <a:gd name="connsiteY745" fmla="*/ 30683 h 1694616"/>
              <a:gd name="connsiteX746" fmla="*/ 1244266 w 1552222"/>
              <a:gd name="connsiteY746" fmla="*/ 29552 h 1694616"/>
              <a:gd name="connsiteX747" fmla="*/ 1245397 w 1552222"/>
              <a:gd name="connsiteY747" fmla="*/ 28420 h 1694616"/>
              <a:gd name="connsiteX748" fmla="*/ 1246528 w 1552222"/>
              <a:gd name="connsiteY748" fmla="*/ 27254 h 1694616"/>
              <a:gd name="connsiteX749" fmla="*/ 1248825 w 1552222"/>
              <a:gd name="connsiteY749" fmla="*/ 29552 h 1694616"/>
              <a:gd name="connsiteX750" fmla="*/ 1248825 w 1552222"/>
              <a:gd name="connsiteY750" fmla="*/ 30683 h 1694616"/>
              <a:gd name="connsiteX751" fmla="*/ 1253348 w 1552222"/>
              <a:gd name="connsiteY751" fmla="*/ 31814 h 1694616"/>
              <a:gd name="connsiteX752" fmla="*/ 1259038 w 1552222"/>
              <a:gd name="connsiteY752" fmla="*/ 32945 h 1694616"/>
              <a:gd name="connsiteX753" fmla="*/ 1263597 w 1552222"/>
              <a:gd name="connsiteY753" fmla="*/ 34076 h 1694616"/>
              <a:gd name="connsiteX754" fmla="*/ 1268121 w 1552222"/>
              <a:gd name="connsiteY754" fmla="*/ 35243 h 1694616"/>
              <a:gd name="connsiteX755" fmla="*/ 1269252 w 1552222"/>
              <a:gd name="connsiteY755" fmla="*/ 35243 h 1694616"/>
              <a:gd name="connsiteX756" fmla="*/ 1271549 w 1552222"/>
              <a:gd name="connsiteY756" fmla="*/ 37505 h 1694616"/>
              <a:gd name="connsiteX757" fmla="*/ 1276072 w 1552222"/>
              <a:gd name="connsiteY757" fmla="*/ 39767 h 1694616"/>
              <a:gd name="connsiteX758" fmla="*/ 1278370 w 1552222"/>
              <a:gd name="connsiteY758" fmla="*/ 44327 h 1694616"/>
              <a:gd name="connsiteX759" fmla="*/ 1280631 w 1552222"/>
              <a:gd name="connsiteY759" fmla="*/ 45458 h 1694616"/>
              <a:gd name="connsiteX760" fmla="*/ 1281762 w 1552222"/>
              <a:gd name="connsiteY760" fmla="*/ 46590 h 1694616"/>
              <a:gd name="connsiteX761" fmla="*/ 1282893 w 1552222"/>
              <a:gd name="connsiteY761" fmla="*/ 46590 h 1694616"/>
              <a:gd name="connsiteX762" fmla="*/ 1284024 w 1552222"/>
              <a:gd name="connsiteY762" fmla="*/ 46590 h 1694616"/>
              <a:gd name="connsiteX763" fmla="*/ 1287452 w 1552222"/>
              <a:gd name="connsiteY763" fmla="*/ 45458 h 1694616"/>
              <a:gd name="connsiteX764" fmla="*/ 1294273 w 1552222"/>
              <a:gd name="connsiteY764" fmla="*/ 44327 h 1694616"/>
              <a:gd name="connsiteX765" fmla="*/ 1296534 w 1552222"/>
              <a:gd name="connsiteY765" fmla="*/ 43196 h 1694616"/>
              <a:gd name="connsiteX766" fmla="*/ 1298796 w 1552222"/>
              <a:gd name="connsiteY766" fmla="*/ 43196 h 1694616"/>
              <a:gd name="connsiteX767" fmla="*/ 1306748 w 1552222"/>
              <a:gd name="connsiteY767" fmla="*/ 44327 h 1694616"/>
              <a:gd name="connsiteX768" fmla="*/ 1307914 w 1552222"/>
              <a:gd name="connsiteY768" fmla="*/ 44327 h 1694616"/>
              <a:gd name="connsiteX769" fmla="*/ 1309045 w 1552222"/>
              <a:gd name="connsiteY769" fmla="*/ 45458 h 1694616"/>
              <a:gd name="connsiteX770" fmla="*/ 1313569 w 1552222"/>
              <a:gd name="connsiteY770" fmla="*/ 48852 h 1694616"/>
              <a:gd name="connsiteX771" fmla="*/ 1318127 w 1552222"/>
              <a:gd name="connsiteY771" fmla="*/ 53412 h 1694616"/>
              <a:gd name="connsiteX772" fmla="*/ 1321520 w 1552222"/>
              <a:gd name="connsiteY772" fmla="*/ 54543 h 1694616"/>
              <a:gd name="connsiteX773" fmla="*/ 1323817 w 1552222"/>
              <a:gd name="connsiteY773" fmla="*/ 56805 h 1694616"/>
              <a:gd name="connsiteX774" fmla="*/ 1324948 w 1552222"/>
              <a:gd name="connsiteY774" fmla="*/ 60234 h 1694616"/>
              <a:gd name="connsiteX775" fmla="*/ 1326079 w 1552222"/>
              <a:gd name="connsiteY775" fmla="*/ 65925 h 1694616"/>
              <a:gd name="connsiteX776" fmla="*/ 1326079 w 1552222"/>
              <a:gd name="connsiteY776" fmla="*/ 69319 h 1694616"/>
              <a:gd name="connsiteX777" fmla="*/ 1327210 w 1552222"/>
              <a:gd name="connsiteY777" fmla="*/ 71581 h 1694616"/>
              <a:gd name="connsiteX778" fmla="*/ 1329507 w 1552222"/>
              <a:gd name="connsiteY778" fmla="*/ 76141 h 1694616"/>
              <a:gd name="connsiteX779" fmla="*/ 1334031 w 1552222"/>
              <a:gd name="connsiteY779" fmla="*/ 78403 h 1694616"/>
              <a:gd name="connsiteX780" fmla="*/ 1336292 w 1552222"/>
              <a:gd name="connsiteY780" fmla="*/ 77272 h 1694616"/>
              <a:gd name="connsiteX781" fmla="*/ 1337459 w 1552222"/>
              <a:gd name="connsiteY781" fmla="*/ 77272 h 1694616"/>
              <a:gd name="connsiteX782" fmla="*/ 1339720 w 1552222"/>
              <a:gd name="connsiteY782" fmla="*/ 72748 h 1694616"/>
              <a:gd name="connsiteX783" fmla="*/ 1339720 w 1552222"/>
              <a:gd name="connsiteY783" fmla="*/ 62496 h 1694616"/>
              <a:gd name="connsiteX784" fmla="*/ 1340851 w 1552222"/>
              <a:gd name="connsiteY784" fmla="*/ 60234 h 1694616"/>
              <a:gd name="connsiteX785" fmla="*/ 1346541 w 1552222"/>
              <a:gd name="connsiteY785" fmla="*/ 51150 h 1694616"/>
              <a:gd name="connsiteX786" fmla="*/ 1349934 w 1552222"/>
              <a:gd name="connsiteY786" fmla="*/ 49983 h 1694616"/>
              <a:gd name="connsiteX787" fmla="*/ 1356755 w 1552222"/>
              <a:gd name="connsiteY787" fmla="*/ 51150 h 1694616"/>
              <a:gd name="connsiteX788" fmla="*/ 1361313 w 1552222"/>
              <a:gd name="connsiteY788" fmla="*/ 54543 h 1694616"/>
              <a:gd name="connsiteX789" fmla="*/ 1363575 w 1552222"/>
              <a:gd name="connsiteY789" fmla="*/ 56805 h 1694616"/>
              <a:gd name="connsiteX790" fmla="*/ 1362444 w 1552222"/>
              <a:gd name="connsiteY790" fmla="*/ 61365 h 1694616"/>
              <a:gd name="connsiteX791" fmla="*/ 1361313 w 1552222"/>
              <a:gd name="connsiteY791" fmla="*/ 63628 h 1694616"/>
              <a:gd name="connsiteX792" fmla="*/ 1356755 w 1552222"/>
              <a:gd name="connsiteY792" fmla="*/ 67056 h 1694616"/>
              <a:gd name="connsiteX793" fmla="*/ 1355624 w 1552222"/>
              <a:gd name="connsiteY793" fmla="*/ 68188 h 1694616"/>
              <a:gd name="connsiteX794" fmla="*/ 1355624 w 1552222"/>
              <a:gd name="connsiteY794" fmla="*/ 69319 h 1694616"/>
              <a:gd name="connsiteX795" fmla="*/ 1354493 w 1552222"/>
              <a:gd name="connsiteY795" fmla="*/ 70450 h 1694616"/>
              <a:gd name="connsiteX796" fmla="*/ 1354493 w 1552222"/>
              <a:gd name="connsiteY796" fmla="*/ 71581 h 1694616"/>
              <a:gd name="connsiteX797" fmla="*/ 1355624 w 1552222"/>
              <a:gd name="connsiteY797" fmla="*/ 73879 h 1694616"/>
              <a:gd name="connsiteX798" fmla="*/ 1357885 w 1552222"/>
              <a:gd name="connsiteY798" fmla="*/ 77272 h 1694616"/>
              <a:gd name="connsiteX799" fmla="*/ 1361313 w 1552222"/>
              <a:gd name="connsiteY799" fmla="*/ 80701 h 1694616"/>
              <a:gd name="connsiteX800" fmla="*/ 1365837 w 1552222"/>
              <a:gd name="connsiteY800" fmla="*/ 84095 h 1694616"/>
              <a:gd name="connsiteX801" fmla="*/ 1368134 w 1552222"/>
              <a:gd name="connsiteY801" fmla="*/ 85226 h 1694616"/>
              <a:gd name="connsiteX802" fmla="*/ 1370396 w 1552222"/>
              <a:gd name="connsiteY802" fmla="*/ 86357 h 1694616"/>
              <a:gd name="connsiteX803" fmla="*/ 1373789 w 1552222"/>
              <a:gd name="connsiteY803" fmla="*/ 87523 h 1694616"/>
              <a:gd name="connsiteX804" fmla="*/ 1377217 w 1552222"/>
              <a:gd name="connsiteY804" fmla="*/ 84095 h 1694616"/>
              <a:gd name="connsiteX805" fmla="*/ 1381776 w 1552222"/>
              <a:gd name="connsiteY805" fmla="*/ 79535 h 1694616"/>
              <a:gd name="connsiteX806" fmla="*/ 1382906 w 1552222"/>
              <a:gd name="connsiteY806" fmla="*/ 79535 h 1694616"/>
              <a:gd name="connsiteX807" fmla="*/ 1385168 w 1552222"/>
              <a:gd name="connsiteY807" fmla="*/ 78403 h 1694616"/>
              <a:gd name="connsiteX808" fmla="*/ 1388596 w 1552222"/>
              <a:gd name="connsiteY808" fmla="*/ 78403 h 1694616"/>
              <a:gd name="connsiteX809" fmla="*/ 1388596 w 1552222"/>
              <a:gd name="connsiteY809" fmla="*/ 80701 h 1694616"/>
              <a:gd name="connsiteX810" fmla="*/ 1391989 w 1552222"/>
              <a:gd name="connsiteY810" fmla="*/ 84095 h 1694616"/>
              <a:gd name="connsiteX811" fmla="*/ 1393120 w 1552222"/>
              <a:gd name="connsiteY811" fmla="*/ 87523 h 1694616"/>
              <a:gd name="connsiteX812" fmla="*/ 1393120 w 1552222"/>
              <a:gd name="connsiteY812" fmla="*/ 88655 h 1694616"/>
              <a:gd name="connsiteX813" fmla="*/ 1391989 w 1552222"/>
              <a:gd name="connsiteY813" fmla="*/ 89786 h 1694616"/>
              <a:gd name="connsiteX814" fmla="*/ 1388596 w 1552222"/>
              <a:gd name="connsiteY814" fmla="*/ 92048 h 1694616"/>
              <a:gd name="connsiteX815" fmla="*/ 1387430 w 1552222"/>
              <a:gd name="connsiteY815" fmla="*/ 94346 h 1694616"/>
              <a:gd name="connsiteX816" fmla="*/ 1388596 w 1552222"/>
              <a:gd name="connsiteY816" fmla="*/ 96608 h 1694616"/>
              <a:gd name="connsiteX817" fmla="*/ 1390858 w 1552222"/>
              <a:gd name="connsiteY817" fmla="*/ 96608 h 1694616"/>
              <a:gd name="connsiteX818" fmla="*/ 1387430 w 1552222"/>
              <a:gd name="connsiteY818" fmla="*/ 100001 h 1694616"/>
              <a:gd name="connsiteX819" fmla="*/ 1388596 w 1552222"/>
              <a:gd name="connsiteY819" fmla="*/ 104561 h 1694616"/>
              <a:gd name="connsiteX820" fmla="*/ 1389727 w 1552222"/>
              <a:gd name="connsiteY820" fmla="*/ 105693 h 1694616"/>
              <a:gd name="connsiteX821" fmla="*/ 1390858 w 1552222"/>
              <a:gd name="connsiteY821" fmla="*/ 106824 h 1694616"/>
              <a:gd name="connsiteX822" fmla="*/ 1393120 w 1552222"/>
              <a:gd name="connsiteY822" fmla="*/ 110253 h 1694616"/>
              <a:gd name="connsiteX823" fmla="*/ 1395382 w 1552222"/>
              <a:gd name="connsiteY823" fmla="*/ 115908 h 1694616"/>
              <a:gd name="connsiteX824" fmla="*/ 1394251 w 1552222"/>
              <a:gd name="connsiteY824" fmla="*/ 118206 h 1694616"/>
              <a:gd name="connsiteX825" fmla="*/ 1399941 w 1552222"/>
              <a:gd name="connsiteY825" fmla="*/ 130684 h 1694616"/>
              <a:gd name="connsiteX826" fmla="*/ 1402202 w 1552222"/>
              <a:gd name="connsiteY826" fmla="*/ 137506 h 1694616"/>
              <a:gd name="connsiteX827" fmla="*/ 1406761 w 1552222"/>
              <a:gd name="connsiteY827" fmla="*/ 142066 h 1694616"/>
              <a:gd name="connsiteX828" fmla="*/ 1407892 w 1552222"/>
              <a:gd name="connsiteY828" fmla="*/ 145460 h 1694616"/>
              <a:gd name="connsiteX829" fmla="*/ 1409023 w 1552222"/>
              <a:gd name="connsiteY829" fmla="*/ 146626 h 1694616"/>
              <a:gd name="connsiteX830" fmla="*/ 1409023 w 1552222"/>
              <a:gd name="connsiteY830" fmla="*/ 148889 h 1694616"/>
              <a:gd name="connsiteX831" fmla="*/ 1407892 w 1552222"/>
              <a:gd name="connsiteY831" fmla="*/ 150020 h 1694616"/>
              <a:gd name="connsiteX832" fmla="*/ 1407892 w 1552222"/>
              <a:gd name="connsiteY832" fmla="*/ 152282 h 1694616"/>
              <a:gd name="connsiteX833" fmla="*/ 1409023 w 1552222"/>
              <a:gd name="connsiteY833" fmla="*/ 153413 h 1694616"/>
              <a:gd name="connsiteX834" fmla="*/ 1412451 w 1552222"/>
              <a:gd name="connsiteY834" fmla="*/ 153413 h 1694616"/>
              <a:gd name="connsiteX835" fmla="*/ 1415844 w 1552222"/>
              <a:gd name="connsiteY835" fmla="*/ 156842 h 1694616"/>
              <a:gd name="connsiteX836" fmla="*/ 1418106 w 1552222"/>
              <a:gd name="connsiteY836" fmla="*/ 155711 h 1694616"/>
              <a:gd name="connsiteX837" fmla="*/ 1421534 w 1552222"/>
              <a:gd name="connsiteY837" fmla="*/ 156842 h 1694616"/>
              <a:gd name="connsiteX838" fmla="*/ 1422664 w 1552222"/>
              <a:gd name="connsiteY838" fmla="*/ 155711 h 1694616"/>
              <a:gd name="connsiteX839" fmla="*/ 1423795 w 1552222"/>
              <a:gd name="connsiteY839" fmla="*/ 155711 h 1694616"/>
              <a:gd name="connsiteX840" fmla="*/ 1428354 w 1552222"/>
              <a:gd name="connsiteY840" fmla="*/ 156842 h 1694616"/>
              <a:gd name="connsiteX841" fmla="*/ 1429485 w 1552222"/>
              <a:gd name="connsiteY841" fmla="*/ 156842 h 1694616"/>
              <a:gd name="connsiteX842" fmla="*/ 1429485 w 1552222"/>
              <a:gd name="connsiteY842" fmla="*/ 157973 h 1694616"/>
              <a:gd name="connsiteX843" fmla="*/ 1430616 w 1552222"/>
              <a:gd name="connsiteY843" fmla="*/ 159104 h 1694616"/>
              <a:gd name="connsiteX844" fmla="*/ 1431747 w 1552222"/>
              <a:gd name="connsiteY844" fmla="*/ 159104 h 1694616"/>
              <a:gd name="connsiteX845" fmla="*/ 1434044 w 1552222"/>
              <a:gd name="connsiteY845" fmla="*/ 161402 h 1694616"/>
              <a:gd name="connsiteX846" fmla="*/ 1436306 w 1552222"/>
              <a:gd name="connsiteY846" fmla="*/ 161402 h 1694616"/>
              <a:gd name="connsiteX847" fmla="*/ 1437437 w 1552222"/>
              <a:gd name="connsiteY847" fmla="*/ 161402 h 1694616"/>
              <a:gd name="connsiteX848" fmla="*/ 1439699 w 1552222"/>
              <a:gd name="connsiteY848" fmla="*/ 163664 h 1694616"/>
              <a:gd name="connsiteX849" fmla="*/ 1441996 w 1552222"/>
              <a:gd name="connsiteY849" fmla="*/ 165927 h 1694616"/>
              <a:gd name="connsiteX850" fmla="*/ 1440865 w 1552222"/>
              <a:gd name="connsiteY850" fmla="*/ 169356 h 1694616"/>
              <a:gd name="connsiteX851" fmla="*/ 1439699 w 1552222"/>
              <a:gd name="connsiteY851" fmla="*/ 171618 h 1694616"/>
              <a:gd name="connsiteX852" fmla="*/ 1439699 w 1552222"/>
              <a:gd name="connsiteY852" fmla="*/ 172749 h 1694616"/>
              <a:gd name="connsiteX853" fmla="*/ 1438568 w 1552222"/>
              <a:gd name="connsiteY853" fmla="*/ 173880 h 1694616"/>
              <a:gd name="connsiteX854" fmla="*/ 1437437 w 1552222"/>
              <a:gd name="connsiteY854" fmla="*/ 175011 h 1694616"/>
              <a:gd name="connsiteX855" fmla="*/ 1438568 w 1552222"/>
              <a:gd name="connsiteY855" fmla="*/ 176178 h 1694616"/>
              <a:gd name="connsiteX856" fmla="*/ 1438568 w 1552222"/>
              <a:gd name="connsiteY856" fmla="*/ 177309 h 1694616"/>
              <a:gd name="connsiteX857" fmla="*/ 1437437 w 1552222"/>
              <a:gd name="connsiteY857" fmla="*/ 178440 h 1694616"/>
              <a:gd name="connsiteX858" fmla="*/ 1437437 w 1552222"/>
              <a:gd name="connsiteY858" fmla="*/ 179571 h 1694616"/>
              <a:gd name="connsiteX859" fmla="*/ 1436306 w 1552222"/>
              <a:gd name="connsiteY859" fmla="*/ 178440 h 1694616"/>
              <a:gd name="connsiteX860" fmla="*/ 1435175 w 1552222"/>
              <a:gd name="connsiteY860" fmla="*/ 179571 h 1694616"/>
              <a:gd name="connsiteX861" fmla="*/ 1435175 w 1552222"/>
              <a:gd name="connsiteY861" fmla="*/ 180703 h 1694616"/>
              <a:gd name="connsiteX862" fmla="*/ 1435175 w 1552222"/>
              <a:gd name="connsiteY862" fmla="*/ 184131 h 1694616"/>
              <a:gd name="connsiteX863" fmla="*/ 1436306 w 1552222"/>
              <a:gd name="connsiteY863" fmla="*/ 186394 h 1694616"/>
              <a:gd name="connsiteX864" fmla="*/ 1438568 w 1552222"/>
              <a:gd name="connsiteY864" fmla="*/ 187525 h 1694616"/>
              <a:gd name="connsiteX865" fmla="*/ 1439699 w 1552222"/>
              <a:gd name="connsiteY865" fmla="*/ 188656 h 1694616"/>
              <a:gd name="connsiteX866" fmla="*/ 1440865 w 1552222"/>
              <a:gd name="connsiteY866" fmla="*/ 189787 h 1694616"/>
              <a:gd name="connsiteX867" fmla="*/ 1443127 w 1552222"/>
              <a:gd name="connsiteY867" fmla="*/ 190954 h 1694616"/>
              <a:gd name="connsiteX868" fmla="*/ 1444257 w 1552222"/>
              <a:gd name="connsiteY868" fmla="*/ 192085 h 1694616"/>
              <a:gd name="connsiteX869" fmla="*/ 1443127 w 1552222"/>
              <a:gd name="connsiteY869" fmla="*/ 193216 h 1694616"/>
              <a:gd name="connsiteX870" fmla="*/ 1441996 w 1552222"/>
              <a:gd name="connsiteY870" fmla="*/ 193216 h 1694616"/>
              <a:gd name="connsiteX871" fmla="*/ 1440865 w 1552222"/>
              <a:gd name="connsiteY871" fmla="*/ 193216 h 1694616"/>
              <a:gd name="connsiteX872" fmla="*/ 1438568 w 1552222"/>
              <a:gd name="connsiteY872" fmla="*/ 195478 h 1694616"/>
              <a:gd name="connsiteX873" fmla="*/ 1437437 w 1552222"/>
              <a:gd name="connsiteY873" fmla="*/ 197741 h 1694616"/>
              <a:gd name="connsiteX874" fmla="*/ 1435175 w 1552222"/>
              <a:gd name="connsiteY874" fmla="*/ 198907 h 1694616"/>
              <a:gd name="connsiteX875" fmla="*/ 1435175 w 1552222"/>
              <a:gd name="connsiteY875" fmla="*/ 200038 h 1694616"/>
              <a:gd name="connsiteX876" fmla="*/ 1435175 w 1552222"/>
              <a:gd name="connsiteY876" fmla="*/ 201169 h 1694616"/>
              <a:gd name="connsiteX877" fmla="*/ 1435175 w 1552222"/>
              <a:gd name="connsiteY877" fmla="*/ 203432 h 1694616"/>
              <a:gd name="connsiteX878" fmla="*/ 1435175 w 1552222"/>
              <a:gd name="connsiteY878" fmla="*/ 206861 h 1694616"/>
              <a:gd name="connsiteX879" fmla="*/ 1435175 w 1552222"/>
              <a:gd name="connsiteY879" fmla="*/ 210254 h 1694616"/>
              <a:gd name="connsiteX880" fmla="*/ 1437437 w 1552222"/>
              <a:gd name="connsiteY880" fmla="*/ 214814 h 1694616"/>
              <a:gd name="connsiteX881" fmla="*/ 1438568 w 1552222"/>
              <a:gd name="connsiteY881" fmla="*/ 214814 h 1694616"/>
              <a:gd name="connsiteX882" fmla="*/ 1438568 w 1552222"/>
              <a:gd name="connsiteY882" fmla="*/ 215945 h 1694616"/>
              <a:gd name="connsiteX883" fmla="*/ 1441996 w 1552222"/>
              <a:gd name="connsiteY883" fmla="*/ 219339 h 1694616"/>
              <a:gd name="connsiteX884" fmla="*/ 1445388 w 1552222"/>
              <a:gd name="connsiteY884" fmla="*/ 220505 h 1694616"/>
              <a:gd name="connsiteX885" fmla="*/ 1446519 w 1552222"/>
              <a:gd name="connsiteY885" fmla="*/ 220505 h 1694616"/>
              <a:gd name="connsiteX886" fmla="*/ 1447650 w 1552222"/>
              <a:gd name="connsiteY886" fmla="*/ 221636 h 1694616"/>
              <a:gd name="connsiteX887" fmla="*/ 1446519 w 1552222"/>
              <a:gd name="connsiteY887" fmla="*/ 223899 h 1694616"/>
              <a:gd name="connsiteX888" fmla="*/ 1445388 w 1552222"/>
              <a:gd name="connsiteY888" fmla="*/ 226161 h 1694616"/>
              <a:gd name="connsiteX889" fmla="*/ 1446519 w 1552222"/>
              <a:gd name="connsiteY889" fmla="*/ 227292 h 1694616"/>
              <a:gd name="connsiteX890" fmla="*/ 1446519 w 1552222"/>
              <a:gd name="connsiteY890" fmla="*/ 228459 h 1694616"/>
              <a:gd name="connsiteX891" fmla="*/ 1444257 w 1552222"/>
              <a:gd name="connsiteY891" fmla="*/ 230721 h 1694616"/>
              <a:gd name="connsiteX892" fmla="*/ 1444257 w 1552222"/>
              <a:gd name="connsiteY892" fmla="*/ 234114 h 1694616"/>
              <a:gd name="connsiteX893" fmla="*/ 1441996 w 1552222"/>
              <a:gd name="connsiteY893" fmla="*/ 237543 h 1694616"/>
              <a:gd name="connsiteX894" fmla="*/ 1441996 w 1552222"/>
              <a:gd name="connsiteY894" fmla="*/ 238674 h 1694616"/>
              <a:gd name="connsiteX895" fmla="*/ 1444257 w 1552222"/>
              <a:gd name="connsiteY895" fmla="*/ 239806 h 1694616"/>
              <a:gd name="connsiteX896" fmla="*/ 1447650 w 1552222"/>
              <a:gd name="connsiteY896" fmla="*/ 246628 h 1694616"/>
              <a:gd name="connsiteX897" fmla="*/ 1448816 w 1552222"/>
              <a:gd name="connsiteY897" fmla="*/ 247759 h 1694616"/>
              <a:gd name="connsiteX898" fmla="*/ 1449947 w 1552222"/>
              <a:gd name="connsiteY898" fmla="*/ 247759 h 1694616"/>
              <a:gd name="connsiteX899" fmla="*/ 1452209 w 1552222"/>
              <a:gd name="connsiteY899" fmla="*/ 246628 h 1694616"/>
              <a:gd name="connsiteX900" fmla="*/ 1454471 w 1552222"/>
              <a:gd name="connsiteY900" fmla="*/ 246628 h 1694616"/>
              <a:gd name="connsiteX901" fmla="*/ 1454471 w 1552222"/>
              <a:gd name="connsiteY901" fmla="*/ 248890 h 1694616"/>
              <a:gd name="connsiteX902" fmla="*/ 1455637 w 1552222"/>
              <a:gd name="connsiteY902" fmla="*/ 248890 h 1694616"/>
              <a:gd name="connsiteX903" fmla="*/ 1457899 w 1552222"/>
              <a:gd name="connsiteY903" fmla="*/ 248890 h 1694616"/>
              <a:gd name="connsiteX904" fmla="*/ 1461292 w 1552222"/>
              <a:gd name="connsiteY904" fmla="*/ 250021 h 1694616"/>
              <a:gd name="connsiteX905" fmla="*/ 1462422 w 1552222"/>
              <a:gd name="connsiteY905" fmla="*/ 248890 h 1694616"/>
              <a:gd name="connsiteX906" fmla="*/ 1470409 w 1552222"/>
              <a:gd name="connsiteY906" fmla="*/ 253450 h 1694616"/>
              <a:gd name="connsiteX907" fmla="*/ 1471540 w 1552222"/>
              <a:gd name="connsiteY907" fmla="*/ 255712 h 1694616"/>
              <a:gd name="connsiteX908" fmla="*/ 1471540 w 1552222"/>
              <a:gd name="connsiteY908" fmla="*/ 258010 h 1694616"/>
              <a:gd name="connsiteX909" fmla="*/ 1471540 w 1552222"/>
              <a:gd name="connsiteY909" fmla="*/ 259141 h 1694616"/>
              <a:gd name="connsiteX910" fmla="*/ 1471540 w 1552222"/>
              <a:gd name="connsiteY910" fmla="*/ 262535 h 1694616"/>
              <a:gd name="connsiteX911" fmla="*/ 1476064 w 1552222"/>
              <a:gd name="connsiteY911" fmla="*/ 271619 h 1694616"/>
              <a:gd name="connsiteX912" fmla="*/ 1479492 w 1552222"/>
              <a:gd name="connsiteY912" fmla="*/ 276179 h 1694616"/>
              <a:gd name="connsiteX913" fmla="*/ 1479492 w 1552222"/>
              <a:gd name="connsiteY913" fmla="*/ 278442 h 1694616"/>
              <a:gd name="connsiteX914" fmla="*/ 1478361 w 1552222"/>
              <a:gd name="connsiteY914" fmla="*/ 284133 h 1694616"/>
              <a:gd name="connsiteX915" fmla="*/ 1478361 w 1552222"/>
              <a:gd name="connsiteY915" fmla="*/ 285264 h 1694616"/>
              <a:gd name="connsiteX916" fmla="*/ 1480623 w 1552222"/>
              <a:gd name="connsiteY916" fmla="*/ 286395 h 1694616"/>
              <a:gd name="connsiteX917" fmla="*/ 1485146 w 1552222"/>
              <a:gd name="connsiteY917" fmla="*/ 307993 h 1694616"/>
              <a:gd name="connsiteX918" fmla="*/ 1485146 w 1552222"/>
              <a:gd name="connsiteY918" fmla="*/ 309124 h 1694616"/>
              <a:gd name="connsiteX919" fmla="*/ 1486313 w 1552222"/>
              <a:gd name="connsiteY919" fmla="*/ 310291 h 1694616"/>
              <a:gd name="connsiteX920" fmla="*/ 1481754 w 1552222"/>
              <a:gd name="connsiteY920" fmla="*/ 312553 h 1694616"/>
              <a:gd name="connsiteX921" fmla="*/ 1478361 w 1552222"/>
              <a:gd name="connsiteY921" fmla="*/ 312553 h 1694616"/>
              <a:gd name="connsiteX922" fmla="*/ 1477195 w 1552222"/>
              <a:gd name="connsiteY922" fmla="*/ 313684 h 1694616"/>
              <a:gd name="connsiteX923" fmla="*/ 1473802 w 1552222"/>
              <a:gd name="connsiteY923" fmla="*/ 315947 h 1694616"/>
              <a:gd name="connsiteX924" fmla="*/ 1472671 w 1552222"/>
              <a:gd name="connsiteY924" fmla="*/ 315947 h 1694616"/>
              <a:gd name="connsiteX925" fmla="*/ 1471540 w 1552222"/>
              <a:gd name="connsiteY925" fmla="*/ 317113 h 1694616"/>
              <a:gd name="connsiteX926" fmla="*/ 1471540 w 1552222"/>
              <a:gd name="connsiteY926" fmla="*/ 318244 h 1694616"/>
              <a:gd name="connsiteX927" fmla="*/ 1470409 w 1552222"/>
              <a:gd name="connsiteY927" fmla="*/ 318244 h 1694616"/>
              <a:gd name="connsiteX928" fmla="*/ 1469243 w 1552222"/>
              <a:gd name="connsiteY928" fmla="*/ 318244 h 1694616"/>
              <a:gd name="connsiteX929" fmla="*/ 1469243 w 1552222"/>
              <a:gd name="connsiteY929" fmla="*/ 319375 h 1694616"/>
              <a:gd name="connsiteX930" fmla="*/ 1468112 w 1552222"/>
              <a:gd name="connsiteY930" fmla="*/ 320507 h 1694616"/>
              <a:gd name="connsiteX931" fmla="*/ 1468112 w 1552222"/>
              <a:gd name="connsiteY931" fmla="*/ 321638 h 1694616"/>
              <a:gd name="connsiteX932" fmla="*/ 1469243 w 1552222"/>
              <a:gd name="connsiteY932" fmla="*/ 321638 h 1694616"/>
              <a:gd name="connsiteX933" fmla="*/ 1465850 w 1552222"/>
              <a:gd name="connsiteY933" fmla="*/ 322769 h 1694616"/>
              <a:gd name="connsiteX934" fmla="*/ 1466981 w 1552222"/>
              <a:gd name="connsiteY934" fmla="*/ 325067 h 1694616"/>
              <a:gd name="connsiteX935" fmla="*/ 1465850 w 1552222"/>
              <a:gd name="connsiteY935" fmla="*/ 326198 h 1694616"/>
              <a:gd name="connsiteX936" fmla="*/ 1471540 w 1552222"/>
              <a:gd name="connsiteY936" fmla="*/ 336414 h 1694616"/>
              <a:gd name="connsiteX937" fmla="*/ 1472671 w 1552222"/>
              <a:gd name="connsiteY937" fmla="*/ 339842 h 1694616"/>
              <a:gd name="connsiteX938" fmla="*/ 1472671 w 1552222"/>
              <a:gd name="connsiteY938" fmla="*/ 340974 h 1694616"/>
              <a:gd name="connsiteX939" fmla="*/ 1472671 w 1552222"/>
              <a:gd name="connsiteY939" fmla="*/ 342105 h 1694616"/>
              <a:gd name="connsiteX940" fmla="*/ 1471540 w 1552222"/>
              <a:gd name="connsiteY940" fmla="*/ 344367 h 1694616"/>
              <a:gd name="connsiteX941" fmla="*/ 1471540 w 1552222"/>
              <a:gd name="connsiteY941" fmla="*/ 346629 h 1694616"/>
              <a:gd name="connsiteX942" fmla="*/ 1471540 w 1552222"/>
              <a:gd name="connsiteY942" fmla="*/ 345498 h 1694616"/>
              <a:gd name="connsiteX943" fmla="*/ 1470409 w 1552222"/>
              <a:gd name="connsiteY943" fmla="*/ 346629 h 1694616"/>
              <a:gd name="connsiteX944" fmla="*/ 1470409 w 1552222"/>
              <a:gd name="connsiteY944" fmla="*/ 347796 h 1694616"/>
              <a:gd name="connsiteX945" fmla="*/ 1468112 w 1552222"/>
              <a:gd name="connsiteY945" fmla="*/ 347796 h 1694616"/>
              <a:gd name="connsiteX946" fmla="*/ 1468112 w 1552222"/>
              <a:gd name="connsiteY946" fmla="*/ 348927 h 1694616"/>
              <a:gd name="connsiteX947" fmla="*/ 1469243 w 1552222"/>
              <a:gd name="connsiteY947" fmla="*/ 350058 h 1694616"/>
              <a:gd name="connsiteX948" fmla="*/ 1469243 w 1552222"/>
              <a:gd name="connsiteY948" fmla="*/ 351189 h 1694616"/>
              <a:gd name="connsiteX949" fmla="*/ 1470409 w 1552222"/>
              <a:gd name="connsiteY949" fmla="*/ 352320 h 1694616"/>
              <a:gd name="connsiteX950" fmla="*/ 1470409 w 1552222"/>
              <a:gd name="connsiteY950" fmla="*/ 353452 h 1694616"/>
              <a:gd name="connsiteX951" fmla="*/ 1472671 w 1552222"/>
              <a:gd name="connsiteY951" fmla="*/ 372787 h 1694616"/>
              <a:gd name="connsiteX952" fmla="*/ 1452209 w 1552222"/>
              <a:gd name="connsiteY952" fmla="*/ 380741 h 1694616"/>
              <a:gd name="connsiteX953" fmla="*/ 1446519 w 1552222"/>
              <a:gd name="connsiteY953" fmla="*/ 383003 h 1694616"/>
              <a:gd name="connsiteX954" fmla="*/ 1441996 w 1552222"/>
              <a:gd name="connsiteY954" fmla="*/ 385301 h 1694616"/>
              <a:gd name="connsiteX955" fmla="*/ 1437437 w 1552222"/>
              <a:gd name="connsiteY955" fmla="*/ 385301 h 1694616"/>
              <a:gd name="connsiteX956" fmla="*/ 1437437 w 1552222"/>
              <a:gd name="connsiteY956" fmla="*/ 380741 h 1694616"/>
              <a:gd name="connsiteX957" fmla="*/ 1437437 w 1552222"/>
              <a:gd name="connsiteY957" fmla="*/ 379610 h 1694616"/>
              <a:gd name="connsiteX958" fmla="*/ 1435175 w 1552222"/>
              <a:gd name="connsiteY958" fmla="*/ 377347 h 1694616"/>
              <a:gd name="connsiteX959" fmla="*/ 1434044 w 1552222"/>
              <a:gd name="connsiteY959" fmla="*/ 377347 h 1694616"/>
              <a:gd name="connsiteX960" fmla="*/ 1432878 w 1552222"/>
              <a:gd name="connsiteY960" fmla="*/ 375050 h 1694616"/>
              <a:gd name="connsiteX961" fmla="*/ 1431747 w 1552222"/>
              <a:gd name="connsiteY961" fmla="*/ 375050 h 1694616"/>
              <a:gd name="connsiteX962" fmla="*/ 1428354 w 1552222"/>
              <a:gd name="connsiteY962" fmla="*/ 376181 h 1694616"/>
              <a:gd name="connsiteX963" fmla="*/ 1427223 w 1552222"/>
              <a:gd name="connsiteY963" fmla="*/ 375050 h 1694616"/>
              <a:gd name="connsiteX964" fmla="*/ 1426093 w 1552222"/>
              <a:gd name="connsiteY964" fmla="*/ 373918 h 1694616"/>
              <a:gd name="connsiteX965" fmla="*/ 1423795 w 1552222"/>
              <a:gd name="connsiteY965" fmla="*/ 376181 h 1694616"/>
              <a:gd name="connsiteX966" fmla="*/ 1421534 w 1552222"/>
              <a:gd name="connsiteY966" fmla="*/ 375050 h 1694616"/>
              <a:gd name="connsiteX967" fmla="*/ 1420403 w 1552222"/>
              <a:gd name="connsiteY967" fmla="*/ 377347 h 1694616"/>
              <a:gd name="connsiteX968" fmla="*/ 1418106 w 1552222"/>
              <a:gd name="connsiteY968" fmla="*/ 377347 h 1694616"/>
              <a:gd name="connsiteX969" fmla="*/ 1415844 w 1552222"/>
              <a:gd name="connsiteY969" fmla="*/ 376181 h 1694616"/>
              <a:gd name="connsiteX970" fmla="*/ 1414713 w 1552222"/>
              <a:gd name="connsiteY970" fmla="*/ 376181 h 1694616"/>
              <a:gd name="connsiteX971" fmla="*/ 1412451 w 1552222"/>
              <a:gd name="connsiteY971" fmla="*/ 376181 h 1694616"/>
              <a:gd name="connsiteX972" fmla="*/ 1411320 w 1552222"/>
              <a:gd name="connsiteY972" fmla="*/ 373918 h 1694616"/>
              <a:gd name="connsiteX973" fmla="*/ 1407892 w 1552222"/>
              <a:gd name="connsiteY973" fmla="*/ 375050 h 1694616"/>
              <a:gd name="connsiteX974" fmla="*/ 1406761 w 1552222"/>
              <a:gd name="connsiteY974" fmla="*/ 375050 h 1694616"/>
              <a:gd name="connsiteX975" fmla="*/ 1405630 w 1552222"/>
              <a:gd name="connsiteY975" fmla="*/ 377347 h 1694616"/>
              <a:gd name="connsiteX976" fmla="*/ 1405630 w 1552222"/>
              <a:gd name="connsiteY976" fmla="*/ 379610 h 1694616"/>
              <a:gd name="connsiteX977" fmla="*/ 1405630 w 1552222"/>
              <a:gd name="connsiteY977" fmla="*/ 381872 h 1694616"/>
              <a:gd name="connsiteX978" fmla="*/ 1405630 w 1552222"/>
              <a:gd name="connsiteY978" fmla="*/ 384170 h 1694616"/>
              <a:gd name="connsiteX979" fmla="*/ 1404500 w 1552222"/>
              <a:gd name="connsiteY979" fmla="*/ 387563 h 1694616"/>
              <a:gd name="connsiteX980" fmla="*/ 1403333 w 1552222"/>
              <a:gd name="connsiteY980" fmla="*/ 389825 h 1694616"/>
              <a:gd name="connsiteX981" fmla="*/ 1402202 w 1552222"/>
              <a:gd name="connsiteY981" fmla="*/ 389825 h 1694616"/>
              <a:gd name="connsiteX982" fmla="*/ 1401071 w 1552222"/>
              <a:gd name="connsiteY982" fmla="*/ 390992 h 1694616"/>
              <a:gd name="connsiteX983" fmla="*/ 1402202 w 1552222"/>
              <a:gd name="connsiteY983" fmla="*/ 393254 h 1694616"/>
              <a:gd name="connsiteX984" fmla="*/ 1401071 w 1552222"/>
              <a:gd name="connsiteY984" fmla="*/ 395517 h 1694616"/>
              <a:gd name="connsiteX985" fmla="*/ 1402202 w 1552222"/>
              <a:gd name="connsiteY985" fmla="*/ 395517 h 1694616"/>
              <a:gd name="connsiteX986" fmla="*/ 1403333 w 1552222"/>
              <a:gd name="connsiteY986" fmla="*/ 398945 h 1694616"/>
              <a:gd name="connsiteX987" fmla="*/ 1402202 w 1552222"/>
              <a:gd name="connsiteY987" fmla="*/ 400077 h 1694616"/>
              <a:gd name="connsiteX988" fmla="*/ 1401071 w 1552222"/>
              <a:gd name="connsiteY988" fmla="*/ 402339 h 1694616"/>
              <a:gd name="connsiteX989" fmla="*/ 1401071 w 1552222"/>
              <a:gd name="connsiteY989" fmla="*/ 404601 h 1694616"/>
              <a:gd name="connsiteX990" fmla="*/ 1403333 w 1552222"/>
              <a:gd name="connsiteY990" fmla="*/ 408030 h 1694616"/>
              <a:gd name="connsiteX991" fmla="*/ 1403333 w 1552222"/>
              <a:gd name="connsiteY991" fmla="*/ 411423 h 1694616"/>
              <a:gd name="connsiteX992" fmla="*/ 1405630 w 1552222"/>
              <a:gd name="connsiteY992" fmla="*/ 412555 h 1694616"/>
              <a:gd name="connsiteX993" fmla="*/ 1405630 w 1552222"/>
              <a:gd name="connsiteY993" fmla="*/ 413721 h 1694616"/>
              <a:gd name="connsiteX994" fmla="*/ 1406761 w 1552222"/>
              <a:gd name="connsiteY994" fmla="*/ 412555 h 1694616"/>
              <a:gd name="connsiteX995" fmla="*/ 1407892 w 1552222"/>
              <a:gd name="connsiteY995" fmla="*/ 412555 h 1694616"/>
              <a:gd name="connsiteX996" fmla="*/ 1407892 w 1552222"/>
              <a:gd name="connsiteY996" fmla="*/ 414852 h 1694616"/>
              <a:gd name="connsiteX997" fmla="*/ 1411320 w 1552222"/>
              <a:gd name="connsiteY997" fmla="*/ 415983 h 1694616"/>
              <a:gd name="connsiteX998" fmla="*/ 1411320 w 1552222"/>
              <a:gd name="connsiteY998" fmla="*/ 417115 h 1694616"/>
              <a:gd name="connsiteX999" fmla="*/ 1410154 w 1552222"/>
              <a:gd name="connsiteY999" fmla="*/ 419377 h 1694616"/>
              <a:gd name="connsiteX1000" fmla="*/ 1411320 w 1552222"/>
              <a:gd name="connsiteY1000" fmla="*/ 420543 h 1694616"/>
              <a:gd name="connsiteX1001" fmla="*/ 1412451 w 1552222"/>
              <a:gd name="connsiteY1001" fmla="*/ 422806 h 1694616"/>
              <a:gd name="connsiteX1002" fmla="*/ 1416975 w 1552222"/>
              <a:gd name="connsiteY1002" fmla="*/ 425068 h 1694616"/>
              <a:gd name="connsiteX1003" fmla="*/ 1418106 w 1552222"/>
              <a:gd name="connsiteY1003" fmla="*/ 427330 h 1694616"/>
              <a:gd name="connsiteX1004" fmla="*/ 1419272 w 1552222"/>
              <a:gd name="connsiteY1004" fmla="*/ 428497 h 1694616"/>
              <a:gd name="connsiteX1005" fmla="*/ 1420403 w 1552222"/>
              <a:gd name="connsiteY1005" fmla="*/ 428497 h 1694616"/>
              <a:gd name="connsiteX1006" fmla="*/ 1420403 w 1552222"/>
              <a:gd name="connsiteY1006" fmla="*/ 426199 h 1694616"/>
              <a:gd name="connsiteX1007" fmla="*/ 1422664 w 1552222"/>
              <a:gd name="connsiteY1007" fmla="*/ 427330 h 1694616"/>
              <a:gd name="connsiteX1008" fmla="*/ 1423795 w 1552222"/>
              <a:gd name="connsiteY1008" fmla="*/ 428497 h 1694616"/>
              <a:gd name="connsiteX1009" fmla="*/ 1423795 w 1552222"/>
              <a:gd name="connsiteY1009" fmla="*/ 429628 h 1694616"/>
              <a:gd name="connsiteX1010" fmla="*/ 1424926 w 1552222"/>
              <a:gd name="connsiteY1010" fmla="*/ 431890 h 1694616"/>
              <a:gd name="connsiteX1011" fmla="*/ 1423795 w 1552222"/>
              <a:gd name="connsiteY1011" fmla="*/ 431890 h 1694616"/>
              <a:gd name="connsiteX1012" fmla="*/ 1423795 w 1552222"/>
              <a:gd name="connsiteY1012" fmla="*/ 433022 h 1694616"/>
              <a:gd name="connsiteX1013" fmla="*/ 1424926 w 1552222"/>
              <a:gd name="connsiteY1013" fmla="*/ 434153 h 1694616"/>
              <a:gd name="connsiteX1014" fmla="*/ 1426093 w 1552222"/>
              <a:gd name="connsiteY1014" fmla="*/ 434153 h 1694616"/>
              <a:gd name="connsiteX1015" fmla="*/ 1426093 w 1552222"/>
              <a:gd name="connsiteY1015" fmla="*/ 435284 h 1694616"/>
              <a:gd name="connsiteX1016" fmla="*/ 1427223 w 1552222"/>
              <a:gd name="connsiteY1016" fmla="*/ 435284 h 1694616"/>
              <a:gd name="connsiteX1017" fmla="*/ 1427223 w 1552222"/>
              <a:gd name="connsiteY1017" fmla="*/ 436450 h 1694616"/>
              <a:gd name="connsiteX1018" fmla="*/ 1428354 w 1552222"/>
              <a:gd name="connsiteY1018" fmla="*/ 436450 h 1694616"/>
              <a:gd name="connsiteX1019" fmla="*/ 1428354 w 1552222"/>
              <a:gd name="connsiteY1019" fmla="*/ 438713 h 1694616"/>
              <a:gd name="connsiteX1020" fmla="*/ 1427223 w 1552222"/>
              <a:gd name="connsiteY1020" fmla="*/ 442106 h 1694616"/>
              <a:gd name="connsiteX1021" fmla="*/ 1426093 w 1552222"/>
              <a:gd name="connsiteY1021" fmla="*/ 442106 h 1694616"/>
              <a:gd name="connsiteX1022" fmla="*/ 1426093 w 1552222"/>
              <a:gd name="connsiteY1022" fmla="*/ 443273 h 1694616"/>
              <a:gd name="connsiteX1023" fmla="*/ 1427223 w 1552222"/>
              <a:gd name="connsiteY1023" fmla="*/ 445535 h 1694616"/>
              <a:gd name="connsiteX1024" fmla="*/ 1429485 w 1552222"/>
              <a:gd name="connsiteY1024" fmla="*/ 446666 h 1694616"/>
              <a:gd name="connsiteX1025" fmla="*/ 1430616 w 1552222"/>
              <a:gd name="connsiteY1025" fmla="*/ 446666 h 1694616"/>
              <a:gd name="connsiteX1026" fmla="*/ 1430616 w 1552222"/>
              <a:gd name="connsiteY1026" fmla="*/ 447797 h 1694616"/>
              <a:gd name="connsiteX1027" fmla="*/ 1429485 w 1552222"/>
              <a:gd name="connsiteY1027" fmla="*/ 450095 h 1694616"/>
              <a:gd name="connsiteX1028" fmla="*/ 1430616 w 1552222"/>
              <a:gd name="connsiteY1028" fmla="*/ 451226 h 1694616"/>
              <a:gd name="connsiteX1029" fmla="*/ 1429485 w 1552222"/>
              <a:gd name="connsiteY1029" fmla="*/ 452357 h 1694616"/>
              <a:gd name="connsiteX1030" fmla="*/ 1431747 w 1552222"/>
              <a:gd name="connsiteY1030" fmla="*/ 453488 h 1694616"/>
              <a:gd name="connsiteX1031" fmla="*/ 1434044 w 1552222"/>
              <a:gd name="connsiteY1031" fmla="*/ 455751 h 1694616"/>
              <a:gd name="connsiteX1032" fmla="*/ 1436306 w 1552222"/>
              <a:gd name="connsiteY1032" fmla="*/ 456882 h 1694616"/>
              <a:gd name="connsiteX1033" fmla="*/ 1437437 w 1552222"/>
              <a:gd name="connsiteY1033" fmla="*/ 455751 h 1694616"/>
              <a:gd name="connsiteX1034" fmla="*/ 1440865 w 1552222"/>
              <a:gd name="connsiteY1034" fmla="*/ 459180 h 1694616"/>
              <a:gd name="connsiteX1035" fmla="*/ 1441996 w 1552222"/>
              <a:gd name="connsiteY1035" fmla="*/ 458048 h 1694616"/>
              <a:gd name="connsiteX1036" fmla="*/ 1444257 w 1552222"/>
              <a:gd name="connsiteY1036" fmla="*/ 459180 h 1694616"/>
              <a:gd name="connsiteX1037" fmla="*/ 1445388 w 1552222"/>
              <a:gd name="connsiteY1037" fmla="*/ 459180 h 1694616"/>
              <a:gd name="connsiteX1038" fmla="*/ 1446519 w 1552222"/>
              <a:gd name="connsiteY1038" fmla="*/ 459180 h 1694616"/>
              <a:gd name="connsiteX1039" fmla="*/ 1445388 w 1552222"/>
              <a:gd name="connsiteY1039" fmla="*/ 460311 h 1694616"/>
              <a:gd name="connsiteX1040" fmla="*/ 1445388 w 1552222"/>
              <a:gd name="connsiteY1040" fmla="*/ 461442 h 1694616"/>
              <a:gd name="connsiteX1041" fmla="*/ 1445388 w 1552222"/>
              <a:gd name="connsiteY1041" fmla="*/ 462573 h 1694616"/>
              <a:gd name="connsiteX1042" fmla="*/ 1445388 w 1552222"/>
              <a:gd name="connsiteY1042" fmla="*/ 463704 h 1694616"/>
              <a:gd name="connsiteX1043" fmla="*/ 1444257 w 1552222"/>
              <a:gd name="connsiteY1043" fmla="*/ 464835 h 1694616"/>
              <a:gd name="connsiteX1044" fmla="*/ 1443127 w 1552222"/>
              <a:gd name="connsiteY1044" fmla="*/ 464835 h 1694616"/>
              <a:gd name="connsiteX1045" fmla="*/ 1444257 w 1552222"/>
              <a:gd name="connsiteY1045" fmla="*/ 467133 h 1694616"/>
              <a:gd name="connsiteX1046" fmla="*/ 1443127 w 1552222"/>
              <a:gd name="connsiteY1046" fmla="*/ 467133 h 1694616"/>
              <a:gd name="connsiteX1047" fmla="*/ 1443127 w 1552222"/>
              <a:gd name="connsiteY1047" fmla="*/ 468264 h 1694616"/>
              <a:gd name="connsiteX1048" fmla="*/ 1444257 w 1552222"/>
              <a:gd name="connsiteY1048" fmla="*/ 468264 h 1694616"/>
              <a:gd name="connsiteX1049" fmla="*/ 1444257 w 1552222"/>
              <a:gd name="connsiteY1049" fmla="*/ 469395 h 1694616"/>
              <a:gd name="connsiteX1050" fmla="*/ 1443127 w 1552222"/>
              <a:gd name="connsiteY1050" fmla="*/ 470526 h 1694616"/>
              <a:gd name="connsiteX1051" fmla="*/ 1444257 w 1552222"/>
              <a:gd name="connsiteY1051" fmla="*/ 471658 h 1694616"/>
              <a:gd name="connsiteX1052" fmla="*/ 1443127 w 1552222"/>
              <a:gd name="connsiteY1052" fmla="*/ 472824 h 1694616"/>
              <a:gd name="connsiteX1053" fmla="*/ 1443127 w 1552222"/>
              <a:gd name="connsiteY1053" fmla="*/ 473955 h 1694616"/>
              <a:gd name="connsiteX1054" fmla="*/ 1440865 w 1552222"/>
              <a:gd name="connsiteY1054" fmla="*/ 475086 h 1694616"/>
              <a:gd name="connsiteX1055" fmla="*/ 1440865 w 1552222"/>
              <a:gd name="connsiteY1055" fmla="*/ 477349 h 1694616"/>
              <a:gd name="connsiteX1056" fmla="*/ 1443127 w 1552222"/>
              <a:gd name="connsiteY1056" fmla="*/ 480778 h 1694616"/>
              <a:gd name="connsiteX1057" fmla="*/ 1441996 w 1552222"/>
              <a:gd name="connsiteY1057" fmla="*/ 480778 h 1694616"/>
              <a:gd name="connsiteX1058" fmla="*/ 1441996 w 1552222"/>
              <a:gd name="connsiteY1058" fmla="*/ 481909 h 1694616"/>
              <a:gd name="connsiteX1059" fmla="*/ 1444257 w 1552222"/>
              <a:gd name="connsiteY1059" fmla="*/ 483040 h 1694616"/>
              <a:gd name="connsiteX1060" fmla="*/ 1441996 w 1552222"/>
              <a:gd name="connsiteY1060" fmla="*/ 483040 h 1694616"/>
              <a:gd name="connsiteX1061" fmla="*/ 1441996 w 1552222"/>
              <a:gd name="connsiteY1061" fmla="*/ 484171 h 1694616"/>
              <a:gd name="connsiteX1062" fmla="*/ 1443127 w 1552222"/>
              <a:gd name="connsiteY1062" fmla="*/ 485302 h 1694616"/>
              <a:gd name="connsiteX1063" fmla="*/ 1444257 w 1552222"/>
              <a:gd name="connsiteY1063" fmla="*/ 484171 h 1694616"/>
              <a:gd name="connsiteX1064" fmla="*/ 1444257 w 1552222"/>
              <a:gd name="connsiteY1064" fmla="*/ 485302 h 1694616"/>
              <a:gd name="connsiteX1065" fmla="*/ 1445388 w 1552222"/>
              <a:gd name="connsiteY1065" fmla="*/ 488731 h 1694616"/>
              <a:gd name="connsiteX1066" fmla="*/ 1446519 w 1552222"/>
              <a:gd name="connsiteY1066" fmla="*/ 489862 h 1694616"/>
              <a:gd name="connsiteX1067" fmla="*/ 1446519 w 1552222"/>
              <a:gd name="connsiteY1067" fmla="*/ 490993 h 1694616"/>
              <a:gd name="connsiteX1068" fmla="*/ 1445388 w 1552222"/>
              <a:gd name="connsiteY1068" fmla="*/ 492125 h 1694616"/>
              <a:gd name="connsiteX1069" fmla="*/ 1445388 w 1552222"/>
              <a:gd name="connsiteY1069" fmla="*/ 493256 h 1694616"/>
              <a:gd name="connsiteX1070" fmla="*/ 1447650 w 1552222"/>
              <a:gd name="connsiteY1070" fmla="*/ 493256 h 1694616"/>
              <a:gd name="connsiteX1071" fmla="*/ 1447650 w 1552222"/>
              <a:gd name="connsiteY1071" fmla="*/ 495553 h 1694616"/>
              <a:gd name="connsiteX1072" fmla="*/ 1448816 w 1552222"/>
              <a:gd name="connsiteY1072" fmla="*/ 494387 h 1694616"/>
              <a:gd name="connsiteX1073" fmla="*/ 1449947 w 1552222"/>
              <a:gd name="connsiteY1073" fmla="*/ 494387 h 1694616"/>
              <a:gd name="connsiteX1074" fmla="*/ 1449947 w 1552222"/>
              <a:gd name="connsiteY1074" fmla="*/ 495553 h 1694616"/>
              <a:gd name="connsiteX1075" fmla="*/ 1448816 w 1552222"/>
              <a:gd name="connsiteY1075" fmla="*/ 495553 h 1694616"/>
              <a:gd name="connsiteX1076" fmla="*/ 1449947 w 1552222"/>
              <a:gd name="connsiteY1076" fmla="*/ 496685 h 1694616"/>
              <a:gd name="connsiteX1077" fmla="*/ 1451078 w 1552222"/>
              <a:gd name="connsiteY1077" fmla="*/ 497816 h 1694616"/>
              <a:gd name="connsiteX1078" fmla="*/ 1451078 w 1552222"/>
              <a:gd name="connsiteY1078" fmla="*/ 498947 h 1694616"/>
              <a:gd name="connsiteX1079" fmla="*/ 1452209 w 1552222"/>
              <a:gd name="connsiteY1079" fmla="*/ 498947 h 1694616"/>
              <a:gd name="connsiteX1080" fmla="*/ 1452209 w 1552222"/>
              <a:gd name="connsiteY1080" fmla="*/ 496685 h 1694616"/>
              <a:gd name="connsiteX1081" fmla="*/ 1453340 w 1552222"/>
              <a:gd name="connsiteY1081" fmla="*/ 496685 h 1694616"/>
              <a:gd name="connsiteX1082" fmla="*/ 1453340 w 1552222"/>
              <a:gd name="connsiteY1082" fmla="*/ 495553 h 1694616"/>
              <a:gd name="connsiteX1083" fmla="*/ 1455637 w 1552222"/>
              <a:gd name="connsiteY1083" fmla="*/ 495553 h 1694616"/>
              <a:gd name="connsiteX1084" fmla="*/ 1456768 w 1552222"/>
              <a:gd name="connsiteY1084" fmla="*/ 496685 h 1694616"/>
              <a:gd name="connsiteX1085" fmla="*/ 1457899 w 1552222"/>
              <a:gd name="connsiteY1085" fmla="*/ 496685 h 1694616"/>
              <a:gd name="connsiteX1086" fmla="*/ 1457899 w 1552222"/>
              <a:gd name="connsiteY1086" fmla="*/ 498947 h 1694616"/>
              <a:gd name="connsiteX1087" fmla="*/ 1457899 w 1552222"/>
              <a:gd name="connsiteY1087" fmla="*/ 500078 h 1694616"/>
              <a:gd name="connsiteX1088" fmla="*/ 1459030 w 1552222"/>
              <a:gd name="connsiteY1088" fmla="*/ 501209 h 1694616"/>
              <a:gd name="connsiteX1089" fmla="*/ 1460161 w 1552222"/>
              <a:gd name="connsiteY1089" fmla="*/ 500078 h 1694616"/>
              <a:gd name="connsiteX1090" fmla="*/ 1460161 w 1552222"/>
              <a:gd name="connsiteY1090" fmla="*/ 501209 h 1694616"/>
              <a:gd name="connsiteX1091" fmla="*/ 1461292 w 1552222"/>
              <a:gd name="connsiteY1091" fmla="*/ 498947 h 1694616"/>
              <a:gd name="connsiteX1092" fmla="*/ 1462422 w 1552222"/>
              <a:gd name="connsiteY1092" fmla="*/ 498947 h 1694616"/>
              <a:gd name="connsiteX1093" fmla="*/ 1464720 w 1552222"/>
              <a:gd name="connsiteY1093" fmla="*/ 500078 h 1694616"/>
              <a:gd name="connsiteX1094" fmla="*/ 1462422 w 1552222"/>
              <a:gd name="connsiteY1094" fmla="*/ 500078 h 1694616"/>
              <a:gd name="connsiteX1095" fmla="*/ 1461292 w 1552222"/>
              <a:gd name="connsiteY1095" fmla="*/ 500078 h 1694616"/>
              <a:gd name="connsiteX1096" fmla="*/ 1463589 w 1552222"/>
              <a:gd name="connsiteY1096" fmla="*/ 501209 h 1694616"/>
              <a:gd name="connsiteX1097" fmla="*/ 1463589 w 1552222"/>
              <a:gd name="connsiteY1097" fmla="*/ 502376 h 1694616"/>
              <a:gd name="connsiteX1098" fmla="*/ 1466981 w 1552222"/>
              <a:gd name="connsiteY1098" fmla="*/ 501209 h 1694616"/>
              <a:gd name="connsiteX1099" fmla="*/ 1466981 w 1552222"/>
              <a:gd name="connsiteY1099" fmla="*/ 502376 h 1694616"/>
              <a:gd name="connsiteX1100" fmla="*/ 1466981 w 1552222"/>
              <a:gd name="connsiteY1100" fmla="*/ 503507 h 1694616"/>
              <a:gd name="connsiteX1101" fmla="*/ 1465850 w 1552222"/>
              <a:gd name="connsiteY1101" fmla="*/ 503507 h 1694616"/>
              <a:gd name="connsiteX1102" fmla="*/ 1464720 w 1552222"/>
              <a:gd name="connsiteY1102" fmla="*/ 503507 h 1694616"/>
              <a:gd name="connsiteX1103" fmla="*/ 1464720 w 1552222"/>
              <a:gd name="connsiteY1103" fmla="*/ 504638 h 1694616"/>
              <a:gd name="connsiteX1104" fmla="*/ 1464720 w 1552222"/>
              <a:gd name="connsiteY1104" fmla="*/ 505769 h 1694616"/>
              <a:gd name="connsiteX1105" fmla="*/ 1465850 w 1552222"/>
              <a:gd name="connsiteY1105" fmla="*/ 506900 h 1694616"/>
              <a:gd name="connsiteX1106" fmla="*/ 1466981 w 1552222"/>
              <a:gd name="connsiteY1106" fmla="*/ 506900 h 1694616"/>
              <a:gd name="connsiteX1107" fmla="*/ 1468112 w 1552222"/>
              <a:gd name="connsiteY1107" fmla="*/ 509163 h 1694616"/>
              <a:gd name="connsiteX1108" fmla="*/ 1469243 w 1552222"/>
              <a:gd name="connsiteY1108" fmla="*/ 509163 h 1694616"/>
              <a:gd name="connsiteX1109" fmla="*/ 1471540 w 1552222"/>
              <a:gd name="connsiteY1109" fmla="*/ 510329 h 1694616"/>
              <a:gd name="connsiteX1110" fmla="*/ 1472671 w 1552222"/>
              <a:gd name="connsiteY1110" fmla="*/ 510329 h 1694616"/>
              <a:gd name="connsiteX1111" fmla="*/ 1473802 w 1552222"/>
              <a:gd name="connsiteY1111" fmla="*/ 511460 h 1694616"/>
              <a:gd name="connsiteX1112" fmla="*/ 1472671 w 1552222"/>
              <a:gd name="connsiteY1112" fmla="*/ 512591 h 1694616"/>
              <a:gd name="connsiteX1113" fmla="*/ 1472671 w 1552222"/>
              <a:gd name="connsiteY1113" fmla="*/ 514854 h 1694616"/>
              <a:gd name="connsiteX1114" fmla="*/ 1474933 w 1552222"/>
              <a:gd name="connsiteY1114" fmla="*/ 515985 h 1694616"/>
              <a:gd name="connsiteX1115" fmla="*/ 1476064 w 1552222"/>
              <a:gd name="connsiteY1115" fmla="*/ 514854 h 1694616"/>
              <a:gd name="connsiteX1116" fmla="*/ 1477195 w 1552222"/>
              <a:gd name="connsiteY1116" fmla="*/ 515985 h 1694616"/>
              <a:gd name="connsiteX1117" fmla="*/ 1479492 w 1552222"/>
              <a:gd name="connsiteY1117" fmla="*/ 515985 h 1694616"/>
              <a:gd name="connsiteX1118" fmla="*/ 1480623 w 1552222"/>
              <a:gd name="connsiteY1118" fmla="*/ 517151 h 1694616"/>
              <a:gd name="connsiteX1119" fmla="*/ 1481754 w 1552222"/>
              <a:gd name="connsiteY1119" fmla="*/ 515985 h 1694616"/>
              <a:gd name="connsiteX1120" fmla="*/ 1484015 w 1552222"/>
              <a:gd name="connsiteY1120" fmla="*/ 518283 h 1694616"/>
              <a:gd name="connsiteX1121" fmla="*/ 1487443 w 1552222"/>
              <a:gd name="connsiteY1121" fmla="*/ 518283 h 1694616"/>
              <a:gd name="connsiteX1122" fmla="*/ 1487443 w 1552222"/>
              <a:gd name="connsiteY1122" fmla="*/ 520545 h 1694616"/>
              <a:gd name="connsiteX1123" fmla="*/ 1488574 w 1552222"/>
              <a:gd name="connsiteY1123" fmla="*/ 520545 h 1694616"/>
              <a:gd name="connsiteX1124" fmla="*/ 1489705 w 1552222"/>
              <a:gd name="connsiteY1124" fmla="*/ 520545 h 1694616"/>
              <a:gd name="connsiteX1125" fmla="*/ 1491967 w 1552222"/>
              <a:gd name="connsiteY1125" fmla="*/ 519414 h 1694616"/>
              <a:gd name="connsiteX1126" fmla="*/ 1493133 w 1552222"/>
              <a:gd name="connsiteY1126" fmla="*/ 519414 h 1694616"/>
              <a:gd name="connsiteX1127" fmla="*/ 1491967 w 1552222"/>
              <a:gd name="connsiteY1127" fmla="*/ 522807 h 1694616"/>
              <a:gd name="connsiteX1128" fmla="*/ 1494264 w 1552222"/>
              <a:gd name="connsiteY1128" fmla="*/ 522807 h 1694616"/>
              <a:gd name="connsiteX1129" fmla="*/ 1496526 w 1552222"/>
              <a:gd name="connsiteY1129" fmla="*/ 523938 h 1694616"/>
              <a:gd name="connsiteX1130" fmla="*/ 1496526 w 1552222"/>
              <a:gd name="connsiteY1130" fmla="*/ 522807 h 1694616"/>
              <a:gd name="connsiteX1131" fmla="*/ 1496526 w 1552222"/>
              <a:gd name="connsiteY1131" fmla="*/ 521676 h 1694616"/>
              <a:gd name="connsiteX1132" fmla="*/ 1498788 w 1552222"/>
              <a:gd name="connsiteY1132" fmla="*/ 519414 h 1694616"/>
              <a:gd name="connsiteX1133" fmla="*/ 1497657 w 1552222"/>
              <a:gd name="connsiteY1133" fmla="*/ 517151 h 1694616"/>
              <a:gd name="connsiteX1134" fmla="*/ 1498788 w 1552222"/>
              <a:gd name="connsiteY1134" fmla="*/ 517151 h 1694616"/>
              <a:gd name="connsiteX1135" fmla="*/ 1499919 w 1552222"/>
              <a:gd name="connsiteY1135" fmla="*/ 517151 h 1694616"/>
              <a:gd name="connsiteX1136" fmla="*/ 1499919 w 1552222"/>
              <a:gd name="connsiteY1136" fmla="*/ 514854 h 1694616"/>
              <a:gd name="connsiteX1137" fmla="*/ 1501085 w 1552222"/>
              <a:gd name="connsiteY1137" fmla="*/ 515985 h 1694616"/>
              <a:gd name="connsiteX1138" fmla="*/ 1502216 w 1552222"/>
              <a:gd name="connsiteY1138" fmla="*/ 514854 h 1694616"/>
              <a:gd name="connsiteX1139" fmla="*/ 1503347 w 1552222"/>
              <a:gd name="connsiteY1139" fmla="*/ 514854 h 1694616"/>
              <a:gd name="connsiteX1140" fmla="*/ 1504478 w 1552222"/>
              <a:gd name="connsiteY1140" fmla="*/ 517151 h 1694616"/>
              <a:gd name="connsiteX1141" fmla="*/ 1505608 w 1552222"/>
              <a:gd name="connsiteY1141" fmla="*/ 518283 h 1694616"/>
              <a:gd name="connsiteX1142" fmla="*/ 1506739 w 1552222"/>
              <a:gd name="connsiteY1142" fmla="*/ 518283 h 1694616"/>
              <a:gd name="connsiteX1143" fmla="*/ 1507906 w 1552222"/>
              <a:gd name="connsiteY1143" fmla="*/ 518283 h 1694616"/>
              <a:gd name="connsiteX1144" fmla="*/ 1510167 w 1552222"/>
              <a:gd name="connsiteY1144" fmla="*/ 517151 h 1694616"/>
              <a:gd name="connsiteX1145" fmla="*/ 1511298 w 1552222"/>
              <a:gd name="connsiteY1145" fmla="*/ 517151 h 1694616"/>
              <a:gd name="connsiteX1146" fmla="*/ 1512429 w 1552222"/>
              <a:gd name="connsiteY1146" fmla="*/ 517151 h 1694616"/>
              <a:gd name="connsiteX1147" fmla="*/ 1511298 w 1552222"/>
              <a:gd name="connsiteY1147" fmla="*/ 519414 h 1694616"/>
              <a:gd name="connsiteX1148" fmla="*/ 1512429 w 1552222"/>
              <a:gd name="connsiteY1148" fmla="*/ 520545 h 1694616"/>
              <a:gd name="connsiteX1149" fmla="*/ 1513560 w 1552222"/>
              <a:gd name="connsiteY1149" fmla="*/ 520545 h 1694616"/>
              <a:gd name="connsiteX1150" fmla="*/ 1512429 w 1552222"/>
              <a:gd name="connsiteY1150" fmla="*/ 519414 h 1694616"/>
              <a:gd name="connsiteX1151" fmla="*/ 1513560 w 1552222"/>
              <a:gd name="connsiteY1151" fmla="*/ 519414 h 1694616"/>
              <a:gd name="connsiteX1152" fmla="*/ 1514691 w 1552222"/>
              <a:gd name="connsiteY1152" fmla="*/ 519414 h 1694616"/>
              <a:gd name="connsiteX1153" fmla="*/ 1515857 w 1552222"/>
              <a:gd name="connsiteY1153" fmla="*/ 520545 h 1694616"/>
              <a:gd name="connsiteX1154" fmla="*/ 1516988 w 1552222"/>
              <a:gd name="connsiteY1154" fmla="*/ 520545 h 1694616"/>
              <a:gd name="connsiteX1155" fmla="*/ 1522678 w 1552222"/>
              <a:gd name="connsiteY1155" fmla="*/ 520545 h 1694616"/>
              <a:gd name="connsiteX1156" fmla="*/ 1522678 w 1552222"/>
              <a:gd name="connsiteY1156" fmla="*/ 518283 h 1694616"/>
              <a:gd name="connsiteX1157" fmla="*/ 1524940 w 1552222"/>
              <a:gd name="connsiteY1157" fmla="*/ 515985 h 1694616"/>
              <a:gd name="connsiteX1158" fmla="*/ 1527201 w 1552222"/>
              <a:gd name="connsiteY1158" fmla="*/ 515985 h 1694616"/>
              <a:gd name="connsiteX1159" fmla="*/ 1531760 w 1552222"/>
              <a:gd name="connsiteY1159" fmla="*/ 515985 h 1694616"/>
              <a:gd name="connsiteX1160" fmla="*/ 1532891 w 1552222"/>
              <a:gd name="connsiteY1160" fmla="*/ 515985 h 1694616"/>
              <a:gd name="connsiteX1161" fmla="*/ 1535153 w 1552222"/>
              <a:gd name="connsiteY1161" fmla="*/ 514854 h 1694616"/>
              <a:gd name="connsiteX1162" fmla="*/ 1539712 w 1552222"/>
              <a:gd name="connsiteY1162" fmla="*/ 511460 h 1694616"/>
              <a:gd name="connsiteX1163" fmla="*/ 1543105 w 1552222"/>
              <a:gd name="connsiteY1163" fmla="*/ 508031 h 1694616"/>
              <a:gd name="connsiteX1164" fmla="*/ 1546533 w 1552222"/>
              <a:gd name="connsiteY1164" fmla="*/ 504638 h 1694616"/>
              <a:gd name="connsiteX1165" fmla="*/ 1547664 w 1552222"/>
              <a:gd name="connsiteY1165" fmla="*/ 504638 h 1694616"/>
              <a:gd name="connsiteX1166" fmla="*/ 1548794 w 1552222"/>
              <a:gd name="connsiteY1166" fmla="*/ 502376 h 1694616"/>
              <a:gd name="connsiteX1167" fmla="*/ 1551056 w 1552222"/>
              <a:gd name="connsiteY1167" fmla="*/ 502376 h 1694616"/>
              <a:gd name="connsiteX1168" fmla="*/ 1552223 w 1552222"/>
              <a:gd name="connsiteY1168" fmla="*/ 502376 h 1694616"/>
              <a:gd name="connsiteX1169" fmla="*/ 1551056 w 1552222"/>
              <a:gd name="connsiteY1169" fmla="*/ 502376 h 1694616"/>
              <a:gd name="connsiteX1170" fmla="*/ 1552223 w 1552222"/>
              <a:gd name="connsiteY1170" fmla="*/ 503507 h 1694616"/>
              <a:gd name="connsiteX1171" fmla="*/ 1551056 w 1552222"/>
              <a:gd name="connsiteY1171" fmla="*/ 505769 h 1694616"/>
              <a:gd name="connsiteX1172" fmla="*/ 1544236 w 1552222"/>
              <a:gd name="connsiteY1172" fmla="*/ 512591 h 1694616"/>
              <a:gd name="connsiteX1173" fmla="*/ 1539712 w 1552222"/>
              <a:gd name="connsiteY1173" fmla="*/ 519414 h 1694616"/>
              <a:gd name="connsiteX1174" fmla="*/ 1527201 w 1552222"/>
              <a:gd name="connsiteY1174" fmla="*/ 545536 h 1694616"/>
              <a:gd name="connsiteX1175" fmla="*/ 1522678 w 1552222"/>
              <a:gd name="connsiteY1175" fmla="*/ 553490 h 1694616"/>
              <a:gd name="connsiteX1176" fmla="*/ 1514691 w 1552222"/>
              <a:gd name="connsiteY1176" fmla="*/ 572826 h 1694616"/>
              <a:gd name="connsiteX1177" fmla="*/ 1505608 w 1552222"/>
              <a:gd name="connsiteY1177" fmla="*/ 592161 h 1694616"/>
              <a:gd name="connsiteX1178" fmla="*/ 1504478 w 1552222"/>
              <a:gd name="connsiteY1178" fmla="*/ 597817 h 1694616"/>
              <a:gd name="connsiteX1179" fmla="*/ 1499919 w 1552222"/>
              <a:gd name="connsiteY1179" fmla="*/ 604639 h 1694616"/>
              <a:gd name="connsiteX1180" fmla="*/ 1496526 w 1552222"/>
              <a:gd name="connsiteY1180" fmla="*/ 610331 h 1694616"/>
              <a:gd name="connsiteX1181" fmla="*/ 1494264 w 1552222"/>
              <a:gd name="connsiteY1181" fmla="*/ 613759 h 1694616"/>
              <a:gd name="connsiteX1182" fmla="*/ 1493133 w 1552222"/>
              <a:gd name="connsiteY1182" fmla="*/ 617153 h 1694616"/>
              <a:gd name="connsiteX1183" fmla="*/ 1491967 w 1552222"/>
              <a:gd name="connsiteY1183" fmla="*/ 619415 h 1694616"/>
              <a:gd name="connsiteX1184" fmla="*/ 1481754 w 1552222"/>
              <a:gd name="connsiteY1184" fmla="*/ 636489 h 1694616"/>
              <a:gd name="connsiteX1185" fmla="*/ 1478361 w 1552222"/>
              <a:gd name="connsiteY1185" fmla="*/ 641013 h 1694616"/>
              <a:gd name="connsiteX1186" fmla="*/ 1469243 w 1552222"/>
              <a:gd name="connsiteY1186" fmla="*/ 653527 h 1694616"/>
              <a:gd name="connsiteX1187" fmla="*/ 1462422 w 1552222"/>
              <a:gd name="connsiteY1187" fmla="*/ 663742 h 1694616"/>
              <a:gd name="connsiteX1188" fmla="*/ 1461292 w 1552222"/>
              <a:gd name="connsiteY1188" fmla="*/ 664874 h 1694616"/>
              <a:gd name="connsiteX1189" fmla="*/ 1461292 w 1552222"/>
              <a:gd name="connsiteY1189" fmla="*/ 666040 h 1694616"/>
              <a:gd name="connsiteX1190" fmla="*/ 1460161 w 1552222"/>
              <a:gd name="connsiteY1190" fmla="*/ 668302 h 1694616"/>
              <a:gd name="connsiteX1191" fmla="*/ 1459030 w 1552222"/>
              <a:gd name="connsiteY1191" fmla="*/ 668302 h 1694616"/>
              <a:gd name="connsiteX1192" fmla="*/ 1455637 w 1552222"/>
              <a:gd name="connsiteY1192" fmla="*/ 673994 h 1694616"/>
              <a:gd name="connsiteX1193" fmla="*/ 1451078 w 1552222"/>
              <a:gd name="connsiteY1193" fmla="*/ 679649 h 1694616"/>
              <a:gd name="connsiteX1194" fmla="*/ 1448816 w 1552222"/>
              <a:gd name="connsiteY1194" fmla="*/ 683078 h 1694616"/>
              <a:gd name="connsiteX1195" fmla="*/ 1446519 w 1552222"/>
              <a:gd name="connsiteY1195" fmla="*/ 687638 h 1694616"/>
              <a:gd name="connsiteX1196" fmla="*/ 1444257 w 1552222"/>
              <a:gd name="connsiteY1196" fmla="*/ 692163 h 1694616"/>
              <a:gd name="connsiteX1197" fmla="*/ 1440865 w 1552222"/>
              <a:gd name="connsiteY1197" fmla="*/ 697854 h 1694616"/>
              <a:gd name="connsiteX1198" fmla="*/ 1438568 w 1552222"/>
              <a:gd name="connsiteY1198" fmla="*/ 698985 h 1694616"/>
              <a:gd name="connsiteX1199" fmla="*/ 1436306 w 1552222"/>
              <a:gd name="connsiteY1199" fmla="*/ 701247 h 1694616"/>
              <a:gd name="connsiteX1200" fmla="*/ 1434044 w 1552222"/>
              <a:gd name="connsiteY1200" fmla="*/ 703545 h 1694616"/>
              <a:gd name="connsiteX1201" fmla="*/ 1434044 w 1552222"/>
              <a:gd name="connsiteY1201" fmla="*/ 706939 h 1694616"/>
              <a:gd name="connsiteX1202" fmla="*/ 1434044 w 1552222"/>
              <a:gd name="connsiteY1202" fmla="*/ 708070 h 1694616"/>
              <a:gd name="connsiteX1203" fmla="*/ 1431747 w 1552222"/>
              <a:gd name="connsiteY1203" fmla="*/ 708070 h 1694616"/>
              <a:gd name="connsiteX1204" fmla="*/ 1430616 w 1552222"/>
              <a:gd name="connsiteY1204" fmla="*/ 710367 h 1694616"/>
              <a:gd name="connsiteX1205" fmla="*/ 1428354 w 1552222"/>
              <a:gd name="connsiteY1205" fmla="*/ 711499 h 1694616"/>
              <a:gd name="connsiteX1206" fmla="*/ 1426093 w 1552222"/>
              <a:gd name="connsiteY1206" fmla="*/ 714892 h 1694616"/>
              <a:gd name="connsiteX1207" fmla="*/ 1420403 w 1552222"/>
              <a:gd name="connsiteY1207" fmla="*/ 720583 h 1694616"/>
              <a:gd name="connsiteX1208" fmla="*/ 1412451 w 1552222"/>
              <a:gd name="connsiteY1208" fmla="*/ 731930 h 1694616"/>
              <a:gd name="connsiteX1209" fmla="*/ 1409023 w 1552222"/>
              <a:gd name="connsiteY1209" fmla="*/ 734228 h 1694616"/>
              <a:gd name="connsiteX1210" fmla="*/ 1405630 w 1552222"/>
              <a:gd name="connsiteY1210" fmla="*/ 738752 h 1694616"/>
              <a:gd name="connsiteX1211" fmla="*/ 1402202 w 1552222"/>
              <a:gd name="connsiteY1211" fmla="*/ 742181 h 1694616"/>
              <a:gd name="connsiteX1212" fmla="*/ 1399941 w 1552222"/>
              <a:gd name="connsiteY1212" fmla="*/ 745575 h 1694616"/>
              <a:gd name="connsiteX1213" fmla="*/ 1397679 w 1552222"/>
              <a:gd name="connsiteY1213" fmla="*/ 749003 h 1694616"/>
              <a:gd name="connsiteX1214" fmla="*/ 1395382 w 1552222"/>
              <a:gd name="connsiteY1214" fmla="*/ 749003 h 1694616"/>
              <a:gd name="connsiteX1215" fmla="*/ 1391989 w 1552222"/>
              <a:gd name="connsiteY1215" fmla="*/ 752397 h 1694616"/>
              <a:gd name="connsiteX1216" fmla="*/ 1388596 w 1552222"/>
              <a:gd name="connsiteY1216" fmla="*/ 758088 h 1694616"/>
              <a:gd name="connsiteX1217" fmla="*/ 1384037 w 1552222"/>
              <a:gd name="connsiteY1217" fmla="*/ 762648 h 1694616"/>
              <a:gd name="connsiteX1218" fmla="*/ 1381776 w 1552222"/>
              <a:gd name="connsiteY1218" fmla="*/ 762648 h 1694616"/>
              <a:gd name="connsiteX1219" fmla="*/ 1380609 w 1552222"/>
              <a:gd name="connsiteY1219" fmla="*/ 762648 h 1694616"/>
              <a:gd name="connsiteX1220" fmla="*/ 1378348 w 1552222"/>
              <a:gd name="connsiteY1220" fmla="*/ 762648 h 1694616"/>
              <a:gd name="connsiteX1221" fmla="*/ 1376086 w 1552222"/>
              <a:gd name="connsiteY1221" fmla="*/ 763779 h 1694616"/>
              <a:gd name="connsiteX1222" fmla="*/ 1370396 w 1552222"/>
              <a:gd name="connsiteY1222" fmla="*/ 767173 h 1694616"/>
              <a:gd name="connsiteX1223" fmla="*/ 1365837 w 1552222"/>
              <a:gd name="connsiteY1223" fmla="*/ 771733 h 1694616"/>
              <a:gd name="connsiteX1224" fmla="*/ 1362444 w 1552222"/>
              <a:gd name="connsiteY1224" fmla="*/ 772864 h 1694616"/>
              <a:gd name="connsiteX1225" fmla="*/ 1360183 w 1552222"/>
              <a:gd name="connsiteY1225" fmla="*/ 772864 h 1694616"/>
              <a:gd name="connsiteX1226" fmla="*/ 1357885 w 1552222"/>
              <a:gd name="connsiteY1226" fmla="*/ 771733 h 1694616"/>
              <a:gd name="connsiteX1227" fmla="*/ 1357885 w 1552222"/>
              <a:gd name="connsiteY1227" fmla="*/ 772864 h 1694616"/>
              <a:gd name="connsiteX1228" fmla="*/ 1352231 w 1552222"/>
              <a:gd name="connsiteY1228" fmla="*/ 771733 h 1694616"/>
              <a:gd name="connsiteX1229" fmla="*/ 1344244 w 1552222"/>
              <a:gd name="connsiteY1229" fmla="*/ 770602 h 1694616"/>
              <a:gd name="connsiteX1230" fmla="*/ 1347672 w 1552222"/>
              <a:gd name="connsiteY1230" fmla="*/ 762648 h 1694616"/>
              <a:gd name="connsiteX1231" fmla="*/ 1348803 w 1552222"/>
              <a:gd name="connsiteY1231" fmla="*/ 759219 h 1694616"/>
              <a:gd name="connsiteX1232" fmla="*/ 1347672 w 1552222"/>
              <a:gd name="connsiteY1232" fmla="*/ 756957 h 1694616"/>
              <a:gd name="connsiteX1233" fmla="*/ 1338590 w 1552222"/>
              <a:gd name="connsiteY1233" fmla="*/ 759219 h 1694616"/>
              <a:gd name="connsiteX1234" fmla="*/ 1340851 w 1552222"/>
              <a:gd name="connsiteY1234" fmla="*/ 763779 h 1694616"/>
              <a:gd name="connsiteX1235" fmla="*/ 1338590 w 1552222"/>
              <a:gd name="connsiteY1235" fmla="*/ 767173 h 1694616"/>
              <a:gd name="connsiteX1236" fmla="*/ 1338590 w 1552222"/>
              <a:gd name="connsiteY1236" fmla="*/ 768304 h 1694616"/>
              <a:gd name="connsiteX1237" fmla="*/ 1337459 w 1552222"/>
              <a:gd name="connsiteY1237" fmla="*/ 768304 h 1694616"/>
              <a:gd name="connsiteX1238" fmla="*/ 1335162 w 1552222"/>
              <a:gd name="connsiteY1238" fmla="*/ 771733 h 1694616"/>
              <a:gd name="connsiteX1239" fmla="*/ 1334031 w 1552222"/>
              <a:gd name="connsiteY1239" fmla="*/ 772864 h 1694616"/>
              <a:gd name="connsiteX1240" fmla="*/ 1331769 w 1552222"/>
              <a:gd name="connsiteY1240" fmla="*/ 776257 h 1694616"/>
              <a:gd name="connsiteX1241" fmla="*/ 1330638 w 1552222"/>
              <a:gd name="connsiteY1241" fmla="*/ 777424 h 1694616"/>
              <a:gd name="connsiteX1242" fmla="*/ 1329507 w 1552222"/>
              <a:gd name="connsiteY1242" fmla="*/ 777424 h 1694616"/>
              <a:gd name="connsiteX1243" fmla="*/ 1324948 w 1552222"/>
              <a:gd name="connsiteY1243" fmla="*/ 780817 h 1694616"/>
              <a:gd name="connsiteX1244" fmla="*/ 1322686 w 1552222"/>
              <a:gd name="connsiteY1244" fmla="*/ 780817 h 1694616"/>
              <a:gd name="connsiteX1245" fmla="*/ 1320389 w 1552222"/>
              <a:gd name="connsiteY1245" fmla="*/ 783080 h 1694616"/>
              <a:gd name="connsiteX1246" fmla="*/ 1319258 w 1552222"/>
              <a:gd name="connsiteY1246" fmla="*/ 785377 h 1694616"/>
              <a:gd name="connsiteX1247" fmla="*/ 1318127 w 1552222"/>
              <a:gd name="connsiteY1247" fmla="*/ 786508 h 1694616"/>
              <a:gd name="connsiteX1248" fmla="*/ 1316997 w 1552222"/>
              <a:gd name="connsiteY1248" fmla="*/ 786508 h 1694616"/>
              <a:gd name="connsiteX1249" fmla="*/ 1315866 w 1552222"/>
              <a:gd name="connsiteY1249" fmla="*/ 787640 h 1694616"/>
              <a:gd name="connsiteX1250" fmla="*/ 1313569 w 1552222"/>
              <a:gd name="connsiteY1250" fmla="*/ 791033 h 1694616"/>
              <a:gd name="connsiteX1251" fmla="*/ 1313569 w 1552222"/>
              <a:gd name="connsiteY1251" fmla="*/ 792200 h 1694616"/>
              <a:gd name="connsiteX1252" fmla="*/ 1310176 w 1552222"/>
              <a:gd name="connsiteY1252" fmla="*/ 793331 h 1694616"/>
              <a:gd name="connsiteX1253" fmla="*/ 1307914 w 1552222"/>
              <a:gd name="connsiteY1253" fmla="*/ 794462 h 1694616"/>
              <a:gd name="connsiteX1254" fmla="*/ 1309045 w 1552222"/>
              <a:gd name="connsiteY1254" fmla="*/ 794462 h 1694616"/>
              <a:gd name="connsiteX1255" fmla="*/ 1306748 w 1552222"/>
              <a:gd name="connsiteY1255" fmla="*/ 795593 h 1694616"/>
              <a:gd name="connsiteX1256" fmla="*/ 1304486 w 1552222"/>
              <a:gd name="connsiteY1256" fmla="*/ 796724 h 1694616"/>
              <a:gd name="connsiteX1257" fmla="*/ 1299963 w 1552222"/>
              <a:gd name="connsiteY1257" fmla="*/ 799022 h 1694616"/>
              <a:gd name="connsiteX1258" fmla="*/ 1297665 w 1552222"/>
              <a:gd name="connsiteY1258" fmla="*/ 800153 h 1694616"/>
              <a:gd name="connsiteX1259" fmla="*/ 1296534 w 1552222"/>
              <a:gd name="connsiteY1259" fmla="*/ 802415 h 1694616"/>
              <a:gd name="connsiteX1260" fmla="*/ 1293142 w 1552222"/>
              <a:gd name="connsiteY1260" fmla="*/ 803547 h 1694616"/>
              <a:gd name="connsiteX1261" fmla="*/ 1289714 w 1552222"/>
              <a:gd name="connsiteY1261" fmla="*/ 805809 h 1694616"/>
              <a:gd name="connsiteX1262" fmla="*/ 1289714 w 1552222"/>
              <a:gd name="connsiteY1262" fmla="*/ 806975 h 1694616"/>
              <a:gd name="connsiteX1263" fmla="*/ 1287452 w 1552222"/>
              <a:gd name="connsiteY1263" fmla="*/ 806975 h 1694616"/>
              <a:gd name="connsiteX1264" fmla="*/ 1285155 w 1552222"/>
              <a:gd name="connsiteY1264" fmla="*/ 808107 h 1694616"/>
              <a:gd name="connsiteX1265" fmla="*/ 1282893 w 1552222"/>
              <a:gd name="connsiteY1265" fmla="*/ 811500 h 1694616"/>
              <a:gd name="connsiteX1266" fmla="*/ 1280631 w 1552222"/>
              <a:gd name="connsiteY1266" fmla="*/ 819453 h 1694616"/>
              <a:gd name="connsiteX1267" fmla="*/ 1280631 w 1552222"/>
              <a:gd name="connsiteY1267" fmla="*/ 820585 h 1694616"/>
              <a:gd name="connsiteX1268" fmla="*/ 1279500 w 1552222"/>
              <a:gd name="connsiteY1268" fmla="*/ 829705 h 1694616"/>
              <a:gd name="connsiteX1269" fmla="*/ 1280631 w 1552222"/>
              <a:gd name="connsiteY1269" fmla="*/ 834229 h 1694616"/>
              <a:gd name="connsiteX1270" fmla="*/ 1282893 w 1552222"/>
              <a:gd name="connsiteY1270" fmla="*/ 837658 h 1694616"/>
              <a:gd name="connsiteX1271" fmla="*/ 1284024 w 1552222"/>
              <a:gd name="connsiteY1271" fmla="*/ 838789 h 1694616"/>
              <a:gd name="connsiteX1272" fmla="*/ 1288583 w 1552222"/>
              <a:gd name="connsiteY1272" fmla="*/ 835360 h 1694616"/>
              <a:gd name="connsiteX1273" fmla="*/ 1289714 w 1552222"/>
              <a:gd name="connsiteY1273" fmla="*/ 836527 h 1694616"/>
              <a:gd name="connsiteX1274" fmla="*/ 1290845 w 1552222"/>
              <a:gd name="connsiteY1274" fmla="*/ 838789 h 1694616"/>
              <a:gd name="connsiteX1275" fmla="*/ 1289714 w 1552222"/>
              <a:gd name="connsiteY1275" fmla="*/ 839920 h 1694616"/>
              <a:gd name="connsiteX1276" fmla="*/ 1290845 w 1552222"/>
              <a:gd name="connsiteY1276" fmla="*/ 839920 h 1694616"/>
              <a:gd name="connsiteX1277" fmla="*/ 1290845 w 1552222"/>
              <a:gd name="connsiteY1277" fmla="*/ 842183 h 1694616"/>
              <a:gd name="connsiteX1278" fmla="*/ 1290845 w 1552222"/>
              <a:gd name="connsiteY1278" fmla="*/ 844480 h 1694616"/>
              <a:gd name="connsiteX1279" fmla="*/ 1291976 w 1552222"/>
              <a:gd name="connsiteY1279" fmla="*/ 845611 h 1694616"/>
              <a:gd name="connsiteX1280" fmla="*/ 1293142 w 1552222"/>
              <a:gd name="connsiteY1280" fmla="*/ 847874 h 1694616"/>
              <a:gd name="connsiteX1281" fmla="*/ 1291976 w 1552222"/>
              <a:gd name="connsiteY1281" fmla="*/ 849005 h 1694616"/>
              <a:gd name="connsiteX1282" fmla="*/ 1293142 w 1552222"/>
              <a:gd name="connsiteY1282" fmla="*/ 850136 h 1694616"/>
              <a:gd name="connsiteX1283" fmla="*/ 1290845 w 1552222"/>
              <a:gd name="connsiteY1283" fmla="*/ 853565 h 1694616"/>
              <a:gd name="connsiteX1284" fmla="*/ 1288583 w 1552222"/>
              <a:gd name="connsiteY1284" fmla="*/ 852434 h 1694616"/>
              <a:gd name="connsiteX1285" fmla="*/ 1288583 w 1552222"/>
              <a:gd name="connsiteY1285" fmla="*/ 854696 h 1694616"/>
              <a:gd name="connsiteX1286" fmla="*/ 1289714 w 1552222"/>
              <a:gd name="connsiteY1286" fmla="*/ 854696 h 1694616"/>
              <a:gd name="connsiteX1287" fmla="*/ 1290845 w 1552222"/>
              <a:gd name="connsiteY1287" fmla="*/ 854696 h 1694616"/>
              <a:gd name="connsiteX1288" fmla="*/ 1289714 w 1552222"/>
              <a:gd name="connsiteY1288" fmla="*/ 855827 h 1694616"/>
              <a:gd name="connsiteX1289" fmla="*/ 1289714 w 1552222"/>
              <a:gd name="connsiteY1289" fmla="*/ 856958 h 1694616"/>
              <a:gd name="connsiteX1290" fmla="*/ 1286321 w 1552222"/>
              <a:gd name="connsiteY1290" fmla="*/ 859256 h 1694616"/>
              <a:gd name="connsiteX1291" fmla="*/ 1286321 w 1552222"/>
              <a:gd name="connsiteY1291" fmla="*/ 861518 h 1694616"/>
              <a:gd name="connsiteX1292" fmla="*/ 1285155 w 1552222"/>
              <a:gd name="connsiteY1292" fmla="*/ 867210 h 1694616"/>
              <a:gd name="connsiteX1293" fmla="*/ 1285155 w 1552222"/>
              <a:gd name="connsiteY1293" fmla="*/ 869472 h 1694616"/>
              <a:gd name="connsiteX1294" fmla="*/ 1286321 w 1552222"/>
              <a:gd name="connsiteY1294" fmla="*/ 870603 h 1694616"/>
              <a:gd name="connsiteX1295" fmla="*/ 1288583 w 1552222"/>
              <a:gd name="connsiteY1295" fmla="*/ 870603 h 1694616"/>
              <a:gd name="connsiteX1296" fmla="*/ 1288583 w 1552222"/>
              <a:gd name="connsiteY1296" fmla="*/ 871734 h 1694616"/>
              <a:gd name="connsiteX1297" fmla="*/ 1288583 w 1552222"/>
              <a:gd name="connsiteY1297" fmla="*/ 872865 h 1694616"/>
              <a:gd name="connsiteX1298" fmla="*/ 1290845 w 1552222"/>
              <a:gd name="connsiteY1298" fmla="*/ 874032 h 1694616"/>
              <a:gd name="connsiteX1299" fmla="*/ 1289714 w 1552222"/>
              <a:gd name="connsiteY1299" fmla="*/ 875163 h 1694616"/>
              <a:gd name="connsiteX1300" fmla="*/ 1289714 w 1552222"/>
              <a:gd name="connsiteY1300" fmla="*/ 878556 h 1694616"/>
              <a:gd name="connsiteX1301" fmla="*/ 1291976 w 1552222"/>
              <a:gd name="connsiteY1301" fmla="*/ 878556 h 1694616"/>
              <a:gd name="connsiteX1302" fmla="*/ 1293142 w 1552222"/>
              <a:gd name="connsiteY1302" fmla="*/ 877425 h 1694616"/>
              <a:gd name="connsiteX1303" fmla="*/ 1293142 w 1552222"/>
              <a:gd name="connsiteY1303" fmla="*/ 878556 h 1694616"/>
              <a:gd name="connsiteX1304" fmla="*/ 1293142 w 1552222"/>
              <a:gd name="connsiteY1304" fmla="*/ 881985 h 1694616"/>
              <a:gd name="connsiteX1305" fmla="*/ 1291976 w 1552222"/>
              <a:gd name="connsiteY1305" fmla="*/ 884248 h 1694616"/>
              <a:gd name="connsiteX1306" fmla="*/ 1288583 w 1552222"/>
              <a:gd name="connsiteY1306" fmla="*/ 887676 h 1694616"/>
              <a:gd name="connsiteX1307" fmla="*/ 1288583 w 1552222"/>
              <a:gd name="connsiteY1307" fmla="*/ 886510 h 1694616"/>
              <a:gd name="connsiteX1308" fmla="*/ 1287452 w 1552222"/>
              <a:gd name="connsiteY1308" fmla="*/ 884248 h 1694616"/>
              <a:gd name="connsiteX1309" fmla="*/ 1285155 w 1552222"/>
              <a:gd name="connsiteY1309" fmla="*/ 884248 h 1694616"/>
              <a:gd name="connsiteX1310" fmla="*/ 1282893 w 1552222"/>
              <a:gd name="connsiteY1310" fmla="*/ 886510 h 1694616"/>
              <a:gd name="connsiteX1311" fmla="*/ 1279500 w 1552222"/>
              <a:gd name="connsiteY1311" fmla="*/ 886510 h 1694616"/>
              <a:gd name="connsiteX1312" fmla="*/ 1280631 w 1552222"/>
              <a:gd name="connsiteY1312" fmla="*/ 887676 h 1694616"/>
              <a:gd name="connsiteX1313" fmla="*/ 1280631 w 1552222"/>
              <a:gd name="connsiteY1313" fmla="*/ 889939 h 1694616"/>
              <a:gd name="connsiteX1314" fmla="*/ 1279500 w 1552222"/>
              <a:gd name="connsiteY1314" fmla="*/ 891070 h 1694616"/>
              <a:gd name="connsiteX1315" fmla="*/ 1276072 w 1552222"/>
              <a:gd name="connsiteY1315" fmla="*/ 894463 h 1694616"/>
              <a:gd name="connsiteX1316" fmla="*/ 1274941 w 1552222"/>
              <a:gd name="connsiteY1316" fmla="*/ 899023 h 1694616"/>
              <a:gd name="connsiteX1317" fmla="*/ 1274941 w 1552222"/>
              <a:gd name="connsiteY1317" fmla="*/ 905846 h 1694616"/>
              <a:gd name="connsiteX1318" fmla="*/ 1277203 w 1552222"/>
              <a:gd name="connsiteY1318" fmla="*/ 912668 h 1694616"/>
              <a:gd name="connsiteX1319" fmla="*/ 1279500 w 1552222"/>
              <a:gd name="connsiteY1319" fmla="*/ 916061 h 1694616"/>
              <a:gd name="connsiteX1320" fmla="*/ 1282893 w 1552222"/>
              <a:gd name="connsiteY1320" fmla="*/ 921753 h 1694616"/>
              <a:gd name="connsiteX1321" fmla="*/ 1282893 w 1552222"/>
              <a:gd name="connsiteY1321" fmla="*/ 922884 h 1694616"/>
              <a:gd name="connsiteX1322" fmla="*/ 1285155 w 1552222"/>
              <a:gd name="connsiteY1322" fmla="*/ 924015 h 1694616"/>
              <a:gd name="connsiteX1323" fmla="*/ 1286321 w 1552222"/>
              <a:gd name="connsiteY1323" fmla="*/ 927444 h 1694616"/>
              <a:gd name="connsiteX1324" fmla="*/ 1286321 w 1552222"/>
              <a:gd name="connsiteY1324" fmla="*/ 931968 h 1694616"/>
              <a:gd name="connsiteX1325" fmla="*/ 1286321 w 1552222"/>
              <a:gd name="connsiteY1325" fmla="*/ 933135 h 1694616"/>
              <a:gd name="connsiteX1326" fmla="*/ 1284024 w 1552222"/>
              <a:gd name="connsiteY1326" fmla="*/ 943351 h 1694616"/>
              <a:gd name="connsiteX1327" fmla="*/ 1284024 w 1552222"/>
              <a:gd name="connsiteY1327" fmla="*/ 945613 h 1694616"/>
              <a:gd name="connsiteX1328" fmla="*/ 1282893 w 1552222"/>
              <a:gd name="connsiteY1328" fmla="*/ 951304 h 1694616"/>
              <a:gd name="connsiteX1329" fmla="*/ 1281762 w 1552222"/>
              <a:gd name="connsiteY1329" fmla="*/ 954733 h 1694616"/>
              <a:gd name="connsiteX1330" fmla="*/ 1281762 w 1552222"/>
              <a:gd name="connsiteY1330" fmla="*/ 956995 h 1694616"/>
              <a:gd name="connsiteX1331" fmla="*/ 1278370 w 1552222"/>
              <a:gd name="connsiteY1331" fmla="*/ 967211 h 1694616"/>
              <a:gd name="connsiteX1332" fmla="*/ 1277203 w 1552222"/>
              <a:gd name="connsiteY1332" fmla="*/ 972902 h 1694616"/>
              <a:gd name="connsiteX1333" fmla="*/ 1276072 w 1552222"/>
              <a:gd name="connsiteY1333" fmla="*/ 976296 h 1694616"/>
              <a:gd name="connsiteX1334" fmla="*/ 1276072 w 1552222"/>
              <a:gd name="connsiteY1334" fmla="*/ 979724 h 1694616"/>
              <a:gd name="connsiteX1335" fmla="*/ 1276072 w 1552222"/>
              <a:gd name="connsiteY1335" fmla="*/ 980856 h 1694616"/>
              <a:gd name="connsiteX1336" fmla="*/ 1274941 w 1552222"/>
              <a:gd name="connsiteY1336" fmla="*/ 987678 h 1694616"/>
              <a:gd name="connsiteX1337" fmla="*/ 1276072 w 1552222"/>
              <a:gd name="connsiteY1337" fmla="*/ 991071 h 1694616"/>
              <a:gd name="connsiteX1338" fmla="*/ 1276072 w 1552222"/>
              <a:gd name="connsiteY1338" fmla="*/ 989940 h 1694616"/>
              <a:gd name="connsiteX1339" fmla="*/ 1277203 w 1552222"/>
              <a:gd name="connsiteY1339" fmla="*/ 991071 h 1694616"/>
              <a:gd name="connsiteX1340" fmla="*/ 1277203 w 1552222"/>
              <a:gd name="connsiteY1340" fmla="*/ 993369 h 1694616"/>
              <a:gd name="connsiteX1341" fmla="*/ 1277203 w 1552222"/>
              <a:gd name="connsiteY1341" fmla="*/ 994500 h 1694616"/>
              <a:gd name="connsiteX1342" fmla="*/ 1277203 w 1552222"/>
              <a:gd name="connsiteY1342" fmla="*/ 995631 h 1694616"/>
              <a:gd name="connsiteX1343" fmla="*/ 1276072 w 1552222"/>
              <a:gd name="connsiteY1343" fmla="*/ 996762 h 1694616"/>
              <a:gd name="connsiteX1344" fmla="*/ 1276072 w 1552222"/>
              <a:gd name="connsiteY1344" fmla="*/ 997894 h 1694616"/>
              <a:gd name="connsiteX1345" fmla="*/ 1273811 w 1552222"/>
              <a:gd name="connsiteY1345" fmla="*/ 1002454 h 1694616"/>
              <a:gd name="connsiteX1346" fmla="*/ 1273811 w 1552222"/>
              <a:gd name="connsiteY1346" fmla="*/ 1007014 h 1694616"/>
              <a:gd name="connsiteX1347" fmla="*/ 1271549 w 1552222"/>
              <a:gd name="connsiteY1347" fmla="*/ 1016098 h 1694616"/>
              <a:gd name="connsiteX1348" fmla="*/ 1270418 w 1552222"/>
              <a:gd name="connsiteY1348" fmla="*/ 1025183 h 1694616"/>
              <a:gd name="connsiteX1349" fmla="*/ 1268121 w 1552222"/>
              <a:gd name="connsiteY1349" fmla="*/ 1029743 h 1694616"/>
              <a:gd name="connsiteX1350" fmla="*/ 1268121 w 1552222"/>
              <a:gd name="connsiteY1350" fmla="*/ 1035399 h 1694616"/>
              <a:gd name="connsiteX1351" fmla="*/ 1266990 w 1552222"/>
              <a:gd name="connsiteY1351" fmla="*/ 1039959 h 1694616"/>
              <a:gd name="connsiteX1352" fmla="*/ 1265859 w 1552222"/>
              <a:gd name="connsiteY1352" fmla="*/ 1042221 h 1694616"/>
              <a:gd name="connsiteX1353" fmla="*/ 1263597 w 1552222"/>
              <a:gd name="connsiteY1353" fmla="*/ 1053603 h 1694616"/>
              <a:gd name="connsiteX1354" fmla="*/ 1263597 w 1552222"/>
              <a:gd name="connsiteY1354" fmla="*/ 1060426 h 1694616"/>
              <a:gd name="connsiteX1355" fmla="*/ 1263597 w 1552222"/>
              <a:gd name="connsiteY1355" fmla="*/ 1064950 h 1694616"/>
              <a:gd name="connsiteX1356" fmla="*/ 1263597 w 1552222"/>
              <a:gd name="connsiteY1356" fmla="*/ 1072939 h 1694616"/>
              <a:gd name="connsiteX1357" fmla="*/ 1265859 w 1552222"/>
              <a:gd name="connsiteY1357" fmla="*/ 1077464 h 1694616"/>
              <a:gd name="connsiteX1358" fmla="*/ 1268121 w 1552222"/>
              <a:gd name="connsiteY1358" fmla="*/ 1078595 h 1694616"/>
              <a:gd name="connsiteX1359" fmla="*/ 1269252 w 1552222"/>
              <a:gd name="connsiteY1359" fmla="*/ 1078595 h 1694616"/>
              <a:gd name="connsiteX1360" fmla="*/ 1270418 w 1552222"/>
              <a:gd name="connsiteY1360" fmla="*/ 1076332 h 1694616"/>
              <a:gd name="connsiteX1361" fmla="*/ 1270418 w 1552222"/>
              <a:gd name="connsiteY1361" fmla="*/ 1078595 h 1694616"/>
              <a:gd name="connsiteX1362" fmla="*/ 1269252 w 1552222"/>
              <a:gd name="connsiteY1362" fmla="*/ 1078595 h 1694616"/>
              <a:gd name="connsiteX1363" fmla="*/ 1269252 w 1552222"/>
              <a:gd name="connsiteY1363" fmla="*/ 1082024 h 1694616"/>
              <a:gd name="connsiteX1364" fmla="*/ 1268121 w 1552222"/>
              <a:gd name="connsiteY1364" fmla="*/ 1083155 h 1694616"/>
              <a:gd name="connsiteX1365" fmla="*/ 1269252 w 1552222"/>
              <a:gd name="connsiteY1365" fmla="*/ 1083155 h 1694616"/>
              <a:gd name="connsiteX1366" fmla="*/ 1269252 w 1552222"/>
              <a:gd name="connsiteY1366" fmla="*/ 1082024 h 1694616"/>
              <a:gd name="connsiteX1367" fmla="*/ 1270418 w 1552222"/>
              <a:gd name="connsiteY1367" fmla="*/ 1082024 h 1694616"/>
              <a:gd name="connsiteX1368" fmla="*/ 1270418 w 1552222"/>
              <a:gd name="connsiteY1368" fmla="*/ 1088846 h 1694616"/>
              <a:gd name="connsiteX1369" fmla="*/ 1270418 w 1552222"/>
              <a:gd name="connsiteY1369" fmla="*/ 1095668 h 1694616"/>
              <a:gd name="connsiteX1370" fmla="*/ 1271549 w 1552222"/>
              <a:gd name="connsiteY1370" fmla="*/ 1102455 h 1694616"/>
              <a:gd name="connsiteX1371" fmla="*/ 1272680 w 1552222"/>
              <a:gd name="connsiteY1371" fmla="*/ 1105884 h 1694616"/>
              <a:gd name="connsiteX1372" fmla="*/ 1272680 w 1552222"/>
              <a:gd name="connsiteY1372" fmla="*/ 1108146 h 1694616"/>
              <a:gd name="connsiteX1373" fmla="*/ 1274941 w 1552222"/>
              <a:gd name="connsiteY1373" fmla="*/ 1114969 h 1694616"/>
              <a:gd name="connsiteX1374" fmla="*/ 1274941 w 1552222"/>
              <a:gd name="connsiteY1374" fmla="*/ 1132007 h 1694616"/>
              <a:gd name="connsiteX1375" fmla="*/ 1274941 w 1552222"/>
              <a:gd name="connsiteY1375" fmla="*/ 1151342 h 1694616"/>
              <a:gd name="connsiteX1376" fmla="*/ 1274941 w 1552222"/>
              <a:gd name="connsiteY1376" fmla="*/ 1155902 h 1694616"/>
              <a:gd name="connsiteX1377" fmla="*/ 1274941 w 1552222"/>
              <a:gd name="connsiteY1377" fmla="*/ 1159296 h 1694616"/>
              <a:gd name="connsiteX1378" fmla="*/ 1276072 w 1552222"/>
              <a:gd name="connsiteY1378" fmla="*/ 1166118 h 1694616"/>
              <a:gd name="connsiteX1379" fmla="*/ 1274941 w 1552222"/>
              <a:gd name="connsiteY1379" fmla="*/ 1167249 h 1694616"/>
              <a:gd name="connsiteX1380" fmla="*/ 1276072 w 1552222"/>
              <a:gd name="connsiteY1380" fmla="*/ 1168380 h 1694616"/>
              <a:gd name="connsiteX1381" fmla="*/ 1278370 w 1552222"/>
              <a:gd name="connsiteY1381" fmla="*/ 1183156 h 1694616"/>
              <a:gd name="connsiteX1382" fmla="*/ 1281762 w 1552222"/>
              <a:gd name="connsiteY1382" fmla="*/ 1195670 h 1694616"/>
              <a:gd name="connsiteX1383" fmla="*/ 1281762 w 1552222"/>
              <a:gd name="connsiteY1383" fmla="*/ 1196801 h 1694616"/>
              <a:gd name="connsiteX1384" fmla="*/ 1282893 w 1552222"/>
              <a:gd name="connsiteY1384" fmla="*/ 1197932 h 1694616"/>
              <a:gd name="connsiteX1385" fmla="*/ 1284024 w 1552222"/>
              <a:gd name="connsiteY1385" fmla="*/ 1207052 h 1694616"/>
              <a:gd name="connsiteX1386" fmla="*/ 1284024 w 1552222"/>
              <a:gd name="connsiteY1386" fmla="*/ 1218399 h 1694616"/>
              <a:gd name="connsiteX1387" fmla="*/ 1285155 w 1552222"/>
              <a:gd name="connsiteY1387" fmla="*/ 1229781 h 1694616"/>
              <a:gd name="connsiteX1388" fmla="*/ 1287452 w 1552222"/>
              <a:gd name="connsiteY1388" fmla="*/ 1238866 h 1694616"/>
              <a:gd name="connsiteX1389" fmla="*/ 1288583 w 1552222"/>
              <a:gd name="connsiteY1389" fmla="*/ 1238866 h 1694616"/>
              <a:gd name="connsiteX1390" fmla="*/ 1290845 w 1552222"/>
              <a:gd name="connsiteY1390" fmla="*/ 1246819 h 1694616"/>
              <a:gd name="connsiteX1391" fmla="*/ 1290845 w 1552222"/>
              <a:gd name="connsiteY1391" fmla="*/ 1247950 h 1694616"/>
              <a:gd name="connsiteX1392" fmla="*/ 1291976 w 1552222"/>
              <a:gd name="connsiteY1392" fmla="*/ 1249081 h 1694616"/>
              <a:gd name="connsiteX1393" fmla="*/ 1296534 w 1552222"/>
              <a:gd name="connsiteY1393" fmla="*/ 1258166 h 1694616"/>
              <a:gd name="connsiteX1394" fmla="*/ 1297665 w 1552222"/>
              <a:gd name="connsiteY1394" fmla="*/ 1259333 h 1694616"/>
              <a:gd name="connsiteX1395" fmla="*/ 1297665 w 1552222"/>
              <a:gd name="connsiteY1395" fmla="*/ 1260464 h 1694616"/>
              <a:gd name="connsiteX1396" fmla="*/ 1296534 w 1552222"/>
              <a:gd name="connsiteY1396" fmla="*/ 1261595 h 1694616"/>
              <a:gd name="connsiteX1397" fmla="*/ 1296534 w 1552222"/>
              <a:gd name="connsiteY1397" fmla="*/ 1262726 h 1694616"/>
              <a:gd name="connsiteX1398" fmla="*/ 1298796 w 1552222"/>
              <a:gd name="connsiteY1398" fmla="*/ 1263857 h 1694616"/>
              <a:gd name="connsiteX1399" fmla="*/ 1298796 w 1552222"/>
              <a:gd name="connsiteY1399" fmla="*/ 1264988 h 1694616"/>
              <a:gd name="connsiteX1400" fmla="*/ 1297665 w 1552222"/>
              <a:gd name="connsiteY1400" fmla="*/ 1266155 h 1694616"/>
              <a:gd name="connsiteX1401" fmla="*/ 1296534 w 1552222"/>
              <a:gd name="connsiteY1401" fmla="*/ 1268417 h 1694616"/>
              <a:gd name="connsiteX1402" fmla="*/ 1293142 w 1552222"/>
              <a:gd name="connsiteY1402" fmla="*/ 1274108 h 1694616"/>
              <a:gd name="connsiteX1403" fmla="*/ 1288583 w 1552222"/>
              <a:gd name="connsiteY1403" fmla="*/ 1290015 h 1694616"/>
              <a:gd name="connsiteX1404" fmla="*/ 1285155 w 1552222"/>
              <a:gd name="connsiteY1404" fmla="*/ 1297969 h 1694616"/>
              <a:gd name="connsiteX1405" fmla="*/ 1282893 w 1552222"/>
              <a:gd name="connsiteY1405" fmla="*/ 1304791 h 1694616"/>
              <a:gd name="connsiteX1406" fmla="*/ 1281762 w 1552222"/>
              <a:gd name="connsiteY1406" fmla="*/ 1305922 h 1694616"/>
              <a:gd name="connsiteX1407" fmla="*/ 1281762 w 1552222"/>
              <a:gd name="connsiteY1407" fmla="*/ 1310482 h 1694616"/>
              <a:gd name="connsiteX1408" fmla="*/ 1281762 w 1552222"/>
              <a:gd name="connsiteY1408" fmla="*/ 1312744 h 1694616"/>
              <a:gd name="connsiteX1409" fmla="*/ 1282893 w 1552222"/>
              <a:gd name="connsiteY1409" fmla="*/ 1316138 h 1694616"/>
              <a:gd name="connsiteX1410" fmla="*/ 1281762 w 1552222"/>
              <a:gd name="connsiteY1410" fmla="*/ 1317269 h 1694616"/>
              <a:gd name="connsiteX1411" fmla="*/ 1280631 w 1552222"/>
              <a:gd name="connsiteY1411" fmla="*/ 1320698 h 1694616"/>
              <a:gd name="connsiteX1412" fmla="*/ 1279500 w 1552222"/>
              <a:gd name="connsiteY1412" fmla="*/ 1321829 h 1694616"/>
              <a:gd name="connsiteX1413" fmla="*/ 1278370 w 1552222"/>
              <a:gd name="connsiteY1413" fmla="*/ 1325223 h 1694616"/>
              <a:gd name="connsiteX1414" fmla="*/ 1276072 w 1552222"/>
              <a:gd name="connsiteY1414" fmla="*/ 1326389 h 1694616"/>
              <a:gd name="connsiteX1415" fmla="*/ 1272680 w 1552222"/>
              <a:gd name="connsiteY1415" fmla="*/ 1330914 h 1694616"/>
              <a:gd name="connsiteX1416" fmla="*/ 1272680 w 1552222"/>
              <a:gd name="connsiteY1416" fmla="*/ 1332045 h 1694616"/>
              <a:gd name="connsiteX1417" fmla="*/ 1271549 w 1552222"/>
              <a:gd name="connsiteY1417" fmla="*/ 1332045 h 1694616"/>
              <a:gd name="connsiteX1418" fmla="*/ 1270418 w 1552222"/>
              <a:gd name="connsiteY1418" fmla="*/ 1336605 h 1694616"/>
              <a:gd name="connsiteX1419" fmla="*/ 1270418 w 1552222"/>
              <a:gd name="connsiteY1419" fmla="*/ 1337736 h 1694616"/>
              <a:gd name="connsiteX1420" fmla="*/ 1272680 w 1552222"/>
              <a:gd name="connsiteY1420" fmla="*/ 1334343 h 1694616"/>
              <a:gd name="connsiteX1421" fmla="*/ 1270418 w 1552222"/>
              <a:gd name="connsiteY1421" fmla="*/ 1340034 h 1694616"/>
              <a:gd name="connsiteX1422" fmla="*/ 1271549 w 1552222"/>
              <a:gd name="connsiteY1422" fmla="*/ 1344558 h 1694616"/>
              <a:gd name="connsiteX1423" fmla="*/ 1272680 w 1552222"/>
              <a:gd name="connsiteY1423" fmla="*/ 1345689 h 1694616"/>
              <a:gd name="connsiteX1424" fmla="*/ 1273811 w 1552222"/>
              <a:gd name="connsiteY1424" fmla="*/ 1345689 h 1694616"/>
              <a:gd name="connsiteX1425" fmla="*/ 1273811 w 1552222"/>
              <a:gd name="connsiteY1425" fmla="*/ 1346821 h 1694616"/>
              <a:gd name="connsiteX1426" fmla="*/ 1272680 w 1552222"/>
              <a:gd name="connsiteY1426" fmla="*/ 1349118 h 1694616"/>
              <a:gd name="connsiteX1427" fmla="*/ 1272680 w 1552222"/>
              <a:gd name="connsiteY1427" fmla="*/ 1353643 h 1694616"/>
              <a:gd name="connsiteX1428" fmla="*/ 1270418 w 1552222"/>
              <a:gd name="connsiteY1428" fmla="*/ 1354774 h 1694616"/>
              <a:gd name="connsiteX1429" fmla="*/ 1268121 w 1552222"/>
              <a:gd name="connsiteY1429" fmla="*/ 1357072 h 1694616"/>
              <a:gd name="connsiteX1430" fmla="*/ 1264728 w 1552222"/>
              <a:gd name="connsiteY1430" fmla="*/ 1362763 h 1694616"/>
              <a:gd name="connsiteX1431" fmla="*/ 1264728 w 1552222"/>
              <a:gd name="connsiteY1431" fmla="*/ 1366156 h 1694616"/>
              <a:gd name="connsiteX1432" fmla="*/ 1263597 w 1552222"/>
              <a:gd name="connsiteY1432" fmla="*/ 1367288 h 1694616"/>
              <a:gd name="connsiteX1433" fmla="*/ 1263597 w 1552222"/>
              <a:gd name="connsiteY1433" fmla="*/ 1368419 h 1694616"/>
              <a:gd name="connsiteX1434" fmla="*/ 1264728 w 1552222"/>
              <a:gd name="connsiteY1434" fmla="*/ 1367288 h 1694616"/>
              <a:gd name="connsiteX1435" fmla="*/ 1264728 w 1552222"/>
              <a:gd name="connsiteY1435" fmla="*/ 1368419 h 1694616"/>
              <a:gd name="connsiteX1436" fmla="*/ 1264728 w 1552222"/>
              <a:gd name="connsiteY1436" fmla="*/ 1370716 h 1694616"/>
              <a:gd name="connsiteX1437" fmla="*/ 1263597 w 1552222"/>
              <a:gd name="connsiteY1437" fmla="*/ 1371848 h 1694616"/>
              <a:gd name="connsiteX1438" fmla="*/ 1263597 w 1552222"/>
              <a:gd name="connsiteY1438" fmla="*/ 1374110 h 1694616"/>
              <a:gd name="connsiteX1439" fmla="*/ 1260169 w 1552222"/>
              <a:gd name="connsiteY1439" fmla="*/ 1380932 h 1694616"/>
              <a:gd name="connsiteX1440" fmla="*/ 1260169 w 1552222"/>
              <a:gd name="connsiteY1440" fmla="*/ 1385492 h 1694616"/>
              <a:gd name="connsiteX1441" fmla="*/ 1259038 w 1552222"/>
              <a:gd name="connsiteY1441" fmla="*/ 1391148 h 1694616"/>
              <a:gd name="connsiteX1442" fmla="*/ 1259038 w 1552222"/>
              <a:gd name="connsiteY1442" fmla="*/ 1393446 h 1694616"/>
              <a:gd name="connsiteX1443" fmla="*/ 1259038 w 1552222"/>
              <a:gd name="connsiteY1443" fmla="*/ 1396839 h 1694616"/>
              <a:gd name="connsiteX1444" fmla="*/ 1257907 w 1552222"/>
              <a:gd name="connsiteY1444" fmla="*/ 1400268 h 1694616"/>
              <a:gd name="connsiteX1445" fmla="*/ 1259038 w 1552222"/>
              <a:gd name="connsiteY1445" fmla="*/ 1401399 h 1694616"/>
              <a:gd name="connsiteX1446" fmla="*/ 1256776 w 1552222"/>
              <a:gd name="connsiteY1446" fmla="*/ 1403661 h 1694616"/>
              <a:gd name="connsiteX1447" fmla="*/ 1256776 w 1552222"/>
              <a:gd name="connsiteY1447" fmla="*/ 1408221 h 1694616"/>
              <a:gd name="connsiteX1448" fmla="*/ 1256776 w 1552222"/>
              <a:gd name="connsiteY1448" fmla="*/ 1411615 h 1694616"/>
              <a:gd name="connsiteX1449" fmla="*/ 1255646 w 1552222"/>
              <a:gd name="connsiteY1449" fmla="*/ 1411615 h 1694616"/>
              <a:gd name="connsiteX1450" fmla="*/ 1254479 w 1552222"/>
              <a:gd name="connsiteY1450" fmla="*/ 1412746 h 1694616"/>
              <a:gd name="connsiteX1451" fmla="*/ 1253348 w 1552222"/>
              <a:gd name="connsiteY1451" fmla="*/ 1415044 h 1694616"/>
              <a:gd name="connsiteX1452" fmla="*/ 1253348 w 1552222"/>
              <a:gd name="connsiteY1452" fmla="*/ 1417306 h 1694616"/>
              <a:gd name="connsiteX1453" fmla="*/ 1252218 w 1552222"/>
              <a:gd name="connsiteY1453" fmla="*/ 1418437 h 1694616"/>
              <a:gd name="connsiteX1454" fmla="*/ 1251087 w 1552222"/>
              <a:gd name="connsiteY1454" fmla="*/ 1418437 h 1694616"/>
              <a:gd name="connsiteX1455" fmla="*/ 1251087 w 1552222"/>
              <a:gd name="connsiteY1455" fmla="*/ 1419568 h 1694616"/>
              <a:gd name="connsiteX1456" fmla="*/ 1249956 w 1552222"/>
              <a:gd name="connsiteY1456" fmla="*/ 1426391 h 1694616"/>
              <a:gd name="connsiteX1457" fmla="*/ 1251087 w 1552222"/>
              <a:gd name="connsiteY1457" fmla="*/ 1437773 h 1694616"/>
              <a:gd name="connsiteX1458" fmla="*/ 1253348 w 1552222"/>
              <a:gd name="connsiteY1458" fmla="*/ 1441166 h 1694616"/>
              <a:gd name="connsiteX1459" fmla="*/ 1255646 w 1552222"/>
              <a:gd name="connsiteY1459" fmla="*/ 1443429 h 1694616"/>
              <a:gd name="connsiteX1460" fmla="*/ 1253348 w 1552222"/>
              <a:gd name="connsiteY1460" fmla="*/ 1444595 h 1694616"/>
              <a:gd name="connsiteX1461" fmla="*/ 1248825 w 1552222"/>
              <a:gd name="connsiteY1461" fmla="*/ 1451417 h 1694616"/>
              <a:gd name="connsiteX1462" fmla="*/ 1248825 w 1552222"/>
              <a:gd name="connsiteY1462" fmla="*/ 1458204 h 1694616"/>
              <a:gd name="connsiteX1463" fmla="*/ 1245397 w 1552222"/>
              <a:gd name="connsiteY1463" fmla="*/ 1463896 h 1694616"/>
              <a:gd name="connsiteX1464" fmla="*/ 1245397 w 1552222"/>
              <a:gd name="connsiteY1464" fmla="*/ 1470718 h 1694616"/>
              <a:gd name="connsiteX1465" fmla="*/ 1246528 w 1552222"/>
              <a:gd name="connsiteY1465" fmla="*/ 1471849 h 1694616"/>
              <a:gd name="connsiteX1466" fmla="*/ 1245397 w 1552222"/>
              <a:gd name="connsiteY1466" fmla="*/ 1472980 h 1694616"/>
              <a:gd name="connsiteX1467" fmla="*/ 1244266 w 1552222"/>
              <a:gd name="connsiteY1467" fmla="*/ 1475278 h 1694616"/>
              <a:gd name="connsiteX1468" fmla="*/ 1244266 w 1552222"/>
              <a:gd name="connsiteY1468" fmla="*/ 1479802 h 1694616"/>
              <a:gd name="connsiteX1469" fmla="*/ 1243135 w 1552222"/>
              <a:gd name="connsiteY1469" fmla="*/ 1482100 h 1694616"/>
              <a:gd name="connsiteX1470" fmla="*/ 1240873 w 1552222"/>
              <a:gd name="connsiteY1470" fmla="*/ 1483231 h 1694616"/>
              <a:gd name="connsiteX1471" fmla="*/ 1239707 w 1552222"/>
              <a:gd name="connsiteY1471" fmla="*/ 1485494 h 1694616"/>
              <a:gd name="connsiteX1472" fmla="*/ 1238576 w 1552222"/>
              <a:gd name="connsiteY1472" fmla="*/ 1490054 h 1694616"/>
              <a:gd name="connsiteX1473" fmla="*/ 1238576 w 1552222"/>
              <a:gd name="connsiteY1473" fmla="*/ 1502532 h 1694616"/>
              <a:gd name="connsiteX1474" fmla="*/ 1238576 w 1552222"/>
              <a:gd name="connsiteY1474" fmla="*/ 1504829 h 1694616"/>
              <a:gd name="connsiteX1475" fmla="*/ 1237445 w 1552222"/>
              <a:gd name="connsiteY1475" fmla="*/ 1510520 h 1694616"/>
              <a:gd name="connsiteX1476" fmla="*/ 1238576 w 1552222"/>
              <a:gd name="connsiteY1476" fmla="*/ 1519605 h 1694616"/>
              <a:gd name="connsiteX1477" fmla="*/ 1238576 w 1552222"/>
              <a:gd name="connsiteY1477" fmla="*/ 1522999 h 1694616"/>
              <a:gd name="connsiteX1478" fmla="*/ 1239707 w 1552222"/>
              <a:gd name="connsiteY1478" fmla="*/ 1530952 h 1694616"/>
              <a:gd name="connsiteX1479" fmla="*/ 1242004 w 1552222"/>
              <a:gd name="connsiteY1479" fmla="*/ 1538905 h 1694616"/>
              <a:gd name="connsiteX1480" fmla="*/ 1242004 w 1552222"/>
              <a:gd name="connsiteY1480" fmla="*/ 1550288 h 1694616"/>
              <a:gd name="connsiteX1481" fmla="*/ 1243135 w 1552222"/>
              <a:gd name="connsiteY1481" fmla="*/ 1558241 h 1694616"/>
              <a:gd name="connsiteX1482" fmla="*/ 1242004 w 1552222"/>
              <a:gd name="connsiteY1482" fmla="*/ 1559372 h 1694616"/>
              <a:gd name="connsiteX1483" fmla="*/ 1242004 w 1552222"/>
              <a:gd name="connsiteY1483" fmla="*/ 1561635 h 1694616"/>
              <a:gd name="connsiteX1484" fmla="*/ 1243135 w 1552222"/>
              <a:gd name="connsiteY1484" fmla="*/ 1568457 h 1694616"/>
              <a:gd name="connsiteX1485" fmla="*/ 1251087 w 1552222"/>
              <a:gd name="connsiteY1485" fmla="*/ 1579839 h 1694616"/>
              <a:gd name="connsiteX1486" fmla="*/ 1252218 w 1552222"/>
              <a:gd name="connsiteY1486" fmla="*/ 1579839 h 1694616"/>
              <a:gd name="connsiteX1487" fmla="*/ 1251087 w 1552222"/>
              <a:gd name="connsiteY1487" fmla="*/ 1580970 h 1694616"/>
              <a:gd name="connsiteX1488" fmla="*/ 1243135 w 1552222"/>
              <a:gd name="connsiteY1488" fmla="*/ 1587793 h 1694616"/>
              <a:gd name="connsiteX1489" fmla="*/ 1244266 w 1552222"/>
              <a:gd name="connsiteY1489" fmla="*/ 1591186 h 1694616"/>
              <a:gd name="connsiteX1490" fmla="*/ 1240873 w 1552222"/>
              <a:gd name="connsiteY1490" fmla="*/ 1593484 h 1694616"/>
              <a:gd name="connsiteX1491" fmla="*/ 1239707 w 1552222"/>
              <a:gd name="connsiteY1491" fmla="*/ 1595746 h 1694616"/>
              <a:gd name="connsiteX1492" fmla="*/ 1230625 w 1552222"/>
              <a:gd name="connsiteY1492" fmla="*/ 1604831 h 1694616"/>
              <a:gd name="connsiteX1493" fmla="*/ 1229494 w 1552222"/>
              <a:gd name="connsiteY1493" fmla="*/ 1607128 h 1694616"/>
              <a:gd name="connsiteX1494" fmla="*/ 1229494 w 1552222"/>
              <a:gd name="connsiteY1494" fmla="*/ 1609391 h 1694616"/>
              <a:gd name="connsiteX1495" fmla="*/ 1230625 w 1552222"/>
              <a:gd name="connsiteY1495" fmla="*/ 1610522 h 1694616"/>
              <a:gd name="connsiteX1496" fmla="*/ 1229494 w 1552222"/>
              <a:gd name="connsiteY1496" fmla="*/ 1611653 h 1694616"/>
              <a:gd name="connsiteX1497" fmla="*/ 1220411 w 1552222"/>
              <a:gd name="connsiteY1497" fmla="*/ 1616213 h 1694616"/>
              <a:gd name="connsiteX1498" fmla="*/ 1218114 w 1552222"/>
              <a:gd name="connsiteY1498" fmla="*/ 1616213 h 1694616"/>
              <a:gd name="connsiteX1499" fmla="*/ 1216983 w 1552222"/>
              <a:gd name="connsiteY1499" fmla="*/ 1615082 h 1694616"/>
              <a:gd name="connsiteX1500" fmla="*/ 1214721 w 1552222"/>
              <a:gd name="connsiteY1500" fmla="*/ 1616213 h 1694616"/>
              <a:gd name="connsiteX1501" fmla="*/ 1212460 w 1552222"/>
              <a:gd name="connsiteY1501" fmla="*/ 1618475 h 1694616"/>
              <a:gd name="connsiteX1502" fmla="*/ 1211329 w 1552222"/>
              <a:gd name="connsiteY1502" fmla="*/ 1618475 h 1694616"/>
              <a:gd name="connsiteX1503" fmla="*/ 1207901 w 1552222"/>
              <a:gd name="connsiteY1503" fmla="*/ 1619606 h 1694616"/>
              <a:gd name="connsiteX1504" fmla="*/ 1199949 w 1552222"/>
              <a:gd name="connsiteY1504" fmla="*/ 1624166 h 1694616"/>
              <a:gd name="connsiteX1505" fmla="*/ 1195390 w 1552222"/>
              <a:gd name="connsiteY1505" fmla="*/ 1628691 h 1694616"/>
              <a:gd name="connsiteX1506" fmla="*/ 1191997 w 1552222"/>
              <a:gd name="connsiteY1506" fmla="*/ 1633251 h 1694616"/>
              <a:gd name="connsiteX1507" fmla="*/ 1187439 w 1552222"/>
              <a:gd name="connsiteY1507" fmla="*/ 1641205 h 1694616"/>
              <a:gd name="connsiteX1508" fmla="*/ 1182915 w 1552222"/>
              <a:gd name="connsiteY1508" fmla="*/ 1650289 h 1694616"/>
              <a:gd name="connsiteX1509" fmla="*/ 1181784 w 1552222"/>
              <a:gd name="connsiteY1509" fmla="*/ 1649158 h 1694616"/>
              <a:gd name="connsiteX1510" fmla="*/ 1180618 w 1552222"/>
              <a:gd name="connsiteY1510" fmla="*/ 1649158 h 1694616"/>
              <a:gd name="connsiteX1511" fmla="*/ 1178356 w 1552222"/>
              <a:gd name="connsiteY1511" fmla="*/ 1649158 h 1694616"/>
              <a:gd name="connsiteX1512" fmla="*/ 1178356 w 1552222"/>
              <a:gd name="connsiteY1512" fmla="*/ 1648027 h 1694616"/>
              <a:gd name="connsiteX1513" fmla="*/ 1177225 w 1552222"/>
              <a:gd name="connsiteY1513" fmla="*/ 1648027 h 1694616"/>
              <a:gd name="connsiteX1514" fmla="*/ 1178356 w 1552222"/>
              <a:gd name="connsiteY1514" fmla="*/ 1650289 h 1694616"/>
              <a:gd name="connsiteX1515" fmla="*/ 1180618 w 1552222"/>
              <a:gd name="connsiteY1515" fmla="*/ 1649158 h 1694616"/>
              <a:gd name="connsiteX1516" fmla="*/ 1179487 w 1552222"/>
              <a:gd name="connsiteY1516" fmla="*/ 1650289 h 1694616"/>
              <a:gd name="connsiteX1517" fmla="*/ 1180618 w 1552222"/>
              <a:gd name="connsiteY1517" fmla="*/ 1652587 h 1694616"/>
              <a:gd name="connsiteX1518" fmla="*/ 1181784 w 1552222"/>
              <a:gd name="connsiteY1518" fmla="*/ 1651420 h 1694616"/>
              <a:gd name="connsiteX1519" fmla="*/ 1176094 w 1552222"/>
              <a:gd name="connsiteY1519" fmla="*/ 1659409 h 1694616"/>
              <a:gd name="connsiteX1520" fmla="*/ 1168143 w 1552222"/>
              <a:gd name="connsiteY1520" fmla="*/ 1674185 h 1694616"/>
              <a:gd name="connsiteX1521" fmla="*/ 1168143 w 1552222"/>
              <a:gd name="connsiteY1521" fmla="*/ 1676447 h 1694616"/>
              <a:gd name="connsiteX1522" fmla="*/ 1164715 w 1552222"/>
              <a:gd name="connsiteY1522" fmla="*/ 1683269 h 1694616"/>
              <a:gd name="connsiteX1523" fmla="*/ 1164715 w 1552222"/>
              <a:gd name="connsiteY1523" fmla="*/ 1684401 h 1694616"/>
              <a:gd name="connsiteX1524" fmla="*/ 1163584 w 1552222"/>
              <a:gd name="connsiteY1524" fmla="*/ 1688961 h 1694616"/>
              <a:gd name="connsiteX1525" fmla="*/ 1164715 w 1552222"/>
              <a:gd name="connsiteY1525" fmla="*/ 1690092 h 1694616"/>
              <a:gd name="connsiteX1526" fmla="*/ 1162453 w 1552222"/>
              <a:gd name="connsiteY1526" fmla="*/ 1694616 h 1694616"/>
              <a:gd name="connsiteX1527" fmla="*/ 1162453 w 1552222"/>
              <a:gd name="connsiteY1527" fmla="*/ 1693485 h 1694616"/>
              <a:gd name="connsiteX1528" fmla="*/ 1162453 w 1552222"/>
              <a:gd name="connsiteY1528" fmla="*/ 1691223 h 1694616"/>
              <a:gd name="connsiteX1529" fmla="*/ 1161322 w 1552222"/>
              <a:gd name="connsiteY1529" fmla="*/ 1690092 h 1694616"/>
              <a:gd name="connsiteX1530" fmla="*/ 1159060 w 1552222"/>
              <a:gd name="connsiteY1530" fmla="*/ 1688961 h 1694616"/>
              <a:gd name="connsiteX1531" fmla="*/ 1121529 w 1552222"/>
              <a:gd name="connsiteY1531" fmla="*/ 1665065 h 1694616"/>
              <a:gd name="connsiteX1532" fmla="*/ 1120398 w 1552222"/>
              <a:gd name="connsiteY1532" fmla="*/ 1663934 h 1694616"/>
              <a:gd name="connsiteX1533" fmla="*/ 1115874 w 1552222"/>
              <a:gd name="connsiteY1533" fmla="*/ 1660540 h 1694616"/>
              <a:gd name="connsiteX1534" fmla="*/ 1096543 w 1552222"/>
              <a:gd name="connsiteY1534" fmla="*/ 1648027 h 1694616"/>
              <a:gd name="connsiteX1535" fmla="*/ 1069260 w 1552222"/>
              <a:gd name="connsiteY1535" fmla="*/ 1630989 h 1694616"/>
              <a:gd name="connsiteX1536" fmla="*/ 1069260 w 1552222"/>
              <a:gd name="connsiteY1536" fmla="*/ 1626429 h 1694616"/>
              <a:gd name="connsiteX1537" fmla="*/ 1066998 w 1552222"/>
              <a:gd name="connsiteY1537" fmla="*/ 1625298 h 1694616"/>
              <a:gd name="connsiteX1538" fmla="*/ 1063606 w 1552222"/>
              <a:gd name="connsiteY1538" fmla="*/ 1623035 h 1694616"/>
              <a:gd name="connsiteX1539" fmla="*/ 1062475 w 1552222"/>
              <a:gd name="connsiteY1539" fmla="*/ 1621869 h 1694616"/>
              <a:gd name="connsiteX1540" fmla="*/ 1062475 w 1552222"/>
              <a:gd name="connsiteY1540" fmla="*/ 1620738 h 1694616"/>
              <a:gd name="connsiteX1541" fmla="*/ 1071557 w 1552222"/>
              <a:gd name="connsiteY1541" fmla="*/ 1616213 h 1694616"/>
              <a:gd name="connsiteX1542" fmla="*/ 1077212 w 1552222"/>
              <a:gd name="connsiteY1542" fmla="*/ 1608260 h 1694616"/>
              <a:gd name="connsiteX1543" fmla="*/ 1077212 w 1552222"/>
              <a:gd name="connsiteY1543" fmla="*/ 1607128 h 1694616"/>
              <a:gd name="connsiteX1544" fmla="*/ 1076081 w 1552222"/>
              <a:gd name="connsiteY1544" fmla="*/ 1604831 h 1694616"/>
              <a:gd name="connsiteX1545" fmla="*/ 1073819 w 1552222"/>
              <a:gd name="connsiteY1545" fmla="*/ 1603700 h 1694616"/>
              <a:gd name="connsiteX1546" fmla="*/ 1072688 w 1552222"/>
              <a:gd name="connsiteY1546" fmla="*/ 1604831 h 1694616"/>
              <a:gd name="connsiteX1547" fmla="*/ 1073819 w 1552222"/>
              <a:gd name="connsiteY1547" fmla="*/ 1602568 h 1694616"/>
              <a:gd name="connsiteX1548" fmla="*/ 1072688 w 1552222"/>
              <a:gd name="connsiteY1548" fmla="*/ 1600306 h 1694616"/>
              <a:gd name="connsiteX1549" fmla="*/ 1070426 w 1552222"/>
              <a:gd name="connsiteY1549" fmla="*/ 1598008 h 1694616"/>
              <a:gd name="connsiteX1550" fmla="*/ 1071557 w 1552222"/>
              <a:gd name="connsiteY1550" fmla="*/ 1595746 h 1694616"/>
              <a:gd name="connsiteX1551" fmla="*/ 1070426 w 1552222"/>
              <a:gd name="connsiteY1551" fmla="*/ 1593484 h 1694616"/>
              <a:gd name="connsiteX1552" fmla="*/ 1071557 w 1552222"/>
              <a:gd name="connsiteY1552" fmla="*/ 1591186 h 1694616"/>
              <a:gd name="connsiteX1553" fmla="*/ 1069260 w 1552222"/>
              <a:gd name="connsiteY1553" fmla="*/ 1587793 h 1694616"/>
              <a:gd name="connsiteX1554" fmla="*/ 1066998 w 1552222"/>
              <a:gd name="connsiteY1554" fmla="*/ 1587793 h 1694616"/>
              <a:gd name="connsiteX1555" fmla="*/ 1065867 w 1552222"/>
              <a:gd name="connsiteY1555" fmla="*/ 1587793 h 1694616"/>
              <a:gd name="connsiteX1556" fmla="*/ 1064737 w 1552222"/>
              <a:gd name="connsiteY1556" fmla="*/ 1585530 h 1694616"/>
              <a:gd name="connsiteX1557" fmla="*/ 1061309 w 1552222"/>
              <a:gd name="connsiteY1557" fmla="*/ 1586662 h 1694616"/>
              <a:gd name="connsiteX1558" fmla="*/ 1060178 w 1552222"/>
              <a:gd name="connsiteY1558" fmla="*/ 1585530 h 1694616"/>
              <a:gd name="connsiteX1559" fmla="*/ 1059047 w 1552222"/>
              <a:gd name="connsiteY1559" fmla="*/ 1582102 h 1694616"/>
              <a:gd name="connsiteX1560" fmla="*/ 1057916 w 1552222"/>
              <a:gd name="connsiteY1560" fmla="*/ 1582102 h 1694616"/>
              <a:gd name="connsiteX1561" fmla="*/ 1056785 w 1552222"/>
              <a:gd name="connsiteY1561" fmla="*/ 1580970 h 1694616"/>
              <a:gd name="connsiteX1562" fmla="*/ 1056785 w 1552222"/>
              <a:gd name="connsiteY1562" fmla="*/ 1577577 h 1694616"/>
              <a:gd name="connsiteX1563" fmla="*/ 1055654 w 1552222"/>
              <a:gd name="connsiteY1563" fmla="*/ 1576410 h 1694616"/>
              <a:gd name="connsiteX1564" fmla="*/ 1053357 w 1552222"/>
              <a:gd name="connsiteY1564" fmla="*/ 1575279 h 1694616"/>
              <a:gd name="connsiteX1565" fmla="*/ 1052226 w 1552222"/>
              <a:gd name="connsiteY1565" fmla="*/ 1574148 h 1694616"/>
              <a:gd name="connsiteX1566" fmla="*/ 1053357 w 1552222"/>
              <a:gd name="connsiteY1566" fmla="*/ 1571886 h 1694616"/>
              <a:gd name="connsiteX1567" fmla="*/ 1051095 w 1552222"/>
              <a:gd name="connsiteY1567" fmla="*/ 1570755 h 1694616"/>
              <a:gd name="connsiteX1568" fmla="*/ 1049964 w 1552222"/>
              <a:gd name="connsiteY1568" fmla="*/ 1568457 h 1694616"/>
              <a:gd name="connsiteX1569" fmla="*/ 1048833 w 1552222"/>
              <a:gd name="connsiteY1569" fmla="*/ 1567326 h 1694616"/>
              <a:gd name="connsiteX1570" fmla="*/ 1048833 w 1552222"/>
              <a:gd name="connsiteY1570" fmla="*/ 1569588 h 1694616"/>
              <a:gd name="connsiteX1571" fmla="*/ 1047667 w 1552222"/>
              <a:gd name="connsiteY1571" fmla="*/ 1573017 h 1694616"/>
              <a:gd name="connsiteX1572" fmla="*/ 1046536 w 1552222"/>
              <a:gd name="connsiteY1572" fmla="*/ 1570755 h 1694616"/>
              <a:gd name="connsiteX1573" fmla="*/ 1044274 w 1552222"/>
              <a:gd name="connsiteY1573" fmla="*/ 1567326 h 1694616"/>
              <a:gd name="connsiteX1574" fmla="*/ 1043144 w 1552222"/>
              <a:gd name="connsiteY1574" fmla="*/ 1567326 h 1694616"/>
              <a:gd name="connsiteX1575" fmla="*/ 1040882 w 1552222"/>
              <a:gd name="connsiteY1575" fmla="*/ 1569588 h 1694616"/>
              <a:gd name="connsiteX1576" fmla="*/ 1039716 w 1552222"/>
              <a:gd name="connsiteY1576" fmla="*/ 1567326 h 1694616"/>
              <a:gd name="connsiteX1577" fmla="*/ 1037454 w 1552222"/>
              <a:gd name="connsiteY1577" fmla="*/ 1566195 h 1694616"/>
              <a:gd name="connsiteX1578" fmla="*/ 1037454 w 1552222"/>
              <a:gd name="connsiteY1578" fmla="*/ 1563932 h 1694616"/>
              <a:gd name="connsiteX1579" fmla="*/ 1037454 w 1552222"/>
              <a:gd name="connsiteY1579" fmla="*/ 1562801 h 1694616"/>
              <a:gd name="connsiteX1580" fmla="*/ 1038585 w 1552222"/>
              <a:gd name="connsiteY1580" fmla="*/ 1562801 h 1694616"/>
              <a:gd name="connsiteX1581" fmla="*/ 1037454 w 1552222"/>
              <a:gd name="connsiteY1581" fmla="*/ 1560503 h 1694616"/>
              <a:gd name="connsiteX1582" fmla="*/ 1038585 w 1552222"/>
              <a:gd name="connsiteY1582" fmla="*/ 1559372 h 1694616"/>
              <a:gd name="connsiteX1583" fmla="*/ 1035192 w 1552222"/>
              <a:gd name="connsiteY1583" fmla="*/ 1559372 h 1694616"/>
              <a:gd name="connsiteX1584" fmla="*/ 1032930 w 1552222"/>
              <a:gd name="connsiteY1584" fmla="*/ 1561635 h 1694616"/>
              <a:gd name="connsiteX1585" fmla="*/ 1029502 w 1552222"/>
              <a:gd name="connsiteY1585" fmla="*/ 1559372 h 1694616"/>
              <a:gd name="connsiteX1586" fmla="*/ 1027240 w 1552222"/>
              <a:gd name="connsiteY1586" fmla="*/ 1553681 h 1694616"/>
              <a:gd name="connsiteX1587" fmla="*/ 1026109 w 1552222"/>
              <a:gd name="connsiteY1587" fmla="*/ 1552550 h 1694616"/>
              <a:gd name="connsiteX1588" fmla="*/ 1024943 w 1552222"/>
              <a:gd name="connsiteY1588" fmla="*/ 1551419 h 1694616"/>
              <a:gd name="connsiteX1589" fmla="*/ 1026109 w 1552222"/>
              <a:gd name="connsiteY1589" fmla="*/ 1549157 h 1694616"/>
              <a:gd name="connsiteX1590" fmla="*/ 1026109 w 1552222"/>
              <a:gd name="connsiteY1590" fmla="*/ 1545728 h 1694616"/>
              <a:gd name="connsiteX1591" fmla="*/ 1023812 w 1552222"/>
              <a:gd name="connsiteY1591" fmla="*/ 1545728 h 1694616"/>
              <a:gd name="connsiteX1592" fmla="*/ 1023812 w 1552222"/>
              <a:gd name="connsiteY1592" fmla="*/ 1543465 h 1694616"/>
              <a:gd name="connsiteX1593" fmla="*/ 1022681 w 1552222"/>
              <a:gd name="connsiteY1593" fmla="*/ 1543465 h 1694616"/>
              <a:gd name="connsiteX1594" fmla="*/ 1020420 w 1552222"/>
              <a:gd name="connsiteY1594" fmla="*/ 1540037 h 1694616"/>
              <a:gd name="connsiteX1595" fmla="*/ 1020420 w 1552222"/>
              <a:gd name="connsiteY1595" fmla="*/ 1538905 h 1694616"/>
              <a:gd name="connsiteX1596" fmla="*/ 1020420 w 1552222"/>
              <a:gd name="connsiteY1596" fmla="*/ 1537774 h 1694616"/>
              <a:gd name="connsiteX1597" fmla="*/ 1014730 w 1552222"/>
              <a:gd name="connsiteY1597" fmla="*/ 1536643 h 1694616"/>
              <a:gd name="connsiteX1598" fmla="*/ 1012468 w 1552222"/>
              <a:gd name="connsiteY1598" fmla="*/ 1534381 h 1694616"/>
              <a:gd name="connsiteX1599" fmla="*/ 1010171 w 1552222"/>
              <a:gd name="connsiteY1599" fmla="*/ 1533250 h 1694616"/>
              <a:gd name="connsiteX1600" fmla="*/ 1006778 w 1552222"/>
              <a:gd name="connsiteY1600" fmla="*/ 1534381 h 1694616"/>
              <a:gd name="connsiteX1601" fmla="*/ 1005647 w 1552222"/>
              <a:gd name="connsiteY1601" fmla="*/ 1533250 h 1694616"/>
              <a:gd name="connsiteX1602" fmla="*/ 1002219 w 1552222"/>
              <a:gd name="connsiteY1602" fmla="*/ 1530952 h 1694616"/>
              <a:gd name="connsiteX1603" fmla="*/ 1006778 w 1552222"/>
              <a:gd name="connsiteY1603" fmla="*/ 1528690 h 1694616"/>
              <a:gd name="connsiteX1604" fmla="*/ 1006778 w 1552222"/>
              <a:gd name="connsiteY1604" fmla="*/ 1527558 h 1694616"/>
              <a:gd name="connsiteX1605" fmla="*/ 1006778 w 1552222"/>
              <a:gd name="connsiteY1605" fmla="*/ 1526427 h 1694616"/>
              <a:gd name="connsiteX1606" fmla="*/ 1006778 w 1552222"/>
              <a:gd name="connsiteY1606" fmla="*/ 1524130 h 1694616"/>
              <a:gd name="connsiteX1607" fmla="*/ 1005647 w 1552222"/>
              <a:gd name="connsiteY1607" fmla="*/ 1522999 h 1694616"/>
              <a:gd name="connsiteX1608" fmla="*/ 1007909 w 1552222"/>
              <a:gd name="connsiteY1608" fmla="*/ 1520736 h 1694616"/>
              <a:gd name="connsiteX1609" fmla="*/ 1005647 w 1552222"/>
              <a:gd name="connsiteY1609" fmla="*/ 1519605 h 1694616"/>
              <a:gd name="connsiteX1610" fmla="*/ 1005647 w 1552222"/>
              <a:gd name="connsiteY1610" fmla="*/ 1517307 h 1694616"/>
              <a:gd name="connsiteX1611" fmla="*/ 1007909 w 1552222"/>
              <a:gd name="connsiteY1611" fmla="*/ 1517307 h 1694616"/>
              <a:gd name="connsiteX1612" fmla="*/ 1007909 w 1552222"/>
              <a:gd name="connsiteY1612" fmla="*/ 1515045 h 1694616"/>
              <a:gd name="connsiteX1613" fmla="*/ 1009040 w 1552222"/>
              <a:gd name="connsiteY1613" fmla="*/ 1515045 h 1694616"/>
              <a:gd name="connsiteX1614" fmla="*/ 1011337 w 1552222"/>
              <a:gd name="connsiteY1614" fmla="*/ 1511652 h 1694616"/>
              <a:gd name="connsiteX1615" fmla="*/ 1015861 w 1552222"/>
              <a:gd name="connsiteY1615" fmla="*/ 1510520 h 1694616"/>
              <a:gd name="connsiteX1616" fmla="*/ 1012468 w 1552222"/>
              <a:gd name="connsiteY1616" fmla="*/ 1508223 h 1694616"/>
              <a:gd name="connsiteX1617" fmla="*/ 1012468 w 1552222"/>
              <a:gd name="connsiteY1617" fmla="*/ 1505960 h 1694616"/>
              <a:gd name="connsiteX1618" fmla="*/ 1011337 w 1552222"/>
              <a:gd name="connsiteY1618" fmla="*/ 1504829 h 1694616"/>
              <a:gd name="connsiteX1619" fmla="*/ 1011337 w 1552222"/>
              <a:gd name="connsiteY1619" fmla="*/ 1502532 h 1694616"/>
              <a:gd name="connsiteX1620" fmla="*/ 1012468 w 1552222"/>
              <a:gd name="connsiteY1620" fmla="*/ 1502532 h 1694616"/>
              <a:gd name="connsiteX1621" fmla="*/ 1013599 w 1552222"/>
              <a:gd name="connsiteY1621" fmla="*/ 1501400 h 1694616"/>
              <a:gd name="connsiteX1622" fmla="*/ 1012468 w 1552222"/>
              <a:gd name="connsiteY1622" fmla="*/ 1498007 h 1694616"/>
              <a:gd name="connsiteX1623" fmla="*/ 1014730 w 1552222"/>
              <a:gd name="connsiteY1623" fmla="*/ 1495745 h 1694616"/>
              <a:gd name="connsiteX1624" fmla="*/ 1014730 w 1552222"/>
              <a:gd name="connsiteY1624" fmla="*/ 1493447 h 1694616"/>
              <a:gd name="connsiteX1625" fmla="*/ 1011337 w 1552222"/>
              <a:gd name="connsiteY1625" fmla="*/ 1492316 h 1694616"/>
              <a:gd name="connsiteX1626" fmla="*/ 1010171 w 1552222"/>
              <a:gd name="connsiteY1626" fmla="*/ 1486625 h 1694616"/>
              <a:gd name="connsiteX1627" fmla="*/ 1012468 w 1552222"/>
              <a:gd name="connsiteY1627" fmla="*/ 1483231 h 1694616"/>
              <a:gd name="connsiteX1628" fmla="*/ 1013599 w 1552222"/>
              <a:gd name="connsiteY1628" fmla="*/ 1476409 h 1694616"/>
              <a:gd name="connsiteX1629" fmla="*/ 1013599 w 1552222"/>
              <a:gd name="connsiteY1629" fmla="*/ 1475278 h 1694616"/>
              <a:gd name="connsiteX1630" fmla="*/ 1011337 w 1552222"/>
              <a:gd name="connsiteY1630" fmla="*/ 1475278 h 1694616"/>
              <a:gd name="connsiteX1631" fmla="*/ 1011337 w 1552222"/>
              <a:gd name="connsiteY1631" fmla="*/ 1474147 h 1694616"/>
              <a:gd name="connsiteX1632" fmla="*/ 1011337 w 1552222"/>
              <a:gd name="connsiteY1632" fmla="*/ 1471849 h 1694616"/>
              <a:gd name="connsiteX1633" fmla="*/ 1014730 w 1552222"/>
              <a:gd name="connsiteY1633" fmla="*/ 1465027 h 1694616"/>
              <a:gd name="connsiteX1634" fmla="*/ 1014730 w 1552222"/>
              <a:gd name="connsiteY1634" fmla="*/ 1463896 h 1694616"/>
              <a:gd name="connsiteX1635" fmla="*/ 1014730 w 1552222"/>
              <a:gd name="connsiteY1635" fmla="*/ 1462764 h 1694616"/>
              <a:gd name="connsiteX1636" fmla="*/ 1015861 w 1552222"/>
              <a:gd name="connsiteY1636" fmla="*/ 1458204 h 1694616"/>
              <a:gd name="connsiteX1637" fmla="*/ 1016992 w 1552222"/>
              <a:gd name="connsiteY1637" fmla="*/ 1458204 h 1694616"/>
              <a:gd name="connsiteX1638" fmla="*/ 1020420 w 1552222"/>
              <a:gd name="connsiteY1638" fmla="*/ 1454811 h 1694616"/>
              <a:gd name="connsiteX1639" fmla="*/ 1022681 w 1552222"/>
              <a:gd name="connsiteY1639" fmla="*/ 1449120 h 1694616"/>
              <a:gd name="connsiteX1640" fmla="*/ 1024943 w 1552222"/>
              <a:gd name="connsiteY1640" fmla="*/ 1444595 h 1694616"/>
              <a:gd name="connsiteX1641" fmla="*/ 1024943 w 1552222"/>
              <a:gd name="connsiteY1641" fmla="*/ 1441166 h 1694616"/>
              <a:gd name="connsiteX1642" fmla="*/ 1027240 w 1552222"/>
              <a:gd name="connsiteY1642" fmla="*/ 1440035 h 1694616"/>
              <a:gd name="connsiteX1643" fmla="*/ 1030633 w 1552222"/>
              <a:gd name="connsiteY1643" fmla="*/ 1440035 h 1694616"/>
              <a:gd name="connsiteX1644" fmla="*/ 1030633 w 1552222"/>
              <a:gd name="connsiteY1644" fmla="*/ 1441166 h 1694616"/>
              <a:gd name="connsiteX1645" fmla="*/ 1031764 w 1552222"/>
              <a:gd name="connsiteY1645" fmla="*/ 1442297 h 1694616"/>
              <a:gd name="connsiteX1646" fmla="*/ 1034061 w 1552222"/>
              <a:gd name="connsiteY1646" fmla="*/ 1442297 h 1694616"/>
              <a:gd name="connsiteX1647" fmla="*/ 1035192 w 1552222"/>
              <a:gd name="connsiteY1647" fmla="*/ 1442297 h 1694616"/>
              <a:gd name="connsiteX1648" fmla="*/ 1037454 w 1552222"/>
              <a:gd name="connsiteY1648" fmla="*/ 1443429 h 1694616"/>
              <a:gd name="connsiteX1649" fmla="*/ 1038585 w 1552222"/>
              <a:gd name="connsiteY1649" fmla="*/ 1443429 h 1694616"/>
              <a:gd name="connsiteX1650" fmla="*/ 1039716 w 1552222"/>
              <a:gd name="connsiteY1650" fmla="*/ 1442297 h 1694616"/>
              <a:gd name="connsiteX1651" fmla="*/ 1040882 w 1552222"/>
              <a:gd name="connsiteY1651" fmla="*/ 1442297 h 1694616"/>
              <a:gd name="connsiteX1652" fmla="*/ 1044274 w 1552222"/>
              <a:gd name="connsiteY1652" fmla="*/ 1441166 h 1694616"/>
              <a:gd name="connsiteX1653" fmla="*/ 1045405 w 1552222"/>
              <a:gd name="connsiteY1653" fmla="*/ 1440035 h 1694616"/>
              <a:gd name="connsiteX1654" fmla="*/ 1048833 w 1552222"/>
              <a:gd name="connsiteY1654" fmla="*/ 1442297 h 1694616"/>
              <a:gd name="connsiteX1655" fmla="*/ 1048833 w 1552222"/>
              <a:gd name="connsiteY1655" fmla="*/ 1443429 h 1694616"/>
              <a:gd name="connsiteX1656" fmla="*/ 1049964 w 1552222"/>
              <a:gd name="connsiteY1656" fmla="*/ 1443429 h 1694616"/>
              <a:gd name="connsiteX1657" fmla="*/ 1052226 w 1552222"/>
              <a:gd name="connsiteY1657" fmla="*/ 1445726 h 1694616"/>
              <a:gd name="connsiteX1658" fmla="*/ 1053357 w 1552222"/>
              <a:gd name="connsiteY1658" fmla="*/ 1444595 h 1694616"/>
              <a:gd name="connsiteX1659" fmla="*/ 1054488 w 1552222"/>
              <a:gd name="connsiteY1659" fmla="*/ 1444595 h 1694616"/>
              <a:gd name="connsiteX1660" fmla="*/ 1056785 w 1552222"/>
              <a:gd name="connsiteY1660" fmla="*/ 1442297 h 1694616"/>
              <a:gd name="connsiteX1661" fmla="*/ 1057916 w 1552222"/>
              <a:gd name="connsiteY1661" fmla="*/ 1444595 h 1694616"/>
              <a:gd name="connsiteX1662" fmla="*/ 1060178 w 1552222"/>
              <a:gd name="connsiteY1662" fmla="*/ 1444595 h 1694616"/>
              <a:gd name="connsiteX1663" fmla="*/ 1061309 w 1552222"/>
              <a:gd name="connsiteY1663" fmla="*/ 1442297 h 1694616"/>
              <a:gd name="connsiteX1664" fmla="*/ 1061309 w 1552222"/>
              <a:gd name="connsiteY1664" fmla="*/ 1438904 h 1694616"/>
              <a:gd name="connsiteX1665" fmla="*/ 1062475 w 1552222"/>
              <a:gd name="connsiteY1665" fmla="*/ 1437773 h 1694616"/>
              <a:gd name="connsiteX1666" fmla="*/ 1062475 w 1552222"/>
              <a:gd name="connsiteY1666" fmla="*/ 1436642 h 1694616"/>
              <a:gd name="connsiteX1667" fmla="*/ 1064737 w 1552222"/>
              <a:gd name="connsiteY1667" fmla="*/ 1436642 h 1694616"/>
              <a:gd name="connsiteX1668" fmla="*/ 1064737 w 1552222"/>
              <a:gd name="connsiteY1668" fmla="*/ 1435475 h 1694616"/>
              <a:gd name="connsiteX1669" fmla="*/ 1065867 w 1552222"/>
              <a:gd name="connsiteY1669" fmla="*/ 1434344 h 1694616"/>
              <a:gd name="connsiteX1670" fmla="*/ 1064737 w 1552222"/>
              <a:gd name="connsiteY1670" fmla="*/ 1433213 h 1694616"/>
              <a:gd name="connsiteX1671" fmla="*/ 1064737 w 1552222"/>
              <a:gd name="connsiteY1671" fmla="*/ 1430951 h 1694616"/>
              <a:gd name="connsiteX1672" fmla="*/ 1063606 w 1552222"/>
              <a:gd name="connsiteY1672" fmla="*/ 1429819 h 1694616"/>
              <a:gd name="connsiteX1673" fmla="*/ 1063606 w 1552222"/>
              <a:gd name="connsiteY1673" fmla="*/ 1427522 h 1694616"/>
              <a:gd name="connsiteX1674" fmla="*/ 1061309 w 1552222"/>
              <a:gd name="connsiteY1674" fmla="*/ 1426391 h 1694616"/>
              <a:gd name="connsiteX1675" fmla="*/ 1059047 w 1552222"/>
              <a:gd name="connsiteY1675" fmla="*/ 1427522 h 1694616"/>
              <a:gd name="connsiteX1676" fmla="*/ 1057916 w 1552222"/>
              <a:gd name="connsiteY1676" fmla="*/ 1426391 h 1694616"/>
              <a:gd name="connsiteX1677" fmla="*/ 1053357 w 1552222"/>
              <a:gd name="connsiteY1677" fmla="*/ 1426391 h 1694616"/>
              <a:gd name="connsiteX1678" fmla="*/ 1051095 w 1552222"/>
              <a:gd name="connsiteY1678" fmla="*/ 1425259 h 1694616"/>
              <a:gd name="connsiteX1679" fmla="*/ 1048833 w 1552222"/>
              <a:gd name="connsiteY1679" fmla="*/ 1424128 h 1694616"/>
              <a:gd name="connsiteX1680" fmla="*/ 1051095 w 1552222"/>
              <a:gd name="connsiteY1680" fmla="*/ 1422997 h 1694616"/>
              <a:gd name="connsiteX1681" fmla="*/ 1053357 w 1552222"/>
              <a:gd name="connsiteY1681" fmla="*/ 1417306 h 1694616"/>
              <a:gd name="connsiteX1682" fmla="*/ 1055654 w 1552222"/>
              <a:gd name="connsiteY1682" fmla="*/ 1416175 h 1694616"/>
              <a:gd name="connsiteX1683" fmla="*/ 1055654 w 1552222"/>
              <a:gd name="connsiteY1683" fmla="*/ 1412746 h 1694616"/>
              <a:gd name="connsiteX1684" fmla="*/ 1056785 w 1552222"/>
              <a:gd name="connsiteY1684" fmla="*/ 1410484 h 1694616"/>
              <a:gd name="connsiteX1685" fmla="*/ 1055654 w 1552222"/>
              <a:gd name="connsiteY1685" fmla="*/ 1409352 h 1694616"/>
              <a:gd name="connsiteX1686" fmla="*/ 1054488 w 1552222"/>
              <a:gd name="connsiteY1686" fmla="*/ 1408221 h 1694616"/>
              <a:gd name="connsiteX1687" fmla="*/ 1054488 w 1552222"/>
              <a:gd name="connsiteY1687" fmla="*/ 1405924 h 1694616"/>
              <a:gd name="connsiteX1688" fmla="*/ 1056785 w 1552222"/>
              <a:gd name="connsiteY1688" fmla="*/ 1401399 h 1694616"/>
              <a:gd name="connsiteX1689" fmla="*/ 1057916 w 1552222"/>
              <a:gd name="connsiteY1689" fmla="*/ 1395708 h 1694616"/>
              <a:gd name="connsiteX1690" fmla="*/ 1059047 w 1552222"/>
              <a:gd name="connsiteY1690" fmla="*/ 1393446 h 1694616"/>
              <a:gd name="connsiteX1691" fmla="*/ 1059047 w 1552222"/>
              <a:gd name="connsiteY1691" fmla="*/ 1392314 h 1694616"/>
              <a:gd name="connsiteX1692" fmla="*/ 1061309 w 1552222"/>
              <a:gd name="connsiteY1692" fmla="*/ 1387754 h 1694616"/>
              <a:gd name="connsiteX1693" fmla="*/ 1063606 w 1552222"/>
              <a:gd name="connsiteY1693" fmla="*/ 1387754 h 1694616"/>
              <a:gd name="connsiteX1694" fmla="*/ 1064737 w 1552222"/>
              <a:gd name="connsiteY1694" fmla="*/ 1386623 h 1694616"/>
              <a:gd name="connsiteX1695" fmla="*/ 1065867 w 1552222"/>
              <a:gd name="connsiteY1695" fmla="*/ 1387754 h 1694616"/>
              <a:gd name="connsiteX1696" fmla="*/ 1065867 w 1552222"/>
              <a:gd name="connsiteY1696" fmla="*/ 1386623 h 1694616"/>
              <a:gd name="connsiteX1697" fmla="*/ 1066998 w 1552222"/>
              <a:gd name="connsiteY1697" fmla="*/ 1385492 h 1694616"/>
              <a:gd name="connsiteX1698" fmla="*/ 1068129 w 1552222"/>
              <a:gd name="connsiteY1698" fmla="*/ 1385492 h 1694616"/>
              <a:gd name="connsiteX1699" fmla="*/ 1071557 w 1552222"/>
              <a:gd name="connsiteY1699" fmla="*/ 1387754 h 1694616"/>
              <a:gd name="connsiteX1700" fmla="*/ 1073819 w 1552222"/>
              <a:gd name="connsiteY1700" fmla="*/ 1387754 h 1694616"/>
              <a:gd name="connsiteX1701" fmla="*/ 1073819 w 1552222"/>
              <a:gd name="connsiteY1701" fmla="*/ 1386623 h 1694616"/>
              <a:gd name="connsiteX1702" fmla="*/ 1074950 w 1552222"/>
              <a:gd name="connsiteY1702" fmla="*/ 1387754 h 1694616"/>
              <a:gd name="connsiteX1703" fmla="*/ 1078378 w 1552222"/>
              <a:gd name="connsiteY1703" fmla="*/ 1388886 h 1694616"/>
              <a:gd name="connsiteX1704" fmla="*/ 1080640 w 1552222"/>
              <a:gd name="connsiteY1704" fmla="*/ 1388886 h 1694616"/>
              <a:gd name="connsiteX1705" fmla="*/ 1080640 w 1552222"/>
              <a:gd name="connsiteY1705" fmla="*/ 1387754 h 1694616"/>
              <a:gd name="connsiteX1706" fmla="*/ 1080640 w 1552222"/>
              <a:gd name="connsiteY1706" fmla="*/ 1385492 h 1694616"/>
              <a:gd name="connsiteX1707" fmla="*/ 1079509 w 1552222"/>
              <a:gd name="connsiteY1707" fmla="*/ 1385492 h 1694616"/>
              <a:gd name="connsiteX1708" fmla="*/ 1079509 w 1552222"/>
              <a:gd name="connsiteY1708" fmla="*/ 1382063 h 1694616"/>
              <a:gd name="connsiteX1709" fmla="*/ 1078378 w 1552222"/>
              <a:gd name="connsiteY1709" fmla="*/ 1382063 h 1694616"/>
              <a:gd name="connsiteX1710" fmla="*/ 1077212 w 1552222"/>
              <a:gd name="connsiteY1710" fmla="*/ 1380932 h 1694616"/>
              <a:gd name="connsiteX1711" fmla="*/ 1078378 w 1552222"/>
              <a:gd name="connsiteY1711" fmla="*/ 1380932 h 1694616"/>
              <a:gd name="connsiteX1712" fmla="*/ 1078378 w 1552222"/>
              <a:gd name="connsiteY1712" fmla="*/ 1378670 h 1694616"/>
              <a:gd name="connsiteX1713" fmla="*/ 1079509 w 1552222"/>
              <a:gd name="connsiteY1713" fmla="*/ 1378670 h 1694616"/>
              <a:gd name="connsiteX1714" fmla="*/ 1080640 w 1552222"/>
              <a:gd name="connsiteY1714" fmla="*/ 1377539 h 1694616"/>
              <a:gd name="connsiteX1715" fmla="*/ 1084032 w 1552222"/>
              <a:gd name="connsiteY1715" fmla="*/ 1374110 h 1694616"/>
              <a:gd name="connsiteX1716" fmla="*/ 1086330 w 1552222"/>
              <a:gd name="connsiteY1716" fmla="*/ 1369585 h 1694616"/>
              <a:gd name="connsiteX1717" fmla="*/ 1087460 w 1552222"/>
              <a:gd name="connsiteY1717" fmla="*/ 1369585 h 1694616"/>
              <a:gd name="connsiteX1718" fmla="*/ 1088591 w 1552222"/>
              <a:gd name="connsiteY1718" fmla="*/ 1367288 h 1694616"/>
              <a:gd name="connsiteX1719" fmla="*/ 1089722 w 1552222"/>
              <a:gd name="connsiteY1719" fmla="*/ 1363894 h 1694616"/>
              <a:gd name="connsiteX1720" fmla="*/ 1090853 w 1552222"/>
              <a:gd name="connsiteY1720" fmla="*/ 1361596 h 1694616"/>
              <a:gd name="connsiteX1721" fmla="*/ 1091984 w 1552222"/>
              <a:gd name="connsiteY1721" fmla="*/ 1363894 h 1694616"/>
              <a:gd name="connsiteX1722" fmla="*/ 1090853 w 1552222"/>
              <a:gd name="connsiteY1722" fmla="*/ 1366156 h 1694616"/>
              <a:gd name="connsiteX1723" fmla="*/ 1091984 w 1552222"/>
              <a:gd name="connsiteY1723" fmla="*/ 1366156 h 1694616"/>
              <a:gd name="connsiteX1724" fmla="*/ 1093150 w 1552222"/>
              <a:gd name="connsiteY1724" fmla="*/ 1368419 h 1694616"/>
              <a:gd name="connsiteX1725" fmla="*/ 1095412 w 1552222"/>
              <a:gd name="connsiteY1725" fmla="*/ 1367288 h 1694616"/>
              <a:gd name="connsiteX1726" fmla="*/ 1096543 w 1552222"/>
              <a:gd name="connsiteY1726" fmla="*/ 1365025 h 1694616"/>
              <a:gd name="connsiteX1727" fmla="*/ 1096543 w 1552222"/>
              <a:gd name="connsiteY1727" fmla="*/ 1362763 h 1694616"/>
              <a:gd name="connsiteX1728" fmla="*/ 1098805 w 1552222"/>
              <a:gd name="connsiteY1728" fmla="*/ 1362763 h 1694616"/>
              <a:gd name="connsiteX1729" fmla="*/ 1099971 w 1552222"/>
              <a:gd name="connsiteY1729" fmla="*/ 1359334 h 1694616"/>
              <a:gd name="connsiteX1730" fmla="*/ 1099971 w 1552222"/>
              <a:gd name="connsiteY1730" fmla="*/ 1358203 h 1694616"/>
              <a:gd name="connsiteX1731" fmla="*/ 1101102 w 1552222"/>
              <a:gd name="connsiteY1731" fmla="*/ 1355941 h 1694616"/>
              <a:gd name="connsiteX1732" fmla="*/ 1103364 w 1552222"/>
              <a:gd name="connsiteY1732" fmla="*/ 1350249 h 1694616"/>
              <a:gd name="connsiteX1733" fmla="*/ 1104495 w 1552222"/>
              <a:gd name="connsiteY1733" fmla="*/ 1349118 h 1694616"/>
              <a:gd name="connsiteX1734" fmla="*/ 1105625 w 1552222"/>
              <a:gd name="connsiteY1734" fmla="*/ 1347987 h 1694616"/>
              <a:gd name="connsiteX1735" fmla="*/ 1105625 w 1552222"/>
              <a:gd name="connsiteY1735" fmla="*/ 1346821 h 1694616"/>
              <a:gd name="connsiteX1736" fmla="*/ 1107923 w 1552222"/>
              <a:gd name="connsiteY1736" fmla="*/ 1345689 h 1694616"/>
              <a:gd name="connsiteX1737" fmla="*/ 1107923 w 1552222"/>
              <a:gd name="connsiteY1737" fmla="*/ 1343427 h 1694616"/>
              <a:gd name="connsiteX1738" fmla="*/ 1109053 w 1552222"/>
              <a:gd name="connsiteY1738" fmla="*/ 1342296 h 1694616"/>
              <a:gd name="connsiteX1739" fmla="*/ 1110184 w 1552222"/>
              <a:gd name="connsiteY1739" fmla="*/ 1342296 h 1694616"/>
              <a:gd name="connsiteX1740" fmla="*/ 1110184 w 1552222"/>
              <a:gd name="connsiteY1740" fmla="*/ 1343427 h 1694616"/>
              <a:gd name="connsiteX1741" fmla="*/ 1111315 w 1552222"/>
              <a:gd name="connsiteY1741" fmla="*/ 1343427 h 1694616"/>
              <a:gd name="connsiteX1742" fmla="*/ 1112446 w 1552222"/>
              <a:gd name="connsiteY1742" fmla="*/ 1344558 h 1694616"/>
              <a:gd name="connsiteX1743" fmla="*/ 1113577 w 1552222"/>
              <a:gd name="connsiteY1743" fmla="*/ 1344558 h 1694616"/>
              <a:gd name="connsiteX1744" fmla="*/ 1114743 w 1552222"/>
              <a:gd name="connsiteY1744" fmla="*/ 1340034 h 1694616"/>
              <a:gd name="connsiteX1745" fmla="*/ 1117005 w 1552222"/>
              <a:gd name="connsiteY1745" fmla="*/ 1338867 h 1694616"/>
              <a:gd name="connsiteX1746" fmla="*/ 1118136 w 1552222"/>
              <a:gd name="connsiteY1746" fmla="*/ 1337736 h 1694616"/>
              <a:gd name="connsiteX1747" fmla="*/ 1121529 w 1552222"/>
              <a:gd name="connsiteY1747" fmla="*/ 1337736 h 1694616"/>
              <a:gd name="connsiteX1748" fmla="*/ 1120398 w 1552222"/>
              <a:gd name="connsiteY1748" fmla="*/ 1334343 h 1694616"/>
              <a:gd name="connsiteX1749" fmla="*/ 1119267 w 1552222"/>
              <a:gd name="connsiteY1749" fmla="*/ 1333211 h 1694616"/>
              <a:gd name="connsiteX1750" fmla="*/ 1118136 w 1552222"/>
              <a:gd name="connsiteY1750" fmla="*/ 1330914 h 1694616"/>
              <a:gd name="connsiteX1751" fmla="*/ 1121529 w 1552222"/>
              <a:gd name="connsiteY1751" fmla="*/ 1326389 h 1694616"/>
              <a:gd name="connsiteX1752" fmla="*/ 1121529 w 1552222"/>
              <a:gd name="connsiteY1752" fmla="*/ 1325223 h 1694616"/>
              <a:gd name="connsiteX1753" fmla="*/ 1123826 w 1552222"/>
              <a:gd name="connsiteY1753" fmla="*/ 1324091 h 1694616"/>
              <a:gd name="connsiteX1754" fmla="*/ 1123826 w 1552222"/>
              <a:gd name="connsiteY1754" fmla="*/ 1322960 h 1694616"/>
              <a:gd name="connsiteX1755" fmla="*/ 1126088 w 1552222"/>
              <a:gd name="connsiteY1755" fmla="*/ 1321829 h 1694616"/>
              <a:gd name="connsiteX1756" fmla="*/ 1127218 w 1552222"/>
              <a:gd name="connsiteY1756" fmla="*/ 1317269 h 1694616"/>
              <a:gd name="connsiteX1757" fmla="*/ 1126088 w 1552222"/>
              <a:gd name="connsiteY1757" fmla="*/ 1315007 h 1694616"/>
              <a:gd name="connsiteX1758" fmla="*/ 1124957 w 1552222"/>
              <a:gd name="connsiteY1758" fmla="*/ 1315007 h 1694616"/>
              <a:gd name="connsiteX1759" fmla="*/ 1123826 w 1552222"/>
              <a:gd name="connsiteY1759" fmla="*/ 1312744 h 1694616"/>
              <a:gd name="connsiteX1760" fmla="*/ 1124957 w 1552222"/>
              <a:gd name="connsiteY1760" fmla="*/ 1312744 h 1694616"/>
              <a:gd name="connsiteX1761" fmla="*/ 1126088 w 1552222"/>
              <a:gd name="connsiteY1761" fmla="*/ 1313876 h 1694616"/>
              <a:gd name="connsiteX1762" fmla="*/ 1127218 w 1552222"/>
              <a:gd name="connsiteY1762" fmla="*/ 1313876 h 1694616"/>
              <a:gd name="connsiteX1763" fmla="*/ 1127218 w 1552222"/>
              <a:gd name="connsiteY1763" fmla="*/ 1312744 h 1694616"/>
              <a:gd name="connsiteX1764" fmla="*/ 1130646 w 1552222"/>
              <a:gd name="connsiteY1764" fmla="*/ 1310482 h 1694616"/>
              <a:gd name="connsiteX1765" fmla="*/ 1130646 w 1552222"/>
              <a:gd name="connsiteY1765" fmla="*/ 1308185 h 1694616"/>
              <a:gd name="connsiteX1766" fmla="*/ 1129516 w 1552222"/>
              <a:gd name="connsiteY1766" fmla="*/ 1307053 h 1694616"/>
              <a:gd name="connsiteX1767" fmla="*/ 1129516 w 1552222"/>
              <a:gd name="connsiteY1767" fmla="*/ 1304791 h 1694616"/>
              <a:gd name="connsiteX1768" fmla="*/ 1127218 w 1552222"/>
              <a:gd name="connsiteY1768" fmla="*/ 1304791 h 1694616"/>
              <a:gd name="connsiteX1769" fmla="*/ 1127218 w 1552222"/>
              <a:gd name="connsiteY1769" fmla="*/ 1302493 h 1694616"/>
              <a:gd name="connsiteX1770" fmla="*/ 1126088 w 1552222"/>
              <a:gd name="connsiteY1770" fmla="*/ 1300231 h 1694616"/>
              <a:gd name="connsiteX1771" fmla="*/ 1123826 w 1552222"/>
              <a:gd name="connsiteY1771" fmla="*/ 1299100 h 1694616"/>
              <a:gd name="connsiteX1772" fmla="*/ 1123826 w 1552222"/>
              <a:gd name="connsiteY1772" fmla="*/ 1296838 h 1694616"/>
              <a:gd name="connsiteX1773" fmla="*/ 1120398 w 1552222"/>
              <a:gd name="connsiteY1773" fmla="*/ 1293409 h 1694616"/>
              <a:gd name="connsiteX1774" fmla="*/ 1118136 w 1552222"/>
              <a:gd name="connsiteY1774" fmla="*/ 1293409 h 1694616"/>
              <a:gd name="connsiteX1775" fmla="*/ 1118136 w 1552222"/>
              <a:gd name="connsiteY1775" fmla="*/ 1292278 h 1694616"/>
              <a:gd name="connsiteX1776" fmla="*/ 1120398 w 1552222"/>
              <a:gd name="connsiteY1776" fmla="*/ 1288884 h 1694616"/>
              <a:gd name="connsiteX1777" fmla="*/ 1121529 w 1552222"/>
              <a:gd name="connsiteY1777" fmla="*/ 1288884 h 1694616"/>
              <a:gd name="connsiteX1778" fmla="*/ 1120398 w 1552222"/>
              <a:gd name="connsiteY1778" fmla="*/ 1288884 h 1694616"/>
              <a:gd name="connsiteX1779" fmla="*/ 1119267 w 1552222"/>
              <a:gd name="connsiteY1779" fmla="*/ 1287718 h 1694616"/>
              <a:gd name="connsiteX1780" fmla="*/ 1114743 w 1552222"/>
              <a:gd name="connsiteY1780" fmla="*/ 1287718 h 1694616"/>
              <a:gd name="connsiteX1781" fmla="*/ 1113577 w 1552222"/>
              <a:gd name="connsiteY1781" fmla="*/ 1287718 h 1694616"/>
              <a:gd name="connsiteX1782" fmla="*/ 1113577 w 1552222"/>
              <a:gd name="connsiteY1782" fmla="*/ 1290015 h 1694616"/>
              <a:gd name="connsiteX1783" fmla="*/ 1110184 w 1552222"/>
              <a:gd name="connsiteY1783" fmla="*/ 1290015 h 1694616"/>
              <a:gd name="connsiteX1784" fmla="*/ 1110184 w 1552222"/>
              <a:gd name="connsiteY1784" fmla="*/ 1287718 h 1694616"/>
              <a:gd name="connsiteX1785" fmla="*/ 1107923 w 1552222"/>
              <a:gd name="connsiteY1785" fmla="*/ 1287718 h 1694616"/>
              <a:gd name="connsiteX1786" fmla="*/ 1107923 w 1552222"/>
              <a:gd name="connsiteY1786" fmla="*/ 1288884 h 1694616"/>
              <a:gd name="connsiteX1787" fmla="*/ 1106756 w 1552222"/>
              <a:gd name="connsiteY1787" fmla="*/ 1288884 h 1694616"/>
              <a:gd name="connsiteX1788" fmla="*/ 1106756 w 1552222"/>
              <a:gd name="connsiteY1788" fmla="*/ 1287718 h 1694616"/>
              <a:gd name="connsiteX1789" fmla="*/ 1105625 w 1552222"/>
              <a:gd name="connsiteY1789" fmla="*/ 1287718 h 1694616"/>
              <a:gd name="connsiteX1790" fmla="*/ 1104495 w 1552222"/>
              <a:gd name="connsiteY1790" fmla="*/ 1285455 h 1694616"/>
              <a:gd name="connsiteX1791" fmla="*/ 1103364 w 1552222"/>
              <a:gd name="connsiteY1791" fmla="*/ 1285455 h 1694616"/>
              <a:gd name="connsiteX1792" fmla="*/ 1103364 w 1552222"/>
              <a:gd name="connsiteY1792" fmla="*/ 1286586 h 1694616"/>
              <a:gd name="connsiteX1793" fmla="*/ 1102233 w 1552222"/>
              <a:gd name="connsiteY1793" fmla="*/ 1286586 h 1694616"/>
              <a:gd name="connsiteX1794" fmla="*/ 1102233 w 1552222"/>
              <a:gd name="connsiteY1794" fmla="*/ 1285455 h 1694616"/>
              <a:gd name="connsiteX1795" fmla="*/ 1101102 w 1552222"/>
              <a:gd name="connsiteY1795" fmla="*/ 1285455 h 1694616"/>
              <a:gd name="connsiteX1796" fmla="*/ 1102233 w 1552222"/>
              <a:gd name="connsiteY1796" fmla="*/ 1284324 h 1694616"/>
              <a:gd name="connsiteX1797" fmla="*/ 1101102 w 1552222"/>
              <a:gd name="connsiteY1797" fmla="*/ 1284324 h 1694616"/>
              <a:gd name="connsiteX1798" fmla="*/ 1099971 w 1552222"/>
              <a:gd name="connsiteY1798" fmla="*/ 1284324 h 1694616"/>
              <a:gd name="connsiteX1799" fmla="*/ 1098805 w 1552222"/>
              <a:gd name="connsiteY1799" fmla="*/ 1283193 h 1694616"/>
              <a:gd name="connsiteX1800" fmla="*/ 1099971 w 1552222"/>
              <a:gd name="connsiteY1800" fmla="*/ 1283193 h 1694616"/>
              <a:gd name="connsiteX1801" fmla="*/ 1098805 w 1552222"/>
              <a:gd name="connsiteY1801" fmla="*/ 1282062 h 1694616"/>
              <a:gd name="connsiteX1802" fmla="*/ 1096543 w 1552222"/>
              <a:gd name="connsiteY1802" fmla="*/ 1282062 h 1694616"/>
              <a:gd name="connsiteX1803" fmla="*/ 1096543 w 1552222"/>
              <a:gd name="connsiteY1803" fmla="*/ 1280931 h 1694616"/>
              <a:gd name="connsiteX1804" fmla="*/ 1097674 w 1552222"/>
              <a:gd name="connsiteY1804" fmla="*/ 1280931 h 1694616"/>
              <a:gd name="connsiteX1805" fmla="*/ 1096543 w 1552222"/>
              <a:gd name="connsiteY1805" fmla="*/ 1279764 h 1694616"/>
              <a:gd name="connsiteX1806" fmla="*/ 1096543 w 1552222"/>
              <a:gd name="connsiteY1806" fmla="*/ 1278633 h 1694616"/>
              <a:gd name="connsiteX1807" fmla="*/ 1095412 w 1552222"/>
              <a:gd name="connsiteY1807" fmla="*/ 1277502 h 1694616"/>
              <a:gd name="connsiteX1808" fmla="*/ 1094281 w 1552222"/>
              <a:gd name="connsiteY1808" fmla="*/ 1278633 h 1694616"/>
              <a:gd name="connsiteX1809" fmla="*/ 1094281 w 1552222"/>
              <a:gd name="connsiteY1809" fmla="*/ 1277502 h 1694616"/>
              <a:gd name="connsiteX1810" fmla="*/ 1095412 w 1552222"/>
              <a:gd name="connsiteY1810" fmla="*/ 1277502 h 1694616"/>
              <a:gd name="connsiteX1811" fmla="*/ 1095412 w 1552222"/>
              <a:gd name="connsiteY1811" fmla="*/ 1275240 h 1694616"/>
              <a:gd name="connsiteX1812" fmla="*/ 1095412 w 1552222"/>
              <a:gd name="connsiteY1812" fmla="*/ 1276371 h 1694616"/>
              <a:gd name="connsiteX1813" fmla="*/ 1096543 w 1552222"/>
              <a:gd name="connsiteY1813" fmla="*/ 1272942 h 1694616"/>
              <a:gd name="connsiteX1814" fmla="*/ 1095412 w 1552222"/>
              <a:gd name="connsiteY1814" fmla="*/ 1272942 h 1694616"/>
              <a:gd name="connsiteX1815" fmla="*/ 1094281 w 1552222"/>
              <a:gd name="connsiteY1815" fmla="*/ 1275240 h 1694616"/>
              <a:gd name="connsiteX1816" fmla="*/ 1093150 w 1552222"/>
              <a:gd name="connsiteY1816" fmla="*/ 1275240 h 1694616"/>
              <a:gd name="connsiteX1817" fmla="*/ 1091984 w 1552222"/>
              <a:gd name="connsiteY1817" fmla="*/ 1274108 h 1694616"/>
              <a:gd name="connsiteX1818" fmla="*/ 1093150 w 1552222"/>
              <a:gd name="connsiteY1818" fmla="*/ 1271811 h 1694616"/>
              <a:gd name="connsiteX1819" fmla="*/ 1093150 w 1552222"/>
              <a:gd name="connsiteY1819" fmla="*/ 1270680 h 1694616"/>
              <a:gd name="connsiteX1820" fmla="*/ 1090853 w 1552222"/>
              <a:gd name="connsiteY1820" fmla="*/ 1271811 h 1694616"/>
              <a:gd name="connsiteX1821" fmla="*/ 1090853 w 1552222"/>
              <a:gd name="connsiteY1821" fmla="*/ 1272942 h 1694616"/>
              <a:gd name="connsiteX1822" fmla="*/ 1089722 w 1552222"/>
              <a:gd name="connsiteY1822" fmla="*/ 1272942 h 1694616"/>
              <a:gd name="connsiteX1823" fmla="*/ 1088591 w 1552222"/>
              <a:gd name="connsiteY1823" fmla="*/ 1272942 h 1694616"/>
              <a:gd name="connsiteX1824" fmla="*/ 1087460 w 1552222"/>
              <a:gd name="connsiteY1824" fmla="*/ 1271811 h 1694616"/>
              <a:gd name="connsiteX1825" fmla="*/ 1085199 w 1552222"/>
              <a:gd name="connsiteY1825" fmla="*/ 1272942 h 1694616"/>
              <a:gd name="connsiteX1826" fmla="*/ 1084032 w 1552222"/>
              <a:gd name="connsiteY1826" fmla="*/ 1272942 h 1694616"/>
              <a:gd name="connsiteX1827" fmla="*/ 1084032 w 1552222"/>
              <a:gd name="connsiteY1827" fmla="*/ 1270680 h 1694616"/>
              <a:gd name="connsiteX1828" fmla="*/ 1082902 w 1552222"/>
              <a:gd name="connsiteY1828" fmla="*/ 1271811 h 1694616"/>
              <a:gd name="connsiteX1829" fmla="*/ 1081771 w 1552222"/>
              <a:gd name="connsiteY1829" fmla="*/ 1271811 h 1694616"/>
              <a:gd name="connsiteX1830" fmla="*/ 1080640 w 1552222"/>
              <a:gd name="connsiteY1830" fmla="*/ 1271811 h 1694616"/>
              <a:gd name="connsiteX1831" fmla="*/ 1080640 w 1552222"/>
              <a:gd name="connsiteY1831" fmla="*/ 1272942 h 1694616"/>
              <a:gd name="connsiteX1832" fmla="*/ 1079509 w 1552222"/>
              <a:gd name="connsiteY1832" fmla="*/ 1272942 h 1694616"/>
              <a:gd name="connsiteX1833" fmla="*/ 1079509 w 1552222"/>
              <a:gd name="connsiteY1833" fmla="*/ 1271811 h 1694616"/>
              <a:gd name="connsiteX1834" fmla="*/ 1078378 w 1552222"/>
              <a:gd name="connsiteY1834" fmla="*/ 1272942 h 1694616"/>
              <a:gd name="connsiteX1835" fmla="*/ 1077212 w 1552222"/>
              <a:gd name="connsiteY1835" fmla="*/ 1271811 h 1694616"/>
              <a:gd name="connsiteX1836" fmla="*/ 1079509 w 1552222"/>
              <a:gd name="connsiteY1836" fmla="*/ 1270680 h 1694616"/>
              <a:gd name="connsiteX1837" fmla="*/ 1079509 w 1552222"/>
              <a:gd name="connsiteY1837" fmla="*/ 1266155 h 1694616"/>
              <a:gd name="connsiteX1838" fmla="*/ 1078378 w 1552222"/>
              <a:gd name="connsiteY1838" fmla="*/ 1266155 h 1694616"/>
              <a:gd name="connsiteX1839" fmla="*/ 1074950 w 1552222"/>
              <a:gd name="connsiteY1839" fmla="*/ 1263857 h 1694616"/>
              <a:gd name="connsiteX1840" fmla="*/ 1073819 w 1552222"/>
              <a:gd name="connsiteY1840" fmla="*/ 1264988 h 1694616"/>
              <a:gd name="connsiteX1841" fmla="*/ 1073819 w 1552222"/>
              <a:gd name="connsiteY1841" fmla="*/ 1263857 h 1694616"/>
              <a:gd name="connsiteX1842" fmla="*/ 1072688 w 1552222"/>
              <a:gd name="connsiteY1842" fmla="*/ 1263857 h 1694616"/>
              <a:gd name="connsiteX1843" fmla="*/ 1072688 w 1552222"/>
              <a:gd name="connsiteY1843" fmla="*/ 1261595 h 1694616"/>
              <a:gd name="connsiteX1844" fmla="*/ 1071557 w 1552222"/>
              <a:gd name="connsiteY1844" fmla="*/ 1261595 h 1694616"/>
              <a:gd name="connsiteX1845" fmla="*/ 1071557 w 1552222"/>
              <a:gd name="connsiteY1845" fmla="*/ 1260464 h 1694616"/>
              <a:gd name="connsiteX1846" fmla="*/ 1070426 w 1552222"/>
              <a:gd name="connsiteY1846" fmla="*/ 1260464 h 1694616"/>
              <a:gd name="connsiteX1847" fmla="*/ 1070426 w 1552222"/>
              <a:gd name="connsiteY1847" fmla="*/ 1258166 h 1694616"/>
              <a:gd name="connsiteX1848" fmla="*/ 1069260 w 1552222"/>
              <a:gd name="connsiteY1848" fmla="*/ 1258166 h 1694616"/>
              <a:gd name="connsiteX1849" fmla="*/ 1069260 w 1552222"/>
              <a:gd name="connsiteY1849" fmla="*/ 1257035 h 1694616"/>
              <a:gd name="connsiteX1850" fmla="*/ 1068129 w 1552222"/>
              <a:gd name="connsiteY1850" fmla="*/ 1254773 h 1694616"/>
              <a:gd name="connsiteX1851" fmla="*/ 1066998 w 1552222"/>
              <a:gd name="connsiteY1851" fmla="*/ 1254773 h 1694616"/>
              <a:gd name="connsiteX1852" fmla="*/ 1064737 w 1552222"/>
              <a:gd name="connsiteY1852" fmla="*/ 1255904 h 1694616"/>
              <a:gd name="connsiteX1853" fmla="*/ 1063606 w 1552222"/>
              <a:gd name="connsiteY1853" fmla="*/ 1255904 h 1694616"/>
              <a:gd name="connsiteX1854" fmla="*/ 1062475 w 1552222"/>
              <a:gd name="connsiteY1854" fmla="*/ 1255904 h 1694616"/>
              <a:gd name="connsiteX1855" fmla="*/ 1061309 w 1552222"/>
              <a:gd name="connsiteY1855" fmla="*/ 1257035 h 1694616"/>
              <a:gd name="connsiteX1856" fmla="*/ 1060178 w 1552222"/>
              <a:gd name="connsiteY1856" fmla="*/ 1255904 h 1694616"/>
              <a:gd name="connsiteX1857" fmla="*/ 1057916 w 1552222"/>
              <a:gd name="connsiteY1857" fmla="*/ 1257035 h 1694616"/>
              <a:gd name="connsiteX1858" fmla="*/ 1054488 w 1552222"/>
              <a:gd name="connsiteY1858" fmla="*/ 1257035 h 1694616"/>
              <a:gd name="connsiteX1859" fmla="*/ 1053357 w 1552222"/>
              <a:gd name="connsiteY1859" fmla="*/ 1257035 h 1694616"/>
              <a:gd name="connsiteX1860" fmla="*/ 1052226 w 1552222"/>
              <a:gd name="connsiteY1860" fmla="*/ 1257035 h 1694616"/>
              <a:gd name="connsiteX1861" fmla="*/ 1051095 w 1552222"/>
              <a:gd name="connsiteY1861" fmla="*/ 1258166 h 1694616"/>
              <a:gd name="connsiteX1862" fmla="*/ 1049964 w 1552222"/>
              <a:gd name="connsiteY1862" fmla="*/ 1257035 h 1694616"/>
              <a:gd name="connsiteX1863" fmla="*/ 1048833 w 1552222"/>
              <a:gd name="connsiteY1863" fmla="*/ 1257035 h 1694616"/>
              <a:gd name="connsiteX1864" fmla="*/ 1047667 w 1552222"/>
              <a:gd name="connsiteY1864" fmla="*/ 1255904 h 1694616"/>
              <a:gd name="connsiteX1865" fmla="*/ 1045405 w 1552222"/>
              <a:gd name="connsiteY1865" fmla="*/ 1257035 h 1694616"/>
              <a:gd name="connsiteX1866" fmla="*/ 1044274 w 1552222"/>
              <a:gd name="connsiteY1866" fmla="*/ 1258166 h 1694616"/>
              <a:gd name="connsiteX1867" fmla="*/ 1043144 w 1552222"/>
              <a:gd name="connsiteY1867" fmla="*/ 1257035 h 1694616"/>
              <a:gd name="connsiteX1868" fmla="*/ 1040882 w 1552222"/>
              <a:gd name="connsiteY1868" fmla="*/ 1257035 h 1694616"/>
              <a:gd name="connsiteX1869" fmla="*/ 1039716 w 1552222"/>
              <a:gd name="connsiteY1869" fmla="*/ 1255904 h 1694616"/>
              <a:gd name="connsiteX1870" fmla="*/ 1039716 w 1552222"/>
              <a:gd name="connsiteY1870" fmla="*/ 1257035 h 1694616"/>
              <a:gd name="connsiteX1871" fmla="*/ 1037454 w 1552222"/>
              <a:gd name="connsiteY1871" fmla="*/ 1254773 h 1694616"/>
              <a:gd name="connsiteX1872" fmla="*/ 1037454 w 1552222"/>
              <a:gd name="connsiteY1872" fmla="*/ 1255904 h 1694616"/>
              <a:gd name="connsiteX1873" fmla="*/ 1036323 w 1552222"/>
              <a:gd name="connsiteY1873" fmla="*/ 1254773 h 1694616"/>
              <a:gd name="connsiteX1874" fmla="*/ 1035192 w 1552222"/>
              <a:gd name="connsiteY1874" fmla="*/ 1250213 h 1694616"/>
              <a:gd name="connsiteX1875" fmla="*/ 1031764 w 1552222"/>
              <a:gd name="connsiteY1875" fmla="*/ 1246819 h 1694616"/>
              <a:gd name="connsiteX1876" fmla="*/ 1030633 w 1552222"/>
              <a:gd name="connsiteY1876" fmla="*/ 1246819 h 1694616"/>
              <a:gd name="connsiteX1877" fmla="*/ 1029502 w 1552222"/>
              <a:gd name="connsiteY1877" fmla="*/ 1245688 h 1694616"/>
              <a:gd name="connsiteX1878" fmla="*/ 1027240 w 1552222"/>
              <a:gd name="connsiteY1878" fmla="*/ 1249081 h 1694616"/>
              <a:gd name="connsiteX1879" fmla="*/ 1026109 w 1552222"/>
              <a:gd name="connsiteY1879" fmla="*/ 1250213 h 1694616"/>
              <a:gd name="connsiteX1880" fmla="*/ 1024943 w 1552222"/>
              <a:gd name="connsiteY1880" fmla="*/ 1249081 h 1694616"/>
              <a:gd name="connsiteX1881" fmla="*/ 1023812 w 1552222"/>
              <a:gd name="connsiteY1881" fmla="*/ 1247950 h 1694616"/>
              <a:gd name="connsiteX1882" fmla="*/ 1021551 w 1552222"/>
              <a:gd name="connsiteY1882" fmla="*/ 1249081 h 1694616"/>
              <a:gd name="connsiteX1883" fmla="*/ 1020420 w 1552222"/>
              <a:gd name="connsiteY1883" fmla="*/ 1251379 h 1694616"/>
              <a:gd name="connsiteX1884" fmla="*/ 1020420 w 1552222"/>
              <a:gd name="connsiteY1884" fmla="*/ 1253641 h 1694616"/>
              <a:gd name="connsiteX1885" fmla="*/ 1016992 w 1552222"/>
              <a:gd name="connsiteY1885" fmla="*/ 1253641 h 1694616"/>
              <a:gd name="connsiteX1886" fmla="*/ 1014730 w 1552222"/>
              <a:gd name="connsiteY1886" fmla="*/ 1254773 h 1694616"/>
              <a:gd name="connsiteX1887" fmla="*/ 1012468 w 1552222"/>
              <a:gd name="connsiteY1887" fmla="*/ 1254773 h 1694616"/>
              <a:gd name="connsiteX1888" fmla="*/ 1011337 w 1552222"/>
              <a:gd name="connsiteY1888" fmla="*/ 1252510 h 1694616"/>
              <a:gd name="connsiteX1889" fmla="*/ 1012468 w 1552222"/>
              <a:gd name="connsiteY1889" fmla="*/ 1250213 h 1694616"/>
              <a:gd name="connsiteX1890" fmla="*/ 1007909 w 1552222"/>
              <a:gd name="connsiteY1890" fmla="*/ 1249081 h 1694616"/>
              <a:gd name="connsiteX1891" fmla="*/ 1007909 w 1552222"/>
              <a:gd name="connsiteY1891" fmla="*/ 1247950 h 1694616"/>
              <a:gd name="connsiteX1892" fmla="*/ 1005647 w 1552222"/>
              <a:gd name="connsiteY1892" fmla="*/ 1246819 h 1694616"/>
              <a:gd name="connsiteX1893" fmla="*/ 1006778 w 1552222"/>
              <a:gd name="connsiteY1893" fmla="*/ 1245688 h 1694616"/>
              <a:gd name="connsiteX1894" fmla="*/ 1006778 w 1552222"/>
              <a:gd name="connsiteY1894" fmla="*/ 1244557 h 1694616"/>
              <a:gd name="connsiteX1895" fmla="*/ 1005647 w 1552222"/>
              <a:gd name="connsiteY1895" fmla="*/ 1243390 h 1694616"/>
              <a:gd name="connsiteX1896" fmla="*/ 1004516 w 1552222"/>
              <a:gd name="connsiteY1896" fmla="*/ 1243390 h 1694616"/>
              <a:gd name="connsiteX1897" fmla="*/ 1002219 w 1552222"/>
              <a:gd name="connsiteY1897" fmla="*/ 1239997 h 1694616"/>
              <a:gd name="connsiteX1898" fmla="*/ 1001088 w 1552222"/>
              <a:gd name="connsiteY1898" fmla="*/ 1239997 h 1694616"/>
              <a:gd name="connsiteX1899" fmla="*/ 999958 w 1552222"/>
              <a:gd name="connsiteY1899" fmla="*/ 1242259 h 1694616"/>
              <a:gd name="connsiteX1900" fmla="*/ 998827 w 1552222"/>
              <a:gd name="connsiteY1900" fmla="*/ 1242259 h 1694616"/>
              <a:gd name="connsiteX1901" fmla="*/ 996565 w 1552222"/>
              <a:gd name="connsiteY1901" fmla="*/ 1237735 h 1694616"/>
              <a:gd name="connsiteX1902" fmla="*/ 993137 w 1552222"/>
              <a:gd name="connsiteY1902" fmla="*/ 1236603 h 1694616"/>
              <a:gd name="connsiteX1903" fmla="*/ 993137 w 1552222"/>
              <a:gd name="connsiteY1903" fmla="*/ 1235437 h 1694616"/>
              <a:gd name="connsiteX1904" fmla="*/ 990875 w 1552222"/>
              <a:gd name="connsiteY1904" fmla="*/ 1232043 h 1694616"/>
              <a:gd name="connsiteX1905" fmla="*/ 989744 w 1552222"/>
              <a:gd name="connsiteY1905" fmla="*/ 1232043 h 1694616"/>
              <a:gd name="connsiteX1906" fmla="*/ 989744 w 1552222"/>
              <a:gd name="connsiteY1906" fmla="*/ 1230912 h 1694616"/>
              <a:gd name="connsiteX1907" fmla="*/ 988578 w 1552222"/>
              <a:gd name="connsiteY1907" fmla="*/ 1230912 h 1694616"/>
              <a:gd name="connsiteX1908" fmla="*/ 986316 w 1552222"/>
              <a:gd name="connsiteY1908" fmla="*/ 1232043 h 1694616"/>
              <a:gd name="connsiteX1909" fmla="*/ 984054 w 1552222"/>
              <a:gd name="connsiteY1909" fmla="*/ 1232043 h 1694616"/>
              <a:gd name="connsiteX1910" fmla="*/ 982923 w 1552222"/>
              <a:gd name="connsiteY1910" fmla="*/ 1234306 h 1694616"/>
              <a:gd name="connsiteX1911" fmla="*/ 984054 w 1552222"/>
              <a:gd name="connsiteY1911" fmla="*/ 1236603 h 1694616"/>
              <a:gd name="connsiteX1912" fmla="*/ 982923 w 1552222"/>
              <a:gd name="connsiteY1912" fmla="*/ 1236603 h 1694616"/>
              <a:gd name="connsiteX1913" fmla="*/ 981793 w 1552222"/>
              <a:gd name="connsiteY1913" fmla="*/ 1237735 h 1694616"/>
              <a:gd name="connsiteX1914" fmla="*/ 978365 w 1552222"/>
              <a:gd name="connsiteY1914" fmla="*/ 1238866 h 1694616"/>
              <a:gd name="connsiteX1915" fmla="*/ 976103 w 1552222"/>
              <a:gd name="connsiteY1915" fmla="*/ 1237735 h 1694616"/>
              <a:gd name="connsiteX1916" fmla="*/ 974972 w 1552222"/>
              <a:gd name="connsiteY1916" fmla="*/ 1235437 h 1694616"/>
              <a:gd name="connsiteX1917" fmla="*/ 976103 w 1552222"/>
              <a:gd name="connsiteY1917" fmla="*/ 1233175 h 1694616"/>
              <a:gd name="connsiteX1918" fmla="*/ 974972 w 1552222"/>
              <a:gd name="connsiteY1918" fmla="*/ 1230912 h 1694616"/>
              <a:gd name="connsiteX1919" fmla="*/ 970413 w 1552222"/>
              <a:gd name="connsiteY1919" fmla="*/ 1228615 h 1694616"/>
              <a:gd name="connsiteX1920" fmla="*/ 970413 w 1552222"/>
              <a:gd name="connsiteY1920" fmla="*/ 1227483 h 1694616"/>
              <a:gd name="connsiteX1921" fmla="*/ 968151 w 1552222"/>
              <a:gd name="connsiteY1921" fmla="*/ 1227483 h 1694616"/>
              <a:gd name="connsiteX1922" fmla="*/ 968151 w 1552222"/>
              <a:gd name="connsiteY1922" fmla="*/ 1228615 h 1694616"/>
              <a:gd name="connsiteX1923" fmla="*/ 968151 w 1552222"/>
              <a:gd name="connsiteY1923" fmla="*/ 1232043 h 1694616"/>
              <a:gd name="connsiteX1924" fmla="*/ 967020 w 1552222"/>
              <a:gd name="connsiteY1924" fmla="*/ 1232043 h 1694616"/>
              <a:gd name="connsiteX1925" fmla="*/ 965854 w 1552222"/>
              <a:gd name="connsiteY1925" fmla="*/ 1234306 h 1694616"/>
              <a:gd name="connsiteX1926" fmla="*/ 964723 w 1552222"/>
              <a:gd name="connsiteY1926" fmla="*/ 1233175 h 1694616"/>
              <a:gd name="connsiteX1927" fmla="*/ 963592 w 1552222"/>
              <a:gd name="connsiteY1927" fmla="*/ 1234306 h 1694616"/>
              <a:gd name="connsiteX1928" fmla="*/ 959033 w 1552222"/>
              <a:gd name="connsiteY1928" fmla="*/ 1235437 h 1694616"/>
              <a:gd name="connsiteX1929" fmla="*/ 957902 w 1552222"/>
              <a:gd name="connsiteY1929" fmla="*/ 1235437 h 1694616"/>
              <a:gd name="connsiteX1930" fmla="*/ 955641 w 1552222"/>
              <a:gd name="connsiteY1930" fmla="*/ 1235437 h 1694616"/>
              <a:gd name="connsiteX1931" fmla="*/ 954510 w 1552222"/>
              <a:gd name="connsiteY1931" fmla="*/ 1229781 h 1694616"/>
              <a:gd name="connsiteX1932" fmla="*/ 952248 w 1552222"/>
              <a:gd name="connsiteY1932" fmla="*/ 1229781 h 1694616"/>
              <a:gd name="connsiteX1933" fmla="*/ 951082 w 1552222"/>
              <a:gd name="connsiteY1933" fmla="*/ 1229781 h 1694616"/>
              <a:gd name="connsiteX1934" fmla="*/ 949951 w 1552222"/>
              <a:gd name="connsiteY1934" fmla="*/ 1229781 h 1694616"/>
              <a:gd name="connsiteX1935" fmla="*/ 947689 w 1552222"/>
              <a:gd name="connsiteY1935" fmla="*/ 1229781 h 1694616"/>
              <a:gd name="connsiteX1936" fmla="*/ 945427 w 1552222"/>
              <a:gd name="connsiteY1936" fmla="*/ 1227483 h 1694616"/>
              <a:gd name="connsiteX1937" fmla="*/ 945427 w 1552222"/>
              <a:gd name="connsiteY1937" fmla="*/ 1229781 h 1694616"/>
              <a:gd name="connsiteX1938" fmla="*/ 944296 w 1552222"/>
              <a:gd name="connsiteY1938" fmla="*/ 1230912 h 1694616"/>
              <a:gd name="connsiteX1939" fmla="*/ 943130 w 1552222"/>
              <a:gd name="connsiteY1939" fmla="*/ 1232043 h 1694616"/>
              <a:gd name="connsiteX1940" fmla="*/ 943130 w 1552222"/>
              <a:gd name="connsiteY1940" fmla="*/ 1235437 h 1694616"/>
              <a:gd name="connsiteX1941" fmla="*/ 941999 w 1552222"/>
              <a:gd name="connsiteY1941" fmla="*/ 1235437 h 1694616"/>
              <a:gd name="connsiteX1942" fmla="*/ 938607 w 1552222"/>
              <a:gd name="connsiteY1942" fmla="*/ 1238866 h 1694616"/>
              <a:gd name="connsiteX1943" fmla="*/ 934048 w 1552222"/>
              <a:gd name="connsiteY1943" fmla="*/ 1238866 h 1694616"/>
              <a:gd name="connsiteX1944" fmla="*/ 930655 w 1552222"/>
              <a:gd name="connsiteY1944" fmla="*/ 1241128 h 1694616"/>
              <a:gd name="connsiteX1945" fmla="*/ 927227 w 1552222"/>
              <a:gd name="connsiteY1945" fmla="*/ 1239997 h 1694616"/>
              <a:gd name="connsiteX1946" fmla="*/ 923834 w 1552222"/>
              <a:gd name="connsiteY1946" fmla="*/ 1243390 h 1694616"/>
              <a:gd name="connsiteX1947" fmla="*/ 919275 w 1552222"/>
              <a:gd name="connsiteY1947" fmla="*/ 1244557 h 1694616"/>
              <a:gd name="connsiteX1948" fmla="*/ 918144 w 1552222"/>
              <a:gd name="connsiteY1948" fmla="*/ 1244557 h 1694616"/>
              <a:gd name="connsiteX1949" fmla="*/ 917014 w 1552222"/>
              <a:gd name="connsiteY1949" fmla="*/ 1247950 h 1694616"/>
              <a:gd name="connsiteX1950" fmla="*/ 915883 w 1552222"/>
              <a:gd name="connsiteY1950" fmla="*/ 1249081 h 1694616"/>
              <a:gd name="connsiteX1951" fmla="*/ 913586 w 1552222"/>
              <a:gd name="connsiteY1951" fmla="*/ 1247950 h 1694616"/>
              <a:gd name="connsiteX1952" fmla="*/ 911324 w 1552222"/>
              <a:gd name="connsiteY1952" fmla="*/ 1246819 h 1694616"/>
              <a:gd name="connsiteX1953" fmla="*/ 907931 w 1552222"/>
              <a:gd name="connsiteY1953" fmla="*/ 1245688 h 1694616"/>
              <a:gd name="connsiteX1954" fmla="*/ 906765 w 1552222"/>
              <a:gd name="connsiteY1954" fmla="*/ 1245688 h 1694616"/>
              <a:gd name="connsiteX1955" fmla="*/ 903372 w 1552222"/>
              <a:gd name="connsiteY1955" fmla="*/ 1243390 h 1694616"/>
              <a:gd name="connsiteX1956" fmla="*/ 899979 w 1552222"/>
              <a:gd name="connsiteY1956" fmla="*/ 1243390 h 1694616"/>
              <a:gd name="connsiteX1957" fmla="*/ 897682 w 1552222"/>
              <a:gd name="connsiteY1957" fmla="*/ 1244557 h 1694616"/>
              <a:gd name="connsiteX1958" fmla="*/ 894290 w 1552222"/>
              <a:gd name="connsiteY1958" fmla="*/ 1245688 h 1694616"/>
              <a:gd name="connsiteX1959" fmla="*/ 891993 w 1552222"/>
              <a:gd name="connsiteY1959" fmla="*/ 1243390 h 1694616"/>
              <a:gd name="connsiteX1960" fmla="*/ 890862 w 1552222"/>
              <a:gd name="connsiteY1960" fmla="*/ 1243390 h 1694616"/>
              <a:gd name="connsiteX1961" fmla="*/ 888600 w 1552222"/>
              <a:gd name="connsiteY1961" fmla="*/ 1244557 h 1694616"/>
              <a:gd name="connsiteX1962" fmla="*/ 885207 w 1552222"/>
              <a:gd name="connsiteY1962" fmla="*/ 1244557 h 1694616"/>
              <a:gd name="connsiteX1963" fmla="*/ 884041 w 1552222"/>
              <a:gd name="connsiteY1963" fmla="*/ 1244557 h 1694616"/>
              <a:gd name="connsiteX1964" fmla="*/ 882910 w 1552222"/>
              <a:gd name="connsiteY1964" fmla="*/ 1226352 h 1694616"/>
              <a:gd name="connsiteX1965" fmla="*/ 879517 w 1552222"/>
              <a:gd name="connsiteY1965" fmla="*/ 1202492 h 1694616"/>
              <a:gd name="connsiteX1966" fmla="*/ 879517 w 1552222"/>
              <a:gd name="connsiteY1966" fmla="*/ 1201361 h 1694616"/>
              <a:gd name="connsiteX1967" fmla="*/ 874958 w 1552222"/>
              <a:gd name="connsiteY1967" fmla="*/ 1197932 h 1694616"/>
              <a:gd name="connsiteX1968" fmla="*/ 862448 w 1552222"/>
              <a:gd name="connsiteY1968" fmla="*/ 1185454 h 1694616"/>
              <a:gd name="connsiteX1969" fmla="*/ 846545 w 1552222"/>
              <a:gd name="connsiteY1969" fmla="*/ 1170678 h 1694616"/>
              <a:gd name="connsiteX1970" fmla="*/ 805656 w 1552222"/>
              <a:gd name="connsiteY1970" fmla="*/ 1133173 h 1694616"/>
              <a:gd name="connsiteX1971" fmla="*/ 804525 w 1552222"/>
              <a:gd name="connsiteY1971" fmla="*/ 1133173 h 1694616"/>
              <a:gd name="connsiteX1972" fmla="*/ 803394 w 1552222"/>
              <a:gd name="connsiteY1972" fmla="*/ 1134304 h 1694616"/>
              <a:gd name="connsiteX1973" fmla="*/ 798835 w 1552222"/>
              <a:gd name="connsiteY1973" fmla="*/ 1135435 h 1694616"/>
              <a:gd name="connsiteX1974" fmla="*/ 796573 w 1552222"/>
              <a:gd name="connsiteY1974" fmla="*/ 1136567 h 1694616"/>
              <a:gd name="connsiteX1975" fmla="*/ 794276 w 1552222"/>
              <a:gd name="connsiteY1975" fmla="*/ 1136567 h 1694616"/>
              <a:gd name="connsiteX1976" fmla="*/ 793145 w 1552222"/>
              <a:gd name="connsiteY1976" fmla="*/ 1139995 h 1694616"/>
              <a:gd name="connsiteX1977" fmla="*/ 790884 w 1552222"/>
              <a:gd name="connsiteY1977" fmla="*/ 1141127 h 1694616"/>
              <a:gd name="connsiteX1978" fmla="*/ 789753 w 1552222"/>
              <a:gd name="connsiteY1978" fmla="*/ 1142258 h 1694616"/>
              <a:gd name="connsiteX1979" fmla="*/ 787456 w 1552222"/>
              <a:gd name="connsiteY1979" fmla="*/ 1142258 h 1694616"/>
              <a:gd name="connsiteX1980" fmla="*/ 786325 w 1552222"/>
              <a:gd name="connsiteY1980" fmla="*/ 1143389 h 1694616"/>
              <a:gd name="connsiteX1981" fmla="*/ 784063 w 1552222"/>
              <a:gd name="connsiteY1981" fmla="*/ 1143389 h 1694616"/>
              <a:gd name="connsiteX1982" fmla="*/ 784063 w 1552222"/>
              <a:gd name="connsiteY1982" fmla="*/ 1145651 h 1694616"/>
              <a:gd name="connsiteX1983" fmla="*/ 780635 w 1552222"/>
              <a:gd name="connsiteY1983" fmla="*/ 1146782 h 1694616"/>
              <a:gd name="connsiteX1984" fmla="*/ 776111 w 1552222"/>
              <a:gd name="connsiteY1984" fmla="*/ 1144520 h 1694616"/>
              <a:gd name="connsiteX1985" fmla="*/ 773849 w 1552222"/>
              <a:gd name="connsiteY1985" fmla="*/ 1144520 h 1694616"/>
              <a:gd name="connsiteX1986" fmla="*/ 772683 w 1552222"/>
              <a:gd name="connsiteY1986" fmla="*/ 1143389 h 1694616"/>
              <a:gd name="connsiteX1987" fmla="*/ 767029 w 1552222"/>
              <a:gd name="connsiteY1987" fmla="*/ 1144520 h 1694616"/>
              <a:gd name="connsiteX1988" fmla="*/ 760208 w 1552222"/>
              <a:gd name="connsiteY1988" fmla="*/ 1146782 h 1694616"/>
              <a:gd name="connsiteX1989" fmla="*/ 757911 w 1552222"/>
              <a:gd name="connsiteY1989" fmla="*/ 1147949 h 1694616"/>
              <a:gd name="connsiteX1990" fmla="*/ 756780 w 1552222"/>
              <a:gd name="connsiteY1990" fmla="*/ 1147949 h 1694616"/>
              <a:gd name="connsiteX1991" fmla="*/ 755649 w 1552222"/>
              <a:gd name="connsiteY1991" fmla="*/ 1147949 h 1694616"/>
              <a:gd name="connsiteX1992" fmla="*/ 755649 w 1552222"/>
              <a:gd name="connsiteY1992" fmla="*/ 1144520 h 1694616"/>
              <a:gd name="connsiteX1993" fmla="*/ 754518 w 1552222"/>
              <a:gd name="connsiteY1993" fmla="*/ 1144520 h 1694616"/>
              <a:gd name="connsiteX1994" fmla="*/ 753387 w 1552222"/>
              <a:gd name="connsiteY1994" fmla="*/ 1141127 h 1694616"/>
              <a:gd name="connsiteX1995" fmla="*/ 751090 w 1552222"/>
              <a:gd name="connsiteY1995" fmla="*/ 1138829 h 1694616"/>
              <a:gd name="connsiteX1996" fmla="*/ 748828 w 1552222"/>
              <a:gd name="connsiteY1996" fmla="*/ 1137698 h 1694616"/>
              <a:gd name="connsiteX1997" fmla="*/ 747698 w 1552222"/>
              <a:gd name="connsiteY1997" fmla="*/ 1136567 h 1694616"/>
              <a:gd name="connsiteX1998" fmla="*/ 746567 w 1552222"/>
              <a:gd name="connsiteY1998" fmla="*/ 1135435 h 1694616"/>
              <a:gd name="connsiteX1999" fmla="*/ 746567 w 1552222"/>
              <a:gd name="connsiteY1999" fmla="*/ 1133173 h 1694616"/>
              <a:gd name="connsiteX2000" fmla="*/ 744305 w 1552222"/>
              <a:gd name="connsiteY2000" fmla="*/ 1133173 h 1694616"/>
              <a:gd name="connsiteX2001" fmla="*/ 743139 w 1552222"/>
              <a:gd name="connsiteY2001" fmla="*/ 1130875 h 1694616"/>
              <a:gd name="connsiteX2002" fmla="*/ 742008 w 1552222"/>
              <a:gd name="connsiteY2002" fmla="*/ 1130875 h 1694616"/>
              <a:gd name="connsiteX2003" fmla="*/ 742008 w 1552222"/>
              <a:gd name="connsiteY2003" fmla="*/ 1133173 h 1694616"/>
              <a:gd name="connsiteX2004" fmla="*/ 739746 w 1552222"/>
              <a:gd name="connsiteY2004" fmla="*/ 1134304 h 1694616"/>
              <a:gd name="connsiteX2005" fmla="*/ 738615 w 1552222"/>
              <a:gd name="connsiteY2005" fmla="*/ 1133173 h 1694616"/>
              <a:gd name="connsiteX2006" fmla="*/ 736353 w 1552222"/>
              <a:gd name="connsiteY2006" fmla="*/ 1134304 h 1694616"/>
              <a:gd name="connsiteX2007" fmla="*/ 734056 w 1552222"/>
              <a:gd name="connsiteY2007" fmla="*/ 1133173 h 1694616"/>
              <a:gd name="connsiteX2008" fmla="*/ 730663 w 1552222"/>
              <a:gd name="connsiteY2008" fmla="*/ 1135435 h 1694616"/>
              <a:gd name="connsiteX2009" fmla="*/ 728366 w 1552222"/>
              <a:gd name="connsiteY2009" fmla="*/ 1137698 h 1694616"/>
              <a:gd name="connsiteX2010" fmla="*/ 726105 w 1552222"/>
              <a:gd name="connsiteY2010" fmla="*/ 1135435 h 1694616"/>
              <a:gd name="connsiteX2011" fmla="*/ 724974 w 1552222"/>
              <a:gd name="connsiteY2011" fmla="*/ 1136567 h 1694616"/>
              <a:gd name="connsiteX2012" fmla="*/ 723843 w 1552222"/>
              <a:gd name="connsiteY2012" fmla="*/ 1134304 h 1694616"/>
              <a:gd name="connsiteX2013" fmla="*/ 719284 w 1552222"/>
              <a:gd name="connsiteY2013" fmla="*/ 1133173 h 1694616"/>
              <a:gd name="connsiteX2014" fmla="*/ 718153 w 1552222"/>
              <a:gd name="connsiteY2014" fmla="*/ 1132007 h 1694616"/>
              <a:gd name="connsiteX2015" fmla="*/ 717022 w 1552222"/>
              <a:gd name="connsiteY2015" fmla="*/ 1129744 h 1694616"/>
              <a:gd name="connsiteX2016" fmla="*/ 715891 w 1552222"/>
              <a:gd name="connsiteY2016" fmla="*/ 1129744 h 1694616"/>
              <a:gd name="connsiteX2017" fmla="*/ 712463 w 1552222"/>
              <a:gd name="connsiteY2017" fmla="*/ 1133173 h 1694616"/>
              <a:gd name="connsiteX2018" fmla="*/ 710201 w 1552222"/>
              <a:gd name="connsiteY2018" fmla="*/ 1129744 h 1694616"/>
              <a:gd name="connsiteX2019" fmla="*/ 709070 w 1552222"/>
              <a:gd name="connsiteY2019" fmla="*/ 1128613 h 1694616"/>
              <a:gd name="connsiteX2020" fmla="*/ 705642 w 1552222"/>
              <a:gd name="connsiteY2020" fmla="*/ 1129744 h 1694616"/>
              <a:gd name="connsiteX2021" fmla="*/ 702250 w 1552222"/>
              <a:gd name="connsiteY2021" fmla="*/ 1127482 h 1694616"/>
              <a:gd name="connsiteX2022" fmla="*/ 697691 w 1552222"/>
              <a:gd name="connsiteY2022" fmla="*/ 1126351 h 1694616"/>
              <a:gd name="connsiteX2023" fmla="*/ 698822 w 1552222"/>
              <a:gd name="connsiteY2023" fmla="*/ 1121791 h 1694616"/>
              <a:gd name="connsiteX2024" fmla="*/ 698822 w 1552222"/>
              <a:gd name="connsiteY2024" fmla="*/ 1119529 h 1694616"/>
              <a:gd name="connsiteX2025" fmla="*/ 693167 w 1552222"/>
              <a:gd name="connsiteY2025" fmla="*/ 1119529 h 1694616"/>
              <a:gd name="connsiteX2026" fmla="*/ 689739 w 1552222"/>
              <a:gd name="connsiteY2026" fmla="*/ 1114969 h 1694616"/>
              <a:gd name="connsiteX2027" fmla="*/ 686347 w 1552222"/>
              <a:gd name="connsiteY2027" fmla="*/ 1112706 h 1694616"/>
              <a:gd name="connsiteX2028" fmla="*/ 685216 w 1552222"/>
              <a:gd name="connsiteY2028" fmla="*/ 1112706 h 1694616"/>
              <a:gd name="connsiteX2029" fmla="*/ 682919 w 1552222"/>
              <a:gd name="connsiteY2029" fmla="*/ 1112706 h 1694616"/>
              <a:gd name="connsiteX2030" fmla="*/ 682919 w 1552222"/>
              <a:gd name="connsiteY2030" fmla="*/ 1110444 h 1694616"/>
              <a:gd name="connsiteX2031" fmla="*/ 679526 w 1552222"/>
              <a:gd name="connsiteY2031" fmla="*/ 1109277 h 1694616"/>
              <a:gd name="connsiteX2032" fmla="*/ 678395 w 1552222"/>
              <a:gd name="connsiteY2032" fmla="*/ 1109277 h 1694616"/>
              <a:gd name="connsiteX2033" fmla="*/ 676098 w 1552222"/>
              <a:gd name="connsiteY2033" fmla="*/ 1105884 h 1694616"/>
              <a:gd name="connsiteX2034" fmla="*/ 674967 w 1552222"/>
              <a:gd name="connsiteY2034" fmla="*/ 1104753 h 1694616"/>
              <a:gd name="connsiteX2035" fmla="*/ 673836 w 1552222"/>
              <a:gd name="connsiteY2035" fmla="*/ 1103622 h 1694616"/>
              <a:gd name="connsiteX2036" fmla="*/ 671574 w 1552222"/>
              <a:gd name="connsiteY2036" fmla="*/ 1102455 h 1694616"/>
              <a:gd name="connsiteX2037" fmla="*/ 669277 w 1552222"/>
              <a:gd name="connsiteY2037" fmla="*/ 1104753 h 1694616"/>
              <a:gd name="connsiteX2038" fmla="*/ 668146 w 1552222"/>
              <a:gd name="connsiteY2038" fmla="*/ 1107015 h 1694616"/>
              <a:gd name="connsiteX2039" fmla="*/ 665884 w 1552222"/>
              <a:gd name="connsiteY2039" fmla="*/ 1104753 h 1694616"/>
              <a:gd name="connsiteX2040" fmla="*/ 662456 w 1552222"/>
              <a:gd name="connsiteY2040" fmla="*/ 1102455 h 1694616"/>
              <a:gd name="connsiteX2041" fmla="*/ 663623 w 1552222"/>
              <a:gd name="connsiteY2041" fmla="*/ 1102455 h 1694616"/>
              <a:gd name="connsiteX2042" fmla="*/ 662456 w 1552222"/>
              <a:gd name="connsiteY2042" fmla="*/ 1102455 h 1694616"/>
              <a:gd name="connsiteX2043" fmla="*/ 661326 w 1552222"/>
              <a:gd name="connsiteY2043" fmla="*/ 1100193 h 1694616"/>
              <a:gd name="connsiteX2044" fmla="*/ 661326 w 1552222"/>
              <a:gd name="connsiteY2044" fmla="*/ 1101324 h 1694616"/>
              <a:gd name="connsiteX2045" fmla="*/ 659064 w 1552222"/>
              <a:gd name="connsiteY2045" fmla="*/ 1099062 h 1694616"/>
              <a:gd name="connsiteX2046" fmla="*/ 657933 w 1552222"/>
              <a:gd name="connsiteY2046" fmla="*/ 1100193 h 1694616"/>
              <a:gd name="connsiteX2047" fmla="*/ 656802 w 1552222"/>
              <a:gd name="connsiteY2047" fmla="*/ 1099062 h 1694616"/>
              <a:gd name="connsiteX2048" fmla="*/ 654505 w 1552222"/>
              <a:gd name="connsiteY2048" fmla="*/ 1097930 h 1694616"/>
              <a:gd name="connsiteX2049" fmla="*/ 655671 w 1552222"/>
              <a:gd name="connsiteY2049" fmla="*/ 1096799 h 1694616"/>
              <a:gd name="connsiteX2050" fmla="*/ 654505 w 1552222"/>
              <a:gd name="connsiteY2050" fmla="*/ 1096799 h 1694616"/>
              <a:gd name="connsiteX2051" fmla="*/ 654505 w 1552222"/>
              <a:gd name="connsiteY2051" fmla="*/ 1095668 h 1694616"/>
              <a:gd name="connsiteX2052" fmla="*/ 652243 w 1552222"/>
              <a:gd name="connsiteY2052" fmla="*/ 1095668 h 1694616"/>
              <a:gd name="connsiteX2053" fmla="*/ 653374 w 1552222"/>
              <a:gd name="connsiteY2053" fmla="*/ 1095668 h 1694616"/>
              <a:gd name="connsiteX2054" fmla="*/ 651112 w 1552222"/>
              <a:gd name="connsiteY2054" fmla="*/ 1096799 h 1694616"/>
              <a:gd name="connsiteX2055" fmla="*/ 651112 w 1552222"/>
              <a:gd name="connsiteY2055" fmla="*/ 1095668 h 1694616"/>
              <a:gd name="connsiteX2056" fmla="*/ 648850 w 1552222"/>
              <a:gd name="connsiteY2056" fmla="*/ 1094502 h 1694616"/>
              <a:gd name="connsiteX2057" fmla="*/ 646553 w 1552222"/>
              <a:gd name="connsiteY2057" fmla="*/ 1092239 h 1694616"/>
              <a:gd name="connsiteX2058" fmla="*/ 645422 w 1552222"/>
              <a:gd name="connsiteY2058" fmla="*/ 1089977 h 1694616"/>
              <a:gd name="connsiteX2059" fmla="*/ 639733 w 1552222"/>
              <a:gd name="connsiteY2059" fmla="*/ 1088846 h 1694616"/>
              <a:gd name="connsiteX2060" fmla="*/ 637471 w 1552222"/>
              <a:gd name="connsiteY2060" fmla="*/ 1086548 h 1694616"/>
              <a:gd name="connsiteX2061" fmla="*/ 632912 w 1552222"/>
              <a:gd name="connsiteY2061" fmla="*/ 1083155 h 1694616"/>
              <a:gd name="connsiteX2062" fmla="*/ 631781 w 1552222"/>
              <a:gd name="connsiteY2062" fmla="*/ 1082024 h 1694616"/>
              <a:gd name="connsiteX2063" fmla="*/ 631781 w 1552222"/>
              <a:gd name="connsiteY2063" fmla="*/ 1080892 h 1694616"/>
              <a:gd name="connsiteX2064" fmla="*/ 629519 w 1552222"/>
              <a:gd name="connsiteY2064" fmla="*/ 1080892 h 1694616"/>
              <a:gd name="connsiteX2065" fmla="*/ 628388 w 1552222"/>
              <a:gd name="connsiteY2065" fmla="*/ 1078595 h 1694616"/>
              <a:gd name="connsiteX2066" fmla="*/ 626126 w 1552222"/>
              <a:gd name="connsiteY2066" fmla="*/ 1077464 h 1694616"/>
              <a:gd name="connsiteX2067" fmla="*/ 626126 w 1552222"/>
              <a:gd name="connsiteY2067" fmla="*/ 1076332 h 1694616"/>
              <a:gd name="connsiteX2068" fmla="*/ 627257 w 1552222"/>
              <a:gd name="connsiteY2068" fmla="*/ 1076332 h 1694616"/>
              <a:gd name="connsiteX2069" fmla="*/ 626126 w 1552222"/>
              <a:gd name="connsiteY2069" fmla="*/ 1075201 h 1694616"/>
              <a:gd name="connsiteX2070" fmla="*/ 624960 w 1552222"/>
              <a:gd name="connsiteY2070" fmla="*/ 1076332 h 1694616"/>
              <a:gd name="connsiteX2071" fmla="*/ 623829 w 1552222"/>
              <a:gd name="connsiteY2071" fmla="*/ 1076332 h 1694616"/>
              <a:gd name="connsiteX2072" fmla="*/ 622698 w 1552222"/>
              <a:gd name="connsiteY2072" fmla="*/ 1075201 h 1694616"/>
              <a:gd name="connsiteX2073" fmla="*/ 621568 w 1552222"/>
              <a:gd name="connsiteY2073" fmla="*/ 1074070 h 1694616"/>
              <a:gd name="connsiteX2074" fmla="*/ 621568 w 1552222"/>
              <a:gd name="connsiteY2074" fmla="*/ 1075201 h 1694616"/>
              <a:gd name="connsiteX2075" fmla="*/ 620437 w 1552222"/>
              <a:gd name="connsiteY2075" fmla="*/ 1075201 h 1694616"/>
              <a:gd name="connsiteX2076" fmla="*/ 619306 w 1552222"/>
              <a:gd name="connsiteY2076" fmla="*/ 1071772 h 1694616"/>
              <a:gd name="connsiteX2077" fmla="*/ 619306 w 1552222"/>
              <a:gd name="connsiteY2077" fmla="*/ 1072939 h 1694616"/>
              <a:gd name="connsiteX2078" fmla="*/ 618175 w 1552222"/>
              <a:gd name="connsiteY2078" fmla="*/ 1071772 h 1694616"/>
              <a:gd name="connsiteX2079" fmla="*/ 617009 w 1552222"/>
              <a:gd name="connsiteY2079" fmla="*/ 1071772 h 1694616"/>
              <a:gd name="connsiteX2080" fmla="*/ 617009 w 1552222"/>
              <a:gd name="connsiteY2080" fmla="*/ 1070641 h 1694616"/>
              <a:gd name="connsiteX2081" fmla="*/ 615878 w 1552222"/>
              <a:gd name="connsiteY2081" fmla="*/ 1067248 h 1694616"/>
              <a:gd name="connsiteX2082" fmla="*/ 614747 w 1552222"/>
              <a:gd name="connsiteY2082" fmla="*/ 1066117 h 1694616"/>
              <a:gd name="connsiteX2083" fmla="*/ 612485 w 1552222"/>
              <a:gd name="connsiteY2083" fmla="*/ 1066117 h 1694616"/>
              <a:gd name="connsiteX2084" fmla="*/ 609057 w 1552222"/>
              <a:gd name="connsiteY2084" fmla="*/ 1063819 h 1694616"/>
              <a:gd name="connsiteX2085" fmla="*/ 607926 w 1552222"/>
              <a:gd name="connsiteY2085" fmla="*/ 1064950 h 1694616"/>
              <a:gd name="connsiteX2086" fmla="*/ 604533 w 1552222"/>
              <a:gd name="connsiteY2086" fmla="*/ 1063819 h 1694616"/>
              <a:gd name="connsiteX2087" fmla="*/ 603403 w 1552222"/>
              <a:gd name="connsiteY2087" fmla="*/ 1064950 h 1694616"/>
              <a:gd name="connsiteX2088" fmla="*/ 599975 w 1552222"/>
              <a:gd name="connsiteY2088" fmla="*/ 1062688 h 1694616"/>
              <a:gd name="connsiteX2089" fmla="*/ 599975 w 1552222"/>
              <a:gd name="connsiteY2089" fmla="*/ 1061557 h 1694616"/>
              <a:gd name="connsiteX2090" fmla="*/ 598844 w 1552222"/>
              <a:gd name="connsiteY2090" fmla="*/ 1061557 h 1694616"/>
              <a:gd name="connsiteX2091" fmla="*/ 596582 w 1552222"/>
              <a:gd name="connsiteY2091" fmla="*/ 1062688 h 1694616"/>
              <a:gd name="connsiteX2092" fmla="*/ 595416 w 1552222"/>
              <a:gd name="connsiteY2092" fmla="*/ 1062688 h 1694616"/>
              <a:gd name="connsiteX2093" fmla="*/ 594285 w 1552222"/>
              <a:gd name="connsiteY2093" fmla="*/ 1060426 h 1694616"/>
              <a:gd name="connsiteX2094" fmla="*/ 593154 w 1552222"/>
              <a:gd name="connsiteY2094" fmla="*/ 1062688 h 1694616"/>
              <a:gd name="connsiteX2095" fmla="*/ 592023 w 1552222"/>
              <a:gd name="connsiteY2095" fmla="*/ 1062688 h 1694616"/>
              <a:gd name="connsiteX2096" fmla="*/ 590892 w 1552222"/>
              <a:gd name="connsiteY2096" fmla="*/ 1063819 h 1694616"/>
              <a:gd name="connsiteX2097" fmla="*/ 589761 w 1552222"/>
              <a:gd name="connsiteY2097" fmla="*/ 1061557 h 1694616"/>
              <a:gd name="connsiteX2098" fmla="*/ 587464 w 1552222"/>
              <a:gd name="connsiteY2098" fmla="*/ 1060426 h 1694616"/>
              <a:gd name="connsiteX2099" fmla="*/ 586333 w 1552222"/>
              <a:gd name="connsiteY2099" fmla="*/ 1059294 h 1694616"/>
              <a:gd name="connsiteX2100" fmla="*/ 586333 w 1552222"/>
              <a:gd name="connsiteY2100" fmla="*/ 1060426 h 1694616"/>
              <a:gd name="connsiteX2101" fmla="*/ 585202 w 1552222"/>
              <a:gd name="connsiteY2101" fmla="*/ 1060426 h 1694616"/>
              <a:gd name="connsiteX2102" fmla="*/ 582940 w 1552222"/>
              <a:gd name="connsiteY2102" fmla="*/ 1058128 h 1694616"/>
              <a:gd name="connsiteX2103" fmla="*/ 579512 w 1552222"/>
              <a:gd name="connsiteY2103" fmla="*/ 1058128 h 1694616"/>
              <a:gd name="connsiteX2104" fmla="*/ 574989 w 1552222"/>
              <a:gd name="connsiteY2104" fmla="*/ 1055866 h 1694616"/>
              <a:gd name="connsiteX2105" fmla="*/ 574989 w 1552222"/>
              <a:gd name="connsiteY2105" fmla="*/ 1056997 h 1694616"/>
              <a:gd name="connsiteX2106" fmla="*/ 572692 w 1552222"/>
              <a:gd name="connsiteY2106" fmla="*/ 1055866 h 1694616"/>
              <a:gd name="connsiteX2107" fmla="*/ 571561 w 1552222"/>
              <a:gd name="connsiteY2107" fmla="*/ 1055866 h 1694616"/>
              <a:gd name="connsiteX2108" fmla="*/ 570430 w 1552222"/>
              <a:gd name="connsiteY2108" fmla="*/ 1056997 h 1694616"/>
              <a:gd name="connsiteX2109" fmla="*/ 567037 w 1552222"/>
              <a:gd name="connsiteY2109" fmla="*/ 1056997 h 1694616"/>
              <a:gd name="connsiteX2110" fmla="*/ 565871 w 1552222"/>
              <a:gd name="connsiteY2110" fmla="*/ 1056997 h 1694616"/>
              <a:gd name="connsiteX2111" fmla="*/ 557919 w 1552222"/>
              <a:gd name="connsiteY2111" fmla="*/ 1058128 h 1694616"/>
              <a:gd name="connsiteX2112" fmla="*/ 557919 w 1552222"/>
              <a:gd name="connsiteY2112" fmla="*/ 1059294 h 1694616"/>
              <a:gd name="connsiteX2113" fmla="*/ 556789 w 1552222"/>
              <a:gd name="connsiteY2113" fmla="*/ 1060426 h 1694616"/>
              <a:gd name="connsiteX2114" fmla="*/ 554527 w 1552222"/>
              <a:gd name="connsiteY2114" fmla="*/ 1060426 h 1694616"/>
              <a:gd name="connsiteX2115" fmla="*/ 553396 w 1552222"/>
              <a:gd name="connsiteY2115" fmla="*/ 1059294 h 1694616"/>
              <a:gd name="connsiteX2116" fmla="*/ 551099 w 1552222"/>
              <a:gd name="connsiteY2116" fmla="*/ 1060426 h 1694616"/>
              <a:gd name="connsiteX2117" fmla="*/ 549968 w 1552222"/>
              <a:gd name="connsiteY2117" fmla="*/ 1060426 h 1694616"/>
              <a:gd name="connsiteX2118" fmla="*/ 548837 w 1552222"/>
              <a:gd name="connsiteY2118" fmla="*/ 1061557 h 1694616"/>
              <a:gd name="connsiteX2119" fmla="*/ 546575 w 1552222"/>
              <a:gd name="connsiteY2119" fmla="*/ 1063819 h 1694616"/>
              <a:gd name="connsiteX2120" fmla="*/ 544313 w 1552222"/>
              <a:gd name="connsiteY2120" fmla="*/ 1063819 h 1694616"/>
              <a:gd name="connsiteX2121" fmla="*/ 543147 w 1552222"/>
              <a:gd name="connsiteY2121" fmla="*/ 1063819 h 1694616"/>
              <a:gd name="connsiteX2122" fmla="*/ 538624 w 1552222"/>
              <a:gd name="connsiteY2122" fmla="*/ 1066117 h 1694616"/>
              <a:gd name="connsiteX2123" fmla="*/ 535196 w 1552222"/>
              <a:gd name="connsiteY2123" fmla="*/ 1068379 h 1694616"/>
              <a:gd name="connsiteX2124" fmla="*/ 534065 w 1552222"/>
              <a:gd name="connsiteY2124" fmla="*/ 1067248 h 1694616"/>
              <a:gd name="connsiteX2125" fmla="*/ 532934 w 1552222"/>
              <a:gd name="connsiteY2125" fmla="*/ 1068379 h 1694616"/>
              <a:gd name="connsiteX2126" fmla="*/ 531803 w 1552222"/>
              <a:gd name="connsiteY2126" fmla="*/ 1068379 h 1694616"/>
              <a:gd name="connsiteX2127" fmla="*/ 530672 w 1552222"/>
              <a:gd name="connsiteY2127" fmla="*/ 1069510 h 1694616"/>
              <a:gd name="connsiteX2128" fmla="*/ 530672 w 1552222"/>
              <a:gd name="connsiteY2128" fmla="*/ 1070641 h 1694616"/>
              <a:gd name="connsiteX2129" fmla="*/ 528375 w 1552222"/>
              <a:gd name="connsiteY2129" fmla="*/ 1070641 h 1694616"/>
              <a:gd name="connsiteX2130" fmla="*/ 527244 w 1552222"/>
              <a:gd name="connsiteY2130" fmla="*/ 1071772 h 1694616"/>
              <a:gd name="connsiteX2131" fmla="*/ 528375 w 1552222"/>
              <a:gd name="connsiteY2131" fmla="*/ 1074070 h 1694616"/>
              <a:gd name="connsiteX2132" fmla="*/ 527244 w 1552222"/>
              <a:gd name="connsiteY2132" fmla="*/ 1075201 h 1694616"/>
              <a:gd name="connsiteX2133" fmla="*/ 524982 w 1552222"/>
              <a:gd name="connsiteY2133" fmla="*/ 1075201 h 1694616"/>
              <a:gd name="connsiteX2134" fmla="*/ 523851 w 1552222"/>
              <a:gd name="connsiteY2134" fmla="*/ 1076332 h 1694616"/>
              <a:gd name="connsiteX2135" fmla="*/ 526113 w 1552222"/>
              <a:gd name="connsiteY2135" fmla="*/ 1078595 h 1694616"/>
              <a:gd name="connsiteX2136" fmla="*/ 526113 w 1552222"/>
              <a:gd name="connsiteY2136" fmla="*/ 1079726 h 1694616"/>
              <a:gd name="connsiteX2137" fmla="*/ 524982 w 1552222"/>
              <a:gd name="connsiteY2137" fmla="*/ 1079726 h 1694616"/>
              <a:gd name="connsiteX2138" fmla="*/ 523851 w 1552222"/>
              <a:gd name="connsiteY2138" fmla="*/ 1079726 h 1694616"/>
              <a:gd name="connsiteX2139" fmla="*/ 522720 w 1552222"/>
              <a:gd name="connsiteY2139" fmla="*/ 1079726 h 1694616"/>
              <a:gd name="connsiteX2140" fmla="*/ 521589 w 1552222"/>
              <a:gd name="connsiteY2140" fmla="*/ 1080892 h 1694616"/>
              <a:gd name="connsiteX2141" fmla="*/ 519292 w 1552222"/>
              <a:gd name="connsiteY2141" fmla="*/ 1080892 h 1694616"/>
              <a:gd name="connsiteX2142" fmla="*/ 519292 w 1552222"/>
              <a:gd name="connsiteY2142" fmla="*/ 1083155 h 1694616"/>
              <a:gd name="connsiteX2143" fmla="*/ 518161 w 1552222"/>
              <a:gd name="connsiteY2143" fmla="*/ 1082024 h 1694616"/>
              <a:gd name="connsiteX2144" fmla="*/ 517031 w 1552222"/>
              <a:gd name="connsiteY2144" fmla="*/ 1084286 h 1694616"/>
              <a:gd name="connsiteX2145" fmla="*/ 515900 w 1552222"/>
              <a:gd name="connsiteY2145" fmla="*/ 1084286 h 1694616"/>
              <a:gd name="connsiteX2146" fmla="*/ 514769 w 1552222"/>
              <a:gd name="connsiteY2146" fmla="*/ 1082024 h 1694616"/>
              <a:gd name="connsiteX2147" fmla="*/ 514769 w 1552222"/>
              <a:gd name="connsiteY2147" fmla="*/ 1079726 h 1694616"/>
              <a:gd name="connsiteX2148" fmla="*/ 515900 w 1552222"/>
              <a:gd name="connsiteY2148" fmla="*/ 1079726 h 1694616"/>
              <a:gd name="connsiteX2149" fmla="*/ 514769 w 1552222"/>
              <a:gd name="connsiteY2149" fmla="*/ 1078595 h 1694616"/>
              <a:gd name="connsiteX2150" fmla="*/ 509079 w 1552222"/>
              <a:gd name="connsiteY2150" fmla="*/ 1075201 h 1694616"/>
              <a:gd name="connsiteX2151" fmla="*/ 507948 w 1552222"/>
              <a:gd name="connsiteY2151" fmla="*/ 1072939 h 1694616"/>
              <a:gd name="connsiteX2152" fmla="*/ 505651 w 1552222"/>
              <a:gd name="connsiteY2152" fmla="*/ 1072939 h 1694616"/>
              <a:gd name="connsiteX2153" fmla="*/ 503389 w 1552222"/>
              <a:gd name="connsiteY2153" fmla="*/ 1074070 h 1694616"/>
              <a:gd name="connsiteX2154" fmla="*/ 502258 w 1552222"/>
              <a:gd name="connsiteY2154" fmla="*/ 1074070 h 1694616"/>
              <a:gd name="connsiteX2155" fmla="*/ 499996 w 1552222"/>
              <a:gd name="connsiteY2155" fmla="*/ 1072939 h 1694616"/>
              <a:gd name="connsiteX2156" fmla="*/ 494307 w 1552222"/>
              <a:gd name="connsiteY2156" fmla="*/ 1071772 h 1694616"/>
              <a:gd name="connsiteX2157" fmla="*/ 493176 w 1552222"/>
              <a:gd name="connsiteY2157" fmla="*/ 1070641 h 1694616"/>
              <a:gd name="connsiteX2158" fmla="*/ 492045 w 1552222"/>
              <a:gd name="connsiteY2158" fmla="*/ 1069510 h 1694616"/>
              <a:gd name="connsiteX2159" fmla="*/ 490879 w 1552222"/>
              <a:gd name="connsiteY2159" fmla="*/ 1069510 h 1694616"/>
              <a:gd name="connsiteX2160" fmla="*/ 489748 w 1552222"/>
              <a:gd name="connsiteY2160" fmla="*/ 1069510 h 1694616"/>
              <a:gd name="connsiteX2161" fmla="*/ 489748 w 1552222"/>
              <a:gd name="connsiteY2161" fmla="*/ 1068379 h 1694616"/>
              <a:gd name="connsiteX2162" fmla="*/ 487486 w 1552222"/>
              <a:gd name="connsiteY2162" fmla="*/ 1068379 h 1694616"/>
              <a:gd name="connsiteX2163" fmla="*/ 486355 w 1552222"/>
              <a:gd name="connsiteY2163" fmla="*/ 1069510 h 1694616"/>
              <a:gd name="connsiteX2164" fmla="*/ 484058 w 1552222"/>
              <a:gd name="connsiteY2164" fmla="*/ 1069510 h 1694616"/>
              <a:gd name="connsiteX2165" fmla="*/ 484058 w 1552222"/>
              <a:gd name="connsiteY2165" fmla="*/ 1068379 h 1694616"/>
              <a:gd name="connsiteX2166" fmla="*/ 485224 w 1552222"/>
              <a:gd name="connsiteY2166" fmla="*/ 1067248 h 1694616"/>
              <a:gd name="connsiteX2167" fmla="*/ 485224 w 1552222"/>
              <a:gd name="connsiteY2167" fmla="*/ 1066117 h 1694616"/>
              <a:gd name="connsiteX2168" fmla="*/ 484058 w 1552222"/>
              <a:gd name="connsiteY2168" fmla="*/ 1064950 h 1694616"/>
              <a:gd name="connsiteX2169" fmla="*/ 482927 w 1552222"/>
              <a:gd name="connsiteY2169" fmla="*/ 1063819 h 1694616"/>
              <a:gd name="connsiteX2170" fmla="*/ 478403 w 1552222"/>
              <a:gd name="connsiteY2170" fmla="*/ 1063819 h 1694616"/>
              <a:gd name="connsiteX2171" fmla="*/ 477273 w 1552222"/>
              <a:gd name="connsiteY2171" fmla="*/ 1062688 h 1694616"/>
              <a:gd name="connsiteX2172" fmla="*/ 476106 w 1552222"/>
              <a:gd name="connsiteY2172" fmla="*/ 1062688 h 1694616"/>
              <a:gd name="connsiteX2173" fmla="*/ 474975 w 1552222"/>
              <a:gd name="connsiteY2173" fmla="*/ 1062688 h 1694616"/>
              <a:gd name="connsiteX2174" fmla="*/ 473845 w 1552222"/>
              <a:gd name="connsiteY2174" fmla="*/ 1061557 h 1694616"/>
              <a:gd name="connsiteX2175" fmla="*/ 470452 w 1552222"/>
              <a:gd name="connsiteY2175" fmla="*/ 1061557 h 1694616"/>
              <a:gd name="connsiteX2176" fmla="*/ 463631 w 1552222"/>
              <a:gd name="connsiteY2176" fmla="*/ 1059294 h 1694616"/>
              <a:gd name="connsiteX2177" fmla="*/ 461334 w 1552222"/>
              <a:gd name="connsiteY2177" fmla="*/ 1059294 h 1694616"/>
              <a:gd name="connsiteX2178" fmla="*/ 460203 w 1552222"/>
              <a:gd name="connsiteY2178" fmla="*/ 1058128 h 1694616"/>
              <a:gd name="connsiteX2179" fmla="*/ 459072 w 1552222"/>
              <a:gd name="connsiteY2179" fmla="*/ 1058128 h 1694616"/>
              <a:gd name="connsiteX2180" fmla="*/ 459072 w 1552222"/>
              <a:gd name="connsiteY2180" fmla="*/ 1055866 h 1694616"/>
              <a:gd name="connsiteX2181" fmla="*/ 457941 w 1552222"/>
              <a:gd name="connsiteY2181" fmla="*/ 1055866 h 1694616"/>
              <a:gd name="connsiteX2182" fmla="*/ 457941 w 1552222"/>
              <a:gd name="connsiteY2182" fmla="*/ 1056997 h 1694616"/>
              <a:gd name="connsiteX2183" fmla="*/ 456810 w 1552222"/>
              <a:gd name="connsiteY2183" fmla="*/ 1055866 h 1694616"/>
              <a:gd name="connsiteX2184" fmla="*/ 457941 w 1552222"/>
              <a:gd name="connsiteY2184" fmla="*/ 1054734 h 1694616"/>
              <a:gd name="connsiteX2185" fmla="*/ 456810 w 1552222"/>
              <a:gd name="connsiteY2185" fmla="*/ 1054734 h 1694616"/>
              <a:gd name="connsiteX2186" fmla="*/ 457941 w 1552222"/>
              <a:gd name="connsiteY2186" fmla="*/ 1053603 h 1694616"/>
              <a:gd name="connsiteX2187" fmla="*/ 456810 w 1552222"/>
              <a:gd name="connsiteY2187" fmla="*/ 1053603 h 1694616"/>
              <a:gd name="connsiteX2188" fmla="*/ 459072 w 1552222"/>
              <a:gd name="connsiteY2188" fmla="*/ 1053603 h 1694616"/>
              <a:gd name="connsiteX2189" fmla="*/ 456810 w 1552222"/>
              <a:gd name="connsiteY2189" fmla="*/ 1052472 h 1694616"/>
              <a:gd name="connsiteX2190" fmla="*/ 459072 w 1552222"/>
              <a:gd name="connsiteY2190" fmla="*/ 1051341 h 1694616"/>
              <a:gd name="connsiteX2191" fmla="*/ 459072 w 1552222"/>
              <a:gd name="connsiteY2191" fmla="*/ 1049043 h 1694616"/>
              <a:gd name="connsiteX2192" fmla="*/ 457941 w 1552222"/>
              <a:gd name="connsiteY2192" fmla="*/ 1049043 h 1694616"/>
              <a:gd name="connsiteX2193" fmla="*/ 457941 w 1552222"/>
              <a:gd name="connsiteY2193" fmla="*/ 1045650 h 1694616"/>
              <a:gd name="connsiteX2194" fmla="*/ 456810 w 1552222"/>
              <a:gd name="connsiteY2194" fmla="*/ 1046781 h 1694616"/>
              <a:gd name="connsiteX2195" fmla="*/ 456810 w 1552222"/>
              <a:gd name="connsiteY2195" fmla="*/ 1045650 h 1694616"/>
              <a:gd name="connsiteX2196" fmla="*/ 456810 w 1552222"/>
              <a:gd name="connsiteY2196" fmla="*/ 1044519 h 1694616"/>
              <a:gd name="connsiteX2197" fmla="*/ 457941 w 1552222"/>
              <a:gd name="connsiteY2197" fmla="*/ 1041090 h 1694616"/>
              <a:gd name="connsiteX2198" fmla="*/ 457941 w 1552222"/>
              <a:gd name="connsiteY2198" fmla="*/ 1039959 h 1694616"/>
              <a:gd name="connsiteX2199" fmla="*/ 459072 w 1552222"/>
              <a:gd name="connsiteY2199" fmla="*/ 1033136 h 1694616"/>
              <a:gd name="connsiteX2200" fmla="*/ 463631 w 1552222"/>
              <a:gd name="connsiteY2200" fmla="*/ 1022921 h 1694616"/>
              <a:gd name="connsiteX2201" fmla="*/ 464762 w 1552222"/>
              <a:gd name="connsiteY2201" fmla="*/ 1021789 h 1694616"/>
              <a:gd name="connsiteX2202" fmla="*/ 465893 w 1552222"/>
              <a:gd name="connsiteY2202" fmla="*/ 1018361 h 1694616"/>
              <a:gd name="connsiteX2203" fmla="*/ 468155 w 1552222"/>
              <a:gd name="connsiteY2203" fmla="*/ 1010407 h 1694616"/>
              <a:gd name="connsiteX2204" fmla="*/ 470452 w 1552222"/>
              <a:gd name="connsiteY2204" fmla="*/ 1008145 h 1694616"/>
              <a:gd name="connsiteX2205" fmla="*/ 470452 w 1552222"/>
              <a:gd name="connsiteY2205" fmla="*/ 1007014 h 1694616"/>
              <a:gd name="connsiteX2206" fmla="*/ 473845 w 1552222"/>
              <a:gd name="connsiteY2206" fmla="*/ 1002454 h 1694616"/>
              <a:gd name="connsiteX2207" fmla="*/ 472714 w 1552222"/>
              <a:gd name="connsiteY2207" fmla="*/ 1001322 h 1694616"/>
              <a:gd name="connsiteX2208" fmla="*/ 470452 w 1552222"/>
              <a:gd name="connsiteY2208" fmla="*/ 1001322 h 1694616"/>
              <a:gd name="connsiteX2209" fmla="*/ 469286 w 1552222"/>
              <a:gd name="connsiteY2209" fmla="*/ 999025 h 1694616"/>
              <a:gd name="connsiteX2210" fmla="*/ 468155 w 1552222"/>
              <a:gd name="connsiteY2210" fmla="*/ 1000191 h 1694616"/>
              <a:gd name="connsiteX2211" fmla="*/ 468155 w 1552222"/>
              <a:gd name="connsiteY2211" fmla="*/ 999025 h 1694616"/>
              <a:gd name="connsiteX2212" fmla="*/ 467024 w 1552222"/>
              <a:gd name="connsiteY2212" fmla="*/ 999025 h 1694616"/>
              <a:gd name="connsiteX2213" fmla="*/ 468155 w 1552222"/>
              <a:gd name="connsiteY2213" fmla="*/ 997894 h 1694616"/>
              <a:gd name="connsiteX2214" fmla="*/ 467024 w 1552222"/>
              <a:gd name="connsiteY2214" fmla="*/ 997894 h 1694616"/>
              <a:gd name="connsiteX2215" fmla="*/ 464762 w 1552222"/>
              <a:gd name="connsiteY2215" fmla="*/ 996762 h 1694616"/>
              <a:gd name="connsiteX2216" fmla="*/ 463631 w 1552222"/>
              <a:gd name="connsiteY2216" fmla="*/ 999025 h 1694616"/>
              <a:gd name="connsiteX2217" fmla="*/ 463631 w 1552222"/>
              <a:gd name="connsiteY2217" fmla="*/ 997894 h 1694616"/>
              <a:gd name="connsiteX2218" fmla="*/ 462500 w 1552222"/>
              <a:gd name="connsiteY2218" fmla="*/ 999025 h 1694616"/>
              <a:gd name="connsiteX2219" fmla="*/ 461334 w 1552222"/>
              <a:gd name="connsiteY2219" fmla="*/ 997894 h 1694616"/>
              <a:gd name="connsiteX2220" fmla="*/ 462500 w 1552222"/>
              <a:gd name="connsiteY2220" fmla="*/ 997894 h 1694616"/>
              <a:gd name="connsiteX2221" fmla="*/ 462500 w 1552222"/>
              <a:gd name="connsiteY2221" fmla="*/ 996762 h 1694616"/>
              <a:gd name="connsiteX2222" fmla="*/ 460203 w 1552222"/>
              <a:gd name="connsiteY2222" fmla="*/ 997894 h 1694616"/>
              <a:gd name="connsiteX2223" fmla="*/ 459072 w 1552222"/>
              <a:gd name="connsiteY2223" fmla="*/ 996762 h 1694616"/>
              <a:gd name="connsiteX2224" fmla="*/ 459072 w 1552222"/>
              <a:gd name="connsiteY2224" fmla="*/ 997894 h 1694616"/>
              <a:gd name="connsiteX2225" fmla="*/ 457941 w 1552222"/>
              <a:gd name="connsiteY2225" fmla="*/ 996762 h 1694616"/>
              <a:gd name="connsiteX2226" fmla="*/ 455680 w 1552222"/>
              <a:gd name="connsiteY2226" fmla="*/ 996762 h 1694616"/>
              <a:gd name="connsiteX2227" fmla="*/ 455680 w 1552222"/>
              <a:gd name="connsiteY2227" fmla="*/ 994500 h 1694616"/>
              <a:gd name="connsiteX2228" fmla="*/ 455680 w 1552222"/>
              <a:gd name="connsiteY2228" fmla="*/ 995631 h 1694616"/>
              <a:gd name="connsiteX2229" fmla="*/ 454513 w 1552222"/>
              <a:gd name="connsiteY2229" fmla="*/ 994500 h 1694616"/>
              <a:gd name="connsiteX2230" fmla="*/ 453382 w 1552222"/>
              <a:gd name="connsiteY2230" fmla="*/ 994500 h 1694616"/>
              <a:gd name="connsiteX2231" fmla="*/ 453382 w 1552222"/>
              <a:gd name="connsiteY2231" fmla="*/ 995631 h 1694616"/>
              <a:gd name="connsiteX2232" fmla="*/ 452252 w 1552222"/>
              <a:gd name="connsiteY2232" fmla="*/ 994500 h 1694616"/>
              <a:gd name="connsiteX2233" fmla="*/ 452252 w 1552222"/>
              <a:gd name="connsiteY2233" fmla="*/ 995631 h 1694616"/>
              <a:gd name="connsiteX2234" fmla="*/ 451121 w 1552222"/>
              <a:gd name="connsiteY2234" fmla="*/ 994500 h 1694616"/>
              <a:gd name="connsiteX2235" fmla="*/ 449990 w 1552222"/>
              <a:gd name="connsiteY2235" fmla="*/ 994500 h 1694616"/>
              <a:gd name="connsiteX2236" fmla="*/ 449990 w 1552222"/>
              <a:gd name="connsiteY2236" fmla="*/ 995631 h 1694616"/>
              <a:gd name="connsiteX2237" fmla="*/ 448859 w 1552222"/>
              <a:gd name="connsiteY2237" fmla="*/ 994500 h 1694616"/>
              <a:gd name="connsiteX2238" fmla="*/ 447728 w 1552222"/>
              <a:gd name="connsiteY2238" fmla="*/ 995631 h 1694616"/>
              <a:gd name="connsiteX2239" fmla="*/ 446562 w 1552222"/>
              <a:gd name="connsiteY2239" fmla="*/ 993369 h 1694616"/>
              <a:gd name="connsiteX2240" fmla="*/ 445431 w 1552222"/>
              <a:gd name="connsiteY2240" fmla="*/ 993369 h 1694616"/>
              <a:gd name="connsiteX2241" fmla="*/ 445431 w 1552222"/>
              <a:gd name="connsiteY2241" fmla="*/ 995631 h 1694616"/>
              <a:gd name="connsiteX2242" fmla="*/ 445431 w 1552222"/>
              <a:gd name="connsiteY2242" fmla="*/ 993369 h 1694616"/>
              <a:gd name="connsiteX2243" fmla="*/ 444300 w 1552222"/>
              <a:gd name="connsiteY2243" fmla="*/ 993369 h 1694616"/>
              <a:gd name="connsiteX2244" fmla="*/ 443169 w 1552222"/>
              <a:gd name="connsiteY2244" fmla="*/ 991071 h 1694616"/>
              <a:gd name="connsiteX2245" fmla="*/ 442038 w 1552222"/>
              <a:gd name="connsiteY2245" fmla="*/ 991071 h 1694616"/>
              <a:gd name="connsiteX2246" fmla="*/ 440907 w 1552222"/>
              <a:gd name="connsiteY2246" fmla="*/ 992238 h 1694616"/>
              <a:gd name="connsiteX2247" fmla="*/ 440907 w 1552222"/>
              <a:gd name="connsiteY2247" fmla="*/ 991071 h 1694616"/>
              <a:gd name="connsiteX2248" fmla="*/ 438610 w 1552222"/>
              <a:gd name="connsiteY2248" fmla="*/ 989940 h 1694616"/>
              <a:gd name="connsiteX2249" fmla="*/ 439741 w 1552222"/>
              <a:gd name="connsiteY2249" fmla="*/ 989940 h 1694616"/>
              <a:gd name="connsiteX2250" fmla="*/ 436348 w 1552222"/>
              <a:gd name="connsiteY2250" fmla="*/ 989940 h 1694616"/>
              <a:gd name="connsiteX2251" fmla="*/ 435217 w 1552222"/>
              <a:gd name="connsiteY2251" fmla="*/ 989940 h 1694616"/>
              <a:gd name="connsiteX2252" fmla="*/ 435217 w 1552222"/>
              <a:gd name="connsiteY2252" fmla="*/ 991071 h 1694616"/>
              <a:gd name="connsiteX2253" fmla="*/ 432956 w 1552222"/>
              <a:gd name="connsiteY2253" fmla="*/ 991071 h 1694616"/>
              <a:gd name="connsiteX2254" fmla="*/ 431789 w 1552222"/>
              <a:gd name="connsiteY2254" fmla="*/ 993369 h 1694616"/>
              <a:gd name="connsiteX2255" fmla="*/ 430659 w 1552222"/>
              <a:gd name="connsiteY2255" fmla="*/ 992238 h 1694616"/>
              <a:gd name="connsiteX2256" fmla="*/ 430659 w 1552222"/>
              <a:gd name="connsiteY2256" fmla="*/ 993369 h 1694616"/>
              <a:gd name="connsiteX2257" fmla="*/ 429528 w 1552222"/>
              <a:gd name="connsiteY2257" fmla="*/ 992238 h 1694616"/>
              <a:gd name="connsiteX2258" fmla="*/ 428397 w 1552222"/>
              <a:gd name="connsiteY2258" fmla="*/ 992238 h 1694616"/>
              <a:gd name="connsiteX2259" fmla="*/ 428397 w 1552222"/>
              <a:gd name="connsiteY2259" fmla="*/ 991071 h 1694616"/>
              <a:gd name="connsiteX2260" fmla="*/ 427266 w 1552222"/>
              <a:gd name="connsiteY2260" fmla="*/ 992238 h 1694616"/>
              <a:gd name="connsiteX2261" fmla="*/ 426135 w 1552222"/>
              <a:gd name="connsiteY2261" fmla="*/ 992238 h 1694616"/>
              <a:gd name="connsiteX2262" fmla="*/ 424969 w 1552222"/>
              <a:gd name="connsiteY2262" fmla="*/ 992238 h 1694616"/>
              <a:gd name="connsiteX2263" fmla="*/ 424969 w 1552222"/>
              <a:gd name="connsiteY2263" fmla="*/ 991071 h 1694616"/>
              <a:gd name="connsiteX2264" fmla="*/ 424969 w 1552222"/>
              <a:gd name="connsiteY2264" fmla="*/ 989940 h 1694616"/>
              <a:gd name="connsiteX2265" fmla="*/ 423838 w 1552222"/>
              <a:gd name="connsiteY2265" fmla="*/ 989940 h 1694616"/>
              <a:gd name="connsiteX2266" fmla="*/ 423838 w 1552222"/>
              <a:gd name="connsiteY2266" fmla="*/ 991071 h 1694616"/>
              <a:gd name="connsiteX2267" fmla="*/ 422707 w 1552222"/>
              <a:gd name="connsiteY2267" fmla="*/ 991071 h 1694616"/>
              <a:gd name="connsiteX2268" fmla="*/ 422707 w 1552222"/>
              <a:gd name="connsiteY2268" fmla="*/ 989940 h 1694616"/>
              <a:gd name="connsiteX2269" fmla="*/ 421576 w 1552222"/>
              <a:gd name="connsiteY2269" fmla="*/ 991071 h 1694616"/>
              <a:gd name="connsiteX2270" fmla="*/ 420445 w 1552222"/>
              <a:gd name="connsiteY2270" fmla="*/ 991071 h 1694616"/>
              <a:gd name="connsiteX2271" fmla="*/ 419314 w 1552222"/>
              <a:gd name="connsiteY2271" fmla="*/ 989940 h 1694616"/>
              <a:gd name="connsiteX2272" fmla="*/ 419314 w 1552222"/>
              <a:gd name="connsiteY2272" fmla="*/ 987678 h 1694616"/>
              <a:gd name="connsiteX2273" fmla="*/ 418183 w 1552222"/>
              <a:gd name="connsiteY2273" fmla="*/ 987678 h 1694616"/>
              <a:gd name="connsiteX2274" fmla="*/ 417017 w 1552222"/>
              <a:gd name="connsiteY2274" fmla="*/ 991071 h 1694616"/>
              <a:gd name="connsiteX2275" fmla="*/ 414755 w 1552222"/>
              <a:gd name="connsiteY2275" fmla="*/ 992238 h 1694616"/>
              <a:gd name="connsiteX2276" fmla="*/ 413624 w 1552222"/>
              <a:gd name="connsiteY2276" fmla="*/ 991071 h 1694616"/>
              <a:gd name="connsiteX2277" fmla="*/ 414755 w 1552222"/>
              <a:gd name="connsiteY2277" fmla="*/ 991071 h 1694616"/>
              <a:gd name="connsiteX2278" fmla="*/ 414755 w 1552222"/>
              <a:gd name="connsiteY2278" fmla="*/ 988809 h 1694616"/>
              <a:gd name="connsiteX2279" fmla="*/ 410232 w 1552222"/>
              <a:gd name="connsiteY2279" fmla="*/ 987678 h 1694616"/>
              <a:gd name="connsiteX2280" fmla="*/ 410232 w 1552222"/>
              <a:gd name="connsiteY2280" fmla="*/ 989940 h 1694616"/>
              <a:gd name="connsiteX2281" fmla="*/ 409066 w 1552222"/>
              <a:gd name="connsiteY2281" fmla="*/ 989940 h 1694616"/>
              <a:gd name="connsiteX2282" fmla="*/ 406804 w 1552222"/>
              <a:gd name="connsiteY2282" fmla="*/ 987678 h 1694616"/>
              <a:gd name="connsiteX2283" fmla="*/ 403411 w 1552222"/>
              <a:gd name="connsiteY2283" fmla="*/ 987678 h 1694616"/>
              <a:gd name="connsiteX2284" fmla="*/ 403411 w 1552222"/>
              <a:gd name="connsiteY2284" fmla="*/ 986547 h 1694616"/>
              <a:gd name="connsiteX2285" fmla="*/ 402245 w 1552222"/>
              <a:gd name="connsiteY2285" fmla="*/ 986547 h 1694616"/>
              <a:gd name="connsiteX2286" fmla="*/ 402245 w 1552222"/>
              <a:gd name="connsiteY2286" fmla="*/ 984284 h 1694616"/>
              <a:gd name="connsiteX2287" fmla="*/ 401114 w 1552222"/>
              <a:gd name="connsiteY2287" fmla="*/ 983118 h 1694616"/>
              <a:gd name="connsiteX2288" fmla="*/ 401114 w 1552222"/>
              <a:gd name="connsiteY2288" fmla="*/ 984284 h 1694616"/>
              <a:gd name="connsiteX2289" fmla="*/ 401114 w 1552222"/>
              <a:gd name="connsiteY2289" fmla="*/ 985416 h 1694616"/>
              <a:gd name="connsiteX2290" fmla="*/ 397721 w 1552222"/>
              <a:gd name="connsiteY2290" fmla="*/ 985416 h 1694616"/>
              <a:gd name="connsiteX2291" fmla="*/ 397721 w 1552222"/>
              <a:gd name="connsiteY2291" fmla="*/ 986547 h 1694616"/>
              <a:gd name="connsiteX2292" fmla="*/ 397721 w 1552222"/>
              <a:gd name="connsiteY2292" fmla="*/ 987678 h 1694616"/>
              <a:gd name="connsiteX2293" fmla="*/ 396590 w 1552222"/>
              <a:gd name="connsiteY2293" fmla="*/ 986547 h 1694616"/>
              <a:gd name="connsiteX2294" fmla="*/ 395424 w 1552222"/>
              <a:gd name="connsiteY2294" fmla="*/ 987678 h 1694616"/>
              <a:gd name="connsiteX2295" fmla="*/ 396590 w 1552222"/>
              <a:gd name="connsiteY2295" fmla="*/ 987678 h 1694616"/>
              <a:gd name="connsiteX2296" fmla="*/ 396590 w 1552222"/>
              <a:gd name="connsiteY2296" fmla="*/ 988809 h 1694616"/>
              <a:gd name="connsiteX2297" fmla="*/ 395424 w 1552222"/>
              <a:gd name="connsiteY2297" fmla="*/ 986547 h 1694616"/>
              <a:gd name="connsiteX2298" fmla="*/ 392031 w 1552222"/>
              <a:gd name="connsiteY2298" fmla="*/ 986547 h 1694616"/>
              <a:gd name="connsiteX2299" fmla="*/ 390901 w 1552222"/>
              <a:gd name="connsiteY2299" fmla="*/ 986547 h 1694616"/>
              <a:gd name="connsiteX2300" fmla="*/ 389770 w 1552222"/>
              <a:gd name="connsiteY2300" fmla="*/ 986547 h 1694616"/>
              <a:gd name="connsiteX2301" fmla="*/ 388639 w 1552222"/>
              <a:gd name="connsiteY2301" fmla="*/ 986547 h 1694616"/>
              <a:gd name="connsiteX2302" fmla="*/ 387473 w 1552222"/>
              <a:gd name="connsiteY2302" fmla="*/ 987678 h 1694616"/>
              <a:gd name="connsiteX2303" fmla="*/ 384080 w 1552222"/>
              <a:gd name="connsiteY2303" fmla="*/ 985416 h 1694616"/>
              <a:gd name="connsiteX2304" fmla="*/ 380687 w 1552222"/>
              <a:gd name="connsiteY2304" fmla="*/ 986547 h 1694616"/>
              <a:gd name="connsiteX2305" fmla="*/ 380687 w 1552222"/>
              <a:gd name="connsiteY2305" fmla="*/ 987678 h 1694616"/>
              <a:gd name="connsiteX2306" fmla="*/ 378390 w 1552222"/>
              <a:gd name="connsiteY2306" fmla="*/ 987678 h 1694616"/>
              <a:gd name="connsiteX2307" fmla="*/ 379521 w 1552222"/>
              <a:gd name="connsiteY2307" fmla="*/ 988809 h 1694616"/>
              <a:gd name="connsiteX2308" fmla="*/ 378390 w 1552222"/>
              <a:gd name="connsiteY2308" fmla="*/ 988809 h 1694616"/>
              <a:gd name="connsiteX2309" fmla="*/ 377259 w 1552222"/>
              <a:gd name="connsiteY2309" fmla="*/ 989940 h 1694616"/>
              <a:gd name="connsiteX2310" fmla="*/ 376128 w 1552222"/>
              <a:gd name="connsiteY2310" fmla="*/ 989940 h 1694616"/>
              <a:gd name="connsiteX2311" fmla="*/ 374997 w 1552222"/>
              <a:gd name="connsiteY2311" fmla="*/ 991071 h 1694616"/>
              <a:gd name="connsiteX2312" fmla="*/ 373866 w 1552222"/>
              <a:gd name="connsiteY2312" fmla="*/ 989940 h 1694616"/>
              <a:gd name="connsiteX2313" fmla="*/ 373866 w 1552222"/>
              <a:gd name="connsiteY2313" fmla="*/ 991071 h 1694616"/>
              <a:gd name="connsiteX2314" fmla="*/ 372700 w 1552222"/>
              <a:gd name="connsiteY2314" fmla="*/ 992238 h 1694616"/>
              <a:gd name="connsiteX2315" fmla="*/ 372700 w 1552222"/>
              <a:gd name="connsiteY2315" fmla="*/ 991071 h 1694616"/>
              <a:gd name="connsiteX2316" fmla="*/ 371569 w 1552222"/>
              <a:gd name="connsiteY2316" fmla="*/ 991071 h 1694616"/>
              <a:gd name="connsiteX2317" fmla="*/ 370438 w 1552222"/>
              <a:gd name="connsiteY2317" fmla="*/ 991071 h 1694616"/>
              <a:gd name="connsiteX2318" fmla="*/ 369308 w 1552222"/>
              <a:gd name="connsiteY2318" fmla="*/ 992238 h 1694616"/>
              <a:gd name="connsiteX2319" fmla="*/ 365880 w 1552222"/>
              <a:gd name="connsiteY2319" fmla="*/ 993369 h 1694616"/>
              <a:gd name="connsiteX2320" fmla="*/ 363618 w 1552222"/>
              <a:gd name="connsiteY2320" fmla="*/ 995631 h 1694616"/>
              <a:gd name="connsiteX2321" fmla="*/ 361356 w 1552222"/>
              <a:gd name="connsiteY2321" fmla="*/ 996762 h 1694616"/>
              <a:gd name="connsiteX2322" fmla="*/ 360225 w 1552222"/>
              <a:gd name="connsiteY2322" fmla="*/ 997894 h 1694616"/>
              <a:gd name="connsiteX2323" fmla="*/ 359094 w 1552222"/>
              <a:gd name="connsiteY2323" fmla="*/ 996762 h 1694616"/>
              <a:gd name="connsiteX2324" fmla="*/ 359094 w 1552222"/>
              <a:gd name="connsiteY2324" fmla="*/ 997894 h 1694616"/>
              <a:gd name="connsiteX2325" fmla="*/ 357928 w 1552222"/>
              <a:gd name="connsiteY2325" fmla="*/ 997894 h 1694616"/>
              <a:gd name="connsiteX2326" fmla="*/ 356797 w 1552222"/>
              <a:gd name="connsiteY2326" fmla="*/ 999025 h 1694616"/>
              <a:gd name="connsiteX2327" fmla="*/ 355666 w 1552222"/>
              <a:gd name="connsiteY2327" fmla="*/ 1000191 h 1694616"/>
              <a:gd name="connsiteX2328" fmla="*/ 354535 w 1552222"/>
              <a:gd name="connsiteY2328" fmla="*/ 1000191 h 1694616"/>
              <a:gd name="connsiteX2329" fmla="*/ 353404 w 1552222"/>
              <a:gd name="connsiteY2329" fmla="*/ 999025 h 1694616"/>
              <a:gd name="connsiteX2330" fmla="*/ 352273 w 1552222"/>
              <a:gd name="connsiteY2330" fmla="*/ 1000191 h 1694616"/>
              <a:gd name="connsiteX2331" fmla="*/ 352273 w 1552222"/>
              <a:gd name="connsiteY2331" fmla="*/ 999025 h 1694616"/>
              <a:gd name="connsiteX2332" fmla="*/ 351143 w 1552222"/>
              <a:gd name="connsiteY2332" fmla="*/ 1000191 h 1694616"/>
              <a:gd name="connsiteX2333" fmla="*/ 348845 w 1552222"/>
              <a:gd name="connsiteY2333" fmla="*/ 1000191 h 1694616"/>
              <a:gd name="connsiteX2334" fmla="*/ 346584 w 1552222"/>
              <a:gd name="connsiteY2334" fmla="*/ 1000191 h 1694616"/>
              <a:gd name="connsiteX2335" fmla="*/ 346584 w 1552222"/>
              <a:gd name="connsiteY2335" fmla="*/ 1002454 h 1694616"/>
              <a:gd name="connsiteX2336" fmla="*/ 344322 w 1552222"/>
              <a:gd name="connsiteY2336" fmla="*/ 1001322 h 1694616"/>
              <a:gd name="connsiteX2337" fmla="*/ 344322 w 1552222"/>
              <a:gd name="connsiteY2337" fmla="*/ 1002454 h 1694616"/>
              <a:gd name="connsiteX2338" fmla="*/ 343156 w 1552222"/>
              <a:gd name="connsiteY2338" fmla="*/ 1002454 h 1694616"/>
              <a:gd name="connsiteX2339" fmla="*/ 343156 w 1552222"/>
              <a:gd name="connsiteY2339" fmla="*/ 1003585 h 1694616"/>
              <a:gd name="connsiteX2340" fmla="*/ 342025 w 1552222"/>
              <a:gd name="connsiteY2340" fmla="*/ 1003585 h 1694616"/>
              <a:gd name="connsiteX2341" fmla="*/ 340894 w 1552222"/>
              <a:gd name="connsiteY2341" fmla="*/ 1003585 h 1694616"/>
              <a:gd name="connsiteX2342" fmla="*/ 340894 w 1552222"/>
              <a:gd name="connsiteY2342" fmla="*/ 1004716 h 1694616"/>
              <a:gd name="connsiteX2343" fmla="*/ 340894 w 1552222"/>
              <a:gd name="connsiteY2343" fmla="*/ 1003585 h 1694616"/>
              <a:gd name="connsiteX2344" fmla="*/ 339763 w 1552222"/>
              <a:gd name="connsiteY2344" fmla="*/ 1004716 h 1694616"/>
              <a:gd name="connsiteX2345" fmla="*/ 337501 w 1552222"/>
              <a:gd name="connsiteY2345" fmla="*/ 1007014 h 1694616"/>
              <a:gd name="connsiteX2346" fmla="*/ 336335 w 1552222"/>
              <a:gd name="connsiteY2346" fmla="*/ 1007014 h 1694616"/>
              <a:gd name="connsiteX2347" fmla="*/ 335204 w 1552222"/>
              <a:gd name="connsiteY2347" fmla="*/ 1007014 h 1694616"/>
              <a:gd name="connsiteX2348" fmla="*/ 334073 w 1552222"/>
              <a:gd name="connsiteY2348" fmla="*/ 1008145 h 1694616"/>
              <a:gd name="connsiteX2349" fmla="*/ 332942 w 1552222"/>
              <a:gd name="connsiteY2349" fmla="*/ 1008145 h 1694616"/>
              <a:gd name="connsiteX2350" fmla="*/ 331811 w 1552222"/>
              <a:gd name="connsiteY2350" fmla="*/ 1011538 h 1694616"/>
              <a:gd name="connsiteX2351" fmla="*/ 330680 w 1552222"/>
              <a:gd name="connsiteY2351" fmla="*/ 1010407 h 1694616"/>
              <a:gd name="connsiteX2352" fmla="*/ 329550 w 1552222"/>
              <a:gd name="connsiteY2352" fmla="*/ 1011538 h 1694616"/>
              <a:gd name="connsiteX2353" fmla="*/ 330680 w 1552222"/>
              <a:gd name="connsiteY2353" fmla="*/ 1011538 h 1694616"/>
              <a:gd name="connsiteX2354" fmla="*/ 329550 w 1552222"/>
              <a:gd name="connsiteY2354" fmla="*/ 1012669 h 1694616"/>
              <a:gd name="connsiteX2355" fmla="*/ 328383 w 1552222"/>
              <a:gd name="connsiteY2355" fmla="*/ 1011538 h 1694616"/>
              <a:gd name="connsiteX2356" fmla="*/ 327252 w 1552222"/>
              <a:gd name="connsiteY2356" fmla="*/ 1011538 h 1694616"/>
              <a:gd name="connsiteX2357" fmla="*/ 326122 w 1552222"/>
              <a:gd name="connsiteY2357" fmla="*/ 1013836 h 1694616"/>
              <a:gd name="connsiteX2358" fmla="*/ 327252 w 1552222"/>
              <a:gd name="connsiteY2358" fmla="*/ 1014967 h 1694616"/>
              <a:gd name="connsiteX2359" fmla="*/ 326122 w 1552222"/>
              <a:gd name="connsiteY2359" fmla="*/ 1016098 h 1694616"/>
              <a:gd name="connsiteX2360" fmla="*/ 324991 w 1552222"/>
              <a:gd name="connsiteY2360" fmla="*/ 1014967 h 1694616"/>
              <a:gd name="connsiteX2361" fmla="*/ 324991 w 1552222"/>
              <a:gd name="connsiteY2361" fmla="*/ 1017229 h 1694616"/>
              <a:gd name="connsiteX2362" fmla="*/ 322729 w 1552222"/>
              <a:gd name="connsiteY2362" fmla="*/ 1014967 h 1694616"/>
              <a:gd name="connsiteX2363" fmla="*/ 322729 w 1552222"/>
              <a:gd name="connsiteY2363" fmla="*/ 1016098 h 1694616"/>
              <a:gd name="connsiteX2364" fmla="*/ 321598 w 1552222"/>
              <a:gd name="connsiteY2364" fmla="*/ 1016098 h 1694616"/>
              <a:gd name="connsiteX2365" fmla="*/ 321598 w 1552222"/>
              <a:gd name="connsiteY2365" fmla="*/ 1018361 h 1694616"/>
              <a:gd name="connsiteX2366" fmla="*/ 320432 w 1552222"/>
              <a:gd name="connsiteY2366" fmla="*/ 1018361 h 1694616"/>
              <a:gd name="connsiteX2367" fmla="*/ 320432 w 1552222"/>
              <a:gd name="connsiteY2367" fmla="*/ 1020623 h 1694616"/>
              <a:gd name="connsiteX2368" fmla="*/ 319301 w 1552222"/>
              <a:gd name="connsiteY2368" fmla="*/ 1020623 h 1694616"/>
              <a:gd name="connsiteX2369" fmla="*/ 318170 w 1552222"/>
              <a:gd name="connsiteY2369" fmla="*/ 1020623 h 1694616"/>
              <a:gd name="connsiteX2370" fmla="*/ 318170 w 1552222"/>
              <a:gd name="connsiteY2370" fmla="*/ 1019492 h 1694616"/>
              <a:gd name="connsiteX2371" fmla="*/ 317039 w 1552222"/>
              <a:gd name="connsiteY2371" fmla="*/ 1021789 h 1694616"/>
              <a:gd name="connsiteX2372" fmla="*/ 315908 w 1552222"/>
              <a:gd name="connsiteY2372" fmla="*/ 1020623 h 1694616"/>
              <a:gd name="connsiteX2373" fmla="*/ 315908 w 1552222"/>
              <a:gd name="connsiteY2373" fmla="*/ 1022921 h 1694616"/>
              <a:gd name="connsiteX2374" fmla="*/ 313611 w 1552222"/>
              <a:gd name="connsiteY2374" fmla="*/ 1024052 h 1694616"/>
              <a:gd name="connsiteX2375" fmla="*/ 312480 w 1552222"/>
              <a:gd name="connsiteY2375" fmla="*/ 1024052 h 1694616"/>
              <a:gd name="connsiteX2376" fmla="*/ 312480 w 1552222"/>
              <a:gd name="connsiteY2376" fmla="*/ 1025183 h 1694616"/>
              <a:gd name="connsiteX2377" fmla="*/ 311349 w 1552222"/>
              <a:gd name="connsiteY2377" fmla="*/ 1026314 h 1694616"/>
              <a:gd name="connsiteX2378" fmla="*/ 310218 w 1552222"/>
              <a:gd name="connsiteY2378" fmla="*/ 1025183 h 1694616"/>
              <a:gd name="connsiteX2379" fmla="*/ 310218 w 1552222"/>
              <a:gd name="connsiteY2379" fmla="*/ 1026314 h 1694616"/>
              <a:gd name="connsiteX2380" fmla="*/ 309087 w 1552222"/>
              <a:gd name="connsiteY2380" fmla="*/ 1026314 h 1694616"/>
              <a:gd name="connsiteX2381" fmla="*/ 306790 w 1552222"/>
              <a:gd name="connsiteY2381" fmla="*/ 1026314 h 1694616"/>
              <a:gd name="connsiteX2382" fmla="*/ 305659 w 1552222"/>
              <a:gd name="connsiteY2382" fmla="*/ 1027445 h 1694616"/>
              <a:gd name="connsiteX2383" fmla="*/ 304529 w 1552222"/>
              <a:gd name="connsiteY2383" fmla="*/ 1027445 h 1694616"/>
              <a:gd name="connsiteX2384" fmla="*/ 304529 w 1552222"/>
              <a:gd name="connsiteY2384" fmla="*/ 1028576 h 1694616"/>
              <a:gd name="connsiteX2385" fmla="*/ 303398 w 1552222"/>
              <a:gd name="connsiteY2385" fmla="*/ 1028576 h 1694616"/>
              <a:gd name="connsiteX2386" fmla="*/ 301136 w 1552222"/>
              <a:gd name="connsiteY2386" fmla="*/ 1028576 h 1694616"/>
              <a:gd name="connsiteX2387" fmla="*/ 302267 w 1552222"/>
              <a:gd name="connsiteY2387" fmla="*/ 1029743 h 1694616"/>
              <a:gd name="connsiteX2388" fmla="*/ 301136 w 1552222"/>
              <a:gd name="connsiteY2388" fmla="*/ 1030874 h 1694616"/>
              <a:gd name="connsiteX2389" fmla="*/ 297708 w 1552222"/>
              <a:gd name="connsiteY2389" fmla="*/ 1029743 h 1694616"/>
              <a:gd name="connsiteX2390" fmla="*/ 297708 w 1552222"/>
              <a:gd name="connsiteY2390" fmla="*/ 1030874 h 1694616"/>
              <a:gd name="connsiteX2391" fmla="*/ 300005 w 1552222"/>
              <a:gd name="connsiteY2391" fmla="*/ 1032005 h 1694616"/>
              <a:gd name="connsiteX2392" fmla="*/ 298839 w 1552222"/>
              <a:gd name="connsiteY2392" fmla="*/ 1033136 h 1694616"/>
              <a:gd name="connsiteX2393" fmla="*/ 297708 w 1552222"/>
              <a:gd name="connsiteY2393" fmla="*/ 1033136 h 1694616"/>
              <a:gd name="connsiteX2394" fmla="*/ 298839 w 1552222"/>
              <a:gd name="connsiteY2394" fmla="*/ 1034267 h 1694616"/>
              <a:gd name="connsiteX2395" fmla="*/ 297708 w 1552222"/>
              <a:gd name="connsiteY2395" fmla="*/ 1035399 h 1694616"/>
              <a:gd name="connsiteX2396" fmla="*/ 298839 w 1552222"/>
              <a:gd name="connsiteY2396" fmla="*/ 1035399 h 1694616"/>
              <a:gd name="connsiteX2397" fmla="*/ 300005 w 1552222"/>
              <a:gd name="connsiteY2397" fmla="*/ 1036565 h 1694616"/>
              <a:gd name="connsiteX2398" fmla="*/ 297708 w 1552222"/>
              <a:gd name="connsiteY2398" fmla="*/ 1036565 h 1694616"/>
              <a:gd name="connsiteX2399" fmla="*/ 296577 w 1552222"/>
              <a:gd name="connsiteY2399" fmla="*/ 1036565 h 1694616"/>
              <a:gd name="connsiteX2400" fmla="*/ 295446 w 1552222"/>
              <a:gd name="connsiteY2400" fmla="*/ 1037696 h 1694616"/>
              <a:gd name="connsiteX2401" fmla="*/ 295446 w 1552222"/>
              <a:gd name="connsiteY2401" fmla="*/ 1039959 h 1694616"/>
              <a:gd name="connsiteX2402" fmla="*/ 295446 w 1552222"/>
              <a:gd name="connsiteY2402" fmla="*/ 1041090 h 1694616"/>
              <a:gd name="connsiteX2403" fmla="*/ 294315 w 1552222"/>
              <a:gd name="connsiteY2403" fmla="*/ 1039959 h 1694616"/>
              <a:gd name="connsiteX2404" fmla="*/ 294315 w 1552222"/>
              <a:gd name="connsiteY2404" fmla="*/ 1041090 h 1694616"/>
              <a:gd name="connsiteX2405" fmla="*/ 294315 w 1552222"/>
              <a:gd name="connsiteY2405" fmla="*/ 1042221 h 1694616"/>
              <a:gd name="connsiteX2406" fmla="*/ 295446 w 1552222"/>
              <a:gd name="connsiteY2406" fmla="*/ 1042221 h 1694616"/>
              <a:gd name="connsiteX2407" fmla="*/ 296577 w 1552222"/>
              <a:gd name="connsiteY2407" fmla="*/ 1041090 h 1694616"/>
              <a:gd name="connsiteX2408" fmla="*/ 296577 w 1552222"/>
              <a:gd name="connsiteY2408" fmla="*/ 1043387 h 1694616"/>
              <a:gd name="connsiteX2409" fmla="*/ 295446 w 1552222"/>
              <a:gd name="connsiteY2409" fmla="*/ 1043387 h 1694616"/>
              <a:gd name="connsiteX2410" fmla="*/ 294315 w 1552222"/>
              <a:gd name="connsiteY2410" fmla="*/ 1043387 h 1694616"/>
              <a:gd name="connsiteX2411" fmla="*/ 293184 w 1552222"/>
              <a:gd name="connsiteY2411" fmla="*/ 1043387 h 1694616"/>
              <a:gd name="connsiteX2412" fmla="*/ 290887 w 1552222"/>
              <a:gd name="connsiteY2412" fmla="*/ 1046781 h 1694616"/>
              <a:gd name="connsiteX2413" fmla="*/ 290887 w 1552222"/>
              <a:gd name="connsiteY2413" fmla="*/ 1045650 h 1694616"/>
              <a:gd name="connsiteX2414" fmla="*/ 290887 w 1552222"/>
              <a:gd name="connsiteY2414" fmla="*/ 1046781 h 1694616"/>
              <a:gd name="connsiteX2415" fmla="*/ 288625 w 1552222"/>
              <a:gd name="connsiteY2415" fmla="*/ 1046781 h 1694616"/>
              <a:gd name="connsiteX2416" fmla="*/ 287494 w 1552222"/>
              <a:gd name="connsiteY2416" fmla="*/ 1047912 h 1694616"/>
              <a:gd name="connsiteX2417" fmla="*/ 285233 w 1552222"/>
              <a:gd name="connsiteY2417" fmla="*/ 1047912 h 1694616"/>
              <a:gd name="connsiteX2418" fmla="*/ 285233 w 1552222"/>
              <a:gd name="connsiteY2418" fmla="*/ 1049043 h 1694616"/>
              <a:gd name="connsiteX2419" fmla="*/ 284066 w 1552222"/>
              <a:gd name="connsiteY2419" fmla="*/ 1049043 h 1694616"/>
              <a:gd name="connsiteX2420" fmla="*/ 284066 w 1552222"/>
              <a:gd name="connsiteY2420" fmla="*/ 1050174 h 1694616"/>
              <a:gd name="connsiteX2421" fmla="*/ 280674 w 1552222"/>
              <a:gd name="connsiteY2421" fmla="*/ 1051341 h 1694616"/>
              <a:gd name="connsiteX2422" fmla="*/ 279543 w 1552222"/>
              <a:gd name="connsiteY2422" fmla="*/ 1051341 h 1694616"/>
              <a:gd name="connsiteX2423" fmla="*/ 279543 w 1552222"/>
              <a:gd name="connsiteY2423" fmla="*/ 1052472 h 1694616"/>
              <a:gd name="connsiteX2424" fmla="*/ 278412 w 1552222"/>
              <a:gd name="connsiteY2424" fmla="*/ 1052472 h 1694616"/>
              <a:gd name="connsiteX2425" fmla="*/ 277281 w 1552222"/>
              <a:gd name="connsiteY2425" fmla="*/ 1053603 h 1694616"/>
              <a:gd name="connsiteX2426" fmla="*/ 276115 w 1552222"/>
              <a:gd name="connsiteY2426" fmla="*/ 1052472 h 1694616"/>
              <a:gd name="connsiteX2427" fmla="*/ 273853 w 1552222"/>
              <a:gd name="connsiteY2427" fmla="*/ 1054734 h 1694616"/>
              <a:gd name="connsiteX2428" fmla="*/ 274984 w 1552222"/>
              <a:gd name="connsiteY2428" fmla="*/ 1055866 h 1694616"/>
              <a:gd name="connsiteX2429" fmla="*/ 272722 w 1552222"/>
              <a:gd name="connsiteY2429" fmla="*/ 1055866 h 1694616"/>
              <a:gd name="connsiteX2430" fmla="*/ 272722 w 1552222"/>
              <a:gd name="connsiteY2430" fmla="*/ 1056997 h 1694616"/>
              <a:gd name="connsiteX2431" fmla="*/ 272722 w 1552222"/>
              <a:gd name="connsiteY2431" fmla="*/ 1058128 h 1694616"/>
              <a:gd name="connsiteX2432" fmla="*/ 270460 w 1552222"/>
              <a:gd name="connsiteY2432" fmla="*/ 1056997 h 1694616"/>
              <a:gd name="connsiteX2433" fmla="*/ 270460 w 1552222"/>
              <a:gd name="connsiteY2433" fmla="*/ 1058128 h 1694616"/>
              <a:gd name="connsiteX2434" fmla="*/ 263640 w 1552222"/>
              <a:gd name="connsiteY2434" fmla="*/ 1060426 h 1694616"/>
              <a:gd name="connsiteX2435" fmla="*/ 263640 w 1552222"/>
              <a:gd name="connsiteY2435" fmla="*/ 1062688 h 1694616"/>
              <a:gd name="connsiteX2436" fmla="*/ 262509 w 1552222"/>
              <a:gd name="connsiteY2436" fmla="*/ 1063819 h 1694616"/>
              <a:gd name="connsiteX2437" fmla="*/ 262509 w 1552222"/>
              <a:gd name="connsiteY2437" fmla="*/ 1062688 h 1694616"/>
              <a:gd name="connsiteX2438" fmla="*/ 261343 w 1552222"/>
              <a:gd name="connsiteY2438" fmla="*/ 1063819 h 1694616"/>
              <a:gd name="connsiteX2439" fmla="*/ 259081 w 1552222"/>
              <a:gd name="connsiteY2439" fmla="*/ 1068379 h 1694616"/>
              <a:gd name="connsiteX2440" fmla="*/ 256819 w 1552222"/>
              <a:gd name="connsiteY2440" fmla="*/ 1071772 h 1694616"/>
              <a:gd name="connsiteX2441" fmla="*/ 255688 w 1552222"/>
              <a:gd name="connsiteY2441" fmla="*/ 1072939 h 1694616"/>
              <a:gd name="connsiteX2442" fmla="*/ 254522 w 1552222"/>
              <a:gd name="connsiteY2442" fmla="*/ 1072939 h 1694616"/>
              <a:gd name="connsiteX2443" fmla="*/ 244308 w 1552222"/>
              <a:gd name="connsiteY2443" fmla="*/ 1071772 h 1694616"/>
              <a:gd name="connsiteX2444" fmla="*/ 242047 w 1552222"/>
              <a:gd name="connsiteY2444" fmla="*/ 1070641 h 1694616"/>
              <a:gd name="connsiteX2445" fmla="*/ 243178 w 1552222"/>
              <a:gd name="connsiteY2445" fmla="*/ 1069510 h 1694616"/>
              <a:gd name="connsiteX2446" fmla="*/ 240916 w 1552222"/>
              <a:gd name="connsiteY2446" fmla="*/ 1070641 h 1694616"/>
              <a:gd name="connsiteX2447" fmla="*/ 240916 w 1552222"/>
              <a:gd name="connsiteY2447" fmla="*/ 1071772 h 1694616"/>
              <a:gd name="connsiteX2448" fmla="*/ 239749 w 1552222"/>
              <a:gd name="connsiteY2448" fmla="*/ 1071772 h 1694616"/>
              <a:gd name="connsiteX2449" fmla="*/ 238619 w 1552222"/>
              <a:gd name="connsiteY2449" fmla="*/ 1071772 h 1694616"/>
              <a:gd name="connsiteX2450" fmla="*/ 238619 w 1552222"/>
              <a:gd name="connsiteY2450" fmla="*/ 1072939 h 1694616"/>
              <a:gd name="connsiteX2451" fmla="*/ 235226 w 1552222"/>
              <a:gd name="connsiteY2451" fmla="*/ 1071772 h 1694616"/>
              <a:gd name="connsiteX2452" fmla="*/ 234095 w 1552222"/>
              <a:gd name="connsiteY2452" fmla="*/ 1074070 h 1694616"/>
              <a:gd name="connsiteX2453" fmla="*/ 231798 w 1552222"/>
              <a:gd name="connsiteY2453" fmla="*/ 1075201 h 1694616"/>
              <a:gd name="connsiteX2454" fmla="*/ 231798 w 1552222"/>
              <a:gd name="connsiteY2454" fmla="*/ 1077464 h 1694616"/>
              <a:gd name="connsiteX2455" fmla="*/ 229536 w 1552222"/>
              <a:gd name="connsiteY2455" fmla="*/ 1079726 h 1694616"/>
              <a:gd name="connsiteX2456" fmla="*/ 228405 w 1552222"/>
              <a:gd name="connsiteY2456" fmla="*/ 1078595 h 1694616"/>
              <a:gd name="connsiteX2457" fmla="*/ 227274 w 1552222"/>
              <a:gd name="connsiteY2457" fmla="*/ 1079726 h 1694616"/>
              <a:gd name="connsiteX2458" fmla="*/ 226143 w 1552222"/>
              <a:gd name="connsiteY2458" fmla="*/ 1082024 h 1694616"/>
              <a:gd name="connsiteX2459" fmla="*/ 225013 w 1552222"/>
              <a:gd name="connsiteY2459" fmla="*/ 1080892 h 1694616"/>
              <a:gd name="connsiteX2460" fmla="*/ 223846 w 1552222"/>
              <a:gd name="connsiteY2460" fmla="*/ 1083155 h 1694616"/>
              <a:gd name="connsiteX2461" fmla="*/ 221585 w 1552222"/>
              <a:gd name="connsiteY2461" fmla="*/ 1084286 h 1694616"/>
              <a:gd name="connsiteX2462" fmla="*/ 221585 w 1552222"/>
              <a:gd name="connsiteY2462" fmla="*/ 1085417 h 1694616"/>
              <a:gd name="connsiteX2463" fmla="*/ 222715 w 1552222"/>
              <a:gd name="connsiteY2463" fmla="*/ 1086548 h 1694616"/>
              <a:gd name="connsiteX2464" fmla="*/ 220454 w 1552222"/>
              <a:gd name="connsiteY2464" fmla="*/ 1086548 h 1694616"/>
              <a:gd name="connsiteX2465" fmla="*/ 219323 w 1552222"/>
              <a:gd name="connsiteY2465" fmla="*/ 1086548 h 1694616"/>
              <a:gd name="connsiteX2466" fmla="*/ 219323 w 1552222"/>
              <a:gd name="connsiteY2466" fmla="*/ 1087679 h 1694616"/>
              <a:gd name="connsiteX2467" fmla="*/ 218192 w 1552222"/>
              <a:gd name="connsiteY2467" fmla="*/ 1087679 h 1694616"/>
              <a:gd name="connsiteX2468" fmla="*/ 217026 w 1552222"/>
              <a:gd name="connsiteY2468" fmla="*/ 1086548 h 1694616"/>
              <a:gd name="connsiteX2469" fmla="*/ 218192 w 1552222"/>
              <a:gd name="connsiteY2469" fmla="*/ 1088846 h 1694616"/>
              <a:gd name="connsiteX2470" fmla="*/ 217026 w 1552222"/>
              <a:gd name="connsiteY2470" fmla="*/ 1091108 h 1694616"/>
              <a:gd name="connsiteX2471" fmla="*/ 215895 w 1552222"/>
              <a:gd name="connsiteY2471" fmla="*/ 1089977 h 1694616"/>
              <a:gd name="connsiteX2472" fmla="*/ 214764 w 1552222"/>
              <a:gd name="connsiteY2472" fmla="*/ 1092239 h 1694616"/>
              <a:gd name="connsiteX2473" fmla="*/ 211371 w 1552222"/>
              <a:gd name="connsiteY2473" fmla="*/ 1092239 h 1694616"/>
              <a:gd name="connsiteX2474" fmla="*/ 211371 w 1552222"/>
              <a:gd name="connsiteY2474" fmla="*/ 1093370 h 1694616"/>
              <a:gd name="connsiteX2475" fmla="*/ 211371 w 1552222"/>
              <a:gd name="connsiteY2475" fmla="*/ 1094502 h 1694616"/>
              <a:gd name="connsiteX2476" fmla="*/ 210205 w 1552222"/>
              <a:gd name="connsiteY2476" fmla="*/ 1094502 h 1694616"/>
              <a:gd name="connsiteX2477" fmla="*/ 209074 w 1552222"/>
              <a:gd name="connsiteY2477" fmla="*/ 1093370 h 1694616"/>
              <a:gd name="connsiteX2478" fmla="*/ 209074 w 1552222"/>
              <a:gd name="connsiteY2478" fmla="*/ 1094502 h 1694616"/>
              <a:gd name="connsiteX2479" fmla="*/ 207943 w 1552222"/>
              <a:gd name="connsiteY2479" fmla="*/ 1095668 h 1694616"/>
              <a:gd name="connsiteX2480" fmla="*/ 207943 w 1552222"/>
              <a:gd name="connsiteY2480" fmla="*/ 1096799 h 1694616"/>
              <a:gd name="connsiteX2481" fmla="*/ 207943 w 1552222"/>
              <a:gd name="connsiteY2481" fmla="*/ 1097930 h 1694616"/>
              <a:gd name="connsiteX2482" fmla="*/ 206812 w 1552222"/>
              <a:gd name="connsiteY2482" fmla="*/ 1097930 h 1694616"/>
              <a:gd name="connsiteX2483" fmla="*/ 203420 w 1552222"/>
              <a:gd name="connsiteY2483" fmla="*/ 1101324 h 1694616"/>
              <a:gd name="connsiteX2484" fmla="*/ 199992 w 1552222"/>
              <a:gd name="connsiteY2484" fmla="*/ 1103622 h 1694616"/>
              <a:gd name="connsiteX2485" fmla="*/ 198861 w 1552222"/>
              <a:gd name="connsiteY2485" fmla="*/ 1103622 h 1694616"/>
              <a:gd name="connsiteX2486" fmla="*/ 198861 w 1552222"/>
              <a:gd name="connsiteY2486" fmla="*/ 1102455 h 1694616"/>
              <a:gd name="connsiteX2487" fmla="*/ 197730 w 1552222"/>
              <a:gd name="connsiteY2487" fmla="*/ 1102455 h 1694616"/>
              <a:gd name="connsiteX2488" fmla="*/ 196599 w 1552222"/>
              <a:gd name="connsiteY2488" fmla="*/ 1104753 h 1694616"/>
              <a:gd name="connsiteX2489" fmla="*/ 194302 w 1552222"/>
              <a:gd name="connsiteY2489" fmla="*/ 1105884 h 1694616"/>
              <a:gd name="connsiteX2490" fmla="*/ 195468 w 1552222"/>
              <a:gd name="connsiteY2490" fmla="*/ 1105884 h 1694616"/>
              <a:gd name="connsiteX2491" fmla="*/ 194302 w 1552222"/>
              <a:gd name="connsiteY2491" fmla="*/ 1107015 h 1694616"/>
              <a:gd name="connsiteX2492" fmla="*/ 194302 w 1552222"/>
              <a:gd name="connsiteY2492" fmla="*/ 1108146 h 1694616"/>
              <a:gd name="connsiteX2493" fmla="*/ 193171 w 1552222"/>
              <a:gd name="connsiteY2493" fmla="*/ 1108146 h 1694616"/>
              <a:gd name="connsiteX2494" fmla="*/ 193171 w 1552222"/>
              <a:gd name="connsiteY2494" fmla="*/ 1107015 h 1694616"/>
              <a:gd name="connsiteX2495" fmla="*/ 192040 w 1552222"/>
              <a:gd name="connsiteY2495" fmla="*/ 1107015 h 1694616"/>
              <a:gd name="connsiteX2496" fmla="*/ 188647 w 1552222"/>
              <a:gd name="connsiteY2496" fmla="*/ 1109277 h 1694616"/>
              <a:gd name="connsiteX2497" fmla="*/ 186350 w 1552222"/>
              <a:gd name="connsiteY2497" fmla="*/ 1107015 h 1694616"/>
              <a:gd name="connsiteX2498" fmla="*/ 184088 w 1552222"/>
              <a:gd name="connsiteY2498" fmla="*/ 1108146 h 1694616"/>
              <a:gd name="connsiteX2499" fmla="*/ 182957 w 1552222"/>
              <a:gd name="connsiteY2499" fmla="*/ 1108146 h 1694616"/>
              <a:gd name="connsiteX2500" fmla="*/ 180696 w 1552222"/>
              <a:gd name="connsiteY2500" fmla="*/ 1105884 h 1694616"/>
              <a:gd name="connsiteX2501" fmla="*/ 179529 w 1552222"/>
              <a:gd name="connsiteY2501" fmla="*/ 1105884 h 1694616"/>
              <a:gd name="connsiteX2502" fmla="*/ 178399 w 1552222"/>
              <a:gd name="connsiteY2502" fmla="*/ 1105884 h 1694616"/>
              <a:gd name="connsiteX2503" fmla="*/ 177268 w 1552222"/>
              <a:gd name="connsiteY2503" fmla="*/ 1107015 h 1694616"/>
              <a:gd name="connsiteX2504" fmla="*/ 175006 w 1552222"/>
              <a:gd name="connsiteY2504" fmla="*/ 1107015 h 1694616"/>
              <a:gd name="connsiteX2505" fmla="*/ 175006 w 1552222"/>
              <a:gd name="connsiteY2505" fmla="*/ 1108146 h 1694616"/>
              <a:gd name="connsiteX2506" fmla="*/ 171578 w 1552222"/>
              <a:gd name="connsiteY2506" fmla="*/ 1111575 h 1694616"/>
              <a:gd name="connsiteX2507" fmla="*/ 171578 w 1552222"/>
              <a:gd name="connsiteY2507" fmla="*/ 1112706 h 1694616"/>
              <a:gd name="connsiteX2508" fmla="*/ 170447 w 1552222"/>
              <a:gd name="connsiteY2508" fmla="*/ 1111575 h 1694616"/>
              <a:gd name="connsiteX2509" fmla="*/ 170447 w 1552222"/>
              <a:gd name="connsiteY2509" fmla="*/ 1113837 h 1694616"/>
              <a:gd name="connsiteX2510" fmla="*/ 169316 w 1552222"/>
              <a:gd name="connsiteY2510" fmla="*/ 1113837 h 1694616"/>
              <a:gd name="connsiteX2511" fmla="*/ 169316 w 1552222"/>
              <a:gd name="connsiteY2511" fmla="*/ 1114969 h 1694616"/>
              <a:gd name="connsiteX2512" fmla="*/ 168185 w 1552222"/>
              <a:gd name="connsiteY2512" fmla="*/ 1114969 h 1694616"/>
              <a:gd name="connsiteX2513" fmla="*/ 167054 w 1552222"/>
              <a:gd name="connsiteY2513" fmla="*/ 1118397 h 1694616"/>
              <a:gd name="connsiteX2514" fmla="*/ 165923 w 1552222"/>
              <a:gd name="connsiteY2514" fmla="*/ 1119529 h 1694616"/>
              <a:gd name="connsiteX2515" fmla="*/ 163626 w 1552222"/>
              <a:gd name="connsiteY2515" fmla="*/ 1120660 h 1694616"/>
              <a:gd name="connsiteX2516" fmla="*/ 163626 w 1552222"/>
              <a:gd name="connsiteY2516" fmla="*/ 1119529 h 1694616"/>
              <a:gd name="connsiteX2517" fmla="*/ 162495 w 1552222"/>
              <a:gd name="connsiteY2517" fmla="*/ 1118397 h 1694616"/>
              <a:gd name="connsiteX2518" fmla="*/ 161364 w 1552222"/>
              <a:gd name="connsiteY2518" fmla="*/ 1121791 h 1694616"/>
              <a:gd name="connsiteX2519" fmla="*/ 161364 w 1552222"/>
              <a:gd name="connsiteY2519" fmla="*/ 1120660 h 1694616"/>
              <a:gd name="connsiteX2520" fmla="*/ 160234 w 1552222"/>
              <a:gd name="connsiteY2520" fmla="*/ 1120660 h 1694616"/>
              <a:gd name="connsiteX2521" fmla="*/ 159103 w 1552222"/>
              <a:gd name="connsiteY2521" fmla="*/ 1122922 h 1694616"/>
              <a:gd name="connsiteX2522" fmla="*/ 160234 w 1552222"/>
              <a:gd name="connsiteY2522" fmla="*/ 1124053 h 1694616"/>
              <a:gd name="connsiteX2523" fmla="*/ 159103 w 1552222"/>
              <a:gd name="connsiteY2523" fmla="*/ 1126351 h 1694616"/>
              <a:gd name="connsiteX2524" fmla="*/ 156806 w 1552222"/>
              <a:gd name="connsiteY2524" fmla="*/ 1129744 h 1694616"/>
              <a:gd name="connsiteX2525" fmla="*/ 156806 w 1552222"/>
              <a:gd name="connsiteY2525" fmla="*/ 1130875 h 1694616"/>
              <a:gd name="connsiteX2526" fmla="*/ 155675 w 1552222"/>
              <a:gd name="connsiteY2526" fmla="*/ 1130875 h 1694616"/>
              <a:gd name="connsiteX2527" fmla="*/ 154544 w 1552222"/>
              <a:gd name="connsiteY2527" fmla="*/ 1130875 h 1694616"/>
              <a:gd name="connsiteX2528" fmla="*/ 154544 w 1552222"/>
              <a:gd name="connsiteY2528" fmla="*/ 1132007 h 1694616"/>
              <a:gd name="connsiteX2529" fmla="*/ 153413 w 1552222"/>
              <a:gd name="connsiteY2529" fmla="*/ 1132007 h 1694616"/>
              <a:gd name="connsiteX2530" fmla="*/ 151151 w 1552222"/>
              <a:gd name="connsiteY2530" fmla="*/ 1132007 h 1694616"/>
              <a:gd name="connsiteX2531" fmla="*/ 151151 w 1552222"/>
              <a:gd name="connsiteY2531" fmla="*/ 1133173 h 1694616"/>
              <a:gd name="connsiteX2532" fmla="*/ 149985 w 1552222"/>
              <a:gd name="connsiteY2532" fmla="*/ 1132007 h 1694616"/>
              <a:gd name="connsiteX2533" fmla="*/ 149985 w 1552222"/>
              <a:gd name="connsiteY2533" fmla="*/ 1133173 h 1694616"/>
              <a:gd name="connsiteX2534" fmla="*/ 149985 w 1552222"/>
              <a:gd name="connsiteY2534" fmla="*/ 1134304 h 1694616"/>
              <a:gd name="connsiteX2535" fmla="*/ 148854 w 1552222"/>
              <a:gd name="connsiteY2535" fmla="*/ 1134304 h 1694616"/>
              <a:gd name="connsiteX2536" fmla="*/ 148854 w 1552222"/>
              <a:gd name="connsiteY2536" fmla="*/ 1135435 h 1694616"/>
              <a:gd name="connsiteX2537" fmla="*/ 147723 w 1552222"/>
              <a:gd name="connsiteY2537" fmla="*/ 1135435 h 1694616"/>
              <a:gd name="connsiteX2538" fmla="*/ 147723 w 1552222"/>
              <a:gd name="connsiteY2538" fmla="*/ 1136567 h 1694616"/>
              <a:gd name="connsiteX2539" fmla="*/ 147723 w 1552222"/>
              <a:gd name="connsiteY2539" fmla="*/ 1135435 h 1694616"/>
              <a:gd name="connsiteX2540" fmla="*/ 146592 w 1552222"/>
              <a:gd name="connsiteY2540" fmla="*/ 1136567 h 1694616"/>
              <a:gd name="connsiteX2541" fmla="*/ 144330 w 1552222"/>
              <a:gd name="connsiteY2541" fmla="*/ 1136567 h 1694616"/>
              <a:gd name="connsiteX2542" fmla="*/ 143164 w 1552222"/>
              <a:gd name="connsiteY2542" fmla="*/ 1136567 h 1694616"/>
              <a:gd name="connsiteX2543" fmla="*/ 140902 w 1552222"/>
              <a:gd name="connsiteY2543" fmla="*/ 1136567 h 1694616"/>
              <a:gd name="connsiteX2544" fmla="*/ 138641 w 1552222"/>
              <a:gd name="connsiteY2544" fmla="*/ 1135435 h 1694616"/>
              <a:gd name="connsiteX2545" fmla="*/ 136379 w 1552222"/>
              <a:gd name="connsiteY2545" fmla="*/ 1136567 h 1694616"/>
              <a:gd name="connsiteX2546" fmla="*/ 134082 w 1552222"/>
              <a:gd name="connsiteY2546" fmla="*/ 1135435 h 1694616"/>
              <a:gd name="connsiteX2547" fmla="*/ 132951 w 1552222"/>
              <a:gd name="connsiteY2547" fmla="*/ 1136567 h 1694616"/>
              <a:gd name="connsiteX2548" fmla="*/ 131820 w 1552222"/>
              <a:gd name="connsiteY2548" fmla="*/ 1136567 h 1694616"/>
              <a:gd name="connsiteX2549" fmla="*/ 131820 w 1552222"/>
              <a:gd name="connsiteY2549" fmla="*/ 1137698 h 1694616"/>
              <a:gd name="connsiteX2550" fmla="*/ 130689 w 1552222"/>
              <a:gd name="connsiteY2550" fmla="*/ 1137698 h 1694616"/>
              <a:gd name="connsiteX2551" fmla="*/ 130689 w 1552222"/>
              <a:gd name="connsiteY2551" fmla="*/ 1139995 h 1694616"/>
              <a:gd name="connsiteX2552" fmla="*/ 129558 w 1552222"/>
              <a:gd name="connsiteY2552" fmla="*/ 1139995 h 1694616"/>
              <a:gd name="connsiteX2553" fmla="*/ 128392 w 1552222"/>
              <a:gd name="connsiteY2553" fmla="*/ 1141127 h 1694616"/>
              <a:gd name="connsiteX2554" fmla="*/ 126130 w 1552222"/>
              <a:gd name="connsiteY2554" fmla="*/ 1141127 h 1694616"/>
              <a:gd name="connsiteX2555" fmla="*/ 126130 w 1552222"/>
              <a:gd name="connsiteY2555" fmla="*/ 1142258 h 1694616"/>
              <a:gd name="connsiteX2556" fmla="*/ 124999 w 1552222"/>
              <a:gd name="connsiteY2556" fmla="*/ 1142258 h 1694616"/>
              <a:gd name="connsiteX2557" fmla="*/ 123868 w 1552222"/>
              <a:gd name="connsiteY2557" fmla="*/ 1143389 h 1694616"/>
              <a:gd name="connsiteX2558" fmla="*/ 115917 w 1552222"/>
              <a:gd name="connsiteY2558" fmla="*/ 1138829 h 1694616"/>
              <a:gd name="connsiteX2559" fmla="*/ 110227 w 1552222"/>
              <a:gd name="connsiteY2559" fmla="*/ 1139995 h 1694616"/>
              <a:gd name="connsiteX2560" fmla="*/ 107965 w 1552222"/>
              <a:gd name="connsiteY2560" fmla="*/ 1142258 h 1694616"/>
              <a:gd name="connsiteX2561" fmla="*/ 107965 w 1552222"/>
              <a:gd name="connsiteY2561" fmla="*/ 1145651 h 1694616"/>
              <a:gd name="connsiteX2562" fmla="*/ 105668 w 1552222"/>
              <a:gd name="connsiteY2562" fmla="*/ 1145651 h 1694616"/>
              <a:gd name="connsiteX2563" fmla="*/ 106834 w 1552222"/>
              <a:gd name="connsiteY2563" fmla="*/ 1146782 h 1694616"/>
              <a:gd name="connsiteX2564" fmla="*/ 105668 w 1552222"/>
              <a:gd name="connsiteY2564" fmla="*/ 1150211 h 1694616"/>
              <a:gd name="connsiteX2565" fmla="*/ 103406 w 1552222"/>
              <a:gd name="connsiteY2565" fmla="*/ 1150211 h 1694616"/>
              <a:gd name="connsiteX2566" fmla="*/ 102275 w 1552222"/>
              <a:gd name="connsiteY2566" fmla="*/ 1150211 h 1694616"/>
              <a:gd name="connsiteX2567" fmla="*/ 101144 w 1552222"/>
              <a:gd name="connsiteY2567" fmla="*/ 1150211 h 1694616"/>
              <a:gd name="connsiteX2568" fmla="*/ 97716 w 1552222"/>
              <a:gd name="connsiteY2568" fmla="*/ 1150211 h 1694616"/>
              <a:gd name="connsiteX2569" fmla="*/ 97716 w 1552222"/>
              <a:gd name="connsiteY2569" fmla="*/ 1151342 h 1694616"/>
              <a:gd name="connsiteX2570" fmla="*/ 97716 w 1552222"/>
              <a:gd name="connsiteY2570" fmla="*/ 1152474 h 1694616"/>
              <a:gd name="connsiteX2571" fmla="*/ 96585 w 1552222"/>
              <a:gd name="connsiteY2571" fmla="*/ 1153605 h 1694616"/>
              <a:gd name="connsiteX2572" fmla="*/ 96585 w 1552222"/>
              <a:gd name="connsiteY2572" fmla="*/ 1155902 h 1694616"/>
              <a:gd name="connsiteX2573" fmla="*/ 95455 w 1552222"/>
              <a:gd name="connsiteY2573" fmla="*/ 1157033 h 1694616"/>
              <a:gd name="connsiteX2574" fmla="*/ 94324 w 1552222"/>
              <a:gd name="connsiteY2574" fmla="*/ 1158165 h 1694616"/>
              <a:gd name="connsiteX2575" fmla="*/ 93193 w 1552222"/>
              <a:gd name="connsiteY2575" fmla="*/ 1159296 h 1694616"/>
              <a:gd name="connsiteX2576" fmla="*/ 94324 w 1552222"/>
              <a:gd name="connsiteY2576" fmla="*/ 1160427 h 1694616"/>
              <a:gd name="connsiteX2577" fmla="*/ 89765 w 1552222"/>
              <a:gd name="connsiteY2577" fmla="*/ 1161558 h 1694616"/>
              <a:gd name="connsiteX2578" fmla="*/ 88634 w 1552222"/>
              <a:gd name="connsiteY2578" fmla="*/ 1159296 h 1694616"/>
              <a:gd name="connsiteX2579" fmla="*/ 88634 w 1552222"/>
              <a:gd name="connsiteY2579" fmla="*/ 1158165 h 1694616"/>
              <a:gd name="connsiteX2580" fmla="*/ 87503 w 1552222"/>
              <a:gd name="connsiteY2580" fmla="*/ 1159296 h 1694616"/>
              <a:gd name="connsiteX2581" fmla="*/ 86372 w 1552222"/>
              <a:gd name="connsiteY2581" fmla="*/ 1157033 h 1694616"/>
              <a:gd name="connsiteX2582" fmla="*/ 86372 w 1552222"/>
              <a:gd name="connsiteY2582" fmla="*/ 1153605 h 1694616"/>
              <a:gd name="connsiteX2583" fmla="*/ 82944 w 1552222"/>
              <a:gd name="connsiteY2583" fmla="*/ 1151342 h 1694616"/>
              <a:gd name="connsiteX2584" fmla="*/ 82944 w 1552222"/>
              <a:gd name="connsiteY2584" fmla="*/ 1149080 h 1694616"/>
              <a:gd name="connsiteX2585" fmla="*/ 86372 w 1552222"/>
              <a:gd name="connsiteY2585" fmla="*/ 1149080 h 1694616"/>
              <a:gd name="connsiteX2586" fmla="*/ 87503 w 1552222"/>
              <a:gd name="connsiteY2586" fmla="*/ 1147949 h 1694616"/>
              <a:gd name="connsiteX2587" fmla="*/ 89765 w 1552222"/>
              <a:gd name="connsiteY2587" fmla="*/ 1147949 h 1694616"/>
              <a:gd name="connsiteX2588" fmla="*/ 89765 w 1552222"/>
              <a:gd name="connsiteY2588" fmla="*/ 1146782 h 1694616"/>
              <a:gd name="connsiteX2589" fmla="*/ 92062 w 1552222"/>
              <a:gd name="connsiteY2589" fmla="*/ 1146782 h 1694616"/>
              <a:gd name="connsiteX2590" fmla="*/ 94324 w 1552222"/>
              <a:gd name="connsiteY2590" fmla="*/ 1145651 h 1694616"/>
              <a:gd name="connsiteX2591" fmla="*/ 94324 w 1552222"/>
              <a:gd name="connsiteY2591" fmla="*/ 1144520 h 1694616"/>
              <a:gd name="connsiteX2592" fmla="*/ 95455 w 1552222"/>
              <a:gd name="connsiteY2592" fmla="*/ 1143389 h 1694616"/>
              <a:gd name="connsiteX2593" fmla="*/ 95455 w 1552222"/>
              <a:gd name="connsiteY2593" fmla="*/ 1141127 h 1694616"/>
              <a:gd name="connsiteX2594" fmla="*/ 94324 w 1552222"/>
              <a:gd name="connsiteY2594" fmla="*/ 1139995 h 1694616"/>
              <a:gd name="connsiteX2595" fmla="*/ 94324 w 1552222"/>
              <a:gd name="connsiteY2595" fmla="*/ 1138829 h 1694616"/>
              <a:gd name="connsiteX2596" fmla="*/ 95455 w 1552222"/>
              <a:gd name="connsiteY2596" fmla="*/ 1136567 h 1694616"/>
              <a:gd name="connsiteX2597" fmla="*/ 97716 w 1552222"/>
              <a:gd name="connsiteY2597" fmla="*/ 1135435 h 1694616"/>
              <a:gd name="connsiteX2598" fmla="*/ 97716 w 1552222"/>
              <a:gd name="connsiteY2598" fmla="*/ 1133173 h 1694616"/>
              <a:gd name="connsiteX2599" fmla="*/ 100013 w 1552222"/>
              <a:gd name="connsiteY2599" fmla="*/ 1132007 h 1694616"/>
              <a:gd name="connsiteX2600" fmla="*/ 100013 w 1552222"/>
              <a:gd name="connsiteY2600" fmla="*/ 1129744 h 1694616"/>
              <a:gd name="connsiteX2601" fmla="*/ 101144 w 1552222"/>
              <a:gd name="connsiteY2601" fmla="*/ 1128613 h 1694616"/>
              <a:gd name="connsiteX2602" fmla="*/ 106834 w 1552222"/>
              <a:gd name="connsiteY2602" fmla="*/ 1122922 h 1694616"/>
              <a:gd name="connsiteX2603" fmla="*/ 106834 w 1552222"/>
              <a:gd name="connsiteY2603" fmla="*/ 1117231 h 1694616"/>
              <a:gd name="connsiteX2604" fmla="*/ 106834 w 1552222"/>
              <a:gd name="connsiteY2604" fmla="*/ 1116100 h 1694616"/>
              <a:gd name="connsiteX2605" fmla="*/ 107965 w 1552222"/>
              <a:gd name="connsiteY2605" fmla="*/ 1114969 h 1694616"/>
              <a:gd name="connsiteX2606" fmla="*/ 107965 w 1552222"/>
              <a:gd name="connsiteY2606" fmla="*/ 1110444 h 1694616"/>
              <a:gd name="connsiteX2607" fmla="*/ 107965 w 1552222"/>
              <a:gd name="connsiteY2607" fmla="*/ 1107015 h 1694616"/>
              <a:gd name="connsiteX2608" fmla="*/ 104537 w 1552222"/>
              <a:gd name="connsiteY2608" fmla="*/ 1105884 h 1694616"/>
              <a:gd name="connsiteX2609" fmla="*/ 103406 w 1552222"/>
              <a:gd name="connsiteY2609" fmla="*/ 1103622 h 1694616"/>
              <a:gd name="connsiteX2610" fmla="*/ 101144 w 1552222"/>
              <a:gd name="connsiteY2610" fmla="*/ 1103622 h 1694616"/>
              <a:gd name="connsiteX2611" fmla="*/ 102275 w 1552222"/>
              <a:gd name="connsiteY2611" fmla="*/ 1099062 h 1694616"/>
              <a:gd name="connsiteX2612" fmla="*/ 98847 w 1552222"/>
              <a:gd name="connsiteY2612" fmla="*/ 1095668 h 1694616"/>
              <a:gd name="connsiteX2613" fmla="*/ 96585 w 1552222"/>
              <a:gd name="connsiteY2613" fmla="*/ 1095668 h 1694616"/>
              <a:gd name="connsiteX2614" fmla="*/ 96585 w 1552222"/>
              <a:gd name="connsiteY2614" fmla="*/ 1094502 h 1694616"/>
              <a:gd name="connsiteX2615" fmla="*/ 97716 w 1552222"/>
              <a:gd name="connsiteY2615" fmla="*/ 1091108 h 1694616"/>
              <a:gd name="connsiteX2616" fmla="*/ 95455 w 1552222"/>
              <a:gd name="connsiteY2616" fmla="*/ 1087679 h 1694616"/>
              <a:gd name="connsiteX2617" fmla="*/ 94324 w 1552222"/>
              <a:gd name="connsiteY2617" fmla="*/ 1087679 h 1694616"/>
              <a:gd name="connsiteX2618" fmla="*/ 94324 w 1552222"/>
              <a:gd name="connsiteY2618" fmla="*/ 1086548 h 1694616"/>
              <a:gd name="connsiteX2619" fmla="*/ 96585 w 1552222"/>
              <a:gd name="connsiteY2619" fmla="*/ 1085417 h 1694616"/>
              <a:gd name="connsiteX2620" fmla="*/ 98847 w 1552222"/>
              <a:gd name="connsiteY2620" fmla="*/ 1084286 h 1694616"/>
              <a:gd name="connsiteX2621" fmla="*/ 98847 w 1552222"/>
              <a:gd name="connsiteY2621" fmla="*/ 1083155 h 1694616"/>
              <a:gd name="connsiteX2622" fmla="*/ 100013 w 1552222"/>
              <a:gd name="connsiteY2622" fmla="*/ 1082024 h 1694616"/>
              <a:gd name="connsiteX2623" fmla="*/ 101144 w 1552222"/>
              <a:gd name="connsiteY2623" fmla="*/ 1080892 h 1694616"/>
              <a:gd name="connsiteX2624" fmla="*/ 101144 w 1552222"/>
              <a:gd name="connsiteY2624" fmla="*/ 1077464 h 1694616"/>
              <a:gd name="connsiteX2625" fmla="*/ 101144 w 1552222"/>
              <a:gd name="connsiteY2625" fmla="*/ 1076332 h 1694616"/>
              <a:gd name="connsiteX2626" fmla="*/ 101144 w 1552222"/>
              <a:gd name="connsiteY2626" fmla="*/ 1075201 h 1694616"/>
              <a:gd name="connsiteX2627" fmla="*/ 101144 w 1552222"/>
              <a:gd name="connsiteY2627" fmla="*/ 1071772 h 1694616"/>
              <a:gd name="connsiteX2628" fmla="*/ 101144 w 1552222"/>
              <a:gd name="connsiteY2628" fmla="*/ 1069510 h 1694616"/>
              <a:gd name="connsiteX2629" fmla="*/ 102275 w 1552222"/>
              <a:gd name="connsiteY2629" fmla="*/ 1069510 h 1694616"/>
              <a:gd name="connsiteX2630" fmla="*/ 102275 w 1552222"/>
              <a:gd name="connsiteY2630" fmla="*/ 1066117 h 1694616"/>
              <a:gd name="connsiteX2631" fmla="*/ 102275 w 1552222"/>
              <a:gd name="connsiteY2631" fmla="*/ 1064950 h 1694616"/>
              <a:gd name="connsiteX2632" fmla="*/ 101144 w 1552222"/>
              <a:gd name="connsiteY2632" fmla="*/ 1064950 h 1694616"/>
              <a:gd name="connsiteX2633" fmla="*/ 98847 w 1552222"/>
              <a:gd name="connsiteY2633" fmla="*/ 1062688 h 1694616"/>
              <a:gd name="connsiteX2634" fmla="*/ 97716 w 1552222"/>
              <a:gd name="connsiteY2634" fmla="*/ 1061557 h 1694616"/>
              <a:gd name="connsiteX2635" fmla="*/ 98847 w 1552222"/>
              <a:gd name="connsiteY2635" fmla="*/ 1060426 h 1694616"/>
              <a:gd name="connsiteX2636" fmla="*/ 98847 w 1552222"/>
              <a:gd name="connsiteY2636" fmla="*/ 1059294 h 1694616"/>
              <a:gd name="connsiteX2637" fmla="*/ 98847 w 1552222"/>
              <a:gd name="connsiteY2637" fmla="*/ 1058128 h 1694616"/>
              <a:gd name="connsiteX2638" fmla="*/ 101144 w 1552222"/>
              <a:gd name="connsiteY2638" fmla="*/ 1058128 h 1694616"/>
              <a:gd name="connsiteX2639" fmla="*/ 101144 w 1552222"/>
              <a:gd name="connsiteY2639" fmla="*/ 1056997 h 1694616"/>
              <a:gd name="connsiteX2640" fmla="*/ 101144 w 1552222"/>
              <a:gd name="connsiteY2640" fmla="*/ 1058128 h 1694616"/>
              <a:gd name="connsiteX2641" fmla="*/ 102275 w 1552222"/>
              <a:gd name="connsiteY2641" fmla="*/ 1058128 h 1694616"/>
              <a:gd name="connsiteX2642" fmla="*/ 104537 w 1552222"/>
              <a:gd name="connsiteY2642" fmla="*/ 1056997 h 1694616"/>
              <a:gd name="connsiteX2643" fmla="*/ 104537 w 1552222"/>
              <a:gd name="connsiteY2643" fmla="*/ 1054734 h 1694616"/>
              <a:gd name="connsiteX2644" fmla="*/ 103406 w 1552222"/>
              <a:gd name="connsiteY2644" fmla="*/ 1053603 h 1694616"/>
              <a:gd name="connsiteX2645" fmla="*/ 105668 w 1552222"/>
              <a:gd name="connsiteY2645" fmla="*/ 1051341 h 1694616"/>
              <a:gd name="connsiteX2646" fmla="*/ 105668 w 1552222"/>
              <a:gd name="connsiteY2646" fmla="*/ 1050174 h 1694616"/>
              <a:gd name="connsiteX2647" fmla="*/ 102275 w 1552222"/>
              <a:gd name="connsiteY2647" fmla="*/ 1046781 h 1694616"/>
              <a:gd name="connsiteX2648" fmla="*/ 104537 w 1552222"/>
              <a:gd name="connsiteY2648" fmla="*/ 1045650 h 1694616"/>
              <a:gd name="connsiteX2649" fmla="*/ 105668 w 1552222"/>
              <a:gd name="connsiteY2649" fmla="*/ 1042221 h 1694616"/>
              <a:gd name="connsiteX2650" fmla="*/ 104537 w 1552222"/>
              <a:gd name="connsiteY2650" fmla="*/ 1041090 h 1694616"/>
              <a:gd name="connsiteX2651" fmla="*/ 103406 w 1552222"/>
              <a:gd name="connsiteY2651" fmla="*/ 1041090 h 1694616"/>
              <a:gd name="connsiteX2652" fmla="*/ 104537 w 1552222"/>
              <a:gd name="connsiteY2652" fmla="*/ 1041090 h 1694616"/>
              <a:gd name="connsiteX2653" fmla="*/ 104537 w 1552222"/>
              <a:gd name="connsiteY2653" fmla="*/ 1039959 h 1694616"/>
              <a:gd name="connsiteX2654" fmla="*/ 103406 w 1552222"/>
              <a:gd name="connsiteY2654" fmla="*/ 1038827 h 1694616"/>
              <a:gd name="connsiteX2655" fmla="*/ 104537 w 1552222"/>
              <a:gd name="connsiteY2655" fmla="*/ 1038827 h 1694616"/>
              <a:gd name="connsiteX2656" fmla="*/ 103406 w 1552222"/>
              <a:gd name="connsiteY2656" fmla="*/ 1036565 h 1694616"/>
              <a:gd name="connsiteX2657" fmla="*/ 105668 w 1552222"/>
              <a:gd name="connsiteY2657" fmla="*/ 1037696 h 1694616"/>
              <a:gd name="connsiteX2658" fmla="*/ 106834 w 1552222"/>
              <a:gd name="connsiteY2658" fmla="*/ 1036565 h 1694616"/>
              <a:gd name="connsiteX2659" fmla="*/ 105668 w 1552222"/>
              <a:gd name="connsiteY2659" fmla="*/ 1035399 h 1694616"/>
              <a:gd name="connsiteX2660" fmla="*/ 103406 w 1552222"/>
              <a:gd name="connsiteY2660" fmla="*/ 1033136 h 1694616"/>
              <a:gd name="connsiteX2661" fmla="*/ 102275 w 1552222"/>
              <a:gd name="connsiteY2661" fmla="*/ 1032005 h 1694616"/>
              <a:gd name="connsiteX2662" fmla="*/ 103406 w 1552222"/>
              <a:gd name="connsiteY2662" fmla="*/ 1030874 h 1694616"/>
              <a:gd name="connsiteX2663" fmla="*/ 102275 w 1552222"/>
              <a:gd name="connsiteY2663" fmla="*/ 1030874 h 1694616"/>
              <a:gd name="connsiteX2664" fmla="*/ 103406 w 1552222"/>
              <a:gd name="connsiteY2664" fmla="*/ 1029743 h 1694616"/>
              <a:gd name="connsiteX2665" fmla="*/ 103406 w 1552222"/>
              <a:gd name="connsiteY2665" fmla="*/ 1028576 h 1694616"/>
              <a:gd name="connsiteX2666" fmla="*/ 103406 w 1552222"/>
              <a:gd name="connsiteY2666" fmla="*/ 1027445 h 1694616"/>
              <a:gd name="connsiteX2667" fmla="*/ 101144 w 1552222"/>
              <a:gd name="connsiteY2667" fmla="*/ 1025183 h 1694616"/>
              <a:gd name="connsiteX2668" fmla="*/ 100013 w 1552222"/>
              <a:gd name="connsiteY2668" fmla="*/ 1024052 h 1694616"/>
              <a:gd name="connsiteX2669" fmla="*/ 101144 w 1552222"/>
              <a:gd name="connsiteY2669" fmla="*/ 1021789 h 1694616"/>
              <a:gd name="connsiteX2670" fmla="*/ 102275 w 1552222"/>
              <a:gd name="connsiteY2670" fmla="*/ 1020623 h 1694616"/>
              <a:gd name="connsiteX2671" fmla="*/ 102275 w 1552222"/>
              <a:gd name="connsiteY2671" fmla="*/ 1018361 h 1694616"/>
              <a:gd name="connsiteX2672" fmla="*/ 101144 w 1552222"/>
              <a:gd name="connsiteY2672" fmla="*/ 1017229 h 1694616"/>
              <a:gd name="connsiteX2673" fmla="*/ 101144 w 1552222"/>
              <a:gd name="connsiteY2673" fmla="*/ 1016098 h 1694616"/>
              <a:gd name="connsiteX2674" fmla="*/ 100013 w 1552222"/>
              <a:gd name="connsiteY2674" fmla="*/ 1016098 h 1694616"/>
              <a:gd name="connsiteX2675" fmla="*/ 100013 w 1552222"/>
              <a:gd name="connsiteY2675" fmla="*/ 1014967 h 1694616"/>
              <a:gd name="connsiteX2676" fmla="*/ 101144 w 1552222"/>
              <a:gd name="connsiteY2676" fmla="*/ 1013836 h 1694616"/>
              <a:gd name="connsiteX2677" fmla="*/ 103406 w 1552222"/>
              <a:gd name="connsiteY2677" fmla="*/ 1017229 h 1694616"/>
              <a:gd name="connsiteX2678" fmla="*/ 106834 w 1552222"/>
              <a:gd name="connsiteY2678" fmla="*/ 1018361 h 1694616"/>
              <a:gd name="connsiteX2679" fmla="*/ 107965 w 1552222"/>
              <a:gd name="connsiteY2679" fmla="*/ 1017229 h 1694616"/>
              <a:gd name="connsiteX2680" fmla="*/ 109096 w 1552222"/>
              <a:gd name="connsiteY2680" fmla="*/ 1017229 h 1694616"/>
              <a:gd name="connsiteX2681" fmla="*/ 111358 w 1552222"/>
              <a:gd name="connsiteY2681" fmla="*/ 1014967 h 1694616"/>
              <a:gd name="connsiteX2682" fmla="*/ 113655 w 1552222"/>
              <a:gd name="connsiteY2682" fmla="*/ 1014967 h 1694616"/>
              <a:gd name="connsiteX2683" fmla="*/ 114786 w 1552222"/>
              <a:gd name="connsiteY2683" fmla="*/ 1013836 h 1694616"/>
              <a:gd name="connsiteX2684" fmla="*/ 114786 w 1552222"/>
              <a:gd name="connsiteY2684" fmla="*/ 1010407 h 1694616"/>
              <a:gd name="connsiteX2685" fmla="*/ 115917 w 1552222"/>
              <a:gd name="connsiteY2685" fmla="*/ 1009276 h 1694616"/>
              <a:gd name="connsiteX2686" fmla="*/ 117048 w 1552222"/>
              <a:gd name="connsiteY2686" fmla="*/ 1008145 h 1694616"/>
              <a:gd name="connsiteX2687" fmla="*/ 117048 w 1552222"/>
              <a:gd name="connsiteY2687" fmla="*/ 1007014 h 1694616"/>
              <a:gd name="connsiteX2688" fmla="*/ 118178 w 1552222"/>
              <a:gd name="connsiteY2688" fmla="*/ 1004716 h 1694616"/>
              <a:gd name="connsiteX2689" fmla="*/ 117048 w 1552222"/>
              <a:gd name="connsiteY2689" fmla="*/ 1003585 h 1694616"/>
              <a:gd name="connsiteX2690" fmla="*/ 114786 w 1552222"/>
              <a:gd name="connsiteY2690" fmla="*/ 1003585 h 1694616"/>
              <a:gd name="connsiteX2691" fmla="*/ 112489 w 1552222"/>
              <a:gd name="connsiteY2691" fmla="*/ 1002454 h 1694616"/>
              <a:gd name="connsiteX2692" fmla="*/ 111358 w 1552222"/>
              <a:gd name="connsiteY2692" fmla="*/ 1000191 h 1694616"/>
              <a:gd name="connsiteX2693" fmla="*/ 110227 w 1552222"/>
              <a:gd name="connsiteY2693" fmla="*/ 999025 h 1694616"/>
              <a:gd name="connsiteX2694" fmla="*/ 109096 w 1552222"/>
              <a:gd name="connsiteY2694" fmla="*/ 992238 h 1694616"/>
              <a:gd name="connsiteX2695" fmla="*/ 106834 w 1552222"/>
              <a:gd name="connsiteY2695" fmla="*/ 991071 h 1694616"/>
              <a:gd name="connsiteX2696" fmla="*/ 103406 w 1552222"/>
              <a:gd name="connsiteY2696" fmla="*/ 991071 h 1694616"/>
              <a:gd name="connsiteX2697" fmla="*/ 104537 w 1552222"/>
              <a:gd name="connsiteY2697" fmla="*/ 988809 h 1694616"/>
              <a:gd name="connsiteX2698" fmla="*/ 103406 w 1552222"/>
              <a:gd name="connsiteY2698" fmla="*/ 987678 h 1694616"/>
              <a:gd name="connsiteX2699" fmla="*/ 101144 w 1552222"/>
              <a:gd name="connsiteY2699" fmla="*/ 987678 h 1694616"/>
              <a:gd name="connsiteX2700" fmla="*/ 100013 w 1552222"/>
              <a:gd name="connsiteY2700" fmla="*/ 988809 h 1694616"/>
              <a:gd name="connsiteX2701" fmla="*/ 98847 w 1552222"/>
              <a:gd name="connsiteY2701" fmla="*/ 988809 h 1694616"/>
              <a:gd name="connsiteX2702" fmla="*/ 98847 w 1552222"/>
              <a:gd name="connsiteY2702" fmla="*/ 987678 h 1694616"/>
              <a:gd name="connsiteX2703" fmla="*/ 97716 w 1552222"/>
              <a:gd name="connsiteY2703" fmla="*/ 985416 h 1694616"/>
              <a:gd name="connsiteX2704" fmla="*/ 95455 w 1552222"/>
              <a:gd name="connsiteY2704" fmla="*/ 985416 h 1694616"/>
              <a:gd name="connsiteX2705" fmla="*/ 92062 w 1552222"/>
              <a:gd name="connsiteY2705" fmla="*/ 983118 h 1694616"/>
              <a:gd name="connsiteX2706" fmla="*/ 94324 w 1552222"/>
              <a:gd name="connsiteY2706" fmla="*/ 978593 h 1694616"/>
              <a:gd name="connsiteX2707" fmla="*/ 92062 w 1552222"/>
              <a:gd name="connsiteY2707" fmla="*/ 976296 h 1694616"/>
              <a:gd name="connsiteX2708" fmla="*/ 89765 w 1552222"/>
              <a:gd name="connsiteY2708" fmla="*/ 977462 h 1694616"/>
              <a:gd name="connsiteX2709" fmla="*/ 87503 w 1552222"/>
              <a:gd name="connsiteY2709" fmla="*/ 978593 h 1694616"/>
              <a:gd name="connsiteX2710" fmla="*/ 86372 w 1552222"/>
              <a:gd name="connsiteY2710" fmla="*/ 978593 h 1694616"/>
              <a:gd name="connsiteX2711" fmla="*/ 86372 w 1552222"/>
              <a:gd name="connsiteY2711" fmla="*/ 976296 h 1694616"/>
              <a:gd name="connsiteX2712" fmla="*/ 82944 w 1552222"/>
              <a:gd name="connsiteY2712" fmla="*/ 976296 h 1694616"/>
              <a:gd name="connsiteX2713" fmla="*/ 84110 w 1552222"/>
              <a:gd name="connsiteY2713" fmla="*/ 972902 h 1694616"/>
              <a:gd name="connsiteX2714" fmla="*/ 82944 w 1552222"/>
              <a:gd name="connsiteY2714" fmla="*/ 970640 h 1694616"/>
              <a:gd name="connsiteX2715" fmla="*/ 80682 w 1552222"/>
              <a:gd name="connsiteY2715" fmla="*/ 969473 h 1694616"/>
              <a:gd name="connsiteX2716" fmla="*/ 77290 w 1552222"/>
              <a:gd name="connsiteY2716" fmla="*/ 970640 h 1694616"/>
              <a:gd name="connsiteX2717" fmla="*/ 71600 w 1552222"/>
              <a:gd name="connsiteY2717" fmla="*/ 969473 h 1694616"/>
              <a:gd name="connsiteX2718" fmla="*/ 69303 w 1552222"/>
              <a:gd name="connsiteY2718" fmla="*/ 968342 h 1694616"/>
              <a:gd name="connsiteX2719" fmla="*/ 69303 w 1552222"/>
              <a:gd name="connsiteY2719" fmla="*/ 964949 h 1694616"/>
              <a:gd name="connsiteX2720" fmla="*/ 69303 w 1552222"/>
              <a:gd name="connsiteY2720" fmla="*/ 963818 h 1694616"/>
              <a:gd name="connsiteX2721" fmla="*/ 67041 w 1552222"/>
              <a:gd name="connsiteY2721" fmla="*/ 963818 h 1694616"/>
              <a:gd name="connsiteX2722" fmla="*/ 63648 w 1552222"/>
              <a:gd name="connsiteY2722" fmla="*/ 961520 h 1694616"/>
              <a:gd name="connsiteX2723" fmla="*/ 60220 w 1552222"/>
              <a:gd name="connsiteY2723" fmla="*/ 961520 h 1694616"/>
              <a:gd name="connsiteX2724" fmla="*/ 57958 w 1552222"/>
              <a:gd name="connsiteY2724" fmla="*/ 960389 h 1694616"/>
              <a:gd name="connsiteX2725" fmla="*/ 60220 w 1552222"/>
              <a:gd name="connsiteY2725" fmla="*/ 958126 h 1694616"/>
              <a:gd name="connsiteX2726" fmla="*/ 61351 w 1552222"/>
              <a:gd name="connsiteY2726" fmla="*/ 959258 h 1694616"/>
              <a:gd name="connsiteX2727" fmla="*/ 62517 w 1552222"/>
              <a:gd name="connsiteY2727" fmla="*/ 959258 h 1694616"/>
              <a:gd name="connsiteX2728" fmla="*/ 64779 w 1552222"/>
              <a:gd name="connsiteY2728" fmla="*/ 955864 h 1694616"/>
              <a:gd name="connsiteX2729" fmla="*/ 63648 w 1552222"/>
              <a:gd name="connsiteY2729" fmla="*/ 953566 h 1694616"/>
              <a:gd name="connsiteX2730" fmla="*/ 62517 w 1552222"/>
              <a:gd name="connsiteY2730" fmla="*/ 953566 h 1694616"/>
              <a:gd name="connsiteX2731" fmla="*/ 61351 w 1552222"/>
              <a:gd name="connsiteY2731" fmla="*/ 953566 h 1694616"/>
              <a:gd name="connsiteX2732" fmla="*/ 64779 w 1552222"/>
              <a:gd name="connsiteY2732" fmla="*/ 951304 h 1694616"/>
              <a:gd name="connsiteX2733" fmla="*/ 67041 w 1552222"/>
              <a:gd name="connsiteY2733" fmla="*/ 946744 h 1694616"/>
              <a:gd name="connsiteX2734" fmla="*/ 68172 w 1552222"/>
              <a:gd name="connsiteY2734" fmla="*/ 945613 h 1694616"/>
              <a:gd name="connsiteX2735" fmla="*/ 65910 w 1552222"/>
              <a:gd name="connsiteY2735" fmla="*/ 943351 h 1694616"/>
              <a:gd name="connsiteX2736" fmla="*/ 67041 w 1552222"/>
              <a:gd name="connsiteY2736" fmla="*/ 939957 h 1694616"/>
              <a:gd name="connsiteX2737" fmla="*/ 65910 w 1552222"/>
              <a:gd name="connsiteY2737" fmla="*/ 938791 h 1694616"/>
              <a:gd name="connsiteX2738" fmla="*/ 63648 w 1552222"/>
              <a:gd name="connsiteY2738" fmla="*/ 937659 h 1694616"/>
              <a:gd name="connsiteX2739" fmla="*/ 57958 w 1552222"/>
              <a:gd name="connsiteY2739" fmla="*/ 934266 h 1694616"/>
              <a:gd name="connsiteX2740" fmla="*/ 59089 w 1552222"/>
              <a:gd name="connsiteY2740" fmla="*/ 930837 h 1694616"/>
              <a:gd name="connsiteX2741" fmla="*/ 59089 w 1552222"/>
              <a:gd name="connsiteY2741" fmla="*/ 926313 h 1694616"/>
              <a:gd name="connsiteX2742" fmla="*/ 63648 w 1552222"/>
              <a:gd name="connsiteY2742" fmla="*/ 918359 h 1694616"/>
              <a:gd name="connsiteX2743" fmla="*/ 63648 w 1552222"/>
              <a:gd name="connsiteY2743" fmla="*/ 917193 h 1694616"/>
              <a:gd name="connsiteX2744" fmla="*/ 63648 w 1552222"/>
              <a:gd name="connsiteY2744" fmla="*/ 916061 h 1694616"/>
              <a:gd name="connsiteX2745" fmla="*/ 61351 w 1552222"/>
              <a:gd name="connsiteY2745" fmla="*/ 913799 h 1694616"/>
              <a:gd name="connsiteX2746" fmla="*/ 57958 w 1552222"/>
              <a:gd name="connsiteY2746" fmla="*/ 913799 h 1694616"/>
              <a:gd name="connsiteX2747" fmla="*/ 57958 w 1552222"/>
              <a:gd name="connsiteY2747" fmla="*/ 912668 h 1694616"/>
              <a:gd name="connsiteX2748" fmla="*/ 59089 w 1552222"/>
              <a:gd name="connsiteY2748" fmla="*/ 910406 h 1694616"/>
              <a:gd name="connsiteX2749" fmla="*/ 55697 w 1552222"/>
              <a:gd name="connsiteY2749" fmla="*/ 908108 h 1694616"/>
              <a:gd name="connsiteX2750" fmla="*/ 56827 w 1552222"/>
              <a:gd name="connsiteY2750" fmla="*/ 906977 h 1694616"/>
              <a:gd name="connsiteX2751" fmla="*/ 64779 w 1552222"/>
              <a:gd name="connsiteY2751" fmla="*/ 904714 h 1694616"/>
              <a:gd name="connsiteX2752" fmla="*/ 65910 w 1552222"/>
              <a:gd name="connsiteY2752" fmla="*/ 903583 h 1694616"/>
              <a:gd name="connsiteX2753" fmla="*/ 63648 w 1552222"/>
              <a:gd name="connsiteY2753" fmla="*/ 899023 h 1694616"/>
              <a:gd name="connsiteX2754" fmla="*/ 60220 w 1552222"/>
              <a:gd name="connsiteY2754" fmla="*/ 900155 h 1694616"/>
              <a:gd name="connsiteX2755" fmla="*/ 57958 w 1552222"/>
              <a:gd name="connsiteY2755" fmla="*/ 899023 h 1694616"/>
              <a:gd name="connsiteX2756" fmla="*/ 57958 w 1552222"/>
              <a:gd name="connsiteY2756" fmla="*/ 897892 h 1694616"/>
              <a:gd name="connsiteX2757" fmla="*/ 62517 w 1552222"/>
              <a:gd name="connsiteY2757" fmla="*/ 894463 h 1694616"/>
              <a:gd name="connsiteX2758" fmla="*/ 63648 w 1552222"/>
              <a:gd name="connsiteY2758" fmla="*/ 894463 h 1694616"/>
              <a:gd name="connsiteX2759" fmla="*/ 63648 w 1552222"/>
              <a:gd name="connsiteY2759" fmla="*/ 893332 h 1694616"/>
              <a:gd name="connsiteX2760" fmla="*/ 62517 w 1552222"/>
              <a:gd name="connsiteY2760" fmla="*/ 892201 h 1694616"/>
              <a:gd name="connsiteX2761" fmla="*/ 60220 w 1552222"/>
              <a:gd name="connsiteY2761" fmla="*/ 891070 h 1694616"/>
              <a:gd name="connsiteX2762" fmla="*/ 59089 w 1552222"/>
              <a:gd name="connsiteY2762" fmla="*/ 889939 h 1694616"/>
              <a:gd name="connsiteX2763" fmla="*/ 60220 w 1552222"/>
              <a:gd name="connsiteY2763" fmla="*/ 888808 h 1694616"/>
              <a:gd name="connsiteX2764" fmla="*/ 62517 w 1552222"/>
              <a:gd name="connsiteY2764" fmla="*/ 884248 h 1694616"/>
              <a:gd name="connsiteX2765" fmla="*/ 64779 w 1552222"/>
              <a:gd name="connsiteY2765" fmla="*/ 881985 h 1694616"/>
              <a:gd name="connsiteX2766" fmla="*/ 65910 w 1552222"/>
              <a:gd name="connsiteY2766" fmla="*/ 881985 h 1694616"/>
              <a:gd name="connsiteX2767" fmla="*/ 67041 w 1552222"/>
              <a:gd name="connsiteY2767" fmla="*/ 879688 h 1694616"/>
              <a:gd name="connsiteX2768" fmla="*/ 71600 w 1552222"/>
              <a:gd name="connsiteY2768" fmla="*/ 877425 h 1694616"/>
              <a:gd name="connsiteX2769" fmla="*/ 76123 w 1552222"/>
              <a:gd name="connsiteY2769" fmla="*/ 872865 h 1694616"/>
              <a:gd name="connsiteX2770" fmla="*/ 74992 w 1552222"/>
              <a:gd name="connsiteY2770" fmla="*/ 871734 h 1694616"/>
              <a:gd name="connsiteX2771" fmla="*/ 71600 w 1552222"/>
              <a:gd name="connsiteY2771" fmla="*/ 868341 h 1694616"/>
              <a:gd name="connsiteX2772" fmla="*/ 67041 w 1552222"/>
              <a:gd name="connsiteY2772" fmla="*/ 869472 h 1694616"/>
              <a:gd name="connsiteX2773" fmla="*/ 65910 w 1552222"/>
              <a:gd name="connsiteY2773" fmla="*/ 868341 h 1694616"/>
              <a:gd name="connsiteX2774" fmla="*/ 64779 w 1552222"/>
              <a:gd name="connsiteY2774" fmla="*/ 869472 h 1694616"/>
              <a:gd name="connsiteX2775" fmla="*/ 63648 w 1552222"/>
              <a:gd name="connsiteY2775" fmla="*/ 868341 h 1694616"/>
              <a:gd name="connsiteX2776" fmla="*/ 62517 w 1552222"/>
              <a:gd name="connsiteY2776" fmla="*/ 866078 h 1694616"/>
              <a:gd name="connsiteX2777" fmla="*/ 63648 w 1552222"/>
              <a:gd name="connsiteY2777" fmla="*/ 863781 h 1694616"/>
              <a:gd name="connsiteX2778" fmla="*/ 62517 w 1552222"/>
              <a:gd name="connsiteY2778" fmla="*/ 861518 h 1694616"/>
              <a:gd name="connsiteX2779" fmla="*/ 64779 w 1552222"/>
              <a:gd name="connsiteY2779" fmla="*/ 859256 h 1694616"/>
              <a:gd name="connsiteX2780" fmla="*/ 65910 w 1552222"/>
              <a:gd name="connsiteY2780" fmla="*/ 856958 h 1694616"/>
              <a:gd name="connsiteX2781" fmla="*/ 65910 w 1552222"/>
              <a:gd name="connsiteY2781" fmla="*/ 854696 h 1694616"/>
              <a:gd name="connsiteX2782" fmla="*/ 64779 w 1552222"/>
              <a:gd name="connsiteY2782" fmla="*/ 854696 h 1694616"/>
              <a:gd name="connsiteX2783" fmla="*/ 64779 w 1552222"/>
              <a:gd name="connsiteY2783" fmla="*/ 853565 h 1694616"/>
              <a:gd name="connsiteX2784" fmla="*/ 68172 w 1552222"/>
              <a:gd name="connsiteY2784" fmla="*/ 852434 h 1694616"/>
              <a:gd name="connsiteX2785" fmla="*/ 68172 w 1552222"/>
              <a:gd name="connsiteY2785" fmla="*/ 851303 h 1694616"/>
              <a:gd name="connsiteX2786" fmla="*/ 65910 w 1552222"/>
              <a:gd name="connsiteY2786" fmla="*/ 847874 h 1694616"/>
              <a:gd name="connsiteX2787" fmla="*/ 64779 w 1552222"/>
              <a:gd name="connsiteY2787" fmla="*/ 845611 h 1694616"/>
              <a:gd name="connsiteX2788" fmla="*/ 62517 w 1552222"/>
              <a:gd name="connsiteY2788" fmla="*/ 846743 h 1694616"/>
              <a:gd name="connsiteX2789" fmla="*/ 62517 w 1552222"/>
              <a:gd name="connsiteY2789" fmla="*/ 845611 h 1694616"/>
              <a:gd name="connsiteX2790" fmla="*/ 62517 w 1552222"/>
              <a:gd name="connsiteY2790" fmla="*/ 844480 h 1694616"/>
              <a:gd name="connsiteX2791" fmla="*/ 65910 w 1552222"/>
              <a:gd name="connsiteY2791" fmla="*/ 842183 h 1694616"/>
              <a:gd name="connsiteX2792" fmla="*/ 67041 w 1552222"/>
              <a:gd name="connsiteY2792" fmla="*/ 839920 h 1694616"/>
              <a:gd name="connsiteX2793" fmla="*/ 70469 w 1552222"/>
              <a:gd name="connsiteY2793" fmla="*/ 838789 h 1694616"/>
              <a:gd name="connsiteX2794" fmla="*/ 73862 w 1552222"/>
              <a:gd name="connsiteY2794" fmla="*/ 837658 h 1694616"/>
              <a:gd name="connsiteX2795" fmla="*/ 77290 w 1552222"/>
              <a:gd name="connsiteY2795" fmla="*/ 836527 h 1694616"/>
              <a:gd name="connsiteX2796" fmla="*/ 80682 w 1552222"/>
              <a:gd name="connsiteY2796" fmla="*/ 835360 h 1694616"/>
              <a:gd name="connsiteX2797" fmla="*/ 81813 w 1552222"/>
              <a:gd name="connsiteY2797" fmla="*/ 834229 h 1694616"/>
              <a:gd name="connsiteX2798" fmla="*/ 84110 w 1552222"/>
              <a:gd name="connsiteY2798" fmla="*/ 833098 h 1694616"/>
              <a:gd name="connsiteX2799" fmla="*/ 86372 w 1552222"/>
              <a:gd name="connsiteY2799" fmla="*/ 828573 h 1694616"/>
              <a:gd name="connsiteX2800" fmla="*/ 88634 w 1552222"/>
              <a:gd name="connsiteY2800" fmla="*/ 827407 h 1694616"/>
              <a:gd name="connsiteX2801" fmla="*/ 94324 w 1552222"/>
              <a:gd name="connsiteY2801" fmla="*/ 824013 h 1694616"/>
              <a:gd name="connsiteX2802" fmla="*/ 95455 w 1552222"/>
              <a:gd name="connsiteY2802" fmla="*/ 819453 h 1694616"/>
              <a:gd name="connsiteX2803" fmla="*/ 95455 w 1552222"/>
              <a:gd name="connsiteY2803" fmla="*/ 818322 h 1694616"/>
              <a:gd name="connsiteX2804" fmla="*/ 94324 w 1552222"/>
              <a:gd name="connsiteY2804" fmla="*/ 817191 h 1694616"/>
              <a:gd name="connsiteX2805" fmla="*/ 92062 w 1552222"/>
              <a:gd name="connsiteY2805" fmla="*/ 816060 h 1694616"/>
              <a:gd name="connsiteX2806" fmla="*/ 86372 w 1552222"/>
              <a:gd name="connsiteY2806" fmla="*/ 818322 h 1694616"/>
              <a:gd name="connsiteX2807" fmla="*/ 84110 w 1552222"/>
              <a:gd name="connsiteY2807" fmla="*/ 819453 h 1694616"/>
              <a:gd name="connsiteX2808" fmla="*/ 81813 w 1552222"/>
              <a:gd name="connsiteY2808" fmla="*/ 819453 h 1694616"/>
              <a:gd name="connsiteX2809" fmla="*/ 80682 w 1552222"/>
              <a:gd name="connsiteY2809" fmla="*/ 820585 h 1694616"/>
              <a:gd name="connsiteX2810" fmla="*/ 73862 w 1552222"/>
              <a:gd name="connsiteY2810" fmla="*/ 825145 h 1694616"/>
              <a:gd name="connsiteX2811" fmla="*/ 68172 w 1552222"/>
              <a:gd name="connsiteY2811" fmla="*/ 826276 h 1694616"/>
              <a:gd name="connsiteX2812" fmla="*/ 65910 w 1552222"/>
              <a:gd name="connsiteY2812" fmla="*/ 825145 h 1694616"/>
              <a:gd name="connsiteX2813" fmla="*/ 62517 w 1552222"/>
              <a:gd name="connsiteY2813" fmla="*/ 828573 h 1694616"/>
              <a:gd name="connsiteX2814" fmla="*/ 57958 w 1552222"/>
              <a:gd name="connsiteY2814" fmla="*/ 830836 h 1694616"/>
              <a:gd name="connsiteX2815" fmla="*/ 56827 w 1552222"/>
              <a:gd name="connsiteY2815" fmla="*/ 830836 h 1694616"/>
              <a:gd name="connsiteX2816" fmla="*/ 55697 w 1552222"/>
              <a:gd name="connsiteY2816" fmla="*/ 830836 h 1694616"/>
              <a:gd name="connsiteX2817" fmla="*/ 54566 w 1552222"/>
              <a:gd name="connsiteY2817" fmla="*/ 827407 h 1694616"/>
              <a:gd name="connsiteX2818" fmla="*/ 54566 w 1552222"/>
              <a:gd name="connsiteY2818" fmla="*/ 825145 h 1694616"/>
              <a:gd name="connsiteX2819" fmla="*/ 53399 w 1552222"/>
              <a:gd name="connsiteY2819" fmla="*/ 825145 h 1694616"/>
              <a:gd name="connsiteX2820" fmla="*/ 50007 w 1552222"/>
              <a:gd name="connsiteY2820" fmla="*/ 822882 h 1694616"/>
              <a:gd name="connsiteX2821" fmla="*/ 52269 w 1552222"/>
              <a:gd name="connsiteY2821" fmla="*/ 819453 h 1694616"/>
              <a:gd name="connsiteX2822" fmla="*/ 52269 w 1552222"/>
              <a:gd name="connsiteY2822" fmla="*/ 817191 h 1694616"/>
              <a:gd name="connsiteX2823" fmla="*/ 52269 w 1552222"/>
              <a:gd name="connsiteY2823" fmla="*/ 814929 h 1694616"/>
              <a:gd name="connsiteX2824" fmla="*/ 47745 w 1552222"/>
              <a:gd name="connsiteY2824" fmla="*/ 814929 h 1694616"/>
              <a:gd name="connsiteX2825" fmla="*/ 47745 w 1552222"/>
              <a:gd name="connsiteY2825" fmla="*/ 813798 h 1694616"/>
              <a:gd name="connsiteX2826" fmla="*/ 48876 w 1552222"/>
              <a:gd name="connsiteY2826" fmla="*/ 812631 h 1694616"/>
              <a:gd name="connsiteX2827" fmla="*/ 50007 w 1552222"/>
              <a:gd name="connsiteY2827" fmla="*/ 809238 h 1694616"/>
              <a:gd name="connsiteX2828" fmla="*/ 50007 w 1552222"/>
              <a:gd name="connsiteY2828" fmla="*/ 806975 h 1694616"/>
              <a:gd name="connsiteX2829" fmla="*/ 52269 w 1552222"/>
              <a:gd name="connsiteY2829" fmla="*/ 805809 h 1694616"/>
              <a:gd name="connsiteX2830" fmla="*/ 52269 w 1552222"/>
              <a:gd name="connsiteY2830" fmla="*/ 804678 h 1694616"/>
              <a:gd name="connsiteX2831" fmla="*/ 52269 w 1552222"/>
              <a:gd name="connsiteY2831" fmla="*/ 802415 h 1694616"/>
              <a:gd name="connsiteX2832" fmla="*/ 51138 w 1552222"/>
              <a:gd name="connsiteY2832" fmla="*/ 802415 h 1694616"/>
              <a:gd name="connsiteX2833" fmla="*/ 50007 w 1552222"/>
              <a:gd name="connsiteY2833" fmla="*/ 801284 h 1694616"/>
              <a:gd name="connsiteX2834" fmla="*/ 52269 w 1552222"/>
              <a:gd name="connsiteY2834" fmla="*/ 800153 h 1694616"/>
              <a:gd name="connsiteX2835" fmla="*/ 51138 w 1552222"/>
              <a:gd name="connsiteY2835" fmla="*/ 797855 h 1694616"/>
              <a:gd name="connsiteX2836" fmla="*/ 53399 w 1552222"/>
              <a:gd name="connsiteY2836" fmla="*/ 796724 h 1694616"/>
              <a:gd name="connsiteX2837" fmla="*/ 53399 w 1552222"/>
              <a:gd name="connsiteY2837" fmla="*/ 793331 h 1694616"/>
              <a:gd name="connsiteX2838" fmla="*/ 52269 w 1552222"/>
              <a:gd name="connsiteY2838" fmla="*/ 792200 h 1694616"/>
              <a:gd name="connsiteX2839" fmla="*/ 51138 w 1552222"/>
              <a:gd name="connsiteY2839" fmla="*/ 792200 h 1694616"/>
              <a:gd name="connsiteX2840" fmla="*/ 50007 w 1552222"/>
              <a:gd name="connsiteY2840" fmla="*/ 789902 h 1694616"/>
              <a:gd name="connsiteX2841" fmla="*/ 48876 w 1552222"/>
              <a:gd name="connsiteY2841" fmla="*/ 787640 h 1694616"/>
              <a:gd name="connsiteX2842" fmla="*/ 52269 w 1552222"/>
              <a:gd name="connsiteY2842" fmla="*/ 784246 h 1694616"/>
              <a:gd name="connsiteX2843" fmla="*/ 53399 w 1552222"/>
              <a:gd name="connsiteY2843" fmla="*/ 781948 h 1694616"/>
              <a:gd name="connsiteX2844" fmla="*/ 54566 w 1552222"/>
              <a:gd name="connsiteY2844" fmla="*/ 779686 h 1694616"/>
              <a:gd name="connsiteX2845" fmla="*/ 55697 w 1552222"/>
              <a:gd name="connsiteY2845" fmla="*/ 778555 h 1694616"/>
              <a:gd name="connsiteX2846" fmla="*/ 55697 w 1552222"/>
              <a:gd name="connsiteY2846" fmla="*/ 777424 h 1694616"/>
              <a:gd name="connsiteX2847" fmla="*/ 55697 w 1552222"/>
              <a:gd name="connsiteY2847" fmla="*/ 776257 h 1694616"/>
              <a:gd name="connsiteX2848" fmla="*/ 56827 w 1552222"/>
              <a:gd name="connsiteY2848" fmla="*/ 775126 h 1694616"/>
              <a:gd name="connsiteX2849" fmla="*/ 56827 w 1552222"/>
              <a:gd name="connsiteY2849" fmla="*/ 772864 h 1694616"/>
              <a:gd name="connsiteX2850" fmla="*/ 60220 w 1552222"/>
              <a:gd name="connsiteY2850" fmla="*/ 771733 h 1694616"/>
              <a:gd name="connsiteX2851" fmla="*/ 61351 w 1552222"/>
              <a:gd name="connsiteY2851" fmla="*/ 770602 h 1694616"/>
              <a:gd name="connsiteX2852" fmla="*/ 62517 w 1552222"/>
              <a:gd name="connsiteY2852" fmla="*/ 770602 h 1694616"/>
              <a:gd name="connsiteX2853" fmla="*/ 63648 w 1552222"/>
              <a:gd name="connsiteY2853" fmla="*/ 770602 h 1694616"/>
              <a:gd name="connsiteX2854" fmla="*/ 65910 w 1552222"/>
              <a:gd name="connsiteY2854" fmla="*/ 771733 h 1694616"/>
              <a:gd name="connsiteX2855" fmla="*/ 67041 w 1552222"/>
              <a:gd name="connsiteY2855" fmla="*/ 771733 h 1694616"/>
              <a:gd name="connsiteX2856" fmla="*/ 68172 w 1552222"/>
              <a:gd name="connsiteY2856" fmla="*/ 770602 h 1694616"/>
              <a:gd name="connsiteX2857" fmla="*/ 69303 w 1552222"/>
              <a:gd name="connsiteY2857" fmla="*/ 770602 h 1694616"/>
              <a:gd name="connsiteX2858" fmla="*/ 70469 w 1552222"/>
              <a:gd name="connsiteY2858" fmla="*/ 769470 h 1694616"/>
              <a:gd name="connsiteX2859" fmla="*/ 73862 w 1552222"/>
              <a:gd name="connsiteY2859" fmla="*/ 768304 h 1694616"/>
              <a:gd name="connsiteX2860" fmla="*/ 74992 w 1552222"/>
              <a:gd name="connsiteY2860" fmla="*/ 767173 h 1694616"/>
              <a:gd name="connsiteX2861" fmla="*/ 77290 w 1552222"/>
              <a:gd name="connsiteY2861" fmla="*/ 767173 h 1694616"/>
              <a:gd name="connsiteX2862" fmla="*/ 79551 w 1552222"/>
              <a:gd name="connsiteY2862" fmla="*/ 764910 h 1694616"/>
              <a:gd name="connsiteX2863" fmla="*/ 81813 w 1552222"/>
              <a:gd name="connsiteY2863" fmla="*/ 763779 h 1694616"/>
              <a:gd name="connsiteX2864" fmla="*/ 84110 w 1552222"/>
              <a:gd name="connsiteY2864" fmla="*/ 759219 h 1694616"/>
              <a:gd name="connsiteX2865" fmla="*/ 84110 w 1552222"/>
              <a:gd name="connsiteY2865" fmla="*/ 756957 h 1694616"/>
              <a:gd name="connsiteX2866" fmla="*/ 81813 w 1552222"/>
              <a:gd name="connsiteY2866" fmla="*/ 755826 h 1694616"/>
              <a:gd name="connsiteX2867" fmla="*/ 79551 w 1552222"/>
              <a:gd name="connsiteY2867" fmla="*/ 754695 h 1694616"/>
              <a:gd name="connsiteX2868" fmla="*/ 71600 w 1552222"/>
              <a:gd name="connsiteY2868" fmla="*/ 758088 h 1694616"/>
              <a:gd name="connsiteX2869" fmla="*/ 69303 w 1552222"/>
              <a:gd name="connsiteY2869" fmla="*/ 758088 h 1694616"/>
              <a:gd name="connsiteX2870" fmla="*/ 65910 w 1552222"/>
              <a:gd name="connsiteY2870" fmla="*/ 760350 h 1694616"/>
              <a:gd name="connsiteX2871" fmla="*/ 57958 w 1552222"/>
              <a:gd name="connsiteY2871" fmla="*/ 759219 h 1694616"/>
              <a:gd name="connsiteX2872" fmla="*/ 56827 w 1552222"/>
              <a:gd name="connsiteY2872" fmla="*/ 759219 h 1694616"/>
              <a:gd name="connsiteX2873" fmla="*/ 55697 w 1552222"/>
              <a:gd name="connsiteY2873" fmla="*/ 761482 h 1694616"/>
              <a:gd name="connsiteX2874" fmla="*/ 52269 w 1552222"/>
              <a:gd name="connsiteY2874" fmla="*/ 762648 h 1694616"/>
              <a:gd name="connsiteX2875" fmla="*/ 53399 w 1552222"/>
              <a:gd name="connsiteY2875" fmla="*/ 756957 h 1694616"/>
              <a:gd name="connsiteX2876" fmla="*/ 53399 w 1552222"/>
              <a:gd name="connsiteY2876" fmla="*/ 754695 h 1694616"/>
              <a:gd name="connsiteX2877" fmla="*/ 54566 w 1552222"/>
              <a:gd name="connsiteY2877" fmla="*/ 752397 h 1694616"/>
              <a:gd name="connsiteX2878" fmla="*/ 55697 w 1552222"/>
              <a:gd name="connsiteY2878" fmla="*/ 750135 h 1694616"/>
              <a:gd name="connsiteX2879" fmla="*/ 53399 w 1552222"/>
              <a:gd name="connsiteY2879" fmla="*/ 746741 h 1694616"/>
              <a:gd name="connsiteX2880" fmla="*/ 56827 w 1552222"/>
              <a:gd name="connsiteY2880" fmla="*/ 744444 h 1694616"/>
              <a:gd name="connsiteX2881" fmla="*/ 59089 w 1552222"/>
              <a:gd name="connsiteY2881" fmla="*/ 742181 h 1694616"/>
              <a:gd name="connsiteX2882" fmla="*/ 57958 w 1552222"/>
              <a:gd name="connsiteY2882" fmla="*/ 739919 h 1694616"/>
              <a:gd name="connsiteX2883" fmla="*/ 56827 w 1552222"/>
              <a:gd name="connsiteY2883" fmla="*/ 738752 h 1694616"/>
              <a:gd name="connsiteX2884" fmla="*/ 55697 w 1552222"/>
              <a:gd name="connsiteY2884" fmla="*/ 737621 h 1694616"/>
              <a:gd name="connsiteX2885" fmla="*/ 55697 w 1552222"/>
              <a:gd name="connsiteY2885" fmla="*/ 735359 h 1694616"/>
              <a:gd name="connsiteX2886" fmla="*/ 55697 w 1552222"/>
              <a:gd name="connsiteY2886" fmla="*/ 733097 h 1694616"/>
              <a:gd name="connsiteX2887" fmla="*/ 56827 w 1552222"/>
              <a:gd name="connsiteY2887" fmla="*/ 731930 h 1694616"/>
              <a:gd name="connsiteX2888" fmla="*/ 56827 w 1552222"/>
              <a:gd name="connsiteY2888" fmla="*/ 729668 h 1694616"/>
              <a:gd name="connsiteX2889" fmla="*/ 55697 w 1552222"/>
              <a:gd name="connsiteY2889" fmla="*/ 727405 h 1694616"/>
              <a:gd name="connsiteX2890" fmla="*/ 57958 w 1552222"/>
              <a:gd name="connsiteY2890" fmla="*/ 726274 h 1694616"/>
              <a:gd name="connsiteX2891" fmla="*/ 57958 w 1552222"/>
              <a:gd name="connsiteY2891" fmla="*/ 721714 h 1694616"/>
              <a:gd name="connsiteX2892" fmla="*/ 56827 w 1552222"/>
              <a:gd name="connsiteY2892" fmla="*/ 720583 h 1694616"/>
              <a:gd name="connsiteX2893" fmla="*/ 54566 w 1552222"/>
              <a:gd name="connsiteY2893" fmla="*/ 719452 h 1694616"/>
              <a:gd name="connsiteX2894" fmla="*/ 54566 w 1552222"/>
              <a:gd name="connsiteY2894" fmla="*/ 718321 h 1694616"/>
              <a:gd name="connsiteX2895" fmla="*/ 53399 w 1552222"/>
              <a:gd name="connsiteY2895" fmla="*/ 718321 h 1694616"/>
              <a:gd name="connsiteX2896" fmla="*/ 55697 w 1552222"/>
              <a:gd name="connsiteY2896" fmla="*/ 714892 h 1694616"/>
              <a:gd name="connsiteX2897" fmla="*/ 57958 w 1552222"/>
              <a:gd name="connsiteY2897" fmla="*/ 713761 h 1694616"/>
              <a:gd name="connsiteX2898" fmla="*/ 60220 w 1552222"/>
              <a:gd name="connsiteY2898" fmla="*/ 711499 h 1694616"/>
              <a:gd name="connsiteX2899" fmla="*/ 59089 w 1552222"/>
              <a:gd name="connsiteY2899" fmla="*/ 709201 h 1694616"/>
              <a:gd name="connsiteX2900" fmla="*/ 57958 w 1552222"/>
              <a:gd name="connsiteY2900" fmla="*/ 709201 h 1694616"/>
              <a:gd name="connsiteX2901" fmla="*/ 56827 w 1552222"/>
              <a:gd name="connsiteY2901" fmla="*/ 709201 h 1694616"/>
              <a:gd name="connsiteX2902" fmla="*/ 56827 w 1552222"/>
              <a:gd name="connsiteY2902" fmla="*/ 708070 h 1694616"/>
              <a:gd name="connsiteX2903" fmla="*/ 54566 w 1552222"/>
              <a:gd name="connsiteY2903" fmla="*/ 706939 h 1694616"/>
              <a:gd name="connsiteX2904" fmla="*/ 56827 w 1552222"/>
              <a:gd name="connsiteY2904" fmla="*/ 701247 h 1694616"/>
              <a:gd name="connsiteX2905" fmla="*/ 55697 w 1552222"/>
              <a:gd name="connsiteY2905" fmla="*/ 698985 h 1694616"/>
              <a:gd name="connsiteX2906" fmla="*/ 56827 w 1552222"/>
              <a:gd name="connsiteY2906" fmla="*/ 697854 h 1694616"/>
              <a:gd name="connsiteX2907" fmla="*/ 57958 w 1552222"/>
              <a:gd name="connsiteY2907" fmla="*/ 696723 h 1694616"/>
              <a:gd name="connsiteX2908" fmla="*/ 59089 w 1552222"/>
              <a:gd name="connsiteY2908" fmla="*/ 693294 h 1694616"/>
              <a:gd name="connsiteX2909" fmla="*/ 60220 w 1552222"/>
              <a:gd name="connsiteY2909" fmla="*/ 692163 h 1694616"/>
              <a:gd name="connsiteX2910" fmla="*/ 61351 w 1552222"/>
              <a:gd name="connsiteY2910" fmla="*/ 692163 h 1694616"/>
              <a:gd name="connsiteX2911" fmla="*/ 64779 w 1552222"/>
              <a:gd name="connsiteY2911" fmla="*/ 691032 h 1694616"/>
              <a:gd name="connsiteX2912" fmla="*/ 69303 w 1552222"/>
              <a:gd name="connsiteY2912" fmla="*/ 689900 h 1694616"/>
              <a:gd name="connsiteX2913" fmla="*/ 76123 w 1552222"/>
              <a:gd name="connsiteY2913" fmla="*/ 689900 h 1694616"/>
              <a:gd name="connsiteX2914" fmla="*/ 77290 w 1552222"/>
              <a:gd name="connsiteY2914" fmla="*/ 686472 h 1694616"/>
              <a:gd name="connsiteX2915" fmla="*/ 76123 w 1552222"/>
              <a:gd name="connsiteY2915" fmla="*/ 684209 h 1694616"/>
              <a:gd name="connsiteX2916" fmla="*/ 77290 w 1552222"/>
              <a:gd name="connsiteY2916" fmla="*/ 681947 h 1694616"/>
              <a:gd name="connsiteX2917" fmla="*/ 76123 w 1552222"/>
              <a:gd name="connsiteY2917" fmla="*/ 679649 h 1694616"/>
              <a:gd name="connsiteX2918" fmla="*/ 72731 w 1552222"/>
              <a:gd name="connsiteY2918" fmla="*/ 680816 h 1694616"/>
              <a:gd name="connsiteX2919" fmla="*/ 64779 w 1552222"/>
              <a:gd name="connsiteY2919" fmla="*/ 684209 h 1694616"/>
              <a:gd name="connsiteX2920" fmla="*/ 60220 w 1552222"/>
              <a:gd name="connsiteY2920" fmla="*/ 683078 h 1694616"/>
              <a:gd name="connsiteX2921" fmla="*/ 60220 w 1552222"/>
              <a:gd name="connsiteY2921" fmla="*/ 677387 h 1694616"/>
              <a:gd name="connsiteX2922" fmla="*/ 61351 w 1552222"/>
              <a:gd name="connsiteY2922" fmla="*/ 675125 h 1694616"/>
              <a:gd name="connsiteX2923" fmla="*/ 61351 w 1552222"/>
              <a:gd name="connsiteY2923" fmla="*/ 673994 h 1694616"/>
              <a:gd name="connsiteX2924" fmla="*/ 60220 w 1552222"/>
              <a:gd name="connsiteY2924" fmla="*/ 671696 h 1694616"/>
              <a:gd name="connsiteX2925" fmla="*/ 57958 w 1552222"/>
              <a:gd name="connsiteY2925" fmla="*/ 669434 h 1694616"/>
              <a:gd name="connsiteX2926" fmla="*/ 56827 w 1552222"/>
              <a:gd name="connsiteY2926" fmla="*/ 669434 h 1694616"/>
              <a:gd name="connsiteX2927" fmla="*/ 55697 w 1552222"/>
              <a:gd name="connsiteY2927" fmla="*/ 669434 h 1694616"/>
              <a:gd name="connsiteX2928" fmla="*/ 54566 w 1552222"/>
              <a:gd name="connsiteY2928" fmla="*/ 669434 h 1694616"/>
              <a:gd name="connsiteX2929" fmla="*/ 53399 w 1552222"/>
              <a:gd name="connsiteY2929" fmla="*/ 670565 h 1694616"/>
              <a:gd name="connsiteX2930" fmla="*/ 52269 w 1552222"/>
              <a:gd name="connsiteY2930" fmla="*/ 669434 h 1694616"/>
              <a:gd name="connsiteX2931" fmla="*/ 52269 w 1552222"/>
              <a:gd name="connsiteY2931" fmla="*/ 668302 h 1694616"/>
              <a:gd name="connsiteX2932" fmla="*/ 53399 w 1552222"/>
              <a:gd name="connsiteY2932" fmla="*/ 667171 h 1694616"/>
              <a:gd name="connsiteX2933" fmla="*/ 53399 w 1552222"/>
              <a:gd name="connsiteY2933" fmla="*/ 664874 h 1694616"/>
              <a:gd name="connsiteX2934" fmla="*/ 54566 w 1552222"/>
              <a:gd name="connsiteY2934" fmla="*/ 663742 h 1694616"/>
              <a:gd name="connsiteX2935" fmla="*/ 53399 w 1552222"/>
              <a:gd name="connsiteY2935" fmla="*/ 661480 h 1694616"/>
              <a:gd name="connsiteX2936" fmla="*/ 50007 w 1552222"/>
              <a:gd name="connsiteY2936" fmla="*/ 659218 h 1694616"/>
              <a:gd name="connsiteX2937" fmla="*/ 48876 w 1552222"/>
              <a:gd name="connsiteY2937" fmla="*/ 659218 h 1694616"/>
              <a:gd name="connsiteX2938" fmla="*/ 46579 w 1552222"/>
              <a:gd name="connsiteY2938" fmla="*/ 658087 h 1694616"/>
              <a:gd name="connsiteX2939" fmla="*/ 45448 w 1552222"/>
              <a:gd name="connsiteY2939" fmla="*/ 655789 h 1694616"/>
              <a:gd name="connsiteX2940" fmla="*/ 44317 w 1552222"/>
              <a:gd name="connsiteY2940" fmla="*/ 656920 h 1694616"/>
              <a:gd name="connsiteX2941" fmla="*/ 43186 w 1552222"/>
              <a:gd name="connsiteY2941" fmla="*/ 655789 h 1694616"/>
              <a:gd name="connsiteX2942" fmla="*/ 44317 w 1552222"/>
              <a:gd name="connsiteY2942" fmla="*/ 654658 h 1694616"/>
              <a:gd name="connsiteX2943" fmla="*/ 44317 w 1552222"/>
              <a:gd name="connsiteY2943" fmla="*/ 653527 h 1694616"/>
              <a:gd name="connsiteX2944" fmla="*/ 44317 w 1552222"/>
              <a:gd name="connsiteY2944" fmla="*/ 652396 h 1694616"/>
              <a:gd name="connsiteX2945" fmla="*/ 48876 w 1552222"/>
              <a:gd name="connsiteY2945" fmla="*/ 651264 h 1694616"/>
              <a:gd name="connsiteX2946" fmla="*/ 48876 w 1552222"/>
              <a:gd name="connsiteY2946" fmla="*/ 650098 h 1694616"/>
              <a:gd name="connsiteX2947" fmla="*/ 47745 w 1552222"/>
              <a:gd name="connsiteY2947" fmla="*/ 650098 h 1694616"/>
              <a:gd name="connsiteX2948" fmla="*/ 44317 w 1552222"/>
              <a:gd name="connsiteY2948" fmla="*/ 648967 h 1694616"/>
              <a:gd name="connsiteX2949" fmla="*/ 43186 w 1552222"/>
              <a:gd name="connsiteY2949" fmla="*/ 648967 h 1694616"/>
              <a:gd name="connsiteX2950" fmla="*/ 39758 w 1552222"/>
              <a:gd name="connsiteY2950" fmla="*/ 647836 h 1694616"/>
              <a:gd name="connsiteX2951" fmla="*/ 40924 w 1552222"/>
              <a:gd name="connsiteY2951" fmla="*/ 645573 h 1694616"/>
              <a:gd name="connsiteX2952" fmla="*/ 42055 w 1552222"/>
              <a:gd name="connsiteY2952" fmla="*/ 644442 h 1694616"/>
              <a:gd name="connsiteX2953" fmla="*/ 39758 w 1552222"/>
              <a:gd name="connsiteY2953" fmla="*/ 641013 h 1694616"/>
              <a:gd name="connsiteX2954" fmla="*/ 38627 w 1552222"/>
              <a:gd name="connsiteY2954" fmla="*/ 641013 h 1694616"/>
              <a:gd name="connsiteX2955" fmla="*/ 40924 w 1552222"/>
              <a:gd name="connsiteY2955" fmla="*/ 639882 h 1694616"/>
              <a:gd name="connsiteX2956" fmla="*/ 42055 w 1552222"/>
              <a:gd name="connsiteY2956" fmla="*/ 636489 h 1694616"/>
              <a:gd name="connsiteX2957" fmla="*/ 40924 w 1552222"/>
              <a:gd name="connsiteY2957" fmla="*/ 635322 h 1694616"/>
              <a:gd name="connsiteX2958" fmla="*/ 40924 w 1552222"/>
              <a:gd name="connsiteY2958" fmla="*/ 633060 h 1694616"/>
              <a:gd name="connsiteX2959" fmla="*/ 37496 w 1552222"/>
              <a:gd name="connsiteY2959" fmla="*/ 631929 h 1694616"/>
              <a:gd name="connsiteX2960" fmla="*/ 38627 w 1552222"/>
              <a:gd name="connsiteY2960" fmla="*/ 630797 h 1694616"/>
              <a:gd name="connsiteX2961" fmla="*/ 38627 w 1552222"/>
              <a:gd name="connsiteY2961" fmla="*/ 629666 h 1694616"/>
              <a:gd name="connsiteX2962" fmla="*/ 38627 w 1552222"/>
              <a:gd name="connsiteY2962" fmla="*/ 628535 h 1694616"/>
              <a:gd name="connsiteX2963" fmla="*/ 37496 w 1552222"/>
              <a:gd name="connsiteY2963" fmla="*/ 627369 h 1694616"/>
              <a:gd name="connsiteX2964" fmla="*/ 39758 w 1552222"/>
              <a:gd name="connsiteY2964" fmla="*/ 626237 h 1694616"/>
              <a:gd name="connsiteX2965" fmla="*/ 39758 w 1552222"/>
              <a:gd name="connsiteY2965" fmla="*/ 625106 h 1694616"/>
              <a:gd name="connsiteX2966" fmla="*/ 40924 w 1552222"/>
              <a:gd name="connsiteY2966" fmla="*/ 621713 h 1694616"/>
              <a:gd name="connsiteX2967" fmla="*/ 40924 w 1552222"/>
              <a:gd name="connsiteY2967" fmla="*/ 619415 h 1694616"/>
              <a:gd name="connsiteX2968" fmla="*/ 42055 w 1552222"/>
              <a:gd name="connsiteY2968" fmla="*/ 617153 h 1694616"/>
              <a:gd name="connsiteX2969" fmla="*/ 40924 w 1552222"/>
              <a:gd name="connsiteY2969" fmla="*/ 614891 h 1694616"/>
              <a:gd name="connsiteX2970" fmla="*/ 38627 w 1552222"/>
              <a:gd name="connsiteY2970" fmla="*/ 613759 h 1694616"/>
              <a:gd name="connsiteX2971" fmla="*/ 38627 w 1552222"/>
              <a:gd name="connsiteY2971" fmla="*/ 612593 h 1694616"/>
              <a:gd name="connsiteX2972" fmla="*/ 37496 w 1552222"/>
              <a:gd name="connsiteY2972" fmla="*/ 610331 h 1694616"/>
              <a:gd name="connsiteX2973" fmla="*/ 39758 w 1552222"/>
              <a:gd name="connsiteY2973" fmla="*/ 609199 h 1694616"/>
              <a:gd name="connsiteX2974" fmla="*/ 38627 w 1552222"/>
              <a:gd name="connsiteY2974" fmla="*/ 608068 h 1694616"/>
              <a:gd name="connsiteX2975" fmla="*/ 38627 w 1552222"/>
              <a:gd name="connsiteY2975" fmla="*/ 606937 h 1694616"/>
              <a:gd name="connsiteX2976" fmla="*/ 36365 w 1552222"/>
              <a:gd name="connsiteY2976" fmla="*/ 604639 h 1694616"/>
              <a:gd name="connsiteX2977" fmla="*/ 36365 w 1552222"/>
              <a:gd name="connsiteY2977" fmla="*/ 602377 h 1694616"/>
              <a:gd name="connsiteX2978" fmla="*/ 38627 w 1552222"/>
              <a:gd name="connsiteY2978" fmla="*/ 601246 h 1694616"/>
              <a:gd name="connsiteX2979" fmla="*/ 39758 w 1552222"/>
              <a:gd name="connsiteY2979" fmla="*/ 601246 h 1694616"/>
              <a:gd name="connsiteX2980" fmla="*/ 39758 w 1552222"/>
              <a:gd name="connsiteY2980" fmla="*/ 598984 h 1694616"/>
              <a:gd name="connsiteX2981" fmla="*/ 43186 w 1552222"/>
              <a:gd name="connsiteY2981" fmla="*/ 595555 h 1694616"/>
              <a:gd name="connsiteX2982" fmla="*/ 45448 w 1552222"/>
              <a:gd name="connsiteY2982" fmla="*/ 594424 h 1694616"/>
              <a:gd name="connsiteX2983" fmla="*/ 46579 w 1552222"/>
              <a:gd name="connsiteY2983" fmla="*/ 593293 h 1694616"/>
              <a:gd name="connsiteX2984" fmla="*/ 47745 w 1552222"/>
              <a:gd name="connsiteY2984" fmla="*/ 590995 h 1694616"/>
              <a:gd name="connsiteX2985" fmla="*/ 52269 w 1552222"/>
              <a:gd name="connsiteY2985" fmla="*/ 589864 h 1694616"/>
              <a:gd name="connsiteX2986" fmla="*/ 54566 w 1552222"/>
              <a:gd name="connsiteY2986" fmla="*/ 589864 h 1694616"/>
              <a:gd name="connsiteX2987" fmla="*/ 61351 w 1552222"/>
              <a:gd name="connsiteY2987" fmla="*/ 588733 h 1694616"/>
              <a:gd name="connsiteX2988" fmla="*/ 67041 w 1552222"/>
              <a:gd name="connsiteY2988" fmla="*/ 586470 h 1694616"/>
              <a:gd name="connsiteX2989" fmla="*/ 70469 w 1552222"/>
              <a:gd name="connsiteY2989" fmla="*/ 586470 h 1694616"/>
              <a:gd name="connsiteX2990" fmla="*/ 73862 w 1552222"/>
              <a:gd name="connsiteY2990" fmla="*/ 583041 h 1694616"/>
              <a:gd name="connsiteX2991" fmla="*/ 73862 w 1552222"/>
              <a:gd name="connsiteY2991" fmla="*/ 580779 h 1694616"/>
              <a:gd name="connsiteX2992" fmla="*/ 72731 w 1552222"/>
              <a:gd name="connsiteY2992" fmla="*/ 578517 h 1694616"/>
              <a:gd name="connsiteX2993" fmla="*/ 71600 w 1552222"/>
              <a:gd name="connsiteY2993" fmla="*/ 578517 h 1694616"/>
              <a:gd name="connsiteX2994" fmla="*/ 69303 w 1552222"/>
              <a:gd name="connsiteY2994" fmla="*/ 578517 h 1694616"/>
              <a:gd name="connsiteX2995" fmla="*/ 67041 w 1552222"/>
              <a:gd name="connsiteY2995" fmla="*/ 580779 h 1694616"/>
              <a:gd name="connsiteX2996" fmla="*/ 62517 w 1552222"/>
              <a:gd name="connsiteY2996" fmla="*/ 581910 h 1694616"/>
              <a:gd name="connsiteX2997" fmla="*/ 60220 w 1552222"/>
              <a:gd name="connsiteY2997" fmla="*/ 580779 h 1694616"/>
              <a:gd name="connsiteX2998" fmla="*/ 57958 w 1552222"/>
              <a:gd name="connsiteY2998" fmla="*/ 579648 h 1694616"/>
              <a:gd name="connsiteX2999" fmla="*/ 54566 w 1552222"/>
              <a:gd name="connsiteY2999" fmla="*/ 578517 h 1694616"/>
              <a:gd name="connsiteX3000" fmla="*/ 50007 w 1552222"/>
              <a:gd name="connsiteY3000" fmla="*/ 580779 h 1694616"/>
              <a:gd name="connsiteX3001" fmla="*/ 47745 w 1552222"/>
              <a:gd name="connsiteY3001" fmla="*/ 580779 h 1694616"/>
              <a:gd name="connsiteX3002" fmla="*/ 45448 w 1552222"/>
              <a:gd name="connsiteY3002" fmla="*/ 578517 h 1694616"/>
              <a:gd name="connsiteX3003" fmla="*/ 44317 w 1552222"/>
              <a:gd name="connsiteY3003" fmla="*/ 577386 h 1694616"/>
              <a:gd name="connsiteX3004" fmla="*/ 42055 w 1552222"/>
              <a:gd name="connsiteY3004" fmla="*/ 578517 h 1694616"/>
              <a:gd name="connsiteX3005" fmla="*/ 39758 w 1552222"/>
              <a:gd name="connsiteY3005" fmla="*/ 575088 h 1694616"/>
              <a:gd name="connsiteX3006" fmla="*/ 40924 w 1552222"/>
              <a:gd name="connsiteY3006" fmla="*/ 572826 h 1694616"/>
              <a:gd name="connsiteX3007" fmla="*/ 39758 w 1552222"/>
              <a:gd name="connsiteY3007" fmla="*/ 570563 h 1694616"/>
              <a:gd name="connsiteX3008" fmla="*/ 40924 w 1552222"/>
              <a:gd name="connsiteY3008" fmla="*/ 569432 h 1694616"/>
              <a:gd name="connsiteX3009" fmla="*/ 43186 w 1552222"/>
              <a:gd name="connsiteY3009" fmla="*/ 570563 h 1694616"/>
              <a:gd name="connsiteX3010" fmla="*/ 44317 w 1552222"/>
              <a:gd name="connsiteY3010" fmla="*/ 569432 h 1694616"/>
              <a:gd name="connsiteX3011" fmla="*/ 44317 w 1552222"/>
              <a:gd name="connsiteY3011" fmla="*/ 568266 h 1694616"/>
              <a:gd name="connsiteX3012" fmla="*/ 44317 w 1552222"/>
              <a:gd name="connsiteY3012" fmla="*/ 567134 h 1694616"/>
              <a:gd name="connsiteX3013" fmla="*/ 46579 w 1552222"/>
              <a:gd name="connsiteY3013" fmla="*/ 566003 h 1694616"/>
              <a:gd name="connsiteX3014" fmla="*/ 47745 w 1552222"/>
              <a:gd name="connsiteY3014" fmla="*/ 563741 h 1694616"/>
              <a:gd name="connsiteX3015" fmla="*/ 46579 w 1552222"/>
              <a:gd name="connsiteY3015" fmla="*/ 562610 h 1694616"/>
              <a:gd name="connsiteX3016" fmla="*/ 46579 w 1552222"/>
              <a:gd name="connsiteY3016" fmla="*/ 561479 h 1694616"/>
              <a:gd name="connsiteX3017" fmla="*/ 48876 w 1552222"/>
              <a:gd name="connsiteY3017" fmla="*/ 560312 h 1694616"/>
              <a:gd name="connsiteX3018" fmla="*/ 48876 w 1552222"/>
              <a:gd name="connsiteY3018" fmla="*/ 559181 h 1694616"/>
              <a:gd name="connsiteX3019" fmla="*/ 46579 w 1552222"/>
              <a:gd name="connsiteY3019" fmla="*/ 558050 h 1694616"/>
              <a:gd name="connsiteX3020" fmla="*/ 44317 w 1552222"/>
              <a:gd name="connsiteY3020" fmla="*/ 555788 h 1694616"/>
              <a:gd name="connsiteX3021" fmla="*/ 40924 w 1552222"/>
              <a:gd name="connsiteY3021" fmla="*/ 556919 h 1694616"/>
              <a:gd name="connsiteX3022" fmla="*/ 39758 w 1552222"/>
              <a:gd name="connsiteY3022" fmla="*/ 555788 h 1694616"/>
              <a:gd name="connsiteX3023" fmla="*/ 42055 w 1552222"/>
              <a:gd name="connsiteY3023" fmla="*/ 554656 h 1694616"/>
              <a:gd name="connsiteX3024" fmla="*/ 47745 w 1552222"/>
              <a:gd name="connsiteY3024" fmla="*/ 552359 h 1694616"/>
              <a:gd name="connsiteX3025" fmla="*/ 51138 w 1552222"/>
              <a:gd name="connsiteY3025" fmla="*/ 546703 h 1694616"/>
              <a:gd name="connsiteX3026" fmla="*/ 53399 w 1552222"/>
              <a:gd name="connsiteY3026" fmla="*/ 545536 h 1694616"/>
              <a:gd name="connsiteX3027" fmla="*/ 53399 w 1552222"/>
              <a:gd name="connsiteY3027" fmla="*/ 543274 h 1694616"/>
              <a:gd name="connsiteX3028" fmla="*/ 52269 w 1552222"/>
              <a:gd name="connsiteY3028" fmla="*/ 539881 h 1694616"/>
              <a:gd name="connsiteX3029" fmla="*/ 51138 w 1552222"/>
              <a:gd name="connsiteY3029" fmla="*/ 538714 h 1694616"/>
              <a:gd name="connsiteX3030" fmla="*/ 50007 w 1552222"/>
              <a:gd name="connsiteY3030" fmla="*/ 536452 h 1694616"/>
              <a:gd name="connsiteX3031" fmla="*/ 50007 w 1552222"/>
              <a:gd name="connsiteY3031" fmla="*/ 534189 h 1694616"/>
              <a:gd name="connsiteX3032" fmla="*/ 52269 w 1552222"/>
              <a:gd name="connsiteY3032" fmla="*/ 533058 h 1694616"/>
              <a:gd name="connsiteX3033" fmla="*/ 54566 w 1552222"/>
              <a:gd name="connsiteY3033" fmla="*/ 534189 h 1694616"/>
              <a:gd name="connsiteX3034" fmla="*/ 56827 w 1552222"/>
              <a:gd name="connsiteY3034" fmla="*/ 533058 h 1694616"/>
              <a:gd name="connsiteX3035" fmla="*/ 57958 w 1552222"/>
              <a:gd name="connsiteY3035" fmla="*/ 533058 h 1694616"/>
              <a:gd name="connsiteX3036" fmla="*/ 59089 w 1552222"/>
              <a:gd name="connsiteY3036" fmla="*/ 533058 h 1694616"/>
              <a:gd name="connsiteX3037" fmla="*/ 60220 w 1552222"/>
              <a:gd name="connsiteY3037" fmla="*/ 533058 h 1694616"/>
              <a:gd name="connsiteX3038" fmla="*/ 65910 w 1552222"/>
              <a:gd name="connsiteY3038" fmla="*/ 536452 h 1694616"/>
              <a:gd name="connsiteX3039" fmla="*/ 71600 w 1552222"/>
              <a:gd name="connsiteY3039" fmla="*/ 538714 h 1694616"/>
              <a:gd name="connsiteX3040" fmla="*/ 73862 w 1552222"/>
              <a:gd name="connsiteY3040" fmla="*/ 537583 h 1694616"/>
              <a:gd name="connsiteX3041" fmla="*/ 77290 w 1552222"/>
              <a:gd name="connsiteY3041" fmla="*/ 538714 h 1694616"/>
              <a:gd name="connsiteX3042" fmla="*/ 80682 w 1552222"/>
              <a:gd name="connsiteY3042" fmla="*/ 537583 h 1694616"/>
              <a:gd name="connsiteX3043" fmla="*/ 88634 w 1552222"/>
              <a:gd name="connsiteY3043" fmla="*/ 536452 h 1694616"/>
              <a:gd name="connsiteX3044" fmla="*/ 88634 w 1552222"/>
              <a:gd name="connsiteY3044" fmla="*/ 535321 h 1694616"/>
              <a:gd name="connsiteX3045" fmla="*/ 88634 w 1552222"/>
              <a:gd name="connsiteY3045" fmla="*/ 533058 h 1694616"/>
              <a:gd name="connsiteX3046" fmla="*/ 87503 w 1552222"/>
              <a:gd name="connsiteY3046" fmla="*/ 531927 h 1694616"/>
              <a:gd name="connsiteX3047" fmla="*/ 86372 w 1552222"/>
              <a:gd name="connsiteY3047" fmla="*/ 531927 h 1694616"/>
              <a:gd name="connsiteX3048" fmla="*/ 82944 w 1552222"/>
              <a:gd name="connsiteY3048" fmla="*/ 530761 h 1694616"/>
              <a:gd name="connsiteX3049" fmla="*/ 81813 w 1552222"/>
              <a:gd name="connsiteY3049" fmla="*/ 529630 h 1694616"/>
              <a:gd name="connsiteX3050" fmla="*/ 79551 w 1552222"/>
              <a:gd name="connsiteY3050" fmla="*/ 530761 h 1694616"/>
              <a:gd name="connsiteX3051" fmla="*/ 76123 w 1552222"/>
              <a:gd name="connsiteY3051" fmla="*/ 530761 h 1694616"/>
              <a:gd name="connsiteX3052" fmla="*/ 74992 w 1552222"/>
              <a:gd name="connsiteY3052" fmla="*/ 528498 h 1694616"/>
              <a:gd name="connsiteX3053" fmla="*/ 72731 w 1552222"/>
              <a:gd name="connsiteY3053" fmla="*/ 529630 h 1694616"/>
              <a:gd name="connsiteX3054" fmla="*/ 71600 w 1552222"/>
              <a:gd name="connsiteY3054" fmla="*/ 530761 h 1694616"/>
              <a:gd name="connsiteX3055" fmla="*/ 69303 w 1552222"/>
              <a:gd name="connsiteY3055" fmla="*/ 529630 h 1694616"/>
              <a:gd name="connsiteX3056" fmla="*/ 67041 w 1552222"/>
              <a:gd name="connsiteY3056" fmla="*/ 528498 h 1694616"/>
              <a:gd name="connsiteX3057" fmla="*/ 65910 w 1552222"/>
              <a:gd name="connsiteY3057" fmla="*/ 526236 h 1694616"/>
              <a:gd name="connsiteX3058" fmla="*/ 65910 w 1552222"/>
              <a:gd name="connsiteY3058" fmla="*/ 525105 h 1694616"/>
              <a:gd name="connsiteX3059" fmla="*/ 63648 w 1552222"/>
              <a:gd name="connsiteY3059" fmla="*/ 522807 h 1694616"/>
              <a:gd name="connsiteX3060" fmla="*/ 61351 w 1552222"/>
              <a:gd name="connsiteY3060" fmla="*/ 522807 h 1694616"/>
              <a:gd name="connsiteX3061" fmla="*/ 59089 w 1552222"/>
              <a:gd name="connsiteY3061" fmla="*/ 521676 h 1694616"/>
              <a:gd name="connsiteX3062" fmla="*/ 57958 w 1552222"/>
              <a:gd name="connsiteY3062" fmla="*/ 521676 h 1694616"/>
              <a:gd name="connsiteX3063" fmla="*/ 54566 w 1552222"/>
              <a:gd name="connsiteY3063" fmla="*/ 520545 h 1694616"/>
              <a:gd name="connsiteX3064" fmla="*/ 50007 w 1552222"/>
              <a:gd name="connsiteY3064" fmla="*/ 518283 h 1694616"/>
              <a:gd name="connsiteX3065" fmla="*/ 44317 w 1552222"/>
              <a:gd name="connsiteY3065" fmla="*/ 519414 h 1694616"/>
              <a:gd name="connsiteX3066" fmla="*/ 42055 w 1552222"/>
              <a:gd name="connsiteY3066" fmla="*/ 518283 h 1694616"/>
              <a:gd name="connsiteX3067" fmla="*/ 38627 w 1552222"/>
              <a:gd name="connsiteY3067" fmla="*/ 518283 h 1694616"/>
              <a:gd name="connsiteX3068" fmla="*/ 37496 w 1552222"/>
              <a:gd name="connsiteY3068" fmla="*/ 518283 h 1694616"/>
              <a:gd name="connsiteX3069" fmla="*/ 35234 w 1552222"/>
              <a:gd name="connsiteY3069" fmla="*/ 519414 h 1694616"/>
              <a:gd name="connsiteX3070" fmla="*/ 34104 w 1552222"/>
              <a:gd name="connsiteY3070" fmla="*/ 519414 h 1694616"/>
              <a:gd name="connsiteX3071" fmla="*/ 32973 w 1552222"/>
              <a:gd name="connsiteY3071" fmla="*/ 518283 h 1694616"/>
              <a:gd name="connsiteX3072" fmla="*/ 31806 w 1552222"/>
              <a:gd name="connsiteY3072" fmla="*/ 515985 h 1694616"/>
              <a:gd name="connsiteX3073" fmla="*/ 28414 w 1552222"/>
              <a:gd name="connsiteY3073" fmla="*/ 514854 h 1694616"/>
              <a:gd name="connsiteX3074" fmla="*/ 26152 w 1552222"/>
              <a:gd name="connsiteY3074" fmla="*/ 514854 h 1694616"/>
              <a:gd name="connsiteX3075" fmla="*/ 23855 w 1552222"/>
              <a:gd name="connsiteY3075" fmla="*/ 514854 h 1694616"/>
              <a:gd name="connsiteX3076" fmla="*/ 22724 w 1552222"/>
              <a:gd name="connsiteY3076" fmla="*/ 514854 h 1694616"/>
              <a:gd name="connsiteX3077" fmla="*/ 21593 w 1552222"/>
              <a:gd name="connsiteY3077" fmla="*/ 512591 h 1694616"/>
              <a:gd name="connsiteX3078" fmla="*/ 18200 w 1552222"/>
              <a:gd name="connsiteY3078" fmla="*/ 511460 h 1694616"/>
              <a:gd name="connsiteX3079" fmla="*/ 17034 w 1552222"/>
              <a:gd name="connsiteY3079" fmla="*/ 510329 h 1694616"/>
              <a:gd name="connsiteX3080" fmla="*/ 15903 w 1552222"/>
              <a:gd name="connsiteY3080" fmla="*/ 509163 h 1694616"/>
              <a:gd name="connsiteX3081" fmla="*/ 14772 w 1552222"/>
              <a:gd name="connsiteY3081" fmla="*/ 505769 h 1694616"/>
              <a:gd name="connsiteX3082" fmla="*/ 14772 w 1552222"/>
              <a:gd name="connsiteY3082" fmla="*/ 500078 h 1694616"/>
              <a:gd name="connsiteX3083" fmla="*/ 14772 w 1552222"/>
              <a:gd name="connsiteY3083" fmla="*/ 498947 h 1694616"/>
              <a:gd name="connsiteX3084" fmla="*/ 11380 w 1552222"/>
              <a:gd name="connsiteY3084" fmla="*/ 496685 h 1694616"/>
              <a:gd name="connsiteX3085" fmla="*/ 11380 w 1552222"/>
              <a:gd name="connsiteY3085" fmla="*/ 495553 h 1694616"/>
              <a:gd name="connsiteX3086" fmla="*/ 11380 w 1552222"/>
              <a:gd name="connsiteY3086" fmla="*/ 490993 h 1694616"/>
              <a:gd name="connsiteX3087" fmla="*/ 9082 w 1552222"/>
              <a:gd name="connsiteY3087" fmla="*/ 489862 h 1694616"/>
              <a:gd name="connsiteX3088" fmla="*/ 7952 w 1552222"/>
              <a:gd name="connsiteY3088" fmla="*/ 489862 h 1694616"/>
              <a:gd name="connsiteX3089" fmla="*/ 4559 w 1552222"/>
              <a:gd name="connsiteY3089" fmla="*/ 488731 h 1694616"/>
              <a:gd name="connsiteX3090" fmla="*/ 2262 w 1552222"/>
              <a:gd name="connsiteY3090" fmla="*/ 485302 h 1694616"/>
              <a:gd name="connsiteX3091" fmla="*/ 1131 w 1552222"/>
              <a:gd name="connsiteY3091" fmla="*/ 480778 h 1694616"/>
              <a:gd name="connsiteX3092" fmla="*/ 1131 w 1552222"/>
              <a:gd name="connsiteY3092" fmla="*/ 478480 h 1694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Lst>
            <a:rect l="l" t="t" r="r" b="b"/>
            <a:pathLst>
              <a:path w="1552222" h="1694616">
                <a:moveTo>
                  <a:pt x="1131" y="478480"/>
                </a:moveTo>
                <a:lnTo>
                  <a:pt x="0" y="477349"/>
                </a:lnTo>
                <a:lnTo>
                  <a:pt x="0" y="475086"/>
                </a:lnTo>
                <a:lnTo>
                  <a:pt x="1131" y="475086"/>
                </a:lnTo>
                <a:lnTo>
                  <a:pt x="2262" y="471658"/>
                </a:lnTo>
                <a:lnTo>
                  <a:pt x="1131" y="469395"/>
                </a:lnTo>
                <a:lnTo>
                  <a:pt x="5690" y="468264"/>
                </a:lnTo>
                <a:lnTo>
                  <a:pt x="19331" y="461442"/>
                </a:lnTo>
                <a:lnTo>
                  <a:pt x="21593" y="461442"/>
                </a:lnTo>
                <a:lnTo>
                  <a:pt x="23855" y="458048"/>
                </a:lnTo>
                <a:lnTo>
                  <a:pt x="27283" y="452357"/>
                </a:lnTo>
                <a:lnTo>
                  <a:pt x="28414" y="440975"/>
                </a:lnTo>
                <a:lnTo>
                  <a:pt x="31806" y="431890"/>
                </a:lnTo>
                <a:lnTo>
                  <a:pt x="35234" y="428497"/>
                </a:lnTo>
                <a:lnTo>
                  <a:pt x="35234" y="425068"/>
                </a:lnTo>
                <a:lnTo>
                  <a:pt x="36365" y="425068"/>
                </a:lnTo>
                <a:lnTo>
                  <a:pt x="39758" y="422806"/>
                </a:lnTo>
                <a:lnTo>
                  <a:pt x="40924" y="420543"/>
                </a:lnTo>
                <a:lnTo>
                  <a:pt x="42055" y="419377"/>
                </a:lnTo>
                <a:lnTo>
                  <a:pt x="47745" y="415983"/>
                </a:lnTo>
                <a:lnTo>
                  <a:pt x="50007" y="412555"/>
                </a:lnTo>
                <a:lnTo>
                  <a:pt x="55697" y="409161"/>
                </a:lnTo>
                <a:lnTo>
                  <a:pt x="55697" y="408030"/>
                </a:lnTo>
                <a:lnTo>
                  <a:pt x="53399" y="403470"/>
                </a:lnTo>
                <a:lnTo>
                  <a:pt x="53399" y="402339"/>
                </a:lnTo>
                <a:lnTo>
                  <a:pt x="54566" y="398945"/>
                </a:lnTo>
                <a:lnTo>
                  <a:pt x="55697" y="396648"/>
                </a:lnTo>
                <a:lnTo>
                  <a:pt x="56827" y="395517"/>
                </a:lnTo>
                <a:lnTo>
                  <a:pt x="61351" y="393254"/>
                </a:lnTo>
                <a:lnTo>
                  <a:pt x="63648" y="392123"/>
                </a:lnTo>
                <a:lnTo>
                  <a:pt x="64779" y="389825"/>
                </a:lnTo>
                <a:lnTo>
                  <a:pt x="64779" y="385301"/>
                </a:lnTo>
                <a:lnTo>
                  <a:pt x="61351" y="384170"/>
                </a:lnTo>
                <a:lnTo>
                  <a:pt x="60220" y="384170"/>
                </a:lnTo>
                <a:lnTo>
                  <a:pt x="67041" y="379610"/>
                </a:lnTo>
                <a:lnTo>
                  <a:pt x="70469" y="377347"/>
                </a:lnTo>
                <a:lnTo>
                  <a:pt x="71600" y="372787"/>
                </a:lnTo>
                <a:lnTo>
                  <a:pt x="71600" y="371656"/>
                </a:lnTo>
                <a:lnTo>
                  <a:pt x="70469" y="370525"/>
                </a:lnTo>
                <a:lnTo>
                  <a:pt x="68172" y="367096"/>
                </a:lnTo>
                <a:lnTo>
                  <a:pt x="67041" y="365965"/>
                </a:lnTo>
                <a:lnTo>
                  <a:pt x="67041" y="364834"/>
                </a:lnTo>
                <a:lnTo>
                  <a:pt x="69303" y="363703"/>
                </a:lnTo>
                <a:lnTo>
                  <a:pt x="71600" y="362572"/>
                </a:lnTo>
                <a:lnTo>
                  <a:pt x="71600" y="361440"/>
                </a:lnTo>
                <a:lnTo>
                  <a:pt x="74992" y="360274"/>
                </a:lnTo>
                <a:lnTo>
                  <a:pt x="76123" y="361440"/>
                </a:lnTo>
                <a:lnTo>
                  <a:pt x="79551" y="360274"/>
                </a:lnTo>
                <a:lnTo>
                  <a:pt x="82944" y="360274"/>
                </a:lnTo>
                <a:lnTo>
                  <a:pt x="86372" y="356880"/>
                </a:lnTo>
                <a:lnTo>
                  <a:pt x="89765" y="358012"/>
                </a:lnTo>
                <a:lnTo>
                  <a:pt x="92062" y="356880"/>
                </a:lnTo>
                <a:lnTo>
                  <a:pt x="93193" y="355749"/>
                </a:lnTo>
                <a:lnTo>
                  <a:pt x="93193" y="352320"/>
                </a:lnTo>
                <a:lnTo>
                  <a:pt x="97716" y="351189"/>
                </a:lnTo>
                <a:lnTo>
                  <a:pt x="98847" y="346629"/>
                </a:lnTo>
                <a:lnTo>
                  <a:pt x="100013" y="345498"/>
                </a:lnTo>
                <a:lnTo>
                  <a:pt x="103406" y="345498"/>
                </a:lnTo>
                <a:lnTo>
                  <a:pt x="105668" y="344367"/>
                </a:lnTo>
                <a:lnTo>
                  <a:pt x="107965" y="344367"/>
                </a:lnTo>
                <a:lnTo>
                  <a:pt x="109096" y="340974"/>
                </a:lnTo>
                <a:lnTo>
                  <a:pt x="111358" y="339842"/>
                </a:lnTo>
                <a:lnTo>
                  <a:pt x="118178" y="335282"/>
                </a:lnTo>
                <a:lnTo>
                  <a:pt x="119309" y="333020"/>
                </a:lnTo>
                <a:lnTo>
                  <a:pt x="121606" y="330722"/>
                </a:lnTo>
                <a:lnTo>
                  <a:pt x="124999" y="328460"/>
                </a:lnTo>
                <a:lnTo>
                  <a:pt x="130689" y="328460"/>
                </a:lnTo>
                <a:lnTo>
                  <a:pt x="131820" y="328460"/>
                </a:lnTo>
                <a:lnTo>
                  <a:pt x="132951" y="323900"/>
                </a:lnTo>
                <a:lnTo>
                  <a:pt x="130689" y="320507"/>
                </a:lnTo>
                <a:lnTo>
                  <a:pt x="131820" y="318244"/>
                </a:lnTo>
                <a:lnTo>
                  <a:pt x="131820" y="317113"/>
                </a:lnTo>
                <a:lnTo>
                  <a:pt x="131820" y="315947"/>
                </a:lnTo>
                <a:lnTo>
                  <a:pt x="132951" y="315947"/>
                </a:lnTo>
                <a:lnTo>
                  <a:pt x="135212" y="314815"/>
                </a:lnTo>
                <a:lnTo>
                  <a:pt x="137510" y="313684"/>
                </a:lnTo>
                <a:lnTo>
                  <a:pt x="144330" y="313684"/>
                </a:lnTo>
                <a:lnTo>
                  <a:pt x="146592" y="312553"/>
                </a:lnTo>
                <a:lnTo>
                  <a:pt x="148854" y="307993"/>
                </a:lnTo>
                <a:lnTo>
                  <a:pt x="151151" y="302337"/>
                </a:lnTo>
                <a:lnTo>
                  <a:pt x="152282" y="300040"/>
                </a:lnTo>
                <a:lnTo>
                  <a:pt x="153413" y="298909"/>
                </a:lnTo>
                <a:lnTo>
                  <a:pt x="153413" y="297777"/>
                </a:lnTo>
                <a:lnTo>
                  <a:pt x="153413" y="294349"/>
                </a:lnTo>
                <a:lnTo>
                  <a:pt x="153413" y="289824"/>
                </a:lnTo>
                <a:lnTo>
                  <a:pt x="152282" y="285264"/>
                </a:lnTo>
                <a:lnTo>
                  <a:pt x="153413" y="284133"/>
                </a:lnTo>
                <a:lnTo>
                  <a:pt x="153413" y="281870"/>
                </a:lnTo>
                <a:lnTo>
                  <a:pt x="149985" y="281870"/>
                </a:lnTo>
                <a:lnTo>
                  <a:pt x="148854" y="279573"/>
                </a:lnTo>
                <a:lnTo>
                  <a:pt x="149985" y="279573"/>
                </a:lnTo>
                <a:lnTo>
                  <a:pt x="152282" y="279573"/>
                </a:lnTo>
                <a:lnTo>
                  <a:pt x="155675" y="279573"/>
                </a:lnTo>
                <a:lnTo>
                  <a:pt x="157936" y="278442"/>
                </a:lnTo>
                <a:lnTo>
                  <a:pt x="161364" y="275048"/>
                </a:lnTo>
                <a:lnTo>
                  <a:pt x="163626" y="275048"/>
                </a:lnTo>
                <a:lnTo>
                  <a:pt x="169316" y="271619"/>
                </a:lnTo>
                <a:lnTo>
                  <a:pt x="170447" y="271619"/>
                </a:lnTo>
                <a:lnTo>
                  <a:pt x="172709" y="273917"/>
                </a:lnTo>
                <a:lnTo>
                  <a:pt x="175006" y="277311"/>
                </a:lnTo>
                <a:lnTo>
                  <a:pt x="175006" y="280739"/>
                </a:lnTo>
                <a:lnTo>
                  <a:pt x="175006" y="285264"/>
                </a:lnTo>
                <a:lnTo>
                  <a:pt x="175006" y="287562"/>
                </a:lnTo>
                <a:lnTo>
                  <a:pt x="177268" y="290955"/>
                </a:lnTo>
                <a:lnTo>
                  <a:pt x="181827" y="294349"/>
                </a:lnTo>
                <a:lnTo>
                  <a:pt x="182957" y="295515"/>
                </a:lnTo>
                <a:lnTo>
                  <a:pt x="182957" y="301171"/>
                </a:lnTo>
                <a:lnTo>
                  <a:pt x="184088" y="302337"/>
                </a:lnTo>
                <a:lnTo>
                  <a:pt x="187481" y="304600"/>
                </a:lnTo>
                <a:lnTo>
                  <a:pt x="188647" y="305731"/>
                </a:lnTo>
                <a:lnTo>
                  <a:pt x="190909" y="306862"/>
                </a:lnTo>
                <a:lnTo>
                  <a:pt x="193171" y="311422"/>
                </a:lnTo>
                <a:lnTo>
                  <a:pt x="197730" y="314815"/>
                </a:lnTo>
                <a:lnTo>
                  <a:pt x="198861" y="317113"/>
                </a:lnTo>
                <a:lnTo>
                  <a:pt x="197730" y="322769"/>
                </a:lnTo>
                <a:lnTo>
                  <a:pt x="198861" y="326198"/>
                </a:lnTo>
                <a:lnTo>
                  <a:pt x="203420" y="329591"/>
                </a:lnTo>
                <a:lnTo>
                  <a:pt x="203420" y="331889"/>
                </a:lnTo>
                <a:lnTo>
                  <a:pt x="202253" y="333020"/>
                </a:lnTo>
                <a:lnTo>
                  <a:pt x="197730" y="337545"/>
                </a:lnTo>
                <a:lnTo>
                  <a:pt x="195468" y="340974"/>
                </a:lnTo>
                <a:lnTo>
                  <a:pt x="196599" y="343236"/>
                </a:lnTo>
                <a:lnTo>
                  <a:pt x="196599" y="346629"/>
                </a:lnTo>
                <a:lnTo>
                  <a:pt x="195468" y="348927"/>
                </a:lnTo>
                <a:lnTo>
                  <a:pt x="196599" y="352320"/>
                </a:lnTo>
                <a:lnTo>
                  <a:pt x="197730" y="360274"/>
                </a:lnTo>
                <a:lnTo>
                  <a:pt x="197730" y="361440"/>
                </a:lnTo>
                <a:lnTo>
                  <a:pt x="198861" y="362572"/>
                </a:lnTo>
                <a:lnTo>
                  <a:pt x="199992" y="363703"/>
                </a:lnTo>
                <a:lnTo>
                  <a:pt x="201122" y="363703"/>
                </a:lnTo>
                <a:lnTo>
                  <a:pt x="203420" y="364834"/>
                </a:lnTo>
                <a:lnTo>
                  <a:pt x="205681" y="364834"/>
                </a:lnTo>
                <a:lnTo>
                  <a:pt x="206812" y="367096"/>
                </a:lnTo>
                <a:lnTo>
                  <a:pt x="207943" y="368227"/>
                </a:lnTo>
                <a:lnTo>
                  <a:pt x="207943" y="369394"/>
                </a:lnTo>
                <a:lnTo>
                  <a:pt x="210205" y="379610"/>
                </a:lnTo>
                <a:lnTo>
                  <a:pt x="215895" y="384170"/>
                </a:lnTo>
                <a:lnTo>
                  <a:pt x="221585" y="385301"/>
                </a:lnTo>
                <a:lnTo>
                  <a:pt x="225013" y="386432"/>
                </a:lnTo>
                <a:lnTo>
                  <a:pt x="225013" y="387563"/>
                </a:lnTo>
                <a:lnTo>
                  <a:pt x="227274" y="393254"/>
                </a:lnTo>
                <a:lnTo>
                  <a:pt x="228405" y="394385"/>
                </a:lnTo>
                <a:lnTo>
                  <a:pt x="232964" y="394385"/>
                </a:lnTo>
                <a:lnTo>
                  <a:pt x="234095" y="395517"/>
                </a:lnTo>
                <a:lnTo>
                  <a:pt x="234095" y="396648"/>
                </a:lnTo>
                <a:lnTo>
                  <a:pt x="235226" y="396648"/>
                </a:lnTo>
                <a:lnTo>
                  <a:pt x="244308" y="397779"/>
                </a:lnTo>
                <a:lnTo>
                  <a:pt x="247736" y="397779"/>
                </a:lnTo>
                <a:lnTo>
                  <a:pt x="251129" y="397779"/>
                </a:lnTo>
                <a:lnTo>
                  <a:pt x="252260" y="398945"/>
                </a:lnTo>
                <a:lnTo>
                  <a:pt x="255688" y="397779"/>
                </a:lnTo>
                <a:lnTo>
                  <a:pt x="257950" y="397779"/>
                </a:lnTo>
                <a:lnTo>
                  <a:pt x="259081" y="398945"/>
                </a:lnTo>
                <a:lnTo>
                  <a:pt x="261343" y="400077"/>
                </a:lnTo>
                <a:lnTo>
                  <a:pt x="262509" y="401208"/>
                </a:lnTo>
                <a:lnTo>
                  <a:pt x="264771" y="402339"/>
                </a:lnTo>
                <a:lnTo>
                  <a:pt x="267032" y="405732"/>
                </a:lnTo>
                <a:lnTo>
                  <a:pt x="269294" y="405732"/>
                </a:lnTo>
                <a:lnTo>
                  <a:pt x="270460" y="405732"/>
                </a:lnTo>
                <a:lnTo>
                  <a:pt x="273853" y="406899"/>
                </a:lnTo>
                <a:lnTo>
                  <a:pt x="274984" y="406899"/>
                </a:lnTo>
                <a:lnTo>
                  <a:pt x="274984" y="408030"/>
                </a:lnTo>
                <a:lnTo>
                  <a:pt x="281805" y="413721"/>
                </a:lnTo>
                <a:lnTo>
                  <a:pt x="285233" y="410292"/>
                </a:lnTo>
                <a:lnTo>
                  <a:pt x="286364" y="410292"/>
                </a:lnTo>
                <a:lnTo>
                  <a:pt x="287494" y="409161"/>
                </a:lnTo>
                <a:lnTo>
                  <a:pt x="289756" y="409161"/>
                </a:lnTo>
                <a:lnTo>
                  <a:pt x="293184" y="405732"/>
                </a:lnTo>
                <a:lnTo>
                  <a:pt x="294315" y="405732"/>
                </a:lnTo>
                <a:lnTo>
                  <a:pt x="295446" y="408030"/>
                </a:lnTo>
                <a:lnTo>
                  <a:pt x="300005" y="404601"/>
                </a:lnTo>
                <a:lnTo>
                  <a:pt x="301136" y="403470"/>
                </a:lnTo>
                <a:lnTo>
                  <a:pt x="302267" y="402339"/>
                </a:lnTo>
                <a:lnTo>
                  <a:pt x="302267" y="398945"/>
                </a:lnTo>
                <a:lnTo>
                  <a:pt x="305659" y="392123"/>
                </a:lnTo>
                <a:lnTo>
                  <a:pt x="306790" y="392123"/>
                </a:lnTo>
                <a:lnTo>
                  <a:pt x="310218" y="392123"/>
                </a:lnTo>
                <a:lnTo>
                  <a:pt x="310218" y="388694"/>
                </a:lnTo>
                <a:lnTo>
                  <a:pt x="311349" y="387563"/>
                </a:lnTo>
                <a:lnTo>
                  <a:pt x="314777" y="386432"/>
                </a:lnTo>
                <a:lnTo>
                  <a:pt x="315908" y="385301"/>
                </a:lnTo>
                <a:lnTo>
                  <a:pt x="318170" y="384170"/>
                </a:lnTo>
                <a:lnTo>
                  <a:pt x="322729" y="385301"/>
                </a:lnTo>
                <a:lnTo>
                  <a:pt x="326122" y="384170"/>
                </a:lnTo>
                <a:lnTo>
                  <a:pt x="326122" y="383003"/>
                </a:lnTo>
                <a:lnTo>
                  <a:pt x="327252" y="379610"/>
                </a:lnTo>
                <a:lnTo>
                  <a:pt x="324991" y="372787"/>
                </a:lnTo>
                <a:lnTo>
                  <a:pt x="326122" y="372787"/>
                </a:lnTo>
                <a:lnTo>
                  <a:pt x="326122" y="371656"/>
                </a:lnTo>
                <a:lnTo>
                  <a:pt x="327252" y="370525"/>
                </a:lnTo>
                <a:lnTo>
                  <a:pt x="329550" y="369394"/>
                </a:lnTo>
                <a:lnTo>
                  <a:pt x="330680" y="369394"/>
                </a:lnTo>
                <a:lnTo>
                  <a:pt x="332942" y="369394"/>
                </a:lnTo>
                <a:lnTo>
                  <a:pt x="335204" y="368227"/>
                </a:lnTo>
                <a:lnTo>
                  <a:pt x="336335" y="367096"/>
                </a:lnTo>
                <a:lnTo>
                  <a:pt x="338632" y="362572"/>
                </a:lnTo>
                <a:lnTo>
                  <a:pt x="340894" y="361440"/>
                </a:lnTo>
                <a:lnTo>
                  <a:pt x="345453" y="361440"/>
                </a:lnTo>
                <a:lnTo>
                  <a:pt x="349976" y="364834"/>
                </a:lnTo>
                <a:lnTo>
                  <a:pt x="351143" y="364834"/>
                </a:lnTo>
                <a:lnTo>
                  <a:pt x="352273" y="364834"/>
                </a:lnTo>
                <a:lnTo>
                  <a:pt x="353404" y="364834"/>
                </a:lnTo>
                <a:lnTo>
                  <a:pt x="356797" y="363703"/>
                </a:lnTo>
                <a:lnTo>
                  <a:pt x="359094" y="361440"/>
                </a:lnTo>
                <a:lnTo>
                  <a:pt x="360225" y="359143"/>
                </a:lnTo>
                <a:lnTo>
                  <a:pt x="361356" y="358012"/>
                </a:lnTo>
                <a:lnTo>
                  <a:pt x="362487" y="358012"/>
                </a:lnTo>
                <a:lnTo>
                  <a:pt x="367046" y="359143"/>
                </a:lnTo>
                <a:lnTo>
                  <a:pt x="370438" y="358012"/>
                </a:lnTo>
                <a:lnTo>
                  <a:pt x="371569" y="356880"/>
                </a:lnTo>
                <a:lnTo>
                  <a:pt x="378390" y="348927"/>
                </a:lnTo>
                <a:lnTo>
                  <a:pt x="379521" y="347796"/>
                </a:lnTo>
                <a:lnTo>
                  <a:pt x="381818" y="347796"/>
                </a:lnTo>
                <a:lnTo>
                  <a:pt x="384080" y="348927"/>
                </a:lnTo>
                <a:lnTo>
                  <a:pt x="385211" y="350058"/>
                </a:lnTo>
                <a:lnTo>
                  <a:pt x="386342" y="351189"/>
                </a:lnTo>
                <a:lnTo>
                  <a:pt x="389770" y="358012"/>
                </a:lnTo>
                <a:lnTo>
                  <a:pt x="393162" y="360274"/>
                </a:lnTo>
                <a:lnTo>
                  <a:pt x="396590" y="361440"/>
                </a:lnTo>
                <a:lnTo>
                  <a:pt x="397721" y="361440"/>
                </a:lnTo>
                <a:lnTo>
                  <a:pt x="401114" y="359143"/>
                </a:lnTo>
                <a:lnTo>
                  <a:pt x="402245" y="359143"/>
                </a:lnTo>
                <a:lnTo>
                  <a:pt x="405673" y="361440"/>
                </a:lnTo>
                <a:lnTo>
                  <a:pt x="407935" y="362572"/>
                </a:lnTo>
                <a:lnTo>
                  <a:pt x="410232" y="363703"/>
                </a:lnTo>
                <a:lnTo>
                  <a:pt x="411363" y="363703"/>
                </a:lnTo>
                <a:lnTo>
                  <a:pt x="412494" y="363703"/>
                </a:lnTo>
                <a:lnTo>
                  <a:pt x="414755" y="362572"/>
                </a:lnTo>
                <a:lnTo>
                  <a:pt x="415886" y="362572"/>
                </a:lnTo>
                <a:lnTo>
                  <a:pt x="417017" y="360274"/>
                </a:lnTo>
                <a:lnTo>
                  <a:pt x="419314" y="355749"/>
                </a:lnTo>
                <a:lnTo>
                  <a:pt x="420445" y="354618"/>
                </a:lnTo>
                <a:lnTo>
                  <a:pt x="423838" y="354618"/>
                </a:lnTo>
                <a:lnTo>
                  <a:pt x="424969" y="353452"/>
                </a:lnTo>
                <a:lnTo>
                  <a:pt x="426135" y="351189"/>
                </a:lnTo>
                <a:lnTo>
                  <a:pt x="429528" y="339842"/>
                </a:lnTo>
                <a:lnTo>
                  <a:pt x="430659" y="338676"/>
                </a:lnTo>
                <a:lnTo>
                  <a:pt x="432956" y="336414"/>
                </a:lnTo>
                <a:lnTo>
                  <a:pt x="432956" y="335282"/>
                </a:lnTo>
                <a:lnTo>
                  <a:pt x="431789" y="329591"/>
                </a:lnTo>
                <a:lnTo>
                  <a:pt x="432956" y="325067"/>
                </a:lnTo>
                <a:lnTo>
                  <a:pt x="434087" y="322769"/>
                </a:lnTo>
                <a:lnTo>
                  <a:pt x="436348" y="322769"/>
                </a:lnTo>
                <a:lnTo>
                  <a:pt x="438610" y="323900"/>
                </a:lnTo>
                <a:lnTo>
                  <a:pt x="443169" y="326198"/>
                </a:lnTo>
                <a:lnTo>
                  <a:pt x="447728" y="326198"/>
                </a:lnTo>
                <a:lnTo>
                  <a:pt x="451121" y="326198"/>
                </a:lnTo>
                <a:lnTo>
                  <a:pt x="451121" y="325067"/>
                </a:lnTo>
                <a:lnTo>
                  <a:pt x="452252" y="319375"/>
                </a:lnTo>
                <a:lnTo>
                  <a:pt x="454513" y="317113"/>
                </a:lnTo>
                <a:lnTo>
                  <a:pt x="455680" y="313684"/>
                </a:lnTo>
                <a:lnTo>
                  <a:pt x="456810" y="312553"/>
                </a:lnTo>
                <a:lnTo>
                  <a:pt x="459072" y="310291"/>
                </a:lnTo>
                <a:lnTo>
                  <a:pt x="462500" y="307993"/>
                </a:lnTo>
                <a:lnTo>
                  <a:pt x="464762" y="305731"/>
                </a:lnTo>
                <a:lnTo>
                  <a:pt x="464762" y="301171"/>
                </a:lnTo>
                <a:lnTo>
                  <a:pt x="464762" y="298909"/>
                </a:lnTo>
                <a:lnTo>
                  <a:pt x="464762" y="297777"/>
                </a:lnTo>
                <a:lnTo>
                  <a:pt x="464762" y="296646"/>
                </a:lnTo>
                <a:lnTo>
                  <a:pt x="464762" y="295515"/>
                </a:lnTo>
                <a:lnTo>
                  <a:pt x="471583" y="288693"/>
                </a:lnTo>
                <a:lnTo>
                  <a:pt x="474975" y="284133"/>
                </a:lnTo>
                <a:lnTo>
                  <a:pt x="476106" y="276179"/>
                </a:lnTo>
                <a:lnTo>
                  <a:pt x="476106" y="272786"/>
                </a:lnTo>
                <a:lnTo>
                  <a:pt x="474975" y="270488"/>
                </a:lnTo>
                <a:lnTo>
                  <a:pt x="477273" y="267095"/>
                </a:lnTo>
                <a:lnTo>
                  <a:pt x="478403" y="265964"/>
                </a:lnTo>
                <a:lnTo>
                  <a:pt x="482927" y="265964"/>
                </a:lnTo>
                <a:lnTo>
                  <a:pt x="488617" y="265964"/>
                </a:lnTo>
                <a:lnTo>
                  <a:pt x="488617" y="263666"/>
                </a:lnTo>
                <a:lnTo>
                  <a:pt x="489748" y="260272"/>
                </a:lnTo>
                <a:lnTo>
                  <a:pt x="493176" y="258010"/>
                </a:lnTo>
                <a:lnTo>
                  <a:pt x="494307" y="253450"/>
                </a:lnTo>
                <a:lnTo>
                  <a:pt x="493176" y="251188"/>
                </a:lnTo>
                <a:lnTo>
                  <a:pt x="490879" y="250021"/>
                </a:lnTo>
                <a:lnTo>
                  <a:pt x="487486" y="246628"/>
                </a:lnTo>
                <a:lnTo>
                  <a:pt x="489748" y="242068"/>
                </a:lnTo>
                <a:lnTo>
                  <a:pt x="489748" y="240937"/>
                </a:lnTo>
                <a:lnTo>
                  <a:pt x="488617" y="239806"/>
                </a:lnTo>
                <a:lnTo>
                  <a:pt x="486355" y="239806"/>
                </a:lnTo>
                <a:lnTo>
                  <a:pt x="486355" y="237543"/>
                </a:lnTo>
                <a:lnTo>
                  <a:pt x="486355" y="236412"/>
                </a:lnTo>
                <a:lnTo>
                  <a:pt x="488617" y="236412"/>
                </a:lnTo>
                <a:lnTo>
                  <a:pt x="488617" y="234114"/>
                </a:lnTo>
                <a:lnTo>
                  <a:pt x="492045" y="232983"/>
                </a:lnTo>
                <a:lnTo>
                  <a:pt x="493176" y="230721"/>
                </a:lnTo>
                <a:lnTo>
                  <a:pt x="493176" y="228459"/>
                </a:lnTo>
                <a:lnTo>
                  <a:pt x="495438" y="226161"/>
                </a:lnTo>
                <a:lnTo>
                  <a:pt x="495438" y="225030"/>
                </a:lnTo>
                <a:lnTo>
                  <a:pt x="493176" y="222767"/>
                </a:lnTo>
                <a:lnTo>
                  <a:pt x="490879" y="221636"/>
                </a:lnTo>
                <a:lnTo>
                  <a:pt x="488617" y="219339"/>
                </a:lnTo>
                <a:lnTo>
                  <a:pt x="486355" y="219339"/>
                </a:lnTo>
                <a:lnTo>
                  <a:pt x="485224" y="219339"/>
                </a:lnTo>
                <a:lnTo>
                  <a:pt x="484058" y="217076"/>
                </a:lnTo>
                <a:lnTo>
                  <a:pt x="477273" y="214814"/>
                </a:lnTo>
                <a:lnTo>
                  <a:pt x="476106" y="213683"/>
                </a:lnTo>
                <a:lnTo>
                  <a:pt x="473845" y="212516"/>
                </a:lnTo>
                <a:lnTo>
                  <a:pt x="471583" y="205729"/>
                </a:lnTo>
                <a:lnTo>
                  <a:pt x="471583" y="203432"/>
                </a:lnTo>
                <a:lnTo>
                  <a:pt x="471583" y="202301"/>
                </a:lnTo>
                <a:lnTo>
                  <a:pt x="471583" y="200038"/>
                </a:lnTo>
                <a:lnTo>
                  <a:pt x="467024" y="192085"/>
                </a:lnTo>
                <a:lnTo>
                  <a:pt x="463631" y="190954"/>
                </a:lnTo>
                <a:lnTo>
                  <a:pt x="464762" y="188656"/>
                </a:lnTo>
                <a:lnTo>
                  <a:pt x="464762" y="187525"/>
                </a:lnTo>
                <a:lnTo>
                  <a:pt x="465893" y="187525"/>
                </a:lnTo>
                <a:lnTo>
                  <a:pt x="463631" y="186394"/>
                </a:lnTo>
                <a:lnTo>
                  <a:pt x="463631" y="181834"/>
                </a:lnTo>
                <a:lnTo>
                  <a:pt x="462500" y="177309"/>
                </a:lnTo>
                <a:lnTo>
                  <a:pt x="462500" y="175011"/>
                </a:lnTo>
                <a:lnTo>
                  <a:pt x="468155" y="165927"/>
                </a:lnTo>
                <a:lnTo>
                  <a:pt x="471583" y="163664"/>
                </a:lnTo>
                <a:lnTo>
                  <a:pt x="473845" y="159104"/>
                </a:lnTo>
                <a:lnTo>
                  <a:pt x="476106" y="156842"/>
                </a:lnTo>
                <a:lnTo>
                  <a:pt x="479534" y="155711"/>
                </a:lnTo>
                <a:lnTo>
                  <a:pt x="489748" y="152282"/>
                </a:lnTo>
                <a:lnTo>
                  <a:pt x="493176" y="150020"/>
                </a:lnTo>
                <a:lnTo>
                  <a:pt x="499996" y="144329"/>
                </a:lnTo>
                <a:lnTo>
                  <a:pt x="502258" y="143198"/>
                </a:lnTo>
                <a:lnTo>
                  <a:pt x="505651" y="138638"/>
                </a:lnTo>
                <a:lnTo>
                  <a:pt x="509079" y="135244"/>
                </a:lnTo>
                <a:lnTo>
                  <a:pt x="510210" y="135244"/>
                </a:lnTo>
                <a:lnTo>
                  <a:pt x="513603" y="134113"/>
                </a:lnTo>
                <a:lnTo>
                  <a:pt x="514769" y="134113"/>
                </a:lnTo>
                <a:lnTo>
                  <a:pt x="517031" y="131851"/>
                </a:lnTo>
                <a:lnTo>
                  <a:pt x="521589" y="127291"/>
                </a:lnTo>
                <a:lnTo>
                  <a:pt x="523851" y="126159"/>
                </a:lnTo>
                <a:lnTo>
                  <a:pt x="527244" y="125028"/>
                </a:lnTo>
                <a:lnTo>
                  <a:pt x="529541" y="126159"/>
                </a:lnTo>
                <a:lnTo>
                  <a:pt x="530672" y="126159"/>
                </a:lnTo>
                <a:lnTo>
                  <a:pt x="532934" y="127291"/>
                </a:lnTo>
                <a:lnTo>
                  <a:pt x="537493" y="132982"/>
                </a:lnTo>
                <a:lnTo>
                  <a:pt x="538624" y="135244"/>
                </a:lnTo>
                <a:lnTo>
                  <a:pt x="542016" y="140935"/>
                </a:lnTo>
                <a:lnTo>
                  <a:pt x="545444" y="144329"/>
                </a:lnTo>
                <a:lnTo>
                  <a:pt x="548837" y="144329"/>
                </a:lnTo>
                <a:lnTo>
                  <a:pt x="549968" y="144329"/>
                </a:lnTo>
                <a:lnTo>
                  <a:pt x="552265" y="147758"/>
                </a:lnTo>
                <a:lnTo>
                  <a:pt x="554527" y="148889"/>
                </a:lnTo>
                <a:lnTo>
                  <a:pt x="555658" y="148889"/>
                </a:lnTo>
                <a:lnTo>
                  <a:pt x="556789" y="153413"/>
                </a:lnTo>
                <a:lnTo>
                  <a:pt x="557919" y="153413"/>
                </a:lnTo>
                <a:lnTo>
                  <a:pt x="559086" y="153413"/>
                </a:lnTo>
                <a:lnTo>
                  <a:pt x="560217" y="151151"/>
                </a:lnTo>
                <a:lnTo>
                  <a:pt x="564740" y="151151"/>
                </a:lnTo>
                <a:lnTo>
                  <a:pt x="567037" y="150020"/>
                </a:lnTo>
                <a:lnTo>
                  <a:pt x="568168" y="150020"/>
                </a:lnTo>
                <a:lnTo>
                  <a:pt x="570430" y="150020"/>
                </a:lnTo>
                <a:lnTo>
                  <a:pt x="571561" y="152282"/>
                </a:lnTo>
                <a:lnTo>
                  <a:pt x="572692" y="153413"/>
                </a:lnTo>
                <a:lnTo>
                  <a:pt x="576120" y="151151"/>
                </a:lnTo>
                <a:lnTo>
                  <a:pt x="578382" y="145460"/>
                </a:lnTo>
                <a:lnTo>
                  <a:pt x="580643" y="145460"/>
                </a:lnTo>
                <a:lnTo>
                  <a:pt x="582940" y="147758"/>
                </a:lnTo>
                <a:lnTo>
                  <a:pt x="582940" y="145460"/>
                </a:lnTo>
                <a:lnTo>
                  <a:pt x="584071" y="145460"/>
                </a:lnTo>
                <a:lnTo>
                  <a:pt x="585202" y="144329"/>
                </a:lnTo>
                <a:lnTo>
                  <a:pt x="586333" y="145460"/>
                </a:lnTo>
                <a:lnTo>
                  <a:pt x="587464" y="145460"/>
                </a:lnTo>
                <a:lnTo>
                  <a:pt x="587464" y="146626"/>
                </a:lnTo>
                <a:lnTo>
                  <a:pt x="588630" y="146626"/>
                </a:lnTo>
                <a:lnTo>
                  <a:pt x="590892" y="147758"/>
                </a:lnTo>
                <a:lnTo>
                  <a:pt x="590892" y="148889"/>
                </a:lnTo>
                <a:lnTo>
                  <a:pt x="592023" y="148889"/>
                </a:lnTo>
                <a:lnTo>
                  <a:pt x="594285" y="148889"/>
                </a:lnTo>
                <a:lnTo>
                  <a:pt x="595416" y="148889"/>
                </a:lnTo>
                <a:lnTo>
                  <a:pt x="595416" y="152282"/>
                </a:lnTo>
                <a:lnTo>
                  <a:pt x="602236" y="151151"/>
                </a:lnTo>
                <a:lnTo>
                  <a:pt x="603403" y="151151"/>
                </a:lnTo>
                <a:lnTo>
                  <a:pt x="606795" y="150020"/>
                </a:lnTo>
                <a:lnTo>
                  <a:pt x="609057" y="151151"/>
                </a:lnTo>
                <a:lnTo>
                  <a:pt x="611354" y="153413"/>
                </a:lnTo>
                <a:lnTo>
                  <a:pt x="611354" y="154580"/>
                </a:lnTo>
                <a:lnTo>
                  <a:pt x="612485" y="155711"/>
                </a:lnTo>
                <a:lnTo>
                  <a:pt x="611354" y="159104"/>
                </a:lnTo>
                <a:lnTo>
                  <a:pt x="611354" y="161402"/>
                </a:lnTo>
                <a:lnTo>
                  <a:pt x="612485" y="165927"/>
                </a:lnTo>
                <a:lnTo>
                  <a:pt x="613616" y="168189"/>
                </a:lnTo>
                <a:lnTo>
                  <a:pt x="613616" y="169356"/>
                </a:lnTo>
                <a:lnTo>
                  <a:pt x="617009" y="171618"/>
                </a:lnTo>
                <a:lnTo>
                  <a:pt x="620437" y="171618"/>
                </a:lnTo>
                <a:lnTo>
                  <a:pt x="622698" y="172749"/>
                </a:lnTo>
                <a:lnTo>
                  <a:pt x="626126" y="177309"/>
                </a:lnTo>
                <a:lnTo>
                  <a:pt x="627257" y="177309"/>
                </a:lnTo>
                <a:lnTo>
                  <a:pt x="628388" y="177309"/>
                </a:lnTo>
                <a:lnTo>
                  <a:pt x="630650" y="175011"/>
                </a:lnTo>
                <a:lnTo>
                  <a:pt x="631781" y="175011"/>
                </a:lnTo>
                <a:lnTo>
                  <a:pt x="632912" y="177309"/>
                </a:lnTo>
                <a:lnTo>
                  <a:pt x="632912" y="180703"/>
                </a:lnTo>
                <a:lnTo>
                  <a:pt x="635209" y="184131"/>
                </a:lnTo>
                <a:lnTo>
                  <a:pt x="635209" y="187525"/>
                </a:lnTo>
                <a:lnTo>
                  <a:pt x="637471" y="187525"/>
                </a:lnTo>
                <a:lnTo>
                  <a:pt x="644291" y="186394"/>
                </a:lnTo>
                <a:lnTo>
                  <a:pt x="645422" y="185263"/>
                </a:lnTo>
                <a:lnTo>
                  <a:pt x="645422" y="181834"/>
                </a:lnTo>
                <a:lnTo>
                  <a:pt x="647719" y="180703"/>
                </a:lnTo>
                <a:lnTo>
                  <a:pt x="649981" y="178440"/>
                </a:lnTo>
                <a:lnTo>
                  <a:pt x="652243" y="176178"/>
                </a:lnTo>
                <a:lnTo>
                  <a:pt x="652243" y="172749"/>
                </a:lnTo>
                <a:lnTo>
                  <a:pt x="652243" y="171618"/>
                </a:lnTo>
                <a:lnTo>
                  <a:pt x="653374" y="172749"/>
                </a:lnTo>
                <a:lnTo>
                  <a:pt x="656802" y="173880"/>
                </a:lnTo>
                <a:lnTo>
                  <a:pt x="656802" y="175011"/>
                </a:lnTo>
                <a:lnTo>
                  <a:pt x="659064" y="175011"/>
                </a:lnTo>
                <a:lnTo>
                  <a:pt x="662456" y="173880"/>
                </a:lnTo>
                <a:lnTo>
                  <a:pt x="664754" y="173880"/>
                </a:lnTo>
                <a:lnTo>
                  <a:pt x="667015" y="172749"/>
                </a:lnTo>
                <a:lnTo>
                  <a:pt x="668146" y="173880"/>
                </a:lnTo>
                <a:lnTo>
                  <a:pt x="671574" y="169356"/>
                </a:lnTo>
                <a:lnTo>
                  <a:pt x="672705" y="167058"/>
                </a:lnTo>
                <a:lnTo>
                  <a:pt x="673836" y="165927"/>
                </a:lnTo>
                <a:lnTo>
                  <a:pt x="677264" y="167058"/>
                </a:lnTo>
                <a:lnTo>
                  <a:pt x="680657" y="165927"/>
                </a:lnTo>
                <a:lnTo>
                  <a:pt x="685216" y="167058"/>
                </a:lnTo>
                <a:lnTo>
                  <a:pt x="689739" y="165927"/>
                </a:lnTo>
                <a:lnTo>
                  <a:pt x="690870" y="163664"/>
                </a:lnTo>
                <a:lnTo>
                  <a:pt x="689739" y="161402"/>
                </a:lnTo>
                <a:lnTo>
                  <a:pt x="690870" y="160236"/>
                </a:lnTo>
                <a:lnTo>
                  <a:pt x="693167" y="159104"/>
                </a:lnTo>
                <a:lnTo>
                  <a:pt x="696560" y="160236"/>
                </a:lnTo>
                <a:lnTo>
                  <a:pt x="697691" y="159104"/>
                </a:lnTo>
                <a:lnTo>
                  <a:pt x="699988" y="157973"/>
                </a:lnTo>
                <a:lnTo>
                  <a:pt x="701119" y="156842"/>
                </a:lnTo>
                <a:lnTo>
                  <a:pt x="701119" y="152282"/>
                </a:lnTo>
                <a:lnTo>
                  <a:pt x="702250" y="151151"/>
                </a:lnTo>
                <a:lnTo>
                  <a:pt x="705642" y="148889"/>
                </a:lnTo>
                <a:lnTo>
                  <a:pt x="710201" y="146626"/>
                </a:lnTo>
                <a:lnTo>
                  <a:pt x="711332" y="145460"/>
                </a:lnTo>
                <a:lnTo>
                  <a:pt x="712463" y="145460"/>
                </a:lnTo>
                <a:lnTo>
                  <a:pt x="712463" y="140935"/>
                </a:lnTo>
                <a:lnTo>
                  <a:pt x="718153" y="137506"/>
                </a:lnTo>
                <a:lnTo>
                  <a:pt x="719284" y="135244"/>
                </a:lnTo>
                <a:lnTo>
                  <a:pt x="720415" y="135244"/>
                </a:lnTo>
                <a:lnTo>
                  <a:pt x="723843" y="134113"/>
                </a:lnTo>
                <a:lnTo>
                  <a:pt x="727235" y="134113"/>
                </a:lnTo>
                <a:lnTo>
                  <a:pt x="728366" y="132982"/>
                </a:lnTo>
                <a:lnTo>
                  <a:pt x="731794" y="130684"/>
                </a:lnTo>
                <a:lnTo>
                  <a:pt x="734056" y="129553"/>
                </a:lnTo>
                <a:lnTo>
                  <a:pt x="735187" y="129553"/>
                </a:lnTo>
                <a:lnTo>
                  <a:pt x="737484" y="130684"/>
                </a:lnTo>
                <a:lnTo>
                  <a:pt x="739746" y="130684"/>
                </a:lnTo>
                <a:lnTo>
                  <a:pt x="742008" y="129553"/>
                </a:lnTo>
                <a:lnTo>
                  <a:pt x="748828" y="129553"/>
                </a:lnTo>
                <a:lnTo>
                  <a:pt x="752256" y="129553"/>
                </a:lnTo>
                <a:lnTo>
                  <a:pt x="755649" y="128422"/>
                </a:lnTo>
                <a:lnTo>
                  <a:pt x="761339" y="125028"/>
                </a:lnTo>
                <a:lnTo>
                  <a:pt x="763601" y="125028"/>
                </a:lnTo>
                <a:lnTo>
                  <a:pt x="765863" y="125028"/>
                </a:lnTo>
                <a:lnTo>
                  <a:pt x="768160" y="123897"/>
                </a:lnTo>
                <a:lnTo>
                  <a:pt x="772683" y="126159"/>
                </a:lnTo>
                <a:lnTo>
                  <a:pt x="777242" y="122731"/>
                </a:lnTo>
                <a:lnTo>
                  <a:pt x="779504" y="126159"/>
                </a:lnTo>
                <a:lnTo>
                  <a:pt x="780635" y="126159"/>
                </a:lnTo>
                <a:lnTo>
                  <a:pt x="782932" y="126159"/>
                </a:lnTo>
                <a:lnTo>
                  <a:pt x="785194" y="128422"/>
                </a:lnTo>
                <a:lnTo>
                  <a:pt x="786325" y="128422"/>
                </a:lnTo>
                <a:lnTo>
                  <a:pt x="787456" y="127291"/>
                </a:lnTo>
                <a:lnTo>
                  <a:pt x="788622" y="125028"/>
                </a:lnTo>
                <a:lnTo>
                  <a:pt x="792014" y="123897"/>
                </a:lnTo>
                <a:lnTo>
                  <a:pt x="794276" y="121600"/>
                </a:lnTo>
                <a:lnTo>
                  <a:pt x="795407" y="121600"/>
                </a:lnTo>
                <a:lnTo>
                  <a:pt x="797704" y="122731"/>
                </a:lnTo>
                <a:lnTo>
                  <a:pt x="799966" y="122731"/>
                </a:lnTo>
                <a:lnTo>
                  <a:pt x="802228" y="112515"/>
                </a:lnTo>
                <a:lnTo>
                  <a:pt x="805656" y="109086"/>
                </a:lnTo>
                <a:lnTo>
                  <a:pt x="805656" y="105693"/>
                </a:lnTo>
                <a:lnTo>
                  <a:pt x="809049" y="102299"/>
                </a:lnTo>
                <a:lnTo>
                  <a:pt x="810179" y="102299"/>
                </a:lnTo>
                <a:lnTo>
                  <a:pt x="812477" y="100001"/>
                </a:lnTo>
                <a:lnTo>
                  <a:pt x="817000" y="96608"/>
                </a:lnTo>
                <a:lnTo>
                  <a:pt x="817000" y="92048"/>
                </a:lnTo>
                <a:lnTo>
                  <a:pt x="817000" y="88655"/>
                </a:lnTo>
                <a:lnTo>
                  <a:pt x="818166" y="84095"/>
                </a:lnTo>
                <a:lnTo>
                  <a:pt x="818166" y="82963"/>
                </a:lnTo>
                <a:lnTo>
                  <a:pt x="826118" y="82963"/>
                </a:lnTo>
                <a:lnTo>
                  <a:pt x="827249" y="80701"/>
                </a:lnTo>
                <a:lnTo>
                  <a:pt x="827249" y="78403"/>
                </a:lnTo>
                <a:lnTo>
                  <a:pt x="834070" y="77272"/>
                </a:lnTo>
                <a:lnTo>
                  <a:pt x="835200" y="77272"/>
                </a:lnTo>
                <a:lnTo>
                  <a:pt x="835200" y="75010"/>
                </a:lnTo>
                <a:lnTo>
                  <a:pt x="837462" y="75010"/>
                </a:lnTo>
                <a:lnTo>
                  <a:pt x="838593" y="72748"/>
                </a:lnTo>
                <a:lnTo>
                  <a:pt x="839724" y="72748"/>
                </a:lnTo>
                <a:lnTo>
                  <a:pt x="840890" y="72748"/>
                </a:lnTo>
                <a:lnTo>
                  <a:pt x="842021" y="72748"/>
                </a:lnTo>
                <a:lnTo>
                  <a:pt x="844283" y="72748"/>
                </a:lnTo>
                <a:lnTo>
                  <a:pt x="845414" y="75010"/>
                </a:lnTo>
                <a:lnTo>
                  <a:pt x="848842" y="73879"/>
                </a:lnTo>
                <a:lnTo>
                  <a:pt x="848842" y="69319"/>
                </a:lnTo>
                <a:lnTo>
                  <a:pt x="851104" y="68188"/>
                </a:lnTo>
                <a:lnTo>
                  <a:pt x="852235" y="63628"/>
                </a:lnTo>
                <a:lnTo>
                  <a:pt x="853365" y="63628"/>
                </a:lnTo>
                <a:lnTo>
                  <a:pt x="854496" y="61365"/>
                </a:lnTo>
                <a:lnTo>
                  <a:pt x="854496" y="59103"/>
                </a:lnTo>
                <a:lnTo>
                  <a:pt x="855663" y="57972"/>
                </a:lnTo>
                <a:lnTo>
                  <a:pt x="855663" y="56805"/>
                </a:lnTo>
                <a:lnTo>
                  <a:pt x="856793" y="56805"/>
                </a:lnTo>
                <a:lnTo>
                  <a:pt x="857924" y="53412"/>
                </a:lnTo>
                <a:lnTo>
                  <a:pt x="860186" y="53412"/>
                </a:lnTo>
                <a:lnTo>
                  <a:pt x="862448" y="51150"/>
                </a:lnTo>
                <a:lnTo>
                  <a:pt x="867007" y="45458"/>
                </a:lnTo>
                <a:lnTo>
                  <a:pt x="868138" y="46590"/>
                </a:lnTo>
                <a:lnTo>
                  <a:pt x="870435" y="40898"/>
                </a:lnTo>
                <a:lnTo>
                  <a:pt x="872697" y="36374"/>
                </a:lnTo>
                <a:lnTo>
                  <a:pt x="873828" y="32945"/>
                </a:lnTo>
                <a:lnTo>
                  <a:pt x="876089" y="30683"/>
                </a:lnTo>
                <a:lnTo>
                  <a:pt x="876089" y="29552"/>
                </a:lnTo>
                <a:lnTo>
                  <a:pt x="878386" y="29552"/>
                </a:lnTo>
                <a:lnTo>
                  <a:pt x="879517" y="29552"/>
                </a:lnTo>
                <a:lnTo>
                  <a:pt x="884041" y="32945"/>
                </a:lnTo>
                <a:lnTo>
                  <a:pt x="887469" y="32945"/>
                </a:lnTo>
                <a:lnTo>
                  <a:pt x="890862" y="35243"/>
                </a:lnTo>
                <a:lnTo>
                  <a:pt x="891993" y="35243"/>
                </a:lnTo>
                <a:lnTo>
                  <a:pt x="894290" y="34076"/>
                </a:lnTo>
                <a:lnTo>
                  <a:pt x="896551" y="31814"/>
                </a:lnTo>
                <a:lnTo>
                  <a:pt x="899979" y="31814"/>
                </a:lnTo>
                <a:lnTo>
                  <a:pt x="899979" y="30683"/>
                </a:lnTo>
                <a:lnTo>
                  <a:pt x="901110" y="29552"/>
                </a:lnTo>
                <a:lnTo>
                  <a:pt x="902241" y="29552"/>
                </a:lnTo>
                <a:lnTo>
                  <a:pt x="905634" y="30683"/>
                </a:lnTo>
                <a:lnTo>
                  <a:pt x="906765" y="29552"/>
                </a:lnTo>
                <a:lnTo>
                  <a:pt x="907931" y="30683"/>
                </a:lnTo>
                <a:lnTo>
                  <a:pt x="909062" y="29552"/>
                </a:lnTo>
                <a:lnTo>
                  <a:pt x="910193" y="30683"/>
                </a:lnTo>
                <a:lnTo>
                  <a:pt x="911324" y="29552"/>
                </a:lnTo>
                <a:lnTo>
                  <a:pt x="912455" y="30683"/>
                </a:lnTo>
                <a:lnTo>
                  <a:pt x="920406" y="29552"/>
                </a:lnTo>
                <a:lnTo>
                  <a:pt x="919275" y="31814"/>
                </a:lnTo>
                <a:lnTo>
                  <a:pt x="919275" y="32945"/>
                </a:lnTo>
                <a:lnTo>
                  <a:pt x="918144" y="34076"/>
                </a:lnTo>
                <a:lnTo>
                  <a:pt x="918144" y="35243"/>
                </a:lnTo>
                <a:lnTo>
                  <a:pt x="919275" y="37505"/>
                </a:lnTo>
                <a:lnTo>
                  <a:pt x="920406" y="38636"/>
                </a:lnTo>
                <a:lnTo>
                  <a:pt x="920406" y="39767"/>
                </a:lnTo>
                <a:lnTo>
                  <a:pt x="921537" y="40898"/>
                </a:lnTo>
                <a:lnTo>
                  <a:pt x="922703" y="43196"/>
                </a:lnTo>
                <a:lnTo>
                  <a:pt x="926096" y="43196"/>
                </a:lnTo>
                <a:lnTo>
                  <a:pt x="926096" y="44327"/>
                </a:lnTo>
                <a:lnTo>
                  <a:pt x="927227" y="43196"/>
                </a:lnTo>
                <a:lnTo>
                  <a:pt x="928358" y="43196"/>
                </a:lnTo>
                <a:lnTo>
                  <a:pt x="930655" y="43196"/>
                </a:lnTo>
                <a:lnTo>
                  <a:pt x="932917" y="43196"/>
                </a:lnTo>
                <a:lnTo>
                  <a:pt x="934048" y="43196"/>
                </a:lnTo>
                <a:lnTo>
                  <a:pt x="935179" y="47721"/>
                </a:lnTo>
                <a:lnTo>
                  <a:pt x="934048" y="52281"/>
                </a:lnTo>
                <a:lnTo>
                  <a:pt x="936309" y="53412"/>
                </a:lnTo>
                <a:lnTo>
                  <a:pt x="939737" y="51150"/>
                </a:lnTo>
                <a:lnTo>
                  <a:pt x="940868" y="51150"/>
                </a:lnTo>
                <a:lnTo>
                  <a:pt x="943130" y="49983"/>
                </a:lnTo>
                <a:lnTo>
                  <a:pt x="946558" y="51150"/>
                </a:lnTo>
                <a:lnTo>
                  <a:pt x="946558" y="53412"/>
                </a:lnTo>
                <a:lnTo>
                  <a:pt x="948820" y="53412"/>
                </a:lnTo>
                <a:lnTo>
                  <a:pt x="953379" y="52281"/>
                </a:lnTo>
                <a:lnTo>
                  <a:pt x="953379" y="54543"/>
                </a:lnTo>
                <a:lnTo>
                  <a:pt x="955641" y="56805"/>
                </a:lnTo>
                <a:lnTo>
                  <a:pt x="956772" y="56805"/>
                </a:lnTo>
                <a:lnTo>
                  <a:pt x="956772" y="57972"/>
                </a:lnTo>
                <a:lnTo>
                  <a:pt x="956772" y="61365"/>
                </a:lnTo>
                <a:lnTo>
                  <a:pt x="959033" y="63628"/>
                </a:lnTo>
                <a:lnTo>
                  <a:pt x="959033" y="65925"/>
                </a:lnTo>
                <a:lnTo>
                  <a:pt x="962461" y="67056"/>
                </a:lnTo>
                <a:lnTo>
                  <a:pt x="962461" y="71581"/>
                </a:lnTo>
                <a:lnTo>
                  <a:pt x="964723" y="71581"/>
                </a:lnTo>
                <a:lnTo>
                  <a:pt x="964723" y="77272"/>
                </a:lnTo>
                <a:lnTo>
                  <a:pt x="965854" y="79535"/>
                </a:lnTo>
                <a:lnTo>
                  <a:pt x="967020" y="81832"/>
                </a:lnTo>
                <a:lnTo>
                  <a:pt x="968151" y="84095"/>
                </a:lnTo>
                <a:lnTo>
                  <a:pt x="968151" y="85226"/>
                </a:lnTo>
                <a:lnTo>
                  <a:pt x="968151" y="86357"/>
                </a:lnTo>
                <a:lnTo>
                  <a:pt x="969282" y="87523"/>
                </a:lnTo>
                <a:lnTo>
                  <a:pt x="969282" y="90917"/>
                </a:lnTo>
                <a:lnTo>
                  <a:pt x="970413" y="92048"/>
                </a:lnTo>
                <a:lnTo>
                  <a:pt x="969282" y="94346"/>
                </a:lnTo>
                <a:lnTo>
                  <a:pt x="971544" y="95477"/>
                </a:lnTo>
                <a:lnTo>
                  <a:pt x="972675" y="97739"/>
                </a:lnTo>
                <a:lnTo>
                  <a:pt x="974972" y="97739"/>
                </a:lnTo>
                <a:lnTo>
                  <a:pt x="974972" y="98870"/>
                </a:lnTo>
                <a:lnTo>
                  <a:pt x="977234" y="97739"/>
                </a:lnTo>
                <a:lnTo>
                  <a:pt x="979495" y="98870"/>
                </a:lnTo>
                <a:lnTo>
                  <a:pt x="980626" y="98870"/>
                </a:lnTo>
                <a:lnTo>
                  <a:pt x="980626" y="101133"/>
                </a:lnTo>
                <a:lnTo>
                  <a:pt x="981793" y="101133"/>
                </a:lnTo>
                <a:lnTo>
                  <a:pt x="984054" y="102299"/>
                </a:lnTo>
                <a:lnTo>
                  <a:pt x="987447" y="104561"/>
                </a:lnTo>
                <a:lnTo>
                  <a:pt x="988578" y="104561"/>
                </a:lnTo>
                <a:lnTo>
                  <a:pt x="992006" y="104561"/>
                </a:lnTo>
                <a:lnTo>
                  <a:pt x="993137" y="106824"/>
                </a:lnTo>
                <a:lnTo>
                  <a:pt x="995399" y="107955"/>
                </a:lnTo>
                <a:lnTo>
                  <a:pt x="994268" y="110253"/>
                </a:lnTo>
                <a:lnTo>
                  <a:pt x="994268" y="112515"/>
                </a:lnTo>
                <a:lnTo>
                  <a:pt x="994268" y="113646"/>
                </a:lnTo>
                <a:lnTo>
                  <a:pt x="993137" y="115908"/>
                </a:lnTo>
                <a:lnTo>
                  <a:pt x="993137" y="117075"/>
                </a:lnTo>
                <a:lnTo>
                  <a:pt x="990875" y="120468"/>
                </a:lnTo>
                <a:lnTo>
                  <a:pt x="992006" y="122731"/>
                </a:lnTo>
                <a:lnTo>
                  <a:pt x="992006" y="125028"/>
                </a:lnTo>
                <a:lnTo>
                  <a:pt x="993137" y="125028"/>
                </a:lnTo>
                <a:lnTo>
                  <a:pt x="993137" y="127291"/>
                </a:lnTo>
                <a:lnTo>
                  <a:pt x="992006" y="128422"/>
                </a:lnTo>
                <a:lnTo>
                  <a:pt x="988578" y="129553"/>
                </a:lnTo>
                <a:lnTo>
                  <a:pt x="988578" y="130684"/>
                </a:lnTo>
                <a:lnTo>
                  <a:pt x="988578" y="131851"/>
                </a:lnTo>
                <a:lnTo>
                  <a:pt x="986316" y="132982"/>
                </a:lnTo>
                <a:lnTo>
                  <a:pt x="982923" y="131851"/>
                </a:lnTo>
                <a:lnTo>
                  <a:pt x="982923" y="132982"/>
                </a:lnTo>
                <a:lnTo>
                  <a:pt x="981793" y="132982"/>
                </a:lnTo>
                <a:lnTo>
                  <a:pt x="980626" y="134113"/>
                </a:lnTo>
                <a:lnTo>
                  <a:pt x="984054" y="138638"/>
                </a:lnTo>
                <a:lnTo>
                  <a:pt x="982923" y="139804"/>
                </a:lnTo>
                <a:lnTo>
                  <a:pt x="984054" y="142066"/>
                </a:lnTo>
                <a:lnTo>
                  <a:pt x="981793" y="144329"/>
                </a:lnTo>
                <a:lnTo>
                  <a:pt x="982923" y="146626"/>
                </a:lnTo>
                <a:lnTo>
                  <a:pt x="982923" y="148889"/>
                </a:lnTo>
                <a:lnTo>
                  <a:pt x="982923" y="150020"/>
                </a:lnTo>
                <a:lnTo>
                  <a:pt x="981793" y="150020"/>
                </a:lnTo>
                <a:lnTo>
                  <a:pt x="979495" y="151151"/>
                </a:lnTo>
                <a:lnTo>
                  <a:pt x="979495" y="154580"/>
                </a:lnTo>
                <a:lnTo>
                  <a:pt x="978365" y="156842"/>
                </a:lnTo>
                <a:lnTo>
                  <a:pt x="977234" y="159104"/>
                </a:lnTo>
                <a:lnTo>
                  <a:pt x="981793" y="156842"/>
                </a:lnTo>
                <a:lnTo>
                  <a:pt x="986316" y="156842"/>
                </a:lnTo>
                <a:lnTo>
                  <a:pt x="987447" y="157973"/>
                </a:lnTo>
                <a:lnTo>
                  <a:pt x="993137" y="161402"/>
                </a:lnTo>
                <a:lnTo>
                  <a:pt x="997696" y="162533"/>
                </a:lnTo>
                <a:lnTo>
                  <a:pt x="1002219" y="163664"/>
                </a:lnTo>
                <a:lnTo>
                  <a:pt x="1007909" y="161402"/>
                </a:lnTo>
                <a:lnTo>
                  <a:pt x="1010171" y="161402"/>
                </a:lnTo>
                <a:lnTo>
                  <a:pt x="1011337" y="161402"/>
                </a:lnTo>
                <a:lnTo>
                  <a:pt x="1012468" y="160236"/>
                </a:lnTo>
                <a:lnTo>
                  <a:pt x="1014730" y="157973"/>
                </a:lnTo>
                <a:lnTo>
                  <a:pt x="1015861" y="157973"/>
                </a:lnTo>
                <a:lnTo>
                  <a:pt x="1016992" y="153413"/>
                </a:lnTo>
                <a:lnTo>
                  <a:pt x="1018123" y="152282"/>
                </a:lnTo>
                <a:lnTo>
                  <a:pt x="1021551" y="151151"/>
                </a:lnTo>
                <a:lnTo>
                  <a:pt x="1022681" y="151151"/>
                </a:lnTo>
                <a:lnTo>
                  <a:pt x="1023812" y="151151"/>
                </a:lnTo>
                <a:lnTo>
                  <a:pt x="1027240" y="152282"/>
                </a:lnTo>
                <a:lnTo>
                  <a:pt x="1028371" y="153413"/>
                </a:lnTo>
                <a:lnTo>
                  <a:pt x="1030633" y="150020"/>
                </a:lnTo>
                <a:lnTo>
                  <a:pt x="1034061" y="143198"/>
                </a:lnTo>
                <a:lnTo>
                  <a:pt x="1036323" y="140935"/>
                </a:lnTo>
                <a:lnTo>
                  <a:pt x="1038585" y="140935"/>
                </a:lnTo>
                <a:lnTo>
                  <a:pt x="1042013" y="144329"/>
                </a:lnTo>
                <a:lnTo>
                  <a:pt x="1045405" y="145460"/>
                </a:lnTo>
                <a:lnTo>
                  <a:pt x="1046536" y="145460"/>
                </a:lnTo>
                <a:lnTo>
                  <a:pt x="1051095" y="140935"/>
                </a:lnTo>
                <a:lnTo>
                  <a:pt x="1051095" y="137506"/>
                </a:lnTo>
                <a:lnTo>
                  <a:pt x="1051095" y="136375"/>
                </a:lnTo>
                <a:lnTo>
                  <a:pt x="1053357" y="129553"/>
                </a:lnTo>
                <a:lnTo>
                  <a:pt x="1055654" y="127291"/>
                </a:lnTo>
                <a:lnTo>
                  <a:pt x="1057916" y="114777"/>
                </a:lnTo>
                <a:lnTo>
                  <a:pt x="1059047" y="111384"/>
                </a:lnTo>
                <a:lnTo>
                  <a:pt x="1057916" y="106824"/>
                </a:lnTo>
                <a:lnTo>
                  <a:pt x="1059047" y="101133"/>
                </a:lnTo>
                <a:lnTo>
                  <a:pt x="1061309" y="94346"/>
                </a:lnTo>
                <a:lnTo>
                  <a:pt x="1064737" y="90917"/>
                </a:lnTo>
                <a:lnTo>
                  <a:pt x="1065867" y="89786"/>
                </a:lnTo>
                <a:lnTo>
                  <a:pt x="1068129" y="89786"/>
                </a:lnTo>
                <a:lnTo>
                  <a:pt x="1069260" y="89786"/>
                </a:lnTo>
                <a:lnTo>
                  <a:pt x="1070426" y="90917"/>
                </a:lnTo>
                <a:lnTo>
                  <a:pt x="1071557" y="90917"/>
                </a:lnTo>
                <a:lnTo>
                  <a:pt x="1074950" y="94346"/>
                </a:lnTo>
                <a:lnTo>
                  <a:pt x="1078378" y="96608"/>
                </a:lnTo>
                <a:lnTo>
                  <a:pt x="1079509" y="98870"/>
                </a:lnTo>
                <a:lnTo>
                  <a:pt x="1081771" y="98870"/>
                </a:lnTo>
                <a:lnTo>
                  <a:pt x="1085199" y="98870"/>
                </a:lnTo>
                <a:lnTo>
                  <a:pt x="1091984" y="95477"/>
                </a:lnTo>
                <a:lnTo>
                  <a:pt x="1094281" y="93179"/>
                </a:lnTo>
                <a:lnTo>
                  <a:pt x="1096543" y="90917"/>
                </a:lnTo>
                <a:lnTo>
                  <a:pt x="1101102" y="90917"/>
                </a:lnTo>
                <a:lnTo>
                  <a:pt x="1106756" y="90917"/>
                </a:lnTo>
                <a:lnTo>
                  <a:pt x="1107923" y="90917"/>
                </a:lnTo>
                <a:lnTo>
                  <a:pt x="1110184" y="89786"/>
                </a:lnTo>
                <a:lnTo>
                  <a:pt x="1113577" y="88655"/>
                </a:lnTo>
                <a:lnTo>
                  <a:pt x="1120398" y="80701"/>
                </a:lnTo>
                <a:lnTo>
                  <a:pt x="1121529" y="79535"/>
                </a:lnTo>
                <a:lnTo>
                  <a:pt x="1122695" y="76141"/>
                </a:lnTo>
                <a:lnTo>
                  <a:pt x="1124957" y="75010"/>
                </a:lnTo>
                <a:lnTo>
                  <a:pt x="1128349" y="68188"/>
                </a:lnTo>
                <a:lnTo>
                  <a:pt x="1127218" y="63628"/>
                </a:lnTo>
                <a:lnTo>
                  <a:pt x="1123826" y="56805"/>
                </a:lnTo>
                <a:lnTo>
                  <a:pt x="1123826" y="55674"/>
                </a:lnTo>
                <a:lnTo>
                  <a:pt x="1123826" y="54543"/>
                </a:lnTo>
                <a:lnTo>
                  <a:pt x="1123826" y="52281"/>
                </a:lnTo>
                <a:lnTo>
                  <a:pt x="1124957" y="51150"/>
                </a:lnTo>
                <a:lnTo>
                  <a:pt x="1128349" y="49983"/>
                </a:lnTo>
                <a:lnTo>
                  <a:pt x="1137467" y="47721"/>
                </a:lnTo>
                <a:lnTo>
                  <a:pt x="1139729" y="48852"/>
                </a:lnTo>
                <a:lnTo>
                  <a:pt x="1141991" y="48852"/>
                </a:lnTo>
                <a:lnTo>
                  <a:pt x="1148811" y="44327"/>
                </a:lnTo>
                <a:lnTo>
                  <a:pt x="1156763" y="45458"/>
                </a:lnTo>
                <a:lnTo>
                  <a:pt x="1159060" y="45458"/>
                </a:lnTo>
                <a:lnTo>
                  <a:pt x="1160191" y="44327"/>
                </a:lnTo>
                <a:lnTo>
                  <a:pt x="1161322" y="43196"/>
                </a:lnTo>
                <a:lnTo>
                  <a:pt x="1162453" y="42030"/>
                </a:lnTo>
                <a:lnTo>
                  <a:pt x="1161322" y="38636"/>
                </a:lnTo>
                <a:lnTo>
                  <a:pt x="1161322" y="36374"/>
                </a:lnTo>
                <a:lnTo>
                  <a:pt x="1161322" y="35243"/>
                </a:lnTo>
                <a:lnTo>
                  <a:pt x="1160191" y="29552"/>
                </a:lnTo>
                <a:lnTo>
                  <a:pt x="1157894" y="24992"/>
                </a:lnTo>
                <a:lnTo>
                  <a:pt x="1159060" y="21598"/>
                </a:lnTo>
                <a:lnTo>
                  <a:pt x="1163584" y="21598"/>
                </a:lnTo>
                <a:lnTo>
                  <a:pt x="1165846" y="21598"/>
                </a:lnTo>
                <a:lnTo>
                  <a:pt x="1169274" y="20432"/>
                </a:lnTo>
                <a:lnTo>
                  <a:pt x="1172666" y="20432"/>
                </a:lnTo>
                <a:lnTo>
                  <a:pt x="1179487" y="18169"/>
                </a:lnTo>
                <a:lnTo>
                  <a:pt x="1179487" y="17038"/>
                </a:lnTo>
                <a:lnTo>
                  <a:pt x="1180618" y="15907"/>
                </a:lnTo>
                <a:lnTo>
                  <a:pt x="1181784" y="14776"/>
                </a:lnTo>
                <a:lnTo>
                  <a:pt x="1186308" y="13645"/>
                </a:lnTo>
                <a:lnTo>
                  <a:pt x="1187439" y="12478"/>
                </a:lnTo>
                <a:lnTo>
                  <a:pt x="1194259" y="10216"/>
                </a:lnTo>
                <a:lnTo>
                  <a:pt x="1197687" y="7953"/>
                </a:lnTo>
                <a:lnTo>
                  <a:pt x="1197687" y="5691"/>
                </a:lnTo>
                <a:lnTo>
                  <a:pt x="1198818" y="4525"/>
                </a:lnTo>
                <a:lnTo>
                  <a:pt x="1201080" y="4525"/>
                </a:lnTo>
                <a:lnTo>
                  <a:pt x="1203342" y="4525"/>
                </a:lnTo>
                <a:lnTo>
                  <a:pt x="1204508" y="1131"/>
                </a:lnTo>
                <a:lnTo>
                  <a:pt x="1205639" y="1131"/>
                </a:lnTo>
                <a:lnTo>
                  <a:pt x="1210162" y="0"/>
                </a:lnTo>
                <a:lnTo>
                  <a:pt x="1211329" y="0"/>
                </a:lnTo>
                <a:lnTo>
                  <a:pt x="1212460" y="0"/>
                </a:lnTo>
                <a:lnTo>
                  <a:pt x="1213590" y="1131"/>
                </a:lnTo>
                <a:lnTo>
                  <a:pt x="1214721" y="2262"/>
                </a:lnTo>
                <a:lnTo>
                  <a:pt x="1216983" y="4525"/>
                </a:lnTo>
                <a:lnTo>
                  <a:pt x="1219280" y="4525"/>
                </a:lnTo>
                <a:lnTo>
                  <a:pt x="1223804" y="4525"/>
                </a:lnTo>
                <a:lnTo>
                  <a:pt x="1226101" y="4525"/>
                </a:lnTo>
                <a:lnTo>
                  <a:pt x="1227232" y="5691"/>
                </a:lnTo>
                <a:lnTo>
                  <a:pt x="1228363" y="7953"/>
                </a:lnTo>
                <a:lnTo>
                  <a:pt x="1228363" y="9085"/>
                </a:lnTo>
                <a:lnTo>
                  <a:pt x="1228363" y="10216"/>
                </a:lnTo>
                <a:lnTo>
                  <a:pt x="1229494" y="13645"/>
                </a:lnTo>
                <a:lnTo>
                  <a:pt x="1231755" y="14776"/>
                </a:lnTo>
                <a:lnTo>
                  <a:pt x="1232886" y="15907"/>
                </a:lnTo>
                <a:lnTo>
                  <a:pt x="1234053" y="18169"/>
                </a:lnTo>
                <a:lnTo>
                  <a:pt x="1232886" y="19300"/>
                </a:lnTo>
                <a:lnTo>
                  <a:pt x="1232886" y="24992"/>
                </a:lnTo>
                <a:lnTo>
                  <a:pt x="1232886" y="26123"/>
                </a:lnTo>
                <a:lnTo>
                  <a:pt x="1234053" y="28420"/>
                </a:lnTo>
                <a:lnTo>
                  <a:pt x="1235183" y="29552"/>
                </a:lnTo>
                <a:lnTo>
                  <a:pt x="1236314" y="30683"/>
                </a:lnTo>
                <a:lnTo>
                  <a:pt x="1237445" y="30683"/>
                </a:lnTo>
                <a:lnTo>
                  <a:pt x="1237445" y="29552"/>
                </a:lnTo>
                <a:lnTo>
                  <a:pt x="1240873" y="30683"/>
                </a:lnTo>
                <a:lnTo>
                  <a:pt x="1244266" y="29552"/>
                </a:lnTo>
                <a:lnTo>
                  <a:pt x="1245397" y="28420"/>
                </a:lnTo>
                <a:lnTo>
                  <a:pt x="1246528" y="27254"/>
                </a:lnTo>
                <a:lnTo>
                  <a:pt x="1248825" y="29552"/>
                </a:lnTo>
                <a:lnTo>
                  <a:pt x="1248825" y="30683"/>
                </a:lnTo>
                <a:lnTo>
                  <a:pt x="1253348" y="31814"/>
                </a:lnTo>
                <a:lnTo>
                  <a:pt x="1259038" y="32945"/>
                </a:lnTo>
                <a:lnTo>
                  <a:pt x="1263597" y="34076"/>
                </a:lnTo>
                <a:lnTo>
                  <a:pt x="1268121" y="35243"/>
                </a:lnTo>
                <a:lnTo>
                  <a:pt x="1269252" y="35243"/>
                </a:lnTo>
                <a:lnTo>
                  <a:pt x="1271549" y="37505"/>
                </a:lnTo>
                <a:lnTo>
                  <a:pt x="1276072" y="39767"/>
                </a:lnTo>
                <a:lnTo>
                  <a:pt x="1278370" y="44327"/>
                </a:lnTo>
                <a:lnTo>
                  <a:pt x="1280631" y="45458"/>
                </a:lnTo>
                <a:lnTo>
                  <a:pt x="1281762" y="46590"/>
                </a:lnTo>
                <a:lnTo>
                  <a:pt x="1282893" y="46590"/>
                </a:lnTo>
                <a:lnTo>
                  <a:pt x="1284024" y="46590"/>
                </a:lnTo>
                <a:lnTo>
                  <a:pt x="1287452" y="45458"/>
                </a:lnTo>
                <a:lnTo>
                  <a:pt x="1294273" y="44327"/>
                </a:lnTo>
                <a:lnTo>
                  <a:pt x="1296534" y="43196"/>
                </a:lnTo>
                <a:lnTo>
                  <a:pt x="1298796" y="43196"/>
                </a:lnTo>
                <a:lnTo>
                  <a:pt x="1306748" y="44327"/>
                </a:lnTo>
                <a:lnTo>
                  <a:pt x="1307914" y="44327"/>
                </a:lnTo>
                <a:lnTo>
                  <a:pt x="1309045" y="45458"/>
                </a:lnTo>
                <a:lnTo>
                  <a:pt x="1313569" y="48852"/>
                </a:lnTo>
                <a:lnTo>
                  <a:pt x="1318127" y="53412"/>
                </a:lnTo>
                <a:lnTo>
                  <a:pt x="1321520" y="54543"/>
                </a:lnTo>
                <a:lnTo>
                  <a:pt x="1323817" y="56805"/>
                </a:lnTo>
                <a:lnTo>
                  <a:pt x="1324948" y="60234"/>
                </a:lnTo>
                <a:lnTo>
                  <a:pt x="1326079" y="65925"/>
                </a:lnTo>
                <a:lnTo>
                  <a:pt x="1326079" y="69319"/>
                </a:lnTo>
                <a:lnTo>
                  <a:pt x="1327210" y="71581"/>
                </a:lnTo>
                <a:lnTo>
                  <a:pt x="1329507" y="76141"/>
                </a:lnTo>
                <a:lnTo>
                  <a:pt x="1334031" y="78403"/>
                </a:lnTo>
                <a:lnTo>
                  <a:pt x="1336292" y="77272"/>
                </a:lnTo>
                <a:lnTo>
                  <a:pt x="1337459" y="77272"/>
                </a:lnTo>
                <a:lnTo>
                  <a:pt x="1339720" y="72748"/>
                </a:lnTo>
                <a:lnTo>
                  <a:pt x="1339720" y="62496"/>
                </a:lnTo>
                <a:lnTo>
                  <a:pt x="1340851" y="60234"/>
                </a:lnTo>
                <a:lnTo>
                  <a:pt x="1346541" y="51150"/>
                </a:lnTo>
                <a:lnTo>
                  <a:pt x="1349934" y="49983"/>
                </a:lnTo>
                <a:lnTo>
                  <a:pt x="1356755" y="51150"/>
                </a:lnTo>
                <a:lnTo>
                  <a:pt x="1361313" y="54543"/>
                </a:lnTo>
                <a:lnTo>
                  <a:pt x="1363575" y="56805"/>
                </a:lnTo>
                <a:lnTo>
                  <a:pt x="1362444" y="61365"/>
                </a:lnTo>
                <a:lnTo>
                  <a:pt x="1361313" y="63628"/>
                </a:lnTo>
                <a:lnTo>
                  <a:pt x="1356755" y="67056"/>
                </a:lnTo>
                <a:lnTo>
                  <a:pt x="1355624" y="68188"/>
                </a:lnTo>
                <a:lnTo>
                  <a:pt x="1355624" y="69319"/>
                </a:lnTo>
                <a:lnTo>
                  <a:pt x="1354493" y="70450"/>
                </a:lnTo>
                <a:lnTo>
                  <a:pt x="1354493" y="71581"/>
                </a:lnTo>
                <a:lnTo>
                  <a:pt x="1355624" y="73879"/>
                </a:lnTo>
                <a:lnTo>
                  <a:pt x="1357885" y="77272"/>
                </a:lnTo>
                <a:lnTo>
                  <a:pt x="1361313" y="80701"/>
                </a:lnTo>
                <a:lnTo>
                  <a:pt x="1365837" y="84095"/>
                </a:lnTo>
                <a:lnTo>
                  <a:pt x="1368134" y="85226"/>
                </a:lnTo>
                <a:lnTo>
                  <a:pt x="1370396" y="86357"/>
                </a:lnTo>
                <a:lnTo>
                  <a:pt x="1373789" y="87523"/>
                </a:lnTo>
                <a:lnTo>
                  <a:pt x="1377217" y="84095"/>
                </a:lnTo>
                <a:lnTo>
                  <a:pt x="1381776" y="79535"/>
                </a:lnTo>
                <a:lnTo>
                  <a:pt x="1382906" y="79535"/>
                </a:lnTo>
                <a:lnTo>
                  <a:pt x="1385168" y="78403"/>
                </a:lnTo>
                <a:lnTo>
                  <a:pt x="1388596" y="78403"/>
                </a:lnTo>
                <a:lnTo>
                  <a:pt x="1388596" y="80701"/>
                </a:lnTo>
                <a:lnTo>
                  <a:pt x="1391989" y="84095"/>
                </a:lnTo>
                <a:lnTo>
                  <a:pt x="1393120" y="87523"/>
                </a:lnTo>
                <a:lnTo>
                  <a:pt x="1393120" y="88655"/>
                </a:lnTo>
                <a:lnTo>
                  <a:pt x="1391989" y="89786"/>
                </a:lnTo>
                <a:lnTo>
                  <a:pt x="1388596" y="92048"/>
                </a:lnTo>
                <a:lnTo>
                  <a:pt x="1387430" y="94346"/>
                </a:lnTo>
                <a:lnTo>
                  <a:pt x="1388596" y="96608"/>
                </a:lnTo>
                <a:lnTo>
                  <a:pt x="1390858" y="96608"/>
                </a:lnTo>
                <a:lnTo>
                  <a:pt x="1387430" y="100001"/>
                </a:lnTo>
                <a:lnTo>
                  <a:pt x="1388596" y="104561"/>
                </a:lnTo>
                <a:lnTo>
                  <a:pt x="1389727" y="105693"/>
                </a:lnTo>
                <a:lnTo>
                  <a:pt x="1390858" y="106824"/>
                </a:lnTo>
                <a:lnTo>
                  <a:pt x="1393120" y="110253"/>
                </a:lnTo>
                <a:lnTo>
                  <a:pt x="1395382" y="115908"/>
                </a:lnTo>
                <a:lnTo>
                  <a:pt x="1394251" y="118206"/>
                </a:lnTo>
                <a:lnTo>
                  <a:pt x="1399941" y="130684"/>
                </a:lnTo>
                <a:lnTo>
                  <a:pt x="1402202" y="137506"/>
                </a:lnTo>
                <a:lnTo>
                  <a:pt x="1406761" y="142066"/>
                </a:lnTo>
                <a:lnTo>
                  <a:pt x="1407892" y="145460"/>
                </a:lnTo>
                <a:lnTo>
                  <a:pt x="1409023" y="146626"/>
                </a:lnTo>
                <a:lnTo>
                  <a:pt x="1409023" y="148889"/>
                </a:lnTo>
                <a:lnTo>
                  <a:pt x="1407892" y="150020"/>
                </a:lnTo>
                <a:lnTo>
                  <a:pt x="1407892" y="152282"/>
                </a:lnTo>
                <a:lnTo>
                  <a:pt x="1409023" y="153413"/>
                </a:lnTo>
                <a:lnTo>
                  <a:pt x="1412451" y="153413"/>
                </a:lnTo>
                <a:lnTo>
                  <a:pt x="1415844" y="156842"/>
                </a:lnTo>
                <a:lnTo>
                  <a:pt x="1418106" y="155711"/>
                </a:lnTo>
                <a:lnTo>
                  <a:pt x="1421534" y="156842"/>
                </a:lnTo>
                <a:lnTo>
                  <a:pt x="1422664" y="155711"/>
                </a:lnTo>
                <a:lnTo>
                  <a:pt x="1423795" y="155711"/>
                </a:lnTo>
                <a:lnTo>
                  <a:pt x="1428354" y="156842"/>
                </a:lnTo>
                <a:lnTo>
                  <a:pt x="1429485" y="156842"/>
                </a:lnTo>
                <a:lnTo>
                  <a:pt x="1429485" y="157973"/>
                </a:lnTo>
                <a:lnTo>
                  <a:pt x="1430616" y="159104"/>
                </a:lnTo>
                <a:lnTo>
                  <a:pt x="1431747" y="159104"/>
                </a:lnTo>
                <a:lnTo>
                  <a:pt x="1434044" y="161402"/>
                </a:lnTo>
                <a:lnTo>
                  <a:pt x="1436306" y="161402"/>
                </a:lnTo>
                <a:lnTo>
                  <a:pt x="1437437" y="161402"/>
                </a:lnTo>
                <a:lnTo>
                  <a:pt x="1439699" y="163664"/>
                </a:lnTo>
                <a:lnTo>
                  <a:pt x="1441996" y="165927"/>
                </a:lnTo>
                <a:lnTo>
                  <a:pt x="1440865" y="169356"/>
                </a:lnTo>
                <a:lnTo>
                  <a:pt x="1439699" y="171618"/>
                </a:lnTo>
                <a:lnTo>
                  <a:pt x="1439699" y="172749"/>
                </a:lnTo>
                <a:lnTo>
                  <a:pt x="1438568" y="173880"/>
                </a:lnTo>
                <a:lnTo>
                  <a:pt x="1437437" y="175011"/>
                </a:lnTo>
                <a:lnTo>
                  <a:pt x="1438568" y="176178"/>
                </a:lnTo>
                <a:lnTo>
                  <a:pt x="1438568" y="177309"/>
                </a:lnTo>
                <a:lnTo>
                  <a:pt x="1437437" y="178440"/>
                </a:lnTo>
                <a:lnTo>
                  <a:pt x="1437437" y="179571"/>
                </a:lnTo>
                <a:lnTo>
                  <a:pt x="1436306" y="178440"/>
                </a:lnTo>
                <a:lnTo>
                  <a:pt x="1435175" y="179571"/>
                </a:lnTo>
                <a:lnTo>
                  <a:pt x="1435175" y="180703"/>
                </a:lnTo>
                <a:lnTo>
                  <a:pt x="1435175" y="184131"/>
                </a:lnTo>
                <a:lnTo>
                  <a:pt x="1436306" y="186394"/>
                </a:lnTo>
                <a:lnTo>
                  <a:pt x="1438568" y="187525"/>
                </a:lnTo>
                <a:lnTo>
                  <a:pt x="1439699" y="188656"/>
                </a:lnTo>
                <a:lnTo>
                  <a:pt x="1440865" y="189787"/>
                </a:lnTo>
                <a:lnTo>
                  <a:pt x="1443127" y="190954"/>
                </a:lnTo>
                <a:lnTo>
                  <a:pt x="1444257" y="192085"/>
                </a:lnTo>
                <a:lnTo>
                  <a:pt x="1443127" y="193216"/>
                </a:lnTo>
                <a:lnTo>
                  <a:pt x="1441996" y="193216"/>
                </a:lnTo>
                <a:lnTo>
                  <a:pt x="1440865" y="193216"/>
                </a:lnTo>
                <a:lnTo>
                  <a:pt x="1438568" y="195478"/>
                </a:lnTo>
                <a:lnTo>
                  <a:pt x="1437437" y="197741"/>
                </a:lnTo>
                <a:lnTo>
                  <a:pt x="1435175" y="198907"/>
                </a:lnTo>
                <a:lnTo>
                  <a:pt x="1435175" y="200038"/>
                </a:lnTo>
                <a:lnTo>
                  <a:pt x="1435175" y="201169"/>
                </a:lnTo>
                <a:lnTo>
                  <a:pt x="1435175" y="203432"/>
                </a:lnTo>
                <a:lnTo>
                  <a:pt x="1435175" y="206861"/>
                </a:lnTo>
                <a:lnTo>
                  <a:pt x="1435175" y="210254"/>
                </a:lnTo>
                <a:lnTo>
                  <a:pt x="1437437" y="214814"/>
                </a:lnTo>
                <a:lnTo>
                  <a:pt x="1438568" y="214814"/>
                </a:lnTo>
                <a:lnTo>
                  <a:pt x="1438568" y="215945"/>
                </a:lnTo>
                <a:lnTo>
                  <a:pt x="1441996" y="219339"/>
                </a:lnTo>
                <a:lnTo>
                  <a:pt x="1445388" y="220505"/>
                </a:lnTo>
                <a:lnTo>
                  <a:pt x="1446519" y="220505"/>
                </a:lnTo>
                <a:lnTo>
                  <a:pt x="1447650" y="221636"/>
                </a:lnTo>
                <a:lnTo>
                  <a:pt x="1446519" y="223899"/>
                </a:lnTo>
                <a:lnTo>
                  <a:pt x="1445388" y="226161"/>
                </a:lnTo>
                <a:lnTo>
                  <a:pt x="1446519" y="227292"/>
                </a:lnTo>
                <a:lnTo>
                  <a:pt x="1446519" y="228459"/>
                </a:lnTo>
                <a:lnTo>
                  <a:pt x="1444257" y="230721"/>
                </a:lnTo>
                <a:lnTo>
                  <a:pt x="1444257" y="234114"/>
                </a:lnTo>
                <a:lnTo>
                  <a:pt x="1441996" y="237543"/>
                </a:lnTo>
                <a:lnTo>
                  <a:pt x="1441996" y="238674"/>
                </a:lnTo>
                <a:lnTo>
                  <a:pt x="1444257" y="239806"/>
                </a:lnTo>
                <a:lnTo>
                  <a:pt x="1447650" y="246628"/>
                </a:lnTo>
                <a:lnTo>
                  <a:pt x="1448816" y="247759"/>
                </a:lnTo>
                <a:lnTo>
                  <a:pt x="1449947" y="247759"/>
                </a:lnTo>
                <a:lnTo>
                  <a:pt x="1452209" y="246628"/>
                </a:lnTo>
                <a:lnTo>
                  <a:pt x="1454471" y="246628"/>
                </a:lnTo>
                <a:lnTo>
                  <a:pt x="1454471" y="248890"/>
                </a:lnTo>
                <a:lnTo>
                  <a:pt x="1455637" y="248890"/>
                </a:lnTo>
                <a:lnTo>
                  <a:pt x="1457899" y="248890"/>
                </a:lnTo>
                <a:lnTo>
                  <a:pt x="1461292" y="250021"/>
                </a:lnTo>
                <a:lnTo>
                  <a:pt x="1462422" y="248890"/>
                </a:lnTo>
                <a:lnTo>
                  <a:pt x="1470409" y="253450"/>
                </a:lnTo>
                <a:lnTo>
                  <a:pt x="1471540" y="255712"/>
                </a:lnTo>
                <a:lnTo>
                  <a:pt x="1471540" y="258010"/>
                </a:lnTo>
                <a:lnTo>
                  <a:pt x="1471540" y="259141"/>
                </a:lnTo>
                <a:lnTo>
                  <a:pt x="1471540" y="262535"/>
                </a:lnTo>
                <a:lnTo>
                  <a:pt x="1476064" y="271619"/>
                </a:lnTo>
                <a:lnTo>
                  <a:pt x="1479492" y="276179"/>
                </a:lnTo>
                <a:lnTo>
                  <a:pt x="1479492" y="278442"/>
                </a:lnTo>
                <a:lnTo>
                  <a:pt x="1478361" y="284133"/>
                </a:lnTo>
                <a:lnTo>
                  <a:pt x="1478361" y="285264"/>
                </a:lnTo>
                <a:lnTo>
                  <a:pt x="1480623" y="286395"/>
                </a:lnTo>
                <a:lnTo>
                  <a:pt x="1485146" y="307993"/>
                </a:lnTo>
                <a:lnTo>
                  <a:pt x="1485146" y="309124"/>
                </a:lnTo>
                <a:lnTo>
                  <a:pt x="1486313" y="310291"/>
                </a:lnTo>
                <a:lnTo>
                  <a:pt x="1481754" y="312553"/>
                </a:lnTo>
                <a:lnTo>
                  <a:pt x="1478361" y="312553"/>
                </a:lnTo>
                <a:lnTo>
                  <a:pt x="1477195" y="313684"/>
                </a:lnTo>
                <a:lnTo>
                  <a:pt x="1473802" y="315947"/>
                </a:lnTo>
                <a:lnTo>
                  <a:pt x="1472671" y="315947"/>
                </a:lnTo>
                <a:lnTo>
                  <a:pt x="1471540" y="317113"/>
                </a:lnTo>
                <a:lnTo>
                  <a:pt x="1471540" y="318244"/>
                </a:lnTo>
                <a:lnTo>
                  <a:pt x="1470409" y="318244"/>
                </a:lnTo>
                <a:lnTo>
                  <a:pt x="1469243" y="318244"/>
                </a:lnTo>
                <a:lnTo>
                  <a:pt x="1469243" y="319375"/>
                </a:lnTo>
                <a:lnTo>
                  <a:pt x="1468112" y="320507"/>
                </a:lnTo>
                <a:lnTo>
                  <a:pt x="1468112" y="321638"/>
                </a:lnTo>
                <a:lnTo>
                  <a:pt x="1469243" y="321638"/>
                </a:lnTo>
                <a:lnTo>
                  <a:pt x="1465850" y="322769"/>
                </a:lnTo>
                <a:lnTo>
                  <a:pt x="1466981" y="325067"/>
                </a:lnTo>
                <a:lnTo>
                  <a:pt x="1465850" y="326198"/>
                </a:lnTo>
                <a:lnTo>
                  <a:pt x="1471540" y="336414"/>
                </a:lnTo>
                <a:lnTo>
                  <a:pt x="1472671" y="339842"/>
                </a:lnTo>
                <a:lnTo>
                  <a:pt x="1472671" y="340974"/>
                </a:lnTo>
                <a:lnTo>
                  <a:pt x="1472671" y="342105"/>
                </a:lnTo>
                <a:lnTo>
                  <a:pt x="1471540" y="344367"/>
                </a:lnTo>
                <a:lnTo>
                  <a:pt x="1471540" y="346629"/>
                </a:lnTo>
                <a:lnTo>
                  <a:pt x="1471540" y="345498"/>
                </a:lnTo>
                <a:lnTo>
                  <a:pt x="1470409" y="346629"/>
                </a:lnTo>
                <a:lnTo>
                  <a:pt x="1470409" y="347796"/>
                </a:lnTo>
                <a:lnTo>
                  <a:pt x="1468112" y="347796"/>
                </a:lnTo>
                <a:lnTo>
                  <a:pt x="1468112" y="348927"/>
                </a:lnTo>
                <a:lnTo>
                  <a:pt x="1469243" y="350058"/>
                </a:lnTo>
                <a:lnTo>
                  <a:pt x="1469243" y="351189"/>
                </a:lnTo>
                <a:lnTo>
                  <a:pt x="1470409" y="352320"/>
                </a:lnTo>
                <a:lnTo>
                  <a:pt x="1470409" y="353452"/>
                </a:lnTo>
                <a:lnTo>
                  <a:pt x="1472671" y="372787"/>
                </a:lnTo>
                <a:lnTo>
                  <a:pt x="1452209" y="380741"/>
                </a:lnTo>
                <a:lnTo>
                  <a:pt x="1446519" y="383003"/>
                </a:lnTo>
                <a:lnTo>
                  <a:pt x="1441996" y="385301"/>
                </a:lnTo>
                <a:lnTo>
                  <a:pt x="1437437" y="385301"/>
                </a:lnTo>
                <a:lnTo>
                  <a:pt x="1437437" y="380741"/>
                </a:lnTo>
                <a:lnTo>
                  <a:pt x="1437437" y="379610"/>
                </a:lnTo>
                <a:lnTo>
                  <a:pt x="1435175" y="377347"/>
                </a:lnTo>
                <a:lnTo>
                  <a:pt x="1434044" y="377347"/>
                </a:lnTo>
                <a:lnTo>
                  <a:pt x="1432878" y="375050"/>
                </a:lnTo>
                <a:lnTo>
                  <a:pt x="1431747" y="375050"/>
                </a:lnTo>
                <a:lnTo>
                  <a:pt x="1428354" y="376181"/>
                </a:lnTo>
                <a:lnTo>
                  <a:pt x="1427223" y="375050"/>
                </a:lnTo>
                <a:lnTo>
                  <a:pt x="1426093" y="373918"/>
                </a:lnTo>
                <a:lnTo>
                  <a:pt x="1423795" y="376181"/>
                </a:lnTo>
                <a:lnTo>
                  <a:pt x="1421534" y="375050"/>
                </a:lnTo>
                <a:lnTo>
                  <a:pt x="1420403" y="377347"/>
                </a:lnTo>
                <a:lnTo>
                  <a:pt x="1418106" y="377347"/>
                </a:lnTo>
                <a:lnTo>
                  <a:pt x="1415844" y="376181"/>
                </a:lnTo>
                <a:lnTo>
                  <a:pt x="1414713" y="376181"/>
                </a:lnTo>
                <a:lnTo>
                  <a:pt x="1412451" y="376181"/>
                </a:lnTo>
                <a:lnTo>
                  <a:pt x="1411320" y="373918"/>
                </a:lnTo>
                <a:lnTo>
                  <a:pt x="1407892" y="375050"/>
                </a:lnTo>
                <a:lnTo>
                  <a:pt x="1406761" y="375050"/>
                </a:lnTo>
                <a:lnTo>
                  <a:pt x="1405630" y="377347"/>
                </a:lnTo>
                <a:lnTo>
                  <a:pt x="1405630" y="379610"/>
                </a:lnTo>
                <a:lnTo>
                  <a:pt x="1405630" y="381872"/>
                </a:lnTo>
                <a:lnTo>
                  <a:pt x="1405630" y="384170"/>
                </a:lnTo>
                <a:lnTo>
                  <a:pt x="1404500" y="387563"/>
                </a:lnTo>
                <a:lnTo>
                  <a:pt x="1403333" y="389825"/>
                </a:lnTo>
                <a:lnTo>
                  <a:pt x="1402202" y="389825"/>
                </a:lnTo>
                <a:lnTo>
                  <a:pt x="1401071" y="390992"/>
                </a:lnTo>
                <a:lnTo>
                  <a:pt x="1402202" y="393254"/>
                </a:lnTo>
                <a:lnTo>
                  <a:pt x="1401071" y="395517"/>
                </a:lnTo>
                <a:lnTo>
                  <a:pt x="1402202" y="395517"/>
                </a:lnTo>
                <a:lnTo>
                  <a:pt x="1403333" y="398945"/>
                </a:lnTo>
                <a:lnTo>
                  <a:pt x="1402202" y="400077"/>
                </a:lnTo>
                <a:lnTo>
                  <a:pt x="1401071" y="402339"/>
                </a:lnTo>
                <a:lnTo>
                  <a:pt x="1401071" y="404601"/>
                </a:lnTo>
                <a:lnTo>
                  <a:pt x="1403333" y="408030"/>
                </a:lnTo>
                <a:lnTo>
                  <a:pt x="1403333" y="411423"/>
                </a:lnTo>
                <a:lnTo>
                  <a:pt x="1405630" y="412555"/>
                </a:lnTo>
                <a:lnTo>
                  <a:pt x="1405630" y="413721"/>
                </a:lnTo>
                <a:lnTo>
                  <a:pt x="1406761" y="412555"/>
                </a:lnTo>
                <a:lnTo>
                  <a:pt x="1407892" y="412555"/>
                </a:lnTo>
                <a:lnTo>
                  <a:pt x="1407892" y="414852"/>
                </a:lnTo>
                <a:lnTo>
                  <a:pt x="1411320" y="415983"/>
                </a:lnTo>
                <a:lnTo>
                  <a:pt x="1411320" y="417115"/>
                </a:lnTo>
                <a:lnTo>
                  <a:pt x="1410154" y="419377"/>
                </a:lnTo>
                <a:lnTo>
                  <a:pt x="1411320" y="420543"/>
                </a:lnTo>
                <a:lnTo>
                  <a:pt x="1412451" y="422806"/>
                </a:lnTo>
                <a:lnTo>
                  <a:pt x="1416975" y="425068"/>
                </a:lnTo>
                <a:lnTo>
                  <a:pt x="1418106" y="427330"/>
                </a:lnTo>
                <a:lnTo>
                  <a:pt x="1419272" y="428497"/>
                </a:lnTo>
                <a:lnTo>
                  <a:pt x="1420403" y="428497"/>
                </a:lnTo>
                <a:lnTo>
                  <a:pt x="1420403" y="426199"/>
                </a:lnTo>
                <a:lnTo>
                  <a:pt x="1422664" y="427330"/>
                </a:lnTo>
                <a:lnTo>
                  <a:pt x="1423795" y="428497"/>
                </a:lnTo>
                <a:lnTo>
                  <a:pt x="1423795" y="429628"/>
                </a:lnTo>
                <a:lnTo>
                  <a:pt x="1424926" y="431890"/>
                </a:lnTo>
                <a:lnTo>
                  <a:pt x="1423795" y="431890"/>
                </a:lnTo>
                <a:lnTo>
                  <a:pt x="1423795" y="433022"/>
                </a:lnTo>
                <a:lnTo>
                  <a:pt x="1424926" y="434153"/>
                </a:lnTo>
                <a:lnTo>
                  <a:pt x="1426093" y="434153"/>
                </a:lnTo>
                <a:lnTo>
                  <a:pt x="1426093" y="435284"/>
                </a:lnTo>
                <a:lnTo>
                  <a:pt x="1427223" y="435284"/>
                </a:lnTo>
                <a:lnTo>
                  <a:pt x="1427223" y="436450"/>
                </a:lnTo>
                <a:lnTo>
                  <a:pt x="1428354" y="436450"/>
                </a:lnTo>
                <a:lnTo>
                  <a:pt x="1428354" y="438713"/>
                </a:lnTo>
                <a:lnTo>
                  <a:pt x="1427223" y="442106"/>
                </a:lnTo>
                <a:lnTo>
                  <a:pt x="1426093" y="442106"/>
                </a:lnTo>
                <a:lnTo>
                  <a:pt x="1426093" y="443273"/>
                </a:lnTo>
                <a:lnTo>
                  <a:pt x="1427223" y="445535"/>
                </a:lnTo>
                <a:lnTo>
                  <a:pt x="1429485" y="446666"/>
                </a:lnTo>
                <a:lnTo>
                  <a:pt x="1430616" y="446666"/>
                </a:lnTo>
                <a:lnTo>
                  <a:pt x="1430616" y="447797"/>
                </a:lnTo>
                <a:lnTo>
                  <a:pt x="1429485" y="450095"/>
                </a:lnTo>
                <a:lnTo>
                  <a:pt x="1430616" y="451226"/>
                </a:lnTo>
                <a:lnTo>
                  <a:pt x="1429485" y="452357"/>
                </a:lnTo>
                <a:lnTo>
                  <a:pt x="1431747" y="453488"/>
                </a:lnTo>
                <a:lnTo>
                  <a:pt x="1434044" y="455751"/>
                </a:lnTo>
                <a:lnTo>
                  <a:pt x="1436306" y="456882"/>
                </a:lnTo>
                <a:lnTo>
                  <a:pt x="1437437" y="455751"/>
                </a:lnTo>
                <a:lnTo>
                  <a:pt x="1440865" y="459180"/>
                </a:lnTo>
                <a:lnTo>
                  <a:pt x="1441996" y="458048"/>
                </a:lnTo>
                <a:lnTo>
                  <a:pt x="1444257" y="459180"/>
                </a:lnTo>
                <a:lnTo>
                  <a:pt x="1445388" y="459180"/>
                </a:lnTo>
                <a:lnTo>
                  <a:pt x="1446519" y="459180"/>
                </a:lnTo>
                <a:lnTo>
                  <a:pt x="1445388" y="460311"/>
                </a:lnTo>
                <a:lnTo>
                  <a:pt x="1445388" y="461442"/>
                </a:lnTo>
                <a:lnTo>
                  <a:pt x="1445388" y="462573"/>
                </a:lnTo>
                <a:lnTo>
                  <a:pt x="1445388" y="463704"/>
                </a:lnTo>
                <a:lnTo>
                  <a:pt x="1444257" y="464835"/>
                </a:lnTo>
                <a:lnTo>
                  <a:pt x="1443127" y="464835"/>
                </a:lnTo>
                <a:lnTo>
                  <a:pt x="1444257" y="467133"/>
                </a:lnTo>
                <a:lnTo>
                  <a:pt x="1443127" y="467133"/>
                </a:lnTo>
                <a:lnTo>
                  <a:pt x="1443127" y="468264"/>
                </a:lnTo>
                <a:lnTo>
                  <a:pt x="1444257" y="468264"/>
                </a:lnTo>
                <a:lnTo>
                  <a:pt x="1444257" y="469395"/>
                </a:lnTo>
                <a:lnTo>
                  <a:pt x="1443127" y="470526"/>
                </a:lnTo>
                <a:lnTo>
                  <a:pt x="1444257" y="471658"/>
                </a:lnTo>
                <a:lnTo>
                  <a:pt x="1443127" y="472824"/>
                </a:lnTo>
                <a:lnTo>
                  <a:pt x="1443127" y="473955"/>
                </a:lnTo>
                <a:lnTo>
                  <a:pt x="1440865" y="475086"/>
                </a:lnTo>
                <a:lnTo>
                  <a:pt x="1440865" y="477349"/>
                </a:lnTo>
                <a:lnTo>
                  <a:pt x="1443127" y="480778"/>
                </a:lnTo>
                <a:lnTo>
                  <a:pt x="1441996" y="480778"/>
                </a:lnTo>
                <a:lnTo>
                  <a:pt x="1441996" y="481909"/>
                </a:lnTo>
                <a:lnTo>
                  <a:pt x="1444257" y="483040"/>
                </a:lnTo>
                <a:lnTo>
                  <a:pt x="1441996" y="483040"/>
                </a:lnTo>
                <a:lnTo>
                  <a:pt x="1441996" y="484171"/>
                </a:lnTo>
                <a:lnTo>
                  <a:pt x="1443127" y="485302"/>
                </a:lnTo>
                <a:lnTo>
                  <a:pt x="1444257" y="484171"/>
                </a:lnTo>
                <a:lnTo>
                  <a:pt x="1444257" y="485302"/>
                </a:lnTo>
                <a:lnTo>
                  <a:pt x="1445388" y="488731"/>
                </a:lnTo>
                <a:lnTo>
                  <a:pt x="1446519" y="489862"/>
                </a:lnTo>
                <a:lnTo>
                  <a:pt x="1446519" y="490993"/>
                </a:lnTo>
                <a:lnTo>
                  <a:pt x="1445388" y="492125"/>
                </a:lnTo>
                <a:lnTo>
                  <a:pt x="1445388" y="493256"/>
                </a:lnTo>
                <a:lnTo>
                  <a:pt x="1447650" y="493256"/>
                </a:lnTo>
                <a:lnTo>
                  <a:pt x="1447650" y="495553"/>
                </a:lnTo>
                <a:lnTo>
                  <a:pt x="1448816" y="494387"/>
                </a:lnTo>
                <a:lnTo>
                  <a:pt x="1449947" y="494387"/>
                </a:lnTo>
                <a:lnTo>
                  <a:pt x="1449947" y="495553"/>
                </a:lnTo>
                <a:lnTo>
                  <a:pt x="1448816" y="495553"/>
                </a:lnTo>
                <a:lnTo>
                  <a:pt x="1449947" y="496685"/>
                </a:lnTo>
                <a:lnTo>
                  <a:pt x="1451078" y="497816"/>
                </a:lnTo>
                <a:lnTo>
                  <a:pt x="1451078" y="498947"/>
                </a:lnTo>
                <a:lnTo>
                  <a:pt x="1452209" y="498947"/>
                </a:lnTo>
                <a:lnTo>
                  <a:pt x="1452209" y="496685"/>
                </a:lnTo>
                <a:lnTo>
                  <a:pt x="1453340" y="496685"/>
                </a:lnTo>
                <a:lnTo>
                  <a:pt x="1453340" y="495553"/>
                </a:lnTo>
                <a:lnTo>
                  <a:pt x="1455637" y="495553"/>
                </a:lnTo>
                <a:lnTo>
                  <a:pt x="1456768" y="496685"/>
                </a:lnTo>
                <a:lnTo>
                  <a:pt x="1457899" y="496685"/>
                </a:lnTo>
                <a:lnTo>
                  <a:pt x="1457899" y="498947"/>
                </a:lnTo>
                <a:lnTo>
                  <a:pt x="1457899" y="500078"/>
                </a:lnTo>
                <a:lnTo>
                  <a:pt x="1459030" y="501209"/>
                </a:lnTo>
                <a:lnTo>
                  <a:pt x="1460161" y="500078"/>
                </a:lnTo>
                <a:lnTo>
                  <a:pt x="1460161" y="501209"/>
                </a:lnTo>
                <a:lnTo>
                  <a:pt x="1461292" y="498947"/>
                </a:lnTo>
                <a:lnTo>
                  <a:pt x="1462422" y="498947"/>
                </a:lnTo>
                <a:lnTo>
                  <a:pt x="1464720" y="500078"/>
                </a:lnTo>
                <a:lnTo>
                  <a:pt x="1462422" y="500078"/>
                </a:lnTo>
                <a:lnTo>
                  <a:pt x="1461292" y="500078"/>
                </a:lnTo>
                <a:lnTo>
                  <a:pt x="1463589" y="501209"/>
                </a:lnTo>
                <a:lnTo>
                  <a:pt x="1463589" y="502376"/>
                </a:lnTo>
                <a:lnTo>
                  <a:pt x="1466981" y="501209"/>
                </a:lnTo>
                <a:lnTo>
                  <a:pt x="1466981" y="502376"/>
                </a:lnTo>
                <a:lnTo>
                  <a:pt x="1466981" y="503507"/>
                </a:lnTo>
                <a:lnTo>
                  <a:pt x="1465850" y="503507"/>
                </a:lnTo>
                <a:lnTo>
                  <a:pt x="1464720" y="503507"/>
                </a:lnTo>
                <a:lnTo>
                  <a:pt x="1464720" y="504638"/>
                </a:lnTo>
                <a:lnTo>
                  <a:pt x="1464720" y="505769"/>
                </a:lnTo>
                <a:lnTo>
                  <a:pt x="1465850" y="506900"/>
                </a:lnTo>
                <a:lnTo>
                  <a:pt x="1466981" y="506900"/>
                </a:lnTo>
                <a:lnTo>
                  <a:pt x="1468112" y="509163"/>
                </a:lnTo>
                <a:lnTo>
                  <a:pt x="1469243" y="509163"/>
                </a:lnTo>
                <a:lnTo>
                  <a:pt x="1471540" y="510329"/>
                </a:lnTo>
                <a:lnTo>
                  <a:pt x="1472671" y="510329"/>
                </a:lnTo>
                <a:lnTo>
                  <a:pt x="1473802" y="511460"/>
                </a:lnTo>
                <a:lnTo>
                  <a:pt x="1472671" y="512591"/>
                </a:lnTo>
                <a:lnTo>
                  <a:pt x="1472671" y="514854"/>
                </a:lnTo>
                <a:lnTo>
                  <a:pt x="1474933" y="515985"/>
                </a:lnTo>
                <a:lnTo>
                  <a:pt x="1476064" y="514854"/>
                </a:lnTo>
                <a:lnTo>
                  <a:pt x="1477195" y="515985"/>
                </a:lnTo>
                <a:lnTo>
                  <a:pt x="1479492" y="515985"/>
                </a:lnTo>
                <a:lnTo>
                  <a:pt x="1480623" y="517151"/>
                </a:lnTo>
                <a:lnTo>
                  <a:pt x="1481754" y="515985"/>
                </a:lnTo>
                <a:lnTo>
                  <a:pt x="1484015" y="518283"/>
                </a:lnTo>
                <a:lnTo>
                  <a:pt x="1487443" y="518283"/>
                </a:lnTo>
                <a:lnTo>
                  <a:pt x="1487443" y="520545"/>
                </a:lnTo>
                <a:lnTo>
                  <a:pt x="1488574" y="520545"/>
                </a:lnTo>
                <a:lnTo>
                  <a:pt x="1489705" y="520545"/>
                </a:lnTo>
                <a:lnTo>
                  <a:pt x="1491967" y="519414"/>
                </a:lnTo>
                <a:lnTo>
                  <a:pt x="1493133" y="519414"/>
                </a:lnTo>
                <a:lnTo>
                  <a:pt x="1491967" y="522807"/>
                </a:lnTo>
                <a:lnTo>
                  <a:pt x="1494264" y="522807"/>
                </a:lnTo>
                <a:lnTo>
                  <a:pt x="1496526" y="523938"/>
                </a:lnTo>
                <a:lnTo>
                  <a:pt x="1496526" y="522807"/>
                </a:lnTo>
                <a:lnTo>
                  <a:pt x="1496526" y="521676"/>
                </a:lnTo>
                <a:lnTo>
                  <a:pt x="1498788" y="519414"/>
                </a:lnTo>
                <a:lnTo>
                  <a:pt x="1497657" y="517151"/>
                </a:lnTo>
                <a:lnTo>
                  <a:pt x="1498788" y="517151"/>
                </a:lnTo>
                <a:lnTo>
                  <a:pt x="1499919" y="517151"/>
                </a:lnTo>
                <a:lnTo>
                  <a:pt x="1499919" y="514854"/>
                </a:lnTo>
                <a:lnTo>
                  <a:pt x="1501085" y="515985"/>
                </a:lnTo>
                <a:lnTo>
                  <a:pt x="1502216" y="514854"/>
                </a:lnTo>
                <a:lnTo>
                  <a:pt x="1503347" y="514854"/>
                </a:lnTo>
                <a:lnTo>
                  <a:pt x="1504478" y="517151"/>
                </a:lnTo>
                <a:lnTo>
                  <a:pt x="1505608" y="518283"/>
                </a:lnTo>
                <a:lnTo>
                  <a:pt x="1506739" y="518283"/>
                </a:lnTo>
                <a:lnTo>
                  <a:pt x="1507906" y="518283"/>
                </a:lnTo>
                <a:lnTo>
                  <a:pt x="1510167" y="517151"/>
                </a:lnTo>
                <a:lnTo>
                  <a:pt x="1511298" y="517151"/>
                </a:lnTo>
                <a:lnTo>
                  <a:pt x="1512429" y="517151"/>
                </a:lnTo>
                <a:lnTo>
                  <a:pt x="1511298" y="519414"/>
                </a:lnTo>
                <a:lnTo>
                  <a:pt x="1512429" y="520545"/>
                </a:lnTo>
                <a:lnTo>
                  <a:pt x="1513560" y="520545"/>
                </a:lnTo>
                <a:lnTo>
                  <a:pt x="1512429" y="519414"/>
                </a:lnTo>
                <a:lnTo>
                  <a:pt x="1513560" y="519414"/>
                </a:lnTo>
                <a:lnTo>
                  <a:pt x="1514691" y="519414"/>
                </a:lnTo>
                <a:lnTo>
                  <a:pt x="1515857" y="520545"/>
                </a:lnTo>
                <a:lnTo>
                  <a:pt x="1516988" y="520545"/>
                </a:lnTo>
                <a:lnTo>
                  <a:pt x="1522678" y="520545"/>
                </a:lnTo>
                <a:lnTo>
                  <a:pt x="1522678" y="518283"/>
                </a:lnTo>
                <a:lnTo>
                  <a:pt x="1524940" y="515985"/>
                </a:lnTo>
                <a:lnTo>
                  <a:pt x="1527201" y="515985"/>
                </a:lnTo>
                <a:lnTo>
                  <a:pt x="1531760" y="515985"/>
                </a:lnTo>
                <a:lnTo>
                  <a:pt x="1532891" y="515985"/>
                </a:lnTo>
                <a:lnTo>
                  <a:pt x="1535153" y="514854"/>
                </a:lnTo>
                <a:lnTo>
                  <a:pt x="1539712" y="511460"/>
                </a:lnTo>
                <a:lnTo>
                  <a:pt x="1543105" y="508031"/>
                </a:lnTo>
                <a:lnTo>
                  <a:pt x="1546533" y="504638"/>
                </a:lnTo>
                <a:lnTo>
                  <a:pt x="1547664" y="504638"/>
                </a:lnTo>
                <a:lnTo>
                  <a:pt x="1548794" y="502376"/>
                </a:lnTo>
                <a:lnTo>
                  <a:pt x="1551056" y="502376"/>
                </a:lnTo>
                <a:lnTo>
                  <a:pt x="1552223" y="502376"/>
                </a:lnTo>
                <a:lnTo>
                  <a:pt x="1551056" y="502376"/>
                </a:lnTo>
                <a:lnTo>
                  <a:pt x="1552223" y="503507"/>
                </a:lnTo>
                <a:lnTo>
                  <a:pt x="1551056" y="505769"/>
                </a:lnTo>
                <a:lnTo>
                  <a:pt x="1544236" y="512591"/>
                </a:lnTo>
                <a:lnTo>
                  <a:pt x="1539712" y="519414"/>
                </a:lnTo>
                <a:lnTo>
                  <a:pt x="1527201" y="545536"/>
                </a:lnTo>
                <a:lnTo>
                  <a:pt x="1522678" y="553490"/>
                </a:lnTo>
                <a:lnTo>
                  <a:pt x="1514691" y="572826"/>
                </a:lnTo>
                <a:lnTo>
                  <a:pt x="1505608" y="592161"/>
                </a:lnTo>
                <a:lnTo>
                  <a:pt x="1504478" y="597817"/>
                </a:lnTo>
                <a:lnTo>
                  <a:pt x="1499919" y="604639"/>
                </a:lnTo>
                <a:lnTo>
                  <a:pt x="1496526" y="610331"/>
                </a:lnTo>
                <a:lnTo>
                  <a:pt x="1494264" y="613759"/>
                </a:lnTo>
                <a:lnTo>
                  <a:pt x="1493133" y="617153"/>
                </a:lnTo>
                <a:lnTo>
                  <a:pt x="1491967" y="619415"/>
                </a:lnTo>
                <a:lnTo>
                  <a:pt x="1481754" y="636489"/>
                </a:lnTo>
                <a:lnTo>
                  <a:pt x="1478361" y="641013"/>
                </a:lnTo>
                <a:lnTo>
                  <a:pt x="1469243" y="653527"/>
                </a:lnTo>
                <a:lnTo>
                  <a:pt x="1462422" y="663742"/>
                </a:lnTo>
                <a:lnTo>
                  <a:pt x="1461292" y="664874"/>
                </a:lnTo>
                <a:lnTo>
                  <a:pt x="1461292" y="666040"/>
                </a:lnTo>
                <a:lnTo>
                  <a:pt x="1460161" y="668302"/>
                </a:lnTo>
                <a:lnTo>
                  <a:pt x="1459030" y="668302"/>
                </a:lnTo>
                <a:lnTo>
                  <a:pt x="1455637" y="673994"/>
                </a:lnTo>
                <a:lnTo>
                  <a:pt x="1451078" y="679649"/>
                </a:lnTo>
                <a:lnTo>
                  <a:pt x="1448816" y="683078"/>
                </a:lnTo>
                <a:lnTo>
                  <a:pt x="1446519" y="687638"/>
                </a:lnTo>
                <a:lnTo>
                  <a:pt x="1444257" y="692163"/>
                </a:lnTo>
                <a:lnTo>
                  <a:pt x="1440865" y="697854"/>
                </a:lnTo>
                <a:lnTo>
                  <a:pt x="1438568" y="698985"/>
                </a:lnTo>
                <a:lnTo>
                  <a:pt x="1436306" y="701247"/>
                </a:lnTo>
                <a:lnTo>
                  <a:pt x="1434044" y="703545"/>
                </a:lnTo>
                <a:lnTo>
                  <a:pt x="1434044" y="706939"/>
                </a:lnTo>
                <a:lnTo>
                  <a:pt x="1434044" y="708070"/>
                </a:lnTo>
                <a:lnTo>
                  <a:pt x="1431747" y="708070"/>
                </a:lnTo>
                <a:lnTo>
                  <a:pt x="1430616" y="710367"/>
                </a:lnTo>
                <a:lnTo>
                  <a:pt x="1428354" y="711499"/>
                </a:lnTo>
                <a:lnTo>
                  <a:pt x="1426093" y="714892"/>
                </a:lnTo>
                <a:lnTo>
                  <a:pt x="1420403" y="720583"/>
                </a:lnTo>
                <a:lnTo>
                  <a:pt x="1412451" y="731930"/>
                </a:lnTo>
                <a:lnTo>
                  <a:pt x="1409023" y="734228"/>
                </a:lnTo>
                <a:lnTo>
                  <a:pt x="1405630" y="738752"/>
                </a:lnTo>
                <a:lnTo>
                  <a:pt x="1402202" y="742181"/>
                </a:lnTo>
                <a:lnTo>
                  <a:pt x="1399941" y="745575"/>
                </a:lnTo>
                <a:lnTo>
                  <a:pt x="1397679" y="749003"/>
                </a:lnTo>
                <a:lnTo>
                  <a:pt x="1395382" y="749003"/>
                </a:lnTo>
                <a:lnTo>
                  <a:pt x="1391989" y="752397"/>
                </a:lnTo>
                <a:lnTo>
                  <a:pt x="1388596" y="758088"/>
                </a:lnTo>
                <a:lnTo>
                  <a:pt x="1384037" y="762648"/>
                </a:lnTo>
                <a:lnTo>
                  <a:pt x="1381776" y="762648"/>
                </a:lnTo>
                <a:lnTo>
                  <a:pt x="1380609" y="762648"/>
                </a:lnTo>
                <a:lnTo>
                  <a:pt x="1378348" y="762648"/>
                </a:lnTo>
                <a:lnTo>
                  <a:pt x="1376086" y="763779"/>
                </a:lnTo>
                <a:lnTo>
                  <a:pt x="1370396" y="767173"/>
                </a:lnTo>
                <a:lnTo>
                  <a:pt x="1365837" y="771733"/>
                </a:lnTo>
                <a:lnTo>
                  <a:pt x="1362444" y="772864"/>
                </a:lnTo>
                <a:lnTo>
                  <a:pt x="1360183" y="772864"/>
                </a:lnTo>
                <a:lnTo>
                  <a:pt x="1357885" y="771733"/>
                </a:lnTo>
                <a:lnTo>
                  <a:pt x="1357885" y="772864"/>
                </a:lnTo>
                <a:lnTo>
                  <a:pt x="1352231" y="771733"/>
                </a:lnTo>
                <a:lnTo>
                  <a:pt x="1344244" y="770602"/>
                </a:lnTo>
                <a:lnTo>
                  <a:pt x="1347672" y="762648"/>
                </a:lnTo>
                <a:lnTo>
                  <a:pt x="1348803" y="759219"/>
                </a:lnTo>
                <a:lnTo>
                  <a:pt x="1347672" y="756957"/>
                </a:lnTo>
                <a:lnTo>
                  <a:pt x="1338590" y="759219"/>
                </a:lnTo>
                <a:lnTo>
                  <a:pt x="1340851" y="763779"/>
                </a:lnTo>
                <a:lnTo>
                  <a:pt x="1338590" y="767173"/>
                </a:lnTo>
                <a:lnTo>
                  <a:pt x="1338590" y="768304"/>
                </a:lnTo>
                <a:lnTo>
                  <a:pt x="1337459" y="768304"/>
                </a:lnTo>
                <a:lnTo>
                  <a:pt x="1335162" y="771733"/>
                </a:lnTo>
                <a:lnTo>
                  <a:pt x="1334031" y="772864"/>
                </a:lnTo>
                <a:lnTo>
                  <a:pt x="1331769" y="776257"/>
                </a:lnTo>
                <a:lnTo>
                  <a:pt x="1330638" y="777424"/>
                </a:lnTo>
                <a:lnTo>
                  <a:pt x="1329507" y="777424"/>
                </a:lnTo>
                <a:lnTo>
                  <a:pt x="1324948" y="780817"/>
                </a:lnTo>
                <a:lnTo>
                  <a:pt x="1322686" y="780817"/>
                </a:lnTo>
                <a:lnTo>
                  <a:pt x="1320389" y="783080"/>
                </a:lnTo>
                <a:lnTo>
                  <a:pt x="1319258" y="785377"/>
                </a:lnTo>
                <a:lnTo>
                  <a:pt x="1318127" y="786508"/>
                </a:lnTo>
                <a:lnTo>
                  <a:pt x="1316997" y="786508"/>
                </a:lnTo>
                <a:lnTo>
                  <a:pt x="1315866" y="787640"/>
                </a:lnTo>
                <a:lnTo>
                  <a:pt x="1313569" y="791033"/>
                </a:lnTo>
                <a:lnTo>
                  <a:pt x="1313569" y="792200"/>
                </a:lnTo>
                <a:lnTo>
                  <a:pt x="1310176" y="793331"/>
                </a:lnTo>
                <a:lnTo>
                  <a:pt x="1307914" y="794462"/>
                </a:lnTo>
                <a:lnTo>
                  <a:pt x="1309045" y="794462"/>
                </a:lnTo>
                <a:lnTo>
                  <a:pt x="1306748" y="795593"/>
                </a:lnTo>
                <a:lnTo>
                  <a:pt x="1304486" y="796724"/>
                </a:lnTo>
                <a:lnTo>
                  <a:pt x="1299963" y="799022"/>
                </a:lnTo>
                <a:lnTo>
                  <a:pt x="1297665" y="800153"/>
                </a:lnTo>
                <a:lnTo>
                  <a:pt x="1296534" y="802415"/>
                </a:lnTo>
                <a:lnTo>
                  <a:pt x="1293142" y="803547"/>
                </a:lnTo>
                <a:lnTo>
                  <a:pt x="1289714" y="805809"/>
                </a:lnTo>
                <a:lnTo>
                  <a:pt x="1289714" y="806975"/>
                </a:lnTo>
                <a:lnTo>
                  <a:pt x="1287452" y="806975"/>
                </a:lnTo>
                <a:lnTo>
                  <a:pt x="1285155" y="808107"/>
                </a:lnTo>
                <a:lnTo>
                  <a:pt x="1282893" y="811500"/>
                </a:lnTo>
                <a:lnTo>
                  <a:pt x="1280631" y="819453"/>
                </a:lnTo>
                <a:lnTo>
                  <a:pt x="1280631" y="820585"/>
                </a:lnTo>
                <a:lnTo>
                  <a:pt x="1279500" y="829705"/>
                </a:lnTo>
                <a:lnTo>
                  <a:pt x="1280631" y="834229"/>
                </a:lnTo>
                <a:lnTo>
                  <a:pt x="1282893" y="837658"/>
                </a:lnTo>
                <a:lnTo>
                  <a:pt x="1284024" y="838789"/>
                </a:lnTo>
                <a:lnTo>
                  <a:pt x="1288583" y="835360"/>
                </a:lnTo>
                <a:lnTo>
                  <a:pt x="1289714" y="836527"/>
                </a:lnTo>
                <a:lnTo>
                  <a:pt x="1290845" y="838789"/>
                </a:lnTo>
                <a:lnTo>
                  <a:pt x="1289714" y="839920"/>
                </a:lnTo>
                <a:lnTo>
                  <a:pt x="1290845" y="839920"/>
                </a:lnTo>
                <a:lnTo>
                  <a:pt x="1290845" y="842183"/>
                </a:lnTo>
                <a:lnTo>
                  <a:pt x="1290845" y="844480"/>
                </a:lnTo>
                <a:lnTo>
                  <a:pt x="1291976" y="845611"/>
                </a:lnTo>
                <a:lnTo>
                  <a:pt x="1293142" y="847874"/>
                </a:lnTo>
                <a:lnTo>
                  <a:pt x="1291976" y="849005"/>
                </a:lnTo>
                <a:lnTo>
                  <a:pt x="1293142" y="850136"/>
                </a:lnTo>
                <a:lnTo>
                  <a:pt x="1290845" y="853565"/>
                </a:lnTo>
                <a:lnTo>
                  <a:pt x="1288583" y="852434"/>
                </a:lnTo>
                <a:lnTo>
                  <a:pt x="1288583" y="854696"/>
                </a:lnTo>
                <a:lnTo>
                  <a:pt x="1289714" y="854696"/>
                </a:lnTo>
                <a:lnTo>
                  <a:pt x="1290845" y="854696"/>
                </a:lnTo>
                <a:lnTo>
                  <a:pt x="1289714" y="855827"/>
                </a:lnTo>
                <a:lnTo>
                  <a:pt x="1289714" y="856958"/>
                </a:lnTo>
                <a:lnTo>
                  <a:pt x="1286321" y="859256"/>
                </a:lnTo>
                <a:lnTo>
                  <a:pt x="1286321" y="861518"/>
                </a:lnTo>
                <a:lnTo>
                  <a:pt x="1285155" y="867210"/>
                </a:lnTo>
                <a:lnTo>
                  <a:pt x="1285155" y="869472"/>
                </a:lnTo>
                <a:lnTo>
                  <a:pt x="1286321" y="870603"/>
                </a:lnTo>
                <a:lnTo>
                  <a:pt x="1288583" y="870603"/>
                </a:lnTo>
                <a:lnTo>
                  <a:pt x="1288583" y="871734"/>
                </a:lnTo>
                <a:lnTo>
                  <a:pt x="1288583" y="872865"/>
                </a:lnTo>
                <a:lnTo>
                  <a:pt x="1290845" y="874032"/>
                </a:lnTo>
                <a:lnTo>
                  <a:pt x="1289714" y="875163"/>
                </a:lnTo>
                <a:lnTo>
                  <a:pt x="1289714" y="878556"/>
                </a:lnTo>
                <a:lnTo>
                  <a:pt x="1291976" y="878556"/>
                </a:lnTo>
                <a:lnTo>
                  <a:pt x="1293142" y="877425"/>
                </a:lnTo>
                <a:lnTo>
                  <a:pt x="1293142" y="878556"/>
                </a:lnTo>
                <a:lnTo>
                  <a:pt x="1293142" y="881985"/>
                </a:lnTo>
                <a:lnTo>
                  <a:pt x="1291976" y="884248"/>
                </a:lnTo>
                <a:lnTo>
                  <a:pt x="1288583" y="887676"/>
                </a:lnTo>
                <a:lnTo>
                  <a:pt x="1288583" y="886510"/>
                </a:lnTo>
                <a:lnTo>
                  <a:pt x="1287452" y="884248"/>
                </a:lnTo>
                <a:lnTo>
                  <a:pt x="1285155" y="884248"/>
                </a:lnTo>
                <a:lnTo>
                  <a:pt x="1282893" y="886510"/>
                </a:lnTo>
                <a:lnTo>
                  <a:pt x="1279500" y="886510"/>
                </a:lnTo>
                <a:lnTo>
                  <a:pt x="1280631" y="887676"/>
                </a:lnTo>
                <a:lnTo>
                  <a:pt x="1280631" y="889939"/>
                </a:lnTo>
                <a:lnTo>
                  <a:pt x="1279500" y="891070"/>
                </a:lnTo>
                <a:lnTo>
                  <a:pt x="1276072" y="894463"/>
                </a:lnTo>
                <a:lnTo>
                  <a:pt x="1274941" y="899023"/>
                </a:lnTo>
                <a:lnTo>
                  <a:pt x="1274941" y="905846"/>
                </a:lnTo>
                <a:lnTo>
                  <a:pt x="1277203" y="912668"/>
                </a:lnTo>
                <a:lnTo>
                  <a:pt x="1279500" y="916061"/>
                </a:lnTo>
                <a:lnTo>
                  <a:pt x="1282893" y="921753"/>
                </a:lnTo>
                <a:lnTo>
                  <a:pt x="1282893" y="922884"/>
                </a:lnTo>
                <a:lnTo>
                  <a:pt x="1285155" y="924015"/>
                </a:lnTo>
                <a:lnTo>
                  <a:pt x="1286321" y="927444"/>
                </a:lnTo>
                <a:lnTo>
                  <a:pt x="1286321" y="931968"/>
                </a:lnTo>
                <a:lnTo>
                  <a:pt x="1286321" y="933135"/>
                </a:lnTo>
                <a:lnTo>
                  <a:pt x="1284024" y="943351"/>
                </a:lnTo>
                <a:lnTo>
                  <a:pt x="1284024" y="945613"/>
                </a:lnTo>
                <a:lnTo>
                  <a:pt x="1282893" y="951304"/>
                </a:lnTo>
                <a:lnTo>
                  <a:pt x="1281762" y="954733"/>
                </a:lnTo>
                <a:lnTo>
                  <a:pt x="1281762" y="956995"/>
                </a:lnTo>
                <a:lnTo>
                  <a:pt x="1278370" y="967211"/>
                </a:lnTo>
                <a:lnTo>
                  <a:pt x="1277203" y="972902"/>
                </a:lnTo>
                <a:lnTo>
                  <a:pt x="1276072" y="976296"/>
                </a:lnTo>
                <a:lnTo>
                  <a:pt x="1276072" y="979724"/>
                </a:lnTo>
                <a:lnTo>
                  <a:pt x="1276072" y="980856"/>
                </a:lnTo>
                <a:lnTo>
                  <a:pt x="1274941" y="987678"/>
                </a:lnTo>
                <a:lnTo>
                  <a:pt x="1276072" y="991071"/>
                </a:lnTo>
                <a:lnTo>
                  <a:pt x="1276072" y="989940"/>
                </a:lnTo>
                <a:lnTo>
                  <a:pt x="1277203" y="991071"/>
                </a:lnTo>
                <a:lnTo>
                  <a:pt x="1277203" y="993369"/>
                </a:lnTo>
                <a:lnTo>
                  <a:pt x="1277203" y="994500"/>
                </a:lnTo>
                <a:lnTo>
                  <a:pt x="1277203" y="995631"/>
                </a:lnTo>
                <a:lnTo>
                  <a:pt x="1276072" y="996762"/>
                </a:lnTo>
                <a:lnTo>
                  <a:pt x="1276072" y="997894"/>
                </a:lnTo>
                <a:lnTo>
                  <a:pt x="1273811" y="1002454"/>
                </a:lnTo>
                <a:lnTo>
                  <a:pt x="1273811" y="1007014"/>
                </a:lnTo>
                <a:lnTo>
                  <a:pt x="1271549" y="1016098"/>
                </a:lnTo>
                <a:lnTo>
                  <a:pt x="1270418" y="1025183"/>
                </a:lnTo>
                <a:lnTo>
                  <a:pt x="1268121" y="1029743"/>
                </a:lnTo>
                <a:lnTo>
                  <a:pt x="1268121" y="1035399"/>
                </a:lnTo>
                <a:lnTo>
                  <a:pt x="1266990" y="1039959"/>
                </a:lnTo>
                <a:lnTo>
                  <a:pt x="1265859" y="1042221"/>
                </a:lnTo>
                <a:lnTo>
                  <a:pt x="1263597" y="1053603"/>
                </a:lnTo>
                <a:lnTo>
                  <a:pt x="1263597" y="1060426"/>
                </a:lnTo>
                <a:lnTo>
                  <a:pt x="1263597" y="1064950"/>
                </a:lnTo>
                <a:lnTo>
                  <a:pt x="1263597" y="1072939"/>
                </a:lnTo>
                <a:lnTo>
                  <a:pt x="1265859" y="1077464"/>
                </a:lnTo>
                <a:lnTo>
                  <a:pt x="1268121" y="1078595"/>
                </a:lnTo>
                <a:lnTo>
                  <a:pt x="1269252" y="1078595"/>
                </a:lnTo>
                <a:lnTo>
                  <a:pt x="1270418" y="1076332"/>
                </a:lnTo>
                <a:lnTo>
                  <a:pt x="1270418" y="1078595"/>
                </a:lnTo>
                <a:lnTo>
                  <a:pt x="1269252" y="1078595"/>
                </a:lnTo>
                <a:lnTo>
                  <a:pt x="1269252" y="1082024"/>
                </a:lnTo>
                <a:lnTo>
                  <a:pt x="1268121" y="1083155"/>
                </a:lnTo>
                <a:lnTo>
                  <a:pt x="1269252" y="1083155"/>
                </a:lnTo>
                <a:lnTo>
                  <a:pt x="1269252" y="1082024"/>
                </a:lnTo>
                <a:lnTo>
                  <a:pt x="1270418" y="1082024"/>
                </a:lnTo>
                <a:lnTo>
                  <a:pt x="1270418" y="1088846"/>
                </a:lnTo>
                <a:lnTo>
                  <a:pt x="1270418" y="1095668"/>
                </a:lnTo>
                <a:lnTo>
                  <a:pt x="1271549" y="1102455"/>
                </a:lnTo>
                <a:lnTo>
                  <a:pt x="1272680" y="1105884"/>
                </a:lnTo>
                <a:lnTo>
                  <a:pt x="1272680" y="1108146"/>
                </a:lnTo>
                <a:lnTo>
                  <a:pt x="1274941" y="1114969"/>
                </a:lnTo>
                <a:lnTo>
                  <a:pt x="1274941" y="1132007"/>
                </a:lnTo>
                <a:lnTo>
                  <a:pt x="1274941" y="1151342"/>
                </a:lnTo>
                <a:lnTo>
                  <a:pt x="1274941" y="1155902"/>
                </a:lnTo>
                <a:lnTo>
                  <a:pt x="1274941" y="1159296"/>
                </a:lnTo>
                <a:lnTo>
                  <a:pt x="1276072" y="1166118"/>
                </a:lnTo>
                <a:lnTo>
                  <a:pt x="1274941" y="1167249"/>
                </a:lnTo>
                <a:lnTo>
                  <a:pt x="1276072" y="1168380"/>
                </a:lnTo>
                <a:lnTo>
                  <a:pt x="1278370" y="1183156"/>
                </a:lnTo>
                <a:lnTo>
                  <a:pt x="1281762" y="1195670"/>
                </a:lnTo>
                <a:lnTo>
                  <a:pt x="1281762" y="1196801"/>
                </a:lnTo>
                <a:lnTo>
                  <a:pt x="1282893" y="1197932"/>
                </a:lnTo>
                <a:lnTo>
                  <a:pt x="1284024" y="1207052"/>
                </a:lnTo>
                <a:lnTo>
                  <a:pt x="1284024" y="1218399"/>
                </a:lnTo>
                <a:lnTo>
                  <a:pt x="1285155" y="1229781"/>
                </a:lnTo>
                <a:lnTo>
                  <a:pt x="1287452" y="1238866"/>
                </a:lnTo>
                <a:lnTo>
                  <a:pt x="1288583" y="1238866"/>
                </a:lnTo>
                <a:lnTo>
                  <a:pt x="1290845" y="1246819"/>
                </a:lnTo>
                <a:lnTo>
                  <a:pt x="1290845" y="1247950"/>
                </a:lnTo>
                <a:lnTo>
                  <a:pt x="1291976" y="1249081"/>
                </a:lnTo>
                <a:lnTo>
                  <a:pt x="1296534" y="1258166"/>
                </a:lnTo>
                <a:lnTo>
                  <a:pt x="1297665" y="1259333"/>
                </a:lnTo>
                <a:lnTo>
                  <a:pt x="1297665" y="1260464"/>
                </a:lnTo>
                <a:lnTo>
                  <a:pt x="1296534" y="1261595"/>
                </a:lnTo>
                <a:lnTo>
                  <a:pt x="1296534" y="1262726"/>
                </a:lnTo>
                <a:lnTo>
                  <a:pt x="1298796" y="1263857"/>
                </a:lnTo>
                <a:lnTo>
                  <a:pt x="1298796" y="1264988"/>
                </a:lnTo>
                <a:lnTo>
                  <a:pt x="1297665" y="1266155"/>
                </a:lnTo>
                <a:lnTo>
                  <a:pt x="1296534" y="1268417"/>
                </a:lnTo>
                <a:lnTo>
                  <a:pt x="1293142" y="1274108"/>
                </a:lnTo>
                <a:lnTo>
                  <a:pt x="1288583" y="1290015"/>
                </a:lnTo>
                <a:lnTo>
                  <a:pt x="1285155" y="1297969"/>
                </a:lnTo>
                <a:lnTo>
                  <a:pt x="1282893" y="1304791"/>
                </a:lnTo>
                <a:lnTo>
                  <a:pt x="1281762" y="1305922"/>
                </a:lnTo>
                <a:lnTo>
                  <a:pt x="1281762" y="1310482"/>
                </a:lnTo>
                <a:lnTo>
                  <a:pt x="1281762" y="1312744"/>
                </a:lnTo>
                <a:lnTo>
                  <a:pt x="1282893" y="1316138"/>
                </a:lnTo>
                <a:lnTo>
                  <a:pt x="1281762" y="1317269"/>
                </a:lnTo>
                <a:lnTo>
                  <a:pt x="1280631" y="1320698"/>
                </a:lnTo>
                <a:lnTo>
                  <a:pt x="1279500" y="1321829"/>
                </a:lnTo>
                <a:lnTo>
                  <a:pt x="1278370" y="1325223"/>
                </a:lnTo>
                <a:lnTo>
                  <a:pt x="1276072" y="1326389"/>
                </a:lnTo>
                <a:lnTo>
                  <a:pt x="1272680" y="1330914"/>
                </a:lnTo>
                <a:lnTo>
                  <a:pt x="1272680" y="1332045"/>
                </a:lnTo>
                <a:lnTo>
                  <a:pt x="1271549" y="1332045"/>
                </a:lnTo>
                <a:lnTo>
                  <a:pt x="1270418" y="1336605"/>
                </a:lnTo>
                <a:lnTo>
                  <a:pt x="1270418" y="1337736"/>
                </a:lnTo>
                <a:lnTo>
                  <a:pt x="1272680" y="1334343"/>
                </a:lnTo>
                <a:lnTo>
                  <a:pt x="1270418" y="1340034"/>
                </a:lnTo>
                <a:lnTo>
                  <a:pt x="1271549" y="1344558"/>
                </a:lnTo>
                <a:lnTo>
                  <a:pt x="1272680" y="1345689"/>
                </a:lnTo>
                <a:lnTo>
                  <a:pt x="1273811" y="1345689"/>
                </a:lnTo>
                <a:lnTo>
                  <a:pt x="1273811" y="1346821"/>
                </a:lnTo>
                <a:lnTo>
                  <a:pt x="1272680" y="1349118"/>
                </a:lnTo>
                <a:lnTo>
                  <a:pt x="1272680" y="1353643"/>
                </a:lnTo>
                <a:lnTo>
                  <a:pt x="1270418" y="1354774"/>
                </a:lnTo>
                <a:lnTo>
                  <a:pt x="1268121" y="1357072"/>
                </a:lnTo>
                <a:lnTo>
                  <a:pt x="1264728" y="1362763"/>
                </a:lnTo>
                <a:lnTo>
                  <a:pt x="1264728" y="1366156"/>
                </a:lnTo>
                <a:lnTo>
                  <a:pt x="1263597" y="1367288"/>
                </a:lnTo>
                <a:lnTo>
                  <a:pt x="1263597" y="1368419"/>
                </a:lnTo>
                <a:lnTo>
                  <a:pt x="1264728" y="1367288"/>
                </a:lnTo>
                <a:lnTo>
                  <a:pt x="1264728" y="1368419"/>
                </a:lnTo>
                <a:lnTo>
                  <a:pt x="1264728" y="1370716"/>
                </a:lnTo>
                <a:lnTo>
                  <a:pt x="1263597" y="1371848"/>
                </a:lnTo>
                <a:lnTo>
                  <a:pt x="1263597" y="1374110"/>
                </a:lnTo>
                <a:lnTo>
                  <a:pt x="1260169" y="1380932"/>
                </a:lnTo>
                <a:lnTo>
                  <a:pt x="1260169" y="1385492"/>
                </a:lnTo>
                <a:lnTo>
                  <a:pt x="1259038" y="1391148"/>
                </a:lnTo>
                <a:lnTo>
                  <a:pt x="1259038" y="1393446"/>
                </a:lnTo>
                <a:lnTo>
                  <a:pt x="1259038" y="1396839"/>
                </a:lnTo>
                <a:lnTo>
                  <a:pt x="1257907" y="1400268"/>
                </a:lnTo>
                <a:lnTo>
                  <a:pt x="1259038" y="1401399"/>
                </a:lnTo>
                <a:lnTo>
                  <a:pt x="1256776" y="1403661"/>
                </a:lnTo>
                <a:lnTo>
                  <a:pt x="1256776" y="1408221"/>
                </a:lnTo>
                <a:lnTo>
                  <a:pt x="1256776" y="1411615"/>
                </a:lnTo>
                <a:lnTo>
                  <a:pt x="1255646" y="1411615"/>
                </a:lnTo>
                <a:lnTo>
                  <a:pt x="1254479" y="1412746"/>
                </a:lnTo>
                <a:lnTo>
                  <a:pt x="1253348" y="1415044"/>
                </a:lnTo>
                <a:lnTo>
                  <a:pt x="1253348" y="1417306"/>
                </a:lnTo>
                <a:lnTo>
                  <a:pt x="1252218" y="1418437"/>
                </a:lnTo>
                <a:lnTo>
                  <a:pt x="1251087" y="1418437"/>
                </a:lnTo>
                <a:lnTo>
                  <a:pt x="1251087" y="1419568"/>
                </a:lnTo>
                <a:lnTo>
                  <a:pt x="1249956" y="1426391"/>
                </a:lnTo>
                <a:lnTo>
                  <a:pt x="1251087" y="1437773"/>
                </a:lnTo>
                <a:lnTo>
                  <a:pt x="1253348" y="1441166"/>
                </a:lnTo>
                <a:lnTo>
                  <a:pt x="1255646" y="1443429"/>
                </a:lnTo>
                <a:lnTo>
                  <a:pt x="1253348" y="1444595"/>
                </a:lnTo>
                <a:lnTo>
                  <a:pt x="1248825" y="1451417"/>
                </a:lnTo>
                <a:lnTo>
                  <a:pt x="1248825" y="1458204"/>
                </a:lnTo>
                <a:lnTo>
                  <a:pt x="1245397" y="1463896"/>
                </a:lnTo>
                <a:lnTo>
                  <a:pt x="1245397" y="1470718"/>
                </a:lnTo>
                <a:lnTo>
                  <a:pt x="1246528" y="1471849"/>
                </a:lnTo>
                <a:lnTo>
                  <a:pt x="1245397" y="1472980"/>
                </a:lnTo>
                <a:lnTo>
                  <a:pt x="1244266" y="1475278"/>
                </a:lnTo>
                <a:lnTo>
                  <a:pt x="1244266" y="1479802"/>
                </a:lnTo>
                <a:lnTo>
                  <a:pt x="1243135" y="1482100"/>
                </a:lnTo>
                <a:lnTo>
                  <a:pt x="1240873" y="1483231"/>
                </a:lnTo>
                <a:lnTo>
                  <a:pt x="1239707" y="1485494"/>
                </a:lnTo>
                <a:lnTo>
                  <a:pt x="1238576" y="1490054"/>
                </a:lnTo>
                <a:lnTo>
                  <a:pt x="1238576" y="1502532"/>
                </a:lnTo>
                <a:lnTo>
                  <a:pt x="1238576" y="1504829"/>
                </a:lnTo>
                <a:lnTo>
                  <a:pt x="1237445" y="1510520"/>
                </a:lnTo>
                <a:lnTo>
                  <a:pt x="1238576" y="1519605"/>
                </a:lnTo>
                <a:lnTo>
                  <a:pt x="1238576" y="1522999"/>
                </a:lnTo>
                <a:lnTo>
                  <a:pt x="1239707" y="1530952"/>
                </a:lnTo>
                <a:lnTo>
                  <a:pt x="1242004" y="1538905"/>
                </a:lnTo>
                <a:lnTo>
                  <a:pt x="1242004" y="1550288"/>
                </a:lnTo>
                <a:lnTo>
                  <a:pt x="1243135" y="1558241"/>
                </a:lnTo>
                <a:lnTo>
                  <a:pt x="1242004" y="1559372"/>
                </a:lnTo>
                <a:lnTo>
                  <a:pt x="1242004" y="1561635"/>
                </a:lnTo>
                <a:lnTo>
                  <a:pt x="1243135" y="1568457"/>
                </a:lnTo>
                <a:lnTo>
                  <a:pt x="1251087" y="1579839"/>
                </a:lnTo>
                <a:lnTo>
                  <a:pt x="1252218" y="1579839"/>
                </a:lnTo>
                <a:lnTo>
                  <a:pt x="1251087" y="1580970"/>
                </a:lnTo>
                <a:lnTo>
                  <a:pt x="1243135" y="1587793"/>
                </a:lnTo>
                <a:lnTo>
                  <a:pt x="1244266" y="1591186"/>
                </a:lnTo>
                <a:lnTo>
                  <a:pt x="1240873" y="1593484"/>
                </a:lnTo>
                <a:lnTo>
                  <a:pt x="1239707" y="1595746"/>
                </a:lnTo>
                <a:lnTo>
                  <a:pt x="1230625" y="1604831"/>
                </a:lnTo>
                <a:lnTo>
                  <a:pt x="1229494" y="1607128"/>
                </a:lnTo>
                <a:lnTo>
                  <a:pt x="1229494" y="1609391"/>
                </a:lnTo>
                <a:lnTo>
                  <a:pt x="1230625" y="1610522"/>
                </a:lnTo>
                <a:lnTo>
                  <a:pt x="1229494" y="1611653"/>
                </a:lnTo>
                <a:lnTo>
                  <a:pt x="1220411" y="1616213"/>
                </a:lnTo>
                <a:lnTo>
                  <a:pt x="1218114" y="1616213"/>
                </a:lnTo>
                <a:lnTo>
                  <a:pt x="1216983" y="1615082"/>
                </a:lnTo>
                <a:lnTo>
                  <a:pt x="1214721" y="1616213"/>
                </a:lnTo>
                <a:lnTo>
                  <a:pt x="1212460" y="1618475"/>
                </a:lnTo>
                <a:lnTo>
                  <a:pt x="1211329" y="1618475"/>
                </a:lnTo>
                <a:lnTo>
                  <a:pt x="1207901" y="1619606"/>
                </a:lnTo>
                <a:lnTo>
                  <a:pt x="1199949" y="1624166"/>
                </a:lnTo>
                <a:lnTo>
                  <a:pt x="1195390" y="1628691"/>
                </a:lnTo>
                <a:lnTo>
                  <a:pt x="1191997" y="1633251"/>
                </a:lnTo>
                <a:lnTo>
                  <a:pt x="1187439" y="1641205"/>
                </a:lnTo>
                <a:lnTo>
                  <a:pt x="1182915" y="1650289"/>
                </a:lnTo>
                <a:lnTo>
                  <a:pt x="1181784" y="1649158"/>
                </a:lnTo>
                <a:lnTo>
                  <a:pt x="1180618" y="1649158"/>
                </a:lnTo>
                <a:lnTo>
                  <a:pt x="1178356" y="1649158"/>
                </a:lnTo>
                <a:lnTo>
                  <a:pt x="1178356" y="1648027"/>
                </a:lnTo>
                <a:lnTo>
                  <a:pt x="1177225" y="1648027"/>
                </a:lnTo>
                <a:lnTo>
                  <a:pt x="1178356" y="1650289"/>
                </a:lnTo>
                <a:lnTo>
                  <a:pt x="1180618" y="1649158"/>
                </a:lnTo>
                <a:lnTo>
                  <a:pt x="1179487" y="1650289"/>
                </a:lnTo>
                <a:lnTo>
                  <a:pt x="1180618" y="1652587"/>
                </a:lnTo>
                <a:lnTo>
                  <a:pt x="1181784" y="1651420"/>
                </a:lnTo>
                <a:lnTo>
                  <a:pt x="1176094" y="1659409"/>
                </a:lnTo>
                <a:lnTo>
                  <a:pt x="1168143" y="1674185"/>
                </a:lnTo>
                <a:lnTo>
                  <a:pt x="1168143" y="1676447"/>
                </a:lnTo>
                <a:lnTo>
                  <a:pt x="1164715" y="1683269"/>
                </a:lnTo>
                <a:lnTo>
                  <a:pt x="1164715" y="1684401"/>
                </a:lnTo>
                <a:lnTo>
                  <a:pt x="1163584" y="1688961"/>
                </a:lnTo>
                <a:lnTo>
                  <a:pt x="1164715" y="1690092"/>
                </a:lnTo>
                <a:lnTo>
                  <a:pt x="1162453" y="1694616"/>
                </a:lnTo>
                <a:lnTo>
                  <a:pt x="1162453" y="1693485"/>
                </a:lnTo>
                <a:lnTo>
                  <a:pt x="1162453" y="1691223"/>
                </a:lnTo>
                <a:lnTo>
                  <a:pt x="1161322" y="1690092"/>
                </a:lnTo>
                <a:lnTo>
                  <a:pt x="1159060" y="1688961"/>
                </a:lnTo>
                <a:lnTo>
                  <a:pt x="1121529" y="1665065"/>
                </a:lnTo>
                <a:lnTo>
                  <a:pt x="1120398" y="1663934"/>
                </a:lnTo>
                <a:lnTo>
                  <a:pt x="1115874" y="1660540"/>
                </a:lnTo>
                <a:lnTo>
                  <a:pt x="1096543" y="1648027"/>
                </a:lnTo>
                <a:lnTo>
                  <a:pt x="1069260" y="1630989"/>
                </a:lnTo>
                <a:lnTo>
                  <a:pt x="1069260" y="1626429"/>
                </a:lnTo>
                <a:lnTo>
                  <a:pt x="1066998" y="1625298"/>
                </a:lnTo>
                <a:lnTo>
                  <a:pt x="1063606" y="1623035"/>
                </a:lnTo>
                <a:lnTo>
                  <a:pt x="1062475" y="1621869"/>
                </a:lnTo>
                <a:lnTo>
                  <a:pt x="1062475" y="1620738"/>
                </a:lnTo>
                <a:lnTo>
                  <a:pt x="1071557" y="1616213"/>
                </a:lnTo>
                <a:lnTo>
                  <a:pt x="1077212" y="1608260"/>
                </a:lnTo>
                <a:lnTo>
                  <a:pt x="1077212" y="1607128"/>
                </a:lnTo>
                <a:lnTo>
                  <a:pt x="1076081" y="1604831"/>
                </a:lnTo>
                <a:lnTo>
                  <a:pt x="1073819" y="1603700"/>
                </a:lnTo>
                <a:lnTo>
                  <a:pt x="1072688" y="1604831"/>
                </a:lnTo>
                <a:lnTo>
                  <a:pt x="1073819" y="1602568"/>
                </a:lnTo>
                <a:lnTo>
                  <a:pt x="1072688" y="1600306"/>
                </a:lnTo>
                <a:lnTo>
                  <a:pt x="1070426" y="1598008"/>
                </a:lnTo>
                <a:lnTo>
                  <a:pt x="1071557" y="1595746"/>
                </a:lnTo>
                <a:lnTo>
                  <a:pt x="1070426" y="1593484"/>
                </a:lnTo>
                <a:lnTo>
                  <a:pt x="1071557" y="1591186"/>
                </a:lnTo>
                <a:lnTo>
                  <a:pt x="1069260" y="1587793"/>
                </a:lnTo>
                <a:lnTo>
                  <a:pt x="1066998" y="1587793"/>
                </a:lnTo>
                <a:lnTo>
                  <a:pt x="1065867" y="1587793"/>
                </a:lnTo>
                <a:lnTo>
                  <a:pt x="1064737" y="1585530"/>
                </a:lnTo>
                <a:lnTo>
                  <a:pt x="1061309" y="1586662"/>
                </a:lnTo>
                <a:lnTo>
                  <a:pt x="1060178" y="1585530"/>
                </a:lnTo>
                <a:lnTo>
                  <a:pt x="1059047" y="1582102"/>
                </a:lnTo>
                <a:lnTo>
                  <a:pt x="1057916" y="1582102"/>
                </a:lnTo>
                <a:lnTo>
                  <a:pt x="1056785" y="1580970"/>
                </a:lnTo>
                <a:lnTo>
                  <a:pt x="1056785" y="1577577"/>
                </a:lnTo>
                <a:lnTo>
                  <a:pt x="1055654" y="1576410"/>
                </a:lnTo>
                <a:lnTo>
                  <a:pt x="1053357" y="1575279"/>
                </a:lnTo>
                <a:lnTo>
                  <a:pt x="1052226" y="1574148"/>
                </a:lnTo>
                <a:lnTo>
                  <a:pt x="1053357" y="1571886"/>
                </a:lnTo>
                <a:lnTo>
                  <a:pt x="1051095" y="1570755"/>
                </a:lnTo>
                <a:lnTo>
                  <a:pt x="1049964" y="1568457"/>
                </a:lnTo>
                <a:lnTo>
                  <a:pt x="1048833" y="1567326"/>
                </a:lnTo>
                <a:lnTo>
                  <a:pt x="1048833" y="1569588"/>
                </a:lnTo>
                <a:lnTo>
                  <a:pt x="1047667" y="1573017"/>
                </a:lnTo>
                <a:lnTo>
                  <a:pt x="1046536" y="1570755"/>
                </a:lnTo>
                <a:lnTo>
                  <a:pt x="1044274" y="1567326"/>
                </a:lnTo>
                <a:lnTo>
                  <a:pt x="1043144" y="1567326"/>
                </a:lnTo>
                <a:lnTo>
                  <a:pt x="1040882" y="1569588"/>
                </a:lnTo>
                <a:lnTo>
                  <a:pt x="1039716" y="1567326"/>
                </a:lnTo>
                <a:lnTo>
                  <a:pt x="1037454" y="1566195"/>
                </a:lnTo>
                <a:lnTo>
                  <a:pt x="1037454" y="1563932"/>
                </a:lnTo>
                <a:lnTo>
                  <a:pt x="1037454" y="1562801"/>
                </a:lnTo>
                <a:lnTo>
                  <a:pt x="1038585" y="1562801"/>
                </a:lnTo>
                <a:lnTo>
                  <a:pt x="1037454" y="1560503"/>
                </a:lnTo>
                <a:lnTo>
                  <a:pt x="1038585" y="1559372"/>
                </a:lnTo>
                <a:lnTo>
                  <a:pt x="1035192" y="1559372"/>
                </a:lnTo>
                <a:lnTo>
                  <a:pt x="1032930" y="1561635"/>
                </a:lnTo>
                <a:lnTo>
                  <a:pt x="1029502" y="1559372"/>
                </a:lnTo>
                <a:lnTo>
                  <a:pt x="1027240" y="1553681"/>
                </a:lnTo>
                <a:lnTo>
                  <a:pt x="1026109" y="1552550"/>
                </a:lnTo>
                <a:lnTo>
                  <a:pt x="1024943" y="1551419"/>
                </a:lnTo>
                <a:lnTo>
                  <a:pt x="1026109" y="1549157"/>
                </a:lnTo>
                <a:lnTo>
                  <a:pt x="1026109" y="1545728"/>
                </a:lnTo>
                <a:lnTo>
                  <a:pt x="1023812" y="1545728"/>
                </a:lnTo>
                <a:lnTo>
                  <a:pt x="1023812" y="1543465"/>
                </a:lnTo>
                <a:lnTo>
                  <a:pt x="1022681" y="1543465"/>
                </a:lnTo>
                <a:lnTo>
                  <a:pt x="1020420" y="1540037"/>
                </a:lnTo>
                <a:lnTo>
                  <a:pt x="1020420" y="1538905"/>
                </a:lnTo>
                <a:lnTo>
                  <a:pt x="1020420" y="1537774"/>
                </a:lnTo>
                <a:lnTo>
                  <a:pt x="1014730" y="1536643"/>
                </a:lnTo>
                <a:lnTo>
                  <a:pt x="1012468" y="1534381"/>
                </a:lnTo>
                <a:lnTo>
                  <a:pt x="1010171" y="1533250"/>
                </a:lnTo>
                <a:lnTo>
                  <a:pt x="1006778" y="1534381"/>
                </a:lnTo>
                <a:lnTo>
                  <a:pt x="1005647" y="1533250"/>
                </a:lnTo>
                <a:lnTo>
                  <a:pt x="1002219" y="1530952"/>
                </a:lnTo>
                <a:lnTo>
                  <a:pt x="1006778" y="1528690"/>
                </a:lnTo>
                <a:lnTo>
                  <a:pt x="1006778" y="1527558"/>
                </a:lnTo>
                <a:lnTo>
                  <a:pt x="1006778" y="1526427"/>
                </a:lnTo>
                <a:lnTo>
                  <a:pt x="1006778" y="1524130"/>
                </a:lnTo>
                <a:lnTo>
                  <a:pt x="1005647" y="1522999"/>
                </a:lnTo>
                <a:lnTo>
                  <a:pt x="1007909" y="1520736"/>
                </a:lnTo>
                <a:lnTo>
                  <a:pt x="1005647" y="1519605"/>
                </a:lnTo>
                <a:lnTo>
                  <a:pt x="1005647" y="1517307"/>
                </a:lnTo>
                <a:lnTo>
                  <a:pt x="1007909" y="1517307"/>
                </a:lnTo>
                <a:lnTo>
                  <a:pt x="1007909" y="1515045"/>
                </a:lnTo>
                <a:lnTo>
                  <a:pt x="1009040" y="1515045"/>
                </a:lnTo>
                <a:lnTo>
                  <a:pt x="1011337" y="1511652"/>
                </a:lnTo>
                <a:lnTo>
                  <a:pt x="1015861" y="1510520"/>
                </a:lnTo>
                <a:lnTo>
                  <a:pt x="1012468" y="1508223"/>
                </a:lnTo>
                <a:lnTo>
                  <a:pt x="1012468" y="1505960"/>
                </a:lnTo>
                <a:lnTo>
                  <a:pt x="1011337" y="1504829"/>
                </a:lnTo>
                <a:lnTo>
                  <a:pt x="1011337" y="1502532"/>
                </a:lnTo>
                <a:lnTo>
                  <a:pt x="1012468" y="1502532"/>
                </a:lnTo>
                <a:lnTo>
                  <a:pt x="1013599" y="1501400"/>
                </a:lnTo>
                <a:lnTo>
                  <a:pt x="1012468" y="1498007"/>
                </a:lnTo>
                <a:lnTo>
                  <a:pt x="1014730" y="1495745"/>
                </a:lnTo>
                <a:lnTo>
                  <a:pt x="1014730" y="1493447"/>
                </a:lnTo>
                <a:lnTo>
                  <a:pt x="1011337" y="1492316"/>
                </a:lnTo>
                <a:lnTo>
                  <a:pt x="1010171" y="1486625"/>
                </a:lnTo>
                <a:lnTo>
                  <a:pt x="1012468" y="1483231"/>
                </a:lnTo>
                <a:lnTo>
                  <a:pt x="1013599" y="1476409"/>
                </a:lnTo>
                <a:lnTo>
                  <a:pt x="1013599" y="1475278"/>
                </a:lnTo>
                <a:lnTo>
                  <a:pt x="1011337" y="1475278"/>
                </a:lnTo>
                <a:lnTo>
                  <a:pt x="1011337" y="1474147"/>
                </a:lnTo>
                <a:lnTo>
                  <a:pt x="1011337" y="1471849"/>
                </a:lnTo>
                <a:lnTo>
                  <a:pt x="1014730" y="1465027"/>
                </a:lnTo>
                <a:lnTo>
                  <a:pt x="1014730" y="1463896"/>
                </a:lnTo>
                <a:lnTo>
                  <a:pt x="1014730" y="1462764"/>
                </a:lnTo>
                <a:lnTo>
                  <a:pt x="1015861" y="1458204"/>
                </a:lnTo>
                <a:lnTo>
                  <a:pt x="1016992" y="1458204"/>
                </a:lnTo>
                <a:lnTo>
                  <a:pt x="1020420" y="1454811"/>
                </a:lnTo>
                <a:lnTo>
                  <a:pt x="1022681" y="1449120"/>
                </a:lnTo>
                <a:lnTo>
                  <a:pt x="1024943" y="1444595"/>
                </a:lnTo>
                <a:lnTo>
                  <a:pt x="1024943" y="1441166"/>
                </a:lnTo>
                <a:lnTo>
                  <a:pt x="1027240" y="1440035"/>
                </a:lnTo>
                <a:lnTo>
                  <a:pt x="1030633" y="1440035"/>
                </a:lnTo>
                <a:lnTo>
                  <a:pt x="1030633" y="1441166"/>
                </a:lnTo>
                <a:lnTo>
                  <a:pt x="1031764" y="1442297"/>
                </a:lnTo>
                <a:lnTo>
                  <a:pt x="1034061" y="1442297"/>
                </a:lnTo>
                <a:lnTo>
                  <a:pt x="1035192" y="1442297"/>
                </a:lnTo>
                <a:lnTo>
                  <a:pt x="1037454" y="1443429"/>
                </a:lnTo>
                <a:lnTo>
                  <a:pt x="1038585" y="1443429"/>
                </a:lnTo>
                <a:lnTo>
                  <a:pt x="1039716" y="1442297"/>
                </a:lnTo>
                <a:lnTo>
                  <a:pt x="1040882" y="1442297"/>
                </a:lnTo>
                <a:lnTo>
                  <a:pt x="1044274" y="1441166"/>
                </a:lnTo>
                <a:lnTo>
                  <a:pt x="1045405" y="1440035"/>
                </a:lnTo>
                <a:lnTo>
                  <a:pt x="1048833" y="1442297"/>
                </a:lnTo>
                <a:lnTo>
                  <a:pt x="1048833" y="1443429"/>
                </a:lnTo>
                <a:lnTo>
                  <a:pt x="1049964" y="1443429"/>
                </a:lnTo>
                <a:lnTo>
                  <a:pt x="1052226" y="1445726"/>
                </a:lnTo>
                <a:lnTo>
                  <a:pt x="1053357" y="1444595"/>
                </a:lnTo>
                <a:lnTo>
                  <a:pt x="1054488" y="1444595"/>
                </a:lnTo>
                <a:lnTo>
                  <a:pt x="1056785" y="1442297"/>
                </a:lnTo>
                <a:lnTo>
                  <a:pt x="1057916" y="1444595"/>
                </a:lnTo>
                <a:lnTo>
                  <a:pt x="1060178" y="1444595"/>
                </a:lnTo>
                <a:lnTo>
                  <a:pt x="1061309" y="1442297"/>
                </a:lnTo>
                <a:lnTo>
                  <a:pt x="1061309" y="1438904"/>
                </a:lnTo>
                <a:lnTo>
                  <a:pt x="1062475" y="1437773"/>
                </a:lnTo>
                <a:lnTo>
                  <a:pt x="1062475" y="1436642"/>
                </a:lnTo>
                <a:lnTo>
                  <a:pt x="1064737" y="1436642"/>
                </a:lnTo>
                <a:lnTo>
                  <a:pt x="1064737" y="1435475"/>
                </a:lnTo>
                <a:lnTo>
                  <a:pt x="1065867" y="1434344"/>
                </a:lnTo>
                <a:lnTo>
                  <a:pt x="1064737" y="1433213"/>
                </a:lnTo>
                <a:lnTo>
                  <a:pt x="1064737" y="1430951"/>
                </a:lnTo>
                <a:lnTo>
                  <a:pt x="1063606" y="1429819"/>
                </a:lnTo>
                <a:lnTo>
                  <a:pt x="1063606" y="1427522"/>
                </a:lnTo>
                <a:lnTo>
                  <a:pt x="1061309" y="1426391"/>
                </a:lnTo>
                <a:lnTo>
                  <a:pt x="1059047" y="1427522"/>
                </a:lnTo>
                <a:lnTo>
                  <a:pt x="1057916" y="1426391"/>
                </a:lnTo>
                <a:lnTo>
                  <a:pt x="1053357" y="1426391"/>
                </a:lnTo>
                <a:lnTo>
                  <a:pt x="1051095" y="1425259"/>
                </a:lnTo>
                <a:lnTo>
                  <a:pt x="1048833" y="1424128"/>
                </a:lnTo>
                <a:lnTo>
                  <a:pt x="1051095" y="1422997"/>
                </a:lnTo>
                <a:lnTo>
                  <a:pt x="1053357" y="1417306"/>
                </a:lnTo>
                <a:lnTo>
                  <a:pt x="1055654" y="1416175"/>
                </a:lnTo>
                <a:lnTo>
                  <a:pt x="1055654" y="1412746"/>
                </a:lnTo>
                <a:lnTo>
                  <a:pt x="1056785" y="1410484"/>
                </a:lnTo>
                <a:lnTo>
                  <a:pt x="1055654" y="1409352"/>
                </a:lnTo>
                <a:lnTo>
                  <a:pt x="1054488" y="1408221"/>
                </a:lnTo>
                <a:lnTo>
                  <a:pt x="1054488" y="1405924"/>
                </a:lnTo>
                <a:lnTo>
                  <a:pt x="1056785" y="1401399"/>
                </a:lnTo>
                <a:lnTo>
                  <a:pt x="1057916" y="1395708"/>
                </a:lnTo>
                <a:lnTo>
                  <a:pt x="1059047" y="1393446"/>
                </a:lnTo>
                <a:lnTo>
                  <a:pt x="1059047" y="1392314"/>
                </a:lnTo>
                <a:lnTo>
                  <a:pt x="1061309" y="1387754"/>
                </a:lnTo>
                <a:lnTo>
                  <a:pt x="1063606" y="1387754"/>
                </a:lnTo>
                <a:lnTo>
                  <a:pt x="1064737" y="1386623"/>
                </a:lnTo>
                <a:lnTo>
                  <a:pt x="1065867" y="1387754"/>
                </a:lnTo>
                <a:lnTo>
                  <a:pt x="1065867" y="1386623"/>
                </a:lnTo>
                <a:lnTo>
                  <a:pt x="1066998" y="1385492"/>
                </a:lnTo>
                <a:lnTo>
                  <a:pt x="1068129" y="1385492"/>
                </a:lnTo>
                <a:lnTo>
                  <a:pt x="1071557" y="1387754"/>
                </a:lnTo>
                <a:lnTo>
                  <a:pt x="1073819" y="1387754"/>
                </a:lnTo>
                <a:lnTo>
                  <a:pt x="1073819" y="1386623"/>
                </a:lnTo>
                <a:lnTo>
                  <a:pt x="1074950" y="1387754"/>
                </a:lnTo>
                <a:lnTo>
                  <a:pt x="1078378" y="1388886"/>
                </a:lnTo>
                <a:lnTo>
                  <a:pt x="1080640" y="1388886"/>
                </a:lnTo>
                <a:lnTo>
                  <a:pt x="1080640" y="1387754"/>
                </a:lnTo>
                <a:lnTo>
                  <a:pt x="1080640" y="1385492"/>
                </a:lnTo>
                <a:lnTo>
                  <a:pt x="1079509" y="1385492"/>
                </a:lnTo>
                <a:lnTo>
                  <a:pt x="1079509" y="1382063"/>
                </a:lnTo>
                <a:lnTo>
                  <a:pt x="1078378" y="1382063"/>
                </a:lnTo>
                <a:lnTo>
                  <a:pt x="1077212" y="1380932"/>
                </a:lnTo>
                <a:lnTo>
                  <a:pt x="1078378" y="1380932"/>
                </a:lnTo>
                <a:lnTo>
                  <a:pt x="1078378" y="1378670"/>
                </a:lnTo>
                <a:lnTo>
                  <a:pt x="1079509" y="1378670"/>
                </a:lnTo>
                <a:lnTo>
                  <a:pt x="1080640" y="1377539"/>
                </a:lnTo>
                <a:lnTo>
                  <a:pt x="1084032" y="1374110"/>
                </a:lnTo>
                <a:lnTo>
                  <a:pt x="1086330" y="1369585"/>
                </a:lnTo>
                <a:lnTo>
                  <a:pt x="1087460" y="1369585"/>
                </a:lnTo>
                <a:lnTo>
                  <a:pt x="1088591" y="1367288"/>
                </a:lnTo>
                <a:lnTo>
                  <a:pt x="1089722" y="1363894"/>
                </a:lnTo>
                <a:lnTo>
                  <a:pt x="1090853" y="1361596"/>
                </a:lnTo>
                <a:lnTo>
                  <a:pt x="1091984" y="1363894"/>
                </a:lnTo>
                <a:lnTo>
                  <a:pt x="1090853" y="1366156"/>
                </a:lnTo>
                <a:lnTo>
                  <a:pt x="1091984" y="1366156"/>
                </a:lnTo>
                <a:lnTo>
                  <a:pt x="1093150" y="1368419"/>
                </a:lnTo>
                <a:lnTo>
                  <a:pt x="1095412" y="1367288"/>
                </a:lnTo>
                <a:lnTo>
                  <a:pt x="1096543" y="1365025"/>
                </a:lnTo>
                <a:lnTo>
                  <a:pt x="1096543" y="1362763"/>
                </a:lnTo>
                <a:lnTo>
                  <a:pt x="1098805" y="1362763"/>
                </a:lnTo>
                <a:lnTo>
                  <a:pt x="1099971" y="1359334"/>
                </a:lnTo>
                <a:lnTo>
                  <a:pt x="1099971" y="1358203"/>
                </a:lnTo>
                <a:lnTo>
                  <a:pt x="1101102" y="1355941"/>
                </a:lnTo>
                <a:lnTo>
                  <a:pt x="1103364" y="1350249"/>
                </a:lnTo>
                <a:lnTo>
                  <a:pt x="1104495" y="1349118"/>
                </a:lnTo>
                <a:lnTo>
                  <a:pt x="1105625" y="1347987"/>
                </a:lnTo>
                <a:lnTo>
                  <a:pt x="1105625" y="1346821"/>
                </a:lnTo>
                <a:lnTo>
                  <a:pt x="1107923" y="1345689"/>
                </a:lnTo>
                <a:lnTo>
                  <a:pt x="1107923" y="1343427"/>
                </a:lnTo>
                <a:lnTo>
                  <a:pt x="1109053" y="1342296"/>
                </a:lnTo>
                <a:lnTo>
                  <a:pt x="1110184" y="1342296"/>
                </a:lnTo>
                <a:lnTo>
                  <a:pt x="1110184" y="1343427"/>
                </a:lnTo>
                <a:lnTo>
                  <a:pt x="1111315" y="1343427"/>
                </a:lnTo>
                <a:lnTo>
                  <a:pt x="1112446" y="1344558"/>
                </a:lnTo>
                <a:lnTo>
                  <a:pt x="1113577" y="1344558"/>
                </a:lnTo>
                <a:lnTo>
                  <a:pt x="1114743" y="1340034"/>
                </a:lnTo>
                <a:lnTo>
                  <a:pt x="1117005" y="1338867"/>
                </a:lnTo>
                <a:lnTo>
                  <a:pt x="1118136" y="1337736"/>
                </a:lnTo>
                <a:lnTo>
                  <a:pt x="1121529" y="1337736"/>
                </a:lnTo>
                <a:lnTo>
                  <a:pt x="1120398" y="1334343"/>
                </a:lnTo>
                <a:lnTo>
                  <a:pt x="1119267" y="1333211"/>
                </a:lnTo>
                <a:lnTo>
                  <a:pt x="1118136" y="1330914"/>
                </a:lnTo>
                <a:lnTo>
                  <a:pt x="1121529" y="1326389"/>
                </a:lnTo>
                <a:lnTo>
                  <a:pt x="1121529" y="1325223"/>
                </a:lnTo>
                <a:lnTo>
                  <a:pt x="1123826" y="1324091"/>
                </a:lnTo>
                <a:lnTo>
                  <a:pt x="1123826" y="1322960"/>
                </a:lnTo>
                <a:lnTo>
                  <a:pt x="1126088" y="1321829"/>
                </a:lnTo>
                <a:lnTo>
                  <a:pt x="1127218" y="1317269"/>
                </a:lnTo>
                <a:lnTo>
                  <a:pt x="1126088" y="1315007"/>
                </a:lnTo>
                <a:lnTo>
                  <a:pt x="1124957" y="1315007"/>
                </a:lnTo>
                <a:lnTo>
                  <a:pt x="1123826" y="1312744"/>
                </a:lnTo>
                <a:lnTo>
                  <a:pt x="1124957" y="1312744"/>
                </a:lnTo>
                <a:lnTo>
                  <a:pt x="1126088" y="1313876"/>
                </a:lnTo>
                <a:lnTo>
                  <a:pt x="1127218" y="1313876"/>
                </a:lnTo>
                <a:lnTo>
                  <a:pt x="1127218" y="1312744"/>
                </a:lnTo>
                <a:lnTo>
                  <a:pt x="1130646" y="1310482"/>
                </a:lnTo>
                <a:lnTo>
                  <a:pt x="1130646" y="1308185"/>
                </a:lnTo>
                <a:lnTo>
                  <a:pt x="1129516" y="1307053"/>
                </a:lnTo>
                <a:lnTo>
                  <a:pt x="1129516" y="1304791"/>
                </a:lnTo>
                <a:lnTo>
                  <a:pt x="1127218" y="1304791"/>
                </a:lnTo>
                <a:lnTo>
                  <a:pt x="1127218" y="1302493"/>
                </a:lnTo>
                <a:lnTo>
                  <a:pt x="1126088" y="1300231"/>
                </a:lnTo>
                <a:lnTo>
                  <a:pt x="1123826" y="1299100"/>
                </a:lnTo>
                <a:lnTo>
                  <a:pt x="1123826" y="1296838"/>
                </a:lnTo>
                <a:lnTo>
                  <a:pt x="1120398" y="1293409"/>
                </a:lnTo>
                <a:lnTo>
                  <a:pt x="1118136" y="1293409"/>
                </a:lnTo>
                <a:lnTo>
                  <a:pt x="1118136" y="1292278"/>
                </a:lnTo>
                <a:lnTo>
                  <a:pt x="1120398" y="1288884"/>
                </a:lnTo>
                <a:lnTo>
                  <a:pt x="1121529" y="1288884"/>
                </a:lnTo>
                <a:lnTo>
                  <a:pt x="1120398" y="1288884"/>
                </a:lnTo>
                <a:lnTo>
                  <a:pt x="1119267" y="1287718"/>
                </a:lnTo>
                <a:lnTo>
                  <a:pt x="1114743" y="1287718"/>
                </a:lnTo>
                <a:lnTo>
                  <a:pt x="1113577" y="1287718"/>
                </a:lnTo>
                <a:lnTo>
                  <a:pt x="1113577" y="1290015"/>
                </a:lnTo>
                <a:lnTo>
                  <a:pt x="1110184" y="1290015"/>
                </a:lnTo>
                <a:lnTo>
                  <a:pt x="1110184" y="1287718"/>
                </a:lnTo>
                <a:lnTo>
                  <a:pt x="1107923" y="1287718"/>
                </a:lnTo>
                <a:lnTo>
                  <a:pt x="1107923" y="1288884"/>
                </a:lnTo>
                <a:lnTo>
                  <a:pt x="1106756" y="1288884"/>
                </a:lnTo>
                <a:lnTo>
                  <a:pt x="1106756" y="1287718"/>
                </a:lnTo>
                <a:lnTo>
                  <a:pt x="1105625" y="1287718"/>
                </a:lnTo>
                <a:lnTo>
                  <a:pt x="1104495" y="1285455"/>
                </a:lnTo>
                <a:lnTo>
                  <a:pt x="1103364" y="1285455"/>
                </a:lnTo>
                <a:lnTo>
                  <a:pt x="1103364" y="1286586"/>
                </a:lnTo>
                <a:lnTo>
                  <a:pt x="1102233" y="1286586"/>
                </a:lnTo>
                <a:lnTo>
                  <a:pt x="1102233" y="1285455"/>
                </a:lnTo>
                <a:lnTo>
                  <a:pt x="1101102" y="1285455"/>
                </a:lnTo>
                <a:lnTo>
                  <a:pt x="1102233" y="1284324"/>
                </a:lnTo>
                <a:lnTo>
                  <a:pt x="1101102" y="1284324"/>
                </a:lnTo>
                <a:lnTo>
                  <a:pt x="1099971" y="1284324"/>
                </a:lnTo>
                <a:lnTo>
                  <a:pt x="1098805" y="1283193"/>
                </a:lnTo>
                <a:lnTo>
                  <a:pt x="1099971" y="1283193"/>
                </a:lnTo>
                <a:lnTo>
                  <a:pt x="1098805" y="1282062"/>
                </a:lnTo>
                <a:lnTo>
                  <a:pt x="1096543" y="1282062"/>
                </a:lnTo>
                <a:lnTo>
                  <a:pt x="1096543" y="1280931"/>
                </a:lnTo>
                <a:lnTo>
                  <a:pt x="1097674" y="1280931"/>
                </a:lnTo>
                <a:lnTo>
                  <a:pt x="1096543" y="1279764"/>
                </a:lnTo>
                <a:lnTo>
                  <a:pt x="1096543" y="1278633"/>
                </a:lnTo>
                <a:lnTo>
                  <a:pt x="1095412" y="1277502"/>
                </a:lnTo>
                <a:lnTo>
                  <a:pt x="1094281" y="1278633"/>
                </a:lnTo>
                <a:lnTo>
                  <a:pt x="1094281" y="1277502"/>
                </a:lnTo>
                <a:lnTo>
                  <a:pt x="1095412" y="1277502"/>
                </a:lnTo>
                <a:lnTo>
                  <a:pt x="1095412" y="1275240"/>
                </a:lnTo>
                <a:lnTo>
                  <a:pt x="1095412" y="1276371"/>
                </a:lnTo>
                <a:lnTo>
                  <a:pt x="1096543" y="1272942"/>
                </a:lnTo>
                <a:lnTo>
                  <a:pt x="1095412" y="1272942"/>
                </a:lnTo>
                <a:lnTo>
                  <a:pt x="1094281" y="1275240"/>
                </a:lnTo>
                <a:lnTo>
                  <a:pt x="1093150" y="1275240"/>
                </a:lnTo>
                <a:lnTo>
                  <a:pt x="1091984" y="1274108"/>
                </a:lnTo>
                <a:lnTo>
                  <a:pt x="1093150" y="1271811"/>
                </a:lnTo>
                <a:lnTo>
                  <a:pt x="1093150" y="1270680"/>
                </a:lnTo>
                <a:lnTo>
                  <a:pt x="1090853" y="1271811"/>
                </a:lnTo>
                <a:lnTo>
                  <a:pt x="1090853" y="1272942"/>
                </a:lnTo>
                <a:lnTo>
                  <a:pt x="1089722" y="1272942"/>
                </a:lnTo>
                <a:lnTo>
                  <a:pt x="1088591" y="1272942"/>
                </a:lnTo>
                <a:lnTo>
                  <a:pt x="1087460" y="1271811"/>
                </a:lnTo>
                <a:lnTo>
                  <a:pt x="1085199" y="1272942"/>
                </a:lnTo>
                <a:lnTo>
                  <a:pt x="1084032" y="1272942"/>
                </a:lnTo>
                <a:lnTo>
                  <a:pt x="1084032" y="1270680"/>
                </a:lnTo>
                <a:lnTo>
                  <a:pt x="1082902" y="1271811"/>
                </a:lnTo>
                <a:lnTo>
                  <a:pt x="1081771" y="1271811"/>
                </a:lnTo>
                <a:lnTo>
                  <a:pt x="1080640" y="1271811"/>
                </a:lnTo>
                <a:lnTo>
                  <a:pt x="1080640" y="1272942"/>
                </a:lnTo>
                <a:lnTo>
                  <a:pt x="1079509" y="1272942"/>
                </a:lnTo>
                <a:lnTo>
                  <a:pt x="1079509" y="1271811"/>
                </a:lnTo>
                <a:lnTo>
                  <a:pt x="1078378" y="1272942"/>
                </a:lnTo>
                <a:lnTo>
                  <a:pt x="1077212" y="1271811"/>
                </a:lnTo>
                <a:lnTo>
                  <a:pt x="1079509" y="1270680"/>
                </a:lnTo>
                <a:lnTo>
                  <a:pt x="1079509" y="1266155"/>
                </a:lnTo>
                <a:lnTo>
                  <a:pt x="1078378" y="1266155"/>
                </a:lnTo>
                <a:lnTo>
                  <a:pt x="1074950" y="1263857"/>
                </a:lnTo>
                <a:lnTo>
                  <a:pt x="1073819" y="1264988"/>
                </a:lnTo>
                <a:lnTo>
                  <a:pt x="1073819" y="1263857"/>
                </a:lnTo>
                <a:lnTo>
                  <a:pt x="1072688" y="1263857"/>
                </a:lnTo>
                <a:lnTo>
                  <a:pt x="1072688" y="1261595"/>
                </a:lnTo>
                <a:lnTo>
                  <a:pt x="1071557" y="1261595"/>
                </a:lnTo>
                <a:lnTo>
                  <a:pt x="1071557" y="1260464"/>
                </a:lnTo>
                <a:lnTo>
                  <a:pt x="1070426" y="1260464"/>
                </a:lnTo>
                <a:lnTo>
                  <a:pt x="1070426" y="1258166"/>
                </a:lnTo>
                <a:lnTo>
                  <a:pt x="1069260" y="1258166"/>
                </a:lnTo>
                <a:lnTo>
                  <a:pt x="1069260" y="1257035"/>
                </a:lnTo>
                <a:lnTo>
                  <a:pt x="1068129" y="1254773"/>
                </a:lnTo>
                <a:lnTo>
                  <a:pt x="1066998" y="1254773"/>
                </a:lnTo>
                <a:lnTo>
                  <a:pt x="1064737" y="1255904"/>
                </a:lnTo>
                <a:lnTo>
                  <a:pt x="1063606" y="1255904"/>
                </a:lnTo>
                <a:lnTo>
                  <a:pt x="1062475" y="1255904"/>
                </a:lnTo>
                <a:lnTo>
                  <a:pt x="1061309" y="1257035"/>
                </a:lnTo>
                <a:lnTo>
                  <a:pt x="1060178" y="1255904"/>
                </a:lnTo>
                <a:lnTo>
                  <a:pt x="1057916" y="1257035"/>
                </a:lnTo>
                <a:lnTo>
                  <a:pt x="1054488" y="1257035"/>
                </a:lnTo>
                <a:lnTo>
                  <a:pt x="1053357" y="1257035"/>
                </a:lnTo>
                <a:lnTo>
                  <a:pt x="1052226" y="1257035"/>
                </a:lnTo>
                <a:lnTo>
                  <a:pt x="1051095" y="1258166"/>
                </a:lnTo>
                <a:lnTo>
                  <a:pt x="1049964" y="1257035"/>
                </a:lnTo>
                <a:lnTo>
                  <a:pt x="1048833" y="1257035"/>
                </a:lnTo>
                <a:lnTo>
                  <a:pt x="1047667" y="1255904"/>
                </a:lnTo>
                <a:lnTo>
                  <a:pt x="1045405" y="1257035"/>
                </a:lnTo>
                <a:lnTo>
                  <a:pt x="1044274" y="1258166"/>
                </a:lnTo>
                <a:lnTo>
                  <a:pt x="1043144" y="1257035"/>
                </a:lnTo>
                <a:lnTo>
                  <a:pt x="1040882" y="1257035"/>
                </a:lnTo>
                <a:lnTo>
                  <a:pt x="1039716" y="1255904"/>
                </a:lnTo>
                <a:lnTo>
                  <a:pt x="1039716" y="1257035"/>
                </a:lnTo>
                <a:lnTo>
                  <a:pt x="1037454" y="1254773"/>
                </a:lnTo>
                <a:lnTo>
                  <a:pt x="1037454" y="1255904"/>
                </a:lnTo>
                <a:lnTo>
                  <a:pt x="1036323" y="1254773"/>
                </a:lnTo>
                <a:lnTo>
                  <a:pt x="1035192" y="1250213"/>
                </a:lnTo>
                <a:lnTo>
                  <a:pt x="1031764" y="1246819"/>
                </a:lnTo>
                <a:lnTo>
                  <a:pt x="1030633" y="1246819"/>
                </a:lnTo>
                <a:lnTo>
                  <a:pt x="1029502" y="1245688"/>
                </a:lnTo>
                <a:lnTo>
                  <a:pt x="1027240" y="1249081"/>
                </a:lnTo>
                <a:lnTo>
                  <a:pt x="1026109" y="1250213"/>
                </a:lnTo>
                <a:lnTo>
                  <a:pt x="1024943" y="1249081"/>
                </a:lnTo>
                <a:lnTo>
                  <a:pt x="1023812" y="1247950"/>
                </a:lnTo>
                <a:lnTo>
                  <a:pt x="1021551" y="1249081"/>
                </a:lnTo>
                <a:lnTo>
                  <a:pt x="1020420" y="1251379"/>
                </a:lnTo>
                <a:lnTo>
                  <a:pt x="1020420" y="1253641"/>
                </a:lnTo>
                <a:lnTo>
                  <a:pt x="1016992" y="1253641"/>
                </a:lnTo>
                <a:lnTo>
                  <a:pt x="1014730" y="1254773"/>
                </a:lnTo>
                <a:lnTo>
                  <a:pt x="1012468" y="1254773"/>
                </a:lnTo>
                <a:lnTo>
                  <a:pt x="1011337" y="1252510"/>
                </a:lnTo>
                <a:lnTo>
                  <a:pt x="1012468" y="1250213"/>
                </a:lnTo>
                <a:lnTo>
                  <a:pt x="1007909" y="1249081"/>
                </a:lnTo>
                <a:lnTo>
                  <a:pt x="1007909" y="1247950"/>
                </a:lnTo>
                <a:lnTo>
                  <a:pt x="1005647" y="1246819"/>
                </a:lnTo>
                <a:lnTo>
                  <a:pt x="1006778" y="1245688"/>
                </a:lnTo>
                <a:lnTo>
                  <a:pt x="1006778" y="1244557"/>
                </a:lnTo>
                <a:lnTo>
                  <a:pt x="1005647" y="1243390"/>
                </a:lnTo>
                <a:lnTo>
                  <a:pt x="1004516" y="1243390"/>
                </a:lnTo>
                <a:lnTo>
                  <a:pt x="1002219" y="1239997"/>
                </a:lnTo>
                <a:lnTo>
                  <a:pt x="1001088" y="1239997"/>
                </a:lnTo>
                <a:lnTo>
                  <a:pt x="999958" y="1242259"/>
                </a:lnTo>
                <a:lnTo>
                  <a:pt x="998827" y="1242259"/>
                </a:lnTo>
                <a:lnTo>
                  <a:pt x="996565" y="1237735"/>
                </a:lnTo>
                <a:lnTo>
                  <a:pt x="993137" y="1236603"/>
                </a:lnTo>
                <a:lnTo>
                  <a:pt x="993137" y="1235437"/>
                </a:lnTo>
                <a:lnTo>
                  <a:pt x="990875" y="1232043"/>
                </a:lnTo>
                <a:lnTo>
                  <a:pt x="989744" y="1232043"/>
                </a:lnTo>
                <a:lnTo>
                  <a:pt x="989744" y="1230912"/>
                </a:lnTo>
                <a:lnTo>
                  <a:pt x="988578" y="1230912"/>
                </a:lnTo>
                <a:lnTo>
                  <a:pt x="986316" y="1232043"/>
                </a:lnTo>
                <a:lnTo>
                  <a:pt x="984054" y="1232043"/>
                </a:lnTo>
                <a:lnTo>
                  <a:pt x="982923" y="1234306"/>
                </a:lnTo>
                <a:lnTo>
                  <a:pt x="984054" y="1236603"/>
                </a:lnTo>
                <a:lnTo>
                  <a:pt x="982923" y="1236603"/>
                </a:lnTo>
                <a:lnTo>
                  <a:pt x="981793" y="1237735"/>
                </a:lnTo>
                <a:lnTo>
                  <a:pt x="978365" y="1238866"/>
                </a:lnTo>
                <a:lnTo>
                  <a:pt x="976103" y="1237735"/>
                </a:lnTo>
                <a:lnTo>
                  <a:pt x="974972" y="1235437"/>
                </a:lnTo>
                <a:lnTo>
                  <a:pt x="976103" y="1233175"/>
                </a:lnTo>
                <a:lnTo>
                  <a:pt x="974972" y="1230912"/>
                </a:lnTo>
                <a:lnTo>
                  <a:pt x="970413" y="1228615"/>
                </a:lnTo>
                <a:lnTo>
                  <a:pt x="970413" y="1227483"/>
                </a:lnTo>
                <a:lnTo>
                  <a:pt x="968151" y="1227483"/>
                </a:lnTo>
                <a:lnTo>
                  <a:pt x="968151" y="1228615"/>
                </a:lnTo>
                <a:lnTo>
                  <a:pt x="968151" y="1232043"/>
                </a:lnTo>
                <a:lnTo>
                  <a:pt x="967020" y="1232043"/>
                </a:lnTo>
                <a:lnTo>
                  <a:pt x="965854" y="1234306"/>
                </a:lnTo>
                <a:lnTo>
                  <a:pt x="964723" y="1233175"/>
                </a:lnTo>
                <a:lnTo>
                  <a:pt x="963592" y="1234306"/>
                </a:lnTo>
                <a:lnTo>
                  <a:pt x="959033" y="1235437"/>
                </a:lnTo>
                <a:lnTo>
                  <a:pt x="957902" y="1235437"/>
                </a:lnTo>
                <a:lnTo>
                  <a:pt x="955641" y="1235437"/>
                </a:lnTo>
                <a:lnTo>
                  <a:pt x="954510" y="1229781"/>
                </a:lnTo>
                <a:lnTo>
                  <a:pt x="952248" y="1229781"/>
                </a:lnTo>
                <a:lnTo>
                  <a:pt x="951082" y="1229781"/>
                </a:lnTo>
                <a:lnTo>
                  <a:pt x="949951" y="1229781"/>
                </a:lnTo>
                <a:lnTo>
                  <a:pt x="947689" y="1229781"/>
                </a:lnTo>
                <a:lnTo>
                  <a:pt x="945427" y="1227483"/>
                </a:lnTo>
                <a:lnTo>
                  <a:pt x="945427" y="1229781"/>
                </a:lnTo>
                <a:lnTo>
                  <a:pt x="944296" y="1230912"/>
                </a:lnTo>
                <a:lnTo>
                  <a:pt x="943130" y="1232043"/>
                </a:lnTo>
                <a:lnTo>
                  <a:pt x="943130" y="1235437"/>
                </a:lnTo>
                <a:lnTo>
                  <a:pt x="941999" y="1235437"/>
                </a:lnTo>
                <a:lnTo>
                  <a:pt x="938607" y="1238866"/>
                </a:lnTo>
                <a:lnTo>
                  <a:pt x="934048" y="1238866"/>
                </a:lnTo>
                <a:lnTo>
                  <a:pt x="930655" y="1241128"/>
                </a:lnTo>
                <a:lnTo>
                  <a:pt x="927227" y="1239997"/>
                </a:lnTo>
                <a:lnTo>
                  <a:pt x="923834" y="1243390"/>
                </a:lnTo>
                <a:lnTo>
                  <a:pt x="919275" y="1244557"/>
                </a:lnTo>
                <a:lnTo>
                  <a:pt x="918144" y="1244557"/>
                </a:lnTo>
                <a:lnTo>
                  <a:pt x="917014" y="1247950"/>
                </a:lnTo>
                <a:lnTo>
                  <a:pt x="915883" y="1249081"/>
                </a:lnTo>
                <a:lnTo>
                  <a:pt x="913586" y="1247950"/>
                </a:lnTo>
                <a:lnTo>
                  <a:pt x="911324" y="1246819"/>
                </a:lnTo>
                <a:lnTo>
                  <a:pt x="907931" y="1245688"/>
                </a:lnTo>
                <a:lnTo>
                  <a:pt x="906765" y="1245688"/>
                </a:lnTo>
                <a:lnTo>
                  <a:pt x="903372" y="1243390"/>
                </a:lnTo>
                <a:lnTo>
                  <a:pt x="899979" y="1243390"/>
                </a:lnTo>
                <a:lnTo>
                  <a:pt x="897682" y="1244557"/>
                </a:lnTo>
                <a:lnTo>
                  <a:pt x="894290" y="1245688"/>
                </a:lnTo>
                <a:lnTo>
                  <a:pt x="891993" y="1243390"/>
                </a:lnTo>
                <a:lnTo>
                  <a:pt x="890862" y="1243390"/>
                </a:lnTo>
                <a:lnTo>
                  <a:pt x="888600" y="1244557"/>
                </a:lnTo>
                <a:lnTo>
                  <a:pt x="885207" y="1244557"/>
                </a:lnTo>
                <a:lnTo>
                  <a:pt x="884041" y="1244557"/>
                </a:lnTo>
                <a:lnTo>
                  <a:pt x="882910" y="1226352"/>
                </a:lnTo>
                <a:lnTo>
                  <a:pt x="879517" y="1202492"/>
                </a:lnTo>
                <a:lnTo>
                  <a:pt x="879517" y="1201361"/>
                </a:lnTo>
                <a:lnTo>
                  <a:pt x="874958" y="1197932"/>
                </a:lnTo>
                <a:lnTo>
                  <a:pt x="862448" y="1185454"/>
                </a:lnTo>
                <a:lnTo>
                  <a:pt x="846545" y="1170678"/>
                </a:lnTo>
                <a:lnTo>
                  <a:pt x="805656" y="1133173"/>
                </a:lnTo>
                <a:lnTo>
                  <a:pt x="804525" y="1133173"/>
                </a:lnTo>
                <a:lnTo>
                  <a:pt x="803394" y="1134304"/>
                </a:lnTo>
                <a:lnTo>
                  <a:pt x="798835" y="1135435"/>
                </a:lnTo>
                <a:lnTo>
                  <a:pt x="796573" y="1136567"/>
                </a:lnTo>
                <a:lnTo>
                  <a:pt x="794276" y="1136567"/>
                </a:lnTo>
                <a:lnTo>
                  <a:pt x="793145" y="1139995"/>
                </a:lnTo>
                <a:lnTo>
                  <a:pt x="790884" y="1141127"/>
                </a:lnTo>
                <a:lnTo>
                  <a:pt x="789753" y="1142258"/>
                </a:lnTo>
                <a:lnTo>
                  <a:pt x="787456" y="1142258"/>
                </a:lnTo>
                <a:lnTo>
                  <a:pt x="786325" y="1143389"/>
                </a:lnTo>
                <a:lnTo>
                  <a:pt x="784063" y="1143389"/>
                </a:lnTo>
                <a:lnTo>
                  <a:pt x="784063" y="1145651"/>
                </a:lnTo>
                <a:lnTo>
                  <a:pt x="780635" y="1146782"/>
                </a:lnTo>
                <a:lnTo>
                  <a:pt x="776111" y="1144520"/>
                </a:lnTo>
                <a:lnTo>
                  <a:pt x="773849" y="1144520"/>
                </a:lnTo>
                <a:lnTo>
                  <a:pt x="772683" y="1143389"/>
                </a:lnTo>
                <a:lnTo>
                  <a:pt x="767029" y="1144520"/>
                </a:lnTo>
                <a:lnTo>
                  <a:pt x="760208" y="1146782"/>
                </a:lnTo>
                <a:lnTo>
                  <a:pt x="757911" y="1147949"/>
                </a:lnTo>
                <a:lnTo>
                  <a:pt x="756780" y="1147949"/>
                </a:lnTo>
                <a:lnTo>
                  <a:pt x="755649" y="1147949"/>
                </a:lnTo>
                <a:lnTo>
                  <a:pt x="755649" y="1144520"/>
                </a:lnTo>
                <a:lnTo>
                  <a:pt x="754518" y="1144520"/>
                </a:lnTo>
                <a:lnTo>
                  <a:pt x="753387" y="1141127"/>
                </a:lnTo>
                <a:lnTo>
                  <a:pt x="751090" y="1138829"/>
                </a:lnTo>
                <a:lnTo>
                  <a:pt x="748828" y="1137698"/>
                </a:lnTo>
                <a:lnTo>
                  <a:pt x="747698" y="1136567"/>
                </a:lnTo>
                <a:lnTo>
                  <a:pt x="746567" y="1135435"/>
                </a:lnTo>
                <a:lnTo>
                  <a:pt x="746567" y="1133173"/>
                </a:lnTo>
                <a:lnTo>
                  <a:pt x="744305" y="1133173"/>
                </a:lnTo>
                <a:lnTo>
                  <a:pt x="743139" y="1130875"/>
                </a:lnTo>
                <a:lnTo>
                  <a:pt x="742008" y="1130875"/>
                </a:lnTo>
                <a:lnTo>
                  <a:pt x="742008" y="1133173"/>
                </a:lnTo>
                <a:lnTo>
                  <a:pt x="739746" y="1134304"/>
                </a:lnTo>
                <a:lnTo>
                  <a:pt x="738615" y="1133173"/>
                </a:lnTo>
                <a:lnTo>
                  <a:pt x="736353" y="1134304"/>
                </a:lnTo>
                <a:lnTo>
                  <a:pt x="734056" y="1133173"/>
                </a:lnTo>
                <a:lnTo>
                  <a:pt x="730663" y="1135435"/>
                </a:lnTo>
                <a:lnTo>
                  <a:pt x="728366" y="1137698"/>
                </a:lnTo>
                <a:lnTo>
                  <a:pt x="726105" y="1135435"/>
                </a:lnTo>
                <a:lnTo>
                  <a:pt x="724974" y="1136567"/>
                </a:lnTo>
                <a:lnTo>
                  <a:pt x="723843" y="1134304"/>
                </a:lnTo>
                <a:lnTo>
                  <a:pt x="719284" y="1133173"/>
                </a:lnTo>
                <a:lnTo>
                  <a:pt x="718153" y="1132007"/>
                </a:lnTo>
                <a:lnTo>
                  <a:pt x="717022" y="1129744"/>
                </a:lnTo>
                <a:lnTo>
                  <a:pt x="715891" y="1129744"/>
                </a:lnTo>
                <a:lnTo>
                  <a:pt x="712463" y="1133173"/>
                </a:lnTo>
                <a:lnTo>
                  <a:pt x="710201" y="1129744"/>
                </a:lnTo>
                <a:lnTo>
                  <a:pt x="709070" y="1128613"/>
                </a:lnTo>
                <a:lnTo>
                  <a:pt x="705642" y="1129744"/>
                </a:lnTo>
                <a:lnTo>
                  <a:pt x="702250" y="1127482"/>
                </a:lnTo>
                <a:lnTo>
                  <a:pt x="697691" y="1126351"/>
                </a:lnTo>
                <a:lnTo>
                  <a:pt x="698822" y="1121791"/>
                </a:lnTo>
                <a:lnTo>
                  <a:pt x="698822" y="1119529"/>
                </a:lnTo>
                <a:lnTo>
                  <a:pt x="693167" y="1119529"/>
                </a:lnTo>
                <a:lnTo>
                  <a:pt x="689739" y="1114969"/>
                </a:lnTo>
                <a:lnTo>
                  <a:pt x="686347" y="1112706"/>
                </a:lnTo>
                <a:lnTo>
                  <a:pt x="685216" y="1112706"/>
                </a:lnTo>
                <a:lnTo>
                  <a:pt x="682919" y="1112706"/>
                </a:lnTo>
                <a:lnTo>
                  <a:pt x="682919" y="1110444"/>
                </a:lnTo>
                <a:lnTo>
                  <a:pt x="679526" y="1109277"/>
                </a:lnTo>
                <a:lnTo>
                  <a:pt x="678395" y="1109277"/>
                </a:lnTo>
                <a:lnTo>
                  <a:pt x="676098" y="1105884"/>
                </a:lnTo>
                <a:lnTo>
                  <a:pt x="674967" y="1104753"/>
                </a:lnTo>
                <a:lnTo>
                  <a:pt x="673836" y="1103622"/>
                </a:lnTo>
                <a:lnTo>
                  <a:pt x="671574" y="1102455"/>
                </a:lnTo>
                <a:lnTo>
                  <a:pt x="669277" y="1104753"/>
                </a:lnTo>
                <a:lnTo>
                  <a:pt x="668146" y="1107015"/>
                </a:lnTo>
                <a:lnTo>
                  <a:pt x="665884" y="1104753"/>
                </a:lnTo>
                <a:lnTo>
                  <a:pt x="662456" y="1102455"/>
                </a:lnTo>
                <a:lnTo>
                  <a:pt x="663623" y="1102455"/>
                </a:lnTo>
                <a:lnTo>
                  <a:pt x="662456" y="1102455"/>
                </a:lnTo>
                <a:lnTo>
                  <a:pt x="661326" y="1100193"/>
                </a:lnTo>
                <a:lnTo>
                  <a:pt x="661326" y="1101324"/>
                </a:lnTo>
                <a:lnTo>
                  <a:pt x="659064" y="1099062"/>
                </a:lnTo>
                <a:lnTo>
                  <a:pt x="657933" y="1100193"/>
                </a:lnTo>
                <a:lnTo>
                  <a:pt x="656802" y="1099062"/>
                </a:lnTo>
                <a:lnTo>
                  <a:pt x="654505" y="1097930"/>
                </a:lnTo>
                <a:lnTo>
                  <a:pt x="655671" y="1096799"/>
                </a:lnTo>
                <a:lnTo>
                  <a:pt x="654505" y="1096799"/>
                </a:lnTo>
                <a:lnTo>
                  <a:pt x="654505" y="1095668"/>
                </a:lnTo>
                <a:lnTo>
                  <a:pt x="652243" y="1095668"/>
                </a:lnTo>
                <a:lnTo>
                  <a:pt x="653374" y="1095668"/>
                </a:lnTo>
                <a:lnTo>
                  <a:pt x="651112" y="1096799"/>
                </a:lnTo>
                <a:lnTo>
                  <a:pt x="651112" y="1095668"/>
                </a:lnTo>
                <a:lnTo>
                  <a:pt x="648850" y="1094502"/>
                </a:lnTo>
                <a:lnTo>
                  <a:pt x="646553" y="1092239"/>
                </a:lnTo>
                <a:lnTo>
                  <a:pt x="645422" y="1089977"/>
                </a:lnTo>
                <a:lnTo>
                  <a:pt x="639733" y="1088846"/>
                </a:lnTo>
                <a:lnTo>
                  <a:pt x="637471" y="1086548"/>
                </a:lnTo>
                <a:lnTo>
                  <a:pt x="632912" y="1083155"/>
                </a:lnTo>
                <a:lnTo>
                  <a:pt x="631781" y="1082024"/>
                </a:lnTo>
                <a:lnTo>
                  <a:pt x="631781" y="1080892"/>
                </a:lnTo>
                <a:lnTo>
                  <a:pt x="629519" y="1080892"/>
                </a:lnTo>
                <a:lnTo>
                  <a:pt x="628388" y="1078595"/>
                </a:lnTo>
                <a:lnTo>
                  <a:pt x="626126" y="1077464"/>
                </a:lnTo>
                <a:lnTo>
                  <a:pt x="626126" y="1076332"/>
                </a:lnTo>
                <a:lnTo>
                  <a:pt x="627257" y="1076332"/>
                </a:lnTo>
                <a:lnTo>
                  <a:pt x="626126" y="1075201"/>
                </a:lnTo>
                <a:lnTo>
                  <a:pt x="624960" y="1076332"/>
                </a:lnTo>
                <a:lnTo>
                  <a:pt x="623829" y="1076332"/>
                </a:lnTo>
                <a:lnTo>
                  <a:pt x="622698" y="1075201"/>
                </a:lnTo>
                <a:lnTo>
                  <a:pt x="621568" y="1074070"/>
                </a:lnTo>
                <a:lnTo>
                  <a:pt x="621568" y="1075201"/>
                </a:lnTo>
                <a:lnTo>
                  <a:pt x="620437" y="1075201"/>
                </a:lnTo>
                <a:lnTo>
                  <a:pt x="619306" y="1071772"/>
                </a:lnTo>
                <a:lnTo>
                  <a:pt x="619306" y="1072939"/>
                </a:lnTo>
                <a:lnTo>
                  <a:pt x="618175" y="1071772"/>
                </a:lnTo>
                <a:lnTo>
                  <a:pt x="617009" y="1071772"/>
                </a:lnTo>
                <a:lnTo>
                  <a:pt x="617009" y="1070641"/>
                </a:lnTo>
                <a:lnTo>
                  <a:pt x="615878" y="1067248"/>
                </a:lnTo>
                <a:lnTo>
                  <a:pt x="614747" y="1066117"/>
                </a:lnTo>
                <a:lnTo>
                  <a:pt x="612485" y="1066117"/>
                </a:lnTo>
                <a:lnTo>
                  <a:pt x="609057" y="1063819"/>
                </a:lnTo>
                <a:lnTo>
                  <a:pt x="607926" y="1064950"/>
                </a:lnTo>
                <a:lnTo>
                  <a:pt x="604533" y="1063819"/>
                </a:lnTo>
                <a:lnTo>
                  <a:pt x="603403" y="1064950"/>
                </a:lnTo>
                <a:lnTo>
                  <a:pt x="599975" y="1062688"/>
                </a:lnTo>
                <a:lnTo>
                  <a:pt x="599975" y="1061557"/>
                </a:lnTo>
                <a:lnTo>
                  <a:pt x="598844" y="1061557"/>
                </a:lnTo>
                <a:lnTo>
                  <a:pt x="596582" y="1062688"/>
                </a:lnTo>
                <a:lnTo>
                  <a:pt x="595416" y="1062688"/>
                </a:lnTo>
                <a:lnTo>
                  <a:pt x="594285" y="1060426"/>
                </a:lnTo>
                <a:lnTo>
                  <a:pt x="593154" y="1062688"/>
                </a:lnTo>
                <a:lnTo>
                  <a:pt x="592023" y="1062688"/>
                </a:lnTo>
                <a:lnTo>
                  <a:pt x="590892" y="1063819"/>
                </a:lnTo>
                <a:lnTo>
                  <a:pt x="589761" y="1061557"/>
                </a:lnTo>
                <a:lnTo>
                  <a:pt x="587464" y="1060426"/>
                </a:lnTo>
                <a:lnTo>
                  <a:pt x="586333" y="1059294"/>
                </a:lnTo>
                <a:lnTo>
                  <a:pt x="586333" y="1060426"/>
                </a:lnTo>
                <a:lnTo>
                  <a:pt x="585202" y="1060426"/>
                </a:lnTo>
                <a:lnTo>
                  <a:pt x="582940" y="1058128"/>
                </a:lnTo>
                <a:lnTo>
                  <a:pt x="579512" y="1058128"/>
                </a:lnTo>
                <a:lnTo>
                  <a:pt x="574989" y="1055866"/>
                </a:lnTo>
                <a:lnTo>
                  <a:pt x="574989" y="1056997"/>
                </a:lnTo>
                <a:lnTo>
                  <a:pt x="572692" y="1055866"/>
                </a:lnTo>
                <a:lnTo>
                  <a:pt x="571561" y="1055866"/>
                </a:lnTo>
                <a:lnTo>
                  <a:pt x="570430" y="1056997"/>
                </a:lnTo>
                <a:lnTo>
                  <a:pt x="567037" y="1056997"/>
                </a:lnTo>
                <a:lnTo>
                  <a:pt x="565871" y="1056997"/>
                </a:lnTo>
                <a:lnTo>
                  <a:pt x="557919" y="1058128"/>
                </a:lnTo>
                <a:lnTo>
                  <a:pt x="557919" y="1059294"/>
                </a:lnTo>
                <a:lnTo>
                  <a:pt x="556789" y="1060426"/>
                </a:lnTo>
                <a:lnTo>
                  <a:pt x="554527" y="1060426"/>
                </a:lnTo>
                <a:lnTo>
                  <a:pt x="553396" y="1059294"/>
                </a:lnTo>
                <a:lnTo>
                  <a:pt x="551099" y="1060426"/>
                </a:lnTo>
                <a:lnTo>
                  <a:pt x="549968" y="1060426"/>
                </a:lnTo>
                <a:lnTo>
                  <a:pt x="548837" y="1061557"/>
                </a:lnTo>
                <a:lnTo>
                  <a:pt x="546575" y="1063819"/>
                </a:lnTo>
                <a:lnTo>
                  <a:pt x="544313" y="1063819"/>
                </a:lnTo>
                <a:lnTo>
                  <a:pt x="543147" y="1063819"/>
                </a:lnTo>
                <a:lnTo>
                  <a:pt x="538624" y="1066117"/>
                </a:lnTo>
                <a:lnTo>
                  <a:pt x="535196" y="1068379"/>
                </a:lnTo>
                <a:lnTo>
                  <a:pt x="534065" y="1067248"/>
                </a:lnTo>
                <a:lnTo>
                  <a:pt x="532934" y="1068379"/>
                </a:lnTo>
                <a:lnTo>
                  <a:pt x="531803" y="1068379"/>
                </a:lnTo>
                <a:lnTo>
                  <a:pt x="530672" y="1069510"/>
                </a:lnTo>
                <a:lnTo>
                  <a:pt x="530672" y="1070641"/>
                </a:lnTo>
                <a:lnTo>
                  <a:pt x="528375" y="1070641"/>
                </a:lnTo>
                <a:lnTo>
                  <a:pt x="527244" y="1071772"/>
                </a:lnTo>
                <a:lnTo>
                  <a:pt x="528375" y="1074070"/>
                </a:lnTo>
                <a:lnTo>
                  <a:pt x="527244" y="1075201"/>
                </a:lnTo>
                <a:lnTo>
                  <a:pt x="524982" y="1075201"/>
                </a:lnTo>
                <a:lnTo>
                  <a:pt x="523851" y="1076332"/>
                </a:lnTo>
                <a:lnTo>
                  <a:pt x="526113" y="1078595"/>
                </a:lnTo>
                <a:lnTo>
                  <a:pt x="526113" y="1079726"/>
                </a:lnTo>
                <a:lnTo>
                  <a:pt x="524982" y="1079726"/>
                </a:lnTo>
                <a:lnTo>
                  <a:pt x="523851" y="1079726"/>
                </a:lnTo>
                <a:lnTo>
                  <a:pt x="522720" y="1079726"/>
                </a:lnTo>
                <a:lnTo>
                  <a:pt x="521589" y="1080892"/>
                </a:lnTo>
                <a:lnTo>
                  <a:pt x="519292" y="1080892"/>
                </a:lnTo>
                <a:lnTo>
                  <a:pt x="519292" y="1083155"/>
                </a:lnTo>
                <a:lnTo>
                  <a:pt x="518161" y="1082024"/>
                </a:lnTo>
                <a:lnTo>
                  <a:pt x="517031" y="1084286"/>
                </a:lnTo>
                <a:lnTo>
                  <a:pt x="515900" y="1084286"/>
                </a:lnTo>
                <a:lnTo>
                  <a:pt x="514769" y="1082024"/>
                </a:lnTo>
                <a:lnTo>
                  <a:pt x="514769" y="1079726"/>
                </a:lnTo>
                <a:lnTo>
                  <a:pt x="515900" y="1079726"/>
                </a:lnTo>
                <a:lnTo>
                  <a:pt x="514769" y="1078595"/>
                </a:lnTo>
                <a:lnTo>
                  <a:pt x="509079" y="1075201"/>
                </a:lnTo>
                <a:lnTo>
                  <a:pt x="507948" y="1072939"/>
                </a:lnTo>
                <a:lnTo>
                  <a:pt x="505651" y="1072939"/>
                </a:lnTo>
                <a:lnTo>
                  <a:pt x="503389" y="1074070"/>
                </a:lnTo>
                <a:lnTo>
                  <a:pt x="502258" y="1074070"/>
                </a:lnTo>
                <a:lnTo>
                  <a:pt x="499996" y="1072939"/>
                </a:lnTo>
                <a:lnTo>
                  <a:pt x="494307" y="1071772"/>
                </a:lnTo>
                <a:lnTo>
                  <a:pt x="493176" y="1070641"/>
                </a:lnTo>
                <a:lnTo>
                  <a:pt x="492045" y="1069510"/>
                </a:lnTo>
                <a:lnTo>
                  <a:pt x="490879" y="1069510"/>
                </a:lnTo>
                <a:lnTo>
                  <a:pt x="489748" y="1069510"/>
                </a:lnTo>
                <a:lnTo>
                  <a:pt x="489748" y="1068379"/>
                </a:lnTo>
                <a:lnTo>
                  <a:pt x="487486" y="1068379"/>
                </a:lnTo>
                <a:lnTo>
                  <a:pt x="486355" y="1069510"/>
                </a:lnTo>
                <a:lnTo>
                  <a:pt x="484058" y="1069510"/>
                </a:lnTo>
                <a:lnTo>
                  <a:pt x="484058" y="1068379"/>
                </a:lnTo>
                <a:lnTo>
                  <a:pt x="485224" y="1067248"/>
                </a:lnTo>
                <a:lnTo>
                  <a:pt x="485224" y="1066117"/>
                </a:lnTo>
                <a:lnTo>
                  <a:pt x="484058" y="1064950"/>
                </a:lnTo>
                <a:lnTo>
                  <a:pt x="482927" y="1063819"/>
                </a:lnTo>
                <a:lnTo>
                  <a:pt x="478403" y="1063819"/>
                </a:lnTo>
                <a:lnTo>
                  <a:pt x="477273" y="1062688"/>
                </a:lnTo>
                <a:lnTo>
                  <a:pt x="476106" y="1062688"/>
                </a:lnTo>
                <a:lnTo>
                  <a:pt x="474975" y="1062688"/>
                </a:lnTo>
                <a:lnTo>
                  <a:pt x="473845" y="1061557"/>
                </a:lnTo>
                <a:lnTo>
                  <a:pt x="470452" y="1061557"/>
                </a:lnTo>
                <a:lnTo>
                  <a:pt x="463631" y="1059294"/>
                </a:lnTo>
                <a:lnTo>
                  <a:pt x="461334" y="1059294"/>
                </a:lnTo>
                <a:lnTo>
                  <a:pt x="460203" y="1058128"/>
                </a:lnTo>
                <a:lnTo>
                  <a:pt x="459072" y="1058128"/>
                </a:lnTo>
                <a:lnTo>
                  <a:pt x="459072" y="1055866"/>
                </a:lnTo>
                <a:lnTo>
                  <a:pt x="457941" y="1055866"/>
                </a:lnTo>
                <a:lnTo>
                  <a:pt x="457941" y="1056997"/>
                </a:lnTo>
                <a:lnTo>
                  <a:pt x="456810" y="1055866"/>
                </a:lnTo>
                <a:lnTo>
                  <a:pt x="457941" y="1054734"/>
                </a:lnTo>
                <a:lnTo>
                  <a:pt x="456810" y="1054734"/>
                </a:lnTo>
                <a:lnTo>
                  <a:pt x="457941" y="1053603"/>
                </a:lnTo>
                <a:lnTo>
                  <a:pt x="456810" y="1053603"/>
                </a:lnTo>
                <a:lnTo>
                  <a:pt x="459072" y="1053603"/>
                </a:lnTo>
                <a:lnTo>
                  <a:pt x="456810" y="1052472"/>
                </a:lnTo>
                <a:lnTo>
                  <a:pt x="459072" y="1051341"/>
                </a:lnTo>
                <a:lnTo>
                  <a:pt x="459072" y="1049043"/>
                </a:lnTo>
                <a:lnTo>
                  <a:pt x="457941" y="1049043"/>
                </a:lnTo>
                <a:lnTo>
                  <a:pt x="457941" y="1045650"/>
                </a:lnTo>
                <a:lnTo>
                  <a:pt x="456810" y="1046781"/>
                </a:lnTo>
                <a:lnTo>
                  <a:pt x="456810" y="1045650"/>
                </a:lnTo>
                <a:lnTo>
                  <a:pt x="456810" y="1044519"/>
                </a:lnTo>
                <a:lnTo>
                  <a:pt x="457941" y="1041090"/>
                </a:lnTo>
                <a:lnTo>
                  <a:pt x="457941" y="1039959"/>
                </a:lnTo>
                <a:lnTo>
                  <a:pt x="459072" y="1033136"/>
                </a:lnTo>
                <a:lnTo>
                  <a:pt x="463631" y="1022921"/>
                </a:lnTo>
                <a:lnTo>
                  <a:pt x="464762" y="1021789"/>
                </a:lnTo>
                <a:lnTo>
                  <a:pt x="465893" y="1018361"/>
                </a:lnTo>
                <a:lnTo>
                  <a:pt x="468155" y="1010407"/>
                </a:lnTo>
                <a:lnTo>
                  <a:pt x="470452" y="1008145"/>
                </a:lnTo>
                <a:lnTo>
                  <a:pt x="470452" y="1007014"/>
                </a:lnTo>
                <a:lnTo>
                  <a:pt x="473845" y="1002454"/>
                </a:lnTo>
                <a:lnTo>
                  <a:pt x="472714" y="1001322"/>
                </a:lnTo>
                <a:lnTo>
                  <a:pt x="470452" y="1001322"/>
                </a:lnTo>
                <a:lnTo>
                  <a:pt x="469286" y="999025"/>
                </a:lnTo>
                <a:lnTo>
                  <a:pt x="468155" y="1000191"/>
                </a:lnTo>
                <a:lnTo>
                  <a:pt x="468155" y="999025"/>
                </a:lnTo>
                <a:lnTo>
                  <a:pt x="467024" y="999025"/>
                </a:lnTo>
                <a:lnTo>
                  <a:pt x="468155" y="997894"/>
                </a:lnTo>
                <a:lnTo>
                  <a:pt x="467024" y="997894"/>
                </a:lnTo>
                <a:lnTo>
                  <a:pt x="464762" y="996762"/>
                </a:lnTo>
                <a:lnTo>
                  <a:pt x="463631" y="999025"/>
                </a:lnTo>
                <a:lnTo>
                  <a:pt x="463631" y="997894"/>
                </a:lnTo>
                <a:lnTo>
                  <a:pt x="462500" y="999025"/>
                </a:lnTo>
                <a:lnTo>
                  <a:pt x="461334" y="997894"/>
                </a:lnTo>
                <a:lnTo>
                  <a:pt x="462500" y="997894"/>
                </a:lnTo>
                <a:lnTo>
                  <a:pt x="462500" y="996762"/>
                </a:lnTo>
                <a:lnTo>
                  <a:pt x="460203" y="997894"/>
                </a:lnTo>
                <a:lnTo>
                  <a:pt x="459072" y="996762"/>
                </a:lnTo>
                <a:lnTo>
                  <a:pt x="459072" y="997894"/>
                </a:lnTo>
                <a:lnTo>
                  <a:pt x="457941" y="996762"/>
                </a:lnTo>
                <a:lnTo>
                  <a:pt x="455680" y="996762"/>
                </a:lnTo>
                <a:lnTo>
                  <a:pt x="455680" y="994500"/>
                </a:lnTo>
                <a:lnTo>
                  <a:pt x="455680" y="995631"/>
                </a:lnTo>
                <a:lnTo>
                  <a:pt x="454513" y="994500"/>
                </a:lnTo>
                <a:lnTo>
                  <a:pt x="453382" y="994500"/>
                </a:lnTo>
                <a:lnTo>
                  <a:pt x="453382" y="995631"/>
                </a:lnTo>
                <a:lnTo>
                  <a:pt x="452252" y="994500"/>
                </a:lnTo>
                <a:lnTo>
                  <a:pt x="452252" y="995631"/>
                </a:lnTo>
                <a:lnTo>
                  <a:pt x="451121" y="994500"/>
                </a:lnTo>
                <a:lnTo>
                  <a:pt x="449990" y="994500"/>
                </a:lnTo>
                <a:lnTo>
                  <a:pt x="449990" y="995631"/>
                </a:lnTo>
                <a:lnTo>
                  <a:pt x="448859" y="994500"/>
                </a:lnTo>
                <a:lnTo>
                  <a:pt x="447728" y="995631"/>
                </a:lnTo>
                <a:lnTo>
                  <a:pt x="446562" y="993369"/>
                </a:lnTo>
                <a:lnTo>
                  <a:pt x="445431" y="993369"/>
                </a:lnTo>
                <a:lnTo>
                  <a:pt x="445431" y="995631"/>
                </a:lnTo>
                <a:lnTo>
                  <a:pt x="445431" y="993369"/>
                </a:lnTo>
                <a:lnTo>
                  <a:pt x="444300" y="993369"/>
                </a:lnTo>
                <a:lnTo>
                  <a:pt x="443169" y="991071"/>
                </a:lnTo>
                <a:lnTo>
                  <a:pt x="442038" y="991071"/>
                </a:lnTo>
                <a:lnTo>
                  <a:pt x="440907" y="992238"/>
                </a:lnTo>
                <a:lnTo>
                  <a:pt x="440907" y="991071"/>
                </a:lnTo>
                <a:lnTo>
                  <a:pt x="438610" y="989940"/>
                </a:lnTo>
                <a:lnTo>
                  <a:pt x="439741" y="989940"/>
                </a:lnTo>
                <a:lnTo>
                  <a:pt x="436348" y="989940"/>
                </a:lnTo>
                <a:lnTo>
                  <a:pt x="435217" y="989940"/>
                </a:lnTo>
                <a:lnTo>
                  <a:pt x="435217" y="991071"/>
                </a:lnTo>
                <a:lnTo>
                  <a:pt x="432956" y="991071"/>
                </a:lnTo>
                <a:lnTo>
                  <a:pt x="431789" y="993369"/>
                </a:lnTo>
                <a:lnTo>
                  <a:pt x="430659" y="992238"/>
                </a:lnTo>
                <a:lnTo>
                  <a:pt x="430659" y="993369"/>
                </a:lnTo>
                <a:lnTo>
                  <a:pt x="429528" y="992238"/>
                </a:lnTo>
                <a:lnTo>
                  <a:pt x="428397" y="992238"/>
                </a:lnTo>
                <a:lnTo>
                  <a:pt x="428397" y="991071"/>
                </a:lnTo>
                <a:lnTo>
                  <a:pt x="427266" y="992238"/>
                </a:lnTo>
                <a:lnTo>
                  <a:pt x="426135" y="992238"/>
                </a:lnTo>
                <a:lnTo>
                  <a:pt x="424969" y="992238"/>
                </a:lnTo>
                <a:lnTo>
                  <a:pt x="424969" y="991071"/>
                </a:lnTo>
                <a:lnTo>
                  <a:pt x="424969" y="989940"/>
                </a:lnTo>
                <a:lnTo>
                  <a:pt x="423838" y="989940"/>
                </a:lnTo>
                <a:lnTo>
                  <a:pt x="423838" y="991071"/>
                </a:lnTo>
                <a:lnTo>
                  <a:pt x="422707" y="991071"/>
                </a:lnTo>
                <a:lnTo>
                  <a:pt x="422707" y="989940"/>
                </a:lnTo>
                <a:lnTo>
                  <a:pt x="421576" y="991071"/>
                </a:lnTo>
                <a:lnTo>
                  <a:pt x="420445" y="991071"/>
                </a:lnTo>
                <a:lnTo>
                  <a:pt x="419314" y="989940"/>
                </a:lnTo>
                <a:lnTo>
                  <a:pt x="419314" y="987678"/>
                </a:lnTo>
                <a:lnTo>
                  <a:pt x="418183" y="987678"/>
                </a:lnTo>
                <a:lnTo>
                  <a:pt x="417017" y="991071"/>
                </a:lnTo>
                <a:lnTo>
                  <a:pt x="414755" y="992238"/>
                </a:lnTo>
                <a:lnTo>
                  <a:pt x="413624" y="991071"/>
                </a:lnTo>
                <a:lnTo>
                  <a:pt x="414755" y="991071"/>
                </a:lnTo>
                <a:lnTo>
                  <a:pt x="414755" y="988809"/>
                </a:lnTo>
                <a:lnTo>
                  <a:pt x="410232" y="987678"/>
                </a:lnTo>
                <a:lnTo>
                  <a:pt x="410232" y="989940"/>
                </a:lnTo>
                <a:lnTo>
                  <a:pt x="409066" y="989940"/>
                </a:lnTo>
                <a:lnTo>
                  <a:pt x="406804" y="987678"/>
                </a:lnTo>
                <a:lnTo>
                  <a:pt x="403411" y="987678"/>
                </a:lnTo>
                <a:lnTo>
                  <a:pt x="403411" y="986547"/>
                </a:lnTo>
                <a:lnTo>
                  <a:pt x="402245" y="986547"/>
                </a:lnTo>
                <a:lnTo>
                  <a:pt x="402245" y="984284"/>
                </a:lnTo>
                <a:lnTo>
                  <a:pt x="401114" y="983118"/>
                </a:lnTo>
                <a:lnTo>
                  <a:pt x="401114" y="984284"/>
                </a:lnTo>
                <a:lnTo>
                  <a:pt x="401114" y="985416"/>
                </a:lnTo>
                <a:lnTo>
                  <a:pt x="397721" y="985416"/>
                </a:lnTo>
                <a:lnTo>
                  <a:pt x="397721" y="986547"/>
                </a:lnTo>
                <a:lnTo>
                  <a:pt x="397721" y="987678"/>
                </a:lnTo>
                <a:lnTo>
                  <a:pt x="396590" y="986547"/>
                </a:lnTo>
                <a:lnTo>
                  <a:pt x="395424" y="987678"/>
                </a:lnTo>
                <a:lnTo>
                  <a:pt x="396590" y="987678"/>
                </a:lnTo>
                <a:lnTo>
                  <a:pt x="396590" y="988809"/>
                </a:lnTo>
                <a:lnTo>
                  <a:pt x="395424" y="986547"/>
                </a:lnTo>
                <a:lnTo>
                  <a:pt x="392031" y="986547"/>
                </a:lnTo>
                <a:lnTo>
                  <a:pt x="390901" y="986547"/>
                </a:lnTo>
                <a:lnTo>
                  <a:pt x="389770" y="986547"/>
                </a:lnTo>
                <a:lnTo>
                  <a:pt x="388639" y="986547"/>
                </a:lnTo>
                <a:lnTo>
                  <a:pt x="387473" y="987678"/>
                </a:lnTo>
                <a:lnTo>
                  <a:pt x="384080" y="985416"/>
                </a:lnTo>
                <a:lnTo>
                  <a:pt x="380687" y="986547"/>
                </a:lnTo>
                <a:lnTo>
                  <a:pt x="380687" y="987678"/>
                </a:lnTo>
                <a:lnTo>
                  <a:pt x="378390" y="987678"/>
                </a:lnTo>
                <a:lnTo>
                  <a:pt x="379521" y="988809"/>
                </a:lnTo>
                <a:lnTo>
                  <a:pt x="378390" y="988809"/>
                </a:lnTo>
                <a:lnTo>
                  <a:pt x="377259" y="989940"/>
                </a:lnTo>
                <a:lnTo>
                  <a:pt x="376128" y="989940"/>
                </a:lnTo>
                <a:lnTo>
                  <a:pt x="374997" y="991071"/>
                </a:lnTo>
                <a:lnTo>
                  <a:pt x="373866" y="989940"/>
                </a:lnTo>
                <a:lnTo>
                  <a:pt x="373866" y="991071"/>
                </a:lnTo>
                <a:lnTo>
                  <a:pt x="372700" y="992238"/>
                </a:lnTo>
                <a:lnTo>
                  <a:pt x="372700" y="991071"/>
                </a:lnTo>
                <a:lnTo>
                  <a:pt x="371569" y="991071"/>
                </a:lnTo>
                <a:lnTo>
                  <a:pt x="370438" y="991071"/>
                </a:lnTo>
                <a:lnTo>
                  <a:pt x="369308" y="992238"/>
                </a:lnTo>
                <a:lnTo>
                  <a:pt x="365880" y="993369"/>
                </a:lnTo>
                <a:lnTo>
                  <a:pt x="363618" y="995631"/>
                </a:lnTo>
                <a:lnTo>
                  <a:pt x="361356" y="996762"/>
                </a:lnTo>
                <a:lnTo>
                  <a:pt x="360225" y="997894"/>
                </a:lnTo>
                <a:lnTo>
                  <a:pt x="359094" y="996762"/>
                </a:lnTo>
                <a:lnTo>
                  <a:pt x="359094" y="997894"/>
                </a:lnTo>
                <a:lnTo>
                  <a:pt x="357928" y="997894"/>
                </a:lnTo>
                <a:lnTo>
                  <a:pt x="356797" y="999025"/>
                </a:lnTo>
                <a:lnTo>
                  <a:pt x="355666" y="1000191"/>
                </a:lnTo>
                <a:lnTo>
                  <a:pt x="354535" y="1000191"/>
                </a:lnTo>
                <a:lnTo>
                  <a:pt x="353404" y="999025"/>
                </a:lnTo>
                <a:lnTo>
                  <a:pt x="352273" y="1000191"/>
                </a:lnTo>
                <a:lnTo>
                  <a:pt x="352273" y="999025"/>
                </a:lnTo>
                <a:lnTo>
                  <a:pt x="351143" y="1000191"/>
                </a:lnTo>
                <a:lnTo>
                  <a:pt x="348845" y="1000191"/>
                </a:lnTo>
                <a:lnTo>
                  <a:pt x="346584" y="1000191"/>
                </a:lnTo>
                <a:lnTo>
                  <a:pt x="346584" y="1002454"/>
                </a:lnTo>
                <a:lnTo>
                  <a:pt x="344322" y="1001322"/>
                </a:lnTo>
                <a:lnTo>
                  <a:pt x="344322" y="1002454"/>
                </a:lnTo>
                <a:lnTo>
                  <a:pt x="343156" y="1002454"/>
                </a:lnTo>
                <a:lnTo>
                  <a:pt x="343156" y="1003585"/>
                </a:lnTo>
                <a:lnTo>
                  <a:pt x="342025" y="1003585"/>
                </a:lnTo>
                <a:lnTo>
                  <a:pt x="340894" y="1003585"/>
                </a:lnTo>
                <a:lnTo>
                  <a:pt x="340894" y="1004716"/>
                </a:lnTo>
                <a:lnTo>
                  <a:pt x="340894" y="1003585"/>
                </a:lnTo>
                <a:lnTo>
                  <a:pt x="339763" y="1004716"/>
                </a:lnTo>
                <a:lnTo>
                  <a:pt x="337501" y="1007014"/>
                </a:lnTo>
                <a:lnTo>
                  <a:pt x="336335" y="1007014"/>
                </a:lnTo>
                <a:lnTo>
                  <a:pt x="335204" y="1007014"/>
                </a:lnTo>
                <a:lnTo>
                  <a:pt x="334073" y="1008145"/>
                </a:lnTo>
                <a:lnTo>
                  <a:pt x="332942" y="1008145"/>
                </a:lnTo>
                <a:lnTo>
                  <a:pt x="331811" y="1011538"/>
                </a:lnTo>
                <a:lnTo>
                  <a:pt x="330680" y="1010407"/>
                </a:lnTo>
                <a:lnTo>
                  <a:pt x="329550" y="1011538"/>
                </a:lnTo>
                <a:lnTo>
                  <a:pt x="330680" y="1011538"/>
                </a:lnTo>
                <a:lnTo>
                  <a:pt x="329550" y="1012669"/>
                </a:lnTo>
                <a:lnTo>
                  <a:pt x="328383" y="1011538"/>
                </a:lnTo>
                <a:lnTo>
                  <a:pt x="327252" y="1011538"/>
                </a:lnTo>
                <a:lnTo>
                  <a:pt x="326122" y="1013836"/>
                </a:lnTo>
                <a:lnTo>
                  <a:pt x="327252" y="1014967"/>
                </a:lnTo>
                <a:lnTo>
                  <a:pt x="326122" y="1016098"/>
                </a:lnTo>
                <a:lnTo>
                  <a:pt x="324991" y="1014967"/>
                </a:lnTo>
                <a:lnTo>
                  <a:pt x="324991" y="1017229"/>
                </a:lnTo>
                <a:lnTo>
                  <a:pt x="322729" y="1014967"/>
                </a:lnTo>
                <a:lnTo>
                  <a:pt x="322729" y="1016098"/>
                </a:lnTo>
                <a:lnTo>
                  <a:pt x="321598" y="1016098"/>
                </a:lnTo>
                <a:lnTo>
                  <a:pt x="321598" y="1018361"/>
                </a:lnTo>
                <a:lnTo>
                  <a:pt x="320432" y="1018361"/>
                </a:lnTo>
                <a:lnTo>
                  <a:pt x="320432" y="1020623"/>
                </a:lnTo>
                <a:lnTo>
                  <a:pt x="319301" y="1020623"/>
                </a:lnTo>
                <a:lnTo>
                  <a:pt x="318170" y="1020623"/>
                </a:lnTo>
                <a:lnTo>
                  <a:pt x="318170" y="1019492"/>
                </a:lnTo>
                <a:lnTo>
                  <a:pt x="317039" y="1021789"/>
                </a:lnTo>
                <a:lnTo>
                  <a:pt x="315908" y="1020623"/>
                </a:lnTo>
                <a:lnTo>
                  <a:pt x="315908" y="1022921"/>
                </a:lnTo>
                <a:lnTo>
                  <a:pt x="313611" y="1024052"/>
                </a:lnTo>
                <a:lnTo>
                  <a:pt x="312480" y="1024052"/>
                </a:lnTo>
                <a:lnTo>
                  <a:pt x="312480" y="1025183"/>
                </a:lnTo>
                <a:lnTo>
                  <a:pt x="311349" y="1026314"/>
                </a:lnTo>
                <a:lnTo>
                  <a:pt x="310218" y="1025183"/>
                </a:lnTo>
                <a:lnTo>
                  <a:pt x="310218" y="1026314"/>
                </a:lnTo>
                <a:lnTo>
                  <a:pt x="309087" y="1026314"/>
                </a:lnTo>
                <a:lnTo>
                  <a:pt x="306790" y="1026314"/>
                </a:lnTo>
                <a:lnTo>
                  <a:pt x="305659" y="1027445"/>
                </a:lnTo>
                <a:lnTo>
                  <a:pt x="304529" y="1027445"/>
                </a:lnTo>
                <a:lnTo>
                  <a:pt x="304529" y="1028576"/>
                </a:lnTo>
                <a:lnTo>
                  <a:pt x="303398" y="1028576"/>
                </a:lnTo>
                <a:lnTo>
                  <a:pt x="301136" y="1028576"/>
                </a:lnTo>
                <a:lnTo>
                  <a:pt x="302267" y="1029743"/>
                </a:lnTo>
                <a:lnTo>
                  <a:pt x="301136" y="1030874"/>
                </a:lnTo>
                <a:lnTo>
                  <a:pt x="297708" y="1029743"/>
                </a:lnTo>
                <a:lnTo>
                  <a:pt x="297708" y="1030874"/>
                </a:lnTo>
                <a:lnTo>
                  <a:pt x="300005" y="1032005"/>
                </a:lnTo>
                <a:lnTo>
                  <a:pt x="298839" y="1033136"/>
                </a:lnTo>
                <a:lnTo>
                  <a:pt x="297708" y="1033136"/>
                </a:lnTo>
                <a:lnTo>
                  <a:pt x="298839" y="1034267"/>
                </a:lnTo>
                <a:lnTo>
                  <a:pt x="297708" y="1035399"/>
                </a:lnTo>
                <a:lnTo>
                  <a:pt x="298839" y="1035399"/>
                </a:lnTo>
                <a:lnTo>
                  <a:pt x="300005" y="1036565"/>
                </a:lnTo>
                <a:lnTo>
                  <a:pt x="297708" y="1036565"/>
                </a:lnTo>
                <a:lnTo>
                  <a:pt x="296577" y="1036565"/>
                </a:lnTo>
                <a:lnTo>
                  <a:pt x="295446" y="1037696"/>
                </a:lnTo>
                <a:lnTo>
                  <a:pt x="295446" y="1039959"/>
                </a:lnTo>
                <a:lnTo>
                  <a:pt x="295446" y="1041090"/>
                </a:lnTo>
                <a:lnTo>
                  <a:pt x="294315" y="1039959"/>
                </a:lnTo>
                <a:lnTo>
                  <a:pt x="294315" y="1041090"/>
                </a:lnTo>
                <a:lnTo>
                  <a:pt x="294315" y="1042221"/>
                </a:lnTo>
                <a:lnTo>
                  <a:pt x="295446" y="1042221"/>
                </a:lnTo>
                <a:lnTo>
                  <a:pt x="296577" y="1041090"/>
                </a:lnTo>
                <a:lnTo>
                  <a:pt x="296577" y="1043387"/>
                </a:lnTo>
                <a:lnTo>
                  <a:pt x="295446" y="1043387"/>
                </a:lnTo>
                <a:lnTo>
                  <a:pt x="294315" y="1043387"/>
                </a:lnTo>
                <a:lnTo>
                  <a:pt x="293184" y="1043387"/>
                </a:lnTo>
                <a:lnTo>
                  <a:pt x="290887" y="1046781"/>
                </a:lnTo>
                <a:lnTo>
                  <a:pt x="290887" y="1045650"/>
                </a:lnTo>
                <a:lnTo>
                  <a:pt x="290887" y="1046781"/>
                </a:lnTo>
                <a:lnTo>
                  <a:pt x="288625" y="1046781"/>
                </a:lnTo>
                <a:lnTo>
                  <a:pt x="287494" y="1047912"/>
                </a:lnTo>
                <a:lnTo>
                  <a:pt x="285233" y="1047912"/>
                </a:lnTo>
                <a:lnTo>
                  <a:pt x="285233" y="1049043"/>
                </a:lnTo>
                <a:lnTo>
                  <a:pt x="284066" y="1049043"/>
                </a:lnTo>
                <a:lnTo>
                  <a:pt x="284066" y="1050174"/>
                </a:lnTo>
                <a:lnTo>
                  <a:pt x="280674" y="1051341"/>
                </a:lnTo>
                <a:lnTo>
                  <a:pt x="279543" y="1051341"/>
                </a:lnTo>
                <a:lnTo>
                  <a:pt x="279543" y="1052472"/>
                </a:lnTo>
                <a:lnTo>
                  <a:pt x="278412" y="1052472"/>
                </a:lnTo>
                <a:lnTo>
                  <a:pt x="277281" y="1053603"/>
                </a:lnTo>
                <a:lnTo>
                  <a:pt x="276115" y="1052472"/>
                </a:lnTo>
                <a:lnTo>
                  <a:pt x="273853" y="1054734"/>
                </a:lnTo>
                <a:lnTo>
                  <a:pt x="274984" y="1055866"/>
                </a:lnTo>
                <a:lnTo>
                  <a:pt x="272722" y="1055866"/>
                </a:lnTo>
                <a:lnTo>
                  <a:pt x="272722" y="1056997"/>
                </a:lnTo>
                <a:lnTo>
                  <a:pt x="272722" y="1058128"/>
                </a:lnTo>
                <a:lnTo>
                  <a:pt x="270460" y="1056997"/>
                </a:lnTo>
                <a:lnTo>
                  <a:pt x="270460" y="1058128"/>
                </a:lnTo>
                <a:lnTo>
                  <a:pt x="263640" y="1060426"/>
                </a:lnTo>
                <a:lnTo>
                  <a:pt x="263640" y="1062688"/>
                </a:lnTo>
                <a:lnTo>
                  <a:pt x="262509" y="1063819"/>
                </a:lnTo>
                <a:lnTo>
                  <a:pt x="262509" y="1062688"/>
                </a:lnTo>
                <a:lnTo>
                  <a:pt x="261343" y="1063819"/>
                </a:lnTo>
                <a:lnTo>
                  <a:pt x="259081" y="1068379"/>
                </a:lnTo>
                <a:lnTo>
                  <a:pt x="256819" y="1071772"/>
                </a:lnTo>
                <a:lnTo>
                  <a:pt x="255688" y="1072939"/>
                </a:lnTo>
                <a:lnTo>
                  <a:pt x="254522" y="1072939"/>
                </a:lnTo>
                <a:lnTo>
                  <a:pt x="244308" y="1071772"/>
                </a:lnTo>
                <a:lnTo>
                  <a:pt x="242047" y="1070641"/>
                </a:lnTo>
                <a:lnTo>
                  <a:pt x="243178" y="1069510"/>
                </a:lnTo>
                <a:lnTo>
                  <a:pt x="240916" y="1070641"/>
                </a:lnTo>
                <a:lnTo>
                  <a:pt x="240916" y="1071772"/>
                </a:lnTo>
                <a:lnTo>
                  <a:pt x="239749" y="1071772"/>
                </a:lnTo>
                <a:lnTo>
                  <a:pt x="238619" y="1071772"/>
                </a:lnTo>
                <a:lnTo>
                  <a:pt x="238619" y="1072939"/>
                </a:lnTo>
                <a:lnTo>
                  <a:pt x="235226" y="1071772"/>
                </a:lnTo>
                <a:lnTo>
                  <a:pt x="234095" y="1074070"/>
                </a:lnTo>
                <a:lnTo>
                  <a:pt x="231798" y="1075201"/>
                </a:lnTo>
                <a:lnTo>
                  <a:pt x="231798" y="1077464"/>
                </a:lnTo>
                <a:lnTo>
                  <a:pt x="229536" y="1079726"/>
                </a:lnTo>
                <a:lnTo>
                  <a:pt x="228405" y="1078595"/>
                </a:lnTo>
                <a:lnTo>
                  <a:pt x="227274" y="1079726"/>
                </a:lnTo>
                <a:lnTo>
                  <a:pt x="226143" y="1082024"/>
                </a:lnTo>
                <a:lnTo>
                  <a:pt x="225013" y="1080892"/>
                </a:lnTo>
                <a:lnTo>
                  <a:pt x="223846" y="1083155"/>
                </a:lnTo>
                <a:lnTo>
                  <a:pt x="221585" y="1084286"/>
                </a:lnTo>
                <a:lnTo>
                  <a:pt x="221585" y="1085417"/>
                </a:lnTo>
                <a:lnTo>
                  <a:pt x="222715" y="1086548"/>
                </a:lnTo>
                <a:lnTo>
                  <a:pt x="220454" y="1086548"/>
                </a:lnTo>
                <a:lnTo>
                  <a:pt x="219323" y="1086548"/>
                </a:lnTo>
                <a:lnTo>
                  <a:pt x="219323" y="1087679"/>
                </a:lnTo>
                <a:lnTo>
                  <a:pt x="218192" y="1087679"/>
                </a:lnTo>
                <a:lnTo>
                  <a:pt x="217026" y="1086548"/>
                </a:lnTo>
                <a:lnTo>
                  <a:pt x="218192" y="1088846"/>
                </a:lnTo>
                <a:lnTo>
                  <a:pt x="217026" y="1091108"/>
                </a:lnTo>
                <a:lnTo>
                  <a:pt x="215895" y="1089977"/>
                </a:lnTo>
                <a:lnTo>
                  <a:pt x="214764" y="1092239"/>
                </a:lnTo>
                <a:lnTo>
                  <a:pt x="211371" y="1092239"/>
                </a:lnTo>
                <a:lnTo>
                  <a:pt x="211371" y="1093370"/>
                </a:lnTo>
                <a:lnTo>
                  <a:pt x="211371" y="1094502"/>
                </a:lnTo>
                <a:lnTo>
                  <a:pt x="210205" y="1094502"/>
                </a:lnTo>
                <a:lnTo>
                  <a:pt x="209074" y="1093370"/>
                </a:lnTo>
                <a:lnTo>
                  <a:pt x="209074" y="1094502"/>
                </a:lnTo>
                <a:lnTo>
                  <a:pt x="207943" y="1095668"/>
                </a:lnTo>
                <a:lnTo>
                  <a:pt x="207943" y="1096799"/>
                </a:lnTo>
                <a:lnTo>
                  <a:pt x="207943" y="1097930"/>
                </a:lnTo>
                <a:lnTo>
                  <a:pt x="206812" y="1097930"/>
                </a:lnTo>
                <a:lnTo>
                  <a:pt x="203420" y="1101324"/>
                </a:lnTo>
                <a:lnTo>
                  <a:pt x="199992" y="1103622"/>
                </a:lnTo>
                <a:lnTo>
                  <a:pt x="198861" y="1103622"/>
                </a:lnTo>
                <a:lnTo>
                  <a:pt x="198861" y="1102455"/>
                </a:lnTo>
                <a:lnTo>
                  <a:pt x="197730" y="1102455"/>
                </a:lnTo>
                <a:lnTo>
                  <a:pt x="196599" y="1104753"/>
                </a:lnTo>
                <a:lnTo>
                  <a:pt x="194302" y="1105884"/>
                </a:lnTo>
                <a:lnTo>
                  <a:pt x="195468" y="1105884"/>
                </a:lnTo>
                <a:lnTo>
                  <a:pt x="194302" y="1107015"/>
                </a:lnTo>
                <a:lnTo>
                  <a:pt x="194302" y="1108146"/>
                </a:lnTo>
                <a:lnTo>
                  <a:pt x="193171" y="1108146"/>
                </a:lnTo>
                <a:lnTo>
                  <a:pt x="193171" y="1107015"/>
                </a:lnTo>
                <a:lnTo>
                  <a:pt x="192040" y="1107015"/>
                </a:lnTo>
                <a:lnTo>
                  <a:pt x="188647" y="1109277"/>
                </a:lnTo>
                <a:lnTo>
                  <a:pt x="186350" y="1107015"/>
                </a:lnTo>
                <a:lnTo>
                  <a:pt x="184088" y="1108146"/>
                </a:lnTo>
                <a:lnTo>
                  <a:pt x="182957" y="1108146"/>
                </a:lnTo>
                <a:lnTo>
                  <a:pt x="180696" y="1105884"/>
                </a:lnTo>
                <a:lnTo>
                  <a:pt x="179529" y="1105884"/>
                </a:lnTo>
                <a:lnTo>
                  <a:pt x="178399" y="1105884"/>
                </a:lnTo>
                <a:lnTo>
                  <a:pt x="177268" y="1107015"/>
                </a:lnTo>
                <a:lnTo>
                  <a:pt x="175006" y="1107015"/>
                </a:lnTo>
                <a:lnTo>
                  <a:pt x="175006" y="1108146"/>
                </a:lnTo>
                <a:lnTo>
                  <a:pt x="171578" y="1111575"/>
                </a:lnTo>
                <a:lnTo>
                  <a:pt x="171578" y="1112706"/>
                </a:lnTo>
                <a:lnTo>
                  <a:pt x="170447" y="1111575"/>
                </a:lnTo>
                <a:lnTo>
                  <a:pt x="170447" y="1113837"/>
                </a:lnTo>
                <a:lnTo>
                  <a:pt x="169316" y="1113837"/>
                </a:lnTo>
                <a:lnTo>
                  <a:pt x="169316" y="1114969"/>
                </a:lnTo>
                <a:lnTo>
                  <a:pt x="168185" y="1114969"/>
                </a:lnTo>
                <a:lnTo>
                  <a:pt x="167054" y="1118397"/>
                </a:lnTo>
                <a:lnTo>
                  <a:pt x="165923" y="1119529"/>
                </a:lnTo>
                <a:lnTo>
                  <a:pt x="163626" y="1120660"/>
                </a:lnTo>
                <a:lnTo>
                  <a:pt x="163626" y="1119529"/>
                </a:lnTo>
                <a:lnTo>
                  <a:pt x="162495" y="1118397"/>
                </a:lnTo>
                <a:lnTo>
                  <a:pt x="161364" y="1121791"/>
                </a:lnTo>
                <a:lnTo>
                  <a:pt x="161364" y="1120660"/>
                </a:lnTo>
                <a:lnTo>
                  <a:pt x="160234" y="1120660"/>
                </a:lnTo>
                <a:lnTo>
                  <a:pt x="159103" y="1122922"/>
                </a:lnTo>
                <a:lnTo>
                  <a:pt x="160234" y="1124053"/>
                </a:lnTo>
                <a:lnTo>
                  <a:pt x="159103" y="1126351"/>
                </a:lnTo>
                <a:lnTo>
                  <a:pt x="156806" y="1129744"/>
                </a:lnTo>
                <a:lnTo>
                  <a:pt x="156806" y="1130875"/>
                </a:lnTo>
                <a:lnTo>
                  <a:pt x="155675" y="1130875"/>
                </a:lnTo>
                <a:lnTo>
                  <a:pt x="154544" y="1130875"/>
                </a:lnTo>
                <a:lnTo>
                  <a:pt x="154544" y="1132007"/>
                </a:lnTo>
                <a:lnTo>
                  <a:pt x="153413" y="1132007"/>
                </a:lnTo>
                <a:lnTo>
                  <a:pt x="151151" y="1132007"/>
                </a:lnTo>
                <a:lnTo>
                  <a:pt x="151151" y="1133173"/>
                </a:lnTo>
                <a:lnTo>
                  <a:pt x="149985" y="1132007"/>
                </a:lnTo>
                <a:lnTo>
                  <a:pt x="149985" y="1133173"/>
                </a:lnTo>
                <a:lnTo>
                  <a:pt x="149985" y="1134304"/>
                </a:lnTo>
                <a:lnTo>
                  <a:pt x="148854" y="1134304"/>
                </a:lnTo>
                <a:lnTo>
                  <a:pt x="148854" y="1135435"/>
                </a:lnTo>
                <a:lnTo>
                  <a:pt x="147723" y="1135435"/>
                </a:lnTo>
                <a:lnTo>
                  <a:pt x="147723" y="1136567"/>
                </a:lnTo>
                <a:lnTo>
                  <a:pt x="147723" y="1135435"/>
                </a:lnTo>
                <a:lnTo>
                  <a:pt x="146592" y="1136567"/>
                </a:lnTo>
                <a:lnTo>
                  <a:pt x="144330" y="1136567"/>
                </a:lnTo>
                <a:lnTo>
                  <a:pt x="143164" y="1136567"/>
                </a:lnTo>
                <a:lnTo>
                  <a:pt x="140902" y="1136567"/>
                </a:lnTo>
                <a:lnTo>
                  <a:pt x="138641" y="1135435"/>
                </a:lnTo>
                <a:lnTo>
                  <a:pt x="136379" y="1136567"/>
                </a:lnTo>
                <a:lnTo>
                  <a:pt x="134082" y="1135435"/>
                </a:lnTo>
                <a:lnTo>
                  <a:pt x="132951" y="1136567"/>
                </a:lnTo>
                <a:lnTo>
                  <a:pt x="131820" y="1136567"/>
                </a:lnTo>
                <a:lnTo>
                  <a:pt x="131820" y="1137698"/>
                </a:lnTo>
                <a:lnTo>
                  <a:pt x="130689" y="1137698"/>
                </a:lnTo>
                <a:lnTo>
                  <a:pt x="130689" y="1139995"/>
                </a:lnTo>
                <a:lnTo>
                  <a:pt x="129558" y="1139995"/>
                </a:lnTo>
                <a:lnTo>
                  <a:pt x="128392" y="1141127"/>
                </a:lnTo>
                <a:lnTo>
                  <a:pt x="126130" y="1141127"/>
                </a:lnTo>
                <a:lnTo>
                  <a:pt x="126130" y="1142258"/>
                </a:lnTo>
                <a:lnTo>
                  <a:pt x="124999" y="1142258"/>
                </a:lnTo>
                <a:lnTo>
                  <a:pt x="123868" y="1143389"/>
                </a:lnTo>
                <a:lnTo>
                  <a:pt x="115917" y="1138829"/>
                </a:lnTo>
                <a:lnTo>
                  <a:pt x="110227" y="1139995"/>
                </a:lnTo>
                <a:lnTo>
                  <a:pt x="107965" y="1142258"/>
                </a:lnTo>
                <a:lnTo>
                  <a:pt x="107965" y="1145651"/>
                </a:lnTo>
                <a:lnTo>
                  <a:pt x="105668" y="1145651"/>
                </a:lnTo>
                <a:lnTo>
                  <a:pt x="106834" y="1146782"/>
                </a:lnTo>
                <a:lnTo>
                  <a:pt x="105668" y="1150211"/>
                </a:lnTo>
                <a:lnTo>
                  <a:pt x="103406" y="1150211"/>
                </a:lnTo>
                <a:lnTo>
                  <a:pt x="102275" y="1150211"/>
                </a:lnTo>
                <a:lnTo>
                  <a:pt x="101144" y="1150211"/>
                </a:lnTo>
                <a:lnTo>
                  <a:pt x="97716" y="1150211"/>
                </a:lnTo>
                <a:lnTo>
                  <a:pt x="97716" y="1151342"/>
                </a:lnTo>
                <a:lnTo>
                  <a:pt x="97716" y="1152474"/>
                </a:lnTo>
                <a:lnTo>
                  <a:pt x="96585" y="1153605"/>
                </a:lnTo>
                <a:lnTo>
                  <a:pt x="96585" y="1155902"/>
                </a:lnTo>
                <a:lnTo>
                  <a:pt x="95455" y="1157033"/>
                </a:lnTo>
                <a:lnTo>
                  <a:pt x="94324" y="1158165"/>
                </a:lnTo>
                <a:lnTo>
                  <a:pt x="93193" y="1159296"/>
                </a:lnTo>
                <a:lnTo>
                  <a:pt x="94324" y="1160427"/>
                </a:lnTo>
                <a:lnTo>
                  <a:pt x="89765" y="1161558"/>
                </a:lnTo>
                <a:lnTo>
                  <a:pt x="88634" y="1159296"/>
                </a:lnTo>
                <a:lnTo>
                  <a:pt x="88634" y="1158165"/>
                </a:lnTo>
                <a:lnTo>
                  <a:pt x="87503" y="1159296"/>
                </a:lnTo>
                <a:lnTo>
                  <a:pt x="86372" y="1157033"/>
                </a:lnTo>
                <a:lnTo>
                  <a:pt x="86372" y="1153605"/>
                </a:lnTo>
                <a:lnTo>
                  <a:pt x="82944" y="1151342"/>
                </a:lnTo>
                <a:lnTo>
                  <a:pt x="82944" y="1149080"/>
                </a:lnTo>
                <a:lnTo>
                  <a:pt x="86372" y="1149080"/>
                </a:lnTo>
                <a:lnTo>
                  <a:pt x="87503" y="1147949"/>
                </a:lnTo>
                <a:lnTo>
                  <a:pt x="89765" y="1147949"/>
                </a:lnTo>
                <a:lnTo>
                  <a:pt x="89765" y="1146782"/>
                </a:lnTo>
                <a:lnTo>
                  <a:pt x="92062" y="1146782"/>
                </a:lnTo>
                <a:lnTo>
                  <a:pt x="94324" y="1145651"/>
                </a:lnTo>
                <a:lnTo>
                  <a:pt x="94324" y="1144520"/>
                </a:lnTo>
                <a:lnTo>
                  <a:pt x="95455" y="1143389"/>
                </a:lnTo>
                <a:lnTo>
                  <a:pt x="95455" y="1141127"/>
                </a:lnTo>
                <a:lnTo>
                  <a:pt x="94324" y="1139995"/>
                </a:lnTo>
                <a:lnTo>
                  <a:pt x="94324" y="1138829"/>
                </a:lnTo>
                <a:lnTo>
                  <a:pt x="95455" y="1136567"/>
                </a:lnTo>
                <a:lnTo>
                  <a:pt x="97716" y="1135435"/>
                </a:lnTo>
                <a:lnTo>
                  <a:pt x="97716" y="1133173"/>
                </a:lnTo>
                <a:lnTo>
                  <a:pt x="100013" y="1132007"/>
                </a:lnTo>
                <a:lnTo>
                  <a:pt x="100013" y="1129744"/>
                </a:lnTo>
                <a:lnTo>
                  <a:pt x="101144" y="1128613"/>
                </a:lnTo>
                <a:lnTo>
                  <a:pt x="106834" y="1122922"/>
                </a:lnTo>
                <a:lnTo>
                  <a:pt x="106834" y="1117231"/>
                </a:lnTo>
                <a:lnTo>
                  <a:pt x="106834" y="1116100"/>
                </a:lnTo>
                <a:lnTo>
                  <a:pt x="107965" y="1114969"/>
                </a:lnTo>
                <a:lnTo>
                  <a:pt x="107965" y="1110444"/>
                </a:lnTo>
                <a:lnTo>
                  <a:pt x="107965" y="1107015"/>
                </a:lnTo>
                <a:lnTo>
                  <a:pt x="104537" y="1105884"/>
                </a:lnTo>
                <a:lnTo>
                  <a:pt x="103406" y="1103622"/>
                </a:lnTo>
                <a:lnTo>
                  <a:pt x="101144" y="1103622"/>
                </a:lnTo>
                <a:lnTo>
                  <a:pt x="102275" y="1099062"/>
                </a:lnTo>
                <a:lnTo>
                  <a:pt x="98847" y="1095668"/>
                </a:lnTo>
                <a:lnTo>
                  <a:pt x="96585" y="1095668"/>
                </a:lnTo>
                <a:lnTo>
                  <a:pt x="96585" y="1094502"/>
                </a:lnTo>
                <a:lnTo>
                  <a:pt x="97716" y="1091108"/>
                </a:lnTo>
                <a:lnTo>
                  <a:pt x="95455" y="1087679"/>
                </a:lnTo>
                <a:lnTo>
                  <a:pt x="94324" y="1087679"/>
                </a:lnTo>
                <a:lnTo>
                  <a:pt x="94324" y="1086548"/>
                </a:lnTo>
                <a:lnTo>
                  <a:pt x="96585" y="1085417"/>
                </a:lnTo>
                <a:lnTo>
                  <a:pt x="98847" y="1084286"/>
                </a:lnTo>
                <a:lnTo>
                  <a:pt x="98847" y="1083155"/>
                </a:lnTo>
                <a:lnTo>
                  <a:pt x="100013" y="1082024"/>
                </a:lnTo>
                <a:lnTo>
                  <a:pt x="101144" y="1080892"/>
                </a:lnTo>
                <a:lnTo>
                  <a:pt x="101144" y="1077464"/>
                </a:lnTo>
                <a:lnTo>
                  <a:pt x="101144" y="1076332"/>
                </a:lnTo>
                <a:lnTo>
                  <a:pt x="101144" y="1075201"/>
                </a:lnTo>
                <a:lnTo>
                  <a:pt x="101144" y="1071772"/>
                </a:lnTo>
                <a:lnTo>
                  <a:pt x="101144" y="1069510"/>
                </a:lnTo>
                <a:lnTo>
                  <a:pt x="102275" y="1069510"/>
                </a:lnTo>
                <a:lnTo>
                  <a:pt x="102275" y="1066117"/>
                </a:lnTo>
                <a:lnTo>
                  <a:pt x="102275" y="1064950"/>
                </a:lnTo>
                <a:lnTo>
                  <a:pt x="101144" y="1064950"/>
                </a:lnTo>
                <a:lnTo>
                  <a:pt x="98847" y="1062688"/>
                </a:lnTo>
                <a:lnTo>
                  <a:pt x="97716" y="1061557"/>
                </a:lnTo>
                <a:lnTo>
                  <a:pt x="98847" y="1060426"/>
                </a:lnTo>
                <a:lnTo>
                  <a:pt x="98847" y="1059294"/>
                </a:lnTo>
                <a:lnTo>
                  <a:pt x="98847" y="1058128"/>
                </a:lnTo>
                <a:lnTo>
                  <a:pt x="101144" y="1058128"/>
                </a:lnTo>
                <a:lnTo>
                  <a:pt x="101144" y="1056997"/>
                </a:lnTo>
                <a:lnTo>
                  <a:pt x="101144" y="1058128"/>
                </a:lnTo>
                <a:lnTo>
                  <a:pt x="102275" y="1058128"/>
                </a:lnTo>
                <a:lnTo>
                  <a:pt x="104537" y="1056997"/>
                </a:lnTo>
                <a:lnTo>
                  <a:pt x="104537" y="1054734"/>
                </a:lnTo>
                <a:lnTo>
                  <a:pt x="103406" y="1053603"/>
                </a:lnTo>
                <a:lnTo>
                  <a:pt x="105668" y="1051341"/>
                </a:lnTo>
                <a:lnTo>
                  <a:pt x="105668" y="1050174"/>
                </a:lnTo>
                <a:lnTo>
                  <a:pt x="102275" y="1046781"/>
                </a:lnTo>
                <a:lnTo>
                  <a:pt x="104537" y="1045650"/>
                </a:lnTo>
                <a:lnTo>
                  <a:pt x="105668" y="1042221"/>
                </a:lnTo>
                <a:lnTo>
                  <a:pt x="104537" y="1041090"/>
                </a:lnTo>
                <a:lnTo>
                  <a:pt x="103406" y="1041090"/>
                </a:lnTo>
                <a:lnTo>
                  <a:pt x="104537" y="1041090"/>
                </a:lnTo>
                <a:lnTo>
                  <a:pt x="104537" y="1039959"/>
                </a:lnTo>
                <a:lnTo>
                  <a:pt x="103406" y="1038827"/>
                </a:lnTo>
                <a:lnTo>
                  <a:pt x="104537" y="1038827"/>
                </a:lnTo>
                <a:lnTo>
                  <a:pt x="103406" y="1036565"/>
                </a:lnTo>
                <a:lnTo>
                  <a:pt x="105668" y="1037696"/>
                </a:lnTo>
                <a:lnTo>
                  <a:pt x="106834" y="1036565"/>
                </a:lnTo>
                <a:lnTo>
                  <a:pt x="105668" y="1035399"/>
                </a:lnTo>
                <a:lnTo>
                  <a:pt x="103406" y="1033136"/>
                </a:lnTo>
                <a:lnTo>
                  <a:pt x="102275" y="1032005"/>
                </a:lnTo>
                <a:lnTo>
                  <a:pt x="103406" y="1030874"/>
                </a:lnTo>
                <a:lnTo>
                  <a:pt x="102275" y="1030874"/>
                </a:lnTo>
                <a:lnTo>
                  <a:pt x="103406" y="1029743"/>
                </a:lnTo>
                <a:lnTo>
                  <a:pt x="103406" y="1028576"/>
                </a:lnTo>
                <a:lnTo>
                  <a:pt x="103406" y="1027445"/>
                </a:lnTo>
                <a:lnTo>
                  <a:pt x="101144" y="1025183"/>
                </a:lnTo>
                <a:lnTo>
                  <a:pt x="100013" y="1024052"/>
                </a:lnTo>
                <a:lnTo>
                  <a:pt x="101144" y="1021789"/>
                </a:lnTo>
                <a:lnTo>
                  <a:pt x="102275" y="1020623"/>
                </a:lnTo>
                <a:lnTo>
                  <a:pt x="102275" y="1018361"/>
                </a:lnTo>
                <a:lnTo>
                  <a:pt x="101144" y="1017229"/>
                </a:lnTo>
                <a:lnTo>
                  <a:pt x="101144" y="1016098"/>
                </a:lnTo>
                <a:lnTo>
                  <a:pt x="100013" y="1016098"/>
                </a:lnTo>
                <a:lnTo>
                  <a:pt x="100013" y="1014967"/>
                </a:lnTo>
                <a:lnTo>
                  <a:pt x="101144" y="1013836"/>
                </a:lnTo>
                <a:lnTo>
                  <a:pt x="103406" y="1017229"/>
                </a:lnTo>
                <a:lnTo>
                  <a:pt x="106834" y="1018361"/>
                </a:lnTo>
                <a:lnTo>
                  <a:pt x="107965" y="1017229"/>
                </a:lnTo>
                <a:lnTo>
                  <a:pt x="109096" y="1017229"/>
                </a:lnTo>
                <a:lnTo>
                  <a:pt x="111358" y="1014967"/>
                </a:lnTo>
                <a:lnTo>
                  <a:pt x="113655" y="1014967"/>
                </a:lnTo>
                <a:lnTo>
                  <a:pt x="114786" y="1013836"/>
                </a:lnTo>
                <a:lnTo>
                  <a:pt x="114786" y="1010407"/>
                </a:lnTo>
                <a:lnTo>
                  <a:pt x="115917" y="1009276"/>
                </a:lnTo>
                <a:lnTo>
                  <a:pt x="117048" y="1008145"/>
                </a:lnTo>
                <a:lnTo>
                  <a:pt x="117048" y="1007014"/>
                </a:lnTo>
                <a:lnTo>
                  <a:pt x="118178" y="1004716"/>
                </a:lnTo>
                <a:lnTo>
                  <a:pt x="117048" y="1003585"/>
                </a:lnTo>
                <a:lnTo>
                  <a:pt x="114786" y="1003585"/>
                </a:lnTo>
                <a:lnTo>
                  <a:pt x="112489" y="1002454"/>
                </a:lnTo>
                <a:lnTo>
                  <a:pt x="111358" y="1000191"/>
                </a:lnTo>
                <a:lnTo>
                  <a:pt x="110227" y="999025"/>
                </a:lnTo>
                <a:lnTo>
                  <a:pt x="109096" y="992238"/>
                </a:lnTo>
                <a:lnTo>
                  <a:pt x="106834" y="991071"/>
                </a:lnTo>
                <a:lnTo>
                  <a:pt x="103406" y="991071"/>
                </a:lnTo>
                <a:lnTo>
                  <a:pt x="104537" y="988809"/>
                </a:lnTo>
                <a:lnTo>
                  <a:pt x="103406" y="987678"/>
                </a:lnTo>
                <a:lnTo>
                  <a:pt x="101144" y="987678"/>
                </a:lnTo>
                <a:lnTo>
                  <a:pt x="100013" y="988809"/>
                </a:lnTo>
                <a:lnTo>
                  <a:pt x="98847" y="988809"/>
                </a:lnTo>
                <a:lnTo>
                  <a:pt x="98847" y="987678"/>
                </a:lnTo>
                <a:lnTo>
                  <a:pt x="97716" y="985416"/>
                </a:lnTo>
                <a:lnTo>
                  <a:pt x="95455" y="985416"/>
                </a:lnTo>
                <a:lnTo>
                  <a:pt x="92062" y="983118"/>
                </a:lnTo>
                <a:lnTo>
                  <a:pt x="94324" y="978593"/>
                </a:lnTo>
                <a:lnTo>
                  <a:pt x="92062" y="976296"/>
                </a:lnTo>
                <a:lnTo>
                  <a:pt x="89765" y="977462"/>
                </a:lnTo>
                <a:lnTo>
                  <a:pt x="87503" y="978593"/>
                </a:lnTo>
                <a:lnTo>
                  <a:pt x="86372" y="978593"/>
                </a:lnTo>
                <a:lnTo>
                  <a:pt x="86372" y="976296"/>
                </a:lnTo>
                <a:lnTo>
                  <a:pt x="82944" y="976296"/>
                </a:lnTo>
                <a:lnTo>
                  <a:pt x="84110" y="972902"/>
                </a:lnTo>
                <a:lnTo>
                  <a:pt x="82944" y="970640"/>
                </a:lnTo>
                <a:lnTo>
                  <a:pt x="80682" y="969473"/>
                </a:lnTo>
                <a:lnTo>
                  <a:pt x="77290" y="970640"/>
                </a:lnTo>
                <a:lnTo>
                  <a:pt x="71600" y="969473"/>
                </a:lnTo>
                <a:lnTo>
                  <a:pt x="69303" y="968342"/>
                </a:lnTo>
                <a:lnTo>
                  <a:pt x="69303" y="964949"/>
                </a:lnTo>
                <a:lnTo>
                  <a:pt x="69303" y="963818"/>
                </a:lnTo>
                <a:lnTo>
                  <a:pt x="67041" y="963818"/>
                </a:lnTo>
                <a:lnTo>
                  <a:pt x="63648" y="961520"/>
                </a:lnTo>
                <a:lnTo>
                  <a:pt x="60220" y="961520"/>
                </a:lnTo>
                <a:lnTo>
                  <a:pt x="57958" y="960389"/>
                </a:lnTo>
                <a:lnTo>
                  <a:pt x="60220" y="958126"/>
                </a:lnTo>
                <a:lnTo>
                  <a:pt x="61351" y="959258"/>
                </a:lnTo>
                <a:lnTo>
                  <a:pt x="62517" y="959258"/>
                </a:lnTo>
                <a:lnTo>
                  <a:pt x="64779" y="955864"/>
                </a:lnTo>
                <a:lnTo>
                  <a:pt x="63648" y="953566"/>
                </a:lnTo>
                <a:lnTo>
                  <a:pt x="62517" y="953566"/>
                </a:lnTo>
                <a:lnTo>
                  <a:pt x="61351" y="953566"/>
                </a:lnTo>
                <a:lnTo>
                  <a:pt x="64779" y="951304"/>
                </a:lnTo>
                <a:lnTo>
                  <a:pt x="67041" y="946744"/>
                </a:lnTo>
                <a:lnTo>
                  <a:pt x="68172" y="945613"/>
                </a:lnTo>
                <a:lnTo>
                  <a:pt x="65910" y="943351"/>
                </a:lnTo>
                <a:lnTo>
                  <a:pt x="67041" y="939957"/>
                </a:lnTo>
                <a:lnTo>
                  <a:pt x="65910" y="938791"/>
                </a:lnTo>
                <a:lnTo>
                  <a:pt x="63648" y="937659"/>
                </a:lnTo>
                <a:lnTo>
                  <a:pt x="57958" y="934266"/>
                </a:lnTo>
                <a:lnTo>
                  <a:pt x="59089" y="930837"/>
                </a:lnTo>
                <a:lnTo>
                  <a:pt x="59089" y="926313"/>
                </a:lnTo>
                <a:lnTo>
                  <a:pt x="63648" y="918359"/>
                </a:lnTo>
                <a:lnTo>
                  <a:pt x="63648" y="917193"/>
                </a:lnTo>
                <a:lnTo>
                  <a:pt x="63648" y="916061"/>
                </a:lnTo>
                <a:lnTo>
                  <a:pt x="61351" y="913799"/>
                </a:lnTo>
                <a:lnTo>
                  <a:pt x="57958" y="913799"/>
                </a:lnTo>
                <a:lnTo>
                  <a:pt x="57958" y="912668"/>
                </a:lnTo>
                <a:lnTo>
                  <a:pt x="59089" y="910406"/>
                </a:lnTo>
                <a:lnTo>
                  <a:pt x="55697" y="908108"/>
                </a:lnTo>
                <a:lnTo>
                  <a:pt x="56827" y="906977"/>
                </a:lnTo>
                <a:lnTo>
                  <a:pt x="64779" y="904714"/>
                </a:lnTo>
                <a:lnTo>
                  <a:pt x="65910" y="903583"/>
                </a:lnTo>
                <a:lnTo>
                  <a:pt x="63648" y="899023"/>
                </a:lnTo>
                <a:lnTo>
                  <a:pt x="60220" y="900155"/>
                </a:lnTo>
                <a:lnTo>
                  <a:pt x="57958" y="899023"/>
                </a:lnTo>
                <a:lnTo>
                  <a:pt x="57958" y="897892"/>
                </a:lnTo>
                <a:lnTo>
                  <a:pt x="62517" y="894463"/>
                </a:lnTo>
                <a:lnTo>
                  <a:pt x="63648" y="894463"/>
                </a:lnTo>
                <a:lnTo>
                  <a:pt x="63648" y="893332"/>
                </a:lnTo>
                <a:lnTo>
                  <a:pt x="62517" y="892201"/>
                </a:lnTo>
                <a:lnTo>
                  <a:pt x="60220" y="891070"/>
                </a:lnTo>
                <a:lnTo>
                  <a:pt x="59089" y="889939"/>
                </a:lnTo>
                <a:lnTo>
                  <a:pt x="60220" y="888808"/>
                </a:lnTo>
                <a:lnTo>
                  <a:pt x="62517" y="884248"/>
                </a:lnTo>
                <a:lnTo>
                  <a:pt x="64779" y="881985"/>
                </a:lnTo>
                <a:lnTo>
                  <a:pt x="65910" y="881985"/>
                </a:lnTo>
                <a:lnTo>
                  <a:pt x="67041" y="879688"/>
                </a:lnTo>
                <a:lnTo>
                  <a:pt x="71600" y="877425"/>
                </a:lnTo>
                <a:lnTo>
                  <a:pt x="76123" y="872865"/>
                </a:lnTo>
                <a:lnTo>
                  <a:pt x="74992" y="871734"/>
                </a:lnTo>
                <a:lnTo>
                  <a:pt x="71600" y="868341"/>
                </a:lnTo>
                <a:lnTo>
                  <a:pt x="67041" y="869472"/>
                </a:lnTo>
                <a:lnTo>
                  <a:pt x="65910" y="868341"/>
                </a:lnTo>
                <a:lnTo>
                  <a:pt x="64779" y="869472"/>
                </a:lnTo>
                <a:lnTo>
                  <a:pt x="63648" y="868341"/>
                </a:lnTo>
                <a:lnTo>
                  <a:pt x="62517" y="866078"/>
                </a:lnTo>
                <a:lnTo>
                  <a:pt x="63648" y="863781"/>
                </a:lnTo>
                <a:lnTo>
                  <a:pt x="62517" y="861518"/>
                </a:lnTo>
                <a:lnTo>
                  <a:pt x="64779" y="859256"/>
                </a:lnTo>
                <a:lnTo>
                  <a:pt x="65910" y="856958"/>
                </a:lnTo>
                <a:lnTo>
                  <a:pt x="65910" y="854696"/>
                </a:lnTo>
                <a:lnTo>
                  <a:pt x="64779" y="854696"/>
                </a:lnTo>
                <a:lnTo>
                  <a:pt x="64779" y="853565"/>
                </a:lnTo>
                <a:lnTo>
                  <a:pt x="68172" y="852434"/>
                </a:lnTo>
                <a:lnTo>
                  <a:pt x="68172" y="851303"/>
                </a:lnTo>
                <a:lnTo>
                  <a:pt x="65910" y="847874"/>
                </a:lnTo>
                <a:lnTo>
                  <a:pt x="64779" y="845611"/>
                </a:lnTo>
                <a:lnTo>
                  <a:pt x="62517" y="846743"/>
                </a:lnTo>
                <a:lnTo>
                  <a:pt x="62517" y="845611"/>
                </a:lnTo>
                <a:lnTo>
                  <a:pt x="62517" y="844480"/>
                </a:lnTo>
                <a:lnTo>
                  <a:pt x="65910" y="842183"/>
                </a:lnTo>
                <a:lnTo>
                  <a:pt x="67041" y="839920"/>
                </a:lnTo>
                <a:lnTo>
                  <a:pt x="70469" y="838789"/>
                </a:lnTo>
                <a:lnTo>
                  <a:pt x="73862" y="837658"/>
                </a:lnTo>
                <a:lnTo>
                  <a:pt x="77290" y="836527"/>
                </a:lnTo>
                <a:lnTo>
                  <a:pt x="80682" y="835360"/>
                </a:lnTo>
                <a:lnTo>
                  <a:pt x="81813" y="834229"/>
                </a:lnTo>
                <a:lnTo>
                  <a:pt x="84110" y="833098"/>
                </a:lnTo>
                <a:lnTo>
                  <a:pt x="86372" y="828573"/>
                </a:lnTo>
                <a:lnTo>
                  <a:pt x="88634" y="827407"/>
                </a:lnTo>
                <a:lnTo>
                  <a:pt x="94324" y="824013"/>
                </a:lnTo>
                <a:lnTo>
                  <a:pt x="95455" y="819453"/>
                </a:lnTo>
                <a:lnTo>
                  <a:pt x="95455" y="818322"/>
                </a:lnTo>
                <a:lnTo>
                  <a:pt x="94324" y="817191"/>
                </a:lnTo>
                <a:lnTo>
                  <a:pt x="92062" y="816060"/>
                </a:lnTo>
                <a:lnTo>
                  <a:pt x="86372" y="818322"/>
                </a:lnTo>
                <a:lnTo>
                  <a:pt x="84110" y="819453"/>
                </a:lnTo>
                <a:lnTo>
                  <a:pt x="81813" y="819453"/>
                </a:lnTo>
                <a:lnTo>
                  <a:pt x="80682" y="820585"/>
                </a:lnTo>
                <a:lnTo>
                  <a:pt x="73862" y="825145"/>
                </a:lnTo>
                <a:lnTo>
                  <a:pt x="68172" y="826276"/>
                </a:lnTo>
                <a:lnTo>
                  <a:pt x="65910" y="825145"/>
                </a:lnTo>
                <a:lnTo>
                  <a:pt x="62517" y="828573"/>
                </a:lnTo>
                <a:lnTo>
                  <a:pt x="57958" y="830836"/>
                </a:lnTo>
                <a:lnTo>
                  <a:pt x="56827" y="830836"/>
                </a:lnTo>
                <a:lnTo>
                  <a:pt x="55697" y="830836"/>
                </a:lnTo>
                <a:lnTo>
                  <a:pt x="54566" y="827407"/>
                </a:lnTo>
                <a:lnTo>
                  <a:pt x="54566" y="825145"/>
                </a:lnTo>
                <a:lnTo>
                  <a:pt x="53399" y="825145"/>
                </a:lnTo>
                <a:lnTo>
                  <a:pt x="50007" y="822882"/>
                </a:lnTo>
                <a:lnTo>
                  <a:pt x="52269" y="819453"/>
                </a:lnTo>
                <a:lnTo>
                  <a:pt x="52269" y="817191"/>
                </a:lnTo>
                <a:lnTo>
                  <a:pt x="52269" y="814929"/>
                </a:lnTo>
                <a:lnTo>
                  <a:pt x="47745" y="814929"/>
                </a:lnTo>
                <a:lnTo>
                  <a:pt x="47745" y="813798"/>
                </a:lnTo>
                <a:lnTo>
                  <a:pt x="48876" y="812631"/>
                </a:lnTo>
                <a:lnTo>
                  <a:pt x="50007" y="809238"/>
                </a:lnTo>
                <a:lnTo>
                  <a:pt x="50007" y="806975"/>
                </a:lnTo>
                <a:lnTo>
                  <a:pt x="52269" y="805809"/>
                </a:lnTo>
                <a:lnTo>
                  <a:pt x="52269" y="804678"/>
                </a:lnTo>
                <a:lnTo>
                  <a:pt x="52269" y="802415"/>
                </a:lnTo>
                <a:lnTo>
                  <a:pt x="51138" y="802415"/>
                </a:lnTo>
                <a:lnTo>
                  <a:pt x="50007" y="801284"/>
                </a:lnTo>
                <a:lnTo>
                  <a:pt x="52269" y="800153"/>
                </a:lnTo>
                <a:lnTo>
                  <a:pt x="51138" y="797855"/>
                </a:lnTo>
                <a:lnTo>
                  <a:pt x="53399" y="796724"/>
                </a:lnTo>
                <a:lnTo>
                  <a:pt x="53399" y="793331"/>
                </a:lnTo>
                <a:lnTo>
                  <a:pt x="52269" y="792200"/>
                </a:lnTo>
                <a:lnTo>
                  <a:pt x="51138" y="792200"/>
                </a:lnTo>
                <a:lnTo>
                  <a:pt x="50007" y="789902"/>
                </a:lnTo>
                <a:lnTo>
                  <a:pt x="48876" y="787640"/>
                </a:lnTo>
                <a:lnTo>
                  <a:pt x="52269" y="784246"/>
                </a:lnTo>
                <a:lnTo>
                  <a:pt x="53399" y="781948"/>
                </a:lnTo>
                <a:lnTo>
                  <a:pt x="54566" y="779686"/>
                </a:lnTo>
                <a:lnTo>
                  <a:pt x="55697" y="778555"/>
                </a:lnTo>
                <a:lnTo>
                  <a:pt x="55697" y="777424"/>
                </a:lnTo>
                <a:lnTo>
                  <a:pt x="55697" y="776257"/>
                </a:lnTo>
                <a:lnTo>
                  <a:pt x="56827" y="775126"/>
                </a:lnTo>
                <a:lnTo>
                  <a:pt x="56827" y="772864"/>
                </a:lnTo>
                <a:lnTo>
                  <a:pt x="60220" y="771733"/>
                </a:lnTo>
                <a:lnTo>
                  <a:pt x="61351" y="770602"/>
                </a:lnTo>
                <a:lnTo>
                  <a:pt x="62517" y="770602"/>
                </a:lnTo>
                <a:lnTo>
                  <a:pt x="63648" y="770602"/>
                </a:lnTo>
                <a:lnTo>
                  <a:pt x="65910" y="771733"/>
                </a:lnTo>
                <a:lnTo>
                  <a:pt x="67041" y="771733"/>
                </a:lnTo>
                <a:lnTo>
                  <a:pt x="68172" y="770602"/>
                </a:lnTo>
                <a:lnTo>
                  <a:pt x="69303" y="770602"/>
                </a:lnTo>
                <a:lnTo>
                  <a:pt x="70469" y="769470"/>
                </a:lnTo>
                <a:lnTo>
                  <a:pt x="73862" y="768304"/>
                </a:lnTo>
                <a:lnTo>
                  <a:pt x="74992" y="767173"/>
                </a:lnTo>
                <a:lnTo>
                  <a:pt x="77290" y="767173"/>
                </a:lnTo>
                <a:lnTo>
                  <a:pt x="79551" y="764910"/>
                </a:lnTo>
                <a:lnTo>
                  <a:pt x="81813" y="763779"/>
                </a:lnTo>
                <a:lnTo>
                  <a:pt x="84110" y="759219"/>
                </a:lnTo>
                <a:lnTo>
                  <a:pt x="84110" y="756957"/>
                </a:lnTo>
                <a:lnTo>
                  <a:pt x="81813" y="755826"/>
                </a:lnTo>
                <a:lnTo>
                  <a:pt x="79551" y="754695"/>
                </a:lnTo>
                <a:lnTo>
                  <a:pt x="71600" y="758088"/>
                </a:lnTo>
                <a:lnTo>
                  <a:pt x="69303" y="758088"/>
                </a:lnTo>
                <a:lnTo>
                  <a:pt x="65910" y="760350"/>
                </a:lnTo>
                <a:lnTo>
                  <a:pt x="57958" y="759219"/>
                </a:lnTo>
                <a:lnTo>
                  <a:pt x="56827" y="759219"/>
                </a:lnTo>
                <a:lnTo>
                  <a:pt x="55697" y="761482"/>
                </a:lnTo>
                <a:lnTo>
                  <a:pt x="52269" y="762648"/>
                </a:lnTo>
                <a:lnTo>
                  <a:pt x="53399" y="756957"/>
                </a:lnTo>
                <a:lnTo>
                  <a:pt x="53399" y="754695"/>
                </a:lnTo>
                <a:lnTo>
                  <a:pt x="54566" y="752397"/>
                </a:lnTo>
                <a:lnTo>
                  <a:pt x="55697" y="750135"/>
                </a:lnTo>
                <a:lnTo>
                  <a:pt x="53399" y="746741"/>
                </a:lnTo>
                <a:lnTo>
                  <a:pt x="56827" y="744444"/>
                </a:lnTo>
                <a:lnTo>
                  <a:pt x="59089" y="742181"/>
                </a:lnTo>
                <a:lnTo>
                  <a:pt x="57958" y="739919"/>
                </a:lnTo>
                <a:lnTo>
                  <a:pt x="56827" y="738752"/>
                </a:lnTo>
                <a:lnTo>
                  <a:pt x="55697" y="737621"/>
                </a:lnTo>
                <a:lnTo>
                  <a:pt x="55697" y="735359"/>
                </a:lnTo>
                <a:lnTo>
                  <a:pt x="55697" y="733097"/>
                </a:lnTo>
                <a:lnTo>
                  <a:pt x="56827" y="731930"/>
                </a:lnTo>
                <a:lnTo>
                  <a:pt x="56827" y="729668"/>
                </a:lnTo>
                <a:lnTo>
                  <a:pt x="55697" y="727405"/>
                </a:lnTo>
                <a:lnTo>
                  <a:pt x="57958" y="726274"/>
                </a:lnTo>
                <a:lnTo>
                  <a:pt x="57958" y="721714"/>
                </a:lnTo>
                <a:lnTo>
                  <a:pt x="56827" y="720583"/>
                </a:lnTo>
                <a:lnTo>
                  <a:pt x="54566" y="719452"/>
                </a:lnTo>
                <a:lnTo>
                  <a:pt x="54566" y="718321"/>
                </a:lnTo>
                <a:lnTo>
                  <a:pt x="53399" y="718321"/>
                </a:lnTo>
                <a:lnTo>
                  <a:pt x="55697" y="714892"/>
                </a:lnTo>
                <a:lnTo>
                  <a:pt x="57958" y="713761"/>
                </a:lnTo>
                <a:lnTo>
                  <a:pt x="60220" y="711499"/>
                </a:lnTo>
                <a:lnTo>
                  <a:pt x="59089" y="709201"/>
                </a:lnTo>
                <a:lnTo>
                  <a:pt x="57958" y="709201"/>
                </a:lnTo>
                <a:lnTo>
                  <a:pt x="56827" y="709201"/>
                </a:lnTo>
                <a:lnTo>
                  <a:pt x="56827" y="708070"/>
                </a:lnTo>
                <a:lnTo>
                  <a:pt x="54566" y="706939"/>
                </a:lnTo>
                <a:lnTo>
                  <a:pt x="56827" y="701247"/>
                </a:lnTo>
                <a:lnTo>
                  <a:pt x="55697" y="698985"/>
                </a:lnTo>
                <a:lnTo>
                  <a:pt x="56827" y="697854"/>
                </a:lnTo>
                <a:lnTo>
                  <a:pt x="57958" y="696723"/>
                </a:lnTo>
                <a:lnTo>
                  <a:pt x="59089" y="693294"/>
                </a:lnTo>
                <a:lnTo>
                  <a:pt x="60220" y="692163"/>
                </a:lnTo>
                <a:lnTo>
                  <a:pt x="61351" y="692163"/>
                </a:lnTo>
                <a:lnTo>
                  <a:pt x="64779" y="691032"/>
                </a:lnTo>
                <a:lnTo>
                  <a:pt x="69303" y="689900"/>
                </a:lnTo>
                <a:lnTo>
                  <a:pt x="76123" y="689900"/>
                </a:lnTo>
                <a:lnTo>
                  <a:pt x="77290" y="686472"/>
                </a:lnTo>
                <a:lnTo>
                  <a:pt x="76123" y="684209"/>
                </a:lnTo>
                <a:lnTo>
                  <a:pt x="77290" y="681947"/>
                </a:lnTo>
                <a:lnTo>
                  <a:pt x="76123" y="679649"/>
                </a:lnTo>
                <a:lnTo>
                  <a:pt x="72731" y="680816"/>
                </a:lnTo>
                <a:lnTo>
                  <a:pt x="64779" y="684209"/>
                </a:lnTo>
                <a:lnTo>
                  <a:pt x="60220" y="683078"/>
                </a:lnTo>
                <a:lnTo>
                  <a:pt x="60220" y="677387"/>
                </a:lnTo>
                <a:lnTo>
                  <a:pt x="61351" y="675125"/>
                </a:lnTo>
                <a:lnTo>
                  <a:pt x="61351" y="673994"/>
                </a:lnTo>
                <a:lnTo>
                  <a:pt x="60220" y="671696"/>
                </a:lnTo>
                <a:lnTo>
                  <a:pt x="57958" y="669434"/>
                </a:lnTo>
                <a:lnTo>
                  <a:pt x="56827" y="669434"/>
                </a:lnTo>
                <a:lnTo>
                  <a:pt x="55697" y="669434"/>
                </a:lnTo>
                <a:lnTo>
                  <a:pt x="54566" y="669434"/>
                </a:lnTo>
                <a:lnTo>
                  <a:pt x="53399" y="670565"/>
                </a:lnTo>
                <a:lnTo>
                  <a:pt x="52269" y="669434"/>
                </a:lnTo>
                <a:lnTo>
                  <a:pt x="52269" y="668302"/>
                </a:lnTo>
                <a:lnTo>
                  <a:pt x="53399" y="667171"/>
                </a:lnTo>
                <a:lnTo>
                  <a:pt x="53399" y="664874"/>
                </a:lnTo>
                <a:lnTo>
                  <a:pt x="54566" y="663742"/>
                </a:lnTo>
                <a:lnTo>
                  <a:pt x="53399" y="661480"/>
                </a:lnTo>
                <a:lnTo>
                  <a:pt x="50007" y="659218"/>
                </a:lnTo>
                <a:lnTo>
                  <a:pt x="48876" y="659218"/>
                </a:lnTo>
                <a:lnTo>
                  <a:pt x="46579" y="658087"/>
                </a:lnTo>
                <a:lnTo>
                  <a:pt x="45448" y="655789"/>
                </a:lnTo>
                <a:lnTo>
                  <a:pt x="44317" y="656920"/>
                </a:lnTo>
                <a:lnTo>
                  <a:pt x="43186" y="655789"/>
                </a:lnTo>
                <a:lnTo>
                  <a:pt x="44317" y="654658"/>
                </a:lnTo>
                <a:lnTo>
                  <a:pt x="44317" y="653527"/>
                </a:lnTo>
                <a:lnTo>
                  <a:pt x="44317" y="652396"/>
                </a:lnTo>
                <a:lnTo>
                  <a:pt x="48876" y="651264"/>
                </a:lnTo>
                <a:lnTo>
                  <a:pt x="48876" y="650098"/>
                </a:lnTo>
                <a:lnTo>
                  <a:pt x="47745" y="650098"/>
                </a:lnTo>
                <a:lnTo>
                  <a:pt x="44317" y="648967"/>
                </a:lnTo>
                <a:lnTo>
                  <a:pt x="43186" y="648967"/>
                </a:lnTo>
                <a:lnTo>
                  <a:pt x="39758" y="647836"/>
                </a:lnTo>
                <a:lnTo>
                  <a:pt x="40924" y="645573"/>
                </a:lnTo>
                <a:lnTo>
                  <a:pt x="42055" y="644442"/>
                </a:lnTo>
                <a:lnTo>
                  <a:pt x="39758" y="641013"/>
                </a:lnTo>
                <a:lnTo>
                  <a:pt x="38627" y="641013"/>
                </a:lnTo>
                <a:lnTo>
                  <a:pt x="40924" y="639882"/>
                </a:lnTo>
                <a:lnTo>
                  <a:pt x="42055" y="636489"/>
                </a:lnTo>
                <a:lnTo>
                  <a:pt x="40924" y="635322"/>
                </a:lnTo>
                <a:lnTo>
                  <a:pt x="40924" y="633060"/>
                </a:lnTo>
                <a:lnTo>
                  <a:pt x="37496" y="631929"/>
                </a:lnTo>
                <a:lnTo>
                  <a:pt x="38627" y="630797"/>
                </a:lnTo>
                <a:lnTo>
                  <a:pt x="38627" y="629666"/>
                </a:lnTo>
                <a:lnTo>
                  <a:pt x="38627" y="628535"/>
                </a:lnTo>
                <a:lnTo>
                  <a:pt x="37496" y="627369"/>
                </a:lnTo>
                <a:lnTo>
                  <a:pt x="39758" y="626237"/>
                </a:lnTo>
                <a:lnTo>
                  <a:pt x="39758" y="625106"/>
                </a:lnTo>
                <a:lnTo>
                  <a:pt x="40924" y="621713"/>
                </a:lnTo>
                <a:lnTo>
                  <a:pt x="40924" y="619415"/>
                </a:lnTo>
                <a:lnTo>
                  <a:pt x="42055" y="617153"/>
                </a:lnTo>
                <a:lnTo>
                  <a:pt x="40924" y="614891"/>
                </a:lnTo>
                <a:lnTo>
                  <a:pt x="38627" y="613759"/>
                </a:lnTo>
                <a:lnTo>
                  <a:pt x="38627" y="612593"/>
                </a:lnTo>
                <a:lnTo>
                  <a:pt x="37496" y="610331"/>
                </a:lnTo>
                <a:lnTo>
                  <a:pt x="39758" y="609199"/>
                </a:lnTo>
                <a:lnTo>
                  <a:pt x="38627" y="608068"/>
                </a:lnTo>
                <a:lnTo>
                  <a:pt x="38627" y="606937"/>
                </a:lnTo>
                <a:lnTo>
                  <a:pt x="36365" y="604639"/>
                </a:lnTo>
                <a:lnTo>
                  <a:pt x="36365" y="602377"/>
                </a:lnTo>
                <a:lnTo>
                  <a:pt x="38627" y="601246"/>
                </a:lnTo>
                <a:lnTo>
                  <a:pt x="39758" y="601246"/>
                </a:lnTo>
                <a:lnTo>
                  <a:pt x="39758" y="598984"/>
                </a:lnTo>
                <a:lnTo>
                  <a:pt x="43186" y="595555"/>
                </a:lnTo>
                <a:lnTo>
                  <a:pt x="45448" y="594424"/>
                </a:lnTo>
                <a:lnTo>
                  <a:pt x="46579" y="593293"/>
                </a:lnTo>
                <a:lnTo>
                  <a:pt x="47745" y="590995"/>
                </a:lnTo>
                <a:lnTo>
                  <a:pt x="52269" y="589864"/>
                </a:lnTo>
                <a:lnTo>
                  <a:pt x="54566" y="589864"/>
                </a:lnTo>
                <a:lnTo>
                  <a:pt x="61351" y="588733"/>
                </a:lnTo>
                <a:lnTo>
                  <a:pt x="67041" y="586470"/>
                </a:lnTo>
                <a:lnTo>
                  <a:pt x="70469" y="586470"/>
                </a:lnTo>
                <a:lnTo>
                  <a:pt x="73862" y="583041"/>
                </a:lnTo>
                <a:lnTo>
                  <a:pt x="73862" y="580779"/>
                </a:lnTo>
                <a:lnTo>
                  <a:pt x="72731" y="578517"/>
                </a:lnTo>
                <a:lnTo>
                  <a:pt x="71600" y="578517"/>
                </a:lnTo>
                <a:lnTo>
                  <a:pt x="69303" y="578517"/>
                </a:lnTo>
                <a:lnTo>
                  <a:pt x="67041" y="580779"/>
                </a:lnTo>
                <a:lnTo>
                  <a:pt x="62517" y="581910"/>
                </a:lnTo>
                <a:lnTo>
                  <a:pt x="60220" y="580779"/>
                </a:lnTo>
                <a:lnTo>
                  <a:pt x="57958" y="579648"/>
                </a:lnTo>
                <a:lnTo>
                  <a:pt x="54566" y="578517"/>
                </a:lnTo>
                <a:lnTo>
                  <a:pt x="50007" y="580779"/>
                </a:lnTo>
                <a:lnTo>
                  <a:pt x="47745" y="580779"/>
                </a:lnTo>
                <a:lnTo>
                  <a:pt x="45448" y="578517"/>
                </a:lnTo>
                <a:lnTo>
                  <a:pt x="44317" y="577386"/>
                </a:lnTo>
                <a:lnTo>
                  <a:pt x="42055" y="578517"/>
                </a:lnTo>
                <a:lnTo>
                  <a:pt x="39758" y="575088"/>
                </a:lnTo>
                <a:lnTo>
                  <a:pt x="40924" y="572826"/>
                </a:lnTo>
                <a:lnTo>
                  <a:pt x="39758" y="570563"/>
                </a:lnTo>
                <a:lnTo>
                  <a:pt x="40924" y="569432"/>
                </a:lnTo>
                <a:lnTo>
                  <a:pt x="43186" y="570563"/>
                </a:lnTo>
                <a:lnTo>
                  <a:pt x="44317" y="569432"/>
                </a:lnTo>
                <a:lnTo>
                  <a:pt x="44317" y="568266"/>
                </a:lnTo>
                <a:lnTo>
                  <a:pt x="44317" y="567134"/>
                </a:lnTo>
                <a:lnTo>
                  <a:pt x="46579" y="566003"/>
                </a:lnTo>
                <a:lnTo>
                  <a:pt x="47745" y="563741"/>
                </a:lnTo>
                <a:lnTo>
                  <a:pt x="46579" y="562610"/>
                </a:lnTo>
                <a:lnTo>
                  <a:pt x="46579" y="561479"/>
                </a:lnTo>
                <a:lnTo>
                  <a:pt x="48876" y="560312"/>
                </a:lnTo>
                <a:lnTo>
                  <a:pt x="48876" y="559181"/>
                </a:lnTo>
                <a:lnTo>
                  <a:pt x="46579" y="558050"/>
                </a:lnTo>
                <a:lnTo>
                  <a:pt x="44317" y="555788"/>
                </a:lnTo>
                <a:lnTo>
                  <a:pt x="40924" y="556919"/>
                </a:lnTo>
                <a:lnTo>
                  <a:pt x="39758" y="555788"/>
                </a:lnTo>
                <a:lnTo>
                  <a:pt x="42055" y="554656"/>
                </a:lnTo>
                <a:lnTo>
                  <a:pt x="47745" y="552359"/>
                </a:lnTo>
                <a:lnTo>
                  <a:pt x="51138" y="546703"/>
                </a:lnTo>
                <a:lnTo>
                  <a:pt x="53399" y="545536"/>
                </a:lnTo>
                <a:lnTo>
                  <a:pt x="53399" y="543274"/>
                </a:lnTo>
                <a:lnTo>
                  <a:pt x="52269" y="539881"/>
                </a:lnTo>
                <a:lnTo>
                  <a:pt x="51138" y="538714"/>
                </a:lnTo>
                <a:lnTo>
                  <a:pt x="50007" y="536452"/>
                </a:lnTo>
                <a:lnTo>
                  <a:pt x="50007" y="534189"/>
                </a:lnTo>
                <a:lnTo>
                  <a:pt x="52269" y="533058"/>
                </a:lnTo>
                <a:lnTo>
                  <a:pt x="54566" y="534189"/>
                </a:lnTo>
                <a:lnTo>
                  <a:pt x="56827" y="533058"/>
                </a:lnTo>
                <a:lnTo>
                  <a:pt x="57958" y="533058"/>
                </a:lnTo>
                <a:lnTo>
                  <a:pt x="59089" y="533058"/>
                </a:lnTo>
                <a:lnTo>
                  <a:pt x="60220" y="533058"/>
                </a:lnTo>
                <a:lnTo>
                  <a:pt x="65910" y="536452"/>
                </a:lnTo>
                <a:lnTo>
                  <a:pt x="71600" y="538714"/>
                </a:lnTo>
                <a:lnTo>
                  <a:pt x="73862" y="537583"/>
                </a:lnTo>
                <a:lnTo>
                  <a:pt x="77290" y="538714"/>
                </a:lnTo>
                <a:lnTo>
                  <a:pt x="80682" y="537583"/>
                </a:lnTo>
                <a:lnTo>
                  <a:pt x="88634" y="536452"/>
                </a:lnTo>
                <a:lnTo>
                  <a:pt x="88634" y="535321"/>
                </a:lnTo>
                <a:lnTo>
                  <a:pt x="88634" y="533058"/>
                </a:lnTo>
                <a:lnTo>
                  <a:pt x="87503" y="531927"/>
                </a:lnTo>
                <a:lnTo>
                  <a:pt x="86372" y="531927"/>
                </a:lnTo>
                <a:lnTo>
                  <a:pt x="82944" y="530761"/>
                </a:lnTo>
                <a:lnTo>
                  <a:pt x="81813" y="529630"/>
                </a:lnTo>
                <a:lnTo>
                  <a:pt x="79551" y="530761"/>
                </a:lnTo>
                <a:lnTo>
                  <a:pt x="76123" y="530761"/>
                </a:lnTo>
                <a:lnTo>
                  <a:pt x="74992" y="528498"/>
                </a:lnTo>
                <a:lnTo>
                  <a:pt x="72731" y="529630"/>
                </a:lnTo>
                <a:lnTo>
                  <a:pt x="71600" y="530761"/>
                </a:lnTo>
                <a:lnTo>
                  <a:pt x="69303" y="529630"/>
                </a:lnTo>
                <a:lnTo>
                  <a:pt x="67041" y="528498"/>
                </a:lnTo>
                <a:lnTo>
                  <a:pt x="65910" y="526236"/>
                </a:lnTo>
                <a:lnTo>
                  <a:pt x="65910" y="525105"/>
                </a:lnTo>
                <a:lnTo>
                  <a:pt x="63648" y="522807"/>
                </a:lnTo>
                <a:lnTo>
                  <a:pt x="61351" y="522807"/>
                </a:lnTo>
                <a:lnTo>
                  <a:pt x="59089" y="521676"/>
                </a:lnTo>
                <a:lnTo>
                  <a:pt x="57958" y="521676"/>
                </a:lnTo>
                <a:lnTo>
                  <a:pt x="54566" y="520545"/>
                </a:lnTo>
                <a:lnTo>
                  <a:pt x="50007" y="518283"/>
                </a:lnTo>
                <a:lnTo>
                  <a:pt x="44317" y="519414"/>
                </a:lnTo>
                <a:lnTo>
                  <a:pt x="42055" y="518283"/>
                </a:lnTo>
                <a:lnTo>
                  <a:pt x="38627" y="518283"/>
                </a:lnTo>
                <a:lnTo>
                  <a:pt x="37496" y="518283"/>
                </a:lnTo>
                <a:lnTo>
                  <a:pt x="35234" y="519414"/>
                </a:lnTo>
                <a:lnTo>
                  <a:pt x="34104" y="519414"/>
                </a:lnTo>
                <a:lnTo>
                  <a:pt x="32973" y="518283"/>
                </a:lnTo>
                <a:lnTo>
                  <a:pt x="31806" y="515985"/>
                </a:lnTo>
                <a:lnTo>
                  <a:pt x="28414" y="514854"/>
                </a:lnTo>
                <a:lnTo>
                  <a:pt x="26152" y="514854"/>
                </a:lnTo>
                <a:lnTo>
                  <a:pt x="23855" y="514854"/>
                </a:lnTo>
                <a:lnTo>
                  <a:pt x="22724" y="514854"/>
                </a:lnTo>
                <a:lnTo>
                  <a:pt x="21593" y="512591"/>
                </a:lnTo>
                <a:lnTo>
                  <a:pt x="18200" y="511460"/>
                </a:lnTo>
                <a:lnTo>
                  <a:pt x="17034" y="510329"/>
                </a:lnTo>
                <a:lnTo>
                  <a:pt x="15903" y="509163"/>
                </a:lnTo>
                <a:lnTo>
                  <a:pt x="14772" y="505769"/>
                </a:lnTo>
                <a:lnTo>
                  <a:pt x="14772" y="500078"/>
                </a:lnTo>
                <a:lnTo>
                  <a:pt x="14772" y="498947"/>
                </a:lnTo>
                <a:lnTo>
                  <a:pt x="11380" y="496685"/>
                </a:lnTo>
                <a:lnTo>
                  <a:pt x="11380" y="495553"/>
                </a:lnTo>
                <a:lnTo>
                  <a:pt x="11380" y="490993"/>
                </a:lnTo>
                <a:lnTo>
                  <a:pt x="9082" y="489862"/>
                </a:lnTo>
                <a:lnTo>
                  <a:pt x="7952" y="489862"/>
                </a:lnTo>
                <a:lnTo>
                  <a:pt x="4559" y="488731"/>
                </a:lnTo>
                <a:lnTo>
                  <a:pt x="2262" y="485302"/>
                </a:lnTo>
                <a:lnTo>
                  <a:pt x="1131" y="480778"/>
                </a:lnTo>
                <a:lnTo>
                  <a:pt x="1131" y="478480"/>
                </a:lnTo>
                <a:close/>
              </a:path>
            </a:pathLst>
          </a:custGeom>
          <a:solidFill>
            <a:srgbClr val="FFA4FF"/>
          </a:solidFill>
          <a:ln w="9892" cap="flat">
            <a:solidFill>
              <a:srgbClr val="FFFFFF"/>
            </a:solidFill>
            <a:prstDash val="solid"/>
            <a:miter/>
          </a:ln>
        </p:spPr>
        <p:txBody>
          <a:bodyPr rtlCol="0" anchor="ctr"/>
          <a:lstStyle/>
          <a:p>
            <a:endParaRPr lang="pt-BR"/>
          </a:p>
        </p:txBody>
      </p:sp>
      <p:sp>
        <p:nvSpPr>
          <p:cNvPr id="4" name="Forma Livre: Forma 3">
            <a:extLst>
              <a:ext uri="{FF2B5EF4-FFF2-40B4-BE49-F238E27FC236}">
                <a16:creationId xmlns:a16="http://schemas.microsoft.com/office/drawing/2014/main" id="{CBEBA2DB-6411-2DB2-6BC9-6F136221C0CD}"/>
              </a:ext>
            </a:extLst>
          </p:cNvPr>
          <p:cNvSpPr/>
          <p:nvPr/>
        </p:nvSpPr>
        <p:spPr>
          <a:xfrm>
            <a:off x="4665157" y="1579512"/>
            <a:ext cx="697726" cy="875162"/>
          </a:xfrm>
          <a:custGeom>
            <a:avLst/>
            <a:gdLst>
              <a:gd name="connsiteX0" fmla="*/ 1166 w 697726"/>
              <a:gd name="connsiteY0" fmla="*/ 97739 h 875162"/>
              <a:gd name="connsiteX1" fmla="*/ 1166 w 697726"/>
              <a:gd name="connsiteY1" fmla="*/ 95477 h 875162"/>
              <a:gd name="connsiteX2" fmla="*/ 3428 w 697726"/>
              <a:gd name="connsiteY2" fmla="*/ 93179 h 875162"/>
              <a:gd name="connsiteX3" fmla="*/ 3428 w 697726"/>
              <a:gd name="connsiteY3" fmla="*/ 92048 h 875162"/>
              <a:gd name="connsiteX4" fmla="*/ 5690 w 697726"/>
              <a:gd name="connsiteY4" fmla="*/ 86392 h 875162"/>
              <a:gd name="connsiteX5" fmla="*/ 15939 w 697726"/>
              <a:gd name="connsiteY5" fmla="*/ 68188 h 875162"/>
              <a:gd name="connsiteX6" fmla="*/ 15939 w 697726"/>
              <a:gd name="connsiteY6" fmla="*/ 64794 h 875162"/>
              <a:gd name="connsiteX7" fmla="*/ 17069 w 697726"/>
              <a:gd name="connsiteY7" fmla="*/ 62496 h 875162"/>
              <a:gd name="connsiteX8" fmla="*/ 20462 w 697726"/>
              <a:gd name="connsiteY8" fmla="*/ 59103 h 875162"/>
              <a:gd name="connsiteX9" fmla="*/ 22724 w 697726"/>
              <a:gd name="connsiteY9" fmla="*/ 56841 h 875162"/>
              <a:gd name="connsiteX10" fmla="*/ 22724 w 697726"/>
              <a:gd name="connsiteY10" fmla="*/ 54543 h 875162"/>
              <a:gd name="connsiteX11" fmla="*/ 25021 w 697726"/>
              <a:gd name="connsiteY11" fmla="*/ 54543 h 875162"/>
              <a:gd name="connsiteX12" fmla="*/ 25021 w 697726"/>
              <a:gd name="connsiteY12" fmla="*/ 53412 h 875162"/>
              <a:gd name="connsiteX13" fmla="*/ 27283 w 697726"/>
              <a:gd name="connsiteY13" fmla="*/ 52281 h 875162"/>
              <a:gd name="connsiteX14" fmla="*/ 27283 w 697726"/>
              <a:gd name="connsiteY14" fmla="*/ 48887 h 875162"/>
              <a:gd name="connsiteX15" fmla="*/ 26152 w 697726"/>
              <a:gd name="connsiteY15" fmla="*/ 48887 h 875162"/>
              <a:gd name="connsiteX16" fmla="*/ 27283 w 697726"/>
              <a:gd name="connsiteY16" fmla="*/ 46590 h 875162"/>
              <a:gd name="connsiteX17" fmla="*/ 27283 w 697726"/>
              <a:gd name="connsiteY17" fmla="*/ 45458 h 875162"/>
              <a:gd name="connsiteX18" fmla="*/ 28414 w 697726"/>
              <a:gd name="connsiteY18" fmla="*/ 43196 h 875162"/>
              <a:gd name="connsiteX19" fmla="*/ 27283 w 697726"/>
              <a:gd name="connsiteY19" fmla="*/ 42065 h 875162"/>
              <a:gd name="connsiteX20" fmla="*/ 28414 w 697726"/>
              <a:gd name="connsiteY20" fmla="*/ 42065 h 875162"/>
              <a:gd name="connsiteX21" fmla="*/ 27283 w 697726"/>
              <a:gd name="connsiteY21" fmla="*/ 39767 h 875162"/>
              <a:gd name="connsiteX22" fmla="*/ 27283 w 697726"/>
              <a:gd name="connsiteY22" fmla="*/ 37505 h 875162"/>
              <a:gd name="connsiteX23" fmla="*/ 25021 w 697726"/>
              <a:gd name="connsiteY23" fmla="*/ 34111 h 875162"/>
              <a:gd name="connsiteX24" fmla="*/ 25021 w 697726"/>
              <a:gd name="connsiteY24" fmla="*/ 31814 h 875162"/>
              <a:gd name="connsiteX25" fmla="*/ 22724 w 697726"/>
              <a:gd name="connsiteY25" fmla="*/ 31814 h 875162"/>
              <a:gd name="connsiteX26" fmla="*/ 20462 w 697726"/>
              <a:gd name="connsiteY26" fmla="*/ 31814 h 875162"/>
              <a:gd name="connsiteX27" fmla="*/ 17069 w 697726"/>
              <a:gd name="connsiteY27" fmla="*/ 29552 h 875162"/>
              <a:gd name="connsiteX28" fmla="*/ 17069 w 697726"/>
              <a:gd name="connsiteY28" fmla="*/ 28420 h 875162"/>
              <a:gd name="connsiteX29" fmla="*/ 15939 w 697726"/>
              <a:gd name="connsiteY29" fmla="*/ 28420 h 875162"/>
              <a:gd name="connsiteX30" fmla="*/ 15939 w 697726"/>
              <a:gd name="connsiteY30" fmla="*/ 23860 h 875162"/>
              <a:gd name="connsiteX31" fmla="*/ 23890 w 697726"/>
              <a:gd name="connsiteY31" fmla="*/ 19336 h 875162"/>
              <a:gd name="connsiteX32" fmla="*/ 25021 w 697726"/>
              <a:gd name="connsiteY32" fmla="*/ 18169 h 875162"/>
              <a:gd name="connsiteX33" fmla="*/ 27283 w 697726"/>
              <a:gd name="connsiteY33" fmla="*/ 17038 h 875162"/>
              <a:gd name="connsiteX34" fmla="*/ 31842 w 697726"/>
              <a:gd name="connsiteY34" fmla="*/ 18169 h 875162"/>
              <a:gd name="connsiteX35" fmla="*/ 38662 w 697726"/>
              <a:gd name="connsiteY35" fmla="*/ 18169 h 875162"/>
              <a:gd name="connsiteX36" fmla="*/ 40924 w 697726"/>
              <a:gd name="connsiteY36" fmla="*/ 17038 h 875162"/>
              <a:gd name="connsiteX37" fmla="*/ 50007 w 697726"/>
              <a:gd name="connsiteY37" fmla="*/ 18169 h 875162"/>
              <a:gd name="connsiteX38" fmla="*/ 53435 w 697726"/>
              <a:gd name="connsiteY38" fmla="*/ 19336 h 875162"/>
              <a:gd name="connsiteX39" fmla="*/ 54566 w 697726"/>
              <a:gd name="connsiteY39" fmla="*/ 18169 h 875162"/>
              <a:gd name="connsiteX40" fmla="*/ 55697 w 697726"/>
              <a:gd name="connsiteY40" fmla="*/ 19336 h 875162"/>
              <a:gd name="connsiteX41" fmla="*/ 60255 w 697726"/>
              <a:gd name="connsiteY41" fmla="*/ 19336 h 875162"/>
              <a:gd name="connsiteX42" fmla="*/ 69338 w 697726"/>
              <a:gd name="connsiteY42" fmla="*/ 18169 h 875162"/>
              <a:gd name="connsiteX43" fmla="*/ 71600 w 697726"/>
              <a:gd name="connsiteY43" fmla="*/ 17038 h 875162"/>
              <a:gd name="connsiteX44" fmla="*/ 76159 w 697726"/>
              <a:gd name="connsiteY44" fmla="*/ 15907 h 875162"/>
              <a:gd name="connsiteX45" fmla="*/ 78420 w 697726"/>
              <a:gd name="connsiteY45" fmla="*/ 14776 h 875162"/>
              <a:gd name="connsiteX46" fmla="*/ 85241 w 697726"/>
              <a:gd name="connsiteY46" fmla="*/ 14776 h 875162"/>
              <a:gd name="connsiteX47" fmla="*/ 86372 w 697726"/>
              <a:gd name="connsiteY47" fmla="*/ 12513 h 875162"/>
              <a:gd name="connsiteX48" fmla="*/ 87503 w 697726"/>
              <a:gd name="connsiteY48" fmla="*/ 13645 h 875162"/>
              <a:gd name="connsiteX49" fmla="*/ 90931 w 697726"/>
              <a:gd name="connsiteY49" fmla="*/ 13645 h 875162"/>
              <a:gd name="connsiteX50" fmla="*/ 90931 w 697726"/>
              <a:gd name="connsiteY50" fmla="*/ 12513 h 875162"/>
              <a:gd name="connsiteX51" fmla="*/ 92062 w 697726"/>
              <a:gd name="connsiteY51" fmla="*/ 13645 h 875162"/>
              <a:gd name="connsiteX52" fmla="*/ 93193 w 697726"/>
              <a:gd name="connsiteY52" fmla="*/ 12513 h 875162"/>
              <a:gd name="connsiteX53" fmla="*/ 94324 w 697726"/>
              <a:gd name="connsiteY53" fmla="*/ 13645 h 875162"/>
              <a:gd name="connsiteX54" fmla="*/ 95455 w 697726"/>
              <a:gd name="connsiteY54" fmla="*/ 13645 h 875162"/>
              <a:gd name="connsiteX55" fmla="*/ 96585 w 697726"/>
              <a:gd name="connsiteY55" fmla="*/ 17038 h 875162"/>
              <a:gd name="connsiteX56" fmla="*/ 98883 w 697726"/>
              <a:gd name="connsiteY56" fmla="*/ 15907 h 875162"/>
              <a:gd name="connsiteX57" fmla="*/ 101144 w 697726"/>
              <a:gd name="connsiteY57" fmla="*/ 15907 h 875162"/>
              <a:gd name="connsiteX58" fmla="*/ 104572 w 697726"/>
              <a:gd name="connsiteY58" fmla="*/ 14776 h 875162"/>
              <a:gd name="connsiteX59" fmla="*/ 107965 w 697726"/>
              <a:gd name="connsiteY59" fmla="*/ 11382 h 875162"/>
              <a:gd name="connsiteX60" fmla="*/ 110227 w 697726"/>
              <a:gd name="connsiteY60" fmla="*/ 11382 h 875162"/>
              <a:gd name="connsiteX61" fmla="*/ 114786 w 697726"/>
              <a:gd name="connsiteY61" fmla="*/ 11382 h 875162"/>
              <a:gd name="connsiteX62" fmla="*/ 122737 w 697726"/>
              <a:gd name="connsiteY62" fmla="*/ 11382 h 875162"/>
              <a:gd name="connsiteX63" fmla="*/ 124999 w 697726"/>
              <a:gd name="connsiteY63" fmla="*/ 10216 h 875162"/>
              <a:gd name="connsiteX64" fmla="*/ 129558 w 697726"/>
              <a:gd name="connsiteY64" fmla="*/ 11382 h 875162"/>
              <a:gd name="connsiteX65" fmla="*/ 138641 w 697726"/>
              <a:gd name="connsiteY65" fmla="*/ 10216 h 875162"/>
              <a:gd name="connsiteX66" fmla="*/ 142069 w 697726"/>
              <a:gd name="connsiteY66" fmla="*/ 9085 h 875162"/>
              <a:gd name="connsiteX67" fmla="*/ 143199 w 697726"/>
              <a:gd name="connsiteY67" fmla="*/ 7953 h 875162"/>
              <a:gd name="connsiteX68" fmla="*/ 148854 w 697726"/>
              <a:gd name="connsiteY68" fmla="*/ 5691 h 875162"/>
              <a:gd name="connsiteX69" fmla="*/ 151151 w 697726"/>
              <a:gd name="connsiteY69" fmla="*/ 3393 h 875162"/>
              <a:gd name="connsiteX70" fmla="*/ 151151 w 697726"/>
              <a:gd name="connsiteY70" fmla="*/ 1131 h 875162"/>
              <a:gd name="connsiteX71" fmla="*/ 154544 w 697726"/>
              <a:gd name="connsiteY71" fmla="*/ 0 h 875162"/>
              <a:gd name="connsiteX72" fmla="*/ 161364 w 697726"/>
              <a:gd name="connsiteY72" fmla="*/ 3393 h 875162"/>
              <a:gd name="connsiteX73" fmla="*/ 164792 w 697726"/>
              <a:gd name="connsiteY73" fmla="*/ 4560 h 875162"/>
              <a:gd name="connsiteX74" fmla="*/ 170447 w 697726"/>
              <a:gd name="connsiteY74" fmla="*/ 4560 h 875162"/>
              <a:gd name="connsiteX75" fmla="*/ 175006 w 697726"/>
              <a:gd name="connsiteY75" fmla="*/ 4560 h 875162"/>
              <a:gd name="connsiteX76" fmla="*/ 182957 w 697726"/>
              <a:gd name="connsiteY76" fmla="*/ 3393 h 875162"/>
              <a:gd name="connsiteX77" fmla="*/ 189778 w 697726"/>
              <a:gd name="connsiteY77" fmla="*/ 4560 h 875162"/>
              <a:gd name="connsiteX78" fmla="*/ 194337 w 697726"/>
              <a:gd name="connsiteY78" fmla="*/ 4560 h 875162"/>
              <a:gd name="connsiteX79" fmla="*/ 194337 w 697726"/>
              <a:gd name="connsiteY79" fmla="*/ 3393 h 875162"/>
              <a:gd name="connsiteX80" fmla="*/ 201158 w 697726"/>
              <a:gd name="connsiteY80" fmla="*/ 4560 h 875162"/>
              <a:gd name="connsiteX81" fmla="*/ 206812 w 697726"/>
              <a:gd name="connsiteY81" fmla="*/ 5691 h 875162"/>
              <a:gd name="connsiteX82" fmla="*/ 205681 w 697726"/>
              <a:gd name="connsiteY82" fmla="*/ 4560 h 875162"/>
              <a:gd name="connsiteX83" fmla="*/ 211371 w 697726"/>
              <a:gd name="connsiteY83" fmla="*/ 7953 h 875162"/>
              <a:gd name="connsiteX84" fmla="*/ 212502 w 697726"/>
              <a:gd name="connsiteY84" fmla="*/ 9085 h 875162"/>
              <a:gd name="connsiteX85" fmla="*/ 215930 w 697726"/>
              <a:gd name="connsiteY85" fmla="*/ 7953 h 875162"/>
              <a:gd name="connsiteX86" fmla="*/ 215930 w 697726"/>
              <a:gd name="connsiteY86" fmla="*/ 6822 h 875162"/>
              <a:gd name="connsiteX87" fmla="*/ 221585 w 697726"/>
              <a:gd name="connsiteY87" fmla="*/ 6822 h 875162"/>
              <a:gd name="connsiteX88" fmla="*/ 225013 w 697726"/>
              <a:gd name="connsiteY88" fmla="*/ 7953 h 875162"/>
              <a:gd name="connsiteX89" fmla="*/ 225013 w 697726"/>
              <a:gd name="connsiteY89" fmla="*/ 9085 h 875162"/>
              <a:gd name="connsiteX90" fmla="*/ 226143 w 697726"/>
              <a:gd name="connsiteY90" fmla="*/ 9085 h 875162"/>
              <a:gd name="connsiteX91" fmla="*/ 227274 w 697726"/>
              <a:gd name="connsiteY91" fmla="*/ 9085 h 875162"/>
              <a:gd name="connsiteX92" fmla="*/ 228405 w 697726"/>
              <a:gd name="connsiteY92" fmla="*/ 9085 h 875162"/>
              <a:gd name="connsiteX93" fmla="*/ 230702 w 697726"/>
              <a:gd name="connsiteY93" fmla="*/ 9085 h 875162"/>
              <a:gd name="connsiteX94" fmla="*/ 234095 w 697726"/>
              <a:gd name="connsiteY94" fmla="*/ 10216 h 875162"/>
              <a:gd name="connsiteX95" fmla="*/ 235226 w 697726"/>
              <a:gd name="connsiteY95" fmla="*/ 9085 h 875162"/>
              <a:gd name="connsiteX96" fmla="*/ 232964 w 697726"/>
              <a:gd name="connsiteY96" fmla="*/ 9085 h 875162"/>
              <a:gd name="connsiteX97" fmla="*/ 234095 w 697726"/>
              <a:gd name="connsiteY97" fmla="*/ 7953 h 875162"/>
              <a:gd name="connsiteX98" fmla="*/ 239785 w 697726"/>
              <a:gd name="connsiteY98" fmla="*/ 11382 h 875162"/>
              <a:gd name="connsiteX99" fmla="*/ 242047 w 697726"/>
              <a:gd name="connsiteY99" fmla="*/ 11382 h 875162"/>
              <a:gd name="connsiteX100" fmla="*/ 239785 w 697726"/>
              <a:gd name="connsiteY100" fmla="*/ 10216 h 875162"/>
              <a:gd name="connsiteX101" fmla="*/ 237488 w 697726"/>
              <a:gd name="connsiteY101" fmla="*/ 10216 h 875162"/>
              <a:gd name="connsiteX102" fmla="*/ 239785 w 697726"/>
              <a:gd name="connsiteY102" fmla="*/ 10216 h 875162"/>
              <a:gd name="connsiteX103" fmla="*/ 245475 w 697726"/>
              <a:gd name="connsiteY103" fmla="*/ 12513 h 875162"/>
              <a:gd name="connsiteX104" fmla="*/ 243178 w 697726"/>
              <a:gd name="connsiteY104" fmla="*/ 11382 h 875162"/>
              <a:gd name="connsiteX105" fmla="*/ 247736 w 697726"/>
              <a:gd name="connsiteY105" fmla="*/ 12513 h 875162"/>
              <a:gd name="connsiteX106" fmla="*/ 248867 w 697726"/>
              <a:gd name="connsiteY106" fmla="*/ 14776 h 875162"/>
              <a:gd name="connsiteX107" fmla="*/ 252260 w 697726"/>
              <a:gd name="connsiteY107" fmla="*/ 15907 h 875162"/>
              <a:gd name="connsiteX108" fmla="*/ 253426 w 697726"/>
              <a:gd name="connsiteY108" fmla="*/ 15907 h 875162"/>
              <a:gd name="connsiteX109" fmla="*/ 254557 w 697726"/>
              <a:gd name="connsiteY109" fmla="*/ 17038 h 875162"/>
              <a:gd name="connsiteX110" fmla="*/ 255688 w 697726"/>
              <a:gd name="connsiteY110" fmla="*/ 17038 h 875162"/>
              <a:gd name="connsiteX111" fmla="*/ 256819 w 697726"/>
              <a:gd name="connsiteY111" fmla="*/ 17038 h 875162"/>
              <a:gd name="connsiteX112" fmla="*/ 261378 w 697726"/>
              <a:gd name="connsiteY112" fmla="*/ 20467 h 875162"/>
              <a:gd name="connsiteX113" fmla="*/ 265901 w 697726"/>
              <a:gd name="connsiteY113" fmla="*/ 23860 h 875162"/>
              <a:gd name="connsiteX114" fmla="*/ 268199 w 697726"/>
              <a:gd name="connsiteY114" fmla="*/ 24992 h 875162"/>
              <a:gd name="connsiteX115" fmla="*/ 272722 w 697726"/>
              <a:gd name="connsiteY115" fmla="*/ 28420 h 875162"/>
              <a:gd name="connsiteX116" fmla="*/ 276150 w 697726"/>
              <a:gd name="connsiteY116" fmla="*/ 29552 h 875162"/>
              <a:gd name="connsiteX117" fmla="*/ 280674 w 697726"/>
              <a:gd name="connsiteY117" fmla="*/ 34111 h 875162"/>
              <a:gd name="connsiteX118" fmla="*/ 281805 w 697726"/>
              <a:gd name="connsiteY118" fmla="*/ 34111 h 875162"/>
              <a:gd name="connsiteX119" fmla="*/ 285233 w 697726"/>
              <a:gd name="connsiteY119" fmla="*/ 36374 h 875162"/>
              <a:gd name="connsiteX120" fmla="*/ 289792 w 697726"/>
              <a:gd name="connsiteY120" fmla="*/ 36374 h 875162"/>
              <a:gd name="connsiteX121" fmla="*/ 292053 w 697726"/>
              <a:gd name="connsiteY121" fmla="*/ 37505 h 875162"/>
              <a:gd name="connsiteX122" fmla="*/ 294315 w 697726"/>
              <a:gd name="connsiteY122" fmla="*/ 39767 h 875162"/>
              <a:gd name="connsiteX123" fmla="*/ 295446 w 697726"/>
              <a:gd name="connsiteY123" fmla="*/ 40934 h 875162"/>
              <a:gd name="connsiteX124" fmla="*/ 296577 w 697726"/>
              <a:gd name="connsiteY124" fmla="*/ 40934 h 875162"/>
              <a:gd name="connsiteX125" fmla="*/ 298874 w 697726"/>
              <a:gd name="connsiteY125" fmla="*/ 39767 h 875162"/>
              <a:gd name="connsiteX126" fmla="*/ 301136 w 697726"/>
              <a:gd name="connsiteY126" fmla="*/ 40934 h 875162"/>
              <a:gd name="connsiteX127" fmla="*/ 303398 w 697726"/>
              <a:gd name="connsiteY127" fmla="*/ 44327 h 875162"/>
              <a:gd name="connsiteX128" fmla="*/ 305695 w 697726"/>
              <a:gd name="connsiteY128" fmla="*/ 47721 h 875162"/>
              <a:gd name="connsiteX129" fmla="*/ 306826 w 697726"/>
              <a:gd name="connsiteY129" fmla="*/ 48887 h 875162"/>
              <a:gd name="connsiteX130" fmla="*/ 309087 w 697726"/>
              <a:gd name="connsiteY130" fmla="*/ 48887 h 875162"/>
              <a:gd name="connsiteX131" fmla="*/ 312515 w 697726"/>
              <a:gd name="connsiteY131" fmla="*/ 51150 h 875162"/>
              <a:gd name="connsiteX132" fmla="*/ 318170 w 697726"/>
              <a:gd name="connsiteY132" fmla="*/ 54543 h 875162"/>
              <a:gd name="connsiteX133" fmla="*/ 323860 w 697726"/>
              <a:gd name="connsiteY133" fmla="*/ 56841 h 875162"/>
              <a:gd name="connsiteX134" fmla="*/ 327288 w 697726"/>
              <a:gd name="connsiteY134" fmla="*/ 61365 h 875162"/>
              <a:gd name="connsiteX135" fmla="*/ 331811 w 697726"/>
              <a:gd name="connsiteY135" fmla="*/ 62496 h 875162"/>
              <a:gd name="connsiteX136" fmla="*/ 335239 w 697726"/>
              <a:gd name="connsiteY136" fmla="*/ 63628 h 875162"/>
              <a:gd name="connsiteX137" fmla="*/ 338632 w 697726"/>
              <a:gd name="connsiteY137" fmla="*/ 67056 h 875162"/>
              <a:gd name="connsiteX138" fmla="*/ 340894 w 697726"/>
              <a:gd name="connsiteY138" fmla="*/ 68188 h 875162"/>
              <a:gd name="connsiteX139" fmla="*/ 344322 w 697726"/>
              <a:gd name="connsiteY139" fmla="*/ 67056 h 875162"/>
              <a:gd name="connsiteX140" fmla="*/ 347715 w 697726"/>
              <a:gd name="connsiteY140" fmla="*/ 68188 h 875162"/>
              <a:gd name="connsiteX141" fmla="*/ 351143 w 697726"/>
              <a:gd name="connsiteY141" fmla="*/ 71616 h 875162"/>
              <a:gd name="connsiteX142" fmla="*/ 352273 w 697726"/>
              <a:gd name="connsiteY142" fmla="*/ 72748 h 875162"/>
              <a:gd name="connsiteX143" fmla="*/ 353404 w 697726"/>
              <a:gd name="connsiteY143" fmla="*/ 72748 h 875162"/>
              <a:gd name="connsiteX144" fmla="*/ 355666 w 697726"/>
              <a:gd name="connsiteY144" fmla="*/ 73879 h 875162"/>
              <a:gd name="connsiteX145" fmla="*/ 357963 w 697726"/>
              <a:gd name="connsiteY145" fmla="*/ 75010 h 875162"/>
              <a:gd name="connsiteX146" fmla="*/ 361356 w 697726"/>
              <a:gd name="connsiteY146" fmla="*/ 75010 h 875162"/>
              <a:gd name="connsiteX147" fmla="*/ 362487 w 697726"/>
              <a:gd name="connsiteY147" fmla="*/ 75010 h 875162"/>
              <a:gd name="connsiteX148" fmla="*/ 364784 w 697726"/>
              <a:gd name="connsiteY148" fmla="*/ 77272 h 875162"/>
              <a:gd name="connsiteX149" fmla="*/ 367046 w 697726"/>
              <a:gd name="connsiteY149" fmla="*/ 79570 h 875162"/>
              <a:gd name="connsiteX150" fmla="*/ 373866 w 697726"/>
              <a:gd name="connsiteY150" fmla="*/ 87523 h 875162"/>
              <a:gd name="connsiteX151" fmla="*/ 377259 w 697726"/>
              <a:gd name="connsiteY151" fmla="*/ 93179 h 875162"/>
              <a:gd name="connsiteX152" fmla="*/ 378390 w 697726"/>
              <a:gd name="connsiteY152" fmla="*/ 93179 h 875162"/>
              <a:gd name="connsiteX153" fmla="*/ 378390 w 697726"/>
              <a:gd name="connsiteY153" fmla="*/ 94346 h 875162"/>
              <a:gd name="connsiteX154" fmla="*/ 381818 w 697726"/>
              <a:gd name="connsiteY154" fmla="*/ 96608 h 875162"/>
              <a:gd name="connsiteX155" fmla="*/ 384080 w 697726"/>
              <a:gd name="connsiteY155" fmla="*/ 96608 h 875162"/>
              <a:gd name="connsiteX156" fmla="*/ 385211 w 697726"/>
              <a:gd name="connsiteY156" fmla="*/ 96608 h 875162"/>
              <a:gd name="connsiteX157" fmla="*/ 386377 w 697726"/>
              <a:gd name="connsiteY157" fmla="*/ 96608 h 875162"/>
              <a:gd name="connsiteX158" fmla="*/ 387508 w 697726"/>
              <a:gd name="connsiteY158" fmla="*/ 100001 h 875162"/>
              <a:gd name="connsiteX159" fmla="*/ 390901 w 697726"/>
              <a:gd name="connsiteY159" fmla="*/ 104561 h 875162"/>
              <a:gd name="connsiteX160" fmla="*/ 394329 w 697726"/>
              <a:gd name="connsiteY160" fmla="*/ 106824 h 875162"/>
              <a:gd name="connsiteX161" fmla="*/ 394329 w 697726"/>
              <a:gd name="connsiteY161" fmla="*/ 105693 h 875162"/>
              <a:gd name="connsiteX162" fmla="*/ 396590 w 697726"/>
              <a:gd name="connsiteY162" fmla="*/ 107990 h 875162"/>
              <a:gd name="connsiteX163" fmla="*/ 398852 w 697726"/>
              <a:gd name="connsiteY163" fmla="*/ 107990 h 875162"/>
              <a:gd name="connsiteX164" fmla="*/ 401149 w 697726"/>
              <a:gd name="connsiteY164" fmla="*/ 106824 h 875162"/>
              <a:gd name="connsiteX165" fmla="*/ 402280 w 697726"/>
              <a:gd name="connsiteY165" fmla="*/ 106824 h 875162"/>
              <a:gd name="connsiteX166" fmla="*/ 403411 w 697726"/>
              <a:gd name="connsiteY166" fmla="*/ 105693 h 875162"/>
              <a:gd name="connsiteX167" fmla="*/ 405673 w 697726"/>
              <a:gd name="connsiteY167" fmla="*/ 105693 h 875162"/>
              <a:gd name="connsiteX168" fmla="*/ 411363 w 697726"/>
              <a:gd name="connsiteY168" fmla="*/ 109121 h 875162"/>
              <a:gd name="connsiteX169" fmla="*/ 413624 w 697726"/>
              <a:gd name="connsiteY169" fmla="*/ 113646 h 875162"/>
              <a:gd name="connsiteX170" fmla="*/ 415886 w 697726"/>
              <a:gd name="connsiteY170" fmla="*/ 114777 h 875162"/>
              <a:gd name="connsiteX171" fmla="*/ 415886 w 697726"/>
              <a:gd name="connsiteY171" fmla="*/ 117075 h 875162"/>
              <a:gd name="connsiteX172" fmla="*/ 417052 w 697726"/>
              <a:gd name="connsiteY172" fmla="*/ 117075 h 875162"/>
              <a:gd name="connsiteX173" fmla="*/ 418183 w 697726"/>
              <a:gd name="connsiteY173" fmla="*/ 121600 h 875162"/>
              <a:gd name="connsiteX174" fmla="*/ 420445 w 697726"/>
              <a:gd name="connsiteY174" fmla="*/ 123897 h 875162"/>
              <a:gd name="connsiteX175" fmla="*/ 423873 w 697726"/>
              <a:gd name="connsiteY175" fmla="*/ 123897 h 875162"/>
              <a:gd name="connsiteX176" fmla="*/ 427266 w 697726"/>
              <a:gd name="connsiteY176" fmla="*/ 127291 h 875162"/>
              <a:gd name="connsiteX177" fmla="*/ 429528 w 697726"/>
              <a:gd name="connsiteY177" fmla="*/ 129553 h 875162"/>
              <a:gd name="connsiteX178" fmla="*/ 432956 w 697726"/>
              <a:gd name="connsiteY178" fmla="*/ 130719 h 875162"/>
              <a:gd name="connsiteX179" fmla="*/ 435217 w 697726"/>
              <a:gd name="connsiteY179" fmla="*/ 130719 h 875162"/>
              <a:gd name="connsiteX180" fmla="*/ 436348 w 697726"/>
              <a:gd name="connsiteY180" fmla="*/ 130719 h 875162"/>
              <a:gd name="connsiteX181" fmla="*/ 437479 w 697726"/>
              <a:gd name="connsiteY181" fmla="*/ 131851 h 875162"/>
              <a:gd name="connsiteX182" fmla="*/ 443169 w 697726"/>
              <a:gd name="connsiteY182" fmla="*/ 138673 h 875162"/>
              <a:gd name="connsiteX183" fmla="*/ 444300 w 697726"/>
              <a:gd name="connsiteY183" fmla="*/ 140935 h 875162"/>
              <a:gd name="connsiteX184" fmla="*/ 447728 w 697726"/>
              <a:gd name="connsiteY184" fmla="*/ 144329 h 875162"/>
              <a:gd name="connsiteX185" fmla="*/ 449990 w 697726"/>
              <a:gd name="connsiteY185" fmla="*/ 144329 h 875162"/>
              <a:gd name="connsiteX186" fmla="*/ 454549 w 697726"/>
              <a:gd name="connsiteY186" fmla="*/ 146626 h 875162"/>
              <a:gd name="connsiteX187" fmla="*/ 461369 w 697726"/>
              <a:gd name="connsiteY187" fmla="*/ 153449 h 875162"/>
              <a:gd name="connsiteX188" fmla="*/ 462500 w 697726"/>
              <a:gd name="connsiteY188" fmla="*/ 154580 h 875162"/>
              <a:gd name="connsiteX189" fmla="*/ 465893 w 697726"/>
              <a:gd name="connsiteY189" fmla="*/ 155711 h 875162"/>
              <a:gd name="connsiteX190" fmla="*/ 470452 w 697726"/>
              <a:gd name="connsiteY190" fmla="*/ 155711 h 875162"/>
              <a:gd name="connsiteX191" fmla="*/ 472714 w 697726"/>
              <a:gd name="connsiteY191" fmla="*/ 156842 h 875162"/>
              <a:gd name="connsiteX192" fmla="*/ 474975 w 697726"/>
              <a:gd name="connsiteY192" fmla="*/ 156842 h 875162"/>
              <a:gd name="connsiteX193" fmla="*/ 477273 w 697726"/>
              <a:gd name="connsiteY193" fmla="*/ 157973 h 875162"/>
              <a:gd name="connsiteX194" fmla="*/ 479534 w 697726"/>
              <a:gd name="connsiteY194" fmla="*/ 159104 h 875162"/>
              <a:gd name="connsiteX195" fmla="*/ 480665 w 697726"/>
              <a:gd name="connsiteY195" fmla="*/ 160271 h 875162"/>
              <a:gd name="connsiteX196" fmla="*/ 481796 w 697726"/>
              <a:gd name="connsiteY196" fmla="*/ 160271 h 875162"/>
              <a:gd name="connsiteX197" fmla="*/ 484093 w 697726"/>
              <a:gd name="connsiteY197" fmla="*/ 161402 h 875162"/>
              <a:gd name="connsiteX198" fmla="*/ 485224 w 697726"/>
              <a:gd name="connsiteY198" fmla="*/ 161402 h 875162"/>
              <a:gd name="connsiteX199" fmla="*/ 487486 w 697726"/>
              <a:gd name="connsiteY199" fmla="*/ 161402 h 875162"/>
              <a:gd name="connsiteX200" fmla="*/ 488617 w 697726"/>
              <a:gd name="connsiteY200" fmla="*/ 162533 h 875162"/>
              <a:gd name="connsiteX201" fmla="*/ 490914 w 697726"/>
              <a:gd name="connsiteY201" fmla="*/ 161402 h 875162"/>
              <a:gd name="connsiteX202" fmla="*/ 493176 w 697726"/>
              <a:gd name="connsiteY202" fmla="*/ 161402 h 875162"/>
              <a:gd name="connsiteX203" fmla="*/ 493176 w 697726"/>
              <a:gd name="connsiteY203" fmla="*/ 160271 h 875162"/>
              <a:gd name="connsiteX204" fmla="*/ 493176 w 697726"/>
              <a:gd name="connsiteY204" fmla="*/ 159104 h 875162"/>
              <a:gd name="connsiteX205" fmla="*/ 492045 w 697726"/>
              <a:gd name="connsiteY205" fmla="*/ 157973 h 875162"/>
              <a:gd name="connsiteX206" fmla="*/ 494307 w 697726"/>
              <a:gd name="connsiteY206" fmla="*/ 160271 h 875162"/>
              <a:gd name="connsiteX207" fmla="*/ 499996 w 697726"/>
              <a:gd name="connsiteY207" fmla="*/ 170487 h 875162"/>
              <a:gd name="connsiteX208" fmla="*/ 499996 w 697726"/>
              <a:gd name="connsiteY208" fmla="*/ 171618 h 875162"/>
              <a:gd name="connsiteX209" fmla="*/ 505686 w 697726"/>
              <a:gd name="connsiteY209" fmla="*/ 179571 h 875162"/>
              <a:gd name="connsiteX210" fmla="*/ 511341 w 697726"/>
              <a:gd name="connsiteY210" fmla="*/ 188656 h 875162"/>
              <a:gd name="connsiteX211" fmla="*/ 514769 w 697726"/>
              <a:gd name="connsiteY211" fmla="*/ 193216 h 875162"/>
              <a:gd name="connsiteX212" fmla="*/ 519328 w 697726"/>
              <a:gd name="connsiteY212" fmla="*/ 196609 h 875162"/>
              <a:gd name="connsiteX213" fmla="*/ 521589 w 697726"/>
              <a:gd name="connsiteY213" fmla="*/ 198907 h 875162"/>
              <a:gd name="connsiteX214" fmla="*/ 522720 w 697726"/>
              <a:gd name="connsiteY214" fmla="*/ 200038 h 875162"/>
              <a:gd name="connsiteX215" fmla="*/ 520459 w 697726"/>
              <a:gd name="connsiteY215" fmla="*/ 198907 h 875162"/>
              <a:gd name="connsiteX216" fmla="*/ 521589 w 697726"/>
              <a:gd name="connsiteY216" fmla="*/ 200038 h 875162"/>
              <a:gd name="connsiteX217" fmla="*/ 522720 w 697726"/>
              <a:gd name="connsiteY217" fmla="*/ 200038 h 875162"/>
              <a:gd name="connsiteX218" fmla="*/ 522720 w 697726"/>
              <a:gd name="connsiteY218" fmla="*/ 198907 h 875162"/>
              <a:gd name="connsiteX219" fmla="*/ 523851 w 697726"/>
              <a:gd name="connsiteY219" fmla="*/ 198907 h 875162"/>
              <a:gd name="connsiteX220" fmla="*/ 526113 w 697726"/>
              <a:gd name="connsiteY220" fmla="*/ 198907 h 875162"/>
              <a:gd name="connsiteX221" fmla="*/ 527279 w 697726"/>
              <a:gd name="connsiteY221" fmla="*/ 200038 h 875162"/>
              <a:gd name="connsiteX222" fmla="*/ 529541 w 697726"/>
              <a:gd name="connsiteY222" fmla="*/ 203432 h 875162"/>
              <a:gd name="connsiteX223" fmla="*/ 534065 w 697726"/>
              <a:gd name="connsiteY223" fmla="*/ 209123 h 875162"/>
              <a:gd name="connsiteX224" fmla="*/ 535231 w 697726"/>
              <a:gd name="connsiteY224" fmla="*/ 210254 h 875162"/>
              <a:gd name="connsiteX225" fmla="*/ 538624 w 697726"/>
              <a:gd name="connsiteY225" fmla="*/ 214814 h 875162"/>
              <a:gd name="connsiteX226" fmla="*/ 539754 w 697726"/>
              <a:gd name="connsiteY226" fmla="*/ 215945 h 875162"/>
              <a:gd name="connsiteX227" fmla="*/ 542052 w 697726"/>
              <a:gd name="connsiteY227" fmla="*/ 219374 h 875162"/>
              <a:gd name="connsiteX228" fmla="*/ 546575 w 697726"/>
              <a:gd name="connsiteY228" fmla="*/ 226161 h 875162"/>
              <a:gd name="connsiteX229" fmla="*/ 547706 w 697726"/>
              <a:gd name="connsiteY229" fmla="*/ 227327 h 875162"/>
              <a:gd name="connsiteX230" fmla="*/ 552265 w 697726"/>
              <a:gd name="connsiteY230" fmla="*/ 235281 h 875162"/>
              <a:gd name="connsiteX231" fmla="*/ 556824 w 697726"/>
              <a:gd name="connsiteY231" fmla="*/ 237543 h 875162"/>
              <a:gd name="connsiteX232" fmla="*/ 564775 w 697726"/>
              <a:gd name="connsiteY232" fmla="*/ 246628 h 875162"/>
              <a:gd name="connsiteX233" fmla="*/ 565906 w 697726"/>
              <a:gd name="connsiteY233" fmla="*/ 247759 h 875162"/>
              <a:gd name="connsiteX234" fmla="*/ 570430 w 697726"/>
              <a:gd name="connsiteY234" fmla="*/ 252319 h 875162"/>
              <a:gd name="connsiteX235" fmla="*/ 573858 w 697726"/>
              <a:gd name="connsiteY235" fmla="*/ 254581 h 875162"/>
              <a:gd name="connsiteX236" fmla="*/ 574989 w 697726"/>
              <a:gd name="connsiteY236" fmla="*/ 255712 h 875162"/>
              <a:gd name="connsiteX237" fmla="*/ 579548 w 697726"/>
              <a:gd name="connsiteY237" fmla="*/ 260272 h 875162"/>
              <a:gd name="connsiteX238" fmla="*/ 586368 w 697726"/>
              <a:gd name="connsiteY238" fmla="*/ 267095 h 875162"/>
              <a:gd name="connsiteX239" fmla="*/ 590892 w 697726"/>
              <a:gd name="connsiteY239" fmla="*/ 270488 h 875162"/>
              <a:gd name="connsiteX240" fmla="*/ 597713 w 697726"/>
              <a:gd name="connsiteY240" fmla="*/ 275048 h 875162"/>
              <a:gd name="connsiteX241" fmla="*/ 599975 w 697726"/>
              <a:gd name="connsiteY241" fmla="*/ 275048 h 875162"/>
              <a:gd name="connsiteX242" fmla="*/ 604533 w 697726"/>
              <a:gd name="connsiteY242" fmla="*/ 278477 h 875162"/>
              <a:gd name="connsiteX243" fmla="*/ 606795 w 697726"/>
              <a:gd name="connsiteY243" fmla="*/ 278477 h 875162"/>
              <a:gd name="connsiteX244" fmla="*/ 607926 w 697726"/>
              <a:gd name="connsiteY244" fmla="*/ 278477 h 875162"/>
              <a:gd name="connsiteX245" fmla="*/ 610223 w 697726"/>
              <a:gd name="connsiteY245" fmla="*/ 279608 h 875162"/>
              <a:gd name="connsiteX246" fmla="*/ 611354 w 697726"/>
              <a:gd name="connsiteY246" fmla="*/ 278477 h 875162"/>
              <a:gd name="connsiteX247" fmla="*/ 612485 w 697726"/>
              <a:gd name="connsiteY247" fmla="*/ 283002 h 875162"/>
              <a:gd name="connsiteX248" fmla="*/ 611354 w 697726"/>
              <a:gd name="connsiteY248" fmla="*/ 283002 h 875162"/>
              <a:gd name="connsiteX249" fmla="*/ 613616 w 697726"/>
              <a:gd name="connsiteY249" fmla="*/ 286430 h 875162"/>
              <a:gd name="connsiteX250" fmla="*/ 615878 w 697726"/>
              <a:gd name="connsiteY250" fmla="*/ 290955 h 875162"/>
              <a:gd name="connsiteX251" fmla="*/ 618175 w 697726"/>
              <a:gd name="connsiteY251" fmla="*/ 295515 h 875162"/>
              <a:gd name="connsiteX252" fmla="*/ 621568 w 697726"/>
              <a:gd name="connsiteY252" fmla="*/ 298909 h 875162"/>
              <a:gd name="connsiteX253" fmla="*/ 623865 w 697726"/>
              <a:gd name="connsiteY253" fmla="*/ 300040 h 875162"/>
              <a:gd name="connsiteX254" fmla="*/ 624996 w 697726"/>
              <a:gd name="connsiteY254" fmla="*/ 301206 h 875162"/>
              <a:gd name="connsiteX255" fmla="*/ 628388 w 697726"/>
              <a:gd name="connsiteY255" fmla="*/ 305731 h 875162"/>
              <a:gd name="connsiteX256" fmla="*/ 630650 w 697726"/>
              <a:gd name="connsiteY256" fmla="*/ 308029 h 875162"/>
              <a:gd name="connsiteX257" fmla="*/ 632947 w 697726"/>
              <a:gd name="connsiteY257" fmla="*/ 310291 h 875162"/>
              <a:gd name="connsiteX258" fmla="*/ 640899 w 697726"/>
              <a:gd name="connsiteY258" fmla="*/ 317113 h 875162"/>
              <a:gd name="connsiteX259" fmla="*/ 645422 w 697726"/>
              <a:gd name="connsiteY259" fmla="*/ 319375 h 875162"/>
              <a:gd name="connsiteX260" fmla="*/ 649981 w 697726"/>
              <a:gd name="connsiteY260" fmla="*/ 320507 h 875162"/>
              <a:gd name="connsiteX261" fmla="*/ 652243 w 697726"/>
              <a:gd name="connsiteY261" fmla="*/ 319375 h 875162"/>
              <a:gd name="connsiteX262" fmla="*/ 656802 w 697726"/>
              <a:gd name="connsiteY262" fmla="*/ 317113 h 875162"/>
              <a:gd name="connsiteX263" fmla="*/ 657933 w 697726"/>
              <a:gd name="connsiteY263" fmla="*/ 318244 h 875162"/>
              <a:gd name="connsiteX264" fmla="*/ 660195 w 697726"/>
              <a:gd name="connsiteY264" fmla="*/ 320507 h 875162"/>
              <a:gd name="connsiteX265" fmla="*/ 660195 w 697726"/>
              <a:gd name="connsiteY265" fmla="*/ 321638 h 875162"/>
              <a:gd name="connsiteX266" fmla="*/ 662492 w 697726"/>
              <a:gd name="connsiteY266" fmla="*/ 321638 h 875162"/>
              <a:gd name="connsiteX267" fmla="*/ 671574 w 697726"/>
              <a:gd name="connsiteY267" fmla="*/ 326198 h 875162"/>
              <a:gd name="connsiteX268" fmla="*/ 677264 w 697726"/>
              <a:gd name="connsiteY268" fmla="*/ 327329 h 875162"/>
              <a:gd name="connsiteX269" fmla="*/ 679526 w 697726"/>
              <a:gd name="connsiteY269" fmla="*/ 328460 h 875162"/>
              <a:gd name="connsiteX270" fmla="*/ 680657 w 697726"/>
              <a:gd name="connsiteY270" fmla="*/ 329591 h 875162"/>
              <a:gd name="connsiteX271" fmla="*/ 680657 w 697726"/>
              <a:gd name="connsiteY271" fmla="*/ 328460 h 875162"/>
              <a:gd name="connsiteX272" fmla="*/ 680657 w 697726"/>
              <a:gd name="connsiteY272" fmla="*/ 329591 h 875162"/>
              <a:gd name="connsiteX273" fmla="*/ 682954 w 697726"/>
              <a:gd name="connsiteY273" fmla="*/ 329591 h 875162"/>
              <a:gd name="connsiteX274" fmla="*/ 685216 w 697726"/>
              <a:gd name="connsiteY274" fmla="*/ 330758 h 875162"/>
              <a:gd name="connsiteX275" fmla="*/ 689739 w 697726"/>
              <a:gd name="connsiteY275" fmla="*/ 334151 h 875162"/>
              <a:gd name="connsiteX276" fmla="*/ 692036 w 697726"/>
              <a:gd name="connsiteY276" fmla="*/ 337580 h 875162"/>
              <a:gd name="connsiteX277" fmla="*/ 693167 w 697726"/>
              <a:gd name="connsiteY277" fmla="*/ 339842 h 875162"/>
              <a:gd name="connsiteX278" fmla="*/ 695429 w 697726"/>
              <a:gd name="connsiteY278" fmla="*/ 347796 h 875162"/>
              <a:gd name="connsiteX279" fmla="*/ 697726 w 697726"/>
              <a:gd name="connsiteY279" fmla="*/ 353487 h 875162"/>
              <a:gd name="connsiteX280" fmla="*/ 696560 w 697726"/>
              <a:gd name="connsiteY280" fmla="*/ 354618 h 875162"/>
              <a:gd name="connsiteX281" fmla="*/ 680657 w 697726"/>
              <a:gd name="connsiteY281" fmla="*/ 358012 h 875162"/>
              <a:gd name="connsiteX282" fmla="*/ 664754 w 697726"/>
              <a:gd name="connsiteY282" fmla="*/ 361440 h 875162"/>
              <a:gd name="connsiteX283" fmla="*/ 661361 w 697726"/>
              <a:gd name="connsiteY283" fmla="*/ 362572 h 875162"/>
              <a:gd name="connsiteX284" fmla="*/ 632947 w 697726"/>
              <a:gd name="connsiteY284" fmla="*/ 369394 h 875162"/>
              <a:gd name="connsiteX285" fmla="*/ 630650 w 697726"/>
              <a:gd name="connsiteY285" fmla="*/ 376216 h 875162"/>
              <a:gd name="connsiteX286" fmla="*/ 629519 w 697726"/>
              <a:gd name="connsiteY286" fmla="*/ 381872 h 875162"/>
              <a:gd name="connsiteX287" fmla="*/ 626126 w 697726"/>
              <a:gd name="connsiteY287" fmla="*/ 390992 h 875162"/>
              <a:gd name="connsiteX288" fmla="*/ 620437 w 697726"/>
              <a:gd name="connsiteY288" fmla="*/ 393254 h 875162"/>
              <a:gd name="connsiteX289" fmla="*/ 619306 w 697726"/>
              <a:gd name="connsiteY289" fmla="*/ 394385 h 875162"/>
              <a:gd name="connsiteX290" fmla="*/ 618175 w 697726"/>
              <a:gd name="connsiteY290" fmla="*/ 395517 h 875162"/>
              <a:gd name="connsiteX291" fmla="*/ 617044 w 697726"/>
              <a:gd name="connsiteY291" fmla="*/ 400077 h 875162"/>
              <a:gd name="connsiteX292" fmla="*/ 611354 w 697726"/>
              <a:gd name="connsiteY292" fmla="*/ 405768 h 875162"/>
              <a:gd name="connsiteX293" fmla="*/ 610223 w 697726"/>
              <a:gd name="connsiteY293" fmla="*/ 414852 h 875162"/>
              <a:gd name="connsiteX294" fmla="*/ 607926 w 697726"/>
              <a:gd name="connsiteY294" fmla="*/ 418246 h 875162"/>
              <a:gd name="connsiteX295" fmla="*/ 607926 w 697726"/>
              <a:gd name="connsiteY295" fmla="*/ 420543 h 875162"/>
              <a:gd name="connsiteX296" fmla="*/ 609092 w 697726"/>
              <a:gd name="connsiteY296" fmla="*/ 421675 h 875162"/>
              <a:gd name="connsiteX297" fmla="*/ 609092 w 697726"/>
              <a:gd name="connsiteY297" fmla="*/ 423937 h 875162"/>
              <a:gd name="connsiteX298" fmla="*/ 607926 w 697726"/>
              <a:gd name="connsiteY298" fmla="*/ 427366 h 875162"/>
              <a:gd name="connsiteX299" fmla="*/ 607926 w 697726"/>
              <a:gd name="connsiteY299" fmla="*/ 429628 h 875162"/>
              <a:gd name="connsiteX300" fmla="*/ 609092 w 697726"/>
              <a:gd name="connsiteY300" fmla="*/ 431890 h 875162"/>
              <a:gd name="connsiteX301" fmla="*/ 609092 w 697726"/>
              <a:gd name="connsiteY301" fmla="*/ 433022 h 875162"/>
              <a:gd name="connsiteX302" fmla="*/ 607926 w 697726"/>
              <a:gd name="connsiteY302" fmla="*/ 433022 h 875162"/>
              <a:gd name="connsiteX303" fmla="*/ 606795 w 697726"/>
              <a:gd name="connsiteY303" fmla="*/ 434188 h 875162"/>
              <a:gd name="connsiteX304" fmla="*/ 604533 w 697726"/>
              <a:gd name="connsiteY304" fmla="*/ 436450 h 875162"/>
              <a:gd name="connsiteX305" fmla="*/ 599975 w 697726"/>
              <a:gd name="connsiteY305" fmla="*/ 439844 h 875162"/>
              <a:gd name="connsiteX306" fmla="*/ 597713 w 697726"/>
              <a:gd name="connsiteY306" fmla="*/ 440975 h 875162"/>
              <a:gd name="connsiteX307" fmla="*/ 596582 w 697726"/>
              <a:gd name="connsiteY307" fmla="*/ 444404 h 875162"/>
              <a:gd name="connsiteX308" fmla="*/ 596582 w 697726"/>
              <a:gd name="connsiteY308" fmla="*/ 445535 h 875162"/>
              <a:gd name="connsiteX309" fmla="*/ 595451 w 697726"/>
              <a:gd name="connsiteY309" fmla="*/ 446666 h 875162"/>
              <a:gd name="connsiteX310" fmla="*/ 596582 w 697726"/>
              <a:gd name="connsiteY310" fmla="*/ 450095 h 875162"/>
              <a:gd name="connsiteX311" fmla="*/ 595451 w 697726"/>
              <a:gd name="connsiteY311" fmla="*/ 452357 h 875162"/>
              <a:gd name="connsiteX312" fmla="*/ 592023 w 697726"/>
              <a:gd name="connsiteY312" fmla="*/ 456917 h 875162"/>
              <a:gd name="connsiteX313" fmla="*/ 592023 w 697726"/>
              <a:gd name="connsiteY313" fmla="*/ 458048 h 875162"/>
              <a:gd name="connsiteX314" fmla="*/ 592023 w 697726"/>
              <a:gd name="connsiteY314" fmla="*/ 459180 h 875162"/>
              <a:gd name="connsiteX315" fmla="*/ 590892 w 697726"/>
              <a:gd name="connsiteY315" fmla="*/ 464871 h 875162"/>
              <a:gd name="connsiteX316" fmla="*/ 589761 w 697726"/>
              <a:gd name="connsiteY316" fmla="*/ 466002 h 875162"/>
              <a:gd name="connsiteX317" fmla="*/ 588630 w 697726"/>
              <a:gd name="connsiteY317" fmla="*/ 468264 h 875162"/>
              <a:gd name="connsiteX318" fmla="*/ 586368 w 697726"/>
              <a:gd name="connsiteY318" fmla="*/ 469395 h 875162"/>
              <a:gd name="connsiteX319" fmla="*/ 584071 w 697726"/>
              <a:gd name="connsiteY319" fmla="*/ 469395 h 875162"/>
              <a:gd name="connsiteX320" fmla="*/ 581810 w 697726"/>
              <a:gd name="connsiteY320" fmla="*/ 473955 h 875162"/>
              <a:gd name="connsiteX321" fmla="*/ 579548 w 697726"/>
              <a:gd name="connsiteY321" fmla="*/ 475086 h 875162"/>
              <a:gd name="connsiteX322" fmla="*/ 573858 w 697726"/>
              <a:gd name="connsiteY322" fmla="*/ 478480 h 875162"/>
              <a:gd name="connsiteX323" fmla="*/ 573858 w 697726"/>
              <a:gd name="connsiteY323" fmla="*/ 479646 h 875162"/>
              <a:gd name="connsiteX324" fmla="*/ 572727 w 697726"/>
              <a:gd name="connsiteY324" fmla="*/ 480778 h 875162"/>
              <a:gd name="connsiteX325" fmla="*/ 572727 w 697726"/>
              <a:gd name="connsiteY325" fmla="*/ 483040 h 875162"/>
              <a:gd name="connsiteX326" fmla="*/ 570430 w 697726"/>
              <a:gd name="connsiteY326" fmla="*/ 485302 h 875162"/>
              <a:gd name="connsiteX327" fmla="*/ 567037 w 697726"/>
              <a:gd name="connsiteY327" fmla="*/ 492125 h 875162"/>
              <a:gd name="connsiteX328" fmla="*/ 563609 w 697726"/>
              <a:gd name="connsiteY328" fmla="*/ 493291 h 875162"/>
              <a:gd name="connsiteX329" fmla="*/ 560217 w 697726"/>
              <a:gd name="connsiteY329" fmla="*/ 496685 h 875162"/>
              <a:gd name="connsiteX330" fmla="*/ 559086 w 697726"/>
              <a:gd name="connsiteY330" fmla="*/ 497816 h 875162"/>
              <a:gd name="connsiteX331" fmla="*/ 559086 w 697726"/>
              <a:gd name="connsiteY331" fmla="*/ 502376 h 875162"/>
              <a:gd name="connsiteX332" fmla="*/ 557955 w 697726"/>
              <a:gd name="connsiteY332" fmla="*/ 505769 h 875162"/>
              <a:gd name="connsiteX333" fmla="*/ 557955 w 697726"/>
              <a:gd name="connsiteY333" fmla="*/ 508031 h 875162"/>
              <a:gd name="connsiteX334" fmla="*/ 560217 w 697726"/>
              <a:gd name="connsiteY334" fmla="*/ 506900 h 875162"/>
              <a:gd name="connsiteX335" fmla="*/ 562478 w 697726"/>
              <a:gd name="connsiteY335" fmla="*/ 506900 h 875162"/>
              <a:gd name="connsiteX336" fmla="*/ 562478 w 697726"/>
              <a:gd name="connsiteY336" fmla="*/ 508031 h 875162"/>
              <a:gd name="connsiteX337" fmla="*/ 564775 w 697726"/>
              <a:gd name="connsiteY337" fmla="*/ 508031 h 875162"/>
              <a:gd name="connsiteX338" fmla="*/ 562478 w 697726"/>
              <a:gd name="connsiteY338" fmla="*/ 512591 h 875162"/>
              <a:gd name="connsiteX339" fmla="*/ 560217 w 697726"/>
              <a:gd name="connsiteY339" fmla="*/ 517151 h 875162"/>
              <a:gd name="connsiteX340" fmla="*/ 554527 w 697726"/>
              <a:gd name="connsiteY340" fmla="*/ 522807 h 875162"/>
              <a:gd name="connsiteX341" fmla="*/ 554527 w 697726"/>
              <a:gd name="connsiteY341" fmla="*/ 523974 h 875162"/>
              <a:gd name="connsiteX342" fmla="*/ 552265 w 697726"/>
              <a:gd name="connsiteY342" fmla="*/ 526236 h 875162"/>
              <a:gd name="connsiteX343" fmla="*/ 553396 w 697726"/>
              <a:gd name="connsiteY343" fmla="*/ 528498 h 875162"/>
              <a:gd name="connsiteX344" fmla="*/ 551134 w 697726"/>
              <a:gd name="connsiteY344" fmla="*/ 535321 h 875162"/>
              <a:gd name="connsiteX345" fmla="*/ 548837 w 697726"/>
              <a:gd name="connsiteY345" fmla="*/ 537583 h 875162"/>
              <a:gd name="connsiteX346" fmla="*/ 547706 w 697726"/>
              <a:gd name="connsiteY346" fmla="*/ 539881 h 875162"/>
              <a:gd name="connsiteX347" fmla="*/ 545444 w 697726"/>
              <a:gd name="connsiteY347" fmla="*/ 542143 h 875162"/>
              <a:gd name="connsiteX348" fmla="*/ 545444 w 697726"/>
              <a:gd name="connsiteY348" fmla="*/ 544405 h 875162"/>
              <a:gd name="connsiteX349" fmla="*/ 545444 w 697726"/>
              <a:gd name="connsiteY349" fmla="*/ 545572 h 875162"/>
              <a:gd name="connsiteX350" fmla="*/ 543182 w 697726"/>
              <a:gd name="connsiteY350" fmla="*/ 546703 h 875162"/>
              <a:gd name="connsiteX351" fmla="*/ 542052 w 697726"/>
              <a:gd name="connsiteY351" fmla="*/ 546703 h 875162"/>
              <a:gd name="connsiteX352" fmla="*/ 540885 w 697726"/>
              <a:gd name="connsiteY352" fmla="*/ 547834 h 875162"/>
              <a:gd name="connsiteX353" fmla="*/ 538624 w 697726"/>
              <a:gd name="connsiteY353" fmla="*/ 548965 h 875162"/>
              <a:gd name="connsiteX354" fmla="*/ 531803 w 697726"/>
              <a:gd name="connsiteY354" fmla="*/ 554656 h 875162"/>
              <a:gd name="connsiteX355" fmla="*/ 530672 w 697726"/>
              <a:gd name="connsiteY355" fmla="*/ 556919 h 875162"/>
              <a:gd name="connsiteX356" fmla="*/ 530672 w 697726"/>
              <a:gd name="connsiteY356" fmla="*/ 562610 h 875162"/>
              <a:gd name="connsiteX357" fmla="*/ 529541 w 697726"/>
              <a:gd name="connsiteY357" fmla="*/ 563741 h 875162"/>
              <a:gd name="connsiteX358" fmla="*/ 528410 w 697726"/>
              <a:gd name="connsiteY358" fmla="*/ 563741 h 875162"/>
              <a:gd name="connsiteX359" fmla="*/ 526113 w 697726"/>
              <a:gd name="connsiteY359" fmla="*/ 566003 h 875162"/>
              <a:gd name="connsiteX360" fmla="*/ 526113 w 697726"/>
              <a:gd name="connsiteY360" fmla="*/ 567134 h 875162"/>
              <a:gd name="connsiteX361" fmla="*/ 523851 w 697726"/>
              <a:gd name="connsiteY361" fmla="*/ 567134 h 875162"/>
              <a:gd name="connsiteX362" fmla="*/ 521589 w 697726"/>
              <a:gd name="connsiteY362" fmla="*/ 569432 h 875162"/>
              <a:gd name="connsiteX363" fmla="*/ 519328 w 697726"/>
              <a:gd name="connsiteY363" fmla="*/ 568301 h 875162"/>
              <a:gd name="connsiteX364" fmla="*/ 515900 w 697726"/>
              <a:gd name="connsiteY364" fmla="*/ 568301 h 875162"/>
              <a:gd name="connsiteX365" fmla="*/ 514769 w 697726"/>
              <a:gd name="connsiteY365" fmla="*/ 566003 h 875162"/>
              <a:gd name="connsiteX366" fmla="*/ 514769 w 697726"/>
              <a:gd name="connsiteY366" fmla="*/ 568301 h 875162"/>
              <a:gd name="connsiteX367" fmla="*/ 511341 w 697726"/>
              <a:gd name="connsiteY367" fmla="*/ 570563 h 875162"/>
              <a:gd name="connsiteX368" fmla="*/ 510210 w 697726"/>
              <a:gd name="connsiteY368" fmla="*/ 569432 h 875162"/>
              <a:gd name="connsiteX369" fmla="*/ 509079 w 697726"/>
              <a:gd name="connsiteY369" fmla="*/ 567134 h 875162"/>
              <a:gd name="connsiteX370" fmla="*/ 509079 w 697726"/>
              <a:gd name="connsiteY370" fmla="*/ 566003 h 875162"/>
              <a:gd name="connsiteX371" fmla="*/ 507948 w 697726"/>
              <a:gd name="connsiteY371" fmla="*/ 566003 h 875162"/>
              <a:gd name="connsiteX372" fmla="*/ 507948 w 697726"/>
              <a:gd name="connsiteY372" fmla="*/ 563741 h 875162"/>
              <a:gd name="connsiteX373" fmla="*/ 506817 w 697726"/>
              <a:gd name="connsiteY373" fmla="*/ 564872 h 875162"/>
              <a:gd name="connsiteX374" fmla="*/ 505686 w 697726"/>
              <a:gd name="connsiteY374" fmla="*/ 563741 h 875162"/>
              <a:gd name="connsiteX375" fmla="*/ 504520 w 697726"/>
              <a:gd name="connsiteY375" fmla="*/ 564872 h 875162"/>
              <a:gd name="connsiteX376" fmla="*/ 503389 w 697726"/>
              <a:gd name="connsiteY376" fmla="*/ 564872 h 875162"/>
              <a:gd name="connsiteX377" fmla="*/ 499996 w 697726"/>
              <a:gd name="connsiteY377" fmla="*/ 568301 h 875162"/>
              <a:gd name="connsiteX378" fmla="*/ 497735 w 697726"/>
              <a:gd name="connsiteY378" fmla="*/ 569432 h 875162"/>
              <a:gd name="connsiteX379" fmla="*/ 498866 w 697726"/>
              <a:gd name="connsiteY379" fmla="*/ 571694 h 875162"/>
              <a:gd name="connsiteX380" fmla="*/ 496568 w 697726"/>
              <a:gd name="connsiteY380" fmla="*/ 573957 h 875162"/>
              <a:gd name="connsiteX381" fmla="*/ 495438 w 697726"/>
              <a:gd name="connsiteY381" fmla="*/ 573957 h 875162"/>
              <a:gd name="connsiteX382" fmla="*/ 494307 w 697726"/>
              <a:gd name="connsiteY382" fmla="*/ 577386 h 875162"/>
              <a:gd name="connsiteX383" fmla="*/ 493176 w 697726"/>
              <a:gd name="connsiteY383" fmla="*/ 579648 h 875162"/>
              <a:gd name="connsiteX384" fmla="*/ 493176 w 697726"/>
              <a:gd name="connsiteY384" fmla="*/ 580779 h 875162"/>
              <a:gd name="connsiteX385" fmla="*/ 488617 w 697726"/>
              <a:gd name="connsiteY385" fmla="*/ 585339 h 875162"/>
              <a:gd name="connsiteX386" fmla="*/ 488617 w 697726"/>
              <a:gd name="connsiteY386" fmla="*/ 587601 h 875162"/>
              <a:gd name="connsiteX387" fmla="*/ 484093 w 697726"/>
              <a:gd name="connsiteY387" fmla="*/ 588733 h 875162"/>
              <a:gd name="connsiteX388" fmla="*/ 484093 w 697726"/>
              <a:gd name="connsiteY388" fmla="*/ 592161 h 875162"/>
              <a:gd name="connsiteX389" fmla="*/ 485224 w 697726"/>
              <a:gd name="connsiteY389" fmla="*/ 593293 h 875162"/>
              <a:gd name="connsiteX390" fmla="*/ 485224 w 697726"/>
              <a:gd name="connsiteY390" fmla="*/ 594424 h 875162"/>
              <a:gd name="connsiteX391" fmla="*/ 484093 w 697726"/>
              <a:gd name="connsiteY391" fmla="*/ 595555 h 875162"/>
              <a:gd name="connsiteX392" fmla="*/ 482962 w 697726"/>
              <a:gd name="connsiteY392" fmla="*/ 597852 h 875162"/>
              <a:gd name="connsiteX393" fmla="*/ 480665 w 697726"/>
              <a:gd name="connsiteY393" fmla="*/ 596686 h 875162"/>
              <a:gd name="connsiteX394" fmla="*/ 479534 w 697726"/>
              <a:gd name="connsiteY394" fmla="*/ 600115 h 875162"/>
              <a:gd name="connsiteX395" fmla="*/ 478403 w 697726"/>
              <a:gd name="connsiteY395" fmla="*/ 601246 h 875162"/>
              <a:gd name="connsiteX396" fmla="*/ 476142 w 697726"/>
              <a:gd name="connsiteY396" fmla="*/ 602377 h 875162"/>
              <a:gd name="connsiteX397" fmla="*/ 476142 w 697726"/>
              <a:gd name="connsiteY397" fmla="*/ 603508 h 875162"/>
              <a:gd name="connsiteX398" fmla="*/ 477273 w 697726"/>
              <a:gd name="connsiteY398" fmla="*/ 603508 h 875162"/>
              <a:gd name="connsiteX399" fmla="*/ 477273 w 697726"/>
              <a:gd name="connsiteY399" fmla="*/ 605806 h 875162"/>
              <a:gd name="connsiteX400" fmla="*/ 477273 w 697726"/>
              <a:gd name="connsiteY400" fmla="*/ 606937 h 875162"/>
              <a:gd name="connsiteX401" fmla="*/ 474975 w 697726"/>
              <a:gd name="connsiteY401" fmla="*/ 609199 h 875162"/>
              <a:gd name="connsiteX402" fmla="*/ 474975 w 697726"/>
              <a:gd name="connsiteY402" fmla="*/ 611462 h 875162"/>
              <a:gd name="connsiteX403" fmla="*/ 476142 w 697726"/>
              <a:gd name="connsiteY403" fmla="*/ 614891 h 875162"/>
              <a:gd name="connsiteX404" fmla="*/ 478403 w 697726"/>
              <a:gd name="connsiteY404" fmla="*/ 616022 h 875162"/>
              <a:gd name="connsiteX405" fmla="*/ 477273 w 697726"/>
              <a:gd name="connsiteY405" fmla="*/ 617153 h 875162"/>
              <a:gd name="connsiteX406" fmla="*/ 476142 w 697726"/>
              <a:gd name="connsiteY406" fmla="*/ 617153 h 875162"/>
              <a:gd name="connsiteX407" fmla="*/ 476142 w 697726"/>
              <a:gd name="connsiteY407" fmla="*/ 619415 h 875162"/>
              <a:gd name="connsiteX408" fmla="*/ 473845 w 697726"/>
              <a:gd name="connsiteY408" fmla="*/ 619415 h 875162"/>
              <a:gd name="connsiteX409" fmla="*/ 473845 w 697726"/>
              <a:gd name="connsiteY409" fmla="*/ 620582 h 875162"/>
              <a:gd name="connsiteX410" fmla="*/ 472714 w 697726"/>
              <a:gd name="connsiteY410" fmla="*/ 621713 h 875162"/>
              <a:gd name="connsiteX411" fmla="*/ 471583 w 697726"/>
              <a:gd name="connsiteY411" fmla="*/ 621713 h 875162"/>
              <a:gd name="connsiteX412" fmla="*/ 472714 w 697726"/>
              <a:gd name="connsiteY412" fmla="*/ 622844 h 875162"/>
              <a:gd name="connsiteX413" fmla="*/ 473845 w 697726"/>
              <a:gd name="connsiteY413" fmla="*/ 622844 h 875162"/>
              <a:gd name="connsiteX414" fmla="*/ 474975 w 697726"/>
              <a:gd name="connsiteY414" fmla="*/ 622844 h 875162"/>
              <a:gd name="connsiteX415" fmla="*/ 474975 w 697726"/>
              <a:gd name="connsiteY415" fmla="*/ 623975 h 875162"/>
              <a:gd name="connsiteX416" fmla="*/ 476142 w 697726"/>
              <a:gd name="connsiteY416" fmla="*/ 623975 h 875162"/>
              <a:gd name="connsiteX417" fmla="*/ 480665 w 697726"/>
              <a:gd name="connsiteY417" fmla="*/ 623975 h 875162"/>
              <a:gd name="connsiteX418" fmla="*/ 481796 w 697726"/>
              <a:gd name="connsiteY418" fmla="*/ 623975 h 875162"/>
              <a:gd name="connsiteX419" fmla="*/ 484093 w 697726"/>
              <a:gd name="connsiteY419" fmla="*/ 622844 h 875162"/>
              <a:gd name="connsiteX420" fmla="*/ 486355 w 697726"/>
              <a:gd name="connsiteY420" fmla="*/ 625106 h 875162"/>
              <a:gd name="connsiteX421" fmla="*/ 485224 w 697726"/>
              <a:gd name="connsiteY421" fmla="*/ 625106 h 875162"/>
              <a:gd name="connsiteX422" fmla="*/ 479534 w 697726"/>
              <a:gd name="connsiteY422" fmla="*/ 629666 h 875162"/>
              <a:gd name="connsiteX423" fmla="*/ 479534 w 697726"/>
              <a:gd name="connsiteY423" fmla="*/ 630797 h 875162"/>
              <a:gd name="connsiteX424" fmla="*/ 479534 w 697726"/>
              <a:gd name="connsiteY424" fmla="*/ 631929 h 875162"/>
              <a:gd name="connsiteX425" fmla="*/ 477273 w 697726"/>
              <a:gd name="connsiteY425" fmla="*/ 633060 h 875162"/>
              <a:gd name="connsiteX426" fmla="*/ 477273 w 697726"/>
              <a:gd name="connsiteY426" fmla="*/ 636489 h 875162"/>
              <a:gd name="connsiteX427" fmla="*/ 472714 w 697726"/>
              <a:gd name="connsiteY427" fmla="*/ 641013 h 875162"/>
              <a:gd name="connsiteX428" fmla="*/ 470452 w 697726"/>
              <a:gd name="connsiteY428" fmla="*/ 643311 h 875162"/>
              <a:gd name="connsiteX429" fmla="*/ 469321 w 697726"/>
              <a:gd name="connsiteY429" fmla="*/ 645573 h 875162"/>
              <a:gd name="connsiteX430" fmla="*/ 470452 w 697726"/>
              <a:gd name="connsiteY430" fmla="*/ 646704 h 875162"/>
              <a:gd name="connsiteX431" fmla="*/ 468190 w 697726"/>
              <a:gd name="connsiteY431" fmla="*/ 650133 h 875162"/>
              <a:gd name="connsiteX432" fmla="*/ 468190 w 697726"/>
              <a:gd name="connsiteY432" fmla="*/ 651264 h 875162"/>
              <a:gd name="connsiteX433" fmla="*/ 467024 w 697726"/>
              <a:gd name="connsiteY433" fmla="*/ 652396 h 875162"/>
              <a:gd name="connsiteX434" fmla="*/ 467024 w 697726"/>
              <a:gd name="connsiteY434" fmla="*/ 653527 h 875162"/>
              <a:gd name="connsiteX435" fmla="*/ 464762 w 697726"/>
              <a:gd name="connsiteY435" fmla="*/ 654658 h 875162"/>
              <a:gd name="connsiteX436" fmla="*/ 467024 w 697726"/>
              <a:gd name="connsiteY436" fmla="*/ 656955 h 875162"/>
              <a:gd name="connsiteX437" fmla="*/ 467024 w 697726"/>
              <a:gd name="connsiteY437" fmla="*/ 659218 h 875162"/>
              <a:gd name="connsiteX438" fmla="*/ 464762 w 697726"/>
              <a:gd name="connsiteY438" fmla="*/ 661480 h 875162"/>
              <a:gd name="connsiteX439" fmla="*/ 463631 w 697726"/>
              <a:gd name="connsiteY439" fmla="*/ 662611 h 875162"/>
              <a:gd name="connsiteX440" fmla="*/ 462500 w 697726"/>
              <a:gd name="connsiteY440" fmla="*/ 663742 h 875162"/>
              <a:gd name="connsiteX441" fmla="*/ 462500 w 697726"/>
              <a:gd name="connsiteY441" fmla="*/ 666040 h 875162"/>
              <a:gd name="connsiteX442" fmla="*/ 464762 w 697726"/>
              <a:gd name="connsiteY442" fmla="*/ 667171 h 875162"/>
              <a:gd name="connsiteX443" fmla="*/ 464762 w 697726"/>
              <a:gd name="connsiteY443" fmla="*/ 669434 h 875162"/>
              <a:gd name="connsiteX444" fmla="*/ 463631 w 697726"/>
              <a:gd name="connsiteY444" fmla="*/ 670565 h 875162"/>
              <a:gd name="connsiteX445" fmla="*/ 461369 w 697726"/>
              <a:gd name="connsiteY445" fmla="*/ 671731 h 875162"/>
              <a:gd name="connsiteX446" fmla="*/ 462500 w 697726"/>
              <a:gd name="connsiteY446" fmla="*/ 671731 h 875162"/>
              <a:gd name="connsiteX447" fmla="*/ 461369 w 697726"/>
              <a:gd name="connsiteY447" fmla="*/ 671731 h 875162"/>
              <a:gd name="connsiteX448" fmla="*/ 460238 w 697726"/>
              <a:gd name="connsiteY448" fmla="*/ 675125 h 875162"/>
              <a:gd name="connsiteX449" fmla="*/ 460238 w 697726"/>
              <a:gd name="connsiteY449" fmla="*/ 676256 h 875162"/>
              <a:gd name="connsiteX450" fmla="*/ 461369 w 697726"/>
              <a:gd name="connsiteY450" fmla="*/ 679685 h 875162"/>
              <a:gd name="connsiteX451" fmla="*/ 462500 w 697726"/>
              <a:gd name="connsiteY451" fmla="*/ 680816 h 875162"/>
              <a:gd name="connsiteX452" fmla="*/ 462500 w 697726"/>
              <a:gd name="connsiteY452" fmla="*/ 683078 h 875162"/>
              <a:gd name="connsiteX453" fmla="*/ 463631 w 697726"/>
              <a:gd name="connsiteY453" fmla="*/ 684209 h 875162"/>
              <a:gd name="connsiteX454" fmla="*/ 463631 w 697726"/>
              <a:gd name="connsiteY454" fmla="*/ 685340 h 875162"/>
              <a:gd name="connsiteX455" fmla="*/ 463631 w 697726"/>
              <a:gd name="connsiteY455" fmla="*/ 686472 h 875162"/>
              <a:gd name="connsiteX456" fmla="*/ 465893 w 697726"/>
              <a:gd name="connsiteY456" fmla="*/ 686472 h 875162"/>
              <a:gd name="connsiteX457" fmla="*/ 467024 w 697726"/>
              <a:gd name="connsiteY457" fmla="*/ 688769 h 875162"/>
              <a:gd name="connsiteX458" fmla="*/ 469321 w 697726"/>
              <a:gd name="connsiteY458" fmla="*/ 689900 h 875162"/>
              <a:gd name="connsiteX459" fmla="*/ 469321 w 697726"/>
              <a:gd name="connsiteY459" fmla="*/ 692163 h 875162"/>
              <a:gd name="connsiteX460" fmla="*/ 467024 w 697726"/>
              <a:gd name="connsiteY460" fmla="*/ 691032 h 875162"/>
              <a:gd name="connsiteX461" fmla="*/ 464762 w 697726"/>
              <a:gd name="connsiteY461" fmla="*/ 691032 h 875162"/>
              <a:gd name="connsiteX462" fmla="*/ 465893 w 697726"/>
              <a:gd name="connsiteY462" fmla="*/ 692163 h 875162"/>
              <a:gd name="connsiteX463" fmla="*/ 465893 w 697726"/>
              <a:gd name="connsiteY463" fmla="*/ 693294 h 875162"/>
              <a:gd name="connsiteX464" fmla="*/ 463631 w 697726"/>
              <a:gd name="connsiteY464" fmla="*/ 694460 h 875162"/>
              <a:gd name="connsiteX465" fmla="*/ 462500 w 697726"/>
              <a:gd name="connsiteY465" fmla="*/ 695592 h 875162"/>
              <a:gd name="connsiteX466" fmla="*/ 461369 w 697726"/>
              <a:gd name="connsiteY466" fmla="*/ 696723 h 875162"/>
              <a:gd name="connsiteX467" fmla="*/ 459072 w 697726"/>
              <a:gd name="connsiteY467" fmla="*/ 698985 h 875162"/>
              <a:gd name="connsiteX468" fmla="*/ 460238 w 697726"/>
              <a:gd name="connsiteY468" fmla="*/ 700116 h 875162"/>
              <a:gd name="connsiteX469" fmla="*/ 460238 w 697726"/>
              <a:gd name="connsiteY469" fmla="*/ 701283 h 875162"/>
              <a:gd name="connsiteX470" fmla="*/ 459072 w 697726"/>
              <a:gd name="connsiteY470" fmla="*/ 702414 h 875162"/>
              <a:gd name="connsiteX471" fmla="*/ 459072 w 697726"/>
              <a:gd name="connsiteY471" fmla="*/ 703545 h 875162"/>
              <a:gd name="connsiteX472" fmla="*/ 457941 w 697726"/>
              <a:gd name="connsiteY472" fmla="*/ 704676 h 875162"/>
              <a:gd name="connsiteX473" fmla="*/ 455680 w 697726"/>
              <a:gd name="connsiteY473" fmla="*/ 705807 h 875162"/>
              <a:gd name="connsiteX474" fmla="*/ 453418 w 697726"/>
              <a:gd name="connsiteY474" fmla="*/ 705807 h 875162"/>
              <a:gd name="connsiteX475" fmla="*/ 453418 w 697726"/>
              <a:gd name="connsiteY475" fmla="*/ 708070 h 875162"/>
              <a:gd name="connsiteX476" fmla="*/ 451121 w 697726"/>
              <a:gd name="connsiteY476" fmla="*/ 708070 h 875162"/>
              <a:gd name="connsiteX477" fmla="*/ 449990 w 697726"/>
              <a:gd name="connsiteY477" fmla="*/ 708070 h 875162"/>
              <a:gd name="connsiteX478" fmla="*/ 449990 w 697726"/>
              <a:gd name="connsiteY478" fmla="*/ 709236 h 875162"/>
              <a:gd name="connsiteX479" fmla="*/ 445431 w 697726"/>
              <a:gd name="connsiteY479" fmla="*/ 710367 h 875162"/>
              <a:gd name="connsiteX480" fmla="*/ 444300 w 697726"/>
              <a:gd name="connsiteY480" fmla="*/ 711499 h 875162"/>
              <a:gd name="connsiteX481" fmla="*/ 445431 w 697726"/>
              <a:gd name="connsiteY481" fmla="*/ 712630 h 875162"/>
              <a:gd name="connsiteX482" fmla="*/ 445431 w 697726"/>
              <a:gd name="connsiteY482" fmla="*/ 714892 h 875162"/>
              <a:gd name="connsiteX483" fmla="*/ 446597 w 697726"/>
              <a:gd name="connsiteY483" fmla="*/ 717190 h 875162"/>
              <a:gd name="connsiteX484" fmla="*/ 444300 w 697726"/>
              <a:gd name="connsiteY484" fmla="*/ 718321 h 875162"/>
              <a:gd name="connsiteX485" fmla="*/ 445431 w 697726"/>
              <a:gd name="connsiteY485" fmla="*/ 720583 h 875162"/>
              <a:gd name="connsiteX486" fmla="*/ 447728 w 697726"/>
              <a:gd name="connsiteY486" fmla="*/ 720583 h 875162"/>
              <a:gd name="connsiteX487" fmla="*/ 447728 w 697726"/>
              <a:gd name="connsiteY487" fmla="*/ 721714 h 875162"/>
              <a:gd name="connsiteX488" fmla="*/ 448859 w 697726"/>
              <a:gd name="connsiteY488" fmla="*/ 722845 h 875162"/>
              <a:gd name="connsiteX489" fmla="*/ 447728 w 697726"/>
              <a:gd name="connsiteY489" fmla="*/ 722845 h 875162"/>
              <a:gd name="connsiteX490" fmla="*/ 446597 w 697726"/>
              <a:gd name="connsiteY490" fmla="*/ 725143 h 875162"/>
              <a:gd name="connsiteX491" fmla="*/ 445431 w 697726"/>
              <a:gd name="connsiteY491" fmla="*/ 725143 h 875162"/>
              <a:gd name="connsiteX492" fmla="*/ 444300 w 697726"/>
              <a:gd name="connsiteY492" fmla="*/ 726274 h 875162"/>
              <a:gd name="connsiteX493" fmla="*/ 445431 w 697726"/>
              <a:gd name="connsiteY493" fmla="*/ 727405 h 875162"/>
              <a:gd name="connsiteX494" fmla="*/ 446597 w 697726"/>
              <a:gd name="connsiteY494" fmla="*/ 727405 h 875162"/>
              <a:gd name="connsiteX495" fmla="*/ 449990 w 697726"/>
              <a:gd name="connsiteY495" fmla="*/ 729668 h 875162"/>
              <a:gd name="connsiteX496" fmla="*/ 452252 w 697726"/>
              <a:gd name="connsiteY496" fmla="*/ 730834 h 875162"/>
              <a:gd name="connsiteX497" fmla="*/ 453418 w 697726"/>
              <a:gd name="connsiteY497" fmla="*/ 730834 h 875162"/>
              <a:gd name="connsiteX498" fmla="*/ 456810 w 697726"/>
              <a:gd name="connsiteY498" fmla="*/ 731965 h 875162"/>
              <a:gd name="connsiteX499" fmla="*/ 456810 w 697726"/>
              <a:gd name="connsiteY499" fmla="*/ 734228 h 875162"/>
              <a:gd name="connsiteX500" fmla="*/ 460238 w 697726"/>
              <a:gd name="connsiteY500" fmla="*/ 735359 h 875162"/>
              <a:gd name="connsiteX501" fmla="*/ 460238 w 697726"/>
              <a:gd name="connsiteY501" fmla="*/ 736490 h 875162"/>
              <a:gd name="connsiteX502" fmla="*/ 459072 w 697726"/>
              <a:gd name="connsiteY502" fmla="*/ 738788 h 875162"/>
              <a:gd name="connsiteX503" fmla="*/ 460238 w 697726"/>
              <a:gd name="connsiteY503" fmla="*/ 739919 h 875162"/>
              <a:gd name="connsiteX504" fmla="*/ 461369 w 697726"/>
              <a:gd name="connsiteY504" fmla="*/ 741050 h 875162"/>
              <a:gd name="connsiteX505" fmla="*/ 462500 w 697726"/>
              <a:gd name="connsiteY505" fmla="*/ 742181 h 875162"/>
              <a:gd name="connsiteX506" fmla="*/ 462500 w 697726"/>
              <a:gd name="connsiteY506" fmla="*/ 743312 h 875162"/>
              <a:gd name="connsiteX507" fmla="*/ 461369 w 697726"/>
              <a:gd name="connsiteY507" fmla="*/ 746741 h 875162"/>
              <a:gd name="connsiteX508" fmla="*/ 460238 w 697726"/>
              <a:gd name="connsiteY508" fmla="*/ 749003 h 875162"/>
              <a:gd name="connsiteX509" fmla="*/ 459072 w 697726"/>
              <a:gd name="connsiteY509" fmla="*/ 750135 h 875162"/>
              <a:gd name="connsiteX510" fmla="*/ 459072 w 697726"/>
              <a:gd name="connsiteY510" fmla="*/ 754695 h 875162"/>
              <a:gd name="connsiteX511" fmla="*/ 457941 w 697726"/>
              <a:gd name="connsiteY511" fmla="*/ 755826 h 875162"/>
              <a:gd name="connsiteX512" fmla="*/ 459072 w 697726"/>
              <a:gd name="connsiteY512" fmla="*/ 756957 h 875162"/>
              <a:gd name="connsiteX513" fmla="*/ 457941 w 697726"/>
              <a:gd name="connsiteY513" fmla="*/ 758088 h 875162"/>
              <a:gd name="connsiteX514" fmla="*/ 457941 w 697726"/>
              <a:gd name="connsiteY514" fmla="*/ 760386 h 875162"/>
              <a:gd name="connsiteX515" fmla="*/ 461369 w 697726"/>
              <a:gd name="connsiteY515" fmla="*/ 759219 h 875162"/>
              <a:gd name="connsiteX516" fmla="*/ 464762 w 697726"/>
              <a:gd name="connsiteY516" fmla="*/ 759219 h 875162"/>
              <a:gd name="connsiteX517" fmla="*/ 465893 w 697726"/>
              <a:gd name="connsiteY517" fmla="*/ 760386 h 875162"/>
              <a:gd name="connsiteX518" fmla="*/ 468190 w 697726"/>
              <a:gd name="connsiteY518" fmla="*/ 760386 h 875162"/>
              <a:gd name="connsiteX519" fmla="*/ 469321 w 697726"/>
              <a:gd name="connsiteY519" fmla="*/ 761517 h 875162"/>
              <a:gd name="connsiteX520" fmla="*/ 468190 w 697726"/>
              <a:gd name="connsiteY520" fmla="*/ 763779 h 875162"/>
              <a:gd name="connsiteX521" fmla="*/ 469321 w 697726"/>
              <a:gd name="connsiteY521" fmla="*/ 764910 h 875162"/>
              <a:gd name="connsiteX522" fmla="*/ 469321 w 697726"/>
              <a:gd name="connsiteY522" fmla="*/ 767173 h 875162"/>
              <a:gd name="connsiteX523" fmla="*/ 471583 w 697726"/>
              <a:gd name="connsiteY523" fmla="*/ 768339 h 875162"/>
              <a:gd name="connsiteX524" fmla="*/ 472714 w 697726"/>
              <a:gd name="connsiteY524" fmla="*/ 769470 h 875162"/>
              <a:gd name="connsiteX525" fmla="*/ 474975 w 697726"/>
              <a:gd name="connsiteY525" fmla="*/ 770602 h 875162"/>
              <a:gd name="connsiteX526" fmla="*/ 479534 w 697726"/>
              <a:gd name="connsiteY526" fmla="*/ 768339 h 875162"/>
              <a:gd name="connsiteX527" fmla="*/ 480665 w 697726"/>
              <a:gd name="connsiteY527" fmla="*/ 769470 h 875162"/>
              <a:gd name="connsiteX528" fmla="*/ 479534 w 697726"/>
              <a:gd name="connsiteY528" fmla="*/ 770602 h 875162"/>
              <a:gd name="connsiteX529" fmla="*/ 480665 w 697726"/>
              <a:gd name="connsiteY529" fmla="*/ 772864 h 875162"/>
              <a:gd name="connsiteX530" fmla="*/ 481796 w 697726"/>
              <a:gd name="connsiteY530" fmla="*/ 772864 h 875162"/>
              <a:gd name="connsiteX531" fmla="*/ 481796 w 697726"/>
              <a:gd name="connsiteY531" fmla="*/ 775126 h 875162"/>
              <a:gd name="connsiteX532" fmla="*/ 482962 w 697726"/>
              <a:gd name="connsiteY532" fmla="*/ 778555 h 875162"/>
              <a:gd name="connsiteX533" fmla="*/ 481796 w 697726"/>
              <a:gd name="connsiteY533" fmla="*/ 780817 h 875162"/>
              <a:gd name="connsiteX534" fmla="*/ 480665 w 697726"/>
              <a:gd name="connsiteY534" fmla="*/ 781948 h 875162"/>
              <a:gd name="connsiteX535" fmla="*/ 480665 w 697726"/>
              <a:gd name="connsiteY535" fmla="*/ 784246 h 875162"/>
              <a:gd name="connsiteX536" fmla="*/ 480665 w 697726"/>
              <a:gd name="connsiteY536" fmla="*/ 785377 h 875162"/>
              <a:gd name="connsiteX537" fmla="*/ 480665 w 697726"/>
              <a:gd name="connsiteY537" fmla="*/ 786508 h 875162"/>
              <a:gd name="connsiteX538" fmla="*/ 478403 w 697726"/>
              <a:gd name="connsiteY538" fmla="*/ 788771 h 875162"/>
              <a:gd name="connsiteX539" fmla="*/ 476142 w 697726"/>
              <a:gd name="connsiteY539" fmla="*/ 792200 h 875162"/>
              <a:gd name="connsiteX540" fmla="*/ 474975 w 697726"/>
              <a:gd name="connsiteY540" fmla="*/ 795593 h 875162"/>
              <a:gd name="connsiteX541" fmla="*/ 473845 w 697726"/>
              <a:gd name="connsiteY541" fmla="*/ 796724 h 875162"/>
              <a:gd name="connsiteX542" fmla="*/ 472714 w 697726"/>
              <a:gd name="connsiteY542" fmla="*/ 799022 h 875162"/>
              <a:gd name="connsiteX543" fmla="*/ 474975 w 697726"/>
              <a:gd name="connsiteY543" fmla="*/ 799022 h 875162"/>
              <a:gd name="connsiteX544" fmla="*/ 474975 w 697726"/>
              <a:gd name="connsiteY544" fmla="*/ 802415 h 875162"/>
              <a:gd name="connsiteX545" fmla="*/ 472714 w 697726"/>
              <a:gd name="connsiteY545" fmla="*/ 802415 h 875162"/>
              <a:gd name="connsiteX546" fmla="*/ 472714 w 697726"/>
              <a:gd name="connsiteY546" fmla="*/ 803547 h 875162"/>
              <a:gd name="connsiteX547" fmla="*/ 471583 w 697726"/>
              <a:gd name="connsiteY547" fmla="*/ 804678 h 875162"/>
              <a:gd name="connsiteX548" fmla="*/ 471583 w 697726"/>
              <a:gd name="connsiteY548" fmla="*/ 805844 h 875162"/>
              <a:gd name="connsiteX549" fmla="*/ 464762 w 697726"/>
              <a:gd name="connsiteY549" fmla="*/ 806975 h 875162"/>
              <a:gd name="connsiteX550" fmla="*/ 464762 w 697726"/>
              <a:gd name="connsiteY550" fmla="*/ 808107 h 875162"/>
              <a:gd name="connsiteX551" fmla="*/ 465893 w 697726"/>
              <a:gd name="connsiteY551" fmla="*/ 809238 h 875162"/>
              <a:gd name="connsiteX552" fmla="*/ 467024 w 697726"/>
              <a:gd name="connsiteY552" fmla="*/ 811500 h 875162"/>
              <a:gd name="connsiteX553" fmla="*/ 464762 w 697726"/>
              <a:gd name="connsiteY553" fmla="*/ 813798 h 875162"/>
              <a:gd name="connsiteX554" fmla="*/ 463631 w 697726"/>
              <a:gd name="connsiteY554" fmla="*/ 816060 h 875162"/>
              <a:gd name="connsiteX555" fmla="*/ 464762 w 697726"/>
              <a:gd name="connsiteY555" fmla="*/ 817191 h 875162"/>
              <a:gd name="connsiteX556" fmla="*/ 462500 w 697726"/>
              <a:gd name="connsiteY556" fmla="*/ 817191 h 875162"/>
              <a:gd name="connsiteX557" fmla="*/ 463631 w 697726"/>
              <a:gd name="connsiteY557" fmla="*/ 818322 h 875162"/>
              <a:gd name="connsiteX558" fmla="*/ 463631 w 697726"/>
              <a:gd name="connsiteY558" fmla="*/ 820620 h 875162"/>
              <a:gd name="connsiteX559" fmla="*/ 462500 w 697726"/>
              <a:gd name="connsiteY559" fmla="*/ 821751 h 875162"/>
              <a:gd name="connsiteX560" fmla="*/ 463631 w 697726"/>
              <a:gd name="connsiteY560" fmla="*/ 822882 h 875162"/>
              <a:gd name="connsiteX561" fmla="*/ 462500 w 697726"/>
              <a:gd name="connsiteY561" fmla="*/ 824013 h 875162"/>
              <a:gd name="connsiteX562" fmla="*/ 462500 w 697726"/>
              <a:gd name="connsiteY562" fmla="*/ 825145 h 875162"/>
              <a:gd name="connsiteX563" fmla="*/ 459072 w 697726"/>
              <a:gd name="connsiteY563" fmla="*/ 826276 h 875162"/>
              <a:gd name="connsiteX564" fmla="*/ 457941 w 697726"/>
              <a:gd name="connsiteY564" fmla="*/ 827442 h 875162"/>
              <a:gd name="connsiteX565" fmla="*/ 454549 w 697726"/>
              <a:gd name="connsiteY565" fmla="*/ 827442 h 875162"/>
              <a:gd name="connsiteX566" fmla="*/ 453418 w 697726"/>
              <a:gd name="connsiteY566" fmla="*/ 828573 h 875162"/>
              <a:gd name="connsiteX567" fmla="*/ 453418 w 697726"/>
              <a:gd name="connsiteY567" fmla="*/ 831967 h 875162"/>
              <a:gd name="connsiteX568" fmla="*/ 452252 w 697726"/>
              <a:gd name="connsiteY568" fmla="*/ 833098 h 875162"/>
              <a:gd name="connsiteX569" fmla="*/ 452252 w 697726"/>
              <a:gd name="connsiteY569" fmla="*/ 834229 h 875162"/>
              <a:gd name="connsiteX570" fmla="*/ 452252 w 697726"/>
              <a:gd name="connsiteY570" fmla="*/ 835396 h 875162"/>
              <a:gd name="connsiteX571" fmla="*/ 451121 w 697726"/>
              <a:gd name="connsiteY571" fmla="*/ 835396 h 875162"/>
              <a:gd name="connsiteX572" fmla="*/ 448859 w 697726"/>
              <a:gd name="connsiteY572" fmla="*/ 836527 h 875162"/>
              <a:gd name="connsiteX573" fmla="*/ 449990 w 697726"/>
              <a:gd name="connsiteY573" fmla="*/ 837658 h 875162"/>
              <a:gd name="connsiteX574" fmla="*/ 448859 w 697726"/>
              <a:gd name="connsiteY574" fmla="*/ 838789 h 875162"/>
              <a:gd name="connsiteX575" fmla="*/ 447728 w 697726"/>
              <a:gd name="connsiteY575" fmla="*/ 841051 h 875162"/>
              <a:gd name="connsiteX576" fmla="*/ 446597 w 697726"/>
              <a:gd name="connsiteY576" fmla="*/ 841051 h 875162"/>
              <a:gd name="connsiteX577" fmla="*/ 445431 w 697726"/>
              <a:gd name="connsiteY577" fmla="*/ 841051 h 875162"/>
              <a:gd name="connsiteX578" fmla="*/ 443169 w 697726"/>
              <a:gd name="connsiteY578" fmla="*/ 842218 h 875162"/>
              <a:gd name="connsiteX579" fmla="*/ 442038 w 697726"/>
              <a:gd name="connsiteY579" fmla="*/ 841051 h 875162"/>
              <a:gd name="connsiteX580" fmla="*/ 442038 w 697726"/>
              <a:gd name="connsiteY580" fmla="*/ 842218 h 875162"/>
              <a:gd name="connsiteX581" fmla="*/ 440907 w 697726"/>
              <a:gd name="connsiteY581" fmla="*/ 843349 h 875162"/>
              <a:gd name="connsiteX582" fmla="*/ 438645 w 697726"/>
              <a:gd name="connsiteY582" fmla="*/ 843349 h 875162"/>
              <a:gd name="connsiteX583" fmla="*/ 436348 w 697726"/>
              <a:gd name="connsiteY583" fmla="*/ 843349 h 875162"/>
              <a:gd name="connsiteX584" fmla="*/ 436348 w 697726"/>
              <a:gd name="connsiteY584" fmla="*/ 842218 h 875162"/>
              <a:gd name="connsiteX585" fmla="*/ 435217 w 697726"/>
              <a:gd name="connsiteY585" fmla="*/ 842218 h 875162"/>
              <a:gd name="connsiteX586" fmla="*/ 434087 w 697726"/>
              <a:gd name="connsiteY586" fmla="*/ 844480 h 875162"/>
              <a:gd name="connsiteX587" fmla="*/ 436348 w 697726"/>
              <a:gd name="connsiteY587" fmla="*/ 845611 h 875162"/>
              <a:gd name="connsiteX588" fmla="*/ 436348 w 697726"/>
              <a:gd name="connsiteY588" fmla="*/ 847874 h 875162"/>
              <a:gd name="connsiteX589" fmla="*/ 435217 w 697726"/>
              <a:gd name="connsiteY589" fmla="*/ 851303 h 875162"/>
              <a:gd name="connsiteX590" fmla="*/ 432956 w 697726"/>
              <a:gd name="connsiteY590" fmla="*/ 851303 h 875162"/>
              <a:gd name="connsiteX591" fmla="*/ 430694 w 697726"/>
              <a:gd name="connsiteY591" fmla="*/ 851303 h 875162"/>
              <a:gd name="connsiteX592" fmla="*/ 429528 w 697726"/>
              <a:gd name="connsiteY592" fmla="*/ 851303 h 875162"/>
              <a:gd name="connsiteX593" fmla="*/ 427266 w 697726"/>
              <a:gd name="connsiteY593" fmla="*/ 850171 h 875162"/>
              <a:gd name="connsiteX594" fmla="*/ 425004 w 697726"/>
              <a:gd name="connsiteY594" fmla="*/ 852434 h 875162"/>
              <a:gd name="connsiteX595" fmla="*/ 425004 w 697726"/>
              <a:gd name="connsiteY595" fmla="*/ 855827 h 875162"/>
              <a:gd name="connsiteX596" fmla="*/ 422707 w 697726"/>
              <a:gd name="connsiteY596" fmla="*/ 856994 h 875162"/>
              <a:gd name="connsiteX597" fmla="*/ 421576 w 697726"/>
              <a:gd name="connsiteY597" fmla="*/ 855827 h 875162"/>
              <a:gd name="connsiteX598" fmla="*/ 419314 w 697726"/>
              <a:gd name="connsiteY598" fmla="*/ 855827 h 875162"/>
              <a:gd name="connsiteX599" fmla="*/ 419314 w 697726"/>
              <a:gd name="connsiteY599" fmla="*/ 858125 h 875162"/>
              <a:gd name="connsiteX600" fmla="*/ 418183 w 697726"/>
              <a:gd name="connsiteY600" fmla="*/ 858125 h 875162"/>
              <a:gd name="connsiteX601" fmla="*/ 417052 w 697726"/>
              <a:gd name="connsiteY601" fmla="*/ 856994 h 875162"/>
              <a:gd name="connsiteX602" fmla="*/ 415886 w 697726"/>
              <a:gd name="connsiteY602" fmla="*/ 858125 h 875162"/>
              <a:gd name="connsiteX603" fmla="*/ 414755 w 697726"/>
              <a:gd name="connsiteY603" fmla="*/ 858125 h 875162"/>
              <a:gd name="connsiteX604" fmla="*/ 414755 w 697726"/>
              <a:gd name="connsiteY604" fmla="*/ 859256 h 875162"/>
              <a:gd name="connsiteX605" fmla="*/ 414755 w 697726"/>
              <a:gd name="connsiteY605" fmla="*/ 860387 h 875162"/>
              <a:gd name="connsiteX606" fmla="*/ 413624 w 697726"/>
              <a:gd name="connsiteY606" fmla="*/ 862650 h 875162"/>
              <a:gd name="connsiteX607" fmla="*/ 414755 w 697726"/>
              <a:gd name="connsiteY607" fmla="*/ 864947 h 875162"/>
              <a:gd name="connsiteX608" fmla="*/ 413624 w 697726"/>
              <a:gd name="connsiteY608" fmla="*/ 867210 h 875162"/>
              <a:gd name="connsiteX609" fmla="*/ 412494 w 697726"/>
              <a:gd name="connsiteY609" fmla="*/ 869472 h 875162"/>
              <a:gd name="connsiteX610" fmla="*/ 411363 w 697726"/>
              <a:gd name="connsiteY610" fmla="*/ 870603 h 875162"/>
              <a:gd name="connsiteX611" fmla="*/ 411363 w 697726"/>
              <a:gd name="connsiteY611" fmla="*/ 871770 h 875162"/>
              <a:gd name="connsiteX612" fmla="*/ 411363 w 697726"/>
              <a:gd name="connsiteY612" fmla="*/ 872901 h 875162"/>
              <a:gd name="connsiteX613" fmla="*/ 410232 w 697726"/>
              <a:gd name="connsiteY613" fmla="*/ 872901 h 875162"/>
              <a:gd name="connsiteX614" fmla="*/ 409101 w 697726"/>
              <a:gd name="connsiteY614" fmla="*/ 872901 h 875162"/>
              <a:gd name="connsiteX615" fmla="*/ 407935 w 697726"/>
              <a:gd name="connsiteY615" fmla="*/ 874032 h 875162"/>
              <a:gd name="connsiteX616" fmla="*/ 404542 w 697726"/>
              <a:gd name="connsiteY616" fmla="*/ 872901 h 875162"/>
              <a:gd name="connsiteX617" fmla="*/ 404542 w 697726"/>
              <a:gd name="connsiteY617" fmla="*/ 871770 h 875162"/>
              <a:gd name="connsiteX618" fmla="*/ 403411 w 697726"/>
              <a:gd name="connsiteY618" fmla="*/ 868341 h 875162"/>
              <a:gd name="connsiteX619" fmla="*/ 402280 w 697726"/>
              <a:gd name="connsiteY619" fmla="*/ 868341 h 875162"/>
              <a:gd name="connsiteX620" fmla="*/ 401149 w 697726"/>
              <a:gd name="connsiteY620" fmla="*/ 869472 h 875162"/>
              <a:gd name="connsiteX621" fmla="*/ 396590 w 697726"/>
              <a:gd name="connsiteY621" fmla="*/ 868341 h 875162"/>
              <a:gd name="connsiteX622" fmla="*/ 394329 w 697726"/>
              <a:gd name="connsiteY622" fmla="*/ 871770 h 875162"/>
              <a:gd name="connsiteX623" fmla="*/ 389770 w 697726"/>
              <a:gd name="connsiteY623" fmla="*/ 875163 h 875162"/>
              <a:gd name="connsiteX624" fmla="*/ 388639 w 697726"/>
              <a:gd name="connsiteY624" fmla="*/ 874032 h 875162"/>
              <a:gd name="connsiteX625" fmla="*/ 390901 w 697726"/>
              <a:gd name="connsiteY625" fmla="*/ 871770 h 875162"/>
              <a:gd name="connsiteX626" fmla="*/ 389770 w 697726"/>
              <a:gd name="connsiteY626" fmla="*/ 869472 h 875162"/>
              <a:gd name="connsiteX627" fmla="*/ 389770 w 697726"/>
              <a:gd name="connsiteY627" fmla="*/ 867210 h 875162"/>
              <a:gd name="connsiteX628" fmla="*/ 388639 w 697726"/>
              <a:gd name="connsiteY628" fmla="*/ 862650 h 875162"/>
              <a:gd name="connsiteX629" fmla="*/ 387508 w 697726"/>
              <a:gd name="connsiteY629" fmla="*/ 860387 h 875162"/>
              <a:gd name="connsiteX630" fmla="*/ 387508 w 697726"/>
              <a:gd name="connsiteY630" fmla="*/ 858125 h 875162"/>
              <a:gd name="connsiteX631" fmla="*/ 384080 w 697726"/>
              <a:gd name="connsiteY631" fmla="*/ 855827 h 875162"/>
              <a:gd name="connsiteX632" fmla="*/ 382949 w 697726"/>
              <a:gd name="connsiteY632" fmla="*/ 852434 h 875162"/>
              <a:gd name="connsiteX633" fmla="*/ 380687 w 697726"/>
              <a:gd name="connsiteY633" fmla="*/ 851303 h 875162"/>
              <a:gd name="connsiteX634" fmla="*/ 376128 w 697726"/>
              <a:gd name="connsiteY634" fmla="*/ 851303 h 875162"/>
              <a:gd name="connsiteX635" fmla="*/ 373866 w 697726"/>
              <a:gd name="connsiteY635" fmla="*/ 847874 h 875162"/>
              <a:gd name="connsiteX636" fmla="*/ 370438 w 697726"/>
              <a:gd name="connsiteY636" fmla="*/ 846743 h 875162"/>
              <a:gd name="connsiteX637" fmla="*/ 368177 w 697726"/>
              <a:gd name="connsiteY637" fmla="*/ 847874 h 875162"/>
              <a:gd name="connsiteX638" fmla="*/ 365915 w 697726"/>
              <a:gd name="connsiteY638" fmla="*/ 847874 h 875162"/>
              <a:gd name="connsiteX639" fmla="*/ 364784 w 697726"/>
              <a:gd name="connsiteY639" fmla="*/ 849005 h 875162"/>
              <a:gd name="connsiteX640" fmla="*/ 362487 w 697726"/>
              <a:gd name="connsiteY640" fmla="*/ 849005 h 875162"/>
              <a:gd name="connsiteX641" fmla="*/ 363618 w 697726"/>
              <a:gd name="connsiteY641" fmla="*/ 847874 h 875162"/>
              <a:gd name="connsiteX642" fmla="*/ 363618 w 697726"/>
              <a:gd name="connsiteY642" fmla="*/ 846743 h 875162"/>
              <a:gd name="connsiteX643" fmla="*/ 363618 w 697726"/>
              <a:gd name="connsiteY643" fmla="*/ 844480 h 875162"/>
              <a:gd name="connsiteX644" fmla="*/ 360225 w 697726"/>
              <a:gd name="connsiteY644" fmla="*/ 843349 h 875162"/>
              <a:gd name="connsiteX645" fmla="*/ 360225 w 697726"/>
              <a:gd name="connsiteY645" fmla="*/ 842218 h 875162"/>
              <a:gd name="connsiteX646" fmla="*/ 359094 w 697726"/>
              <a:gd name="connsiteY646" fmla="*/ 841051 h 875162"/>
              <a:gd name="connsiteX647" fmla="*/ 357963 w 697726"/>
              <a:gd name="connsiteY647" fmla="*/ 842218 h 875162"/>
              <a:gd name="connsiteX648" fmla="*/ 353404 w 697726"/>
              <a:gd name="connsiteY648" fmla="*/ 842218 h 875162"/>
              <a:gd name="connsiteX649" fmla="*/ 353404 w 697726"/>
              <a:gd name="connsiteY649" fmla="*/ 839920 h 875162"/>
              <a:gd name="connsiteX650" fmla="*/ 354535 w 697726"/>
              <a:gd name="connsiteY650" fmla="*/ 838789 h 875162"/>
              <a:gd name="connsiteX651" fmla="*/ 354535 w 697726"/>
              <a:gd name="connsiteY651" fmla="*/ 835396 h 875162"/>
              <a:gd name="connsiteX652" fmla="*/ 355666 w 697726"/>
              <a:gd name="connsiteY652" fmla="*/ 834229 h 875162"/>
              <a:gd name="connsiteX653" fmla="*/ 357963 w 697726"/>
              <a:gd name="connsiteY653" fmla="*/ 831967 h 875162"/>
              <a:gd name="connsiteX654" fmla="*/ 359094 w 697726"/>
              <a:gd name="connsiteY654" fmla="*/ 831967 h 875162"/>
              <a:gd name="connsiteX655" fmla="*/ 357963 w 697726"/>
              <a:gd name="connsiteY655" fmla="*/ 830836 h 875162"/>
              <a:gd name="connsiteX656" fmla="*/ 356832 w 697726"/>
              <a:gd name="connsiteY656" fmla="*/ 830836 h 875162"/>
              <a:gd name="connsiteX657" fmla="*/ 355666 w 697726"/>
              <a:gd name="connsiteY657" fmla="*/ 829705 h 875162"/>
              <a:gd name="connsiteX658" fmla="*/ 353404 w 697726"/>
              <a:gd name="connsiteY658" fmla="*/ 826276 h 875162"/>
              <a:gd name="connsiteX659" fmla="*/ 352273 w 697726"/>
              <a:gd name="connsiteY659" fmla="*/ 821751 h 875162"/>
              <a:gd name="connsiteX660" fmla="*/ 352273 w 697726"/>
              <a:gd name="connsiteY660" fmla="*/ 820620 h 875162"/>
              <a:gd name="connsiteX661" fmla="*/ 350012 w 697726"/>
              <a:gd name="connsiteY661" fmla="*/ 819453 h 875162"/>
              <a:gd name="connsiteX662" fmla="*/ 345453 w 697726"/>
              <a:gd name="connsiteY662" fmla="*/ 814929 h 875162"/>
              <a:gd name="connsiteX663" fmla="*/ 343191 w 697726"/>
              <a:gd name="connsiteY663" fmla="*/ 812666 h 875162"/>
              <a:gd name="connsiteX664" fmla="*/ 338632 w 697726"/>
              <a:gd name="connsiteY664" fmla="*/ 809238 h 875162"/>
              <a:gd name="connsiteX665" fmla="*/ 337501 w 697726"/>
              <a:gd name="connsiteY665" fmla="*/ 809238 h 875162"/>
              <a:gd name="connsiteX666" fmla="*/ 335239 w 697726"/>
              <a:gd name="connsiteY666" fmla="*/ 808107 h 875162"/>
              <a:gd name="connsiteX667" fmla="*/ 330680 w 697726"/>
              <a:gd name="connsiteY667" fmla="*/ 805844 h 875162"/>
              <a:gd name="connsiteX668" fmla="*/ 329550 w 697726"/>
              <a:gd name="connsiteY668" fmla="*/ 805844 h 875162"/>
              <a:gd name="connsiteX669" fmla="*/ 324991 w 697726"/>
              <a:gd name="connsiteY669" fmla="*/ 804678 h 875162"/>
              <a:gd name="connsiteX670" fmla="*/ 322729 w 697726"/>
              <a:gd name="connsiteY670" fmla="*/ 802415 h 875162"/>
              <a:gd name="connsiteX671" fmla="*/ 321598 w 697726"/>
              <a:gd name="connsiteY671" fmla="*/ 800153 h 875162"/>
              <a:gd name="connsiteX672" fmla="*/ 319301 w 697726"/>
              <a:gd name="connsiteY672" fmla="*/ 797891 h 875162"/>
              <a:gd name="connsiteX673" fmla="*/ 318170 w 697726"/>
              <a:gd name="connsiteY673" fmla="*/ 797891 h 875162"/>
              <a:gd name="connsiteX674" fmla="*/ 313646 w 697726"/>
              <a:gd name="connsiteY674" fmla="*/ 794462 h 875162"/>
              <a:gd name="connsiteX675" fmla="*/ 310218 w 697726"/>
              <a:gd name="connsiteY675" fmla="*/ 792200 h 875162"/>
              <a:gd name="connsiteX676" fmla="*/ 307957 w 697726"/>
              <a:gd name="connsiteY676" fmla="*/ 789937 h 875162"/>
              <a:gd name="connsiteX677" fmla="*/ 305695 w 697726"/>
              <a:gd name="connsiteY677" fmla="*/ 786508 h 875162"/>
              <a:gd name="connsiteX678" fmla="*/ 304529 w 697726"/>
              <a:gd name="connsiteY678" fmla="*/ 786508 h 875162"/>
              <a:gd name="connsiteX679" fmla="*/ 303398 w 697726"/>
              <a:gd name="connsiteY679" fmla="*/ 785377 h 875162"/>
              <a:gd name="connsiteX680" fmla="*/ 300005 w 697726"/>
              <a:gd name="connsiteY680" fmla="*/ 785377 h 875162"/>
              <a:gd name="connsiteX681" fmla="*/ 296577 w 697726"/>
              <a:gd name="connsiteY681" fmla="*/ 783115 h 875162"/>
              <a:gd name="connsiteX682" fmla="*/ 294315 w 697726"/>
              <a:gd name="connsiteY682" fmla="*/ 780817 h 875162"/>
              <a:gd name="connsiteX683" fmla="*/ 293184 w 697726"/>
              <a:gd name="connsiteY683" fmla="*/ 780817 h 875162"/>
              <a:gd name="connsiteX684" fmla="*/ 289792 w 697726"/>
              <a:gd name="connsiteY684" fmla="*/ 781948 h 875162"/>
              <a:gd name="connsiteX685" fmla="*/ 286364 w 697726"/>
              <a:gd name="connsiteY685" fmla="*/ 781948 h 875162"/>
              <a:gd name="connsiteX686" fmla="*/ 278412 w 697726"/>
              <a:gd name="connsiteY686" fmla="*/ 783115 h 875162"/>
              <a:gd name="connsiteX687" fmla="*/ 272722 w 697726"/>
              <a:gd name="connsiteY687" fmla="*/ 784246 h 875162"/>
              <a:gd name="connsiteX688" fmla="*/ 270460 w 697726"/>
              <a:gd name="connsiteY688" fmla="*/ 784246 h 875162"/>
              <a:gd name="connsiteX689" fmla="*/ 268199 w 697726"/>
              <a:gd name="connsiteY689" fmla="*/ 784246 h 875162"/>
              <a:gd name="connsiteX690" fmla="*/ 265901 w 697726"/>
              <a:gd name="connsiteY690" fmla="*/ 784246 h 875162"/>
              <a:gd name="connsiteX691" fmla="*/ 262509 w 697726"/>
              <a:gd name="connsiteY691" fmla="*/ 783115 h 875162"/>
              <a:gd name="connsiteX692" fmla="*/ 261378 w 697726"/>
              <a:gd name="connsiteY692" fmla="*/ 784246 h 875162"/>
              <a:gd name="connsiteX693" fmla="*/ 255688 w 697726"/>
              <a:gd name="connsiteY693" fmla="*/ 786508 h 875162"/>
              <a:gd name="connsiteX694" fmla="*/ 253426 w 697726"/>
              <a:gd name="connsiteY694" fmla="*/ 785377 h 875162"/>
              <a:gd name="connsiteX695" fmla="*/ 252260 w 697726"/>
              <a:gd name="connsiteY695" fmla="*/ 785377 h 875162"/>
              <a:gd name="connsiteX696" fmla="*/ 244308 w 697726"/>
              <a:gd name="connsiteY696" fmla="*/ 794462 h 875162"/>
              <a:gd name="connsiteX697" fmla="*/ 240916 w 697726"/>
              <a:gd name="connsiteY697" fmla="*/ 795593 h 875162"/>
              <a:gd name="connsiteX698" fmla="*/ 236357 w 697726"/>
              <a:gd name="connsiteY698" fmla="*/ 794462 h 875162"/>
              <a:gd name="connsiteX699" fmla="*/ 234095 w 697726"/>
              <a:gd name="connsiteY699" fmla="*/ 796724 h 875162"/>
              <a:gd name="connsiteX700" fmla="*/ 225013 w 697726"/>
              <a:gd name="connsiteY700" fmla="*/ 796724 h 875162"/>
              <a:gd name="connsiteX701" fmla="*/ 212502 w 697726"/>
              <a:gd name="connsiteY701" fmla="*/ 799022 h 875162"/>
              <a:gd name="connsiteX702" fmla="*/ 196599 w 697726"/>
              <a:gd name="connsiteY702" fmla="*/ 802415 h 875162"/>
              <a:gd name="connsiteX703" fmla="*/ 192040 w 697726"/>
              <a:gd name="connsiteY703" fmla="*/ 795593 h 875162"/>
              <a:gd name="connsiteX704" fmla="*/ 190909 w 697726"/>
              <a:gd name="connsiteY704" fmla="*/ 794462 h 875162"/>
              <a:gd name="connsiteX705" fmla="*/ 188647 w 697726"/>
              <a:gd name="connsiteY705" fmla="*/ 794462 h 875162"/>
              <a:gd name="connsiteX706" fmla="*/ 184088 w 697726"/>
              <a:gd name="connsiteY706" fmla="*/ 792200 h 875162"/>
              <a:gd name="connsiteX707" fmla="*/ 175006 w 697726"/>
              <a:gd name="connsiteY707" fmla="*/ 794462 h 875162"/>
              <a:gd name="connsiteX708" fmla="*/ 167054 w 697726"/>
              <a:gd name="connsiteY708" fmla="*/ 794462 h 875162"/>
              <a:gd name="connsiteX709" fmla="*/ 153413 w 697726"/>
              <a:gd name="connsiteY709" fmla="*/ 794462 h 875162"/>
              <a:gd name="connsiteX710" fmla="*/ 145461 w 697726"/>
              <a:gd name="connsiteY710" fmla="*/ 795593 h 875162"/>
              <a:gd name="connsiteX711" fmla="*/ 147723 w 697726"/>
              <a:gd name="connsiteY711" fmla="*/ 786508 h 875162"/>
              <a:gd name="connsiteX712" fmla="*/ 146592 w 697726"/>
              <a:gd name="connsiteY712" fmla="*/ 784246 h 875162"/>
              <a:gd name="connsiteX713" fmla="*/ 151151 w 697726"/>
              <a:gd name="connsiteY713" fmla="*/ 781948 h 875162"/>
              <a:gd name="connsiteX714" fmla="*/ 152282 w 697726"/>
              <a:gd name="connsiteY714" fmla="*/ 779686 h 875162"/>
              <a:gd name="connsiteX715" fmla="*/ 151151 w 697726"/>
              <a:gd name="connsiteY715" fmla="*/ 775126 h 875162"/>
              <a:gd name="connsiteX716" fmla="*/ 152282 w 697726"/>
              <a:gd name="connsiteY716" fmla="*/ 766042 h 875162"/>
              <a:gd name="connsiteX717" fmla="*/ 153413 w 697726"/>
              <a:gd name="connsiteY717" fmla="*/ 760386 h 875162"/>
              <a:gd name="connsiteX718" fmla="*/ 154544 w 697726"/>
              <a:gd name="connsiteY718" fmla="*/ 759219 h 875162"/>
              <a:gd name="connsiteX719" fmla="*/ 154544 w 697726"/>
              <a:gd name="connsiteY719" fmla="*/ 756957 h 875162"/>
              <a:gd name="connsiteX720" fmla="*/ 156841 w 697726"/>
              <a:gd name="connsiteY720" fmla="*/ 750135 h 875162"/>
              <a:gd name="connsiteX721" fmla="*/ 155675 w 697726"/>
              <a:gd name="connsiteY721" fmla="*/ 747872 h 875162"/>
              <a:gd name="connsiteX722" fmla="*/ 159103 w 697726"/>
              <a:gd name="connsiteY722" fmla="*/ 743312 h 875162"/>
              <a:gd name="connsiteX723" fmla="*/ 159103 w 697726"/>
              <a:gd name="connsiteY723" fmla="*/ 742181 h 875162"/>
              <a:gd name="connsiteX724" fmla="*/ 161364 w 697726"/>
              <a:gd name="connsiteY724" fmla="*/ 741050 h 875162"/>
              <a:gd name="connsiteX725" fmla="*/ 163662 w 697726"/>
              <a:gd name="connsiteY725" fmla="*/ 736490 h 875162"/>
              <a:gd name="connsiteX726" fmla="*/ 163662 w 697726"/>
              <a:gd name="connsiteY726" fmla="*/ 735359 h 875162"/>
              <a:gd name="connsiteX727" fmla="*/ 165923 w 697726"/>
              <a:gd name="connsiteY727" fmla="*/ 733097 h 875162"/>
              <a:gd name="connsiteX728" fmla="*/ 165923 w 697726"/>
              <a:gd name="connsiteY728" fmla="*/ 731965 h 875162"/>
              <a:gd name="connsiteX729" fmla="*/ 164792 w 697726"/>
              <a:gd name="connsiteY729" fmla="*/ 731965 h 875162"/>
              <a:gd name="connsiteX730" fmla="*/ 164792 w 697726"/>
              <a:gd name="connsiteY730" fmla="*/ 729668 h 875162"/>
              <a:gd name="connsiteX731" fmla="*/ 165923 w 697726"/>
              <a:gd name="connsiteY731" fmla="*/ 730834 h 875162"/>
              <a:gd name="connsiteX732" fmla="*/ 165923 w 697726"/>
              <a:gd name="connsiteY732" fmla="*/ 729668 h 875162"/>
              <a:gd name="connsiteX733" fmla="*/ 169316 w 697726"/>
              <a:gd name="connsiteY733" fmla="*/ 728537 h 875162"/>
              <a:gd name="connsiteX734" fmla="*/ 169316 w 697726"/>
              <a:gd name="connsiteY734" fmla="*/ 727405 h 875162"/>
              <a:gd name="connsiteX735" fmla="*/ 165923 w 697726"/>
              <a:gd name="connsiteY735" fmla="*/ 726274 h 875162"/>
              <a:gd name="connsiteX736" fmla="*/ 165923 w 697726"/>
              <a:gd name="connsiteY736" fmla="*/ 718321 h 875162"/>
              <a:gd name="connsiteX737" fmla="*/ 167054 w 697726"/>
              <a:gd name="connsiteY737" fmla="*/ 716023 h 875162"/>
              <a:gd name="connsiteX738" fmla="*/ 164792 w 697726"/>
              <a:gd name="connsiteY738" fmla="*/ 710367 h 875162"/>
              <a:gd name="connsiteX739" fmla="*/ 165923 w 697726"/>
              <a:gd name="connsiteY739" fmla="*/ 708070 h 875162"/>
              <a:gd name="connsiteX740" fmla="*/ 165923 w 697726"/>
              <a:gd name="connsiteY740" fmla="*/ 703545 h 875162"/>
              <a:gd name="connsiteX741" fmla="*/ 168185 w 697726"/>
              <a:gd name="connsiteY741" fmla="*/ 702414 h 875162"/>
              <a:gd name="connsiteX742" fmla="*/ 169316 w 697726"/>
              <a:gd name="connsiteY742" fmla="*/ 702414 h 875162"/>
              <a:gd name="connsiteX743" fmla="*/ 170447 w 697726"/>
              <a:gd name="connsiteY743" fmla="*/ 700116 h 875162"/>
              <a:gd name="connsiteX744" fmla="*/ 172744 w 697726"/>
              <a:gd name="connsiteY744" fmla="*/ 697854 h 875162"/>
              <a:gd name="connsiteX745" fmla="*/ 173875 w 697726"/>
              <a:gd name="connsiteY745" fmla="*/ 696723 h 875162"/>
              <a:gd name="connsiteX746" fmla="*/ 176137 w 697726"/>
              <a:gd name="connsiteY746" fmla="*/ 694460 h 875162"/>
              <a:gd name="connsiteX747" fmla="*/ 176137 w 697726"/>
              <a:gd name="connsiteY747" fmla="*/ 693294 h 875162"/>
              <a:gd name="connsiteX748" fmla="*/ 172744 w 697726"/>
              <a:gd name="connsiteY748" fmla="*/ 692163 h 875162"/>
              <a:gd name="connsiteX749" fmla="*/ 170447 w 697726"/>
              <a:gd name="connsiteY749" fmla="*/ 693294 h 875162"/>
              <a:gd name="connsiteX750" fmla="*/ 168185 w 697726"/>
              <a:gd name="connsiteY750" fmla="*/ 695592 h 875162"/>
              <a:gd name="connsiteX751" fmla="*/ 165923 w 697726"/>
              <a:gd name="connsiteY751" fmla="*/ 695592 h 875162"/>
              <a:gd name="connsiteX752" fmla="*/ 164792 w 697726"/>
              <a:gd name="connsiteY752" fmla="*/ 694460 h 875162"/>
              <a:gd name="connsiteX753" fmla="*/ 163662 w 697726"/>
              <a:gd name="connsiteY753" fmla="*/ 691032 h 875162"/>
              <a:gd name="connsiteX754" fmla="*/ 162495 w 697726"/>
              <a:gd name="connsiteY754" fmla="*/ 689900 h 875162"/>
              <a:gd name="connsiteX755" fmla="*/ 161364 w 697726"/>
              <a:gd name="connsiteY755" fmla="*/ 686472 h 875162"/>
              <a:gd name="connsiteX756" fmla="*/ 161364 w 697726"/>
              <a:gd name="connsiteY756" fmla="*/ 685340 h 875162"/>
              <a:gd name="connsiteX757" fmla="*/ 159103 w 697726"/>
              <a:gd name="connsiteY757" fmla="*/ 683078 h 875162"/>
              <a:gd name="connsiteX758" fmla="*/ 157972 w 697726"/>
              <a:gd name="connsiteY758" fmla="*/ 681947 h 875162"/>
              <a:gd name="connsiteX759" fmla="*/ 155675 w 697726"/>
              <a:gd name="connsiteY759" fmla="*/ 680816 h 875162"/>
              <a:gd name="connsiteX760" fmla="*/ 151151 w 697726"/>
              <a:gd name="connsiteY760" fmla="*/ 680816 h 875162"/>
              <a:gd name="connsiteX761" fmla="*/ 143199 w 697726"/>
              <a:gd name="connsiteY761" fmla="*/ 679685 h 875162"/>
              <a:gd name="connsiteX762" fmla="*/ 136379 w 697726"/>
              <a:gd name="connsiteY762" fmla="*/ 678518 h 875162"/>
              <a:gd name="connsiteX763" fmla="*/ 135248 w 697726"/>
              <a:gd name="connsiteY763" fmla="*/ 677387 h 875162"/>
              <a:gd name="connsiteX764" fmla="*/ 131820 w 697726"/>
              <a:gd name="connsiteY764" fmla="*/ 675125 h 875162"/>
              <a:gd name="connsiteX765" fmla="*/ 128427 w 697726"/>
              <a:gd name="connsiteY765" fmla="*/ 671731 h 875162"/>
              <a:gd name="connsiteX766" fmla="*/ 119309 w 697726"/>
              <a:gd name="connsiteY766" fmla="*/ 671731 h 875162"/>
              <a:gd name="connsiteX767" fmla="*/ 115917 w 697726"/>
              <a:gd name="connsiteY767" fmla="*/ 668302 h 875162"/>
              <a:gd name="connsiteX768" fmla="*/ 114786 w 697726"/>
              <a:gd name="connsiteY768" fmla="*/ 667171 h 875162"/>
              <a:gd name="connsiteX769" fmla="*/ 117048 w 697726"/>
              <a:gd name="connsiteY769" fmla="*/ 662611 h 875162"/>
              <a:gd name="connsiteX770" fmla="*/ 117048 w 697726"/>
              <a:gd name="connsiteY770" fmla="*/ 661480 h 875162"/>
              <a:gd name="connsiteX771" fmla="*/ 114786 w 697726"/>
              <a:gd name="connsiteY771" fmla="*/ 659218 h 875162"/>
              <a:gd name="connsiteX772" fmla="*/ 114786 w 697726"/>
              <a:gd name="connsiteY772" fmla="*/ 658087 h 875162"/>
              <a:gd name="connsiteX773" fmla="*/ 112524 w 697726"/>
              <a:gd name="connsiteY773" fmla="*/ 652396 h 875162"/>
              <a:gd name="connsiteX774" fmla="*/ 105703 w 697726"/>
              <a:gd name="connsiteY774" fmla="*/ 645573 h 875162"/>
              <a:gd name="connsiteX775" fmla="*/ 105703 w 697726"/>
              <a:gd name="connsiteY775" fmla="*/ 643311 h 875162"/>
              <a:gd name="connsiteX776" fmla="*/ 105703 w 697726"/>
              <a:gd name="connsiteY776" fmla="*/ 641013 h 875162"/>
              <a:gd name="connsiteX777" fmla="*/ 104572 w 697726"/>
              <a:gd name="connsiteY777" fmla="*/ 636489 h 875162"/>
              <a:gd name="connsiteX778" fmla="*/ 104572 w 697726"/>
              <a:gd name="connsiteY778" fmla="*/ 634226 h 875162"/>
              <a:gd name="connsiteX779" fmla="*/ 104572 w 697726"/>
              <a:gd name="connsiteY779" fmla="*/ 628535 h 875162"/>
              <a:gd name="connsiteX780" fmla="*/ 103406 w 697726"/>
              <a:gd name="connsiteY780" fmla="*/ 622844 h 875162"/>
              <a:gd name="connsiteX781" fmla="*/ 103406 w 697726"/>
              <a:gd name="connsiteY781" fmla="*/ 620582 h 875162"/>
              <a:gd name="connsiteX782" fmla="*/ 105703 w 697726"/>
              <a:gd name="connsiteY782" fmla="*/ 619415 h 875162"/>
              <a:gd name="connsiteX783" fmla="*/ 106834 w 697726"/>
              <a:gd name="connsiteY783" fmla="*/ 613759 h 875162"/>
              <a:gd name="connsiteX784" fmla="*/ 106834 w 697726"/>
              <a:gd name="connsiteY784" fmla="*/ 612628 h 875162"/>
              <a:gd name="connsiteX785" fmla="*/ 106834 w 697726"/>
              <a:gd name="connsiteY785" fmla="*/ 610331 h 875162"/>
              <a:gd name="connsiteX786" fmla="*/ 106834 w 697726"/>
              <a:gd name="connsiteY786" fmla="*/ 608068 h 875162"/>
              <a:gd name="connsiteX787" fmla="*/ 105703 w 697726"/>
              <a:gd name="connsiteY787" fmla="*/ 606937 h 875162"/>
              <a:gd name="connsiteX788" fmla="*/ 103406 w 697726"/>
              <a:gd name="connsiteY788" fmla="*/ 605806 h 875162"/>
              <a:gd name="connsiteX789" fmla="*/ 102275 w 697726"/>
              <a:gd name="connsiteY789" fmla="*/ 604675 h 875162"/>
              <a:gd name="connsiteX790" fmla="*/ 100013 w 697726"/>
              <a:gd name="connsiteY790" fmla="*/ 598984 h 875162"/>
              <a:gd name="connsiteX791" fmla="*/ 95455 w 697726"/>
              <a:gd name="connsiteY791" fmla="*/ 593293 h 875162"/>
              <a:gd name="connsiteX792" fmla="*/ 95455 w 697726"/>
              <a:gd name="connsiteY792" fmla="*/ 589864 h 875162"/>
              <a:gd name="connsiteX793" fmla="*/ 95455 w 697726"/>
              <a:gd name="connsiteY793" fmla="*/ 585339 h 875162"/>
              <a:gd name="connsiteX794" fmla="*/ 95455 w 697726"/>
              <a:gd name="connsiteY794" fmla="*/ 584208 h 875162"/>
              <a:gd name="connsiteX795" fmla="*/ 95455 w 697726"/>
              <a:gd name="connsiteY795" fmla="*/ 583077 h 875162"/>
              <a:gd name="connsiteX796" fmla="*/ 95455 w 697726"/>
              <a:gd name="connsiteY796" fmla="*/ 580779 h 875162"/>
              <a:gd name="connsiteX797" fmla="*/ 96585 w 697726"/>
              <a:gd name="connsiteY797" fmla="*/ 577386 h 875162"/>
              <a:gd name="connsiteX798" fmla="*/ 94324 w 697726"/>
              <a:gd name="connsiteY798" fmla="*/ 572826 h 875162"/>
              <a:gd name="connsiteX799" fmla="*/ 92062 w 697726"/>
              <a:gd name="connsiteY799" fmla="*/ 564872 h 875162"/>
              <a:gd name="connsiteX800" fmla="*/ 89765 w 697726"/>
              <a:gd name="connsiteY800" fmla="*/ 562610 h 875162"/>
              <a:gd name="connsiteX801" fmla="*/ 86372 w 697726"/>
              <a:gd name="connsiteY801" fmla="*/ 563741 h 875162"/>
              <a:gd name="connsiteX802" fmla="*/ 86372 w 697726"/>
              <a:gd name="connsiteY802" fmla="*/ 562610 h 875162"/>
              <a:gd name="connsiteX803" fmla="*/ 86372 w 697726"/>
              <a:gd name="connsiteY803" fmla="*/ 561479 h 875162"/>
              <a:gd name="connsiteX804" fmla="*/ 86372 w 697726"/>
              <a:gd name="connsiteY804" fmla="*/ 558050 h 875162"/>
              <a:gd name="connsiteX805" fmla="*/ 88634 w 697726"/>
              <a:gd name="connsiteY805" fmla="*/ 555788 h 875162"/>
              <a:gd name="connsiteX806" fmla="*/ 88634 w 697726"/>
              <a:gd name="connsiteY806" fmla="*/ 554656 h 875162"/>
              <a:gd name="connsiteX807" fmla="*/ 89765 w 697726"/>
              <a:gd name="connsiteY807" fmla="*/ 553525 h 875162"/>
              <a:gd name="connsiteX808" fmla="*/ 90931 w 697726"/>
              <a:gd name="connsiteY808" fmla="*/ 550096 h 875162"/>
              <a:gd name="connsiteX809" fmla="*/ 90931 w 697726"/>
              <a:gd name="connsiteY809" fmla="*/ 541012 h 875162"/>
              <a:gd name="connsiteX810" fmla="*/ 87503 w 697726"/>
              <a:gd name="connsiteY810" fmla="*/ 537583 h 875162"/>
              <a:gd name="connsiteX811" fmla="*/ 88634 w 697726"/>
              <a:gd name="connsiteY811" fmla="*/ 534189 h 875162"/>
              <a:gd name="connsiteX812" fmla="*/ 86372 w 697726"/>
              <a:gd name="connsiteY812" fmla="*/ 528498 h 875162"/>
              <a:gd name="connsiteX813" fmla="*/ 85241 w 697726"/>
              <a:gd name="connsiteY813" fmla="*/ 525105 h 875162"/>
              <a:gd name="connsiteX814" fmla="*/ 86372 w 697726"/>
              <a:gd name="connsiteY814" fmla="*/ 519414 h 875162"/>
              <a:gd name="connsiteX815" fmla="*/ 85241 w 697726"/>
              <a:gd name="connsiteY815" fmla="*/ 514854 h 875162"/>
              <a:gd name="connsiteX816" fmla="*/ 84110 w 697726"/>
              <a:gd name="connsiteY816" fmla="*/ 510329 h 875162"/>
              <a:gd name="connsiteX817" fmla="*/ 85241 w 697726"/>
              <a:gd name="connsiteY817" fmla="*/ 508031 h 875162"/>
              <a:gd name="connsiteX818" fmla="*/ 82979 w 697726"/>
              <a:gd name="connsiteY818" fmla="*/ 504638 h 875162"/>
              <a:gd name="connsiteX819" fmla="*/ 81813 w 697726"/>
              <a:gd name="connsiteY819" fmla="*/ 500078 h 875162"/>
              <a:gd name="connsiteX820" fmla="*/ 80682 w 697726"/>
              <a:gd name="connsiteY820" fmla="*/ 497816 h 875162"/>
              <a:gd name="connsiteX821" fmla="*/ 81813 w 697726"/>
              <a:gd name="connsiteY821" fmla="*/ 496685 h 875162"/>
              <a:gd name="connsiteX822" fmla="*/ 85241 w 697726"/>
              <a:gd name="connsiteY822" fmla="*/ 495553 h 875162"/>
              <a:gd name="connsiteX823" fmla="*/ 86372 w 697726"/>
              <a:gd name="connsiteY823" fmla="*/ 493291 h 875162"/>
              <a:gd name="connsiteX824" fmla="*/ 87503 w 697726"/>
              <a:gd name="connsiteY824" fmla="*/ 488731 h 875162"/>
              <a:gd name="connsiteX825" fmla="*/ 86372 w 697726"/>
              <a:gd name="connsiteY825" fmla="*/ 486469 h 875162"/>
              <a:gd name="connsiteX826" fmla="*/ 85241 w 697726"/>
              <a:gd name="connsiteY826" fmla="*/ 484171 h 875162"/>
              <a:gd name="connsiteX827" fmla="*/ 85241 w 697726"/>
              <a:gd name="connsiteY827" fmla="*/ 479646 h 875162"/>
              <a:gd name="connsiteX828" fmla="*/ 81813 w 697726"/>
              <a:gd name="connsiteY828" fmla="*/ 477349 h 875162"/>
              <a:gd name="connsiteX829" fmla="*/ 81813 w 697726"/>
              <a:gd name="connsiteY829" fmla="*/ 475086 h 875162"/>
              <a:gd name="connsiteX830" fmla="*/ 80682 w 697726"/>
              <a:gd name="connsiteY830" fmla="*/ 472824 h 875162"/>
              <a:gd name="connsiteX831" fmla="*/ 81813 w 697726"/>
              <a:gd name="connsiteY831" fmla="*/ 471693 h 875162"/>
              <a:gd name="connsiteX832" fmla="*/ 81813 w 697726"/>
              <a:gd name="connsiteY832" fmla="*/ 469395 h 875162"/>
              <a:gd name="connsiteX833" fmla="*/ 81813 w 697726"/>
              <a:gd name="connsiteY833" fmla="*/ 468264 h 875162"/>
              <a:gd name="connsiteX834" fmla="*/ 81813 w 697726"/>
              <a:gd name="connsiteY834" fmla="*/ 467133 h 875162"/>
              <a:gd name="connsiteX835" fmla="*/ 81813 w 697726"/>
              <a:gd name="connsiteY835" fmla="*/ 466002 h 875162"/>
              <a:gd name="connsiteX836" fmla="*/ 84110 w 697726"/>
              <a:gd name="connsiteY836" fmla="*/ 463740 h 875162"/>
              <a:gd name="connsiteX837" fmla="*/ 84110 w 697726"/>
              <a:gd name="connsiteY837" fmla="*/ 462573 h 875162"/>
              <a:gd name="connsiteX838" fmla="*/ 82979 w 697726"/>
              <a:gd name="connsiteY838" fmla="*/ 460311 h 875162"/>
              <a:gd name="connsiteX839" fmla="*/ 81813 w 697726"/>
              <a:gd name="connsiteY839" fmla="*/ 459180 h 875162"/>
              <a:gd name="connsiteX840" fmla="*/ 80682 w 697726"/>
              <a:gd name="connsiteY840" fmla="*/ 458048 h 875162"/>
              <a:gd name="connsiteX841" fmla="*/ 79551 w 697726"/>
              <a:gd name="connsiteY841" fmla="*/ 455751 h 875162"/>
              <a:gd name="connsiteX842" fmla="*/ 79551 w 697726"/>
              <a:gd name="connsiteY842" fmla="*/ 454620 h 875162"/>
              <a:gd name="connsiteX843" fmla="*/ 80682 w 697726"/>
              <a:gd name="connsiteY843" fmla="*/ 453488 h 875162"/>
              <a:gd name="connsiteX844" fmla="*/ 84110 w 697726"/>
              <a:gd name="connsiteY844" fmla="*/ 453488 h 875162"/>
              <a:gd name="connsiteX845" fmla="*/ 85241 w 697726"/>
              <a:gd name="connsiteY845" fmla="*/ 452357 h 875162"/>
              <a:gd name="connsiteX846" fmla="*/ 84110 w 697726"/>
              <a:gd name="connsiteY846" fmla="*/ 450095 h 875162"/>
              <a:gd name="connsiteX847" fmla="*/ 81813 w 697726"/>
              <a:gd name="connsiteY847" fmla="*/ 446666 h 875162"/>
              <a:gd name="connsiteX848" fmla="*/ 80682 w 697726"/>
              <a:gd name="connsiteY848" fmla="*/ 445535 h 875162"/>
              <a:gd name="connsiteX849" fmla="*/ 81813 w 697726"/>
              <a:gd name="connsiteY849" fmla="*/ 442141 h 875162"/>
              <a:gd name="connsiteX850" fmla="*/ 84110 w 697726"/>
              <a:gd name="connsiteY850" fmla="*/ 440975 h 875162"/>
              <a:gd name="connsiteX851" fmla="*/ 85241 w 697726"/>
              <a:gd name="connsiteY851" fmla="*/ 437581 h 875162"/>
              <a:gd name="connsiteX852" fmla="*/ 85241 w 697726"/>
              <a:gd name="connsiteY852" fmla="*/ 435319 h 875162"/>
              <a:gd name="connsiteX853" fmla="*/ 82979 w 697726"/>
              <a:gd name="connsiteY853" fmla="*/ 434188 h 875162"/>
              <a:gd name="connsiteX854" fmla="*/ 82979 w 697726"/>
              <a:gd name="connsiteY854" fmla="*/ 433022 h 875162"/>
              <a:gd name="connsiteX855" fmla="*/ 82979 w 697726"/>
              <a:gd name="connsiteY855" fmla="*/ 430759 h 875162"/>
              <a:gd name="connsiteX856" fmla="*/ 82979 w 697726"/>
              <a:gd name="connsiteY856" fmla="*/ 429628 h 875162"/>
              <a:gd name="connsiteX857" fmla="*/ 85241 w 697726"/>
              <a:gd name="connsiteY857" fmla="*/ 428497 h 875162"/>
              <a:gd name="connsiteX858" fmla="*/ 84110 w 697726"/>
              <a:gd name="connsiteY858" fmla="*/ 426199 h 875162"/>
              <a:gd name="connsiteX859" fmla="*/ 82979 w 697726"/>
              <a:gd name="connsiteY859" fmla="*/ 426199 h 875162"/>
              <a:gd name="connsiteX860" fmla="*/ 79551 w 697726"/>
              <a:gd name="connsiteY860" fmla="*/ 423937 h 875162"/>
              <a:gd name="connsiteX861" fmla="*/ 82979 w 697726"/>
              <a:gd name="connsiteY861" fmla="*/ 421675 h 875162"/>
              <a:gd name="connsiteX862" fmla="*/ 81813 w 697726"/>
              <a:gd name="connsiteY862" fmla="*/ 417115 h 875162"/>
              <a:gd name="connsiteX863" fmla="*/ 82979 w 697726"/>
              <a:gd name="connsiteY863" fmla="*/ 413721 h 875162"/>
              <a:gd name="connsiteX864" fmla="*/ 81813 w 697726"/>
              <a:gd name="connsiteY864" fmla="*/ 411423 h 875162"/>
              <a:gd name="connsiteX865" fmla="*/ 80682 w 697726"/>
              <a:gd name="connsiteY865" fmla="*/ 411423 h 875162"/>
              <a:gd name="connsiteX866" fmla="*/ 78420 w 697726"/>
              <a:gd name="connsiteY866" fmla="*/ 411423 h 875162"/>
              <a:gd name="connsiteX867" fmla="*/ 76159 w 697726"/>
              <a:gd name="connsiteY867" fmla="*/ 408030 h 875162"/>
              <a:gd name="connsiteX868" fmla="*/ 75028 w 697726"/>
              <a:gd name="connsiteY868" fmla="*/ 408030 h 875162"/>
              <a:gd name="connsiteX869" fmla="*/ 73862 w 697726"/>
              <a:gd name="connsiteY869" fmla="*/ 409161 h 875162"/>
              <a:gd name="connsiteX870" fmla="*/ 72731 w 697726"/>
              <a:gd name="connsiteY870" fmla="*/ 405768 h 875162"/>
              <a:gd name="connsiteX871" fmla="*/ 68207 w 697726"/>
              <a:gd name="connsiteY871" fmla="*/ 403470 h 875162"/>
              <a:gd name="connsiteX872" fmla="*/ 68207 w 697726"/>
              <a:gd name="connsiteY872" fmla="*/ 400077 h 875162"/>
              <a:gd name="connsiteX873" fmla="*/ 65910 w 697726"/>
              <a:gd name="connsiteY873" fmla="*/ 401208 h 875162"/>
              <a:gd name="connsiteX874" fmla="*/ 64779 w 697726"/>
              <a:gd name="connsiteY874" fmla="*/ 397814 h 875162"/>
              <a:gd name="connsiteX875" fmla="*/ 63648 w 697726"/>
              <a:gd name="connsiteY875" fmla="*/ 397814 h 875162"/>
              <a:gd name="connsiteX876" fmla="*/ 61386 w 697726"/>
              <a:gd name="connsiteY876" fmla="*/ 400077 h 875162"/>
              <a:gd name="connsiteX877" fmla="*/ 56827 w 697726"/>
              <a:gd name="connsiteY877" fmla="*/ 397814 h 875162"/>
              <a:gd name="connsiteX878" fmla="*/ 56827 w 697726"/>
              <a:gd name="connsiteY878" fmla="*/ 395517 h 875162"/>
              <a:gd name="connsiteX879" fmla="*/ 55697 w 697726"/>
              <a:gd name="connsiteY879" fmla="*/ 394385 h 875162"/>
              <a:gd name="connsiteX880" fmla="*/ 55697 w 697726"/>
              <a:gd name="connsiteY880" fmla="*/ 393254 h 875162"/>
              <a:gd name="connsiteX881" fmla="*/ 54566 w 697726"/>
              <a:gd name="connsiteY881" fmla="*/ 393254 h 875162"/>
              <a:gd name="connsiteX882" fmla="*/ 54566 w 697726"/>
              <a:gd name="connsiteY882" fmla="*/ 390992 h 875162"/>
              <a:gd name="connsiteX883" fmla="*/ 48876 w 697726"/>
              <a:gd name="connsiteY883" fmla="*/ 390992 h 875162"/>
              <a:gd name="connsiteX884" fmla="*/ 50007 w 697726"/>
              <a:gd name="connsiteY884" fmla="*/ 386432 h 875162"/>
              <a:gd name="connsiteX885" fmla="*/ 50007 w 697726"/>
              <a:gd name="connsiteY885" fmla="*/ 383038 h 875162"/>
              <a:gd name="connsiteX886" fmla="*/ 47745 w 697726"/>
              <a:gd name="connsiteY886" fmla="*/ 381872 h 875162"/>
              <a:gd name="connsiteX887" fmla="*/ 47745 w 697726"/>
              <a:gd name="connsiteY887" fmla="*/ 379610 h 875162"/>
              <a:gd name="connsiteX888" fmla="*/ 46614 w 697726"/>
              <a:gd name="connsiteY888" fmla="*/ 379610 h 875162"/>
              <a:gd name="connsiteX889" fmla="*/ 45483 w 697726"/>
              <a:gd name="connsiteY889" fmla="*/ 380741 h 875162"/>
              <a:gd name="connsiteX890" fmla="*/ 39793 w 697726"/>
              <a:gd name="connsiteY890" fmla="*/ 372787 h 875162"/>
              <a:gd name="connsiteX891" fmla="*/ 37496 w 697726"/>
              <a:gd name="connsiteY891" fmla="*/ 371656 h 875162"/>
              <a:gd name="connsiteX892" fmla="*/ 36365 w 697726"/>
              <a:gd name="connsiteY892" fmla="*/ 373918 h 875162"/>
              <a:gd name="connsiteX893" fmla="*/ 35234 w 697726"/>
              <a:gd name="connsiteY893" fmla="*/ 372787 h 875162"/>
              <a:gd name="connsiteX894" fmla="*/ 35234 w 697726"/>
              <a:gd name="connsiteY894" fmla="*/ 371656 h 875162"/>
              <a:gd name="connsiteX895" fmla="*/ 34104 w 697726"/>
              <a:gd name="connsiteY895" fmla="*/ 371656 h 875162"/>
              <a:gd name="connsiteX896" fmla="*/ 32973 w 697726"/>
              <a:gd name="connsiteY896" fmla="*/ 371656 h 875162"/>
              <a:gd name="connsiteX897" fmla="*/ 32973 w 697726"/>
              <a:gd name="connsiteY897" fmla="*/ 369394 h 875162"/>
              <a:gd name="connsiteX898" fmla="*/ 30711 w 697726"/>
              <a:gd name="connsiteY898" fmla="*/ 365965 h 875162"/>
              <a:gd name="connsiteX899" fmla="*/ 31842 w 697726"/>
              <a:gd name="connsiteY899" fmla="*/ 363703 h 875162"/>
              <a:gd name="connsiteX900" fmla="*/ 28414 w 697726"/>
              <a:gd name="connsiteY900" fmla="*/ 359143 h 875162"/>
              <a:gd name="connsiteX901" fmla="*/ 30711 w 697726"/>
              <a:gd name="connsiteY901" fmla="*/ 356880 h 875162"/>
              <a:gd name="connsiteX902" fmla="*/ 29545 w 697726"/>
              <a:gd name="connsiteY902" fmla="*/ 351189 h 875162"/>
              <a:gd name="connsiteX903" fmla="*/ 31842 w 697726"/>
              <a:gd name="connsiteY903" fmla="*/ 350058 h 875162"/>
              <a:gd name="connsiteX904" fmla="*/ 31842 w 697726"/>
              <a:gd name="connsiteY904" fmla="*/ 348927 h 875162"/>
              <a:gd name="connsiteX905" fmla="*/ 32973 w 697726"/>
              <a:gd name="connsiteY905" fmla="*/ 345533 h 875162"/>
              <a:gd name="connsiteX906" fmla="*/ 35234 w 697726"/>
              <a:gd name="connsiteY906" fmla="*/ 344367 h 875162"/>
              <a:gd name="connsiteX907" fmla="*/ 35234 w 697726"/>
              <a:gd name="connsiteY907" fmla="*/ 343236 h 875162"/>
              <a:gd name="connsiteX908" fmla="*/ 30711 w 697726"/>
              <a:gd name="connsiteY908" fmla="*/ 342105 h 875162"/>
              <a:gd name="connsiteX909" fmla="*/ 28414 w 697726"/>
              <a:gd name="connsiteY909" fmla="*/ 340974 h 875162"/>
              <a:gd name="connsiteX910" fmla="*/ 28414 w 697726"/>
              <a:gd name="connsiteY910" fmla="*/ 339842 h 875162"/>
              <a:gd name="connsiteX911" fmla="*/ 30711 w 697726"/>
              <a:gd name="connsiteY911" fmla="*/ 338711 h 875162"/>
              <a:gd name="connsiteX912" fmla="*/ 30711 w 697726"/>
              <a:gd name="connsiteY912" fmla="*/ 337580 h 875162"/>
              <a:gd name="connsiteX913" fmla="*/ 31842 w 697726"/>
              <a:gd name="connsiteY913" fmla="*/ 335282 h 875162"/>
              <a:gd name="connsiteX914" fmla="*/ 36365 w 697726"/>
              <a:gd name="connsiteY914" fmla="*/ 330758 h 875162"/>
              <a:gd name="connsiteX915" fmla="*/ 40924 w 697726"/>
              <a:gd name="connsiteY915" fmla="*/ 325067 h 875162"/>
              <a:gd name="connsiteX916" fmla="*/ 39793 w 697726"/>
              <a:gd name="connsiteY916" fmla="*/ 323935 h 875162"/>
              <a:gd name="connsiteX917" fmla="*/ 36365 w 697726"/>
              <a:gd name="connsiteY917" fmla="*/ 319375 h 875162"/>
              <a:gd name="connsiteX918" fmla="*/ 31842 w 697726"/>
              <a:gd name="connsiteY918" fmla="*/ 317113 h 875162"/>
              <a:gd name="connsiteX919" fmla="*/ 31842 w 697726"/>
              <a:gd name="connsiteY919" fmla="*/ 314815 h 875162"/>
              <a:gd name="connsiteX920" fmla="*/ 32973 w 697726"/>
              <a:gd name="connsiteY920" fmla="*/ 311422 h 875162"/>
              <a:gd name="connsiteX921" fmla="*/ 32973 w 697726"/>
              <a:gd name="connsiteY921" fmla="*/ 310291 h 875162"/>
              <a:gd name="connsiteX922" fmla="*/ 32973 w 697726"/>
              <a:gd name="connsiteY922" fmla="*/ 309160 h 875162"/>
              <a:gd name="connsiteX923" fmla="*/ 30711 w 697726"/>
              <a:gd name="connsiteY923" fmla="*/ 309160 h 875162"/>
              <a:gd name="connsiteX924" fmla="*/ 29545 w 697726"/>
              <a:gd name="connsiteY924" fmla="*/ 308029 h 875162"/>
              <a:gd name="connsiteX925" fmla="*/ 30711 w 697726"/>
              <a:gd name="connsiteY925" fmla="*/ 308029 h 875162"/>
              <a:gd name="connsiteX926" fmla="*/ 32973 w 697726"/>
              <a:gd name="connsiteY926" fmla="*/ 308029 h 875162"/>
              <a:gd name="connsiteX927" fmla="*/ 34104 w 697726"/>
              <a:gd name="connsiteY927" fmla="*/ 304600 h 875162"/>
              <a:gd name="connsiteX928" fmla="*/ 35234 w 697726"/>
              <a:gd name="connsiteY928" fmla="*/ 304600 h 875162"/>
              <a:gd name="connsiteX929" fmla="*/ 36365 w 697726"/>
              <a:gd name="connsiteY929" fmla="*/ 301206 h 875162"/>
              <a:gd name="connsiteX930" fmla="*/ 38662 w 697726"/>
              <a:gd name="connsiteY930" fmla="*/ 298909 h 875162"/>
              <a:gd name="connsiteX931" fmla="*/ 38662 w 697726"/>
              <a:gd name="connsiteY931" fmla="*/ 294384 h 875162"/>
              <a:gd name="connsiteX932" fmla="*/ 40924 w 697726"/>
              <a:gd name="connsiteY932" fmla="*/ 290955 h 875162"/>
              <a:gd name="connsiteX933" fmla="*/ 40924 w 697726"/>
              <a:gd name="connsiteY933" fmla="*/ 286430 h 875162"/>
              <a:gd name="connsiteX934" fmla="*/ 40924 w 697726"/>
              <a:gd name="connsiteY934" fmla="*/ 285264 h 875162"/>
              <a:gd name="connsiteX935" fmla="*/ 43186 w 697726"/>
              <a:gd name="connsiteY935" fmla="*/ 280739 h 875162"/>
              <a:gd name="connsiteX936" fmla="*/ 43186 w 697726"/>
              <a:gd name="connsiteY936" fmla="*/ 276179 h 875162"/>
              <a:gd name="connsiteX937" fmla="*/ 43186 w 697726"/>
              <a:gd name="connsiteY937" fmla="*/ 275048 h 875162"/>
              <a:gd name="connsiteX938" fmla="*/ 45483 w 697726"/>
              <a:gd name="connsiteY938" fmla="*/ 272786 h 875162"/>
              <a:gd name="connsiteX939" fmla="*/ 47745 w 697726"/>
              <a:gd name="connsiteY939" fmla="*/ 268226 h 875162"/>
              <a:gd name="connsiteX940" fmla="*/ 50007 w 697726"/>
              <a:gd name="connsiteY940" fmla="*/ 267095 h 875162"/>
              <a:gd name="connsiteX941" fmla="*/ 50007 w 697726"/>
              <a:gd name="connsiteY941" fmla="*/ 265964 h 875162"/>
              <a:gd name="connsiteX942" fmla="*/ 50007 w 697726"/>
              <a:gd name="connsiteY942" fmla="*/ 263701 h 875162"/>
              <a:gd name="connsiteX943" fmla="*/ 47745 w 697726"/>
              <a:gd name="connsiteY943" fmla="*/ 250057 h 875162"/>
              <a:gd name="connsiteX944" fmla="*/ 53435 w 697726"/>
              <a:gd name="connsiteY944" fmla="*/ 240937 h 875162"/>
              <a:gd name="connsiteX945" fmla="*/ 55697 w 697726"/>
              <a:gd name="connsiteY945" fmla="*/ 238674 h 875162"/>
              <a:gd name="connsiteX946" fmla="*/ 51138 w 697726"/>
              <a:gd name="connsiteY946" fmla="*/ 237543 h 875162"/>
              <a:gd name="connsiteX947" fmla="*/ 48876 w 697726"/>
              <a:gd name="connsiteY947" fmla="*/ 236412 h 875162"/>
              <a:gd name="connsiteX948" fmla="*/ 48876 w 697726"/>
              <a:gd name="connsiteY948" fmla="*/ 234150 h 875162"/>
              <a:gd name="connsiteX949" fmla="*/ 46614 w 697726"/>
              <a:gd name="connsiteY949" fmla="*/ 230721 h 875162"/>
              <a:gd name="connsiteX950" fmla="*/ 47745 w 697726"/>
              <a:gd name="connsiteY950" fmla="*/ 229590 h 875162"/>
              <a:gd name="connsiteX951" fmla="*/ 50007 w 697726"/>
              <a:gd name="connsiteY951" fmla="*/ 222767 h 875162"/>
              <a:gd name="connsiteX952" fmla="*/ 48876 w 697726"/>
              <a:gd name="connsiteY952" fmla="*/ 220505 h 875162"/>
              <a:gd name="connsiteX953" fmla="*/ 51138 w 697726"/>
              <a:gd name="connsiteY953" fmla="*/ 218207 h 875162"/>
              <a:gd name="connsiteX954" fmla="*/ 51138 w 697726"/>
              <a:gd name="connsiteY954" fmla="*/ 217076 h 875162"/>
              <a:gd name="connsiteX955" fmla="*/ 50007 w 697726"/>
              <a:gd name="connsiteY955" fmla="*/ 215945 h 875162"/>
              <a:gd name="connsiteX956" fmla="*/ 46614 w 697726"/>
              <a:gd name="connsiteY956" fmla="*/ 215945 h 875162"/>
              <a:gd name="connsiteX957" fmla="*/ 43186 w 697726"/>
              <a:gd name="connsiteY957" fmla="*/ 214814 h 875162"/>
              <a:gd name="connsiteX958" fmla="*/ 42055 w 697726"/>
              <a:gd name="connsiteY958" fmla="*/ 214814 h 875162"/>
              <a:gd name="connsiteX959" fmla="*/ 39793 w 697726"/>
              <a:gd name="connsiteY959" fmla="*/ 213683 h 875162"/>
              <a:gd name="connsiteX960" fmla="*/ 39793 w 697726"/>
              <a:gd name="connsiteY960" fmla="*/ 212552 h 875162"/>
              <a:gd name="connsiteX961" fmla="*/ 38662 w 697726"/>
              <a:gd name="connsiteY961" fmla="*/ 213683 h 875162"/>
              <a:gd name="connsiteX962" fmla="*/ 37496 w 697726"/>
              <a:gd name="connsiteY962" fmla="*/ 212552 h 875162"/>
              <a:gd name="connsiteX963" fmla="*/ 35234 w 697726"/>
              <a:gd name="connsiteY963" fmla="*/ 213683 h 875162"/>
              <a:gd name="connsiteX964" fmla="*/ 32973 w 697726"/>
              <a:gd name="connsiteY964" fmla="*/ 213683 h 875162"/>
              <a:gd name="connsiteX965" fmla="*/ 30711 w 697726"/>
              <a:gd name="connsiteY965" fmla="*/ 214814 h 875162"/>
              <a:gd name="connsiteX966" fmla="*/ 28414 w 697726"/>
              <a:gd name="connsiteY966" fmla="*/ 215945 h 875162"/>
              <a:gd name="connsiteX967" fmla="*/ 27283 w 697726"/>
              <a:gd name="connsiteY967" fmla="*/ 215945 h 875162"/>
              <a:gd name="connsiteX968" fmla="*/ 27283 w 697726"/>
              <a:gd name="connsiteY968" fmla="*/ 214814 h 875162"/>
              <a:gd name="connsiteX969" fmla="*/ 30711 w 697726"/>
              <a:gd name="connsiteY969" fmla="*/ 212552 h 875162"/>
              <a:gd name="connsiteX970" fmla="*/ 29545 w 697726"/>
              <a:gd name="connsiteY970" fmla="*/ 210254 h 875162"/>
              <a:gd name="connsiteX971" fmla="*/ 28414 w 697726"/>
              <a:gd name="connsiteY971" fmla="*/ 207992 h 875162"/>
              <a:gd name="connsiteX972" fmla="*/ 29545 w 697726"/>
              <a:gd name="connsiteY972" fmla="*/ 206861 h 875162"/>
              <a:gd name="connsiteX973" fmla="*/ 29545 w 697726"/>
              <a:gd name="connsiteY973" fmla="*/ 205729 h 875162"/>
              <a:gd name="connsiteX974" fmla="*/ 30711 w 697726"/>
              <a:gd name="connsiteY974" fmla="*/ 205729 h 875162"/>
              <a:gd name="connsiteX975" fmla="*/ 30711 w 697726"/>
              <a:gd name="connsiteY975" fmla="*/ 204598 h 875162"/>
              <a:gd name="connsiteX976" fmla="*/ 31842 w 697726"/>
              <a:gd name="connsiteY976" fmla="*/ 204598 h 875162"/>
              <a:gd name="connsiteX977" fmla="*/ 34104 w 697726"/>
              <a:gd name="connsiteY977" fmla="*/ 198907 h 875162"/>
              <a:gd name="connsiteX978" fmla="*/ 31842 w 697726"/>
              <a:gd name="connsiteY978" fmla="*/ 194347 h 875162"/>
              <a:gd name="connsiteX979" fmla="*/ 29545 w 697726"/>
              <a:gd name="connsiteY979" fmla="*/ 192085 h 875162"/>
              <a:gd name="connsiteX980" fmla="*/ 28414 w 697726"/>
              <a:gd name="connsiteY980" fmla="*/ 189822 h 875162"/>
              <a:gd name="connsiteX981" fmla="*/ 27283 w 697726"/>
              <a:gd name="connsiteY981" fmla="*/ 187525 h 875162"/>
              <a:gd name="connsiteX982" fmla="*/ 27283 w 697726"/>
              <a:gd name="connsiteY982" fmla="*/ 186394 h 875162"/>
              <a:gd name="connsiteX983" fmla="*/ 26152 w 697726"/>
              <a:gd name="connsiteY983" fmla="*/ 185263 h 875162"/>
              <a:gd name="connsiteX984" fmla="*/ 25021 w 697726"/>
              <a:gd name="connsiteY984" fmla="*/ 184131 h 875162"/>
              <a:gd name="connsiteX985" fmla="*/ 25021 w 697726"/>
              <a:gd name="connsiteY985" fmla="*/ 183000 h 875162"/>
              <a:gd name="connsiteX986" fmla="*/ 23890 w 697726"/>
              <a:gd name="connsiteY986" fmla="*/ 179571 h 875162"/>
              <a:gd name="connsiteX987" fmla="*/ 22724 w 697726"/>
              <a:gd name="connsiteY987" fmla="*/ 179571 h 875162"/>
              <a:gd name="connsiteX988" fmla="*/ 22724 w 697726"/>
              <a:gd name="connsiteY988" fmla="*/ 178440 h 875162"/>
              <a:gd name="connsiteX989" fmla="*/ 20462 w 697726"/>
              <a:gd name="connsiteY989" fmla="*/ 180703 h 875162"/>
              <a:gd name="connsiteX990" fmla="*/ 20462 w 697726"/>
              <a:gd name="connsiteY990" fmla="*/ 179571 h 875162"/>
              <a:gd name="connsiteX991" fmla="*/ 26152 w 697726"/>
              <a:gd name="connsiteY991" fmla="*/ 173880 h 875162"/>
              <a:gd name="connsiteX992" fmla="*/ 28414 w 697726"/>
              <a:gd name="connsiteY992" fmla="*/ 170487 h 875162"/>
              <a:gd name="connsiteX993" fmla="*/ 26152 w 697726"/>
              <a:gd name="connsiteY993" fmla="*/ 168224 h 875162"/>
              <a:gd name="connsiteX994" fmla="*/ 27283 w 697726"/>
              <a:gd name="connsiteY994" fmla="*/ 162533 h 875162"/>
              <a:gd name="connsiteX995" fmla="*/ 28414 w 697726"/>
              <a:gd name="connsiteY995" fmla="*/ 161402 h 875162"/>
              <a:gd name="connsiteX996" fmla="*/ 30711 w 697726"/>
              <a:gd name="connsiteY996" fmla="*/ 161402 h 875162"/>
              <a:gd name="connsiteX997" fmla="*/ 30711 w 697726"/>
              <a:gd name="connsiteY997" fmla="*/ 160271 h 875162"/>
              <a:gd name="connsiteX998" fmla="*/ 27283 w 697726"/>
              <a:gd name="connsiteY998" fmla="*/ 157973 h 875162"/>
              <a:gd name="connsiteX999" fmla="*/ 23890 w 697726"/>
              <a:gd name="connsiteY999" fmla="*/ 157973 h 875162"/>
              <a:gd name="connsiteX1000" fmla="*/ 21593 w 697726"/>
              <a:gd name="connsiteY1000" fmla="*/ 155711 h 875162"/>
              <a:gd name="connsiteX1001" fmla="*/ 19331 w 697726"/>
              <a:gd name="connsiteY1001" fmla="*/ 155711 h 875162"/>
              <a:gd name="connsiteX1002" fmla="*/ 15939 w 697726"/>
              <a:gd name="connsiteY1002" fmla="*/ 155711 h 875162"/>
              <a:gd name="connsiteX1003" fmla="*/ 13641 w 697726"/>
              <a:gd name="connsiteY1003" fmla="*/ 154580 h 875162"/>
              <a:gd name="connsiteX1004" fmla="*/ 12511 w 697726"/>
              <a:gd name="connsiteY1004" fmla="*/ 153449 h 875162"/>
              <a:gd name="connsiteX1005" fmla="*/ 13641 w 697726"/>
              <a:gd name="connsiteY1005" fmla="*/ 152282 h 875162"/>
              <a:gd name="connsiteX1006" fmla="*/ 14772 w 697726"/>
              <a:gd name="connsiteY1006" fmla="*/ 144329 h 875162"/>
              <a:gd name="connsiteX1007" fmla="*/ 12511 w 697726"/>
              <a:gd name="connsiteY1007" fmla="*/ 138673 h 875162"/>
              <a:gd name="connsiteX1008" fmla="*/ 10249 w 697726"/>
              <a:gd name="connsiteY1008" fmla="*/ 137542 h 875162"/>
              <a:gd name="connsiteX1009" fmla="*/ 7952 w 697726"/>
              <a:gd name="connsiteY1009" fmla="*/ 136375 h 875162"/>
              <a:gd name="connsiteX1010" fmla="*/ 7952 w 697726"/>
              <a:gd name="connsiteY1010" fmla="*/ 135244 h 875162"/>
              <a:gd name="connsiteX1011" fmla="*/ 9118 w 697726"/>
              <a:gd name="connsiteY1011" fmla="*/ 134113 h 875162"/>
              <a:gd name="connsiteX1012" fmla="*/ 9118 w 697726"/>
              <a:gd name="connsiteY1012" fmla="*/ 132982 h 875162"/>
              <a:gd name="connsiteX1013" fmla="*/ 13641 w 697726"/>
              <a:gd name="connsiteY1013" fmla="*/ 132982 h 875162"/>
              <a:gd name="connsiteX1014" fmla="*/ 15939 w 697726"/>
              <a:gd name="connsiteY1014" fmla="*/ 129553 h 875162"/>
              <a:gd name="connsiteX1015" fmla="*/ 15939 w 697726"/>
              <a:gd name="connsiteY1015" fmla="*/ 123897 h 875162"/>
              <a:gd name="connsiteX1016" fmla="*/ 17069 w 697726"/>
              <a:gd name="connsiteY1016" fmla="*/ 122731 h 875162"/>
              <a:gd name="connsiteX1017" fmla="*/ 20462 w 697726"/>
              <a:gd name="connsiteY1017" fmla="*/ 121600 h 875162"/>
              <a:gd name="connsiteX1018" fmla="*/ 18200 w 697726"/>
              <a:gd name="connsiteY1018" fmla="*/ 121600 h 875162"/>
              <a:gd name="connsiteX1019" fmla="*/ 15939 w 697726"/>
              <a:gd name="connsiteY1019" fmla="*/ 122731 h 875162"/>
              <a:gd name="connsiteX1020" fmla="*/ 15939 w 697726"/>
              <a:gd name="connsiteY1020" fmla="*/ 121600 h 875162"/>
              <a:gd name="connsiteX1021" fmla="*/ 14772 w 697726"/>
              <a:gd name="connsiteY1021" fmla="*/ 117075 h 875162"/>
              <a:gd name="connsiteX1022" fmla="*/ 12511 w 697726"/>
              <a:gd name="connsiteY1022" fmla="*/ 114777 h 875162"/>
              <a:gd name="connsiteX1023" fmla="*/ 12511 w 697726"/>
              <a:gd name="connsiteY1023" fmla="*/ 112515 h 875162"/>
              <a:gd name="connsiteX1024" fmla="*/ 12511 w 697726"/>
              <a:gd name="connsiteY1024" fmla="*/ 109121 h 875162"/>
              <a:gd name="connsiteX1025" fmla="*/ 12511 w 697726"/>
              <a:gd name="connsiteY1025" fmla="*/ 107990 h 875162"/>
              <a:gd name="connsiteX1026" fmla="*/ 11380 w 697726"/>
              <a:gd name="connsiteY1026" fmla="*/ 107990 h 875162"/>
              <a:gd name="connsiteX1027" fmla="*/ 5690 w 697726"/>
              <a:gd name="connsiteY1027" fmla="*/ 107990 h 875162"/>
              <a:gd name="connsiteX1028" fmla="*/ 4559 w 697726"/>
              <a:gd name="connsiteY1028" fmla="*/ 105693 h 875162"/>
              <a:gd name="connsiteX1029" fmla="*/ 3428 w 697726"/>
              <a:gd name="connsiteY1029" fmla="*/ 105693 h 875162"/>
              <a:gd name="connsiteX1030" fmla="*/ 3428 w 697726"/>
              <a:gd name="connsiteY1030" fmla="*/ 102299 h 875162"/>
              <a:gd name="connsiteX1031" fmla="*/ 3428 w 697726"/>
              <a:gd name="connsiteY1031" fmla="*/ 100001 h 875162"/>
              <a:gd name="connsiteX1032" fmla="*/ 0 w 697726"/>
              <a:gd name="connsiteY1032" fmla="*/ 101168 h 875162"/>
              <a:gd name="connsiteX1033" fmla="*/ 0 w 697726"/>
              <a:gd name="connsiteY1033" fmla="*/ 100001 h 875162"/>
              <a:gd name="connsiteX1034" fmla="*/ 1166 w 697726"/>
              <a:gd name="connsiteY1034" fmla="*/ 97739 h 87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Lst>
            <a:rect l="l" t="t" r="r" b="b"/>
            <a:pathLst>
              <a:path w="697726" h="875162">
                <a:moveTo>
                  <a:pt x="1166" y="97739"/>
                </a:moveTo>
                <a:lnTo>
                  <a:pt x="1166" y="95477"/>
                </a:lnTo>
                <a:lnTo>
                  <a:pt x="3428" y="93179"/>
                </a:lnTo>
                <a:lnTo>
                  <a:pt x="3428" y="92048"/>
                </a:lnTo>
                <a:lnTo>
                  <a:pt x="5690" y="86392"/>
                </a:lnTo>
                <a:lnTo>
                  <a:pt x="15939" y="68188"/>
                </a:lnTo>
                <a:lnTo>
                  <a:pt x="15939" y="64794"/>
                </a:lnTo>
                <a:lnTo>
                  <a:pt x="17069" y="62496"/>
                </a:lnTo>
                <a:lnTo>
                  <a:pt x="20462" y="59103"/>
                </a:lnTo>
                <a:lnTo>
                  <a:pt x="22724" y="56841"/>
                </a:lnTo>
                <a:lnTo>
                  <a:pt x="22724" y="54543"/>
                </a:lnTo>
                <a:lnTo>
                  <a:pt x="25021" y="54543"/>
                </a:lnTo>
                <a:lnTo>
                  <a:pt x="25021" y="53412"/>
                </a:lnTo>
                <a:lnTo>
                  <a:pt x="27283" y="52281"/>
                </a:lnTo>
                <a:lnTo>
                  <a:pt x="27283" y="48887"/>
                </a:lnTo>
                <a:lnTo>
                  <a:pt x="26152" y="48887"/>
                </a:lnTo>
                <a:lnTo>
                  <a:pt x="27283" y="46590"/>
                </a:lnTo>
                <a:lnTo>
                  <a:pt x="27283" y="45458"/>
                </a:lnTo>
                <a:lnTo>
                  <a:pt x="28414" y="43196"/>
                </a:lnTo>
                <a:lnTo>
                  <a:pt x="27283" y="42065"/>
                </a:lnTo>
                <a:lnTo>
                  <a:pt x="28414" y="42065"/>
                </a:lnTo>
                <a:lnTo>
                  <a:pt x="27283" y="39767"/>
                </a:lnTo>
                <a:lnTo>
                  <a:pt x="27283" y="37505"/>
                </a:lnTo>
                <a:lnTo>
                  <a:pt x="25021" y="34111"/>
                </a:lnTo>
                <a:lnTo>
                  <a:pt x="25021" y="31814"/>
                </a:lnTo>
                <a:lnTo>
                  <a:pt x="22724" y="31814"/>
                </a:lnTo>
                <a:lnTo>
                  <a:pt x="20462" y="31814"/>
                </a:lnTo>
                <a:lnTo>
                  <a:pt x="17069" y="29552"/>
                </a:lnTo>
                <a:lnTo>
                  <a:pt x="17069" y="28420"/>
                </a:lnTo>
                <a:lnTo>
                  <a:pt x="15939" y="28420"/>
                </a:lnTo>
                <a:lnTo>
                  <a:pt x="15939" y="23860"/>
                </a:lnTo>
                <a:lnTo>
                  <a:pt x="23890" y="19336"/>
                </a:lnTo>
                <a:lnTo>
                  <a:pt x="25021" y="18169"/>
                </a:lnTo>
                <a:lnTo>
                  <a:pt x="27283" y="17038"/>
                </a:lnTo>
                <a:lnTo>
                  <a:pt x="31842" y="18169"/>
                </a:lnTo>
                <a:lnTo>
                  <a:pt x="38662" y="18169"/>
                </a:lnTo>
                <a:lnTo>
                  <a:pt x="40924" y="17038"/>
                </a:lnTo>
                <a:lnTo>
                  <a:pt x="50007" y="18169"/>
                </a:lnTo>
                <a:lnTo>
                  <a:pt x="53435" y="19336"/>
                </a:lnTo>
                <a:lnTo>
                  <a:pt x="54566" y="18169"/>
                </a:lnTo>
                <a:lnTo>
                  <a:pt x="55697" y="19336"/>
                </a:lnTo>
                <a:lnTo>
                  <a:pt x="60255" y="19336"/>
                </a:lnTo>
                <a:lnTo>
                  <a:pt x="69338" y="18169"/>
                </a:lnTo>
                <a:lnTo>
                  <a:pt x="71600" y="17038"/>
                </a:lnTo>
                <a:lnTo>
                  <a:pt x="76159" y="15907"/>
                </a:lnTo>
                <a:lnTo>
                  <a:pt x="78420" y="14776"/>
                </a:lnTo>
                <a:lnTo>
                  <a:pt x="85241" y="14776"/>
                </a:lnTo>
                <a:lnTo>
                  <a:pt x="86372" y="12513"/>
                </a:lnTo>
                <a:lnTo>
                  <a:pt x="87503" y="13645"/>
                </a:lnTo>
                <a:lnTo>
                  <a:pt x="90931" y="13645"/>
                </a:lnTo>
                <a:lnTo>
                  <a:pt x="90931" y="12513"/>
                </a:lnTo>
                <a:lnTo>
                  <a:pt x="92062" y="13645"/>
                </a:lnTo>
                <a:lnTo>
                  <a:pt x="93193" y="12513"/>
                </a:lnTo>
                <a:lnTo>
                  <a:pt x="94324" y="13645"/>
                </a:lnTo>
                <a:lnTo>
                  <a:pt x="95455" y="13645"/>
                </a:lnTo>
                <a:lnTo>
                  <a:pt x="96585" y="17038"/>
                </a:lnTo>
                <a:lnTo>
                  <a:pt x="98883" y="15907"/>
                </a:lnTo>
                <a:lnTo>
                  <a:pt x="101144" y="15907"/>
                </a:lnTo>
                <a:lnTo>
                  <a:pt x="104572" y="14776"/>
                </a:lnTo>
                <a:lnTo>
                  <a:pt x="107965" y="11382"/>
                </a:lnTo>
                <a:lnTo>
                  <a:pt x="110227" y="11382"/>
                </a:lnTo>
                <a:lnTo>
                  <a:pt x="114786" y="11382"/>
                </a:lnTo>
                <a:lnTo>
                  <a:pt x="122737" y="11382"/>
                </a:lnTo>
                <a:lnTo>
                  <a:pt x="124999" y="10216"/>
                </a:lnTo>
                <a:lnTo>
                  <a:pt x="129558" y="11382"/>
                </a:lnTo>
                <a:lnTo>
                  <a:pt x="138641" y="10216"/>
                </a:lnTo>
                <a:lnTo>
                  <a:pt x="142069" y="9085"/>
                </a:lnTo>
                <a:lnTo>
                  <a:pt x="143199" y="7953"/>
                </a:lnTo>
                <a:lnTo>
                  <a:pt x="148854" y="5691"/>
                </a:lnTo>
                <a:lnTo>
                  <a:pt x="151151" y="3393"/>
                </a:lnTo>
                <a:lnTo>
                  <a:pt x="151151" y="1131"/>
                </a:lnTo>
                <a:lnTo>
                  <a:pt x="154544" y="0"/>
                </a:lnTo>
                <a:lnTo>
                  <a:pt x="161364" y="3393"/>
                </a:lnTo>
                <a:lnTo>
                  <a:pt x="164792" y="4560"/>
                </a:lnTo>
                <a:lnTo>
                  <a:pt x="170447" y="4560"/>
                </a:lnTo>
                <a:lnTo>
                  <a:pt x="175006" y="4560"/>
                </a:lnTo>
                <a:lnTo>
                  <a:pt x="182957" y="3393"/>
                </a:lnTo>
                <a:lnTo>
                  <a:pt x="189778" y="4560"/>
                </a:lnTo>
                <a:lnTo>
                  <a:pt x="194337" y="4560"/>
                </a:lnTo>
                <a:lnTo>
                  <a:pt x="194337" y="3393"/>
                </a:lnTo>
                <a:lnTo>
                  <a:pt x="201158" y="4560"/>
                </a:lnTo>
                <a:lnTo>
                  <a:pt x="206812" y="5691"/>
                </a:lnTo>
                <a:lnTo>
                  <a:pt x="205681" y="4560"/>
                </a:lnTo>
                <a:lnTo>
                  <a:pt x="211371" y="7953"/>
                </a:lnTo>
                <a:lnTo>
                  <a:pt x="212502" y="9085"/>
                </a:lnTo>
                <a:lnTo>
                  <a:pt x="215930" y="7953"/>
                </a:lnTo>
                <a:lnTo>
                  <a:pt x="215930" y="6822"/>
                </a:lnTo>
                <a:lnTo>
                  <a:pt x="221585" y="6822"/>
                </a:lnTo>
                <a:lnTo>
                  <a:pt x="225013" y="7953"/>
                </a:lnTo>
                <a:lnTo>
                  <a:pt x="225013" y="9085"/>
                </a:lnTo>
                <a:lnTo>
                  <a:pt x="226143" y="9085"/>
                </a:lnTo>
                <a:lnTo>
                  <a:pt x="227274" y="9085"/>
                </a:lnTo>
                <a:lnTo>
                  <a:pt x="228405" y="9085"/>
                </a:lnTo>
                <a:lnTo>
                  <a:pt x="230702" y="9085"/>
                </a:lnTo>
                <a:lnTo>
                  <a:pt x="234095" y="10216"/>
                </a:lnTo>
                <a:lnTo>
                  <a:pt x="235226" y="9085"/>
                </a:lnTo>
                <a:lnTo>
                  <a:pt x="232964" y="9085"/>
                </a:lnTo>
                <a:lnTo>
                  <a:pt x="234095" y="7953"/>
                </a:lnTo>
                <a:lnTo>
                  <a:pt x="239785" y="11382"/>
                </a:lnTo>
                <a:lnTo>
                  <a:pt x="242047" y="11382"/>
                </a:lnTo>
                <a:lnTo>
                  <a:pt x="239785" y="10216"/>
                </a:lnTo>
                <a:lnTo>
                  <a:pt x="237488" y="10216"/>
                </a:lnTo>
                <a:lnTo>
                  <a:pt x="239785" y="10216"/>
                </a:lnTo>
                <a:lnTo>
                  <a:pt x="245475" y="12513"/>
                </a:lnTo>
                <a:lnTo>
                  <a:pt x="243178" y="11382"/>
                </a:lnTo>
                <a:lnTo>
                  <a:pt x="247736" y="12513"/>
                </a:lnTo>
                <a:lnTo>
                  <a:pt x="248867" y="14776"/>
                </a:lnTo>
                <a:lnTo>
                  <a:pt x="252260" y="15907"/>
                </a:lnTo>
                <a:lnTo>
                  <a:pt x="253426" y="15907"/>
                </a:lnTo>
                <a:lnTo>
                  <a:pt x="254557" y="17038"/>
                </a:lnTo>
                <a:lnTo>
                  <a:pt x="255688" y="17038"/>
                </a:lnTo>
                <a:lnTo>
                  <a:pt x="256819" y="17038"/>
                </a:lnTo>
                <a:lnTo>
                  <a:pt x="261378" y="20467"/>
                </a:lnTo>
                <a:lnTo>
                  <a:pt x="265901" y="23860"/>
                </a:lnTo>
                <a:lnTo>
                  <a:pt x="268199" y="24992"/>
                </a:lnTo>
                <a:lnTo>
                  <a:pt x="272722" y="28420"/>
                </a:lnTo>
                <a:lnTo>
                  <a:pt x="276150" y="29552"/>
                </a:lnTo>
                <a:lnTo>
                  <a:pt x="280674" y="34111"/>
                </a:lnTo>
                <a:lnTo>
                  <a:pt x="281805" y="34111"/>
                </a:lnTo>
                <a:lnTo>
                  <a:pt x="285233" y="36374"/>
                </a:lnTo>
                <a:lnTo>
                  <a:pt x="289792" y="36374"/>
                </a:lnTo>
                <a:lnTo>
                  <a:pt x="292053" y="37505"/>
                </a:lnTo>
                <a:lnTo>
                  <a:pt x="294315" y="39767"/>
                </a:lnTo>
                <a:lnTo>
                  <a:pt x="295446" y="40934"/>
                </a:lnTo>
                <a:lnTo>
                  <a:pt x="296577" y="40934"/>
                </a:lnTo>
                <a:lnTo>
                  <a:pt x="298874" y="39767"/>
                </a:lnTo>
                <a:lnTo>
                  <a:pt x="301136" y="40934"/>
                </a:lnTo>
                <a:lnTo>
                  <a:pt x="303398" y="44327"/>
                </a:lnTo>
                <a:lnTo>
                  <a:pt x="305695" y="47721"/>
                </a:lnTo>
                <a:lnTo>
                  <a:pt x="306826" y="48887"/>
                </a:lnTo>
                <a:lnTo>
                  <a:pt x="309087" y="48887"/>
                </a:lnTo>
                <a:lnTo>
                  <a:pt x="312515" y="51150"/>
                </a:lnTo>
                <a:lnTo>
                  <a:pt x="318170" y="54543"/>
                </a:lnTo>
                <a:lnTo>
                  <a:pt x="323860" y="56841"/>
                </a:lnTo>
                <a:lnTo>
                  <a:pt x="327288" y="61365"/>
                </a:lnTo>
                <a:lnTo>
                  <a:pt x="331811" y="62496"/>
                </a:lnTo>
                <a:lnTo>
                  <a:pt x="335239" y="63628"/>
                </a:lnTo>
                <a:lnTo>
                  <a:pt x="338632" y="67056"/>
                </a:lnTo>
                <a:lnTo>
                  <a:pt x="340894" y="68188"/>
                </a:lnTo>
                <a:lnTo>
                  <a:pt x="344322" y="67056"/>
                </a:lnTo>
                <a:lnTo>
                  <a:pt x="347715" y="68188"/>
                </a:lnTo>
                <a:lnTo>
                  <a:pt x="351143" y="71616"/>
                </a:lnTo>
                <a:lnTo>
                  <a:pt x="352273" y="72748"/>
                </a:lnTo>
                <a:lnTo>
                  <a:pt x="353404" y="72748"/>
                </a:lnTo>
                <a:lnTo>
                  <a:pt x="355666" y="73879"/>
                </a:lnTo>
                <a:lnTo>
                  <a:pt x="357963" y="75010"/>
                </a:lnTo>
                <a:lnTo>
                  <a:pt x="361356" y="75010"/>
                </a:lnTo>
                <a:lnTo>
                  <a:pt x="362487" y="75010"/>
                </a:lnTo>
                <a:lnTo>
                  <a:pt x="364784" y="77272"/>
                </a:lnTo>
                <a:lnTo>
                  <a:pt x="367046" y="79570"/>
                </a:lnTo>
                <a:lnTo>
                  <a:pt x="373866" y="87523"/>
                </a:lnTo>
                <a:lnTo>
                  <a:pt x="377259" y="93179"/>
                </a:lnTo>
                <a:lnTo>
                  <a:pt x="378390" y="93179"/>
                </a:lnTo>
                <a:lnTo>
                  <a:pt x="378390" y="94346"/>
                </a:lnTo>
                <a:lnTo>
                  <a:pt x="381818" y="96608"/>
                </a:lnTo>
                <a:lnTo>
                  <a:pt x="384080" y="96608"/>
                </a:lnTo>
                <a:lnTo>
                  <a:pt x="385211" y="96608"/>
                </a:lnTo>
                <a:lnTo>
                  <a:pt x="386377" y="96608"/>
                </a:lnTo>
                <a:lnTo>
                  <a:pt x="387508" y="100001"/>
                </a:lnTo>
                <a:lnTo>
                  <a:pt x="390901" y="104561"/>
                </a:lnTo>
                <a:lnTo>
                  <a:pt x="394329" y="106824"/>
                </a:lnTo>
                <a:lnTo>
                  <a:pt x="394329" y="105693"/>
                </a:lnTo>
                <a:lnTo>
                  <a:pt x="396590" y="107990"/>
                </a:lnTo>
                <a:lnTo>
                  <a:pt x="398852" y="107990"/>
                </a:lnTo>
                <a:lnTo>
                  <a:pt x="401149" y="106824"/>
                </a:lnTo>
                <a:lnTo>
                  <a:pt x="402280" y="106824"/>
                </a:lnTo>
                <a:lnTo>
                  <a:pt x="403411" y="105693"/>
                </a:lnTo>
                <a:lnTo>
                  <a:pt x="405673" y="105693"/>
                </a:lnTo>
                <a:lnTo>
                  <a:pt x="411363" y="109121"/>
                </a:lnTo>
                <a:lnTo>
                  <a:pt x="413624" y="113646"/>
                </a:lnTo>
                <a:lnTo>
                  <a:pt x="415886" y="114777"/>
                </a:lnTo>
                <a:lnTo>
                  <a:pt x="415886" y="117075"/>
                </a:lnTo>
                <a:lnTo>
                  <a:pt x="417052" y="117075"/>
                </a:lnTo>
                <a:lnTo>
                  <a:pt x="418183" y="121600"/>
                </a:lnTo>
                <a:lnTo>
                  <a:pt x="420445" y="123897"/>
                </a:lnTo>
                <a:lnTo>
                  <a:pt x="423873" y="123897"/>
                </a:lnTo>
                <a:lnTo>
                  <a:pt x="427266" y="127291"/>
                </a:lnTo>
                <a:lnTo>
                  <a:pt x="429528" y="129553"/>
                </a:lnTo>
                <a:lnTo>
                  <a:pt x="432956" y="130719"/>
                </a:lnTo>
                <a:lnTo>
                  <a:pt x="435217" y="130719"/>
                </a:lnTo>
                <a:lnTo>
                  <a:pt x="436348" y="130719"/>
                </a:lnTo>
                <a:lnTo>
                  <a:pt x="437479" y="131851"/>
                </a:lnTo>
                <a:lnTo>
                  <a:pt x="443169" y="138673"/>
                </a:lnTo>
                <a:lnTo>
                  <a:pt x="444300" y="140935"/>
                </a:lnTo>
                <a:lnTo>
                  <a:pt x="447728" y="144329"/>
                </a:lnTo>
                <a:lnTo>
                  <a:pt x="449990" y="144329"/>
                </a:lnTo>
                <a:lnTo>
                  <a:pt x="454549" y="146626"/>
                </a:lnTo>
                <a:lnTo>
                  <a:pt x="461369" y="153449"/>
                </a:lnTo>
                <a:lnTo>
                  <a:pt x="462500" y="154580"/>
                </a:lnTo>
                <a:lnTo>
                  <a:pt x="465893" y="155711"/>
                </a:lnTo>
                <a:lnTo>
                  <a:pt x="470452" y="155711"/>
                </a:lnTo>
                <a:lnTo>
                  <a:pt x="472714" y="156842"/>
                </a:lnTo>
                <a:lnTo>
                  <a:pt x="474975" y="156842"/>
                </a:lnTo>
                <a:lnTo>
                  <a:pt x="477273" y="157973"/>
                </a:lnTo>
                <a:lnTo>
                  <a:pt x="479534" y="159104"/>
                </a:lnTo>
                <a:lnTo>
                  <a:pt x="480665" y="160271"/>
                </a:lnTo>
                <a:lnTo>
                  <a:pt x="481796" y="160271"/>
                </a:lnTo>
                <a:lnTo>
                  <a:pt x="484093" y="161402"/>
                </a:lnTo>
                <a:lnTo>
                  <a:pt x="485224" y="161402"/>
                </a:lnTo>
                <a:lnTo>
                  <a:pt x="487486" y="161402"/>
                </a:lnTo>
                <a:lnTo>
                  <a:pt x="488617" y="162533"/>
                </a:lnTo>
                <a:lnTo>
                  <a:pt x="490914" y="161402"/>
                </a:lnTo>
                <a:lnTo>
                  <a:pt x="493176" y="161402"/>
                </a:lnTo>
                <a:lnTo>
                  <a:pt x="493176" y="160271"/>
                </a:lnTo>
                <a:lnTo>
                  <a:pt x="493176" y="159104"/>
                </a:lnTo>
                <a:lnTo>
                  <a:pt x="492045" y="157973"/>
                </a:lnTo>
                <a:lnTo>
                  <a:pt x="494307" y="160271"/>
                </a:lnTo>
                <a:lnTo>
                  <a:pt x="499996" y="170487"/>
                </a:lnTo>
                <a:lnTo>
                  <a:pt x="499996" y="171618"/>
                </a:lnTo>
                <a:lnTo>
                  <a:pt x="505686" y="179571"/>
                </a:lnTo>
                <a:lnTo>
                  <a:pt x="511341" y="188656"/>
                </a:lnTo>
                <a:lnTo>
                  <a:pt x="514769" y="193216"/>
                </a:lnTo>
                <a:lnTo>
                  <a:pt x="519328" y="196609"/>
                </a:lnTo>
                <a:lnTo>
                  <a:pt x="521589" y="198907"/>
                </a:lnTo>
                <a:lnTo>
                  <a:pt x="522720" y="200038"/>
                </a:lnTo>
                <a:lnTo>
                  <a:pt x="520459" y="198907"/>
                </a:lnTo>
                <a:lnTo>
                  <a:pt x="521589" y="200038"/>
                </a:lnTo>
                <a:lnTo>
                  <a:pt x="522720" y="200038"/>
                </a:lnTo>
                <a:lnTo>
                  <a:pt x="522720" y="198907"/>
                </a:lnTo>
                <a:lnTo>
                  <a:pt x="523851" y="198907"/>
                </a:lnTo>
                <a:lnTo>
                  <a:pt x="526113" y="198907"/>
                </a:lnTo>
                <a:lnTo>
                  <a:pt x="527279" y="200038"/>
                </a:lnTo>
                <a:lnTo>
                  <a:pt x="529541" y="203432"/>
                </a:lnTo>
                <a:lnTo>
                  <a:pt x="534065" y="209123"/>
                </a:lnTo>
                <a:lnTo>
                  <a:pt x="535231" y="210254"/>
                </a:lnTo>
                <a:lnTo>
                  <a:pt x="538624" y="214814"/>
                </a:lnTo>
                <a:lnTo>
                  <a:pt x="539754" y="215945"/>
                </a:lnTo>
                <a:lnTo>
                  <a:pt x="542052" y="219374"/>
                </a:lnTo>
                <a:lnTo>
                  <a:pt x="546575" y="226161"/>
                </a:lnTo>
                <a:lnTo>
                  <a:pt x="547706" y="227327"/>
                </a:lnTo>
                <a:lnTo>
                  <a:pt x="552265" y="235281"/>
                </a:lnTo>
                <a:lnTo>
                  <a:pt x="556824" y="237543"/>
                </a:lnTo>
                <a:lnTo>
                  <a:pt x="564775" y="246628"/>
                </a:lnTo>
                <a:lnTo>
                  <a:pt x="565906" y="247759"/>
                </a:lnTo>
                <a:lnTo>
                  <a:pt x="570430" y="252319"/>
                </a:lnTo>
                <a:lnTo>
                  <a:pt x="573858" y="254581"/>
                </a:lnTo>
                <a:lnTo>
                  <a:pt x="574989" y="255712"/>
                </a:lnTo>
                <a:lnTo>
                  <a:pt x="579548" y="260272"/>
                </a:lnTo>
                <a:lnTo>
                  <a:pt x="586368" y="267095"/>
                </a:lnTo>
                <a:lnTo>
                  <a:pt x="590892" y="270488"/>
                </a:lnTo>
                <a:lnTo>
                  <a:pt x="597713" y="275048"/>
                </a:lnTo>
                <a:lnTo>
                  <a:pt x="599975" y="275048"/>
                </a:lnTo>
                <a:lnTo>
                  <a:pt x="604533" y="278477"/>
                </a:lnTo>
                <a:lnTo>
                  <a:pt x="606795" y="278477"/>
                </a:lnTo>
                <a:lnTo>
                  <a:pt x="607926" y="278477"/>
                </a:lnTo>
                <a:lnTo>
                  <a:pt x="610223" y="279608"/>
                </a:lnTo>
                <a:lnTo>
                  <a:pt x="611354" y="278477"/>
                </a:lnTo>
                <a:lnTo>
                  <a:pt x="612485" y="283002"/>
                </a:lnTo>
                <a:lnTo>
                  <a:pt x="611354" y="283002"/>
                </a:lnTo>
                <a:lnTo>
                  <a:pt x="613616" y="286430"/>
                </a:lnTo>
                <a:lnTo>
                  <a:pt x="615878" y="290955"/>
                </a:lnTo>
                <a:lnTo>
                  <a:pt x="618175" y="295515"/>
                </a:lnTo>
                <a:lnTo>
                  <a:pt x="621568" y="298909"/>
                </a:lnTo>
                <a:lnTo>
                  <a:pt x="623865" y="300040"/>
                </a:lnTo>
                <a:lnTo>
                  <a:pt x="624996" y="301206"/>
                </a:lnTo>
                <a:lnTo>
                  <a:pt x="628388" y="305731"/>
                </a:lnTo>
                <a:lnTo>
                  <a:pt x="630650" y="308029"/>
                </a:lnTo>
                <a:lnTo>
                  <a:pt x="632947" y="310291"/>
                </a:lnTo>
                <a:lnTo>
                  <a:pt x="640899" y="317113"/>
                </a:lnTo>
                <a:lnTo>
                  <a:pt x="645422" y="319375"/>
                </a:lnTo>
                <a:lnTo>
                  <a:pt x="649981" y="320507"/>
                </a:lnTo>
                <a:lnTo>
                  <a:pt x="652243" y="319375"/>
                </a:lnTo>
                <a:lnTo>
                  <a:pt x="656802" y="317113"/>
                </a:lnTo>
                <a:lnTo>
                  <a:pt x="657933" y="318244"/>
                </a:lnTo>
                <a:lnTo>
                  <a:pt x="660195" y="320507"/>
                </a:lnTo>
                <a:lnTo>
                  <a:pt x="660195" y="321638"/>
                </a:lnTo>
                <a:lnTo>
                  <a:pt x="662492" y="321638"/>
                </a:lnTo>
                <a:lnTo>
                  <a:pt x="671574" y="326198"/>
                </a:lnTo>
                <a:lnTo>
                  <a:pt x="677264" y="327329"/>
                </a:lnTo>
                <a:lnTo>
                  <a:pt x="679526" y="328460"/>
                </a:lnTo>
                <a:lnTo>
                  <a:pt x="680657" y="329591"/>
                </a:lnTo>
                <a:lnTo>
                  <a:pt x="680657" y="328460"/>
                </a:lnTo>
                <a:lnTo>
                  <a:pt x="680657" y="329591"/>
                </a:lnTo>
                <a:lnTo>
                  <a:pt x="682954" y="329591"/>
                </a:lnTo>
                <a:lnTo>
                  <a:pt x="685216" y="330758"/>
                </a:lnTo>
                <a:lnTo>
                  <a:pt x="689739" y="334151"/>
                </a:lnTo>
                <a:lnTo>
                  <a:pt x="692036" y="337580"/>
                </a:lnTo>
                <a:lnTo>
                  <a:pt x="693167" y="339842"/>
                </a:lnTo>
                <a:lnTo>
                  <a:pt x="695429" y="347796"/>
                </a:lnTo>
                <a:lnTo>
                  <a:pt x="697726" y="353487"/>
                </a:lnTo>
                <a:lnTo>
                  <a:pt x="696560" y="354618"/>
                </a:lnTo>
                <a:lnTo>
                  <a:pt x="680657" y="358012"/>
                </a:lnTo>
                <a:lnTo>
                  <a:pt x="664754" y="361440"/>
                </a:lnTo>
                <a:lnTo>
                  <a:pt x="661361" y="362572"/>
                </a:lnTo>
                <a:lnTo>
                  <a:pt x="632947" y="369394"/>
                </a:lnTo>
                <a:lnTo>
                  <a:pt x="630650" y="376216"/>
                </a:lnTo>
                <a:lnTo>
                  <a:pt x="629519" y="381872"/>
                </a:lnTo>
                <a:lnTo>
                  <a:pt x="626126" y="390992"/>
                </a:lnTo>
                <a:lnTo>
                  <a:pt x="620437" y="393254"/>
                </a:lnTo>
                <a:lnTo>
                  <a:pt x="619306" y="394385"/>
                </a:lnTo>
                <a:lnTo>
                  <a:pt x="618175" y="395517"/>
                </a:lnTo>
                <a:lnTo>
                  <a:pt x="617044" y="400077"/>
                </a:lnTo>
                <a:lnTo>
                  <a:pt x="611354" y="405768"/>
                </a:lnTo>
                <a:lnTo>
                  <a:pt x="610223" y="414852"/>
                </a:lnTo>
                <a:lnTo>
                  <a:pt x="607926" y="418246"/>
                </a:lnTo>
                <a:lnTo>
                  <a:pt x="607926" y="420543"/>
                </a:lnTo>
                <a:lnTo>
                  <a:pt x="609092" y="421675"/>
                </a:lnTo>
                <a:lnTo>
                  <a:pt x="609092" y="423937"/>
                </a:lnTo>
                <a:lnTo>
                  <a:pt x="607926" y="427366"/>
                </a:lnTo>
                <a:lnTo>
                  <a:pt x="607926" y="429628"/>
                </a:lnTo>
                <a:lnTo>
                  <a:pt x="609092" y="431890"/>
                </a:lnTo>
                <a:lnTo>
                  <a:pt x="609092" y="433022"/>
                </a:lnTo>
                <a:lnTo>
                  <a:pt x="607926" y="433022"/>
                </a:lnTo>
                <a:lnTo>
                  <a:pt x="606795" y="434188"/>
                </a:lnTo>
                <a:lnTo>
                  <a:pt x="604533" y="436450"/>
                </a:lnTo>
                <a:lnTo>
                  <a:pt x="599975" y="439844"/>
                </a:lnTo>
                <a:lnTo>
                  <a:pt x="597713" y="440975"/>
                </a:lnTo>
                <a:lnTo>
                  <a:pt x="596582" y="444404"/>
                </a:lnTo>
                <a:lnTo>
                  <a:pt x="596582" y="445535"/>
                </a:lnTo>
                <a:lnTo>
                  <a:pt x="595451" y="446666"/>
                </a:lnTo>
                <a:lnTo>
                  <a:pt x="596582" y="450095"/>
                </a:lnTo>
                <a:lnTo>
                  <a:pt x="595451" y="452357"/>
                </a:lnTo>
                <a:lnTo>
                  <a:pt x="592023" y="456917"/>
                </a:lnTo>
                <a:lnTo>
                  <a:pt x="592023" y="458048"/>
                </a:lnTo>
                <a:lnTo>
                  <a:pt x="592023" y="459180"/>
                </a:lnTo>
                <a:lnTo>
                  <a:pt x="590892" y="464871"/>
                </a:lnTo>
                <a:lnTo>
                  <a:pt x="589761" y="466002"/>
                </a:lnTo>
                <a:lnTo>
                  <a:pt x="588630" y="468264"/>
                </a:lnTo>
                <a:lnTo>
                  <a:pt x="586368" y="469395"/>
                </a:lnTo>
                <a:lnTo>
                  <a:pt x="584071" y="469395"/>
                </a:lnTo>
                <a:lnTo>
                  <a:pt x="581810" y="473955"/>
                </a:lnTo>
                <a:lnTo>
                  <a:pt x="579548" y="475086"/>
                </a:lnTo>
                <a:lnTo>
                  <a:pt x="573858" y="478480"/>
                </a:lnTo>
                <a:lnTo>
                  <a:pt x="573858" y="479646"/>
                </a:lnTo>
                <a:lnTo>
                  <a:pt x="572727" y="480778"/>
                </a:lnTo>
                <a:lnTo>
                  <a:pt x="572727" y="483040"/>
                </a:lnTo>
                <a:lnTo>
                  <a:pt x="570430" y="485302"/>
                </a:lnTo>
                <a:lnTo>
                  <a:pt x="567037" y="492125"/>
                </a:lnTo>
                <a:lnTo>
                  <a:pt x="563609" y="493291"/>
                </a:lnTo>
                <a:lnTo>
                  <a:pt x="560217" y="496685"/>
                </a:lnTo>
                <a:lnTo>
                  <a:pt x="559086" y="497816"/>
                </a:lnTo>
                <a:lnTo>
                  <a:pt x="559086" y="502376"/>
                </a:lnTo>
                <a:lnTo>
                  <a:pt x="557955" y="505769"/>
                </a:lnTo>
                <a:lnTo>
                  <a:pt x="557955" y="508031"/>
                </a:lnTo>
                <a:lnTo>
                  <a:pt x="560217" y="506900"/>
                </a:lnTo>
                <a:lnTo>
                  <a:pt x="562478" y="506900"/>
                </a:lnTo>
                <a:lnTo>
                  <a:pt x="562478" y="508031"/>
                </a:lnTo>
                <a:lnTo>
                  <a:pt x="564775" y="508031"/>
                </a:lnTo>
                <a:lnTo>
                  <a:pt x="562478" y="512591"/>
                </a:lnTo>
                <a:lnTo>
                  <a:pt x="560217" y="517151"/>
                </a:lnTo>
                <a:lnTo>
                  <a:pt x="554527" y="522807"/>
                </a:lnTo>
                <a:lnTo>
                  <a:pt x="554527" y="523974"/>
                </a:lnTo>
                <a:lnTo>
                  <a:pt x="552265" y="526236"/>
                </a:lnTo>
                <a:lnTo>
                  <a:pt x="553396" y="528498"/>
                </a:lnTo>
                <a:lnTo>
                  <a:pt x="551134" y="535321"/>
                </a:lnTo>
                <a:lnTo>
                  <a:pt x="548837" y="537583"/>
                </a:lnTo>
                <a:lnTo>
                  <a:pt x="547706" y="539881"/>
                </a:lnTo>
                <a:lnTo>
                  <a:pt x="545444" y="542143"/>
                </a:lnTo>
                <a:lnTo>
                  <a:pt x="545444" y="544405"/>
                </a:lnTo>
                <a:lnTo>
                  <a:pt x="545444" y="545572"/>
                </a:lnTo>
                <a:lnTo>
                  <a:pt x="543182" y="546703"/>
                </a:lnTo>
                <a:lnTo>
                  <a:pt x="542052" y="546703"/>
                </a:lnTo>
                <a:lnTo>
                  <a:pt x="540885" y="547834"/>
                </a:lnTo>
                <a:lnTo>
                  <a:pt x="538624" y="548965"/>
                </a:lnTo>
                <a:lnTo>
                  <a:pt x="531803" y="554656"/>
                </a:lnTo>
                <a:lnTo>
                  <a:pt x="530672" y="556919"/>
                </a:lnTo>
                <a:lnTo>
                  <a:pt x="530672" y="562610"/>
                </a:lnTo>
                <a:lnTo>
                  <a:pt x="529541" y="563741"/>
                </a:lnTo>
                <a:lnTo>
                  <a:pt x="528410" y="563741"/>
                </a:lnTo>
                <a:lnTo>
                  <a:pt x="526113" y="566003"/>
                </a:lnTo>
                <a:lnTo>
                  <a:pt x="526113" y="567134"/>
                </a:lnTo>
                <a:lnTo>
                  <a:pt x="523851" y="567134"/>
                </a:lnTo>
                <a:lnTo>
                  <a:pt x="521589" y="569432"/>
                </a:lnTo>
                <a:lnTo>
                  <a:pt x="519328" y="568301"/>
                </a:lnTo>
                <a:lnTo>
                  <a:pt x="515900" y="568301"/>
                </a:lnTo>
                <a:lnTo>
                  <a:pt x="514769" y="566003"/>
                </a:lnTo>
                <a:lnTo>
                  <a:pt x="514769" y="568301"/>
                </a:lnTo>
                <a:lnTo>
                  <a:pt x="511341" y="570563"/>
                </a:lnTo>
                <a:lnTo>
                  <a:pt x="510210" y="569432"/>
                </a:lnTo>
                <a:lnTo>
                  <a:pt x="509079" y="567134"/>
                </a:lnTo>
                <a:lnTo>
                  <a:pt x="509079" y="566003"/>
                </a:lnTo>
                <a:lnTo>
                  <a:pt x="507948" y="566003"/>
                </a:lnTo>
                <a:lnTo>
                  <a:pt x="507948" y="563741"/>
                </a:lnTo>
                <a:lnTo>
                  <a:pt x="506817" y="564872"/>
                </a:lnTo>
                <a:lnTo>
                  <a:pt x="505686" y="563741"/>
                </a:lnTo>
                <a:lnTo>
                  <a:pt x="504520" y="564872"/>
                </a:lnTo>
                <a:lnTo>
                  <a:pt x="503389" y="564872"/>
                </a:lnTo>
                <a:lnTo>
                  <a:pt x="499996" y="568301"/>
                </a:lnTo>
                <a:lnTo>
                  <a:pt x="497735" y="569432"/>
                </a:lnTo>
                <a:lnTo>
                  <a:pt x="498866" y="571694"/>
                </a:lnTo>
                <a:lnTo>
                  <a:pt x="496568" y="573957"/>
                </a:lnTo>
                <a:lnTo>
                  <a:pt x="495438" y="573957"/>
                </a:lnTo>
                <a:lnTo>
                  <a:pt x="494307" y="577386"/>
                </a:lnTo>
                <a:lnTo>
                  <a:pt x="493176" y="579648"/>
                </a:lnTo>
                <a:lnTo>
                  <a:pt x="493176" y="580779"/>
                </a:lnTo>
                <a:lnTo>
                  <a:pt x="488617" y="585339"/>
                </a:lnTo>
                <a:lnTo>
                  <a:pt x="488617" y="587601"/>
                </a:lnTo>
                <a:lnTo>
                  <a:pt x="484093" y="588733"/>
                </a:lnTo>
                <a:lnTo>
                  <a:pt x="484093" y="592161"/>
                </a:lnTo>
                <a:lnTo>
                  <a:pt x="485224" y="593293"/>
                </a:lnTo>
                <a:lnTo>
                  <a:pt x="485224" y="594424"/>
                </a:lnTo>
                <a:lnTo>
                  <a:pt x="484093" y="595555"/>
                </a:lnTo>
                <a:lnTo>
                  <a:pt x="482962" y="597852"/>
                </a:lnTo>
                <a:lnTo>
                  <a:pt x="480665" y="596686"/>
                </a:lnTo>
                <a:lnTo>
                  <a:pt x="479534" y="600115"/>
                </a:lnTo>
                <a:lnTo>
                  <a:pt x="478403" y="601246"/>
                </a:lnTo>
                <a:lnTo>
                  <a:pt x="476142" y="602377"/>
                </a:lnTo>
                <a:lnTo>
                  <a:pt x="476142" y="603508"/>
                </a:lnTo>
                <a:lnTo>
                  <a:pt x="477273" y="603508"/>
                </a:lnTo>
                <a:lnTo>
                  <a:pt x="477273" y="605806"/>
                </a:lnTo>
                <a:lnTo>
                  <a:pt x="477273" y="606937"/>
                </a:lnTo>
                <a:lnTo>
                  <a:pt x="474975" y="609199"/>
                </a:lnTo>
                <a:lnTo>
                  <a:pt x="474975" y="611462"/>
                </a:lnTo>
                <a:lnTo>
                  <a:pt x="476142" y="614891"/>
                </a:lnTo>
                <a:lnTo>
                  <a:pt x="478403" y="616022"/>
                </a:lnTo>
                <a:lnTo>
                  <a:pt x="477273" y="617153"/>
                </a:lnTo>
                <a:lnTo>
                  <a:pt x="476142" y="617153"/>
                </a:lnTo>
                <a:lnTo>
                  <a:pt x="476142" y="619415"/>
                </a:lnTo>
                <a:lnTo>
                  <a:pt x="473845" y="619415"/>
                </a:lnTo>
                <a:lnTo>
                  <a:pt x="473845" y="620582"/>
                </a:lnTo>
                <a:lnTo>
                  <a:pt x="472714" y="621713"/>
                </a:lnTo>
                <a:lnTo>
                  <a:pt x="471583" y="621713"/>
                </a:lnTo>
                <a:lnTo>
                  <a:pt x="472714" y="622844"/>
                </a:lnTo>
                <a:lnTo>
                  <a:pt x="473845" y="622844"/>
                </a:lnTo>
                <a:lnTo>
                  <a:pt x="474975" y="622844"/>
                </a:lnTo>
                <a:lnTo>
                  <a:pt x="474975" y="623975"/>
                </a:lnTo>
                <a:lnTo>
                  <a:pt x="476142" y="623975"/>
                </a:lnTo>
                <a:lnTo>
                  <a:pt x="480665" y="623975"/>
                </a:lnTo>
                <a:lnTo>
                  <a:pt x="481796" y="623975"/>
                </a:lnTo>
                <a:lnTo>
                  <a:pt x="484093" y="622844"/>
                </a:lnTo>
                <a:lnTo>
                  <a:pt x="486355" y="625106"/>
                </a:lnTo>
                <a:lnTo>
                  <a:pt x="485224" y="625106"/>
                </a:lnTo>
                <a:lnTo>
                  <a:pt x="479534" y="629666"/>
                </a:lnTo>
                <a:lnTo>
                  <a:pt x="479534" y="630797"/>
                </a:lnTo>
                <a:lnTo>
                  <a:pt x="479534" y="631929"/>
                </a:lnTo>
                <a:lnTo>
                  <a:pt x="477273" y="633060"/>
                </a:lnTo>
                <a:lnTo>
                  <a:pt x="477273" y="636489"/>
                </a:lnTo>
                <a:lnTo>
                  <a:pt x="472714" y="641013"/>
                </a:lnTo>
                <a:lnTo>
                  <a:pt x="470452" y="643311"/>
                </a:lnTo>
                <a:lnTo>
                  <a:pt x="469321" y="645573"/>
                </a:lnTo>
                <a:lnTo>
                  <a:pt x="470452" y="646704"/>
                </a:lnTo>
                <a:lnTo>
                  <a:pt x="468190" y="650133"/>
                </a:lnTo>
                <a:lnTo>
                  <a:pt x="468190" y="651264"/>
                </a:lnTo>
                <a:lnTo>
                  <a:pt x="467024" y="652396"/>
                </a:lnTo>
                <a:lnTo>
                  <a:pt x="467024" y="653527"/>
                </a:lnTo>
                <a:lnTo>
                  <a:pt x="464762" y="654658"/>
                </a:lnTo>
                <a:lnTo>
                  <a:pt x="467024" y="656955"/>
                </a:lnTo>
                <a:lnTo>
                  <a:pt x="467024" y="659218"/>
                </a:lnTo>
                <a:lnTo>
                  <a:pt x="464762" y="661480"/>
                </a:lnTo>
                <a:lnTo>
                  <a:pt x="463631" y="662611"/>
                </a:lnTo>
                <a:lnTo>
                  <a:pt x="462500" y="663742"/>
                </a:lnTo>
                <a:lnTo>
                  <a:pt x="462500" y="666040"/>
                </a:lnTo>
                <a:lnTo>
                  <a:pt x="464762" y="667171"/>
                </a:lnTo>
                <a:lnTo>
                  <a:pt x="464762" y="669434"/>
                </a:lnTo>
                <a:lnTo>
                  <a:pt x="463631" y="670565"/>
                </a:lnTo>
                <a:lnTo>
                  <a:pt x="461369" y="671731"/>
                </a:lnTo>
                <a:lnTo>
                  <a:pt x="462500" y="671731"/>
                </a:lnTo>
                <a:lnTo>
                  <a:pt x="461369" y="671731"/>
                </a:lnTo>
                <a:lnTo>
                  <a:pt x="460238" y="675125"/>
                </a:lnTo>
                <a:lnTo>
                  <a:pt x="460238" y="676256"/>
                </a:lnTo>
                <a:lnTo>
                  <a:pt x="461369" y="679685"/>
                </a:lnTo>
                <a:lnTo>
                  <a:pt x="462500" y="680816"/>
                </a:lnTo>
                <a:lnTo>
                  <a:pt x="462500" y="683078"/>
                </a:lnTo>
                <a:lnTo>
                  <a:pt x="463631" y="684209"/>
                </a:lnTo>
                <a:lnTo>
                  <a:pt x="463631" y="685340"/>
                </a:lnTo>
                <a:lnTo>
                  <a:pt x="463631" y="686472"/>
                </a:lnTo>
                <a:lnTo>
                  <a:pt x="465893" y="686472"/>
                </a:lnTo>
                <a:lnTo>
                  <a:pt x="467024" y="688769"/>
                </a:lnTo>
                <a:lnTo>
                  <a:pt x="469321" y="689900"/>
                </a:lnTo>
                <a:lnTo>
                  <a:pt x="469321" y="692163"/>
                </a:lnTo>
                <a:lnTo>
                  <a:pt x="467024" y="691032"/>
                </a:lnTo>
                <a:lnTo>
                  <a:pt x="464762" y="691032"/>
                </a:lnTo>
                <a:lnTo>
                  <a:pt x="465893" y="692163"/>
                </a:lnTo>
                <a:lnTo>
                  <a:pt x="465893" y="693294"/>
                </a:lnTo>
                <a:lnTo>
                  <a:pt x="463631" y="694460"/>
                </a:lnTo>
                <a:lnTo>
                  <a:pt x="462500" y="695592"/>
                </a:lnTo>
                <a:lnTo>
                  <a:pt x="461369" y="696723"/>
                </a:lnTo>
                <a:lnTo>
                  <a:pt x="459072" y="698985"/>
                </a:lnTo>
                <a:lnTo>
                  <a:pt x="460238" y="700116"/>
                </a:lnTo>
                <a:lnTo>
                  <a:pt x="460238" y="701283"/>
                </a:lnTo>
                <a:lnTo>
                  <a:pt x="459072" y="702414"/>
                </a:lnTo>
                <a:lnTo>
                  <a:pt x="459072" y="703545"/>
                </a:lnTo>
                <a:lnTo>
                  <a:pt x="457941" y="704676"/>
                </a:lnTo>
                <a:lnTo>
                  <a:pt x="455680" y="705807"/>
                </a:lnTo>
                <a:lnTo>
                  <a:pt x="453418" y="705807"/>
                </a:lnTo>
                <a:lnTo>
                  <a:pt x="453418" y="708070"/>
                </a:lnTo>
                <a:lnTo>
                  <a:pt x="451121" y="708070"/>
                </a:lnTo>
                <a:lnTo>
                  <a:pt x="449990" y="708070"/>
                </a:lnTo>
                <a:lnTo>
                  <a:pt x="449990" y="709236"/>
                </a:lnTo>
                <a:lnTo>
                  <a:pt x="445431" y="710367"/>
                </a:lnTo>
                <a:lnTo>
                  <a:pt x="444300" y="711499"/>
                </a:lnTo>
                <a:lnTo>
                  <a:pt x="445431" y="712630"/>
                </a:lnTo>
                <a:lnTo>
                  <a:pt x="445431" y="714892"/>
                </a:lnTo>
                <a:lnTo>
                  <a:pt x="446597" y="717190"/>
                </a:lnTo>
                <a:lnTo>
                  <a:pt x="444300" y="718321"/>
                </a:lnTo>
                <a:lnTo>
                  <a:pt x="445431" y="720583"/>
                </a:lnTo>
                <a:lnTo>
                  <a:pt x="447728" y="720583"/>
                </a:lnTo>
                <a:lnTo>
                  <a:pt x="447728" y="721714"/>
                </a:lnTo>
                <a:lnTo>
                  <a:pt x="448859" y="722845"/>
                </a:lnTo>
                <a:lnTo>
                  <a:pt x="447728" y="722845"/>
                </a:lnTo>
                <a:lnTo>
                  <a:pt x="446597" y="725143"/>
                </a:lnTo>
                <a:lnTo>
                  <a:pt x="445431" y="725143"/>
                </a:lnTo>
                <a:lnTo>
                  <a:pt x="444300" y="726274"/>
                </a:lnTo>
                <a:lnTo>
                  <a:pt x="445431" y="727405"/>
                </a:lnTo>
                <a:lnTo>
                  <a:pt x="446597" y="727405"/>
                </a:lnTo>
                <a:lnTo>
                  <a:pt x="449990" y="729668"/>
                </a:lnTo>
                <a:lnTo>
                  <a:pt x="452252" y="730834"/>
                </a:lnTo>
                <a:lnTo>
                  <a:pt x="453418" y="730834"/>
                </a:lnTo>
                <a:lnTo>
                  <a:pt x="456810" y="731965"/>
                </a:lnTo>
                <a:lnTo>
                  <a:pt x="456810" y="734228"/>
                </a:lnTo>
                <a:lnTo>
                  <a:pt x="460238" y="735359"/>
                </a:lnTo>
                <a:lnTo>
                  <a:pt x="460238" y="736490"/>
                </a:lnTo>
                <a:lnTo>
                  <a:pt x="459072" y="738788"/>
                </a:lnTo>
                <a:lnTo>
                  <a:pt x="460238" y="739919"/>
                </a:lnTo>
                <a:lnTo>
                  <a:pt x="461369" y="741050"/>
                </a:lnTo>
                <a:lnTo>
                  <a:pt x="462500" y="742181"/>
                </a:lnTo>
                <a:lnTo>
                  <a:pt x="462500" y="743312"/>
                </a:lnTo>
                <a:lnTo>
                  <a:pt x="461369" y="746741"/>
                </a:lnTo>
                <a:lnTo>
                  <a:pt x="460238" y="749003"/>
                </a:lnTo>
                <a:lnTo>
                  <a:pt x="459072" y="750135"/>
                </a:lnTo>
                <a:lnTo>
                  <a:pt x="459072" y="754695"/>
                </a:lnTo>
                <a:lnTo>
                  <a:pt x="457941" y="755826"/>
                </a:lnTo>
                <a:lnTo>
                  <a:pt x="459072" y="756957"/>
                </a:lnTo>
                <a:lnTo>
                  <a:pt x="457941" y="758088"/>
                </a:lnTo>
                <a:lnTo>
                  <a:pt x="457941" y="760386"/>
                </a:lnTo>
                <a:lnTo>
                  <a:pt x="461369" y="759219"/>
                </a:lnTo>
                <a:lnTo>
                  <a:pt x="464762" y="759219"/>
                </a:lnTo>
                <a:lnTo>
                  <a:pt x="465893" y="760386"/>
                </a:lnTo>
                <a:lnTo>
                  <a:pt x="468190" y="760386"/>
                </a:lnTo>
                <a:lnTo>
                  <a:pt x="469321" y="761517"/>
                </a:lnTo>
                <a:lnTo>
                  <a:pt x="468190" y="763779"/>
                </a:lnTo>
                <a:lnTo>
                  <a:pt x="469321" y="764910"/>
                </a:lnTo>
                <a:lnTo>
                  <a:pt x="469321" y="767173"/>
                </a:lnTo>
                <a:lnTo>
                  <a:pt x="471583" y="768339"/>
                </a:lnTo>
                <a:lnTo>
                  <a:pt x="472714" y="769470"/>
                </a:lnTo>
                <a:lnTo>
                  <a:pt x="474975" y="770602"/>
                </a:lnTo>
                <a:lnTo>
                  <a:pt x="479534" y="768339"/>
                </a:lnTo>
                <a:lnTo>
                  <a:pt x="480665" y="769470"/>
                </a:lnTo>
                <a:lnTo>
                  <a:pt x="479534" y="770602"/>
                </a:lnTo>
                <a:lnTo>
                  <a:pt x="480665" y="772864"/>
                </a:lnTo>
                <a:lnTo>
                  <a:pt x="481796" y="772864"/>
                </a:lnTo>
                <a:lnTo>
                  <a:pt x="481796" y="775126"/>
                </a:lnTo>
                <a:lnTo>
                  <a:pt x="482962" y="778555"/>
                </a:lnTo>
                <a:lnTo>
                  <a:pt x="481796" y="780817"/>
                </a:lnTo>
                <a:lnTo>
                  <a:pt x="480665" y="781948"/>
                </a:lnTo>
                <a:lnTo>
                  <a:pt x="480665" y="784246"/>
                </a:lnTo>
                <a:lnTo>
                  <a:pt x="480665" y="785377"/>
                </a:lnTo>
                <a:lnTo>
                  <a:pt x="480665" y="786508"/>
                </a:lnTo>
                <a:lnTo>
                  <a:pt x="478403" y="788771"/>
                </a:lnTo>
                <a:lnTo>
                  <a:pt x="476142" y="792200"/>
                </a:lnTo>
                <a:lnTo>
                  <a:pt x="474975" y="795593"/>
                </a:lnTo>
                <a:lnTo>
                  <a:pt x="473845" y="796724"/>
                </a:lnTo>
                <a:lnTo>
                  <a:pt x="472714" y="799022"/>
                </a:lnTo>
                <a:lnTo>
                  <a:pt x="474975" y="799022"/>
                </a:lnTo>
                <a:lnTo>
                  <a:pt x="474975" y="802415"/>
                </a:lnTo>
                <a:lnTo>
                  <a:pt x="472714" y="802415"/>
                </a:lnTo>
                <a:lnTo>
                  <a:pt x="472714" y="803547"/>
                </a:lnTo>
                <a:lnTo>
                  <a:pt x="471583" y="804678"/>
                </a:lnTo>
                <a:lnTo>
                  <a:pt x="471583" y="805844"/>
                </a:lnTo>
                <a:lnTo>
                  <a:pt x="464762" y="806975"/>
                </a:lnTo>
                <a:lnTo>
                  <a:pt x="464762" y="808107"/>
                </a:lnTo>
                <a:lnTo>
                  <a:pt x="465893" y="809238"/>
                </a:lnTo>
                <a:lnTo>
                  <a:pt x="467024" y="811500"/>
                </a:lnTo>
                <a:lnTo>
                  <a:pt x="464762" y="813798"/>
                </a:lnTo>
                <a:lnTo>
                  <a:pt x="463631" y="816060"/>
                </a:lnTo>
                <a:lnTo>
                  <a:pt x="464762" y="817191"/>
                </a:lnTo>
                <a:lnTo>
                  <a:pt x="462500" y="817191"/>
                </a:lnTo>
                <a:lnTo>
                  <a:pt x="463631" y="818322"/>
                </a:lnTo>
                <a:lnTo>
                  <a:pt x="463631" y="820620"/>
                </a:lnTo>
                <a:lnTo>
                  <a:pt x="462500" y="821751"/>
                </a:lnTo>
                <a:lnTo>
                  <a:pt x="463631" y="822882"/>
                </a:lnTo>
                <a:lnTo>
                  <a:pt x="462500" y="824013"/>
                </a:lnTo>
                <a:lnTo>
                  <a:pt x="462500" y="825145"/>
                </a:lnTo>
                <a:lnTo>
                  <a:pt x="459072" y="826276"/>
                </a:lnTo>
                <a:lnTo>
                  <a:pt x="457941" y="827442"/>
                </a:lnTo>
                <a:lnTo>
                  <a:pt x="454549" y="827442"/>
                </a:lnTo>
                <a:lnTo>
                  <a:pt x="453418" y="828573"/>
                </a:lnTo>
                <a:lnTo>
                  <a:pt x="453418" y="831967"/>
                </a:lnTo>
                <a:lnTo>
                  <a:pt x="452252" y="833098"/>
                </a:lnTo>
                <a:lnTo>
                  <a:pt x="452252" y="834229"/>
                </a:lnTo>
                <a:lnTo>
                  <a:pt x="452252" y="835396"/>
                </a:lnTo>
                <a:lnTo>
                  <a:pt x="451121" y="835396"/>
                </a:lnTo>
                <a:lnTo>
                  <a:pt x="448859" y="836527"/>
                </a:lnTo>
                <a:lnTo>
                  <a:pt x="449990" y="837658"/>
                </a:lnTo>
                <a:lnTo>
                  <a:pt x="448859" y="838789"/>
                </a:lnTo>
                <a:lnTo>
                  <a:pt x="447728" y="841051"/>
                </a:lnTo>
                <a:lnTo>
                  <a:pt x="446597" y="841051"/>
                </a:lnTo>
                <a:lnTo>
                  <a:pt x="445431" y="841051"/>
                </a:lnTo>
                <a:lnTo>
                  <a:pt x="443169" y="842218"/>
                </a:lnTo>
                <a:lnTo>
                  <a:pt x="442038" y="841051"/>
                </a:lnTo>
                <a:lnTo>
                  <a:pt x="442038" y="842218"/>
                </a:lnTo>
                <a:lnTo>
                  <a:pt x="440907" y="843349"/>
                </a:lnTo>
                <a:lnTo>
                  <a:pt x="438645" y="843349"/>
                </a:lnTo>
                <a:lnTo>
                  <a:pt x="436348" y="843349"/>
                </a:lnTo>
                <a:lnTo>
                  <a:pt x="436348" y="842218"/>
                </a:lnTo>
                <a:lnTo>
                  <a:pt x="435217" y="842218"/>
                </a:lnTo>
                <a:lnTo>
                  <a:pt x="434087" y="844480"/>
                </a:lnTo>
                <a:lnTo>
                  <a:pt x="436348" y="845611"/>
                </a:lnTo>
                <a:lnTo>
                  <a:pt x="436348" y="847874"/>
                </a:lnTo>
                <a:lnTo>
                  <a:pt x="435217" y="851303"/>
                </a:lnTo>
                <a:lnTo>
                  <a:pt x="432956" y="851303"/>
                </a:lnTo>
                <a:lnTo>
                  <a:pt x="430694" y="851303"/>
                </a:lnTo>
                <a:lnTo>
                  <a:pt x="429528" y="851303"/>
                </a:lnTo>
                <a:lnTo>
                  <a:pt x="427266" y="850171"/>
                </a:lnTo>
                <a:lnTo>
                  <a:pt x="425004" y="852434"/>
                </a:lnTo>
                <a:lnTo>
                  <a:pt x="425004" y="855827"/>
                </a:lnTo>
                <a:lnTo>
                  <a:pt x="422707" y="856994"/>
                </a:lnTo>
                <a:lnTo>
                  <a:pt x="421576" y="855827"/>
                </a:lnTo>
                <a:lnTo>
                  <a:pt x="419314" y="855827"/>
                </a:lnTo>
                <a:lnTo>
                  <a:pt x="419314" y="858125"/>
                </a:lnTo>
                <a:lnTo>
                  <a:pt x="418183" y="858125"/>
                </a:lnTo>
                <a:lnTo>
                  <a:pt x="417052" y="856994"/>
                </a:lnTo>
                <a:lnTo>
                  <a:pt x="415886" y="858125"/>
                </a:lnTo>
                <a:lnTo>
                  <a:pt x="414755" y="858125"/>
                </a:lnTo>
                <a:lnTo>
                  <a:pt x="414755" y="859256"/>
                </a:lnTo>
                <a:lnTo>
                  <a:pt x="414755" y="860387"/>
                </a:lnTo>
                <a:lnTo>
                  <a:pt x="413624" y="862650"/>
                </a:lnTo>
                <a:lnTo>
                  <a:pt x="414755" y="864947"/>
                </a:lnTo>
                <a:lnTo>
                  <a:pt x="413624" y="867210"/>
                </a:lnTo>
                <a:lnTo>
                  <a:pt x="412494" y="869472"/>
                </a:lnTo>
                <a:lnTo>
                  <a:pt x="411363" y="870603"/>
                </a:lnTo>
                <a:lnTo>
                  <a:pt x="411363" y="871770"/>
                </a:lnTo>
                <a:lnTo>
                  <a:pt x="411363" y="872901"/>
                </a:lnTo>
                <a:lnTo>
                  <a:pt x="410232" y="872901"/>
                </a:lnTo>
                <a:lnTo>
                  <a:pt x="409101" y="872901"/>
                </a:lnTo>
                <a:lnTo>
                  <a:pt x="407935" y="874032"/>
                </a:lnTo>
                <a:lnTo>
                  <a:pt x="404542" y="872901"/>
                </a:lnTo>
                <a:lnTo>
                  <a:pt x="404542" y="871770"/>
                </a:lnTo>
                <a:lnTo>
                  <a:pt x="403411" y="868341"/>
                </a:lnTo>
                <a:lnTo>
                  <a:pt x="402280" y="868341"/>
                </a:lnTo>
                <a:lnTo>
                  <a:pt x="401149" y="869472"/>
                </a:lnTo>
                <a:lnTo>
                  <a:pt x="396590" y="868341"/>
                </a:lnTo>
                <a:lnTo>
                  <a:pt x="394329" y="871770"/>
                </a:lnTo>
                <a:lnTo>
                  <a:pt x="389770" y="875163"/>
                </a:lnTo>
                <a:lnTo>
                  <a:pt x="388639" y="874032"/>
                </a:lnTo>
                <a:lnTo>
                  <a:pt x="390901" y="871770"/>
                </a:lnTo>
                <a:lnTo>
                  <a:pt x="389770" y="869472"/>
                </a:lnTo>
                <a:lnTo>
                  <a:pt x="389770" y="867210"/>
                </a:lnTo>
                <a:lnTo>
                  <a:pt x="388639" y="862650"/>
                </a:lnTo>
                <a:lnTo>
                  <a:pt x="387508" y="860387"/>
                </a:lnTo>
                <a:lnTo>
                  <a:pt x="387508" y="858125"/>
                </a:lnTo>
                <a:lnTo>
                  <a:pt x="384080" y="855827"/>
                </a:lnTo>
                <a:lnTo>
                  <a:pt x="382949" y="852434"/>
                </a:lnTo>
                <a:lnTo>
                  <a:pt x="380687" y="851303"/>
                </a:lnTo>
                <a:lnTo>
                  <a:pt x="376128" y="851303"/>
                </a:lnTo>
                <a:lnTo>
                  <a:pt x="373866" y="847874"/>
                </a:lnTo>
                <a:lnTo>
                  <a:pt x="370438" y="846743"/>
                </a:lnTo>
                <a:lnTo>
                  <a:pt x="368177" y="847874"/>
                </a:lnTo>
                <a:lnTo>
                  <a:pt x="365915" y="847874"/>
                </a:lnTo>
                <a:lnTo>
                  <a:pt x="364784" y="849005"/>
                </a:lnTo>
                <a:lnTo>
                  <a:pt x="362487" y="849005"/>
                </a:lnTo>
                <a:lnTo>
                  <a:pt x="363618" y="847874"/>
                </a:lnTo>
                <a:lnTo>
                  <a:pt x="363618" y="846743"/>
                </a:lnTo>
                <a:lnTo>
                  <a:pt x="363618" y="844480"/>
                </a:lnTo>
                <a:lnTo>
                  <a:pt x="360225" y="843349"/>
                </a:lnTo>
                <a:lnTo>
                  <a:pt x="360225" y="842218"/>
                </a:lnTo>
                <a:lnTo>
                  <a:pt x="359094" y="841051"/>
                </a:lnTo>
                <a:lnTo>
                  <a:pt x="357963" y="842218"/>
                </a:lnTo>
                <a:lnTo>
                  <a:pt x="353404" y="842218"/>
                </a:lnTo>
                <a:lnTo>
                  <a:pt x="353404" y="839920"/>
                </a:lnTo>
                <a:lnTo>
                  <a:pt x="354535" y="838789"/>
                </a:lnTo>
                <a:lnTo>
                  <a:pt x="354535" y="835396"/>
                </a:lnTo>
                <a:lnTo>
                  <a:pt x="355666" y="834229"/>
                </a:lnTo>
                <a:lnTo>
                  <a:pt x="357963" y="831967"/>
                </a:lnTo>
                <a:lnTo>
                  <a:pt x="359094" y="831967"/>
                </a:lnTo>
                <a:lnTo>
                  <a:pt x="357963" y="830836"/>
                </a:lnTo>
                <a:lnTo>
                  <a:pt x="356832" y="830836"/>
                </a:lnTo>
                <a:lnTo>
                  <a:pt x="355666" y="829705"/>
                </a:lnTo>
                <a:lnTo>
                  <a:pt x="353404" y="826276"/>
                </a:lnTo>
                <a:lnTo>
                  <a:pt x="352273" y="821751"/>
                </a:lnTo>
                <a:lnTo>
                  <a:pt x="352273" y="820620"/>
                </a:lnTo>
                <a:lnTo>
                  <a:pt x="350012" y="819453"/>
                </a:lnTo>
                <a:lnTo>
                  <a:pt x="345453" y="814929"/>
                </a:lnTo>
                <a:lnTo>
                  <a:pt x="343191" y="812666"/>
                </a:lnTo>
                <a:lnTo>
                  <a:pt x="338632" y="809238"/>
                </a:lnTo>
                <a:lnTo>
                  <a:pt x="337501" y="809238"/>
                </a:lnTo>
                <a:lnTo>
                  <a:pt x="335239" y="808107"/>
                </a:lnTo>
                <a:lnTo>
                  <a:pt x="330680" y="805844"/>
                </a:lnTo>
                <a:lnTo>
                  <a:pt x="329550" y="805844"/>
                </a:lnTo>
                <a:lnTo>
                  <a:pt x="324991" y="804678"/>
                </a:lnTo>
                <a:lnTo>
                  <a:pt x="322729" y="802415"/>
                </a:lnTo>
                <a:lnTo>
                  <a:pt x="321598" y="800153"/>
                </a:lnTo>
                <a:lnTo>
                  <a:pt x="319301" y="797891"/>
                </a:lnTo>
                <a:lnTo>
                  <a:pt x="318170" y="797891"/>
                </a:lnTo>
                <a:lnTo>
                  <a:pt x="313646" y="794462"/>
                </a:lnTo>
                <a:lnTo>
                  <a:pt x="310218" y="792200"/>
                </a:lnTo>
                <a:lnTo>
                  <a:pt x="307957" y="789937"/>
                </a:lnTo>
                <a:lnTo>
                  <a:pt x="305695" y="786508"/>
                </a:lnTo>
                <a:lnTo>
                  <a:pt x="304529" y="786508"/>
                </a:lnTo>
                <a:lnTo>
                  <a:pt x="303398" y="785377"/>
                </a:lnTo>
                <a:lnTo>
                  <a:pt x="300005" y="785377"/>
                </a:lnTo>
                <a:lnTo>
                  <a:pt x="296577" y="783115"/>
                </a:lnTo>
                <a:lnTo>
                  <a:pt x="294315" y="780817"/>
                </a:lnTo>
                <a:lnTo>
                  <a:pt x="293184" y="780817"/>
                </a:lnTo>
                <a:lnTo>
                  <a:pt x="289792" y="781948"/>
                </a:lnTo>
                <a:lnTo>
                  <a:pt x="286364" y="781948"/>
                </a:lnTo>
                <a:lnTo>
                  <a:pt x="278412" y="783115"/>
                </a:lnTo>
                <a:lnTo>
                  <a:pt x="272722" y="784246"/>
                </a:lnTo>
                <a:lnTo>
                  <a:pt x="270460" y="784246"/>
                </a:lnTo>
                <a:lnTo>
                  <a:pt x="268199" y="784246"/>
                </a:lnTo>
                <a:lnTo>
                  <a:pt x="265901" y="784246"/>
                </a:lnTo>
                <a:lnTo>
                  <a:pt x="262509" y="783115"/>
                </a:lnTo>
                <a:lnTo>
                  <a:pt x="261378" y="784246"/>
                </a:lnTo>
                <a:lnTo>
                  <a:pt x="255688" y="786508"/>
                </a:lnTo>
                <a:lnTo>
                  <a:pt x="253426" y="785377"/>
                </a:lnTo>
                <a:lnTo>
                  <a:pt x="252260" y="785377"/>
                </a:lnTo>
                <a:lnTo>
                  <a:pt x="244308" y="794462"/>
                </a:lnTo>
                <a:lnTo>
                  <a:pt x="240916" y="795593"/>
                </a:lnTo>
                <a:lnTo>
                  <a:pt x="236357" y="794462"/>
                </a:lnTo>
                <a:lnTo>
                  <a:pt x="234095" y="796724"/>
                </a:lnTo>
                <a:lnTo>
                  <a:pt x="225013" y="796724"/>
                </a:lnTo>
                <a:lnTo>
                  <a:pt x="212502" y="799022"/>
                </a:lnTo>
                <a:lnTo>
                  <a:pt x="196599" y="802415"/>
                </a:lnTo>
                <a:lnTo>
                  <a:pt x="192040" y="795593"/>
                </a:lnTo>
                <a:lnTo>
                  <a:pt x="190909" y="794462"/>
                </a:lnTo>
                <a:lnTo>
                  <a:pt x="188647" y="794462"/>
                </a:lnTo>
                <a:lnTo>
                  <a:pt x="184088" y="792200"/>
                </a:lnTo>
                <a:lnTo>
                  <a:pt x="175006" y="794462"/>
                </a:lnTo>
                <a:lnTo>
                  <a:pt x="167054" y="794462"/>
                </a:lnTo>
                <a:lnTo>
                  <a:pt x="153413" y="794462"/>
                </a:lnTo>
                <a:lnTo>
                  <a:pt x="145461" y="795593"/>
                </a:lnTo>
                <a:lnTo>
                  <a:pt x="147723" y="786508"/>
                </a:lnTo>
                <a:lnTo>
                  <a:pt x="146592" y="784246"/>
                </a:lnTo>
                <a:lnTo>
                  <a:pt x="151151" y="781948"/>
                </a:lnTo>
                <a:lnTo>
                  <a:pt x="152282" y="779686"/>
                </a:lnTo>
                <a:lnTo>
                  <a:pt x="151151" y="775126"/>
                </a:lnTo>
                <a:lnTo>
                  <a:pt x="152282" y="766042"/>
                </a:lnTo>
                <a:lnTo>
                  <a:pt x="153413" y="760386"/>
                </a:lnTo>
                <a:lnTo>
                  <a:pt x="154544" y="759219"/>
                </a:lnTo>
                <a:lnTo>
                  <a:pt x="154544" y="756957"/>
                </a:lnTo>
                <a:lnTo>
                  <a:pt x="156841" y="750135"/>
                </a:lnTo>
                <a:lnTo>
                  <a:pt x="155675" y="747872"/>
                </a:lnTo>
                <a:lnTo>
                  <a:pt x="159103" y="743312"/>
                </a:lnTo>
                <a:lnTo>
                  <a:pt x="159103" y="742181"/>
                </a:lnTo>
                <a:lnTo>
                  <a:pt x="161364" y="741050"/>
                </a:lnTo>
                <a:lnTo>
                  <a:pt x="163662" y="736490"/>
                </a:lnTo>
                <a:lnTo>
                  <a:pt x="163662" y="735359"/>
                </a:lnTo>
                <a:lnTo>
                  <a:pt x="165923" y="733097"/>
                </a:lnTo>
                <a:lnTo>
                  <a:pt x="165923" y="731965"/>
                </a:lnTo>
                <a:lnTo>
                  <a:pt x="164792" y="731965"/>
                </a:lnTo>
                <a:lnTo>
                  <a:pt x="164792" y="729668"/>
                </a:lnTo>
                <a:lnTo>
                  <a:pt x="165923" y="730834"/>
                </a:lnTo>
                <a:lnTo>
                  <a:pt x="165923" y="729668"/>
                </a:lnTo>
                <a:lnTo>
                  <a:pt x="169316" y="728537"/>
                </a:lnTo>
                <a:lnTo>
                  <a:pt x="169316" y="727405"/>
                </a:lnTo>
                <a:lnTo>
                  <a:pt x="165923" y="726274"/>
                </a:lnTo>
                <a:lnTo>
                  <a:pt x="165923" y="718321"/>
                </a:lnTo>
                <a:lnTo>
                  <a:pt x="167054" y="716023"/>
                </a:lnTo>
                <a:lnTo>
                  <a:pt x="164792" y="710367"/>
                </a:lnTo>
                <a:lnTo>
                  <a:pt x="165923" y="708070"/>
                </a:lnTo>
                <a:lnTo>
                  <a:pt x="165923" y="703545"/>
                </a:lnTo>
                <a:lnTo>
                  <a:pt x="168185" y="702414"/>
                </a:lnTo>
                <a:lnTo>
                  <a:pt x="169316" y="702414"/>
                </a:lnTo>
                <a:lnTo>
                  <a:pt x="170447" y="700116"/>
                </a:lnTo>
                <a:lnTo>
                  <a:pt x="172744" y="697854"/>
                </a:lnTo>
                <a:lnTo>
                  <a:pt x="173875" y="696723"/>
                </a:lnTo>
                <a:lnTo>
                  <a:pt x="176137" y="694460"/>
                </a:lnTo>
                <a:lnTo>
                  <a:pt x="176137" y="693294"/>
                </a:lnTo>
                <a:lnTo>
                  <a:pt x="172744" y="692163"/>
                </a:lnTo>
                <a:lnTo>
                  <a:pt x="170447" y="693294"/>
                </a:lnTo>
                <a:lnTo>
                  <a:pt x="168185" y="695592"/>
                </a:lnTo>
                <a:lnTo>
                  <a:pt x="165923" y="695592"/>
                </a:lnTo>
                <a:lnTo>
                  <a:pt x="164792" y="694460"/>
                </a:lnTo>
                <a:lnTo>
                  <a:pt x="163662" y="691032"/>
                </a:lnTo>
                <a:lnTo>
                  <a:pt x="162495" y="689900"/>
                </a:lnTo>
                <a:lnTo>
                  <a:pt x="161364" y="686472"/>
                </a:lnTo>
                <a:lnTo>
                  <a:pt x="161364" y="685340"/>
                </a:lnTo>
                <a:lnTo>
                  <a:pt x="159103" y="683078"/>
                </a:lnTo>
                <a:lnTo>
                  <a:pt x="157972" y="681947"/>
                </a:lnTo>
                <a:lnTo>
                  <a:pt x="155675" y="680816"/>
                </a:lnTo>
                <a:lnTo>
                  <a:pt x="151151" y="680816"/>
                </a:lnTo>
                <a:lnTo>
                  <a:pt x="143199" y="679685"/>
                </a:lnTo>
                <a:lnTo>
                  <a:pt x="136379" y="678518"/>
                </a:lnTo>
                <a:lnTo>
                  <a:pt x="135248" y="677387"/>
                </a:lnTo>
                <a:lnTo>
                  <a:pt x="131820" y="675125"/>
                </a:lnTo>
                <a:lnTo>
                  <a:pt x="128427" y="671731"/>
                </a:lnTo>
                <a:lnTo>
                  <a:pt x="119309" y="671731"/>
                </a:lnTo>
                <a:lnTo>
                  <a:pt x="115917" y="668302"/>
                </a:lnTo>
                <a:lnTo>
                  <a:pt x="114786" y="667171"/>
                </a:lnTo>
                <a:lnTo>
                  <a:pt x="117048" y="662611"/>
                </a:lnTo>
                <a:lnTo>
                  <a:pt x="117048" y="661480"/>
                </a:lnTo>
                <a:lnTo>
                  <a:pt x="114786" y="659218"/>
                </a:lnTo>
                <a:lnTo>
                  <a:pt x="114786" y="658087"/>
                </a:lnTo>
                <a:lnTo>
                  <a:pt x="112524" y="652396"/>
                </a:lnTo>
                <a:lnTo>
                  <a:pt x="105703" y="645573"/>
                </a:lnTo>
                <a:lnTo>
                  <a:pt x="105703" y="643311"/>
                </a:lnTo>
                <a:lnTo>
                  <a:pt x="105703" y="641013"/>
                </a:lnTo>
                <a:lnTo>
                  <a:pt x="104572" y="636489"/>
                </a:lnTo>
                <a:lnTo>
                  <a:pt x="104572" y="634226"/>
                </a:lnTo>
                <a:lnTo>
                  <a:pt x="104572" y="628535"/>
                </a:lnTo>
                <a:lnTo>
                  <a:pt x="103406" y="622844"/>
                </a:lnTo>
                <a:lnTo>
                  <a:pt x="103406" y="620582"/>
                </a:lnTo>
                <a:lnTo>
                  <a:pt x="105703" y="619415"/>
                </a:lnTo>
                <a:lnTo>
                  <a:pt x="106834" y="613759"/>
                </a:lnTo>
                <a:lnTo>
                  <a:pt x="106834" y="612628"/>
                </a:lnTo>
                <a:lnTo>
                  <a:pt x="106834" y="610331"/>
                </a:lnTo>
                <a:lnTo>
                  <a:pt x="106834" y="608068"/>
                </a:lnTo>
                <a:lnTo>
                  <a:pt x="105703" y="606937"/>
                </a:lnTo>
                <a:lnTo>
                  <a:pt x="103406" y="605806"/>
                </a:lnTo>
                <a:lnTo>
                  <a:pt x="102275" y="604675"/>
                </a:lnTo>
                <a:lnTo>
                  <a:pt x="100013" y="598984"/>
                </a:lnTo>
                <a:lnTo>
                  <a:pt x="95455" y="593293"/>
                </a:lnTo>
                <a:lnTo>
                  <a:pt x="95455" y="589864"/>
                </a:lnTo>
                <a:lnTo>
                  <a:pt x="95455" y="585339"/>
                </a:lnTo>
                <a:lnTo>
                  <a:pt x="95455" y="584208"/>
                </a:lnTo>
                <a:lnTo>
                  <a:pt x="95455" y="583077"/>
                </a:lnTo>
                <a:lnTo>
                  <a:pt x="95455" y="580779"/>
                </a:lnTo>
                <a:lnTo>
                  <a:pt x="96585" y="577386"/>
                </a:lnTo>
                <a:lnTo>
                  <a:pt x="94324" y="572826"/>
                </a:lnTo>
                <a:lnTo>
                  <a:pt x="92062" y="564872"/>
                </a:lnTo>
                <a:lnTo>
                  <a:pt x="89765" y="562610"/>
                </a:lnTo>
                <a:lnTo>
                  <a:pt x="86372" y="563741"/>
                </a:lnTo>
                <a:lnTo>
                  <a:pt x="86372" y="562610"/>
                </a:lnTo>
                <a:lnTo>
                  <a:pt x="86372" y="561479"/>
                </a:lnTo>
                <a:lnTo>
                  <a:pt x="86372" y="558050"/>
                </a:lnTo>
                <a:lnTo>
                  <a:pt x="88634" y="555788"/>
                </a:lnTo>
                <a:lnTo>
                  <a:pt x="88634" y="554656"/>
                </a:lnTo>
                <a:lnTo>
                  <a:pt x="89765" y="553525"/>
                </a:lnTo>
                <a:lnTo>
                  <a:pt x="90931" y="550096"/>
                </a:lnTo>
                <a:lnTo>
                  <a:pt x="90931" y="541012"/>
                </a:lnTo>
                <a:lnTo>
                  <a:pt x="87503" y="537583"/>
                </a:lnTo>
                <a:lnTo>
                  <a:pt x="88634" y="534189"/>
                </a:lnTo>
                <a:lnTo>
                  <a:pt x="86372" y="528498"/>
                </a:lnTo>
                <a:lnTo>
                  <a:pt x="85241" y="525105"/>
                </a:lnTo>
                <a:lnTo>
                  <a:pt x="86372" y="519414"/>
                </a:lnTo>
                <a:lnTo>
                  <a:pt x="85241" y="514854"/>
                </a:lnTo>
                <a:lnTo>
                  <a:pt x="84110" y="510329"/>
                </a:lnTo>
                <a:lnTo>
                  <a:pt x="85241" y="508031"/>
                </a:lnTo>
                <a:lnTo>
                  <a:pt x="82979" y="504638"/>
                </a:lnTo>
                <a:lnTo>
                  <a:pt x="81813" y="500078"/>
                </a:lnTo>
                <a:lnTo>
                  <a:pt x="80682" y="497816"/>
                </a:lnTo>
                <a:lnTo>
                  <a:pt x="81813" y="496685"/>
                </a:lnTo>
                <a:lnTo>
                  <a:pt x="85241" y="495553"/>
                </a:lnTo>
                <a:lnTo>
                  <a:pt x="86372" y="493291"/>
                </a:lnTo>
                <a:lnTo>
                  <a:pt x="87503" y="488731"/>
                </a:lnTo>
                <a:lnTo>
                  <a:pt x="86372" y="486469"/>
                </a:lnTo>
                <a:lnTo>
                  <a:pt x="85241" y="484171"/>
                </a:lnTo>
                <a:lnTo>
                  <a:pt x="85241" y="479646"/>
                </a:lnTo>
                <a:lnTo>
                  <a:pt x="81813" y="477349"/>
                </a:lnTo>
                <a:lnTo>
                  <a:pt x="81813" y="475086"/>
                </a:lnTo>
                <a:lnTo>
                  <a:pt x="80682" y="472824"/>
                </a:lnTo>
                <a:lnTo>
                  <a:pt x="81813" y="471693"/>
                </a:lnTo>
                <a:lnTo>
                  <a:pt x="81813" y="469395"/>
                </a:lnTo>
                <a:lnTo>
                  <a:pt x="81813" y="468264"/>
                </a:lnTo>
                <a:lnTo>
                  <a:pt x="81813" y="467133"/>
                </a:lnTo>
                <a:lnTo>
                  <a:pt x="81813" y="466002"/>
                </a:lnTo>
                <a:lnTo>
                  <a:pt x="84110" y="463740"/>
                </a:lnTo>
                <a:lnTo>
                  <a:pt x="84110" y="462573"/>
                </a:lnTo>
                <a:lnTo>
                  <a:pt x="82979" y="460311"/>
                </a:lnTo>
                <a:lnTo>
                  <a:pt x="81813" y="459180"/>
                </a:lnTo>
                <a:lnTo>
                  <a:pt x="80682" y="458048"/>
                </a:lnTo>
                <a:lnTo>
                  <a:pt x="79551" y="455751"/>
                </a:lnTo>
                <a:lnTo>
                  <a:pt x="79551" y="454620"/>
                </a:lnTo>
                <a:lnTo>
                  <a:pt x="80682" y="453488"/>
                </a:lnTo>
                <a:lnTo>
                  <a:pt x="84110" y="453488"/>
                </a:lnTo>
                <a:lnTo>
                  <a:pt x="85241" y="452357"/>
                </a:lnTo>
                <a:lnTo>
                  <a:pt x="84110" y="450095"/>
                </a:lnTo>
                <a:lnTo>
                  <a:pt x="81813" y="446666"/>
                </a:lnTo>
                <a:lnTo>
                  <a:pt x="80682" y="445535"/>
                </a:lnTo>
                <a:lnTo>
                  <a:pt x="81813" y="442141"/>
                </a:lnTo>
                <a:lnTo>
                  <a:pt x="84110" y="440975"/>
                </a:lnTo>
                <a:lnTo>
                  <a:pt x="85241" y="437581"/>
                </a:lnTo>
                <a:lnTo>
                  <a:pt x="85241" y="435319"/>
                </a:lnTo>
                <a:lnTo>
                  <a:pt x="82979" y="434188"/>
                </a:lnTo>
                <a:lnTo>
                  <a:pt x="82979" y="433022"/>
                </a:lnTo>
                <a:lnTo>
                  <a:pt x="82979" y="430759"/>
                </a:lnTo>
                <a:lnTo>
                  <a:pt x="82979" y="429628"/>
                </a:lnTo>
                <a:lnTo>
                  <a:pt x="85241" y="428497"/>
                </a:lnTo>
                <a:lnTo>
                  <a:pt x="84110" y="426199"/>
                </a:lnTo>
                <a:lnTo>
                  <a:pt x="82979" y="426199"/>
                </a:lnTo>
                <a:lnTo>
                  <a:pt x="79551" y="423937"/>
                </a:lnTo>
                <a:lnTo>
                  <a:pt x="82979" y="421675"/>
                </a:lnTo>
                <a:lnTo>
                  <a:pt x="81813" y="417115"/>
                </a:lnTo>
                <a:lnTo>
                  <a:pt x="82979" y="413721"/>
                </a:lnTo>
                <a:lnTo>
                  <a:pt x="81813" y="411423"/>
                </a:lnTo>
                <a:lnTo>
                  <a:pt x="80682" y="411423"/>
                </a:lnTo>
                <a:lnTo>
                  <a:pt x="78420" y="411423"/>
                </a:lnTo>
                <a:lnTo>
                  <a:pt x="76159" y="408030"/>
                </a:lnTo>
                <a:lnTo>
                  <a:pt x="75028" y="408030"/>
                </a:lnTo>
                <a:lnTo>
                  <a:pt x="73862" y="409161"/>
                </a:lnTo>
                <a:lnTo>
                  <a:pt x="72731" y="405768"/>
                </a:lnTo>
                <a:lnTo>
                  <a:pt x="68207" y="403470"/>
                </a:lnTo>
                <a:lnTo>
                  <a:pt x="68207" y="400077"/>
                </a:lnTo>
                <a:lnTo>
                  <a:pt x="65910" y="401208"/>
                </a:lnTo>
                <a:lnTo>
                  <a:pt x="64779" y="397814"/>
                </a:lnTo>
                <a:lnTo>
                  <a:pt x="63648" y="397814"/>
                </a:lnTo>
                <a:lnTo>
                  <a:pt x="61386" y="400077"/>
                </a:lnTo>
                <a:lnTo>
                  <a:pt x="56827" y="397814"/>
                </a:lnTo>
                <a:lnTo>
                  <a:pt x="56827" y="395517"/>
                </a:lnTo>
                <a:lnTo>
                  <a:pt x="55697" y="394385"/>
                </a:lnTo>
                <a:lnTo>
                  <a:pt x="55697" y="393254"/>
                </a:lnTo>
                <a:lnTo>
                  <a:pt x="54566" y="393254"/>
                </a:lnTo>
                <a:lnTo>
                  <a:pt x="54566" y="390992"/>
                </a:lnTo>
                <a:lnTo>
                  <a:pt x="48876" y="390992"/>
                </a:lnTo>
                <a:lnTo>
                  <a:pt x="50007" y="386432"/>
                </a:lnTo>
                <a:lnTo>
                  <a:pt x="50007" y="383038"/>
                </a:lnTo>
                <a:lnTo>
                  <a:pt x="47745" y="381872"/>
                </a:lnTo>
                <a:lnTo>
                  <a:pt x="47745" y="379610"/>
                </a:lnTo>
                <a:lnTo>
                  <a:pt x="46614" y="379610"/>
                </a:lnTo>
                <a:lnTo>
                  <a:pt x="45483" y="380741"/>
                </a:lnTo>
                <a:lnTo>
                  <a:pt x="39793" y="372787"/>
                </a:lnTo>
                <a:lnTo>
                  <a:pt x="37496" y="371656"/>
                </a:lnTo>
                <a:lnTo>
                  <a:pt x="36365" y="373918"/>
                </a:lnTo>
                <a:lnTo>
                  <a:pt x="35234" y="372787"/>
                </a:lnTo>
                <a:lnTo>
                  <a:pt x="35234" y="371656"/>
                </a:lnTo>
                <a:lnTo>
                  <a:pt x="34104" y="371656"/>
                </a:lnTo>
                <a:lnTo>
                  <a:pt x="32973" y="371656"/>
                </a:lnTo>
                <a:lnTo>
                  <a:pt x="32973" y="369394"/>
                </a:lnTo>
                <a:lnTo>
                  <a:pt x="30711" y="365965"/>
                </a:lnTo>
                <a:lnTo>
                  <a:pt x="31842" y="363703"/>
                </a:lnTo>
                <a:lnTo>
                  <a:pt x="28414" y="359143"/>
                </a:lnTo>
                <a:lnTo>
                  <a:pt x="30711" y="356880"/>
                </a:lnTo>
                <a:lnTo>
                  <a:pt x="29545" y="351189"/>
                </a:lnTo>
                <a:lnTo>
                  <a:pt x="31842" y="350058"/>
                </a:lnTo>
                <a:lnTo>
                  <a:pt x="31842" y="348927"/>
                </a:lnTo>
                <a:lnTo>
                  <a:pt x="32973" y="345533"/>
                </a:lnTo>
                <a:lnTo>
                  <a:pt x="35234" y="344367"/>
                </a:lnTo>
                <a:lnTo>
                  <a:pt x="35234" y="343236"/>
                </a:lnTo>
                <a:lnTo>
                  <a:pt x="30711" y="342105"/>
                </a:lnTo>
                <a:lnTo>
                  <a:pt x="28414" y="340974"/>
                </a:lnTo>
                <a:lnTo>
                  <a:pt x="28414" y="339842"/>
                </a:lnTo>
                <a:lnTo>
                  <a:pt x="30711" y="338711"/>
                </a:lnTo>
                <a:lnTo>
                  <a:pt x="30711" y="337580"/>
                </a:lnTo>
                <a:lnTo>
                  <a:pt x="31842" y="335282"/>
                </a:lnTo>
                <a:lnTo>
                  <a:pt x="36365" y="330758"/>
                </a:lnTo>
                <a:lnTo>
                  <a:pt x="40924" y="325067"/>
                </a:lnTo>
                <a:lnTo>
                  <a:pt x="39793" y="323935"/>
                </a:lnTo>
                <a:lnTo>
                  <a:pt x="36365" y="319375"/>
                </a:lnTo>
                <a:lnTo>
                  <a:pt x="31842" y="317113"/>
                </a:lnTo>
                <a:lnTo>
                  <a:pt x="31842" y="314815"/>
                </a:lnTo>
                <a:lnTo>
                  <a:pt x="32973" y="311422"/>
                </a:lnTo>
                <a:lnTo>
                  <a:pt x="32973" y="310291"/>
                </a:lnTo>
                <a:lnTo>
                  <a:pt x="32973" y="309160"/>
                </a:lnTo>
                <a:lnTo>
                  <a:pt x="30711" y="309160"/>
                </a:lnTo>
                <a:lnTo>
                  <a:pt x="29545" y="308029"/>
                </a:lnTo>
                <a:lnTo>
                  <a:pt x="30711" y="308029"/>
                </a:lnTo>
                <a:lnTo>
                  <a:pt x="32973" y="308029"/>
                </a:lnTo>
                <a:lnTo>
                  <a:pt x="34104" y="304600"/>
                </a:lnTo>
                <a:lnTo>
                  <a:pt x="35234" y="304600"/>
                </a:lnTo>
                <a:lnTo>
                  <a:pt x="36365" y="301206"/>
                </a:lnTo>
                <a:lnTo>
                  <a:pt x="38662" y="298909"/>
                </a:lnTo>
                <a:lnTo>
                  <a:pt x="38662" y="294384"/>
                </a:lnTo>
                <a:lnTo>
                  <a:pt x="40924" y="290955"/>
                </a:lnTo>
                <a:lnTo>
                  <a:pt x="40924" y="286430"/>
                </a:lnTo>
                <a:lnTo>
                  <a:pt x="40924" y="285264"/>
                </a:lnTo>
                <a:lnTo>
                  <a:pt x="43186" y="280739"/>
                </a:lnTo>
                <a:lnTo>
                  <a:pt x="43186" y="276179"/>
                </a:lnTo>
                <a:lnTo>
                  <a:pt x="43186" y="275048"/>
                </a:lnTo>
                <a:lnTo>
                  <a:pt x="45483" y="272786"/>
                </a:lnTo>
                <a:lnTo>
                  <a:pt x="47745" y="268226"/>
                </a:lnTo>
                <a:lnTo>
                  <a:pt x="50007" y="267095"/>
                </a:lnTo>
                <a:lnTo>
                  <a:pt x="50007" y="265964"/>
                </a:lnTo>
                <a:lnTo>
                  <a:pt x="50007" y="263701"/>
                </a:lnTo>
                <a:lnTo>
                  <a:pt x="47745" y="250057"/>
                </a:lnTo>
                <a:lnTo>
                  <a:pt x="53435" y="240937"/>
                </a:lnTo>
                <a:lnTo>
                  <a:pt x="55697" y="238674"/>
                </a:lnTo>
                <a:lnTo>
                  <a:pt x="51138" y="237543"/>
                </a:lnTo>
                <a:lnTo>
                  <a:pt x="48876" y="236412"/>
                </a:lnTo>
                <a:lnTo>
                  <a:pt x="48876" y="234150"/>
                </a:lnTo>
                <a:lnTo>
                  <a:pt x="46614" y="230721"/>
                </a:lnTo>
                <a:lnTo>
                  <a:pt x="47745" y="229590"/>
                </a:lnTo>
                <a:lnTo>
                  <a:pt x="50007" y="222767"/>
                </a:lnTo>
                <a:lnTo>
                  <a:pt x="48876" y="220505"/>
                </a:lnTo>
                <a:lnTo>
                  <a:pt x="51138" y="218207"/>
                </a:lnTo>
                <a:lnTo>
                  <a:pt x="51138" y="217076"/>
                </a:lnTo>
                <a:lnTo>
                  <a:pt x="50007" y="215945"/>
                </a:lnTo>
                <a:lnTo>
                  <a:pt x="46614" y="215945"/>
                </a:lnTo>
                <a:lnTo>
                  <a:pt x="43186" y="214814"/>
                </a:lnTo>
                <a:lnTo>
                  <a:pt x="42055" y="214814"/>
                </a:lnTo>
                <a:lnTo>
                  <a:pt x="39793" y="213683"/>
                </a:lnTo>
                <a:lnTo>
                  <a:pt x="39793" y="212552"/>
                </a:lnTo>
                <a:lnTo>
                  <a:pt x="38662" y="213683"/>
                </a:lnTo>
                <a:lnTo>
                  <a:pt x="37496" y="212552"/>
                </a:lnTo>
                <a:lnTo>
                  <a:pt x="35234" y="213683"/>
                </a:lnTo>
                <a:lnTo>
                  <a:pt x="32973" y="213683"/>
                </a:lnTo>
                <a:lnTo>
                  <a:pt x="30711" y="214814"/>
                </a:lnTo>
                <a:lnTo>
                  <a:pt x="28414" y="215945"/>
                </a:lnTo>
                <a:lnTo>
                  <a:pt x="27283" y="215945"/>
                </a:lnTo>
                <a:lnTo>
                  <a:pt x="27283" y="214814"/>
                </a:lnTo>
                <a:lnTo>
                  <a:pt x="30711" y="212552"/>
                </a:lnTo>
                <a:lnTo>
                  <a:pt x="29545" y="210254"/>
                </a:lnTo>
                <a:lnTo>
                  <a:pt x="28414" y="207992"/>
                </a:lnTo>
                <a:lnTo>
                  <a:pt x="29545" y="206861"/>
                </a:lnTo>
                <a:lnTo>
                  <a:pt x="29545" y="205729"/>
                </a:lnTo>
                <a:lnTo>
                  <a:pt x="30711" y="205729"/>
                </a:lnTo>
                <a:lnTo>
                  <a:pt x="30711" y="204598"/>
                </a:lnTo>
                <a:lnTo>
                  <a:pt x="31842" y="204598"/>
                </a:lnTo>
                <a:lnTo>
                  <a:pt x="34104" y="198907"/>
                </a:lnTo>
                <a:lnTo>
                  <a:pt x="31842" y="194347"/>
                </a:lnTo>
                <a:lnTo>
                  <a:pt x="29545" y="192085"/>
                </a:lnTo>
                <a:lnTo>
                  <a:pt x="28414" y="189822"/>
                </a:lnTo>
                <a:lnTo>
                  <a:pt x="27283" y="187525"/>
                </a:lnTo>
                <a:lnTo>
                  <a:pt x="27283" y="186394"/>
                </a:lnTo>
                <a:lnTo>
                  <a:pt x="26152" y="185263"/>
                </a:lnTo>
                <a:lnTo>
                  <a:pt x="25021" y="184131"/>
                </a:lnTo>
                <a:lnTo>
                  <a:pt x="25021" y="183000"/>
                </a:lnTo>
                <a:lnTo>
                  <a:pt x="23890" y="179571"/>
                </a:lnTo>
                <a:lnTo>
                  <a:pt x="22724" y="179571"/>
                </a:lnTo>
                <a:lnTo>
                  <a:pt x="22724" y="178440"/>
                </a:lnTo>
                <a:lnTo>
                  <a:pt x="20462" y="180703"/>
                </a:lnTo>
                <a:lnTo>
                  <a:pt x="20462" y="179571"/>
                </a:lnTo>
                <a:lnTo>
                  <a:pt x="26152" y="173880"/>
                </a:lnTo>
                <a:lnTo>
                  <a:pt x="28414" y="170487"/>
                </a:lnTo>
                <a:lnTo>
                  <a:pt x="26152" y="168224"/>
                </a:lnTo>
                <a:lnTo>
                  <a:pt x="27283" y="162533"/>
                </a:lnTo>
                <a:lnTo>
                  <a:pt x="28414" y="161402"/>
                </a:lnTo>
                <a:lnTo>
                  <a:pt x="30711" y="161402"/>
                </a:lnTo>
                <a:lnTo>
                  <a:pt x="30711" y="160271"/>
                </a:lnTo>
                <a:lnTo>
                  <a:pt x="27283" y="157973"/>
                </a:lnTo>
                <a:lnTo>
                  <a:pt x="23890" y="157973"/>
                </a:lnTo>
                <a:lnTo>
                  <a:pt x="21593" y="155711"/>
                </a:lnTo>
                <a:lnTo>
                  <a:pt x="19331" y="155711"/>
                </a:lnTo>
                <a:lnTo>
                  <a:pt x="15939" y="155711"/>
                </a:lnTo>
                <a:lnTo>
                  <a:pt x="13641" y="154580"/>
                </a:lnTo>
                <a:lnTo>
                  <a:pt x="12511" y="153449"/>
                </a:lnTo>
                <a:lnTo>
                  <a:pt x="13641" y="152282"/>
                </a:lnTo>
                <a:lnTo>
                  <a:pt x="14772" y="144329"/>
                </a:lnTo>
                <a:lnTo>
                  <a:pt x="12511" y="138673"/>
                </a:lnTo>
                <a:lnTo>
                  <a:pt x="10249" y="137542"/>
                </a:lnTo>
                <a:lnTo>
                  <a:pt x="7952" y="136375"/>
                </a:lnTo>
                <a:lnTo>
                  <a:pt x="7952" y="135244"/>
                </a:lnTo>
                <a:lnTo>
                  <a:pt x="9118" y="134113"/>
                </a:lnTo>
                <a:lnTo>
                  <a:pt x="9118" y="132982"/>
                </a:lnTo>
                <a:lnTo>
                  <a:pt x="13641" y="132982"/>
                </a:lnTo>
                <a:lnTo>
                  <a:pt x="15939" y="129553"/>
                </a:lnTo>
                <a:lnTo>
                  <a:pt x="15939" y="123897"/>
                </a:lnTo>
                <a:lnTo>
                  <a:pt x="17069" y="122731"/>
                </a:lnTo>
                <a:lnTo>
                  <a:pt x="20462" y="121600"/>
                </a:lnTo>
                <a:lnTo>
                  <a:pt x="18200" y="121600"/>
                </a:lnTo>
                <a:lnTo>
                  <a:pt x="15939" y="122731"/>
                </a:lnTo>
                <a:lnTo>
                  <a:pt x="15939" y="121600"/>
                </a:lnTo>
                <a:lnTo>
                  <a:pt x="14772" y="117075"/>
                </a:lnTo>
                <a:lnTo>
                  <a:pt x="12511" y="114777"/>
                </a:lnTo>
                <a:lnTo>
                  <a:pt x="12511" y="112515"/>
                </a:lnTo>
                <a:lnTo>
                  <a:pt x="12511" y="109121"/>
                </a:lnTo>
                <a:lnTo>
                  <a:pt x="12511" y="107990"/>
                </a:lnTo>
                <a:lnTo>
                  <a:pt x="11380" y="107990"/>
                </a:lnTo>
                <a:lnTo>
                  <a:pt x="5690" y="107990"/>
                </a:lnTo>
                <a:lnTo>
                  <a:pt x="4559" y="105693"/>
                </a:lnTo>
                <a:lnTo>
                  <a:pt x="3428" y="105693"/>
                </a:lnTo>
                <a:lnTo>
                  <a:pt x="3428" y="102299"/>
                </a:lnTo>
                <a:lnTo>
                  <a:pt x="3428" y="100001"/>
                </a:lnTo>
                <a:lnTo>
                  <a:pt x="0" y="101168"/>
                </a:lnTo>
                <a:lnTo>
                  <a:pt x="0" y="100001"/>
                </a:lnTo>
                <a:lnTo>
                  <a:pt x="1166" y="97739"/>
                </a:lnTo>
                <a:close/>
              </a:path>
            </a:pathLst>
          </a:custGeom>
          <a:solidFill>
            <a:srgbClr val="FFA4FF"/>
          </a:solidFill>
          <a:ln w="9892" cap="flat">
            <a:solidFill>
              <a:srgbClr val="FFFFFF"/>
            </a:solidFill>
            <a:prstDash val="solid"/>
            <a:miter/>
          </a:ln>
        </p:spPr>
        <p:txBody>
          <a:bodyPr rtlCol="0" anchor="ctr"/>
          <a:lstStyle/>
          <a:p>
            <a:endParaRPr lang="pt-BR"/>
          </a:p>
        </p:txBody>
      </p:sp>
      <p:sp>
        <p:nvSpPr>
          <p:cNvPr id="6" name="Forma Livre: Forma 5">
            <a:extLst>
              <a:ext uri="{FF2B5EF4-FFF2-40B4-BE49-F238E27FC236}">
                <a16:creationId xmlns:a16="http://schemas.microsoft.com/office/drawing/2014/main" id="{26B6DB30-02AD-FF88-63A3-455823767F72}"/>
              </a:ext>
            </a:extLst>
          </p:cNvPr>
          <p:cNvSpPr/>
          <p:nvPr/>
        </p:nvSpPr>
        <p:spPr>
          <a:xfrm>
            <a:off x="3495319" y="1310361"/>
            <a:ext cx="1164714" cy="1590090"/>
          </a:xfrm>
          <a:custGeom>
            <a:avLst/>
            <a:gdLst>
              <a:gd name="connsiteX0" fmla="*/ 0 w 1164714"/>
              <a:gd name="connsiteY0" fmla="*/ 742217 h 1590090"/>
              <a:gd name="connsiteX1" fmla="*/ 32937 w 1164714"/>
              <a:gd name="connsiteY1" fmla="*/ 714927 h 1590090"/>
              <a:gd name="connsiteX2" fmla="*/ 48840 w 1164714"/>
              <a:gd name="connsiteY2" fmla="*/ 703545 h 1590090"/>
              <a:gd name="connsiteX3" fmla="*/ 50007 w 1164714"/>
              <a:gd name="connsiteY3" fmla="*/ 701283 h 1590090"/>
              <a:gd name="connsiteX4" fmla="*/ 53399 w 1164714"/>
              <a:gd name="connsiteY4" fmla="*/ 699020 h 1590090"/>
              <a:gd name="connsiteX5" fmla="*/ 52269 w 1164714"/>
              <a:gd name="connsiteY5" fmla="*/ 696723 h 1590090"/>
              <a:gd name="connsiteX6" fmla="*/ 53399 w 1164714"/>
              <a:gd name="connsiteY6" fmla="*/ 695592 h 1590090"/>
              <a:gd name="connsiteX7" fmla="*/ 54530 w 1164714"/>
              <a:gd name="connsiteY7" fmla="*/ 695592 h 1590090"/>
              <a:gd name="connsiteX8" fmla="*/ 55661 w 1164714"/>
              <a:gd name="connsiteY8" fmla="*/ 696723 h 1590090"/>
              <a:gd name="connsiteX9" fmla="*/ 59089 w 1164714"/>
              <a:gd name="connsiteY9" fmla="*/ 694460 h 1590090"/>
              <a:gd name="connsiteX10" fmla="*/ 90896 w 1164714"/>
              <a:gd name="connsiteY10" fmla="*/ 669469 h 1590090"/>
              <a:gd name="connsiteX11" fmla="*/ 93157 w 1164714"/>
              <a:gd name="connsiteY11" fmla="*/ 667171 h 1590090"/>
              <a:gd name="connsiteX12" fmla="*/ 112489 w 1164714"/>
              <a:gd name="connsiteY12" fmla="*/ 651264 h 1590090"/>
              <a:gd name="connsiteX13" fmla="*/ 115917 w 1164714"/>
              <a:gd name="connsiteY13" fmla="*/ 649002 h 1590090"/>
              <a:gd name="connsiteX14" fmla="*/ 121571 w 1164714"/>
              <a:gd name="connsiteY14" fmla="*/ 644442 h 1590090"/>
              <a:gd name="connsiteX15" fmla="*/ 135212 w 1164714"/>
              <a:gd name="connsiteY15" fmla="*/ 633095 h 1590090"/>
              <a:gd name="connsiteX16" fmla="*/ 156806 w 1164714"/>
              <a:gd name="connsiteY16" fmla="*/ 616057 h 1590090"/>
              <a:gd name="connsiteX17" fmla="*/ 159067 w 1164714"/>
              <a:gd name="connsiteY17" fmla="*/ 612628 h 1590090"/>
              <a:gd name="connsiteX18" fmla="*/ 161364 w 1164714"/>
              <a:gd name="connsiteY18" fmla="*/ 610366 h 1590090"/>
              <a:gd name="connsiteX19" fmla="*/ 164757 w 1164714"/>
              <a:gd name="connsiteY19" fmla="*/ 611497 h 1590090"/>
              <a:gd name="connsiteX20" fmla="*/ 167019 w 1164714"/>
              <a:gd name="connsiteY20" fmla="*/ 611497 h 1590090"/>
              <a:gd name="connsiteX21" fmla="*/ 168185 w 1164714"/>
              <a:gd name="connsiteY21" fmla="*/ 613759 h 1590090"/>
              <a:gd name="connsiteX22" fmla="*/ 169316 w 1164714"/>
              <a:gd name="connsiteY22" fmla="*/ 612628 h 1590090"/>
              <a:gd name="connsiteX23" fmla="*/ 171578 w 1164714"/>
              <a:gd name="connsiteY23" fmla="*/ 613759 h 1590090"/>
              <a:gd name="connsiteX24" fmla="*/ 173840 w 1164714"/>
              <a:gd name="connsiteY24" fmla="*/ 613759 h 1590090"/>
              <a:gd name="connsiteX25" fmla="*/ 176137 w 1164714"/>
              <a:gd name="connsiteY25" fmla="*/ 613759 h 1590090"/>
              <a:gd name="connsiteX26" fmla="*/ 179529 w 1164714"/>
              <a:gd name="connsiteY26" fmla="*/ 614891 h 1590090"/>
              <a:gd name="connsiteX27" fmla="*/ 184088 w 1164714"/>
              <a:gd name="connsiteY27" fmla="*/ 611497 h 1590090"/>
              <a:gd name="connsiteX28" fmla="*/ 186350 w 1164714"/>
              <a:gd name="connsiteY28" fmla="*/ 608104 h 1590090"/>
              <a:gd name="connsiteX29" fmla="*/ 188612 w 1164714"/>
              <a:gd name="connsiteY29" fmla="*/ 606937 h 1590090"/>
              <a:gd name="connsiteX30" fmla="*/ 190909 w 1164714"/>
              <a:gd name="connsiteY30" fmla="*/ 605806 h 1590090"/>
              <a:gd name="connsiteX31" fmla="*/ 192040 w 1164714"/>
              <a:gd name="connsiteY31" fmla="*/ 604675 h 1590090"/>
              <a:gd name="connsiteX32" fmla="*/ 196563 w 1164714"/>
              <a:gd name="connsiteY32" fmla="*/ 598984 h 1590090"/>
              <a:gd name="connsiteX33" fmla="*/ 198861 w 1164714"/>
              <a:gd name="connsiteY33" fmla="*/ 592161 h 1590090"/>
              <a:gd name="connsiteX34" fmla="*/ 204515 w 1164714"/>
              <a:gd name="connsiteY34" fmla="*/ 586506 h 1590090"/>
              <a:gd name="connsiteX35" fmla="*/ 206812 w 1164714"/>
              <a:gd name="connsiteY35" fmla="*/ 583077 h 1590090"/>
              <a:gd name="connsiteX36" fmla="*/ 209074 w 1164714"/>
              <a:gd name="connsiteY36" fmla="*/ 579683 h 1590090"/>
              <a:gd name="connsiteX37" fmla="*/ 209074 w 1164714"/>
              <a:gd name="connsiteY37" fmla="*/ 577386 h 1590090"/>
              <a:gd name="connsiteX38" fmla="*/ 211336 w 1164714"/>
              <a:gd name="connsiteY38" fmla="*/ 575123 h 1590090"/>
              <a:gd name="connsiteX39" fmla="*/ 211336 w 1164714"/>
              <a:gd name="connsiteY39" fmla="*/ 572861 h 1590090"/>
              <a:gd name="connsiteX40" fmla="*/ 213633 w 1164714"/>
              <a:gd name="connsiteY40" fmla="*/ 570563 h 1590090"/>
              <a:gd name="connsiteX41" fmla="*/ 212502 w 1164714"/>
              <a:gd name="connsiteY41" fmla="*/ 570563 h 1590090"/>
              <a:gd name="connsiteX42" fmla="*/ 213633 w 1164714"/>
              <a:gd name="connsiteY42" fmla="*/ 568301 h 1590090"/>
              <a:gd name="connsiteX43" fmla="*/ 213633 w 1164714"/>
              <a:gd name="connsiteY43" fmla="*/ 566039 h 1590090"/>
              <a:gd name="connsiteX44" fmla="*/ 214764 w 1164714"/>
              <a:gd name="connsiteY44" fmla="*/ 564907 h 1590090"/>
              <a:gd name="connsiteX45" fmla="*/ 213633 w 1164714"/>
              <a:gd name="connsiteY45" fmla="*/ 563776 h 1590090"/>
              <a:gd name="connsiteX46" fmla="*/ 218156 w 1164714"/>
              <a:gd name="connsiteY46" fmla="*/ 561479 h 1590090"/>
              <a:gd name="connsiteX47" fmla="*/ 219287 w 1164714"/>
              <a:gd name="connsiteY47" fmla="*/ 559216 h 1590090"/>
              <a:gd name="connsiteX48" fmla="*/ 220454 w 1164714"/>
              <a:gd name="connsiteY48" fmla="*/ 559216 h 1590090"/>
              <a:gd name="connsiteX49" fmla="*/ 221585 w 1164714"/>
              <a:gd name="connsiteY49" fmla="*/ 559216 h 1590090"/>
              <a:gd name="connsiteX50" fmla="*/ 221585 w 1164714"/>
              <a:gd name="connsiteY50" fmla="*/ 556954 h 1590090"/>
              <a:gd name="connsiteX51" fmla="*/ 223846 w 1164714"/>
              <a:gd name="connsiteY51" fmla="*/ 558085 h 1590090"/>
              <a:gd name="connsiteX52" fmla="*/ 224977 w 1164714"/>
              <a:gd name="connsiteY52" fmla="*/ 555788 h 1590090"/>
              <a:gd name="connsiteX53" fmla="*/ 226108 w 1164714"/>
              <a:gd name="connsiteY53" fmla="*/ 555788 h 1590090"/>
              <a:gd name="connsiteX54" fmla="*/ 228405 w 1164714"/>
              <a:gd name="connsiteY54" fmla="*/ 552394 h 1590090"/>
              <a:gd name="connsiteX55" fmla="*/ 229536 w 1164714"/>
              <a:gd name="connsiteY55" fmla="*/ 552394 h 1590090"/>
              <a:gd name="connsiteX56" fmla="*/ 230667 w 1164714"/>
              <a:gd name="connsiteY56" fmla="*/ 552394 h 1590090"/>
              <a:gd name="connsiteX57" fmla="*/ 229536 w 1164714"/>
              <a:gd name="connsiteY57" fmla="*/ 547834 h 1590090"/>
              <a:gd name="connsiteX58" fmla="*/ 230667 w 1164714"/>
              <a:gd name="connsiteY58" fmla="*/ 547834 h 1590090"/>
              <a:gd name="connsiteX59" fmla="*/ 230667 w 1164714"/>
              <a:gd name="connsiteY59" fmla="*/ 546703 h 1590090"/>
              <a:gd name="connsiteX60" fmla="*/ 231798 w 1164714"/>
              <a:gd name="connsiteY60" fmla="*/ 545572 h 1590090"/>
              <a:gd name="connsiteX61" fmla="*/ 231798 w 1164714"/>
              <a:gd name="connsiteY61" fmla="*/ 543309 h 1590090"/>
              <a:gd name="connsiteX62" fmla="*/ 232929 w 1164714"/>
              <a:gd name="connsiteY62" fmla="*/ 542178 h 1590090"/>
              <a:gd name="connsiteX63" fmla="*/ 231798 w 1164714"/>
              <a:gd name="connsiteY63" fmla="*/ 541012 h 1590090"/>
              <a:gd name="connsiteX64" fmla="*/ 234060 w 1164714"/>
              <a:gd name="connsiteY64" fmla="*/ 539881 h 1590090"/>
              <a:gd name="connsiteX65" fmla="*/ 235226 w 1164714"/>
              <a:gd name="connsiteY65" fmla="*/ 541012 h 1590090"/>
              <a:gd name="connsiteX66" fmla="*/ 236357 w 1164714"/>
              <a:gd name="connsiteY66" fmla="*/ 539881 h 1590090"/>
              <a:gd name="connsiteX67" fmla="*/ 236357 w 1164714"/>
              <a:gd name="connsiteY67" fmla="*/ 538749 h 1590090"/>
              <a:gd name="connsiteX68" fmla="*/ 235226 w 1164714"/>
              <a:gd name="connsiteY68" fmla="*/ 536487 h 1590090"/>
              <a:gd name="connsiteX69" fmla="*/ 236357 w 1164714"/>
              <a:gd name="connsiteY69" fmla="*/ 535356 h 1590090"/>
              <a:gd name="connsiteX70" fmla="*/ 235226 w 1164714"/>
              <a:gd name="connsiteY70" fmla="*/ 534225 h 1590090"/>
              <a:gd name="connsiteX71" fmla="*/ 235226 w 1164714"/>
              <a:gd name="connsiteY71" fmla="*/ 531927 h 1590090"/>
              <a:gd name="connsiteX72" fmla="*/ 234060 w 1164714"/>
              <a:gd name="connsiteY72" fmla="*/ 529665 h 1590090"/>
              <a:gd name="connsiteX73" fmla="*/ 235226 w 1164714"/>
              <a:gd name="connsiteY73" fmla="*/ 528534 h 1590090"/>
              <a:gd name="connsiteX74" fmla="*/ 235226 w 1164714"/>
              <a:gd name="connsiteY74" fmla="*/ 527403 h 1590090"/>
              <a:gd name="connsiteX75" fmla="*/ 237488 w 1164714"/>
              <a:gd name="connsiteY75" fmla="*/ 525105 h 1590090"/>
              <a:gd name="connsiteX76" fmla="*/ 237488 w 1164714"/>
              <a:gd name="connsiteY76" fmla="*/ 523974 h 1590090"/>
              <a:gd name="connsiteX77" fmla="*/ 237488 w 1164714"/>
              <a:gd name="connsiteY77" fmla="*/ 521711 h 1590090"/>
              <a:gd name="connsiteX78" fmla="*/ 238619 w 1164714"/>
              <a:gd name="connsiteY78" fmla="*/ 521711 h 1590090"/>
              <a:gd name="connsiteX79" fmla="*/ 238619 w 1164714"/>
              <a:gd name="connsiteY79" fmla="*/ 519449 h 1590090"/>
              <a:gd name="connsiteX80" fmla="*/ 239749 w 1164714"/>
              <a:gd name="connsiteY80" fmla="*/ 518283 h 1590090"/>
              <a:gd name="connsiteX81" fmla="*/ 242047 w 1164714"/>
              <a:gd name="connsiteY81" fmla="*/ 518283 h 1590090"/>
              <a:gd name="connsiteX82" fmla="*/ 240880 w 1164714"/>
              <a:gd name="connsiteY82" fmla="*/ 519449 h 1590090"/>
              <a:gd name="connsiteX83" fmla="*/ 242047 w 1164714"/>
              <a:gd name="connsiteY83" fmla="*/ 519449 h 1590090"/>
              <a:gd name="connsiteX84" fmla="*/ 242047 w 1164714"/>
              <a:gd name="connsiteY84" fmla="*/ 518283 h 1590090"/>
              <a:gd name="connsiteX85" fmla="*/ 244308 w 1164714"/>
              <a:gd name="connsiteY85" fmla="*/ 518283 h 1590090"/>
              <a:gd name="connsiteX86" fmla="*/ 244308 w 1164714"/>
              <a:gd name="connsiteY86" fmla="*/ 517151 h 1590090"/>
              <a:gd name="connsiteX87" fmla="*/ 245439 w 1164714"/>
              <a:gd name="connsiteY87" fmla="*/ 517151 h 1590090"/>
              <a:gd name="connsiteX88" fmla="*/ 245439 w 1164714"/>
              <a:gd name="connsiteY88" fmla="*/ 516020 h 1590090"/>
              <a:gd name="connsiteX89" fmla="*/ 246570 w 1164714"/>
              <a:gd name="connsiteY89" fmla="*/ 514889 h 1590090"/>
              <a:gd name="connsiteX90" fmla="*/ 248832 w 1164714"/>
              <a:gd name="connsiteY90" fmla="*/ 514889 h 1590090"/>
              <a:gd name="connsiteX91" fmla="*/ 248832 w 1164714"/>
              <a:gd name="connsiteY91" fmla="*/ 513758 h 1590090"/>
              <a:gd name="connsiteX92" fmla="*/ 252260 w 1164714"/>
              <a:gd name="connsiteY92" fmla="*/ 511460 h 1590090"/>
              <a:gd name="connsiteX93" fmla="*/ 253391 w 1164714"/>
              <a:gd name="connsiteY93" fmla="*/ 509198 h 1590090"/>
              <a:gd name="connsiteX94" fmla="*/ 255653 w 1164714"/>
              <a:gd name="connsiteY94" fmla="*/ 509198 h 1590090"/>
              <a:gd name="connsiteX95" fmla="*/ 256819 w 1164714"/>
              <a:gd name="connsiteY95" fmla="*/ 509198 h 1590090"/>
              <a:gd name="connsiteX96" fmla="*/ 257950 w 1164714"/>
              <a:gd name="connsiteY96" fmla="*/ 506936 h 1590090"/>
              <a:gd name="connsiteX97" fmla="*/ 259081 w 1164714"/>
              <a:gd name="connsiteY97" fmla="*/ 506936 h 1590090"/>
              <a:gd name="connsiteX98" fmla="*/ 260212 w 1164714"/>
              <a:gd name="connsiteY98" fmla="*/ 504673 h 1590090"/>
              <a:gd name="connsiteX99" fmla="*/ 261343 w 1164714"/>
              <a:gd name="connsiteY99" fmla="*/ 505804 h 1590090"/>
              <a:gd name="connsiteX100" fmla="*/ 261343 w 1164714"/>
              <a:gd name="connsiteY100" fmla="*/ 503507 h 1590090"/>
              <a:gd name="connsiteX101" fmla="*/ 262473 w 1164714"/>
              <a:gd name="connsiteY101" fmla="*/ 503507 h 1590090"/>
              <a:gd name="connsiteX102" fmla="*/ 262473 w 1164714"/>
              <a:gd name="connsiteY102" fmla="*/ 502376 h 1590090"/>
              <a:gd name="connsiteX103" fmla="*/ 262473 w 1164714"/>
              <a:gd name="connsiteY103" fmla="*/ 500113 h 1590090"/>
              <a:gd name="connsiteX104" fmla="*/ 263604 w 1164714"/>
              <a:gd name="connsiteY104" fmla="*/ 500113 h 1590090"/>
              <a:gd name="connsiteX105" fmla="*/ 264771 w 1164714"/>
              <a:gd name="connsiteY105" fmla="*/ 498982 h 1590090"/>
              <a:gd name="connsiteX106" fmla="*/ 264771 w 1164714"/>
              <a:gd name="connsiteY106" fmla="*/ 495553 h 1590090"/>
              <a:gd name="connsiteX107" fmla="*/ 267032 w 1164714"/>
              <a:gd name="connsiteY107" fmla="*/ 494422 h 1590090"/>
              <a:gd name="connsiteX108" fmla="*/ 269294 w 1164714"/>
              <a:gd name="connsiteY108" fmla="*/ 492160 h 1590090"/>
              <a:gd name="connsiteX109" fmla="*/ 270425 w 1164714"/>
              <a:gd name="connsiteY109" fmla="*/ 493291 h 1590090"/>
              <a:gd name="connsiteX110" fmla="*/ 270425 w 1164714"/>
              <a:gd name="connsiteY110" fmla="*/ 492160 h 1590090"/>
              <a:gd name="connsiteX111" fmla="*/ 270425 w 1164714"/>
              <a:gd name="connsiteY111" fmla="*/ 488731 h 1590090"/>
              <a:gd name="connsiteX112" fmla="*/ 271556 w 1164714"/>
              <a:gd name="connsiteY112" fmla="*/ 488731 h 1590090"/>
              <a:gd name="connsiteX113" fmla="*/ 272722 w 1164714"/>
              <a:gd name="connsiteY113" fmla="*/ 488731 h 1590090"/>
              <a:gd name="connsiteX114" fmla="*/ 273853 w 1164714"/>
              <a:gd name="connsiteY114" fmla="*/ 488731 h 1590090"/>
              <a:gd name="connsiteX115" fmla="*/ 274984 w 1164714"/>
              <a:gd name="connsiteY115" fmla="*/ 488731 h 1590090"/>
              <a:gd name="connsiteX116" fmla="*/ 276115 w 1164714"/>
              <a:gd name="connsiteY116" fmla="*/ 485338 h 1590090"/>
              <a:gd name="connsiteX117" fmla="*/ 278377 w 1164714"/>
              <a:gd name="connsiteY117" fmla="*/ 484206 h 1590090"/>
              <a:gd name="connsiteX118" fmla="*/ 279543 w 1164714"/>
              <a:gd name="connsiteY118" fmla="*/ 481909 h 1590090"/>
              <a:gd name="connsiteX119" fmla="*/ 278377 w 1164714"/>
              <a:gd name="connsiteY119" fmla="*/ 479646 h 1590090"/>
              <a:gd name="connsiteX120" fmla="*/ 280674 w 1164714"/>
              <a:gd name="connsiteY120" fmla="*/ 478515 h 1590090"/>
              <a:gd name="connsiteX121" fmla="*/ 280674 w 1164714"/>
              <a:gd name="connsiteY121" fmla="*/ 477384 h 1590090"/>
              <a:gd name="connsiteX122" fmla="*/ 280674 w 1164714"/>
              <a:gd name="connsiteY122" fmla="*/ 475122 h 1590090"/>
              <a:gd name="connsiteX123" fmla="*/ 282936 w 1164714"/>
              <a:gd name="connsiteY123" fmla="*/ 473955 h 1590090"/>
              <a:gd name="connsiteX124" fmla="*/ 282936 w 1164714"/>
              <a:gd name="connsiteY124" fmla="*/ 472824 h 1590090"/>
              <a:gd name="connsiteX125" fmla="*/ 282936 w 1164714"/>
              <a:gd name="connsiteY125" fmla="*/ 470562 h 1590090"/>
              <a:gd name="connsiteX126" fmla="*/ 282936 w 1164714"/>
              <a:gd name="connsiteY126" fmla="*/ 468300 h 1590090"/>
              <a:gd name="connsiteX127" fmla="*/ 284066 w 1164714"/>
              <a:gd name="connsiteY127" fmla="*/ 466002 h 1590090"/>
              <a:gd name="connsiteX128" fmla="*/ 284066 w 1164714"/>
              <a:gd name="connsiteY128" fmla="*/ 463740 h 1590090"/>
              <a:gd name="connsiteX129" fmla="*/ 282936 w 1164714"/>
              <a:gd name="connsiteY129" fmla="*/ 462608 h 1590090"/>
              <a:gd name="connsiteX130" fmla="*/ 285197 w 1164714"/>
              <a:gd name="connsiteY130" fmla="*/ 461477 h 1590090"/>
              <a:gd name="connsiteX131" fmla="*/ 285197 w 1164714"/>
              <a:gd name="connsiteY131" fmla="*/ 459180 h 1590090"/>
              <a:gd name="connsiteX132" fmla="*/ 284066 w 1164714"/>
              <a:gd name="connsiteY132" fmla="*/ 454655 h 1590090"/>
              <a:gd name="connsiteX133" fmla="*/ 287494 w 1164714"/>
              <a:gd name="connsiteY133" fmla="*/ 452357 h 1590090"/>
              <a:gd name="connsiteX134" fmla="*/ 286364 w 1164714"/>
              <a:gd name="connsiteY134" fmla="*/ 451226 h 1590090"/>
              <a:gd name="connsiteX135" fmla="*/ 285197 w 1164714"/>
              <a:gd name="connsiteY135" fmla="*/ 452357 h 1590090"/>
              <a:gd name="connsiteX136" fmla="*/ 285197 w 1164714"/>
              <a:gd name="connsiteY136" fmla="*/ 451226 h 1590090"/>
              <a:gd name="connsiteX137" fmla="*/ 285197 w 1164714"/>
              <a:gd name="connsiteY137" fmla="*/ 450095 h 1590090"/>
              <a:gd name="connsiteX138" fmla="*/ 284066 w 1164714"/>
              <a:gd name="connsiteY138" fmla="*/ 448964 h 1590090"/>
              <a:gd name="connsiteX139" fmla="*/ 285197 w 1164714"/>
              <a:gd name="connsiteY139" fmla="*/ 448964 h 1590090"/>
              <a:gd name="connsiteX140" fmla="*/ 286364 w 1164714"/>
              <a:gd name="connsiteY140" fmla="*/ 447833 h 1590090"/>
              <a:gd name="connsiteX141" fmla="*/ 285197 w 1164714"/>
              <a:gd name="connsiteY141" fmla="*/ 446701 h 1590090"/>
              <a:gd name="connsiteX142" fmla="*/ 286364 w 1164714"/>
              <a:gd name="connsiteY142" fmla="*/ 446701 h 1590090"/>
              <a:gd name="connsiteX143" fmla="*/ 285197 w 1164714"/>
              <a:gd name="connsiteY143" fmla="*/ 446701 h 1590090"/>
              <a:gd name="connsiteX144" fmla="*/ 286364 w 1164714"/>
              <a:gd name="connsiteY144" fmla="*/ 445570 h 1590090"/>
              <a:gd name="connsiteX145" fmla="*/ 285197 w 1164714"/>
              <a:gd name="connsiteY145" fmla="*/ 444404 h 1590090"/>
              <a:gd name="connsiteX146" fmla="*/ 286364 w 1164714"/>
              <a:gd name="connsiteY146" fmla="*/ 443273 h 1590090"/>
              <a:gd name="connsiteX147" fmla="*/ 287494 w 1164714"/>
              <a:gd name="connsiteY147" fmla="*/ 441010 h 1590090"/>
              <a:gd name="connsiteX148" fmla="*/ 288625 w 1164714"/>
              <a:gd name="connsiteY148" fmla="*/ 441010 h 1590090"/>
              <a:gd name="connsiteX149" fmla="*/ 287494 w 1164714"/>
              <a:gd name="connsiteY149" fmla="*/ 438748 h 1590090"/>
              <a:gd name="connsiteX150" fmla="*/ 288625 w 1164714"/>
              <a:gd name="connsiteY150" fmla="*/ 437617 h 1590090"/>
              <a:gd name="connsiteX151" fmla="*/ 287494 w 1164714"/>
              <a:gd name="connsiteY151" fmla="*/ 436450 h 1590090"/>
              <a:gd name="connsiteX152" fmla="*/ 287494 w 1164714"/>
              <a:gd name="connsiteY152" fmla="*/ 435319 h 1590090"/>
              <a:gd name="connsiteX153" fmla="*/ 287494 w 1164714"/>
              <a:gd name="connsiteY153" fmla="*/ 434188 h 1590090"/>
              <a:gd name="connsiteX154" fmla="*/ 288625 w 1164714"/>
              <a:gd name="connsiteY154" fmla="*/ 434188 h 1590090"/>
              <a:gd name="connsiteX155" fmla="*/ 289756 w 1164714"/>
              <a:gd name="connsiteY155" fmla="*/ 434188 h 1590090"/>
              <a:gd name="connsiteX156" fmla="*/ 289756 w 1164714"/>
              <a:gd name="connsiteY156" fmla="*/ 431926 h 1590090"/>
              <a:gd name="connsiteX157" fmla="*/ 292018 w 1164714"/>
              <a:gd name="connsiteY157" fmla="*/ 430795 h 1590090"/>
              <a:gd name="connsiteX158" fmla="*/ 292018 w 1164714"/>
              <a:gd name="connsiteY158" fmla="*/ 429628 h 1590090"/>
              <a:gd name="connsiteX159" fmla="*/ 294315 w 1164714"/>
              <a:gd name="connsiteY159" fmla="*/ 429628 h 1590090"/>
              <a:gd name="connsiteX160" fmla="*/ 295446 w 1164714"/>
              <a:gd name="connsiteY160" fmla="*/ 428497 h 1590090"/>
              <a:gd name="connsiteX161" fmla="*/ 297708 w 1164714"/>
              <a:gd name="connsiteY161" fmla="*/ 427366 h 1590090"/>
              <a:gd name="connsiteX162" fmla="*/ 296577 w 1164714"/>
              <a:gd name="connsiteY162" fmla="*/ 426235 h 1590090"/>
              <a:gd name="connsiteX163" fmla="*/ 298839 w 1164714"/>
              <a:gd name="connsiteY163" fmla="*/ 426235 h 1590090"/>
              <a:gd name="connsiteX164" fmla="*/ 296577 w 1164714"/>
              <a:gd name="connsiteY164" fmla="*/ 422806 h 1590090"/>
              <a:gd name="connsiteX165" fmla="*/ 296577 w 1164714"/>
              <a:gd name="connsiteY165" fmla="*/ 421675 h 1590090"/>
              <a:gd name="connsiteX166" fmla="*/ 298839 w 1164714"/>
              <a:gd name="connsiteY166" fmla="*/ 421675 h 1590090"/>
              <a:gd name="connsiteX167" fmla="*/ 298839 w 1164714"/>
              <a:gd name="connsiteY167" fmla="*/ 422806 h 1590090"/>
              <a:gd name="connsiteX168" fmla="*/ 299970 w 1164714"/>
              <a:gd name="connsiteY168" fmla="*/ 422806 h 1590090"/>
              <a:gd name="connsiteX169" fmla="*/ 298839 w 1164714"/>
              <a:gd name="connsiteY169" fmla="*/ 418281 h 1590090"/>
              <a:gd name="connsiteX170" fmla="*/ 302267 w 1164714"/>
              <a:gd name="connsiteY170" fmla="*/ 419412 h 1590090"/>
              <a:gd name="connsiteX171" fmla="*/ 302267 w 1164714"/>
              <a:gd name="connsiteY171" fmla="*/ 417150 h 1590090"/>
              <a:gd name="connsiteX172" fmla="*/ 301100 w 1164714"/>
              <a:gd name="connsiteY172" fmla="*/ 417150 h 1590090"/>
              <a:gd name="connsiteX173" fmla="*/ 301100 w 1164714"/>
              <a:gd name="connsiteY173" fmla="*/ 416019 h 1590090"/>
              <a:gd name="connsiteX174" fmla="*/ 302267 w 1164714"/>
              <a:gd name="connsiteY174" fmla="*/ 416019 h 1590090"/>
              <a:gd name="connsiteX175" fmla="*/ 301100 w 1164714"/>
              <a:gd name="connsiteY175" fmla="*/ 414852 h 1590090"/>
              <a:gd name="connsiteX176" fmla="*/ 303398 w 1164714"/>
              <a:gd name="connsiteY176" fmla="*/ 414852 h 1590090"/>
              <a:gd name="connsiteX177" fmla="*/ 302267 w 1164714"/>
              <a:gd name="connsiteY177" fmla="*/ 412590 h 1590090"/>
              <a:gd name="connsiteX178" fmla="*/ 301100 w 1164714"/>
              <a:gd name="connsiteY178" fmla="*/ 412590 h 1590090"/>
              <a:gd name="connsiteX179" fmla="*/ 301100 w 1164714"/>
              <a:gd name="connsiteY179" fmla="*/ 410328 h 1590090"/>
              <a:gd name="connsiteX180" fmla="*/ 302267 w 1164714"/>
              <a:gd name="connsiteY180" fmla="*/ 410328 h 1590090"/>
              <a:gd name="connsiteX181" fmla="*/ 302267 w 1164714"/>
              <a:gd name="connsiteY181" fmla="*/ 409196 h 1590090"/>
              <a:gd name="connsiteX182" fmla="*/ 302267 w 1164714"/>
              <a:gd name="connsiteY182" fmla="*/ 410328 h 1590090"/>
              <a:gd name="connsiteX183" fmla="*/ 303398 w 1164714"/>
              <a:gd name="connsiteY183" fmla="*/ 409196 h 1590090"/>
              <a:gd name="connsiteX184" fmla="*/ 302267 w 1164714"/>
              <a:gd name="connsiteY184" fmla="*/ 406899 h 1590090"/>
              <a:gd name="connsiteX185" fmla="*/ 302267 w 1164714"/>
              <a:gd name="connsiteY185" fmla="*/ 405768 h 1590090"/>
              <a:gd name="connsiteX186" fmla="*/ 302267 w 1164714"/>
              <a:gd name="connsiteY186" fmla="*/ 404637 h 1590090"/>
              <a:gd name="connsiteX187" fmla="*/ 303398 w 1164714"/>
              <a:gd name="connsiteY187" fmla="*/ 404637 h 1590090"/>
              <a:gd name="connsiteX188" fmla="*/ 303398 w 1164714"/>
              <a:gd name="connsiteY188" fmla="*/ 401243 h 1590090"/>
              <a:gd name="connsiteX189" fmla="*/ 304529 w 1164714"/>
              <a:gd name="connsiteY189" fmla="*/ 402374 h 1590090"/>
              <a:gd name="connsiteX190" fmla="*/ 305659 w 1164714"/>
              <a:gd name="connsiteY190" fmla="*/ 401243 h 1590090"/>
              <a:gd name="connsiteX191" fmla="*/ 306790 w 1164714"/>
              <a:gd name="connsiteY191" fmla="*/ 400077 h 1590090"/>
              <a:gd name="connsiteX192" fmla="*/ 305659 w 1164714"/>
              <a:gd name="connsiteY192" fmla="*/ 400077 h 1590090"/>
              <a:gd name="connsiteX193" fmla="*/ 306790 w 1164714"/>
              <a:gd name="connsiteY193" fmla="*/ 400077 h 1590090"/>
              <a:gd name="connsiteX194" fmla="*/ 307921 w 1164714"/>
              <a:gd name="connsiteY194" fmla="*/ 398945 h 1590090"/>
              <a:gd name="connsiteX195" fmla="*/ 309087 w 1164714"/>
              <a:gd name="connsiteY195" fmla="*/ 400077 h 1590090"/>
              <a:gd name="connsiteX196" fmla="*/ 309087 w 1164714"/>
              <a:gd name="connsiteY196" fmla="*/ 398945 h 1590090"/>
              <a:gd name="connsiteX197" fmla="*/ 310218 w 1164714"/>
              <a:gd name="connsiteY197" fmla="*/ 398945 h 1590090"/>
              <a:gd name="connsiteX198" fmla="*/ 310218 w 1164714"/>
              <a:gd name="connsiteY198" fmla="*/ 397814 h 1590090"/>
              <a:gd name="connsiteX199" fmla="*/ 309087 w 1164714"/>
              <a:gd name="connsiteY199" fmla="*/ 397814 h 1590090"/>
              <a:gd name="connsiteX200" fmla="*/ 311349 w 1164714"/>
              <a:gd name="connsiteY200" fmla="*/ 395552 h 1590090"/>
              <a:gd name="connsiteX201" fmla="*/ 312480 w 1164714"/>
              <a:gd name="connsiteY201" fmla="*/ 394421 h 1590090"/>
              <a:gd name="connsiteX202" fmla="*/ 313611 w 1164714"/>
              <a:gd name="connsiteY202" fmla="*/ 395552 h 1590090"/>
              <a:gd name="connsiteX203" fmla="*/ 313611 w 1164714"/>
              <a:gd name="connsiteY203" fmla="*/ 396683 h 1590090"/>
              <a:gd name="connsiteX204" fmla="*/ 315873 w 1164714"/>
              <a:gd name="connsiteY204" fmla="*/ 395552 h 1590090"/>
              <a:gd name="connsiteX205" fmla="*/ 315873 w 1164714"/>
              <a:gd name="connsiteY205" fmla="*/ 394421 h 1590090"/>
              <a:gd name="connsiteX206" fmla="*/ 314742 w 1164714"/>
              <a:gd name="connsiteY206" fmla="*/ 393254 h 1590090"/>
              <a:gd name="connsiteX207" fmla="*/ 315873 w 1164714"/>
              <a:gd name="connsiteY207" fmla="*/ 393254 h 1590090"/>
              <a:gd name="connsiteX208" fmla="*/ 317039 w 1164714"/>
              <a:gd name="connsiteY208" fmla="*/ 395552 h 1590090"/>
              <a:gd name="connsiteX209" fmla="*/ 318170 w 1164714"/>
              <a:gd name="connsiteY209" fmla="*/ 395552 h 1590090"/>
              <a:gd name="connsiteX210" fmla="*/ 318170 w 1164714"/>
              <a:gd name="connsiteY210" fmla="*/ 394421 h 1590090"/>
              <a:gd name="connsiteX211" fmla="*/ 318170 w 1164714"/>
              <a:gd name="connsiteY211" fmla="*/ 392123 h 1590090"/>
              <a:gd name="connsiteX212" fmla="*/ 320432 w 1164714"/>
              <a:gd name="connsiteY212" fmla="*/ 393254 h 1590090"/>
              <a:gd name="connsiteX213" fmla="*/ 321563 w 1164714"/>
              <a:gd name="connsiteY213" fmla="*/ 390992 h 1590090"/>
              <a:gd name="connsiteX214" fmla="*/ 322693 w 1164714"/>
              <a:gd name="connsiteY214" fmla="*/ 390992 h 1590090"/>
              <a:gd name="connsiteX215" fmla="*/ 324991 w 1164714"/>
              <a:gd name="connsiteY215" fmla="*/ 390992 h 1590090"/>
              <a:gd name="connsiteX216" fmla="*/ 324991 w 1164714"/>
              <a:gd name="connsiteY216" fmla="*/ 388730 h 1590090"/>
              <a:gd name="connsiteX217" fmla="*/ 322693 w 1164714"/>
              <a:gd name="connsiteY217" fmla="*/ 387598 h 1590090"/>
              <a:gd name="connsiteX218" fmla="*/ 324991 w 1164714"/>
              <a:gd name="connsiteY218" fmla="*/ 385301 h 1590090"/>
              <a:gd name="connsiteX219" fmla="*/ 322693 w 1164714"/>
              <a:gd name="connsiteY219" fmla="*/ 383038 h 1590090"/>
              <a:gd name="connsiteX220" fmla="*/ 323860 w 1164714"/>
              <a:gd name="connsiteY220" fmla="*/ 383038 h 1590090"/>
              <a:gd name="connsiteX221" fmla="*/ 324991 w 1164714"/>
              <a:gd name="connsiteY221" fmla="*/ 383038 h 1590090"/>
              <a:gd name="connsiteX222" fmla="*/ 326122 w 1164714"/>
              <a:gd name="connsiteY222" fmla="*/ 383038 h 1590090"/>
              <a:gd name="connsiteX223" fmla="*/ 326122 w 1164714"/>
              <a:gd name="connsiteY223" fmla="*/ 378514 h 1590090"/>
              <a:gd name="connsiteX224" fmla="*/ 327252 w 1164714"/>
              <a:gd name="connsiteY224" fmla="*/ 377347 h 1590090"/>
              <a:gd name="connsiteX225" fmla="*/ 328383 w 1164714"/>
              <a:gd name="connsiteY225" fmla="*/ 378514 h 1590090"/>
              <a:gd name="connsiteX226" fmla="*/ 329514 w 1164714"/>
              <a:gd name="connsiteY226" fmla="*/ 378514 h 1590090"/>
              <a:gd name="connsiteX227" fmla="*/ 330645 w 1164714"/>
              <a:gd name="connsiteY227" fmla="*/ 376216 h 1590090"/>
              <a:gd name="connsiteX228" fmla="*/ 329514 w 1164714"/>
              <a:gd name="connsiteY228" fmla="*/ 375085 h 1590090"/>
              <a:gd name="connsiteX229" fmla="*/ 330645 w 1164714"/>
              <a:gd name="connsiteY229" fmla="*/ 373954 h 1590090"/>
              <a:gd name="connsiteX230" fmla="*/ 332942 w 1164714"/>
              <a:gd name="connsiteY230" fmla="*/ 373954 h 1590090"/>
              <a:gd name="connsiteX231" fmla="*/ 334073 w 1164714"/>
              <a:gd name="connsiteY231" fmla="*/ 375085 h 1590090"/>
              <a:gd name="connsiteX232" fmla="*/ 334073 w 1164714"/>
              <a:gd name="connsiteY232" fmla="*/ 373954 h 1590090"/>
              <a:gd name="connsiteX233" fmla="*/ 334073 w 1164714"/>
              <a:gd name="connsiteY233" fmla="*/ 372823 h 1590090"/>
              <a:gd name="connsiteX234" fmla="*/ 331811 w 1164714"/>
              <a:gd name="connsiteY234" fmla="*/ 371692 h 1590090"/>
              <a:gd name="connsiteX235" fmla="*/ 334073 w 1164714"/>
              <a:gd name="connsiteY235" fmla="*/ 370525 h 1590090"/>
              <a:gd name="connsiteX236" fmla="*/ 334073 w 1164714"/>
              <a:gd name="connsiteY236" fmla="*/ 369394 h 1590090"/>
              <a:gd name="connsiteX237" fmla="*/ 330645 w 1164714"/>
              <a:gd name="connsiteY237" fmla="*/ 367132 h 1590090"/>
              <a:gd name="connsiteX238" fmla="*/ 332942 w 1164714"/>
              <a:gd name="connsiteY238" fmla="*/ 367132 h 1590090"/>
              <a:gd name="connsiteX239" fmla="*/ 335204 w 1164714"/>
              <a:gd name="connsiteY239" fmla="*/ 369394 h 1590090"/>
              <a:gd name="connsiteX240" fmla="*/ 336335 w 1164714"/>
              <a:gd name="connsiteY240" fmla="*/ 368263 h 1590090"/>
              <a:gd name="connsiteX241" fmla="*/ 335204 w 1164714"/>
              <a:gd name="connsiteY241" fmla="*/ 364869 h 1590090"/>
              <a:gd name="connsiteX242" fmla="*/ 337466 w 1164714"/>
              <a:gd name="connsiteY242" fmla="*/ 364869 h 1590090"/>
              <a:gd name="connsiteX243" fmla="*/ 338632 w 1164714"/>
              <a:gd name="connsiteY243" fmla="*/ 364869 h 1590090"/>
              <a:gd name="connsiteX244" fmla="*/ 339763 w 1164714"/>
              <a:gd name="connsiteY244" fmla="*/ 362572 h 1590090"/>
              <a:gd name="connsiteX245" fmla="*/ 338632 w 1164714"/>
              <a:gd name="connsiteY245" fmla="*/ 361440 h 1590090"/>
              <a:gd name="connsiteX246" fmla="*/ 338632 w 1164714"/>
              <a:gd name="connsiteY246" fmla="*/ 359178 h 1590090"/>
              <a:gd name="connsiteX247" fmla="*/ 336335 w 1164714"/>
              <a:gd name="connsiteY247" fmla="*/ 360309 h 1590090"/>
              <a:gd name="connsiteX248" fmla="*/ 335204 w 1164714"/>
              <a:gd name="connsiteY248" fmla="*/ 358047 h 1590090"/>
              <a:gd name="connsiteX249" fmla="*/ 336335 w 1164714"/>
              <a:gd name="connsiteY249" fmla="*/ 358047 h 1590090"/>
              <a:gd name="connsiteX250" fmla="*/ 337466 w 1164714"/>
              <a:gd name="connsiteY250" fmla="*/ 358047 h 1590090"/>
              <a:gd name="connsiteX251" fmla="*/ 338632 w 1164714"/>
              <a:gd name="connsiteY251" fmla="*/ 358047 h 1590090"/>
              <a:gd name="connsiteX252" fmla="*/ 339763 w 1164714"/>
              <a:gd name="connsiteY252" fmla="*/ 355749 h 1590090"/>
              <a:gd name="connsiteX253" fmla="*/ 340894 w 1164714"/>
              <a:gd name="connsiteY253" fmla="*/ 355749 h 1590090"/>
              <a:gd name="connsiteX254" fmla="*/ 340894 w 1164714"/>
              <a:gd name="connsiteY254" fmla="*/ 359178 h 1590090"/>
              <a:gd name="connsiteX255" fmla="*/ 342025 w 1164714"/>
              <a:gd name="connsiteY255" fmla="*/ 359178 h 1590090"/>
              <a:gd name="connsiteX256" fmla="*/ 343156 w 1164714"/>
              <a:gd name="connsiteY256" fmla="*/ 358047 h 1590090"/>
              <a:gd name="connsiteX257" fmla="*/ 342025 w 1164714"/>
              <a:gd name="connsiteY257" fmla="*/ 353487 h 1590090"/>
              <a:gd name="connsiteX258" fmla="*/ 345417 w 1164714"/>
              <a:gd name="connsiteY258" fmla="*/ 352356 h 1590090"/>
              <a:gd name="connsiteX259" fmla="*/ 346584 w 1164714"/>
              <a:gd name="connsiteY259" fmla="*/ 353487 h 1590090"/>
              <a:gd name="connsiteX260" fmla="*/ 346584 w 1164714"/>
              <a:gd name="connsiteY260" fmla="*/ 350093 h 1590090"/>
              <a:gd name="connsiteX261" fmla="*/ 347715 w 1164714"/>
              <a:gd name="connsiteY261" fmla="*/ 348962 h 1590090"/>
              <a:gd name="connsiteX262" fmla="*/ 346584 w 1164714"/>
              <a:gd name="connsiteY262" fmla="*/ 346665 h 1590090"/>
              <a:gd name="connsiteX263" fmla="*/ 346584 w 1164714"/>
              <a:gd name="connsiteY263" fmla="*/ 343271 h 1590090"/>
              <a:gd name="connsiteX264" fmla="*/ 348845 w 1164714"/>
              <a:gd name="connsiteY264" fmla="*/ 342140 h 1590090"/>
              <a:gd name="connsiteX265" fmla="*/ 347715 w 1164714"/>
              <a:gd name="connsiteY265" fmla="*/ 341009 h 1590090"/>
              <a:gd name="connsiteX266" fmla="*/ 349976 w 1164714"/>
              <a:gd name="connsiteY266" fmla="*/ 338711 h 1590090"/>
              <a:gd name="connsiteX267" fmla="*/ 347715 w 1164714"/>
              <a:gd name="connsiteY267" fmla="*/ 337580 h 1590090"/>
              <a:gd name="connsiteX268" fmla="*/ 347715 w 1164714"/>
              <a:gd name="connsiteY268" fmla="*/ 336449 h 1590090"/>
              <a:gd name="connsiteX269" fmla="*/ 348845 w 1164714"/>
              <a:gd name="connsiteY269" fmla="*/ 335318 h 1590090"/>
              <a:gd name="connsiteX270" fmla="*/ 351107 w 1164714"/>
              <a:gd name="connsiteY270" fmla="*/ 336449 h 1590090"/>
              <a:gd name="connsiteX271" fmla="*/ 352238 w 1164714"/>
              <a:gd name="connsiteY271" fmla="*/ 334187 h 1590090"/>
              <a:gd name="connsiteX272" fmla="*/ 351107 w 1164714"/>
              <a:gd name="connsiteY272" fmla="*/ 333020 h 1590090"/>
              <a:gd name="connsiteX273" fmla="*/ 349976 w 1164714"/>
              <a:gd name="connsiteY273" fmla="*/ 333020 h 1590090"/>
              <a:gd name="connsiteX274" fmla="*/ 349976 w 1164714"/>
              <a:gd name="connsiteY274" fmla="*/ 331889 h 1590090"/>
              <a:gd name="connsiteX275" fmla="*/ 352238 w 1164714"/>
              <a:gd name="connsiteY275" fmla="*/ 331889 h 1590090"/>
              <a:gd name="connsiteX276" fmla="*/ 352238 w 1164714"/>
              <a:gd name="connsiteY276" fmla="*/ 330758 h 1590090"/>
              <a:gd name="connsiteX277" fmla="*/ 351107 w 1164714"/>
              <a:gd name="connsiteY277" fmla="*/ 329627 h 1590090"/>
              <a:gd name="connsiteX278" fmla="*/ 348845 w 1164714"/>
              <a:gd name="connsiteY278" fmla="*/ 329627 h 1590090"/>
              <a:gd name="connsiteX279" fmla="*/ 348845 w 1164714"/>
              <a:gd name="connsiteY279" fmla="*/ 327364 h 1590090"/>
              <a:gd name="connsiteX280" fmla="*/ 348845 w 1164714"/>
              <a:gd name="connsiteY280" fmla="*/ 326198 h 1590090"/>
              <a:gd name="connsiteX281" fmla="*/ 351107 w 1164714"/>
              <a:gd name="connsiteY281" fmla="*/ 325067 h 1590090"/>
              <a:gd name="connsiteX282" fmla="*/ 351107 w 1164714"/>
              <a:gd name="connsiteY282" fmla="*/ 323935 h 1590090"/>
              <a:gd name="connsiteX283" fmla="*/ 349976 w 1164714"/>
              <a:gd name="connsiteY283" fmla="*/ 322804 h 1590090"/>
              <a:gd name="connsiteX284" fmla="*/ 348845 w 1164714"/>
              <a:gd name="connsiteY284" fmla="*/ 320542 h 1590090"/>
              <a:gd name="connsiteX285" fmla="*/ 349976 w 1164714"/>
              <a:gd name="connsiteY285" fmla="*/ 320542 h 1590090"/>
              <a:gd name="connsiteX286" fmla="*/ 347715 w 1164714"/>
              <a:gd name="connsiteY286" fmla="*/ 318244 h 1590090"/>
              <a:gd name="connsiteX287" fmla="*/ 346584 w 1164714"/>
              <a:gd name="connsiteY287" fmla="*/ 318244 h 1590090"/>
              <a:gd name="connsiteX288" fmla="*/ 346584 w 1164714"/>
              <a:gd name="connsiteY288" fmla="*/ 317113 h 1590090"/>
              <a:gd name="connsiteX289" fmla="*/ 348845 w 1164714"/>
              <a:gd name="connsiteY289" fmla="*/ 315982 h 1590090"/>
              <a:gd name="connsiteX290" fmla="*/ 351107 w 1164714"/>
              <a:gd name="connsiteY290" fmla="*/ 315982 h 1590090"/>
              <a:gd name="connsiteX291" fmla="*/ 352238 w 1164714"/>
              <a:gd name="connsiteY291" fmla="*/ 317113 h 1590090"/>
              <a:gd name="connsiteX292" fmla="*/ 353404 w 1164714"/>
              <a:gd name="connsiteY292" fmla="*/ 315982 h 1590090"/>
              <a:gd name="connsiteX293" fmla="*/ 354535 w 1164714"/>
              <a:gd name="connsiteY293" fmla="*/ 314851 h 1590090"/>
              <a:gd name="connsiteX294" fmla="*/ 353404 w 1164714"/>
              <a:gd name="connsiteY294" fmla="*/ 314851 h 1590090"/>
              <a:gd name="connsiteX295" fmla="*/ 353404 w 1164714"/>
              <a:gd name="connsiteY295" fmla="*/ 313720 h 1590090"/>
              <a:gd name="connsiteX296" fmla="*/ 354535 w 1164714"/>
              <a:gd name="connsiteY296" fmla="*/ 312589 h 1590090"/>
              <a:gd name="connsiteX297" fmla="*/ 353404 w 1164714"/>
              <a:gd name="connsiteY297" fmla="*/ 311457 h 1590090"/>
              <a:gd name="connsiteX298" fmla="*/ 354535 w 1164714"/>
              <a:gd name="connsiteY298" fmla="*/ 311457 h 1590090"/>
              <a:gd name="connsiteX299" fmla="*/ 356797 w 1164714"/>
              <a:gd name="connsiteY299" fmla="*/ 312589 h 1590090"/>
              <a:gd name="connsiteX300" fmla="*/ 359059 w 1164714"/>
              <a:gd name="connsiteY300" fmla="*/ 311457 h 1590090"/>
              <a:gd name="connsiteX301" fmla="*/ 357928 w 1164714"/>
              <a:gd name="connsiteY301" fmla="*/ 310291 h 1590090"/>
              <a:gd name="connsiteX302" fmla="*/ 357928 w 1164714"/>
              <a:gd name="connsiteY302" fmla="*/ 309160 h 1590090"/>
              <a:gd name="connsiteX303" fmla="*/ 356797 w 1164714"/>
              <a:gd name="connsiteY303" fmla="*/ 309160 h 1590090"/>
              <a:gd name="connsiteX304" fmla="*/ 357928 w 1164714"/>
              <a:gd name="connsiteY304" fmla="*/ 308029 h 1590090"/>
              <a:gd name="connsiteX305" fmla="*/ 360190 w 1164714"/>
              <a:gd name="connsiteY305" fmla="*/ 308029 h 1590090"/>
              <a:gd name="connsiteX306" fmla="*/ 362487 w 1164714"/>
              <a:gd name="connsiteY306" fmla="*/ 310291 h 1590090"/>
              <a:gd name="connsiteX307" fmla="*/ 363618 w 1164714"/>
              <a:gd name="connsiteY307" fmla="*/ 309160 h 1590090"/>
              <a:gd name="connsiteX308" fmla="*/ 364749 w 1164714"/>
              <a:gd name="connsiteY308" fmla="*/ 309160 h 1590090"/>
              <a:gd name="connsiteX309" fmla="*/ 362487 w 1164714"/>
              <a:gd name="connsiteY309" fmla="*/ 308029 h 1590090"/>
              <a:gd name="connsiteX310" fmla="*/ 363618 w 1164714"/>
              <a:gd name="connsiteY310" fmla="*/ 308029 h 1590090"/>
              <a:gd name="connsiteX311" fmla="*/ 363618 w 1164714"/>
              <a:gd name="connsiteY311" fmla="*/ 306897 h 1590090"/>
              <a:gd name="connsiteX312" fmla="*/ 361356 w 1164714"/>
              <a:gd name="connsiteY312" fmla="*/ 308029 h 1590090"/>
              <a:gd name="connsiteX313" fmla="*/ 361356 w 1164714"/>
              <a:gd name="connsiteY313" fmla="*/ 306897 h 1590090"/>
              <a:gd name="connsiteX314" fmla="*/ 362487 w 1164714"/>
              <a:gd name="connsiteY314" fmla="*/ 306897 h 1590090"/>
              <a:gd name="connsiteX315" fmla="*/ 361356 w 1164714"/>
              <a:gd name="connsiteY315" fmla="*/ 305766 h 1590090"/>
              <a:gd name="connsiteX316" fmla="*/ 360190 w 1164714"/>
              <a:gd name="connsiteY316" fmla="*/ 305766 h 1590090"/>
              <a:gd name="connsiteX317" fmla="*/ 360190 w 1164714"/>
              <a:gd name="connsiteY317" fmla="*/ 304635 h 1590090"/>
              <a:gd name="connsiteX318" fmla="*/ 360190 w 1164714"/>
              <a:gd name="connsiteY318" fmla="*/ 301206 h 1590090"/>
              <a:gd name="connsiteX319" fmla="*/ 360190 w 1164714"/>
              <a:gd name="connsiteY319" fmla="*/ 300075 h 1590090"/>
              <a:gd name="connsiteX320" fmla="*/ 359059 w 1164714"/>
              <a:gd name="connsiteY320" fmla="*/ 300075 h 1590090"/>
              <a:gd name="connsiteX321" fmla="*/ 359059 w 1164714"/>
              <a:gd name="connsiteY321" fmla="*/ 301206 h 1590090"/>
              <a:gd name="connsiteX322" fmla="*/ 357928 w 1164714"/>
              <a:gd name="connsiteY322" fmla="*/ 302337 h 1590090"/>
              <a:gd name="connsiteX323" fmla="*/ 355666 w 1164714"/>
              <a:gd name="connsiteY323" fmla="*/ 303469 h 1590090"/>
              <a:gd name="connsiteX324" fmla="*/ 354535 w 1164714"/>
              <a:gd name="connsiteY324" fmla="*/ 301206 h 1590090"/>
              <a:gd name="connsiteX325" fmla="*/ 354535 w 1164714"/>
              <a:gd name="connsiteY325" fmla="*/ 298944 h 1590090"/>
              <a:gd name="connsiteX326" fmla="*/ 354535 w 1164714"/>
              <a:gd name="connsiteY326" fmla="*/ 296646 h 1590090"/>
              <a:gd name="connsiteX327" fmla="*/ 354535 w 1164714"/>
              <a:gd name="connsiteY327" fmla="*/ 294384 h 1590090"/>
              <a:gd name="connsiteX328" fmla="*/ 353404 w 1164714"/>
              <a:gd name="connsiteY328" fmla="*/ 294384 h 1590090"/>
              <a:gd name="connsiteX329" fmla="*/ 352238 w 1164714"/>
              <a:gd name="connsiteY329" fmla="*/ 295515 h 1590090"/>
              <a:gd name="connsiteX330" fmla="*/ 351107 w 1164714"/>
              <a:gd name="connsiteY330" fmla="*/ 292122 h 1590090"/>
              <a:gd name="connsiteX331" fmla="*/ 351107 w 1164714"/>
              <a:gd name="connsiteY331" fmla="*/ 290990 h 1590090"/>
              <a:gd name="connsiteX332" fmla="*/ 351107 w 1164714"/>
              <a:gd name="connsiteY332" fmla="*/ 289859 h 1590090"/>
              <a:gd name="connsiteX333" fmla="*/ 348845 w 1164714"/>
              <a:gd name="connsiteY333" fmla="*/ 290990 h 1590090"/>
              <a:gd name="connsiteX334" fmla="*/ 348845 w 1164714"/>
              <a:gd name="connsiteY334" fmla="*/ 289859 h 1590090"/>
              <a:gd name="connsiteX335" fmla="*/ 347715 w 1164714"/>
              <a:gd name="connsiteY335" fmla="*/ 287562 h 1590090"/>
              <a:gd name="connsiteX336" fmla="*/ 349976 w 1164714"/>
              <a:gd name="connsiteY336" fmla="*/ 284168 h 1590090"/>
              <a:gd name="connsiteX337" fmla="*/ 352238 w 1164714"/>
              <a:gd name="connsiteY337" fmla="*/ 283037 h 1590090"/>
              <a:gd name="connsiteX338" fmla="*/ 352238 w 1164714"/>
              <a:gd name="connsiteY338" fmla="*/ 281906 h 1590090"/>
              <a:gd name="connsiteX339" fmla="*/ 354535 w 1164714"/>
              <a:gd name="connsiteY339" fmla="*/ 283037 h 1590090"/>
              <a:gd name="connsiteX340" fmla="*/ 354535 w 1164714"/>
              <a:gd name="connsiteY340" fmla="*/ 281906 h 1590090"/>
              <a:gd name="connsiteX341" fmla="*/ 354535 w 1164714"/>
              <a:gd name="connsiteY341" fmla="*/ 280739 h 1590090"/>
              <a:gd name="connsiteX342" fmla="*/ 356797 w 1164714"/>
              <a:gd name="connsiteY342" fmla="*/ 279608 h 1590090"/>
              <a:gd name="connsiteX343" fmla="*/ 356797 w 1164714"/>
              <a:gd name="connsiteY343" fmla="*/ 278477 h 1590090"/>
              <a:gd name="connsiteX344" fmla="*/ 356797 w 1164714"/>
              <a:gd name="connsiteY344" fmla="*/ 276215 h 1590090"/>
              <a:gd name="connsiteX345" fmla="*/ 357928 w 1164714"/>
              <a:gd name="connsiteY345" fmla="*/ 275084 h 1590090"/>
              <a:gd name="connsiteX346" fmla="*/ 359059 w 1164714"/>
              <a:gd name="connsiteY346" fmla="*/ 275084 h 1590090"/>
              <a:gd name="connsiteX347" fmla="*/ 361356 w 1164714"/>
              <a:gd name="connsiteY347" fmla="*/ 279608 h 1590090"/>
              <a:gd name="connsiteX348" fmla="*/ 362487 w 1164714"/>
              <a:gd name="connsiteY348" fmla="*/ 278477 h 1590090"/>
              <a:gd name="connsiteX349" fmla="*/ 362487 w 1164714"/>
              <a:gd name="connsiteY349" fmla="*/ 273917 h 1590090"/>
              <a:gd name="connsiteX350" fmla="*/ 364749 w 1164714"/>
              <a:gd name="connsiteY350" fmla="*/ 272786 h 1590090"/>
              <a:gd name="connsiteX351" fmla="*/ 365880 w 1164714"/>
              <a:gd name="connsiteY351" fmla="*/ 272786 h 1590090"/>
              <a:gd name="connsiteX352" fmla="*/ 368141 w 1164714"/>
              <a:gd name="connsiteY352" fmla="*/ 272786 h 1590090"/>
              <a:gd name="connsiteX353" fmla="*/ 370438 w 1164714"/>
              <a:gd name="connsiteY353" fmla="*/ 271655 h 1590090"/>
              <a:gd name="connsiteX354" fmla="*/ 376128 w 1164714"/>
              <a:gd name="connsiteY354" fmla="*/ 270524 h 1590090"/>
              <a:gd name="connsiteX355" fmla="*/ 374962 w 1164714"/>
              <a:gd name="connsiteY355" fmla="*/ 265964 h 1590090"/>
              <a:gd name="connsiteX356" fmla="*/ 377259 w 1164714"/>
              <a:gd name="connsiteY356" fmla="*/ 264832 h 1590090"/>
              <a:gd name="connsiteX357" fmla="*/ 378390 w 1164714"/>
              <a:gd name="connsiteY357" fmla="*/ 264832 h 1590090"/>
              <a:gd name="connsiteX358" fmla="*/ 379521 w 1164714"/>
              <a:gd name="connsiteY358" fmla="*/ 262570 h 1590090"/>
              <a:gd name="connsiteX359" fmla="*/ 378390 w 1164714"/>
              <a:gd name="connsiteY359" fmla="*/ 261439 h 1590090"/>
              <a:gd name="connsiteX360" fmla="*/ 377259 w 1164714"/>
              <a:gd name="connsiteY360" fmla="*/ 260308 h 1590090"/>
              <a:gd name="connsiteX361" fmla="*/ 377259 w 1164714"/>
              <a:gd name="connsiteY361" fmla="*/ 258010 h 1590090"/>
              <a:gd name="connsiteX362" fmla="*/ 378390 w 1164714"/>
              <a:gd name="connsiteY362" fmla="*/ 256879 h 1590090"/>
              <a:gd name="connsiteX363" fmla="*/ 379521 w 1164714"/>
              <a:gd name="connsiteY363" fmla="*/ 256879 h 1590090"/>
              <a:gd name="connsiteX364" fmla="*/ 380652 w 1164714"/>
              <a:gd name="connsiteY364" fmla="*/ 258010 h 1590090"/>
              <a:gd name="connsiteX365" fmla="*/ 382949 w 1164714"/>
              <a:gd name="connsiteY365" fmla="*/ 258010 h 1590090"/>
              <a:gd name="connsiteX366" fmla="*/ 390901 w 1164714"/>
              <a:gd name="connsiteY366" fmla="*/ 255748 h 1590090"/>
              <a:gd name="connsiteX367" fmla="*/ 390901 w 1164714"/>
              <a:gd name="connsiteY367" fmla="*/ 254617 h 1590090"/>
              <a:gd name="connsiteX368" fmla="*/ 388603 w 1164714"/>
              <a:gd name="connsiteY368" fmla="*/ 253485 h 1590090"/>
              <a:gd name="connsiteX369" fmla="*/ 387473 w 1164714"/>
              <a:gd name="connsiteY369" fmla="*/ 252354 h 1590090"/>
              <a:gd name="connsiteX370" fmla="*/ 388603 w 1164714"/>
              <a:gd name="connsiteY370" fmla="*/ 250057 h 1590090"/>
              <a:gd name="connsiteX371" fmla="*/ 387473 w 1164714"/>
              <a:gd name="connsiteY371" fmla="*/ 247794 h 1590090"/>
              <a:gd name="connsiteX372" fmla="*/ 387473 w 1164714"/>
              <a:gd name="connsiteY372" fmla="*/ 245532 h 1590090"/>
              <a:gd name="connsiteX373" fmla="*/ 388603 w 1164714"/>
              <a:gd name="connsiteY373" fmla="*/ 243234 h 1590090"/>
              <a:gd name="connsiteX374" fmla="*/ 387473 w 1164714"/>
              <a:gd name="connsiteY374" fmla="*/ 243234 h 1590090"/>
              <a:gd name="connsiteX375" fmla="*/ 387473 w 1164714"/>
              <a:gd name="connsiteY375" fmla="*/ 242103 h 1590090"/>
              <a:gd name="connsiteX376" fmla="*/ 387473 w 1164714"/>
              <a:gd name="connsiteY376" fmla="*/ 238710 h 1590090"/>
              <a:gd name="connsiteX377" fmla="*/ 387473 w 1164714"/>
              <a:gd name="connsiteY377" fmla="*/ 235281 h 1590090"/>
              <a:gd name="connsiteX378" fmla="*/ 389734 w 1164714"/>
              <a:gd name="connsiteY378" fmla="*/ 233019 h 1590090"/>
              <a:gd name="connsiteX379" fmla="*/ 390901 w 1164714"/>
              <a:gd name="connsiteY379" fmla="*/ 230756 h 1590090"/>
              <a:gd name="connsiteX380" fmla="*/ 392031 w 1164714"/>
              <a:gd name="connsiteY380" fmla="*/ 228459 h 1590090"/>
              <a:gd name="connsiteX381" fmla="*/ 392031 w 1164714"/>
              <a:gd name="connsiteY381" fmla="*/ 227327 h 1590090"/>
              <a:gd name="connsiteX382" fmla="*/ 389734 w 1164714"/>
              <a:gd name="connsiteY382" fmla="*/ 226196 h 1590090"/>
              <a:gd name="connsiteX383" fmla="*/ 386342 w 1164714"/>
              <a:gd name="connsiteY383" fmla="*/ 230756 h 1590090"/>
              <a:gd name="connsiteX384" fmla="*/ 385211 w 1164714"/>
              <a:gd name="connsiteY384" fmla="*/ 230756 h 1590090"/>
              <a:gd name="connsiteX385" fmla="*/ 382949 w 1164714"/>
              <a:gd name="connsiteY385" fmla="*/ 229590 h 1590090"/>
              <a:gd name="connsiteX386" fmla="*/ 382949 w 1164714"/>
              <a:gd name="connsiteY386" fmla="*/ 228459 h 1590090"/>
              <a:gd name="connsiteX387" fmla="*/ 382949 w 1164714"/>
              <a:gd name="connsiteY387" fmla="*/ 226196 h 1590090"/>
              <a:gd name="connsiteX388" fmla="*/ 387473 w 1164714"/>
              <a:gd name="connsiteY388" fmla="*/ 222803 h 1590090"/>
              <a:gd name="connsiteX389" fmla="*/ 388603 w 1164714"/>
              <a:gd name="connsiteY389" fmla="*/ 221636 h 1590090"/>
              <a:gd name="connsiteX390" fmla="*/ 388603 w 1164714"/>
              <a:gd name="connsiteY390" fmla="*/ 219374 h 1590090"/>
              <a:gd name="connsiteX391" fmla="*/ 388603 w 1164714"/>
              <a:gd name="connsiteY391" fmla="*/ 215981 h 1590090"/>
              <a:gd name="connsiteX392" fmla="*/ 389734 w 1164714"/>
              <a:gd name="connsiteY392" fmla="*/ 214814 h 1590090"/>
              <a:gd name="connsiteX393" fmla="*/ 390901 w 1164714"/>
              <a:gd name="connsiteY393" fmla="*/ 209158 h 1590090"/>
              <a:gd name="connsiteX394" fmla="*/ 388603 w 1164714"/>
              <a:gd name="connsiteY394" fmla="*/ 206861 h 1590090"/>
              <a:gd name="connsiteX395" fmla="*/ 388603 w 1164714"/>
              <a:gd name="connsiteY395" fmla="*/ 205729 h 1590090"/>
              <a:gd name="connsiteX396" fmla="*/ 392031 w 1164714"/>
              <a:gd name="connsiteY396" fmla="*/ 204598 h 1590090"/>
              <a:gd name="connsiteX397" fmla="*/ 393162 w 1164714"/>
              <a:gd name="connsiteY397" fmla="*/ 206861 h 1590090"/>
              <a:gd name="connsiteX398" fmla="*/ 395424 w 1164714"/>
              <a:gd name="connsiteY398" fmla="*/ 208027 h 1590090"/>
              <a:gd name="connsiteX399" fmla="*/ 397686 w 1164714"/>
              <a:gd name="connsiteY399" fmla="*/ 206861 h 1590090"/>
              <a:gd name="connsiteX400" fmla="*/ 398852 w 1164714"/>
              <a:gd name="connsiteY400" fmla="*/ 203467 h 1590090"/>
              <a:gd name="connsiteX401" fmla="*/ 401114 w 1164714"/>
              <a:gd name="connsiteY401" fmla="*/ 203467 h 1590090"/>
              <a:gd name="connsiteX402" fmla="*/ 403376 w 1164714"/>
              <a:gd name="connsiteY402" fmla="*/ 202336 h 1590090"/>
              <a:gd name="connsiteX403" fmla="*/ 403376 w 1164714"/>
              <a:gd name="connsiteY403" fmla="*/ 201205 h 1590090"/>
              <a:gd name="connsiteX404" fmla="*/ 405673 w 1164714"/>
              <a:gd name="connsiteY404" fmla="*/ 196645 h 1590090"/>
              <a:gd name="connsiteX405" fmla="*/ 407935 w 1164714"/>
              <a:gd name="connsiteY405" fmla="*/ 194382 h 1590090"/>
              <a:gd name="connsiteX406" fmla="*/ 411327 w 1164714"/>
              <a:gd name="connsiteY406" fmla="*/ 193251 h 1590090"/>
              <a:gd name="connsiteX407" fmla="*/ 413624 w 1164714"/>
              <a:gd name="connsiteY407" fmla="*/ 190954 h 1590090"/>
              <a:gd name="connsiteX408" fmla="*/ 411327 w 1164714"/>
              <a:gd name="connsiteY408" fmla="*/ 189822 h 1590090"/>
              <a:gd name="connsiteX409" fmla="*/ 411327 w 1164714"/>
              <a:gd name="connsiteY409" fmla="*/ 188691 h 1590090"/>
              <a:gd name="connsiteX410" fmla="*/ 414755 w 1164714"/>
              <a:gd name="connsiteY410" fmla="*/ 185263 h 1590090"/>
              <a:gd name="connsiteX411" fmla="*/ 415886 w 1164714"/>
              <a:gd name="connsiteY411" fmla="*/ 184131 h 1590090"/>
              <a:gd name="connsiteX412" fmla="*/ 415886 w 1164714"/>
              <a:gd name="connsiteY412" fmla="*/ 180738 h 1590090"/>
              <a:gd name="connsiteX413" fmla="*/ 414755 w 1164714"/>
              <a:gd name="connsiteY413" fmla="*/ 178476 h 1590090"/>
              <a:gd name="connsiteX414" fmla="*/ 414755 w 1164714"/>
              <a:gd name="connsiteY414" fmla="*/ 175047 h 1590090"/>
              <a:gd name="connsiteX415" fmla="*/ 415886 w 1164714"/>
              <a:gd name="connsiteY415" fmla="*/ 172784 h 1590090"/>
              <a:gd name="connsiteX416" fmla="*/ 417017 w 1164714"/>
              <a:gd name="connsiteY416" fmla="*/ 171653 h 1590090"/>
              <a:gd name="connsiteX417" fmla="*/ 419279 w 1164714"/>
              <a:gd name="connsiteY417" fmla="*/ 168224 h 1590090"/>
              <a:gd name="connsiteX418" fmla="*/ 419279 w 1164714"/>
              <a:gd name="connsiteY418" fmla="*/ 164831 h 1590090"/>
              <a:gd name="connsiteX419" fmla="*/ 421576 w 1164714"/>
              <a:gd name="connsiteY419" fmla="*/ 159140 h 1590090"/>
              <a:gd name="connsiteX420" fmla="*/ 423838 w 1164714"/>
              <a:gd name="connsiteY420" fmla="*/ 148924 h 1590090"/>
              <a:gd name="connsiteX421" fmla="*/ 422707 w 1164714"/>
              <a:gd name="connsiteY421" fmla="*/ 144364 h 1590090"/>
              <a:gd name="connsiteX422" fmla="*/ 420445 w 1164714"/>
              <a:gd name="connsiteY422" fmla="*/ 144364 h 1590090"/>
              <a:gd name="connsiteX423" fmla="*/ 420445 w 1164714"/>
              <a:gd name="connsiteY423" fmla="*/ 143233 h 1590090"/>
              <a:gd name="connsiteX424" fmla="*/ 426100 w 1164714"/>
              <a:gd name="connsiteY424" fmla="*/ 135279 h 1590090"/>
              <a:gd name="connsiteX425" fmla="*/ 424969 w 1164714"/>
              <a:gd name="connsiteY425" fmla="*/ 132982 h 1590090"/>
              <a:gd name="connsiteX426" fmla="*/ 423838 w 1164714"/>
              <a:gd name="connsiteY426" fmla="*/ 131851 h 1590090"/>
              <a:gd name="connsiteX427" fmla="*/ 422707 w 1164714"/>
              <a:gd name="connsiteY427" fmla="*/ 129588 h 1590090"/>
              <a:gd name="connsiteX428" fmla="*/ 417017 w 1164714"/>
              <a:gd name="connsiteY428" fmla="*/ 128457 h 1590090"/>
              <a:gd name="connsiteX429" fmla="*/ 413624 w 1164714"/>
              <a:gd name="connsiteY429" fmla="*/ 129588 h 1590090"/>
              <a:gd name="connsiteX430" fmla="*/ 412494 w 1164714"/>
              <a:gd name="connsiteY430" fmla="*/ 129588 h 1590090"/>
              <a:gd name="connsiteX431" fmla="*/ 411327 w 1164714"/>
              <a:gd name="connsiteY431" fmla="*/ 128457 h 1590090"/>
              <a:gd name="connsiteX432" fmla="*/ 409066 w 1164714"/>
              <a:gd name="connsiteY432" fmla="*/ 130719 h 1590090"/>
              <a:gd name="connsiteX433" fmla="*/ 407935 w 1164714"/>
              <a:gd name="connsiteY433" fmla="*/ 129588 h 1590090"/>
              <a:gd name="connsiteX434" fmla="*/ 406804 w 1164714"/>
              <a:gd name="connsiteY434" fmla="*/ 123897 h 1590090"/>
              <a:gd name="connsiteX435" fmla="*/ 407935 w 1164714"/>
              <a:gd name="connsiteY435" fmla="*/ 119373 h 1590090"/>
              <a:gd name="connsiteX436" fmla="*/ 409066 w 1164714"/>
              <a:gd name="connsiteY436" fmla="*/ 118206 h 1590090"/>
              <a:gd name="connsiteX437" fmla="*/ 410196 w 1164714"/>
              <a:gd name="connsiteY437" fmla="*/ 117075 h 1590090"/>
              <a:gd name="connsiteX438" fmla="*/ 412494 w 1164714"/>
              <a:gd name="connsiteY438" fmla="*/ 117075 h 1590090"/>
              <a:gd name="connsiteX439" fmla="*/ 417017 w 1164714"/>
              <a:gd name="connsiteY439" fmla="*/ 117075 h 1590090"/>
              <a:gd name="connsiteX440" fmla="*/ 420445 w 1164714"/>
              <a:gd name="connsiteY440" fmla="*/ 115944 h 1590090"/>
              <a:gd name="connsiteX441" fmla="*/ 422707 w 1164714"/>
              <a:gd name="connsiteY441" fmla="*/ 117075 h 1590090"/>
              <a:gd name="connsiteX442" fmla="*/ 423838 w 1164714"/>
              <a:gd name="connsiteY442" fmla="*/ 117075 h 1590090"/>
              <a:gd name="connsiteX443" fmla="*/ 424969 w 1164714"/>
              <a:gd name="connsiteY443" fmla="*/ 117075 h 1590090"/>
              <a:gd name="connsiteX444" fmla="*/ 426100 w 1164714"/>
              <a:gd name="connsiteY444" fmla="*/ 115944 h 1590090"/>
              <a:gd name="connsiteX445" fmla="*/ 426100 w 1164714"/>
              <a:gd name="connsiteY445" fmla="*/ 114813 h 1590090"/>
              <a:gd name="connsiteX446" fmla="*/ 427230 w 1164714"/>
              <a:gd name="connsiteY446" fmla="*/ 113681 h 1590090"/>
              <a:gd name="connsiteX447" fmla="*/ 428397 w 1164714"/>
              <a:gd name="connsiteY447" fmla="*/ 113681 h 1590090"/>
              <a:gd name="connsiteX448" fmla="*/ 431789 w 1164714"/>
              <a:gd name="connsiteY448" fmla="*/ 112550 h 1590090"/>
              <a:gd name="connsiteX449" fmla="*/ 434051 w 1164714"/>
              <a:gd name="connsiteY449" fmla="*/ 110253 h 1590090"/>
              <a:gd name="connsiteX450" fmla="*/ 435217 w 1164714"/>
              <a:gd name="connsiteY450" fmla="*/ 107990 h 1590090"/>
              <a:gd name="connsiteX451" fmla="*/ 435217 w 1164714"/>
              <a:gd name="connsiteY451" fmla="*/ 105728 h 1590090"/>
              <a:gd name="connsiteX452" fmla="*/ 434051 w 1164714"/>
              <a:gd name="connsiteY452" fmla="*/ 104597 h 1590090"/>
              <a:gd name="connsiteX453" fmla="*/ 434051 w 1164714"/>
              <a:gd name="connsiteY453" fmla="*/ 103430 h 1590090"/>
              <a:gd name="connsiteX454" fmla="*/ 434051 w 1164714"/>
              <a:gd name="connsiteY454" fmla="*/ 100037 h 1590090"/>
              <a:gd name="connsiteX455" fmla="*/ 436348 w 1164714"/>
              <a:gd name="connsiteY455" fmla="*/ 96608 h 1590090"/>
              <a:gd name="connsiteX456" fmla="*/ 436348 w 1164714"/>
              <a:gd name="connsiteY456" fmla="*/ 95477 h 1590090"/>
              <a:gd name="connsiteX457" fmla="*/ 435217 w 1164714"/>
              <a:gd name="connsiteY457" fmla="*/ 94346 h 1590090"/>
              <a:gd name="connsiteX458" fmla="*/ 435217 w 1164714"/>
              <a:gd name="connsiteY458" fmla="*/ 93215 h 1590090"/>
              <a:gd name="connsiteX459" fmla="*/ 438610 w 1164714"/>
              <a:gd name="connsiteY459" fmla="*/ 92083 h 1590090"/>
              <a:gd name="connsiteX460" fmla="*/ 436348 w 1164714"/>
              <a:gd name="connsiteY460" fmla="*/ 81868 h 1590090"/>
              <a:gd name="connsiteX461" fmla="*/ 436348 w 1164714"/>
              <a:gd name="connsiteY461" fmla="*/ 79570 h 1590090"/>
              <a:gd name="connsiteX462" fmla="*/ 434051 w 1164714"/>
              <a:gd name="connsiteY462" fmla="*/ 77308 h 1590090"/>
              <a:gd name="connsiteX463" fmla="*/ 432920 w 1164714"/>
              <a:gd name="connsiteY463" fmla="*/ 76176 h 1590090"/>
              <a:gd name="connsiteX464" fmla="*/ 430659 w 1164714"/>
              <a:gd name="connsiteY464" fmla="*/ 73879 h 1590090"/>
              <a:gd name="connsiteX465" fmla="*/ 437479 w 1164714"/>
              <a:gd name="connsiteY465" fmla="*/ 68223 h 1590090"/>
              <a:gd name="connsiteX466" fmla="*/ 437479 w 1164714"/>
              <a:gd name="connsiteY466" fmla="*/ 67056 h 1590090"/>
              <a:gd name="connsiteX467" fmla="*/ 434051 w 1164714"/>
              <a:gd name="connsiteY467" fmla="*/ 64794 h 1590090"/>
              <a:gd name="connsiteX468" fmla="*/ 438610 w 1164714"/>
              <a:gd name="connsiteY468" fmla="*/ 61401 h 1590090"/>
              <a:gd name="connsiteX469" fmla="*/ 439741 w 1164714"/>
              <a:gd name="connsiteY469" fmla="*/ 56841 h 1590090"/>
              <a:gd name="connsiteX470" fmla="*/ 440872 w 1164714"/>
              <a:gd name="connsiteY470" fmla="*/ 55710 h 1590090"/>
              <a:gd name="connsiteX471" fmla="*/ 442038 w 1164714"/>
              <a:gd name="connsiteY471" fmla="*/ 52316 h 1590090"/>
              <a:gd name="connsiteX472" fmla="*/ 443169 w 1164714"/>
              <a:gd name="connsiteY472" fmla="*/ 50018 h 1590090"/>
              <a:gd name="connsiteX473" fmla="*/ 443169 w 1164714"/>
              <a:gd name="connsiteY473" fmla="*/ 48887 h 1590090"/>
              <a:gd name="connsiteX474" fmla="*/ 438610 w 1164714"/>
              <a:gd name="connsiteY474" fmla="*/ 50018 h 1590090"/>
              <a:gd name="connsiteX475" fmla="*/ 438610 w 1164714"/>
              <a:gd name="connsiteY475" fmla="*/ 48887 h 1590090"/>
              <a:gd name="connsiteX476" fmla="*/ 438610 w 1164714"/>
              <a:gd name="connsiteY476" fmla="*/ 45494 h 1590090"/>
              <a:gd name="connsiteX477" fmla="*/ 435217 w 1164714"/>
              <a:gd name="connsiteY477" fmla="*/ 45494 h 1590090"/>
              <a:gd name="connsiteX478" fmla="*/ 432920 w 1164714"/>
              <a:gd name="connsiteY478" fmla="*/ 39803 h 1590090"/>
              <a:gd name="connsiteX479" fmla="*/ 437479 w 1164714"/>
              <a:gd name="connsiteY479" fmla="*/ 35243 h 1590090"/>
              <a:gd name="connsiteX480" fmla="*/ 435217 w 1164714"/>
              <a:gd name="connsiteY480" fmla="*/ 30718 h 1590090"/>
              <a:gd name="connsiteX481" fmla="*/ 438610 w 1164714"/>
              <a:gd name="connsiteY481" fmla="*/ 27289 h 1590090"/>
              <a:gd name="connsiteX482" fmla="*/ 442038 w 1164714"/>
              <a:gd name="connsiteY482" fmla="*/ 26158 h 1590090"/>
              <a:gd name="connsiteX483" fmla="*/ 443169 w 1164714"/>
              <a:gd name="connsiteY483" fmla="*/ 26158 h 1590090"/>
              <a:gd name="connsiteX484" fmla="*/ 443169 w 1164714"/>
              <a:gd name="connsiteY484" fmla="*/ 27289 h 1590090"/>
              <a:gd name="connsiteX485" fmla="*/ 447693 w 1164714"/>
              <a:gd name="connsiteY485" fmla="*/ 26158 h 1590090"/>
              <a:gd name="connsiteX486" fmla="*/ 447693 w 1164714"/>
              <a:gd name="connsiteY486" fmla="*/ 19336 h 1590090"/>
              <a:gd name="connsiteX487" fmla="*/ 448823 w 1164714"/>
              <a:gd name="connsiteY487" fmla="*/ 18205 h 1590090"/>
              <a:gd name="connsiteX488" fmla="*/ 448823 w 1164714"/>
              <a:gd name="connsiteY488" fmla="*/ 20467 h 1590090"/>
              <a:gd name="connsiteX489" fmla="*/ 449990 w 1164714"/>
              <a:gd name="connsiteY489" fmla="*/ 19336 h 1590090"/>
              <a:gd name="connsiteX490" fmla="*/ 449990 w 1164714"/>
              <a:gd name="connsiteY490" fmla="*/ 17073 h 1590090"/>
              <a:gd name="connsiteX491" fmla="*/ 451121 w 1164714"/>
              <a:gd name="connsiteY491" fmla="*/ 14811 h 1590090"/>
              <a:gd name="connsiteX492" fmla="*/ 452252 w 1164714"/>
              <a:gd name="connsiteY492" fmla="*/ 14811 h 1590090"/>
              <a:gd name="connsiteX493" fmla="*/ 452252 w 1164714"/>
              <a:gd name="connsiteY493" fmla="*/ 15942 h 1590090"/>
              <a:gd name="connsiteX494" fmla="*/ 452252 w 1164714"/>
              <a:gd name="connsiteY494" fmla="*/ 18205 h 1590090"/>
              <a:gd name="connsiteX495" fmla="*/ 454513 w 1164714"/>
              <a:gd name="connsiteY495" fmla="*/ 21598 h 1590090"/>
              <a:gd name="connsiteX496" fmla="*/ 454513 w 1164714"/>
              <a:gd name="connsiteY496" fmla="*/ 20467 h 1590090"/>
              <a:gd name="connsiteX497" fmla="*/ 453382 w 1164714"/>
              <a:gd name="connsiteY497" fmla="*/ 18205 h 1590090"/>
              <a:gd name="connsiteX498" fmla="*/ 453382 w 1164714"/>
              <a:gd name="connsiteY498" fmla="*/ 14811 h 1590090"/>
              <a:gd name="connsiteX499" fmla="*/ 453382 w 1164714"/>
              <a:gd name="connsiteY499" fmla="*/ 12513 h 1590090"/>
              <a:gd name="connsiteX500" fmla="*/ 454513 w 1164714"/>
              <a:gd name="connsiteY500" fmla="*/ 10251 h 1590090"/>
              <a:gd name="connsiteX501" fmla="*/ 455644 w 1164714"/>
              <a:gd name="connsiteY501" fmla="*/ 10251 h 1590090"/>
              <a:gd name="connsiteX502" fmla="*/ 457941 w 1164714"/>
              <a:gd name="connsiteY502" fmla="*/ 5691 h 1590090"/>
              <a:gd name="connsiteX503" fmla="*/ 457941 w 1164714"/>
              <a:gd name="connsiteY503" fmla="*/ 6822 h 1590090"/>
              <a:gd name="connsiteX504" fmla="*/ 457941 w 1164714"/>
              <a:gd name="connsiteY504" fmla="*/ 4560 h 1590090"/>
              <a:gd name="connsiteX505" fmla="*/ 457941 w 1164714"/>
              <a:gd name="connsiteY505" fmla="*/ 3429 h 1590090"/>
              <a:gd name="connsiteX506" fmla="*/ 459072 w 1164714"/>
              <a:gd name="connsiteY506" fmla="*/ 3429 h 1590090"/>
              <a:gd name="connsiteX507" fmla="*/ 460203 w 1164714"/>
              <a:gd name="connsiteY507" fmla="*/ 4560 h 1590090"/>
              <a:gd name="connsiteX508" fmla="*/ 460203 w 1164714"/>
              <a:gd name="connsiteY508" fmla="*/ 6822 h 1590090"/>
              <a:gd name="connsiteX509" fmla="*/ 461334 w 1164714"/>
              <a:gd name="connsiteY509" fmla="*/ 6822 h 1590090"/>
              <a:gd name="connsiteX510" fmla="*/ 461334 w 1164714"/>
              <a:gd name="connsiteY510" fmla="*/ 2298 h 1590090"/>
              <a:gd name="connsiteX511" fmla="*/ 461334 w 1164714"/>
              <a:gd name="connsiteY511" fmla="*/ 1167 h 1590090"/>
              <a:gd name="connsiteX512" fmla="*/ 462465 w 1164714"/>
              <a:gd name="connsiteY512" fmla="*/ 2298 h 1590090"/>
              <a:gd name="connsiteX513" fmla="*/ 462465 w 1164714"/>
              <a:gd name="connsiteY513" fmla="*/ 0 h 1590090"/>
              <a:gd name="connsiteX514" fmla="*/ 467024 w 1164714"/>
              <a:gd name="connsiteY514" fmla="*/ 0 h 1590090"/>
              <a:gd name="connsiteX515" fmla="*/ 467024 w 1164714"/>
              <a:gd name="connsiteY515" fmla="*/ 2298 h 1590090"/>
              <a:gd name="connsiteX516" fmla="*/ 464762 w 1164714"/>
              <a:gd name="connsiteY516" fmla="*/ 2298 h 1590090"/>
              <a:gd name="connsiteX517" fmla="*/ 464762 w 1164714"/>
              <a:gd name="connsiteY517" fmla="*/ 3429 h 1590090"/>
              <a:gd name="connsiteX518" fmla="*/ 465893 w 1164714"/>
              <a:gd name="connsiteY518" fmla="*/ 2298 h 1590090"/>
              <a:gd name="connsiteX519" fmla="*/ 467024 w 1164714"/>
              <a:gd name="connsiteY519" fmla="*/ 3429 h 1590090"/>
              <a:gd name="connsiteX520" fmla="*/ 467024 w 1164714"/>
              <a:gd name="connsiteY520" fmla="*/ 5691 h 1590090"/>
              <a:gd name="connsiteX521" fmla="*/ 468155 w 1164714"/>
              <a:gd name="connsiteY521" fmla="*/ 5691 h 1590090"/>
              <a:gd name="connsiteX522" fmla="*/ 468155 w 1164714"/>
              <a:gd name="connsiteY522" fmla="*/ 6822 h 1590090"/>
              <a:gd name="connsiteX523" fmla="*/ 465893 w 1164714"/>
              <a:gd name="connsiteY523" fmla="*/ 7989 h 1590090"/>
              <a:gd name="connsiteX524" fmla="*/ 465893 w 1164714"/>
              <a:gd name="connsiteY524" fmla="*/ 6822 h 1590090"/>
              <a:gd name="connsiteX525" fmla="*/ 463596 w 1164714"/>
              <a:gd name="connsiteY525" fmla="*/ 6822 h 1590090"/>
              <a:gd name="connsiteX526" fmla="*/ 462465 w 1164714"/>
              <a:gd name="connsiteY526" fmla="*/ 6822 h 1590090"/>
              <a:gd name="connsiteX527" fmla="*/ 465893 w 1164714"/>
              <a:gd name="connsiteY527" fmla="*/ 6822 h 1590090"/>
              <a:gd name="connsiteX528" fmla="*/ 465893 w 1164714"/>
              <a:gd name="connsiteY528" fmla="*/ 10251 h 1590090"/>
              <a:gd name="connsiteX529" fmla="*/ 464762 w 1164714"/>
              <a:gd name="connsiteY529" fmla="*/ 10251 h 1590090"/>
              <a:gd name="connsiteX530" fmla="*/ 463596 w 1164714"/>
              <a:gd name="connsiteY530" fmla="*/ 12513 h 1590090"/>
              <a:gd name="connsiteX531" fmla="*/ 464762 w 1164714"/>
              <a:gd name="connsiteY531" fmla="*/ 11382 h 1590090"/>
              <a:gd name="connsiteX532" fmla="*/ 467024 w 1164714"/>
              <a:gd name="connsiteY532" fmla="*/ 10251 h 1590090"/>
              <a:gd name="connsiteX533" fmla="*/ 468155 w 1164714"/>
              <a:gd name="connsiteY533" fmla="*/ 10251 h 1590090"/>
              <a:gd name="connsiteX534" fmla="*/ 468155 w 1164714"/>
              <a:gd name="connsiteY534" fmla="*/ 9120 h 1590090"/>
              <a:gd name="connsiteX535" fmla="*/ 468155 w 1164714"/>
              <a:gd name="connsiteY535" fmla="*/ 10251 h 1590090"/>
              <a:gd name="connsiteX536" fmla="*/ 468155 w 1164714"/>
              <a:gd name="connsiteY536" fmla="*/ 13645 h 1590090"/>
              <a:gd name="connsiteX537" fmla="*/ 468155 w 1164714"/>
              <a:gd name="connsiteY537" fmla="*/ 14811 h 1590090"/>
              <a:gd name="connsiteX538" fmla="*/ 464762 w 1164714"/>
              <a:gd name="connsiteY538" fmla="*/ 14811 h 1590090"/>
              <a:gd name="connsiteX539" fmla="*/ 462465 w 1164714"/>
              <a:gd name="connsiteY539" fmla="*/ 15942 h 1590090"/>
              <a:gd name="connsiteX540" fmla="*/ 463596 w 1164714"/>
              <a:gd name="connsiteY540" fmla="*/ 17073 h 1590090"/>
              <a:gd name="connsiteX541" fmla="*/ 462465 w 1164714"/>
              <a:gd name="connsiteY541" fmla="*/ 18205 h 1590090"/>
              <a:gd name="connsiteX542" fmla="*/ 461334 w 1164714"/>
              <a:gd name="connsiteY542" fmla="*/ 19336 h 1590090"/>
              <a:gd name="connsiteX543" fmla="*/ 463596 w 1164714"/>
              <a:gd name="connsiteY543" fmla="*/ 18205 h 1590090"/>
              <a:gd name="connsiteX544" fmla="*/ 463596 w 1164714"/>
              <a:gd name="connsiteY544" fmla="*/ 19336 h 1590090"/>
              <a:gd name="connsiteX545" fmla="*/ 463596 w 1164714"/>
              <a:gd name="connsiteY545" fmla="*/ 20467 h 1590090"/>
              <a:gd name="connsiteX546" fmla="*/ 464762 w 1164714"/>
              <a:gd name="connsiteY546" fmla="*/ 19336 h 1590090"/>
              <a:gd name="connsiteX547" fmla="*/ 463596 w 1164714"/>
              <a:gd name="connsiteY547" fmla="*/ 18205 h 1590090"/>
              <a:gd name="connsiteX548" fmla="*/ 464762 w 1164714"/>
              <a:gd name="connsiteY548" fmla="*/ 15942 h 1590090"/>
              <a:gd name="connsiteX549" fmla="*/ 467024 w 1164714"/>
              <a:gd name="connsiteY549" fmla="*/ 15942 h 1590090"/>
              <a:gd name="connsiteX550" fmla="*/ 467024 w 1164714"/>
              <a:gd name="connsiteY550" fmla="*/ 17073 h 1590090"/>
              <a:gd name="connsiteX551" fmla="*/ 468155 w 1164714"/>
              <a:gd name="connsiteY551" fmla="*/ 15942 h 1590090"/>
              <a:gd name="connsiteX552" fmla="*/ 470417 w 1164714"/>
              <a:gd name="connsiteY552" fmla="*/ 15942 h 1590090"/>
              <a:gd name="connsiteX553" fmla="*/ 469286 w 1164714"/>
              <a:gd name="connsiteY553" fmla="*/ 18205 h 1590090"/>
              <a:gd name="connsiteX554" fmla="*/ 469286 w 1164714"/>
              <a:gd name="connsiteY554" fmla="*/ 19336 h 1590090"/>
              <a:gd name="connsiteX555" fmla="*/ 470417 w 1164714"/>
              <a:gd name="connsiteY555" fmla="*/ 19336 h 1590090"/>
              <a:gd name="connsiteX556" fmla="*/ 469286 w 1164714"/>
              <a:gd name="connsiteY556" fmla="*/ 21598 h 1590090"/>
              <a:gd name="connsiteX557" fmla="*/ 469286 w 1164714"/>
              <a:gd name="connsiteY557" fmla="*/ 25027 h 1590090"/>
              <a:gd name="connsiteX558" fmla="*/ 468155 w 1164714"/>
              <a:gd name="connsiteY558" fmla="*/ 26158 h 1590090"/>
              <a:gd name="connsiteX559" fmla="*/ 469286 w 1164714"/>
              <a:gd name="connsiteY559" fmla="*/ 27289 h 1590090"/>
              <a:gd name="connsiteX560" fmla="*/ 468155 w 1164714"/>
              <a:gd name="connsiteY560" fmla="*/ 31849 h 1590090"/>
              <a:gd name="connsiteX561" fmla="*/ 469286 w 1164714"/>
              <a:gd name="connsiteY561" fmla="*/ 32980 h 1590090"/>
              <a:gd name="connsiteX562" fmla="*/ 470417 w 1164714"/>
              <a:gd name="connsiteY562" fmla="*/ 31849 h 1590090"/>
              <a:gd name="connsiteX563" fmla="*/ 471583 w 1164714"/>
              <a:gd name="connsiteY563" fmla="*/ 26158 h 1590090"/>
              <a:gd name="connsiteX564" fmla="*/ 471583 w 1164714"/>
              <a:gd name="connsiteY564" fmla="*/ 25027 h 1590090"/>
              <a:gd name="connsiteX565" fmla="*/ 476106 w 1164714"/>
              <a:gd name="connsiteY565" fmla="*/ 15942 h 1590090"/>
              <a:gd name="connsiteX566" fmla="*/ 477237 w 1164714"/>
              <a:gd name="connsiteY566" fmla="*/ 17073 h 1590090"/>
              <a:gd name="connsiteX567" fmla="*/ 476106 w 1164714"/>
              <a:gd name="connsiteY567" fmla="*/ 15942 h 1590090"/>
              <a:gd name="connsiteX568" fmla="*/ 478368 w 1164714"/>
              <a:gd name="connsiteY568" fmla="*/ 11382 h 1590090"/>
              <a:gd name="connsiteX569" fmla="*/ 479534 w 1164714"/>
              <a:gd name="connsiteY569" fmla="*/ 11382 h 1590090"/>
              <a:gd name="connsiteX570" fmla="*/ 479534 w 1164714"/>
              <a:gd name="connsiteY570" fmla="*/ 10251 h 1590090"/>
              <a:gd name="connsiteX571" fmla="*/ 481796 w 1164714"/>
              <a:gd name="connsiteY571" fmla="*/ 9120 h 1590090"/>
              <a:gd name="connsiteX572" fmla="*/ 480665 w 1164714"/>
              <a:gd name="connsiteY572" fmla="*/ 9120 h 1590090"/>
              <a:gd name="connsiteX573" fmla="*/ 479534 w 1164714"/>
              <a:gd name="connsiteY573" fmla="*/ 9120 h 1590090"/>
              <a:gd name="connsiteX574" fmla="*/ 479534 w 1164714"/>
              <a:gd name="connsiteY574" fmla="*/ 7989 h 1590090"/>
              <a:gd name="connsiteX575" fmla="*/ 482927 w 1164714"/>
              <a:gd name="connsiteY575" fmla="*/ 4560 h 1590090"/>
              <a:gd name="connsiteX576" fmla="*/ 484058 w 1164714"/>
              <a:gd name="connsiteY576" fmla="*/ 4560 h 1590090"/>
              <a:gd name="connsiteX577" fmla="*/ 482927 w 1164714"/>
              <a:gd name="connsiteY577" fmla="*/ 3429 h 1590090"/>
              <a:gd name="connsiteX578" fmla="*/ 481796 w 1164714"/>
              <a:gd name="connsiteY578" fmla="*/ 2298 h 1590090"/>
              <a:gd name="connsiteX579" fmla="*/ 482927 w 1164714"/>
              <a:gd name="connsiteY579" fmla="*/ 1167 h 1590090"/>
              <a:gd name="connsiteX580" fmla="*/ 486320 w 1164714"/>
              <a:gd name="connsiteY580" fmla="*/ 0 h 1590090"/>
              <a:gd name="connsiteX581" fmla="*/ 485189 w 1164714"/>
              <a:gd name="connsiteY581" fmla="*/ 0 h 1590090"/>
              <a:gd name="connsiteX582" fmla="*/ 486320 w 1164714"/>
              <a:gd name="connsiteY582" fmla="*/ 0 h 1590090"/>
              <a:gd name="connsiteX583" fmla="*/ 487486 w 1164714"/>
              <a:gd name="connsiteY583" fmla="*/ 0 h 1590090"/>
              <a:gd name="connsiteX584" fmla="*/ 486320 w 1164714"/>
              <a:gd name="connsiteY584" fmla="*/ 0 h 1590090"/>
              <a:gd name="connsiteX585" fmla="*/ 487486 w 1164714"/>
              <a:gd name="connsiteY585" fmla="*/ 1167 h 1590090"/>
              <a:gd name="connsiteX586" fmla="*/ 488617 w 1164714"/>
              <a:gd name="connsiteY586" fmla="*/ 6822 h 1590090"/>
              <a:gd name="connsiteX587" fmla="*/ 487486 w 1164714"/>
              <a:gd name="connsiteY587" fmla="*/ 9120 h 1590090"/>
              <a:gd name="connsiteX588" fmla="*/ 487486 w 1164714"/>
              <a:gd name="connsiteY588" fmla="*/ 7989 h 1590090"/>
              <a:gd name="connsiteX589" fmla="*/ 487486 w 1164714"/>
              <a:gd name="connsiteY589" fmla="*/ 9120 h 1590090"/>
              <a:gd name="connsiteX590" fmla="*/ 485189 w 1164714"/>
              <a:gd name="connsiteY590" fmla="*/ 11382 h 1590090"/>
              <a:gd name="connsiteX591" fmla="*/ 485189 w 1164714"/>
              <a:gd name="connsiteY591" fmla="*/ 12513 h 1590090"/>
              <a:gd name="connsiteX592" fmla="*/ 485189 w 1164714"/>
              <a:gd name="connsiteY592" fmla="*/ 13645 h 1590090"/>
              <a:gd name="connsiteX593" fmla="*/ 480665 w 1164714"/>
              <a:gd name="connsiteY593" fmla="*/ 14811 h 1590090"/>
              <a:gd name="connsiteX594" fmla="*/ 480665 w 1164714"/>
              <a:gd name="connsiteY594" fmla="*/ 15942 h 1590090"/>
              <a:gd name="connsiteX595" fmla="*/ 476106 w 1164714"/>
              <a:gd name="connsiteY595" fmla="*/ 20467 h 1590090"/>
              <a:gd name="connsiteX596" fmla="*/ 476106 w 1164714"/>
              <a:gd name="connsiteY596" fmla="*/ 21598 h 1590090"/>
              <a:gd name="connsiteX597" fmla="*/ 474975 w 1164714"/>
              <a:gd name="connsiteY597" fmla="*/ 22765 h 1590090"/>
              <a:gd name="connsiteX598" fmla="*/ 476106 w 1164714"/>
              <a:gd name="connsiteY598" fmla="*/ 22765 h 1590090"/>
              <a:gd name="connsiteX599" fmla="*/ 477237 w 1164714"/>
              <a:gd name="connsiteY599" fmla="*/ 22765 h 1590090"/>
              <a:gd name="connsiteX600" fmla="*/ 476106 w 1164714"/>
              <a:gd name="connsiteY600" fmla="*/ 25027 h 1590090"/>
              <a:gd name="connsiteX601" fmla="*/ 474975 w 1164714"/>
              <a:gd name="connsiteY601" fmla="*/ 25027 h 1590090"/>
              <a:gd name="connsiteX602" fmla="*/ 474975 w 1164714"/>
              <a:gd name="connsiteY602" fmla="*/ 26158 h 1590090"/>
              <a:gd name="connsiteX603" fmla="*/ 477237 w 1164714"/>
              <a:gd name="connsiteY603" fmla="*/ 25027 h 1590090"/>
              <a:gd name="connsiteX604" fmla="*/ 477237 w 1164714"/>
              <a:gd name="connsiteY604" fmla="*/ 21598 h 1590090"/>
              <a:gd name="connsiteX605" fmla="*/ 479534 w 1164714"/>
              <a:gd name="connsiteY605" fmla="*/ 18205 h 1590090"/>
              <a:gd name="connsiteX606" fmla="*/ 481796 w 1164714"/>
              <a:gd name="connsiteY606" fmla="*/ 17073 h 1590090"/>
              <a:gd name="connsiteX607" fmla="*/ 482927 w 1164714"/>
              <a:gd name="connsiteY607" fmla="*/ 17073 h 1590090"/>
              <a:gd name="connsiteX608" fmla="*/ 484058 w 1164714"/>
              <a:gd name="connsiteY608" fmla="*/ 18205 h 1590090"/>
              <a:gd name="connsiteX609" fmla="*/ 484058 w 1164714"/>
              <a:gd name="connsiteY609" fmla="*/ 19336 h 1590090"/>
              <a:gd name="connsiteX610" fmla="*/ 482927 w 1164714"/>
              <a:gd name="connsiteY610" fmla="*/ 20467 h 1590090"/>
              <a:gd name="connsiteX611" fmla="*/ 481796 w 1164714"/>
              <a:gd name="connsiteY611" fmla="*/ 20467 h 1590090"/>
              <a:gd name="connsiteX612" fmla="*/ 480665 w 1164714"/>
              <a:gd name="connsiteY612" fmla="*/ 21598 h 1590090"/>
              <a:gd name="connsiteX613" fmla="*/ 481796 w 1164714"/>
              <a:gd name="connsiteY613" fmla="*/ 21598 h 1590090"/>
              <a:gd name="connsiteX614" fmla="*/ 481796 w 1164714"/>
              <a:gd name="connsiteY614" fmla="*/ 22765 h 1590090"/>
              <a:gd name="connsiteX615" fmla="*/ 479534 w 1164714"/>
              <a:gd name="connsiteY615" fmla="*/ 22765 h 1590090"/>
              <a:gd name="connsiteX616" fmla="*/ 479534 w 1164714"/>
              <a:gd name="connsiteY616" fmla="*/ 23896 h 1590090"/>
              <a:gd name="connsiteX617" fmla="*/ 481796 w 1164714"/>
              <a:gd name="connsiteY617" fmla="*/ 22765 h 1590090"/>
              <a:gd name="connsiteX618" fmla="*/ 482927 w 1164714"/>
              <a:gd name="connsiteY618" fmla="*/ 21598 h 1590090"/>
              <a:gd name="connsiteX619" fmla="*/ 484058 w 1164714"/>
              <a:gd name="connsiteY619" fmla="*/ 20467 h 1590090"/>
              <a:gd name="connsiteX620" fmla="*/ 484058 w 1164714"/>
              <a:gd name="connsiteY620" fmla="*/ 21598 h 1590090"/>
              <a:gd name="connsiteX621" fmla="*/ 481796 w 1164714"/>
              <a:gd name="connsiteY621" fmla="*/ 25027 h 1590090"/>
              <a:gd name="connsiteX622" fmla="*/ 484058 w 1164714"/>
              <a:gd name="connsiteY622" fmla="*/ 23896 h 1590090"/>
              <a:gd name="connsiteX623" fmla="*/ 482927 w 1164714"/>
              <a:gd name="connsiteY623" fmla="*/ 26158 h 1590090"/>
              <a:gd name="connsiteX624" fmla="*/ 481796 w 1164714"/>
              <a:gd name="connsiteY624" fmla="*/ 27289 h 1590090"/>
              <a:gd name="connsiteX625" fmla="*/ 480665 w 1164714"/>
              <a:gd name="connsiteY625" fmla="*/ 28420 h 1590090"/>
              <a:gd name="connsiteX626" fmla="*/ 478368 w 1164714"/>
              <a:gd name="connsiteY626" fmla="*/ 30718 h 1590090"/>
              <a:gd name="connsiteX627" fmla="*/ 476106 w 1164714"/>
              <a:gd name="connsiteY627" fmla="*/ 30718 h 1590090"/>
              <a:gd name="connsiteX628" fmla="*/ 478368 w 1164714"/>
              <a:gd name="connsiteY628" fmla="*/ 31849 h 1590090"/>
              <a:gd name="connsiteX629" fmla="*/ 478368 w 1164714"/>
              <a:gd name="connsiteY629" fmla="*/ 32980 h 1590090"/>
              <a:gd name="connsiteX630" fmla="*/ 476106 w 1164714"/>
              <a:gd name="connsiteY630" fmla="*/ 32980 h 1590090"/>
              <a:gd name="connsiteX631" fmla="*/ 474975 w 1164714"/>
              <a:gd name="connsiteY631" fmla="*/ 32980 h 1590090"/>
              <a:gd name="connsiteX632" fmla="*/ 476106 w 1164714"/>
              <a:gd name="connsiteY632" fmla="*/ 32980 h 1590090"/>
              <a:gd name="connsiteX633" fmla="*/ 477237 w 1164714"/>
              <a:gd name="connsiteY633" fmla="*/ 32980 h 1590090"/>
              <a:gd name="connsiteX634" fmla="*/ 476106 w 1164714"/>
              <a:gd name="connsiteY634" fmla="*/ 35243 h 1590090"/>
              <a:gd name="connsiteX635" fmla="*/ 477237 w 1164714"/>
              <a:gd name="connsiteY635" fmla="*/ 36374 h 1590090"/>
              <a:gd name="connsiteX636" fmla="*/ 477237 w 1164714"/>
              <a:gd name="connsiteY636" fmla="*/ 35243 h 1590090"/>
              <a:gd name="connsiteX637" fmla="*/ 477237 w 1164714"/>
              <a:gd name="connsiteY637" fmla="*/ 34111 h 1590090"/>
              <a:gd name="connsiteX638" fmla="*/ 478368 w 1164714"/>
              <a:gd name="connsiteY638" fmla="*/ 32980 h 1590090"/>
              <a:gd name="connsiteX639" fmla="*/ 478368 w 1164714"/>
              <a:gd name="connsiteY639" fmla="*/ 31849 h 1590090"/>
              <a:gd name="connsiteX640" fmla="*/ 479534 w 1164714"/>
              <a:gd name="connsiteY640" fmla="*/ 30718 h 1590090"/>
              <a:gd name="connsiteX641" fmla="*/ 482927 w 1164714"/>
              <a:gd name="connsiteY641" fmla="*/ 30718 h 1590090"/>
              <a:gd name="connsiteX642" fmla="*/ 486320 w 1164714"/>
              <a:gd name="connsiteY642" fmla="*/ 28420 h 1590090"/>
              <a:gd name="connsiteX643" fmla="*/ 486320 w 1164714"/>
              <a:gd name="connsiteY643" fmla="*/ 29552 h 1590090"/>
              <a:gd name="connsiteX644" fmla="*/ 482927 w 1164714"/>
              <a:gd name="connsiteY644" fmla="*/ 31849 h 1590090"/>
              <a:gd name="connsiteX645" fmla="*/ 482927 w 1164714"/>
              <a:gd name="connsiteY645" fmla="*/ 34111 h 1590090"/>
              <a:gd name="connsiteX646" fmla="*/ 484058 w 1164714"/>
              <a:gd name="connsiteY646" fmla="*/ 32980 h 1590090"/>
              <a:gd name="connsiteX647" fmla="*/ 486320 w 1164714"/>
              <a:gd name="connsiteY647" fmla="*/ 29552 h 1590090"/>
              <a:gd name="connsiteX648" fmla="*/ 486320 w 1164714"/>
              <a:gd name="connsiteY648" fmla="*/ 31849 h 1590090"/>
              <a:gd name="connsiteX649" fmla="*/ 480665 w 1164714"/>
              <a:gd name="connsiteY649" fmla="*/ 36374 h 1590090"/>
              <a:gd name="connsiteX650" fmla="*/ 480665 w 1164714"/>
              <a:gd name="connsiteY650" fmla="*/ 37505 h 1590090"/>
              <a:gd name="connsiteX651" fmla="*/ 485189 w 1164714"/>
              <a:gd name="connsiteY651" fmla="*/ 37505 h 1590090"/>
              <a:gd name="connsiteX652" fmla="*/ 484058 w 1164714"/>
              <a:gd name="connsiteY652" fmla="*/ 38671 h 1590090"/>
              <a:gd name="connsiteX653" fmla="*/ 482927 w 1164714"/>
              <a:gd name="connsiteY653" fmla="*/ 39803 h 1590090"/>
              <a:gd name="connsiteX654" fmla="*/ 484058 w 1164714"/>
              <a:gd name="connsiteY654" fmla="*/ 40934 h 1590090"/>
              <a:gd name="connsiteX655" fmla="*/ 484058 w 1164714"/>
              <a:gd name="connsiteY655" fmla="*/ 38671 h 1590090"/>
              <a:gd name="connsiteX656" fmla="*/ 485189 w 1164714"/>
              <a:gd name="connsiteY656" fmla="*/ 37505 h 1590090"/>
              <a:gd name="connsiteX657" fmla="*/ 487486 w 1164714"/>
              <a:gd name="connsiteY657" fmla="*/ 31849 h 1590090"/>
              <a:gd name="connsiteX658" fmla="*/ 488617 w 1164714"/>
              <a:gd name="connsiteY658" fmla="*/ 26158 h 1590090"/>
              <a:gd name="connsiteX659" fmla="*/ 488617 w 1164714"/>
              <a:gd name="connsiteY659" fmla="*/ 25027 h 1590090"/>
              <a:gd name="connsiteX660" fmla="*/ 490879 w 1164714"/>
              <a:gd name="connsiteY660" fmla="*/ 27289 h 1590090"/>
              <a:gd name="connsiteX661" fmla="*/ 492010 w 1164714"/>
              <a:gd name="connsiteY661" fmla="*/ 29552 h 1590090"/>
              <a:gd name="connsiteX662" fmla="*/ 490879 w 1164714"/>
              <a:gd name="connsiteY662" fmla="*/ 32980 h 1590090"/>
              <a:gd name="connsiteX663" fmla="*/ 489748 w 1164714"/>
              <a:gd name="connsiteY663" fmla="*/ 35243 h 1590090"/>
              <a:gd name="connsiteX664" fmla="*/ 492010 w 1164714"/>
              <a:gd name="connsiteY664" fmla="*/ 29552 h 1590090"/>
              <a:gd name="connsiteX665" fmla="*/ 489748 w 1164714"/>
              <a:gd name="connsiteY665" fmla="*/ 22765 h 1590090"/>
              <a:gd name="connsiteX666" fmla="*/ 492010 w 1164714"/>
              <a:gd name="connsiteY666" fmla="*/ 20467 h 1590090"/>
              <a:gd name="connsiteX667" fmla="*/ 494307 w 1164714"/>
              <a:gd name="connsiteY667" fmla="*/ 19336 h 1590090"/>
              <a:gd name="connsiteX668" fmla="*/ 495438 w 1164714"/>
              <a:gd name="connsiteY668" fmla="*/ 20467 h 1590090"/>
              <a:gd name="connsiteX669" fmla="*/ 495438 w 1164714"/>
              <a:gd name="connsiteY669" fmla="*/ 21598 h 1590090"/>
              <a:gd name="connsiteX670" fmla="*/ 496568 w 1164714"/>
              <a:gd name="connsiteY670" fmla="*/ 20467 h 1590090"/>
              <a:gd name="connsiteX671" fmla="*/ 495438 w 1164714"/>
              <a:gd name="connsiteY671" fmla="*/ 22765 h 1590090"/>
              <a:gd name="connsiteX672" fmla="*/ 494307 w 1164714"/>
              <a:gd name="connsiteY672" fmla="*/ 23896 h 1590090"/>
              <a:gd name="connsiteX673" fmla="*/ 493140 w 1164714"/>
              <a:gd name="connsiteY673" fmla="*/ 27289 h 1590090"/>
              <a:gd name="connsiteX674" fmla="*/ 493140 w 1164714"/>
              <a:gd name="connsiteY674" fmla="*/ 28420 h 1590090"/>
              <a:gd name="connsiteX675" fmla="*/ 495438 w 1164714"/>
              <a:gd name="connsiteY675" fmla="*/ 30718 h 1590090"/>
              <a:gd name="connsiteX676" fmla="*/ 491656 w 1164714"/>
              <a:gd name="connsiteY676" fmla="*/ 36374 h 1590090"/>
              <a:gd name="connsiteX677" fmla="*/ 492010 w 1164714"/>
              <a:gd name="connsiteY677" fmla="*/ 36374 h 1590090"/>
              <a:gd name="connsiteX678" fmla="*/ 492010 w 1164714"/>
              <a:gd name="connsiteY678" fmla="*/ 37258 h 1590090"/>
              <a:gd name="connsiteX679" fmla="*/ 493140 w 1164714"/>
              <a:gd name="connsiteY679" fmla="*/ 36374 h 1590090"/>
              <a:gd name="connsiteX680" fmla="*/ 493140 w 1164714"/>
              <a:gd name="connsiteY680" fmla="*/ 35243 h 1590090"/>
              <a:gd name="connsiteX681" fmla="*/ 494307 w 1164714"/>
              <a:gd name="connsiteY681" fmla="*/ 35243 h 1590090"/>
              <a:gd name="connsiteX682" fmla="*/ 495438 w 1164714"/>
              <a:gd name="connsiteY682" fmla="*/ 35243 h 1590090"/>
              <a:gd name="connsiteX683" fmla="*/ 494307 w 1164714"/>
              <a:gd name="connsiteY683" fmla="*/ 34111 h 1590090"/>
              <a:gd name="connsiteX684" fmla="*/ 495438 w 1164714"/>
              <a:gd name="connsiteY684" fmla="*/ 31849 h 1590090"/>
              <a:gd name="connsiteX685" fmla="*/ 496568 w 1164714"/>
              <a:gd name="connsiteY685" fmla="*/ 32980 h 1590090"/>
              <a:gd name="connsiteX686" fmla="*/ 495438 w 1164714"/>
              <a:gd name="connsiteY686" fmla="*/ 35243 h 1590090"/>
              <a:gd name="connsiteX687" fmla="*/ 496568 w 1164714"/>
              <a:gd name="connsiteY687" fmla="*/ 35243 h 1590090"/>
              <a:gd name="connsiteX688" fmla="*/ 497699 w 1164714"/>
              <a:gd name="connsiteY688" fmla="*/ 37505 h 1590090"/>
              <a:gd name="connsiteX689" fmla="*/ 494307 w 1164714"/>
              <a:gd name="connsiteY689" fmla="*/ 39803 h 1590090"/>
              <a:gd name="connsiteX690" fmla="*/ 492010 w 1164714"/>
              <a:gd name="connsiteY690" fmla="*/ 38671 h 1590090"/>
              <a:gd name="connsiteX691" fmla="*/ 492010 w 1164714"/>
              <a:gd name="connsiteY691" fmla="*/ 39803 h 1590090"/>
              <a:gd name="connsiteX692" fmla="*/ 493140 w 1164714"/>
              <a:gd name="connsiteY692" fmla="*/ 38671 h 1590090"/>
              <a:gd name="connsiteX693" fmla="*/ 495438 w 1164714"/>
              <a:gd name="connsiteY693" fmla="*/ 39803 h 1590090"/>
              <a:gd name="connsiteX694" fmla="*/ 497699 w 1164714"/>
              <a:gd name="connsiteY694" fmla="*/ 38671 h 1590090"/>
              <a:gd name="connsiteX695" fmla="*/ 497699 w 1164714"/>
              <a:gd name="connsiteY695" fmla="*/ 39803 h 1590090"/>
              <a:gd name="connsiteX696" fmla="*/ 498830 w 1164714"/>
              <a:gd name="connsiteY696" fmla="*/ 38671 h 1590090"/>
              <a:gd name="connsiteX697" fmla="*/ 497699 w 1164714"/>
              <a:gd name="connsiteY697" fmla="*/ 38671 h 1590090"/>
              <a:gd name="connsiteX698" fmla="*/ 496568 w 1164714"/>
              <a:gd name="connsiteY698" fmla="*/ 34111 h 1590090"/>
              <a:gd name="connsiteX699" fmla="*/ 498830 w 1164714"/>
              <a:gd name="connsiteY699" fmla="*/ 29552 h 1590090"/>
              <a:gd name="connsiteX700" fmla="*/ 499961 w 1164714"/>
              <a:gd name="connsiteY700" fmla="*/ 25027 h 1590090"/>
              <a:gd name="connsiteX701" fmla="*/ 499961 w 1164714"/>
              <a:gd name="connsiteY701" fmla="*/ 23896 h 1590090"/>
              <a:gd name="connsiteX702" fmla="*/ 501092 w 1164714"/>
              <a:gd name="connsiteY702" fmla="*/ 23896 h 1590090"/>
              <a:gd name="connsiteX703" fmla="*/ 501092 w 1164714"/>
              <a:gd name="connsiteY703" fmla="*/ 25027 h 1590090"/>
              <a:gd name="connsiteX704" fmla="*/ 501092 w 1164714"/>
              <a:gd name="connsiteY704" fmla="*/ 26158 h 1590090"/>
              <a:gd name="connsiteX705" fmla="*/ 503389 w 1164714"/>
              <a:gd name="connsiteY705" fmla="*/ 21598 h 1590090"/>
              <a:gd name="connsiteX706" fmla="*/ 503389 w 1164714"/>
              <a:gd name="connsiteY706" fmla="*/ 19336 h 1590090"/>
              <a:gd name="connsiteX707" fmla="*/ 504520 w 1164714"/>
              <a:gd name="connsiteY707" fmla="*/ 19336 h 1590090"/>
              <a:gd name="connsiteX708" fmla="*/ 504520 w 1164714"/>
              <a:gd name="connsiteY708" fmla="*/ 18205 h 1590090"/>
              <a:gd name="connsiteX709" fmla="*/ 505651 w 1164714"/>
              <a:gd name="connsiteY709" fmla="*/ 17073 h 1590090"/>
              <a:gd name="connsiteX710" fmla="*/ 506782 w 1164714"/>
              <a:gd name="connsiteY710" fmla="*/ 15942 h 1590090"/>
              <a:gd name="connsiteX711" fmla="*/ 504520 w 1164714"/>
              <a:gd name="connsiteY711" fmla="*/ 14811 h 1590090"/>
              <a:gd name="connsiteX712" fmla="*/ 509079 w 1164714"/>
              <a:gd name="connsiteY712" fmla="*/ 13645 h 1590090"/>
              <a:gd name="connsiteX713" fmla="*/ 512472 w 1164714"/>
              <a:gd name="connsiteY713" fmla="*/ 13645 h 1590090"/>
              <a:gd name="connsiteX714" fmla="*/ 513603 w 1164714"/>
              <a:gd name="connsiteY714" fmla="*/ 14811 h 1590090"/>
              <a:gd name="connsiteX715" fmla="*/ 514733 w 1164714"/>
              <a:gd name="connsiteY715" fmla="*/ 15942 h 1590090"/>
              <a:gd name="connsiteX716" fmla="*/ 514733 w 1164714"/>
              <a:gd name="connsiteY716" fmla="*/ 17073 h 1590090"/>
              <a:gd name="connsiteX717" fmla="*/ 513603 w 1164714"/>
              <a:gd name="connsiteY717" fmla="*/ 17073 h 1590090"/>
              <a:gd name="connsiteX718" fmla="*/ 512472 w 1164714"/>
              <a:gd name="connsiteY718" fmla="*/ 19336 h 1590090"/>
              <a:gd name="connsiteX719" fmla="*/ 512472 w 1164714"/>
              <a:gd name="connsiteY719" fmla="*/ 18205 h 1590090"/>
              <a:gd name="connsiteX720" fmla="*/ 512472 w 1164714"/>
              <a:gd name="connsiteY720" fmla="*/ 19336 h 1590090"/>
              <a:gd name="connsiteX721" fmla="*/ 511341 w 1164714"/>
              <a:gd name="connsiteY721" fmla="*/ 19336 h 1590090"/>
              <a:gd name="connsiteX722" fmla="*/ 511341 w 1164714"/>
              <a:gd name="connsiteY722" fmla="*/ 20467 h 1590090"/>
              <a:gd name="connsiteX723" fmla="*/ 509079 w 1164714"/>
              <a:gd name="connsiteY723" fmla="*/ 22765 h 1590090"/>
              <a:gd name="connsiteX724" fmla="*/ 507913 w 1164714"/>
              <a:gd name="connsiteY724" fmla="*/ 25027 h 1590090"/>
              <a:gd name="connsiteX725" fmla="*/ 506782 w 1164714"/>
              <a:gd name="connsiteY725" fmla="*/ 26158 h 1590090"/>
              <a:gd name="connsiteX726" fmla="*/ 506782 w 1164714"/>
              <a:gd name="connsiteY726" fmla="*/ 28420 h 1590090"/>
              <a:gd name="connsiteX727" fmla="*/ 505651 w 1164714"/>
              <a:gd name="connsiteY727" fmla="*/ 28420 h 1590090"/>
              <a:gd name="connsiteX728" fmla="*/ 506782 w 1164714"/>
              <a:gd name="connsiteY728" fmla="*/ 30718 h 1590090"/>
              <a:gd name="connsiteX729" fmla="*/ 504520 w 1164714"/>
              <a:gd name="connsiteY729" fmla="*/ 32980 h 1590090"/>
              <a:gd name="connsiteX730" fmla="*/ 503389 w 1164714"/>
              <a:gd name="connsiteY730" fmla="*/ 32980 h 1590090"/>
              <a:gd name="connsiteX731" fmla="*/ 504520 w 1164714"/>
              <a:gd name="connsiteY731" fmla="*/ 32980 h 1590090"/>
              <a:gd name="connsiteX732" fmla="*/ 505651 w 1164714"/>
              <a:gd name="connsiteY732" fmla="*/ 31849 h 1590090"/>
              <a:gd name="connsiteX733" fmla="*/ 507913 w 1164714"/>
              <a:gd name="connsiteY733" fmla="*/ 31849 h 1590090"/>
              <a:gd name="connsiteX734" fmla="*/ 509079 w 1164714"/>
              <a:gd name="connsiteY734" fmla="*/ 35243 h 1590090"/>
              <a:gd name="connsiteX735" fmla="*/ 511341 w 1164714"/>
              <a:gd name="connsiteY735" fmla="*/ 38671 h 1590090"/>
              <a:gd name="connsiteX736" fmla="*/ 511341 w 1164714"/>
              <a:gd name="connsiteY736" fmla="*/ 40934 h 1590090"/>
              <a:gd name="connsiteX737" fmla="*/ 510210 w 1164714"/>
              <a:gd name="connsiteY737" fmla="*/ 43196 h 1590090"/>
              <a:gd name="connsiteX738" fmla="*/ 511341 w 1164714"/>
              <a:gd name="connsiteY738" fmla="*/ 45494 h 1590090"/>
              <a:gd name="connsiteX739" fmla="*/ 507913 w 1164714"/>
              <a:gd name="connsiteY739" fmla="*/ 45494 h 1590090"/>
              <a:gd name="connsiteX740" fmla="*/ 506782 w 1164714"/>
              <a:gd name="connsiteY740" fmla="*/ 47756 h 1590090"/>
              <a:gd name="connsiteX741" fmla="*/ 505651 w 1164714"/>
              <a:gd name="connsiteY741" fmla="*/ 51150 h 1590090"/>
              <a:gd name="connsiteX742" fmla="*/ 506782 w 1164714"/>
              <a:gd name="connsiteY742" fmla="*/ 52316 h 1590090"/>
              <a:gd name="connsiteX743" fmla="*/ 506782 w 1164714"/>
              <a:gd name="connsiteY743" fmla="*/ 51150 h 1590090"/>
              <a:gd name="connsiteX744" fmla="*/ 507913 w 1164714"/>
              <a:gd name="connsiteY744" fmla="*/ 48887 h 1590090"/>
              <a:gd name="connsiteX745" fmla="*/ 507913 w 1164714"/>
              <a:gd name="connsiteY745" fmla="*/ 46625 h 1590090"/>
              <a:gd name="connsiteX746" fmla="*/ 509079 w 1164714"/>
              <a:gd name="connsiteY746" fmla="*/ 46625 h 1590090"/>
              <a:gd name="connsiteX747" fmla="*/ 510210 w 1164714"/>
              <a:gd name="connsiteY747" fmla="*/ 46625 h 1590090"/>
              <a:gd name="connsiteX748" fmla="*/ 511341 w 1164714"/>
              <a:gd name="connsiteY748" fmla="*/ 45494 h 1590090"/>
              <a:gd name="connsiteX749" fmla="*/ 512472 w 1164714"/>
              <a:gd name="connsiteY749" fmla="*/ 46625 h 1590090"/>
              <a:gd name="connsiteX750" fmla="*/ 512472 w 1164714"/>
              <a:gd name="connsiteY750" fmla="*/ 50018 h 1590090"/>
              <a:gd name="connsiteX751" fmla="*/ 514733 w 1164714"/>
              <a:gd name="connsiteY751" fmla="*/ 51150 h 1590090"/>
              <a:gd name="connsiteX752" fmla="*/ 510210 w 1164714"/>
              <a:gd name="connsiteY752" fmla="*/ 53447 h 1590090"/>
              <a:gd name="connsiteX753" fmla="*/ 509079 w 1164714"/>
              <a:gd name="connsiteY753" fmla="*/ 54578 h 1590090"/>
              <a:gd name="connsiteX754" fmla="*/ 507913 w 1164714"/>
              <a:gd name="connsiteY754" fmla="*/ 54578 h 1590090"/>
              <a:gd name="connsiteX755" fmla="*/ 507913 w 1164714"/>
              <a:gd name="connsiteY755" fmla="*/ 56841 h 1590090"/>
              <a:gd name="connsiteX756" fmla="*/ 505651 w 1164714"/>
              <a:gd name="connsiteY756" fmla="*/ 56841 h 1590090"/>
              <a:gd name="connsiteX757" fmla="*/ 504520 w 1164714"/>
              <a:gd name="connsiteY757" fmla="*/ 57972 h 1590090"/>
              <a:gd name="connsiteX758" fmla="*/ 502258 w 1164714"/>
              <a:gd name="connsiteY758" fmla="*/ 55710 h 1590090"/>
              <a:gd name="connsiteX759" fmla="*/ 503389 w 1164714"/>
              <a:gd name="connsiteY759" fmla="*/ 55710 h 1590090"/>
              <a:gd name="connsiteX760" fmla="*/ 502258 w 1164714"/>
              <a:gd name="connsiteY760" fmla="*/ 56841 h 1590090"/>
              <a:gd name="connsiteX761" fmla="*/ 503389 w 1164714"/>
              <a:gd name="connsiteY761" fmla="*/ 56841 h 1590090"/>
              <a:gd name="connsiteX762" fmla="*/ 504520 w 1164714"/>
              <a:gd name="connsiteY762" fmla="*/ 57972 h 1590090"/>
              <a:gd name="connsiteX763" fmla="*/ 505651 w 1164714"/>
              <a:gd name="connsiteY763" fmla="*/ 56841 h 1590090"/>
              <a:gd name="connsiteX764" fmla="*/ 507913 w 1164714"/>
              <a:gd name="connsiteY764" fmla="*/ 56841 h 1590090"/>
              <a:gd name="connsiteX765" fmla="*/ 509079 w 1164714"/>
              <a:gd name="connsiteY765" fmla="*/ 55710 h 1590090"/>
              <a:gd name="connsiteX766" fmla="*/ 511341 w 1164714"/>
              <a:gd name="connsiteY766" fmla="*/ 53447 h 1590090"/>
              <a:gd name="connsiteX767" fmla="*/ 514733 w 1164714"/>
              <a:gd name="connsiteY767" fmla="*/ 52316 h 1590090"/>
              <a:gd name="connsiteX768" fmla="*/ 515864 w 1164714"/>
              <a:gd name="connsiteY768" fmla="*/ 51150 h 1590090"/>
              <a:gd name="connsiteX769" fmla="*/ 514733 w 1164714"/>
              <a:gd name="connsiteY769" fmla="*/ 50018 h 1590090"/>
              <a:gd name="connsiteX770" fmla="*/ 513603 w 1164714"/>
              <a:gd name="connsiteY770" fmla="*/ 48887 h 1590090"/>
              <a:gd name="connsiteX771" fmla="*/ 513603 w 1164714"/>
              <a:gd name="connsiteY771" fmla="*/ 47756 h 1590090"/>
              <a:gd name="connsiteX772" fmla="*/ 514733 w 1164714"/>
              <a:gd name="connsiteY772" fmla="*/ 46625 h 1590090"/>
              <a:gd name="connsiteX773" fmla="*/ 515864 w 1164714"/>
              <a:gd name="connsiteY773" fmla="*/ 45494 h 1590090"/>
              <a:gd name="connsiteX774" fmla="*/ 514733 w 1164714"/>
              <a:gd name="connsiteY774" fmla="*/ 43196 h 1590090"/>
              <a:gd name="connsiteX775" fmla="*/ 514733 w 1164714"/>
              <a:gd name="connsiteY775" fmla="*/ 45494 h 1590090"/>
              <a:gd name="connsiteX776" fmla="*/ 513603 w 1164714"/>
              <a:gd name="connsiteY776" fmla="*/ 46625 h 1590090"/>
              <a:gd name="connsiteX777" fmla="*/ 513603 w 1164714"/>
              <a:gd name="connsiteY777" fmla="*/ 45494 h 1590090"/>
              <a:gd name="connsiteX778" fmla="*/ 512472 w 1164714"/>
              <a:gd name="connsiteY778" fmla="*/ 44327 h 1590090"/>
              <a:gd name="connsiteX779" fmla="*/ 512472 w 1164714"/>
              <a:gd name="connsiteY779" fmla="*/ 42065 h 1590090"/>
              <a:gd name="connsiteX780" fmla="*/ 513603 w 1164714"/>
              <a:gd name="connsiteY780" fmla="*/ 43196 h 1590090"/>
              <a:gd name="connsiteX781" fmla="*/ 514733 w 1164714"/>
              <a:gd name="connsiteY781" fmla="*/ 43196 h 1590090"/>
              <a:gd name="connsiteX782" fmla="*/ 513603 w 1164714"/>
              <a:gd name="connsiteY782" fmla="*/ 42065 h 1590090"/>
              <a:gd name="connsiteX783" fmla="*/ 513603 w 1164714"/>
              <a:gd name="connsiteY783" fmla="*/ 38671 h 1590090"/>
              <a:gd name="connsiteX784" fmla="*/ 518161 w 1164714"/>
              <a:gd name="connsiteY784" fmla="*/ 35243 h 1590090"/>
              <a:gd name="connsiteX785" fmla="*/ 519292 w 1164714"/>
              <a:gd name="connsiteY785" fmla="*/ 38671 h 1590090"/>
              <a:gd name="connsiteX786" fmla="*/ 519292 w 1164714"/>
              <a:gd name="connsiteY786" fmla="*/ 37505 h 1590090"/>
              <a:gd name="connsiteX787" fmla="*/ 521554 w 1164714"/>
              <a:gd name="connsiteY787" fmla="*/ 34111 h 1590090"/>
              <a:gd name="connsiteX788" fmla="*/ 520423 w 1164714"/>
              <a:gd name="connsiteY788" fmla="*/ 34111 h 1590090"/>
              <a:gd name="connsiteX789" fmla="*/ 520423 w 1164714"/>
              <a:gd name="connsiteY789" fmla="*/ 35243 h 1590090"/>
              <a:gd name="connsiteX790" fmla="*/ 519292 w 1164714"/>
              <a:gd name="connsiteY790" fmla="*/ 35243 h 1590090"/>
              <a:gd name="connsiteX791" fmla="*/ 519292 w 1164714"/>
              <a:gd name="connsiteY791" fmla="*/ 34111 h 1590090"/>
              <a:gd name="connsiteX792" fmla="*/ 520423 w 1164714"/>
              <a:gd name="connsiteY792" fmla="*/ 34111 h 1590090"/>
              <a:gd name="connsiteX793" fmla="*/ 521554 w 1164714"/>
              <a:gd name="connsiteY793" fmla="*/ 34111 h 1590090"/>
              <a:gd name="connsiteX794" fmla="*/ 521554 w 1164714"/>
              <a:gd name="connsiteY794" fmla="*/ 27289 h 1590090"/>
              <a:gd name="connsiteX795" fmla="*/ 521554 w 1164714"/>
              <a:gd name="connsiteY795" fmla="*/ 22765 h 1590090"/>
              <a:gd name="connsiteX796" fmla="*/ 522685 w 1164714"/>
              <a:gd name="connsiteY796" fmla="*/ 19336 h 1590090"/>
              <a:gd name="connsiteX797" fmla="*/ 522685 w 1164714"/>
              <a:gd name="connsiteY797" fmla="*/ 17073 h 1590090"/>
              <a:gd name="connsiteX798" fmla="*/ 523851 w 1164714"/>
              <a:gd name="connsiteY798" fmla="*/ 14811 h 1590090"/>
              <a:gd name="connsiteX799" fmla="*/ 524982 w 1164714"/>
              <a:gd name="connsiteY799" fmla="*/ 15942 h 1590090"/>
              <a:gd name="connsiteX800" fmla="*/ 524982 w 1164714"/>
              <a:gd name="connsiteY800" fmla="*/ 14811 h 1590090"/>
              <a:gd name="connsiteX801" fmla="*/ 524982 w 1164714"/>
              <a:gd name="connsiteY801" fmla="*/ 13645 h 1590090"/>
              <a:gd name="connsiteX802" fmla="*/ 522685 w 1164714"/>
              <a:gd name="connsiteY802" fmla="*/ 13645 h 1590090"/>
              <a:gd name="connsiteX803" fmla="*/ 523851 w 1164714"/>
              <a:gd name="connsiteY803" fmla="*/ 12513 h 1590090"/>
              <a:gd name="connsiteX804" fmla="*/ 524982 w 1164714"/>
              <a:gd name="connsiteY804" fmla="*/ 11382 h 1590090"/>
              <a:gd name="connsiteX805" fmla="*/ 526113 w 1164714"/>
              <a:gd name="connsiteY805" fmla="*/ 13645 h 1590090"/>
              <a:gd name="connsiteX806" fmla="*/ 527244 w 1164714"/>
              <a:gd name="connsiteY806" fmla="*/ 13645 h 1590090"/>
              <a:gd name="connsiteX807" fmla="*/ 527244 w 1164714"/>
              <a:gd name="connsiteY807" fmla="*/ 15942 h 1590090"/>
              <a:gd name="connsiteX808" fmla="*/ 527244 w 1164714"/>
              <a:gd name="connsiteY808" fmla="*/ 20467 h 1590090"/>
              <a:gd name="connsiteX809" fmla="*/ 527244 w 1164714"/>
              <a:gd name="connsiteY809" fmla="*/ 21598 h 1590090"/>
              <a:gd name="connsiteX810" fmla="*/ 526113 w 1164714"/>
              <a:gd name="connsiteY810" fmla="*/ 22765 h 1590090"/>
              <a:gd name="connsiteX811" fmla="*/ 526113 w 1164714"/>
              <a:gd name="connsiteY811" fmla="*/ 21598 h 1590090"/>
              <a:gd name="connsiteX812" fmla="*/ 523851 w 1164714"/>
              <a:gd name="connsiteY812" fmla="*/ 25027 h 1590090"/>
              <a:gd name="connsiteX813" fmla="*/ 522685 w 1164714"/>
              <a:gd name="connsiteY813" fmla="*/ 29552 h 1590090"/>
              <a:gd name="connsiteX814" fmla="*/ 522685 w 1164714"/>
              <a:gd name="connsiteY814" fmla="*/ 31849 h 1590090"/>
              <a:gd name="connsiteX815" fmla="*/ 523851 w 1164714"/>
              <a:gd name="connsiteY815" fmla="*/ 31849 h 1590090"/>
              <a:gd name="connsiteX816" fmla="*/ 523851 w 1164714"/>
              <a:gd name="connsiteY816" fmla="*/ 32980 h 1590090"/>
              <a:gd name="connsiteX817" fmla="*/ 523851 w 1164714"/>
              <a:gd name="connsiteY817" fmla="*/ 35243 h 1590090"/>
              <a:gd name="connsiteX818" fmla="*/ 523851 w 1164714"/>
              <a:gd name="connsiteY818" fmla="*/ 36374 h 1590090"/>
              <a:gd name="connsiteX819" fmla="*/ 521554 w 1164714"/>
              <a:gd name="connsiteY819" fmla="*/ 38671 h 1590090"/>
              <a:gd name="connsiteX820" fmla="*/ 521554 w 1164714"/>
              <a:gd name="connsiteY820" fmla="*/ 42065 h 1590090"/>
              <a:gd name="connsiteX821" fmla="*/ 521554 w 1164714"/>
              <a:gd name="connsiteY821" fmla="*/ 43196 h 1590090"/>
              <a:gd name="connsiteX822" fmla="*/ 521554 w 1164714"/>
              <a:gd name="connsiteY822" fmla="*/ 44327 h 1590090"/>
              <a:gd name="connsiteX823" fmla="*/ 521554 w 1164714"/>
              <a:gd name="connsiteY823" fmla="*/ 45494 h 1590090"/>
              <a:gd name="connsiteX824" fmla="*/ 521554 w 1164714"/>
              <a:gd name="connsiteY824" fmla="*/ 46625 h 1590090"/>
              <a:gd name="connsiteX825" fmla="*/ 520423 w 1164714"/>
              <a:gd name="connsiteY825" fmla="*/ 45494 h 1590090"/>
              <a:gd name="connsiteX826" fmla="*/ 521554 w 1164714"/>
              <a:gd name="connsiteY826" fmla="*/ 48887 h 1590090"/>
              <a:gd name="connsiteX827" fmla="*/ 522685 w 1164714"/>
              <a:gd name="connsiteY827" fmla="*/ 48887 h 1590090"/>
              <a:gd name="connsiteX828" fmla="*/ 522685 w 1164714"/>
              <a:gd name="connsiteY828" fmla="*/ 46625 h 1590090"/>
              <a:gd name="connsiteX829" fmla="*/ 522685 w 1164714"/>
              <a:gd name="connsiteY829" fmla="*/ 45494 h 1590090"/>
              <a:gd name="connsiteX830" fmla="*/ 522685 w 1164714"/>
              <a:gd name="connsiteY830" fmla="*/ 46625 h 1590090"/>
              <a:gd name="connsiteX831" fmla="*/ 523851 w 1164714"/>
              <a:gd name="connsiteY831" fmla="*/ 47756 h 1590090"/>
              <a:gd name="connsiteX832" fmla="*/ 522685 w 1164714"/>
              <a:gd name="connsiteY832" fmla="*/ 50018 h 1590090"/>
              <a:gd name="connsiteX833" fmla="*/ 522685 w 1164714"/>
              <a:gd name="connsiteY833" fmla="*/ 52316 h 1590090"/>
              <a:gd name="connsiteX834" fmla="*/ 520423 w 1164714"/>
              <a:gd name="connsiteY834" fmla="*/ 53447 h 1590090"/>
              <a:gd name="connsiteX835" fmla="*/ 521554 w 1164714"/>
              <a:gd name="connsiteY835" fmla="*/ 54578 h 1590090"/>
              <a:gd name="connsiteX836" fmla="*/ 520423 w 1164714"/>
              <a:gd name="connsiteY836" fmla="*/ 54578 h 1590090"/>
              <a:gd name="connsiteX837" fmla="*/ 519292 w 1164714"/>
              <a:gd name="connsiteY837" fmla="*/ 54578 h 1590090"/>
              <a:gd name="connsiteX838" fmla="*/ 518161 w 1164714"/>
              <a:gd name="connsiteY838" fmla="*/ 54578 h 1590090"/>
              <a:gd name="connsiteX839" fmla="*/ 519292 w 1164714"/>
              <a:gd name="connsiteY839" fmla="*/ 54578 h 1590090"/>
              <a:gd name="connsiteX840" fmla="*/ 519292 w 1164714"/>
              <a:gd name="connsiteY840" fmla="*/ 53589 h 1590090"/>
              <a:gd name="connsiteX841" fmla="*/ 511341 w 1164714"/>
              <a:gd name="connsiteY841" fmla="*/ 54578 h 1590090"/>
              <a:gd name="connsiteX842" fmla="*/ 511341 w 1164714"/>
              <a:gd name="connsiteY842" fmla="*/ 53447 h 1590090"/>
              <a:gd name="connsiteX843" fmla="*/ 510210 w 1164714"/>
              <a:gd name="connsiteY843" fmla="*/ 59103 h 1590090"/>
              <a:gd name="connsiteX844" fmla="*/ 507913 w 1164714"/>
              <a:gd name="connsiteY844" fmla="*/ 61401 h 1590090"/>
              <a:gd name="connsiteX845" fmla="*/ 506782 w 1164714"/>
              <a:gd name="connsiteY845" fmla="*/ 63663 h 1590090"/>
              <a:gd name="connsiteX846" fmla="*/ 507913 w 1164714"/>
              <a:gd name="connsiteY846" fmla="*/ 61401 h 1590090"/>
              <a:gd name="connsiteX847" fmla="*/ 510210 w 1164714"/>
              <a:gd name="connsiteY847" fmla="*/ 60270 h 1590090"/>
              <a:gd name="connsiteX848" fmla="*/ 511341 w 1164714"/>
              <a:gd name="connsiteY848" fmla="*/ 59103 h 1590090"/>
              <a:gd name="connsiteX849" fmla="*/ 512472 w 1164714"/>
              <a:gd name="connsiteY849" fmla="*/ 60270 h 1590090"/>
              <a:gd name="connsiteX850" fmla="*/ 513603 w 1164714"/>
              <a:gd name="connsiteY850" fmla="*/ 60270 h 1590090"/>
              <a:gd name="connsiteX851" fmla="*/ 511341 w 1164714"/>
              <a:gd name="connsiteY851" fmla="*/ 57972 h 1590090"/>
              <a:gd name="connsiteX852" fmla="*/ 511341 w 1164714"/>
              <a:gd name="connsiteY852" fmla="*/ 56841 h 1590090"/>
              <a:gd name="connsiteX853" fmla="*/ 512472 w 1164714"/>
              <a:gd name="connsiteY853" fmla="*/ 55710 h 1590090"/>
              <a:gd name="connsiteX854" fmla="*/ 515864 w 1164714"/>
              <a:gd name="connsiteY854" fmla="*/ 55710 h 1590090"/>
              <a:gd name="connsiteX855" fmla="*/ 514733 w 1164714"/>
              <a:gd name="connsiteY855" fmla="*/ 56841 h 1590090"/>
              <a:gd name="connsiteX856" fmla="*/ 517031 w 1164714"/>
              <a:gd name="connsiteY856" fmla="*/ 55710 h 1590090"/>
              <a:gd name="connsiteX857" fmla="*/ 521554 w 1164714"/>
              <a:gd name="connsiteY857" fmla="*/ 55710 h 1590090"/>
              <a:gd name="connsiteX858" fmla="*/ 522685 w 1164714"/>
              <a:gd name="connsiteY858" fmla="*/ 54578 h 1590090"/>
              <a:gd name="connsiteX859" fmla="*/ 524982 w 1164714"/>
              <a:gd name="connsiteY859" fmla="*/ 51150 h 1590090"/>
              <a:gd name="connsiteX860" fmla="*/ 524982 w 1164714"/>
              <a:gd name="connsiteY860" fmla="*/ 48887 h 1590090"/>
              <a:gd name="connsiteX861" fmla="*/ 524982 w 1164714"/>
              <a:gd name="connsiteY861" fmla="*/ 47756 h 1590090"/>
              <a:gd name="connsiteX862" fmla="*/ 523851 w 1164714"/>
              <a:gd name="connsiteY862" fmla="*/ 45494 h 1590090"/>
              <a:gd name="connsiteX863" fmla="*/ 524982 w 1164714"/>
              <a:gd name="connsiteY863" fmla="*/ 39803 h 1590090"/>
              <a:gd name="connsiteX864" fmla="*/ 526113 w 1164714"/>
              <a:gd name="connsiteY864" fmla="*/ 38671 h 1590090"/>
              <a:gd name="connsiteX865" fmla="*/ 529506 w 1164714"/>
              <a:gd name="connsiteY865" fmla="*/ 37505 h 1590090"/>
              <a:gd name="connsiteX866" fmla="*/ 529506 w 1164714"/>
              <a:gd name="connsiteY866" fmla="*/ 38671 h 1590090"/>
              <a:gd name="connsiteX867" fmla="*/ 529506 w 1164714"/>
              <a:gd name="connsiteY867" fmla="*/ 37505 h 1590090"/>
              <a:gd name="connsiteX868" fmla="*/ 530637 w 1164714"/>
              <a:gd name="connsiteY868" fmla="*/ 36374 h 1590090"/>
              <a:gd name="connsiteX869" fmla="*/ 531803 w 1164714"/>
              <a:gd name="connsiteY869" fmla="*/ 37505 h 1590090"/>
              <a:gd name="connsiteX870" fmla="*/ 530637 w 1164714"/>
              <a:gd name="connsiteY870" fmla="*/ 38671 h 1590090"/>
              <a:gd name="connsiteX871" fmla="*/ 531803 w 1164714"/>
              <a:gd name="connsiteY871" fmla="*/ 39803 h 1590090"/>
              <a:gd name="connsiteX872" fmla="*/ 529506 w 1164714"/>
              <a:gd name="connsiteY872" fmla="*/ 43196 h 1590090"/>
              <a:gd name="connsiteX873" fmla="*/ 528375 w 1164714"/>
              <a:gd name="connsiteY873" fmla="*/ 43196 h 1590090"/>
              <a:gd name="connsiteX874" fmla="*/ 527244 w 1164714"/>
              <a:gd name="connsiteY874" fmla="*/ 44327 h 1590090"/>
              <a:gd name="connsiteX875" fmla="*/ 526113 w 1164714"/>
              <a:gd name="connsiteY875" fmla="*/ 44327 h 1590090"/>
              <a:gd name="connsiteX876" fmla="*/ 527244 w 1164714"/>
              <a:gd name="connsiteY876" fmla="*/ 44327 h 1590090"/>
              <a:gd name="connsiteX877" fmla="*/ 528375 w 1164714"/>
              <a:gd name="connsiteY877" fmla="*/ 43196 h 1590090"/>
              <a:gd name="connsiteX878" fmla="*/ 529506 w 1164714"/>
              <a:gd name="connsiteY878" fmla="*/ 43196 h 1590090"/>
              <a:gd name="connsiteX879" fmla="*/ 529506 w 1164714"/>
              <a:gd name="connsiteY879" fmla="*/ 48887 h 1590090"/>
              <a:gd name="connsiteX880" fmla="*/ 528375 w 1164714"/>
              <a:gd name="connsiteY880" fmla="*/ 50018 h 1590090"/>
              <a:gd name="connsiteX881" fmla="*/ 527244 w 1164714"/>
              <a:gd name="connsiteY881" fmla="*/ 50018 h 1590090"/>
              <a:gd name="connsiteX882" fmla="*/ 526113 w 1164714"/>
              <a:gd name="connsiteY882" fmla="*/ 51150 h 1590090"/>
              <a:gd name="connsiteX883" fmla="*/ 527244 w 1164714"/>
              <a:gd name="connsiteY883" fmla="*/ 51150 h 1590090"/>
              <a:gd name="connsiteX884" fmla="*/ 527244 w 1164714"/>
              <a:gd name="connsiteY884" fmla="*/ 50018 h 1590090"/>
              <a:gd name="connsiteX885" fmla="*/ 528375 w 1164714"/>
              <a:gd name="connsiteY885" fmla="*/ 51150 h 1590090"/>
              <a:gd name="connsiteX886" fmla="*/ 529506 w 1164714"/>
              <a:gd name="connsiteY886" fmla="*/ 48887 h 1590090"/>
              <a:gd name="connsiteX887" fmla="*/ 530637 w 1164714"/>
              <a:gd name="connsiteY887" fmla="*/ 50018 h 1590090"/>
              <a:gd name="connsiteX888" fmla="*/ 530637 w 1164714"/>
              <a:gd name="connsiteY888" fmla="*/ 51150 h 1590090"/>
              <a:gd name="connsiteX889" fmla="*/ 531803 w 1164714"/>
              <a:gd name="connsiteY889" fmla="*/ 52316 h 1590090"/>
              <a:gd name="connsiteX890" fmla="*/ 530637 w 1164714"/>
              <a:gd name="connsiteY890" fmla="*/ 51150 h 1590090"/>
              <a:gd name="connsiteX891" fmla="*/ 530637 w 1164714"/>
              <a:gd name="connsiteY891" fmla="*/ 50018 h 1590090"/>
              <a:gd name="connsiteX892" fmla="*/ 529506 w 1164714"/>
              <a:gd name="connsiteY892" fmla="*/ 48887 h 1590090"/>
              <a:gd name="connsiteX893" fmla="*/ 530637 w 1164714"/>
              <a:gd name="connsiteY893" fmla="*/ 47756 h 1590090"/>
              <a:gd name="connsiteX894" fmla="*/ 529506 w 1164714"/>
              <a:gd name="connsiteY894" fmla="*/ 45494 h 1590090"/>
              <a:gd name="connsiteX895" fmla="*/ 530637 w 1164714"/>
              <a:gd name="connsiteY895" fmla="*/ 43196 h 1590090"/>
              <a:gd name="connsiteX896" fmla="*/ 532934 w 1164714"/>
              <a:gd name="connsiteY896" fmla="*/ 39803 h 1590090"/>
              <a:gd name="connsiteX897" fmla="*/ 535196 w 1164714"/>
              <a:gd name="connsiteY897" fmla="*/ 38671 h 1590090"/>
              <a:gd name="connsiteX898" fmla="*/ 535196 w 1164714"/>
              <a:gd name="connsiteY898" fmla="*/ 39803 h 1590090"/>
              <a:gd name="connsiteX899" fmla="*/ 534065 w 1164714"/>
              <a:gd name="connsiteY899" fmla="*/ 40934 h 1590090"/>
              <a:gd name="connsiteX900" fmla="*/ 538624 w 1164714"/>
              <a:gd name="connsiteY900" fmla="*/ 37505 h 1590090"/>
              <a:gd name="connsiteX901" fmla="*/ 539754 w 1164714"/>
              <a:gd name="connsiteY901" fmla="*/ 37505 h 1590090"/>
              <a:gd name="connsiteX902" fmla="*/ 538624 w 1164714"/>
              <a:gd name="connsiteY902" fmla="*/ 42065 h 1590090"/>
              <a:gd name="connsiteX903" fmla="*/ 536326 w 1164714"/>
              <a:gd name="connsiteY903" fmla="*/ 40934 h 1590090"/>
              <a:gd name="connsiteX904" fmla="*/ 535196 w 1164714"/>
              <a:gd name="connsiteY904" fmla="*/ 42065 h 1590090"/>
              <a:gd name="connsiteX905" fmla="*/ 536326 w 1164714"/>
              <a:gd name="connsiteY905" fmla="*/ 42065 h 1590090"/>
              <a:gd name="connsiteX906" fmla="*/ 537457 w 1164714"/>
              <a:gd name="connsiteY906" fmla="*/ 43196 h 1590090"/>
              <a:gd name="connsiteX907" fmla="*/ 537457 w 1164714"/>
              <a:gd name="connsiteY907" fmla="*/ 44327 h 1590090"/>
              <a:gd name="connsiteX908" fmla="*/ 535196 w 1164714"/>
              <a:gd name="connsiteY908" fmla="*/ 45494 h 1590090"/>
              <a:gd name="connsiteX909" fmla="*/ 535196 w 1164714"/>
              <a:gd name="connsiteY909" fmla="*/ 46625 h 1590090"/>
              <a:gd name="connsiteX910" fmla="*/ 534065 w 1164714"/>
              <a:gd name="connsiteY910" fmla="*/ 48887 h 1590090"/>
              <a:gd name="connsiteX911" fmla="*/ 531803 w 1164714"/>
              <a:gd name="connsiteY911" fmla="*/ 48887 h 1590090"/>
              <a:gd name="connsiteX912" fmla="*/ 531803 w 1164714"/>
              <a:gd name="connsiteY912" fmla="*/ 50018 h 1590090"/>
              <a:gd name="connsiteX913" fmla="*/ 532934 w 1164714"/>
              <a:gd name="connsiteY913" fmla="*/ 48887 h 1590090"/>
              <a:gd name="connsiteX914" fmla="*/ 535196 w 1164714"/>
              <a:gd name="connsiteY914" fmla="*/ 48887 h 1590090"/>
              <a:gd name="connsiteX915" fmla="*/ 536326 w 1164714"/>
              <a:gd name="connsiteY915" fmla="*/ 45494 h 1590090"/>
              <a:gd name="connsiteX916" fmla="*/ 538624 w 1164714"/>
              <a:gd name="connsiteY916" fmla="*/ 44327 h 1590090"/>
              <a:gd name="connsiteX917" fmla="*/ 538624 w 1164714"/>
              <a:gd name="connsiteY917" fmla="*/ 45494 h 1590090"/>
              <a:gd name="connsiteX918" fmla="*/ 538624 w 1164714"/>
              <a:gd name="connsiteY918" fmla="*/ 46625 h 1590090"/>
              <a:gd name="connsiteX919" fmla="*/ 539754 w 1164714"/>
              <a:gd name="connsiteY919" fmla="*/ 46625 h 1590090"/>
              <a:gd name="connsiteX920" fmla="*/ 538624 w 1164714"/>
              <a:gd name="connsiteY920" fmla="*/ 47756 h 1590090"/>
              <a:gd name="connsiteX921" fmla="*/ 537457 w 1164714"/>
              <a:gd name="connsiteY921" fmla="*/ 48887 h 1590090"/>
              <a:gd name="connsiteX922" fmla="*/ 536326 w 1164714"/>
              <a:gd name="connsiteY922" fmla="*/ 47756 h 1590090"/>
              <a:gd name="connsiteX923" fmla="*/ 534065 w 1164714"/>
              <a:gd name="connsiteY923" fmla="*/ 48887 h 1590090"/>
              <a:gd name="connsiteX924" fmla="*/ 534065 w 1164714"/>
              <a:gd name="connsiteY924" fmla="*/ 51150 h 1590090"/>
              <a:gd name="connsiteX925" fmla="*/ 535196 w 1164714"/>
              <a:gd name="connsiteY925" fmla="*/ 52316 h 1590090"/>
              <a:gd name="connsiteX926" fmla="*/ 534065 w 1164714"/>
              <a:gd name="connsiteY926" fmla="*/ 53447 h 1590090"/>
              <a:gd name="connsiteX927" fmla="*/ 532934 w 1164714"/>
              <a:gd name="connsiteY927" fmla="*/ 56841 h 1590090"/>
              <a:gd name="connsiteX928" fmla="*/ 534065 w 1164714"/>
              <a:gd name="connsiteY928" fmla="*/ 54578 h 1590090"/>
              <a:gd name="connsiteX929" fmla="*/ 536326 w 1164714"/>
              <a:gd name="connsiteY929" fmla="*/ 52316 h 1590090"/>
              <a:gd name="connsiteX930" fmla="*/ 535196 w 1164714"/>
              <a:gd name="connsiteY930" fmla="*/ 50018 h 1590090"/>
              <a:gd name="connsiteX931" fmla="*/ 535196 w 1164714"/>
              <a:gd name="connsiteY931" fmla="*/ 48887 h 1590090"/>
              <a:gd name="connsiteX932" fmla="*/ 536326 w 1164714"/>
              <a:gd name="connsiteY932" fmla="*/ 48887 h 1590090"/>
              <a:gd name="connsiteX933" fmla="*/ 537457 w 1164714"/>
              <a:gd name="connsiteY933" fmla="*/ 50018 h 1590090"/>
              <a:gd name="connsiteX934" fmla="*/ 538624 w 1164714"/>
              <a:gd name="connsiteY934" fmla="*/ 50018 h 1590090"/>
              <a:gd name="connsiteX935" fmla="*/ 540885 w 1164714"/>
              <a:gd name="connsiteY935" fmla="*/ 47756 h 1590090"/>
              <a:gd name="connsiteX936" fmla="*/ 540885 w 1164714"/>
              <a:gd name="connsiteY936" fmla="*/ 45494 h 1590090"/>
              <a:gd name="connsiteX937" fmla="*/ 542016 w 1164714"/>
              <a:gd name="connsiteY937" fmla="*/ 43196 h 1590090"/>
              <a:gd name="connsiteX938" fmla="*/ 544278 w 1164714"/>
              <a:gd name="connsiteY938" fmla="*/ 42065 h 1590090"/>
              <a:gd name="connsiteX939" fmla="*/ 543147 w 1164714"/>
              <a:gd name="connsiteY939" fmla="*/ 44327 h 1590090"/>
              <a:gd name="connsiteX940" fmla="*/ 543147 w 1164714"/>
              <a:gd name="connsiteY940" fmla="*/ 45494 h 1590090"/>
              <a:gd name="connsiteX941" fmla="*/ 543147 w 1164714"/>
              <a:gd name="connsiteY941" fmla="*/ 46625 h 1590090"/>
              <a:gd name="connsiteX942" fmla="*/ 542016 w 1164714"/>
              <a:gd name="connsiteY942" fmla="*/ 48887 h 1590090"/>
              <a:gd name="connsiteX943" fmla="*/ 540885 w 1164714"/>
              <a:gd name="connsiteY943" fmla="*/ 51150 h 1590090"/>
              <a:gd name="connsiteX944" fmla="*/ 539754 w 1164714"/>
              <a:gd name="connsiteY944" fmla="*/ 52316 h 1590090"/>
              <a:gd name="connsiteX945" fmla="*/ 540885 w 1164714"/>
              <a:gd name="connsiteY945" fmla="*/ 51150 h 1590090"/>
              <a:gd name="connsiteX946" fmla="*/ 542016 w 1164714"/>
              <a:gd name="connsiteY946" fmla="*/ 50018 h 1590090"/>
              <a:gd name="connsiteX947" fmla="*/ 542016 w 1164714"/>
              <a:gd name="connsiteY947" fmla="*/ 52316 h 1590090"/>
              <a:gd name="connsiteX948" fmla="*/ 540885 w 1164714"/>
              <a:gd name="connsiteY948" fmla="*/ 53447 h 1590090"/>
              <a:gd name="connsiteX949" fmla="*/ 540885 w 1164714"/>
              <a:gd name="connsiteY949" fmla="*/ 54578 h 1590090"/>
              <a:gd name="connsiteX950" fmla="*/ 537457 w 1164714"/>
              <a:gd name="connsiteY950" fmla="*/ 55710 h 1590090"/>
              <a:gd name="connsiteX951" fmla="*/ 540885 w 1164714"/>
              <a:gd name="connsiteY951" fmla="*/ 55710 h 1590090"/>
              <a:gd name="connsiteX952" fmla="*/ 542016 w 1164714"/>
              <a:gd name="connsiteY952" fmla="*/ 53447 h 1590090"/>
              <a:gd name="connsiteX953" fmla="*/ 542016 w 1164714"/>
              <a:gd name="connsiteY953" fmla="*/ 54578 h 1590090"/>
              <a:gd name="connsiteX954" fmla="*/ 543147 w 1164714"/>
              <a:gd name="connsiteY954" fmla="*/ 56841 h 1590090"/>
              <a:gd name="connsiteX955" fmla="*/ 539754 w 1164714"/>
              <a:gd name="connsiteY955" fmla="*/ 61401 h 1590090"/>
              <a:gd name="connsiteX956" fmla="*/ 540885 w 1164714"/>
              <a:gd name="connsiteY956" fmla="*/ 62532 h 1590090"/>
              <a:gd name="connsiteX957" fmla="*/ 540885 w 1164714"/>
              <a:gd name="connsiteY957" fmla="*/ 61401 h 1590090"/>
              <a:gd name="connsiteX958" fmla="*/ 542016 w 1164714"/>
              <a:gd name="connsiteY958" fmla="*/ 60270 h 1590090"/>
              <a:gd name="connsiteX959" fmla="*/ 543147 w 1164714"/>
              <a:gd name="connsiteY959" fmla="*/ 60270 h 1590090"/>
              <a:gd name="connsiteX960" fmla="*/ 545409 w 1164714"/>
              <a:gd name="connsiteY960" fmla="*/ 59103 h 1590090"/>
              <a:gd name="connsiteX961" fmla="*/ 544278 w 1164714"/>
              <a:gd name="connsiteY961" fmla="*/ 59103 h 1590090"/>
              <a:gd name="connsiteX962" fmla="*/ 546575 w 1164714"/>
              <a:gd name="connsiteY962" fmla="*/ 54578 h 1590090"/>
              <a:gd name="connsiteX963" fmla="*/ 547706 w 1164714"/>
              <a:gd name="connsiteY963" fmla="*/ 53447 h 1590090"/>
              <a:gd name="connsiteX964" fmla="*/ 547706 w 1164714"/>
              <a:gd name="connsiteY964" fmla="*/ 54578 h 1590090"/>
              <a:gd name="connsiteX965" fmla="*/ 549968 w 1164714"/>
              <a:gd name="connsiteY965" fmla="*/ 52316 h 1590090"/>
              <a:gd name="connsiteX966" fmla="*/ 549968 w 1164714"/>
              <a:gd name="connsiteY966" fmla="*/ 51150 h 1590090"/>
              <a:gd name="connsiteX967" fmla="*/ 548837 w 1164714"/>
              <a:gd name="connsiteY967" fmla="*/ 52316 h 1590090"/>
              <a:gd name="connsiteX968" fmla="*/ 546575 w 1164714"/>
              <a:gd name="connsiteY968" fmla="*/ 53447 h 1590090"/>
              <a:gd name="connsiteX969" fmla="*/ 546575 w 1164714"/>
              <a:gd name="connsiteY969" fmla="*/ 52316 h 1590090"/>
              <a:gd name="connsiteX970" fmla="*/ 548837 w 1164714"/>
              <a:gd name="connsiteY970" fmla="*/ 50018 h 1590090"/>
              <a:gd name="connsiteX971" fmla="*/ 549968 w 1164714"/>
              <a:gd name="connsiteY971" fmla="*/ 51150 h 1590090"/>
              <a:gd name="connsiteX972" fmla="*/ 549968 w 1164714"/>
              <a:gd name="connsiteY972" fmla="*/ 47756 h 1590090"/>
              <a:gd name="connsiteX973" fmla="*/ 549968 w 1164714"/>
              <a:gd name="connsiteY973" fmla="*/ 46625 h 1590090"/>
              <a:gd name="connsiteX974" fmla="*/ 552230 w 1164714"/>
              <a:gd name="connsiteY974" fmla="*/ 46625 h 1590090"/>
              <a:gd name="connsiteX975" fmla="*/ 553396 w 1164714"/>
              <a:gd name="connsiteY975" fmla="*/ 46625 h 1590090"/>
              <a:gd name="connsiteX976" fmla="*/ 553396 w 1164714"/>
              <a:gd name="connsiteY976" fmla="*/ 45494 h 1590090"/>
              <a:gd name="connsiteX977" fmla="*/ 554527 w 1164714"/>
              <a:gd name="connsiteY977" fmla="*/ 45494 h 1590090"/>
              <a:gd name="connsiteX978" fmla="*/ 554527 w 1164714"/>
              <a:gd name="connsiteY978" fmla="*/ 44327 h 1590090"/>
              <a:gd name="connsiteX979" fmla="*/ 553396 w 1164714"/>
              <a:gd name="connsiteY979" fmla="*/ 44327 h 1590090"/>
              <a:gd name="connsiteX980" fmla="*/ 554527 w 1164714"/>
              <a:gd name="connsiteY980" fmla="*/ 43196 h 1590090"/>
              <a:gd name="connsiteX981" fmla="*/ 559050 w 1164714"/>
              <a:gd name="connsiteY981" fmla="*/ 42065 h 1590090"/>
              <a:gd name="connsiteX982" fmla="*/ 561347 w 1164714"/>
              <a:gd name="connsiteY982" fmla="*/ 45494 h 1590090"/>
              <a:gd name="connsiteX983" fmla="*/ 560181 w 1164714"/>
              <a:gd name="connsiteY983" fmla="*/ 48887 h 1590090"/>
              <a:gd name="connsiteX984" fmla="*/ 559050 w 1164714"/>
              <a:gd name="connsiteY984" fmla="*/ 51150 h 1590090"/>
              <a:gd name="connsiteX985" fmla="*/ 557919 w 1164714"/>
              <a:gd name="connsiteY985" fmla="*/ 52316 h 1590090"/>
              <a:gd name="connsiteX986" fmla="*/ 555658 w 1164714"/>
              <a:gd name="connsiteY986" fmla="*/ 48887 h 1590090"/>
              <a:gd name="connsiteX987" fmla="*/ 556789 w 1164714"/>
              <a:gd name="connsiteY987" fmla="*/ 51150 h 1590090"/>
              <a:gd name="connsiteX988" fmla="*/ 556789 w 1164714"/>
              <a:gd name="connsiteY988" fmla="*/ 52316 h 1590090"/>
              <a:gd name="connsiteX989" fmla="*/ 555658 w 1164714"/>
              <a:gd name="connsiteY989" fmla="*/ 52316 h 1590090"/>
              <a:gd name="connsiteX990" fmla="*/ 555658 w 1164714"/>
              <a:gd name="connsiteY990" fmla="*/ 53447 h 1590090"/>
              <a:gd name="connsiteX991" fmla="*/ 553396 w 1164714"/>
              <a:gd name="connsiteY991" fmla="*/ 54578 h 1590090"/>
              <a:gd name="connsiteX992" fmla="*/ 553396 w 1164714"/>
              <a:gd name="connsiteY992" fmla="*/ 52316 h 1590090"/>
              <a:gd name="connsiteX993" fmla="*/ 553396 w 1164714"/>
              <a:gd name="connsiteY993" fmla="*/ 54578 h 1590090"/>
              <a:gd name="connsiteX994" fmla="*/ 552230 w 1164714"/>
              <a:gd name="connsiteY994" fmla="*/ 54578 h 1590090"/>
              <a:gd name="connsiteX995" fmla="*/ 549968 w 1164714"/>
              <a:gd name="connsiteY995" fmla="*/ 55710 h 1590090"/>
              <a:gd name="connsiteX996" fmla="*/ 549968 w 1164714"/>
              <a:gd name="connsiteY996" fmla="*/ 59103 h 1590090"/>
              <a:gd name="connsiteX997" fmla="*/ 547706 w 1164714"/>
              <a:gd name="connsiteY997" fmla="*/ 63663 h 1590090"/>
              <a:gd name="connsiteX998" fmla="*/ 548837 w 1164714"/>
              <a:gd name="connsiteY998" fmla="*/ 64794 h 1590090"/>
              <a:gd name="connsiteX999" fmla="*/ 548837 w 1164714"/>
              <a:gd name="connsiteY999" fmla="*/ 67056 h 1590090"/>
              <a:gd name="connsiteX1000" fmla="*/ 547706 w 1164714"/>
              <a:gd name="connsiteY1000" fmla="*/ 67056 h 1590090"/>
              <a:gd name="connsiteX1001" fmla="*/ 546575 w 1164714"/>
              <a:gd name="connsiteY1001" fmla="*/ 65925 h 1590090"/>
              <a:gd name="connsiteX1002" fmla="*/ 548837 w 1164714"/>
              <a:gd name="connsiteY1002" fmla="*/ 69354 h 1590090"/>
              <a:gd name="connsiteX1003" fmla="*/ 548837 w 1164714"/>
              <a:gd name="connsiteY1003" fmla="*/ 70485 h 1590090"/>
              <a:gd name="connsiteX1004" fmla="*/ 546575 w 1164714"/>
              <a:gd name="connsiteY1004" fmla="*/ 73879 h 1590090"/>
              <a:gd name="connsiteX1005" fmla="*/ 548837 w 1164714"/>
              <a:gd name="connsiteY1005" fmla="*/ 73879 h 1590090"/>
              <a:gd name="connsiteX1006" fmla="*/ 549968 w 1164714"/>
              <a:gd name="connsiteY1006" fmla="*/ 76176 h 1590090"/>
              <a:gd name="connsiteX1007" fmla="*/ 548837 w 1164714"/>
              <a:gd name="connsiteY1007" fmla="*/ 78439 h 1590090"/>
              <a:gd name="connsiteX1008" fmla="*/ 549968 w 1164714"/>
              <a:gd name="connsiteY1008" fmla="*/ 77308 h 1590090"/>
              <a:gd name="connsiteX1009" fmla="*/ 552230 w 1164714"/>
              <a:gd name="connsiteY1009" fmla="*/ 77308 h 1590090"/>
              <a:gd name="connsiteX1010" fmla="*/ 552230 w 1164714"/>
              <a:gd name="connsiteY1010" fmla="*/ 80701 h 1590090"/>
              <a:gd name="connsiteX1011" fmla="*/ 551099 w 1164714"/>
              <a:gd name="connsiteY1011" fmla="*/ 82999 h 1590090"/>
              <a:gd name="connsiteX1012" fmla="*/ 548837 w 1164714"/>
              <a:gd name="connsiteY1012" fmla="*/ 81868 h 1590090"/>
              <a:gd name="connsiteX1013" fmla="*/ 547706 w 1164714"/>
              <a:gd name="connsiteY1013" fmla="*/ 84130 h 1590090"/>
              <a:gd name="connsiteX1014" fmla="*/ 546575 w 1164714"/>
              <a:gd name="connsiteY1014" fmla="*/ 82999 h 1590090"/>
              <a:gd name="connsiteX1015" fmla="*/ 547706 w 1164714"/>
              <a:gd name="connsiteY1015" fmla="*/ 84130 h 1590090"/>
              <a:gd name="connsiteX1016" fmla="*/ 547706 w 1164714"/>
              <a:gd name="connsiteY1016" fmla="*/ 85261 h 1590090"/>
              <a:gd name="connsiteX1017" fmla="*/ 547706 w 1164714"/>
              <a:gd name="connsiteY1017" fmla="*/ 84130 h 1590090"/>
              <a:gd name="connsiteX1018" fmla="*/ 548837 w 1164714"/>
              <a:gd name="connsiteY1018" fmla="*/ 82999 h 1590090"/>
              <a:gd name="connsiteX1019" fmla="*/ 553396 w 1164714"/>
              <a:gd name="connsiteY1019" fmla="*/ 85261 h 1590090"/>
              <a:gd name="connsiteX1020" fmla="*/ 553396 w 1164714"/>
              <a:gd name="connsiteY1020" fmla="*/ 84130 h 1590090"/>
              <a:gd name="connsiteX1021" fmla="*/ 552230 w 1164714"/>
              <a:gd name="connsiteY1021" fmla="*/ 84130 h 1590090"/>
              <a:gd name="connsiteX1022" fmla="*/ 553396 w 1164714"/>
              <a:gd name="connsiteY1022" fmla="*/ 81868 h 1590090"/>
              <a:gd name="connsiteX1023" fmla="*/ 553396 w 1164714"/>
              <a:gd name="connsiteY1023" fmla="*/ 78439 h 1590090"/>
              <a:gd name="connsiteX1024" fmla="*/ 551099 w 1164714"/>
              <a:gd name="connsiteY1024" fmla="*/ 75045 h 1590090"/>
              <a:gd name="connsiteX1025" fmla="*/ 551099 w 1164714"/>
              <a:gd name="connsiteY1025" fmla="*/ 73879 h 1590090"/>
              <a:gd name="connsiteX1026" fmla="*/ 553396 w 1164714"/>
              <a:gd name="connsiteY1026" fmla="*/ 71616 h 1590090"/>
              <a:gd name="connsiteX1027" fmla="*/ 553396 w 1164714"/>
              <a:gd name="connsiteY1027" fmla="*/ 69354 h 1590090"/>
              <a:gd name="connsiteX1028" fmla="*/ 556789 w 1164714"/>
              <a:gd name="connsiteY1028" fmla="*/ 64794 h 1590090"/>
              <a:gd name="connsiteX1029" fmla="*/ 557919 w 1164714"/>
              <a:gd name="connsiteY1029" fmla="*/ 64794 h 1590090"/>
              <a:gd name="connsiteX1030" fmla="*/ 557919 w 1164714"/>
              <a:gd name="connsiteY1030" fmla="*/ 63663 h 1590090"/>
              <a:gd name="connsiteX1031" fmla="*/ 559050 w 1164714"/>
              <a:gd name="connsiteY1031" fmla="*/ 64794 h 1590090"/>
              <a:gd name="connsiteX1032" fmla="*/ 557919 w 1164714"/>
              <a:gd name="connsiteY1032" fmla="*/ 67056 h 1590090"/>
              <a:gd name="connsiteX1033" fmla="*/ 557919 w 1164714"/>
              <a:gd name="connsiteY1033" fmla="*/ 70485 h 1590090"/>
              <a:gd name="connsiteX1034" fmla="*/ 556789 w 1164714"/>
              <a:gd name="connsiteY1034" fmla="*/ 71616 h 1590090"/>
              <a:gd name="connsiteX1035" fmla="*/ 557919 w 1164714"/>
              <a:gd name="connsiteY1035" fmla="*/ 72748 h 1590090"/>
              <a:gd name="connsiteX1036" fmla="*/ 559050 w 1164714"/>
              <a:gd name="connsiteY1036" fmla="*/ 75045 h 1590090"/>
              <a:gd name="connsiteX1037" fmla="*/ 560181 w 1164714"/>
              <a:gd name="connsiteY1037" fmla="*/ 76176 h 1590090"/>
              <a:gd name="connsiteX1038" fmla="*/ 556789 w 1164714"/>
              <a:gd name="connsiteY1038" fmla="*/ 71616 h 1590090"/>
              <a:gd name="connsiteX1039" fmla="*/ 559050 w 1164714"/>
              <a:gd name="connsiteY1039" fmla="*/ 70485 h 1590090"/>
              <a:gd name="connsiteX1040" fmla="*/ 559050 w 1164714"/>
              <a:gd name="connsiteY1040" fmla="*/ 68223 h 1590090"/>
              <a:gd name="connsiteX1041" fmla="*/ 560181 w 1164714"/>
              <a:gd name="connsiteY1041" fmla="*/ 67056 h 1590090"/>
              <a:gd name="connsiteX1042" fmla="*/ 561347 w 1164714"/>
              <a:gd name="connsiteY1042" fmla="*/ 68223 h 1590090"/>
              <a:gd name="connsiteX1043" fmla="*/ 561347 w 1164714"/>
              <a:gd name="connsiteY1043" fmla="*/ 69354 h 1590090"/>
              <a:gd name="connsiteX1044" fmla="*/ 560181 w 1164714"/>
              <a:gd name="connsiteY1044" fmla="*/ 69354 h 1590090"/>
              <a:gd name="connsiteX1045" fmla="*/ 560181 w 1164714"/>
              <a:gd name="connsiteY1045" fmla="*/ 70485 h 1590090"/>
              <a:gd name="connsiteX1046" fmla="*/ 561347 w 1164714"/>
              <a:gd name="connsiteY1046" fmla="*/ 71616 h 1590090"/>
              <a:gd name="connsiteX1047" fmla="*/ 560181 w 1164714"/>
              <a:gd name="connsiteY1047" fmla="*/ 70485 h 1590090"/>
              <a:gd name="connsiteX1048" fmla="*/ 560181 w 1164714"/>
              <a:gd name="connsiteY1048" fmla="*/ 69354 h 1590090"/>
              <a:gd name="connsiteX1049" fmla="*/ 561347 w 1164714"/>
              <a:gd name="connsiteY1049" fmla="*/ 70485 h 1590090"/>
              <a:gd name="connsiteX1050" fmla="*/ 562478 w 1164714"/>
              <a:gd name="connsiteY1050" fmla="*/ 69354 h 1590090"/>
              <a:gd name="connsiteX1051" fmla="*/ 560181 w 1164714"/>
              <a:gd name="connsiteY1051" fmla="*/ 67056 h 1590090"/>
              <a:gd name="connsiteX1052" fmla="*/ 561347 w 1164714"/>
              <a:gd name="connsiteY1052" fmla="*/ 64794 h 1590090"/>
              <a:gd name="connsiteX1053" fmla="*/ 562478 w 1164714"/>
              <a:gd name="connsiteY1053" fmla="*/ 63663 h 1590090"/>
              <a:gd name="connsiteX1054" fmla="*/ 563609 w 1164714"/>
              <a:gd name="connsiteY1054" fmla="*/ 64794 h 1590090"/>
              <a:gd name="connsiteX1055" fmla="*/ 564740 w 1164714"/>
              <a:gd name="connsiteY1055" fmla="*/ 64794 h 1590090"/>
              <a:gd name="connsiteX1056" fmla="*/ 565871 w 1164714"/>
              <a:gd name="connsiteY1056" fmla="*/ 65925 h 1590090"/>
              <a:gd name="connsiteX1057" fmla="*/ 565871 w 1164714"/>
              <a:gd name="connsiteY1057" fmla="*/ 67056 h 1590090"/>
              <a:gd name="connsiteX1058" fmla="*/ 567002 w 1164714"/>
              <a:gd name="connsiteY1058" fmla="*/ 65925 h 1590090"/>
              <a:gd name="connsiteX1059" fmla="*/ 568133 w 1164714"/>
              <a:gd name="connsiteY1059" fmla="*/ 65925 h 1590090"/>
              <a:gd name="connsiteX1060" fmla="*/ 567002 w 1164714"/>
              <a:gd name="connsiteY1060" fmla="*/ 64794 h 1590090"/>
              <a:gd name="connsiteX1061" fmla="*/ 563609 w 1164714"/>
              <a:gd name="connsiteY1061" fmla="*/ 64794 h 1590090"/>
              <a:gd name="connsiteX1062" fmla="*/ 562478 w 1164714"/>
              <a:gd name="connsiteY1062" fmla="*/ 62532 h 1590090"/>
              <a:gd name="connsiteX1063" fmla="*/ 564740 w 1164714"/>
              <a:gd name="connsiteY1063" fmla="*/ 60270 h 1590090"/>
              <a:gd name="connsiteX1064" fmla="*/ 567002 w 1164714"/>
              <a:gd name="connsiteY1064" fmla="*/ 59103 h 1590090"/>
              <a:gd name="connsiteX1065" fmla="*/ 567002 w 1164714"/>
              <a:gd name="connsiteY1065" fmla="*/ 57972 h 1590090"/>
              <a:gd name="connsiteX1066" fmla="*/ 569299 w 1164714"/>
              <a:gd name="connsiteY1066" fmla="*/ 59103 h 1590090"/>
              <a:gd name="connsiteX1067" fmla="*/ 568133 w 1164714"/>
              <a:gd name="connsiteY1067" fmla="*/ 59103 h 1590090"/>
              <a:gd name="connsiteX1068" fmla="*/ 568133 w 1164714"/>
              <a:gd name="connsiteY1068" fmla="*/ 61401 h 1590090"/>
              <a:gd name="connsiteX1069" fmla="*/ 568133 w 1164714"/>
              <a:gd name="connsiteY1069" fmla="*/ 59103 h 1590090"/>
              <a:gd name="connsiteX1070" fmla="*/ 570430 w 1164714"/>
              <a:gd name="connsiteY1070" fmla="*/ 59103 h 1590090"/>
              <a:gd name="connsiteX1071" fmla="*/ 569299 w 1164714"/>
              <a:gd name="connsiteY1071" fmla="*/ 57972 h 1590090"/>
              <a:gd name="connsiteX1072" fmla="*/ 567002 w 1164714"/>
              <a:gd name="connsiteY1072" fmla="*/ 56841 h 1590090"/>
              <a:gd name="connsiteX1073" fmla="*/ 565871 w 1164714"/>
              <a:gd name="connsiteY1073" fmla="*/ 56841 h 1590090"/>
              <a:gd name="connsiteX1074" fmla="*/ 567002 w 1164714"/>
              <a:gd name="connsiteY1074" fmla="*/ 59103 h 1590090"/>
              <a:gd name="connsiteX1075" fmla="*/ 565871 w 1164714"/>
              <a:gd name="connsiteY1075" fmla="*/ 59103 h 1590090"/>
              <a:gd name="connsiteX1076" fmla="*/ 565871 w 1164714"/>
              <a:gd name="connsiteY1076" fmla="*/ 56841 h 1590090"/>
              <a:gd name="connsiteX1077" fmla="*/ 565871 w 1164714"/>
              <a:gd name="connsiteY1077" fmla="*/ 55710 h 1590090"/>
              <a:gd name="connsiteX1078" fmla="*/ 565871 w 1164714"/>
              <a:gd name="connsiteY1078" fmla="*/ 54578 h 1590090"/>
              <a:gd name="connsiteX1079" fmla="*/ 568133 w 1164714"/>
              <a:gd name="connsiteY1079" fmla="*/ 53447 h 1590090"/>
              <a:gd name="connsiteX1080" fmla="*/ 569299 w 1164714"/>
              <a:gd name="connsiteY1080" fmla="*/ 51150 h 1590090"/>
              <a:gd name="connsiteX1081" fmla="*/ 571561 w 1164714"/>
              <a:gd name="connsiteY1081" fmla="*/ 52316 h 1590090"/>
              <a:gd name="connsiteX1082" fmla="*/ 569299 w 1164714"/>
              <a:gd name="connsiteY1082" fmla="*/ 52316 h 1590090"/>
              <a:gd name="connsiteX1083" fmla="*/ 569299 w 1164714"/>
              <a:gd name="connsiteY1083" fmla="*/ 53447 h 1590090"/>
              <a:gd name="connsiteX1084" fmla="*/ 571561 w 1164714"/>
              <a:gd name="connsiteY1084" fmla="*/ 52316 h 1590090"/>
              <a:gd name="connsiteX1085" fmla="*/ 572692 w 1164714"/>
              <a:gd name="connsiteY1085" fmla="*/ 54578 h 1590090"/>
              <a:gd name="connsiteX1086" fmla="*/ 571561 w 1164714"/>
              <a:gd name="connsiteY1086" fmla="*/ 53447 h 1590090"/>
              <a:gd name="connsiteX1087" fmla="*/ 572692 w 1164714"/>
              <a:gd name="connsiteY1087" fmla="*/ 52316 h 1590090"/>
              <a:gd name="connsiteX1088" fmla="*/ 571561 w 1164714"/>
              <a:gd name="connsiteY1088" fmla="*/ 53447 h 1590090"/>
              <a:gd name="connsiteX1089" fmla="*/ 572692 w 1164714"/>
              <a:gd name="connsiteY1089" fmla="*/ 52316 h 1590090"/>
              <a:gd name="connsiteX1090" fmla="*/ 571561 w 1164714"/>
              <a:gd name="connsiteY1090" fmla="*/ 51150 h 1590090"/>
              <a:gd name="connsiteX1091" fmla="*/ 571561 w 1164714"/>
              <a:gd name="connsiteY1091" fmla="*/ 50018 h 1590090"/>
              <a:gd name="connsiteX1092" fmla="*/ 568133 w 1164714"/>
              <a:gd name="connsiteY1092" fmla="*/ 47756 h 1590090"/>
              <a:gd name="connsiteX1093" fmla="*/ 568133 w 1164714"/>
              <a:gd name="connsiteY1093" fmla="*/ 46625 h 1590090"/>
              <a:gd name="connsiteX1094" fmla="*/ 570430 w 1164714"/>
              <a:gd name="connsiteY1094" fmla="*/ 45494 h 1590090"/>
              <a:gd name="connsiteX1095" fmla="*/ 574954 w 1164714"/>
              <a:gd name="connsiteY1095" fmla="*/ 46625 h 1590090"/>
              <a:gd name="connsiteX1096" fmla="*/ 576120 w 1164714"/>
              <a:gd name="connsiteY1096" fmla="*/ 48887 h 1590090"/>
              <a:gd name="connsiteX1097" fmla="*/ 576120 w 1164714"/>
              <a:gd name="connsiteY1097" fmla="*/ 50018 h 1590090"/>
              <a:gd name="connsiteX1098" fmla="*/ 576120 w 1164714"/>
              <a:gd name="connsiteY1098" fmla="*/ 51150 h 1590090"/>
              <a:gd name="connsiteX1099" fmla="*/ 577251 w 1164714"/>
              <a:gd name="connsiteY1099" fmla="*/ 50018 h 1590090"/>
              <a:gd name="connsiteX1100" fmla="*/ 577251 w 1164714"/>
              <a:gd name="connsiteY1100" fmla="*/ 51150 h 1590090"/>
              <a:gd name="connsiteX1101" fmla="*/ 577251 w 1164714"/>
              <a:gd name="connsiteY1101" fmla="*/ 54578 h 1590090"/>
              <a:gd name="connsiteX1102" fmla="*/ 577251 w 1164714"/>
              <a:gd name="connsiteY1102" fmla="*/ 55710 h 1590090"/>
              <a:gd name="connsiteX1103" fmla="*/ 577251 w 1164714"/>
              <a:gd name="connsiteY1103" fmla="*/ 57972 h 1590090"/>
              <a:gd name="connsiteX1104" fmla="*/ 577251 w 1164714"/>
              <a:gd name="connsiteY1104" fmla="*/ 60270 h 1590090"/>
              <a:gd name="connsiteX1105" fmla="*/ 577251 w 1164714"/>
              <a:gd name="connsiteY1105" fmla="*/ 55710 h 1590090"/>
              <a:gd name="connsiteX1106" fmla="*/ 578382 w 1164714"/>
              <a:gd name="connsiteY1106" fmla="*/ 55710 h 1590090"/>
              <a:gd name="connsiteX1107" fmla="*/ 579512 w 1164714"/>
              <a:gd name="connsiteY1107" fmla="*/ 64794 h 1590090"/>
              <a:gd name="connsiteX1108" fmla="*/ 578382 w 1164714"/>
              <a:gd name="connsiteY1108" fmla="*/ 64794 h 1590090"/>
              <a:gd name="connsiteX1109" fmla="*/ 577251 w 1164714"/>
              <a:gd name="connsiteY1109" fmla="*/ 64794 h 1590090"/>
              <a:gd name="connsiteX1110" fmla="*/ 577251 w 1164714"/>
              <a:gd name="connsiteY1110" fmla="*/ 65925 h 1590090"/>
              <a:gd name="connsiteX1111" fmla="*/ 576120 w 1164714"/>
              <a:gd name="connsiteY1111" fmla="*/ 67056 h 1590090"/>
              <a:gd name="connsiteX1112" fmla="*/ 576120 w 1164714"/>
              <a:gd name="connsiteY1112" fmla="*/ 68223 h 1590090"/>
              <a:gd name="connsiteX1113" fmla="*/ 573823 w 1164714"/>
              <a:gd name="connsiteY1113" fmla="*/ 68223 h 1590090"/>
              <a:gd name="connsiteX1114" fmla="*/ 569299 w 1164714"/>
              <a:gd name="connsiteY1114" fmla="*/ 70485 h 1590090"/>
              <a:gd name="connsiteX1115" fmla="*/ 564740 w 1164714"/>
              <a:gd name="connsiteY1115" fmla="*/ 72748 h 1590090"/>
              <a:gd name="connsiteX1116" fmla="*/ 564740 w 1164714"/>
              <a:gd name="connsiteY1116" fmla="*/ 73879 h 1590090"/>
              <a:gd name="connsiteX1117" fmla="*/ 563609 w 1164714"/>
              <a:gd name="connsiteY1117" fmla="*/ 75045 h 1590090"/>
              <a:gd name="connsiteX1118" fmla="*/ 563609 w 1164714"/>
              <a:gd name="connsiteY1118" fmla="*/ 77308 h 1590090"/>
              <a:gd name="connsiteX1119" fmla="*/ 564740 w 1164714"/>
              <a:gd name="connsiteY1119" fmla="*/ 80701 h 1590090"/>
              <a:gd name="connsiteX1120" fmla="*/ 565871 w 1164714"/>
              <a:gd name="connsiteY1120" fmla="*/ 80701 h 1590090"/>
              <a:gd name="connsiteX1121" fmla="*/ 564740 w 1164714"/>
              <a:gd name="connsiteY1121" fmla="*/ 80701 h 1590090"/>
              <a:gd name="connsiteX1122" fmla="*/ 563609 w 1164714"/>
              <a:gd name="connsiteY1122" fmla="*/ 75045 h 1590090"/>
              <a:gd name="connsiteX1123" fmla="*/ 564740 w 1164714"/>
              <a:gd name="connsiteY1123" fmla="*/ 75045 h 1590090"/>
              <a:gd name="connsiteX1124" fmla="*/ 567002 w 1164714"/>
              <a:gd name="connsiteY1124" fmla="*/ 72748 h 1590090"/>
              <a:gd name="connsiteX1125" fmla="*/ 569299 w 1164714"/>
              <a:gd name="connsiteY1125" fmla="*/ 72748 h 1590090"/>
              <a:gd name="connsiteX1126" fmla="*/ 570430 w 1164714"/>
              <a:gd name="connsiteY1126" fmla="*/ 72748 h 1590090"/>
              <a:gd name="connsiteX1127" fmla="*/ 570430 w 1164714"/>
              <a:gd name="connsiteY1127" fmla="*/ 76176 h 1590090"/>
              <a:gd name="connsiteX1128" fmla="*/ 568133 w 1164714"/>
              <a:gd name="connsiteY1128" fmla="*/ 77308 h 1590090"/>
              <a:gd name="connsiteX1129" fmla="*/ 568133 w 1164714"/>
              <a:gd name="connsiteY1129" fmla="*/ 79570 h 1590090"/>
              <a:gd name="connsiteX1130" fmla="*/ 567002 w 1164714"/>
              <a:gd name="connsiteY1130" fmla="*/ 81868 h 1590090"/>
              <a:gd name="connsiteX1131" fmla="*/ 567002 w 1164714"/>
              <a:gd name="connsiteY1131" fmla="*/ 82999 h 1590090"/>
              <a:gd name="connsiteX1132" fmla="*/ 565871 w 1164714"/>
              <a:gd name="connsiteY1132" fmla="*/ 85261 h 1590090"/>
              <a:gd name="connsiteX1133" fmla="*/ 565871 w 1164714"/>
              <a:gd name="connsiteY1133" fmla="*/ 86392 h 1590090"/>
              <a:gd name="connsiteX1134" fmla="*/ 564740 w 1164714"/>
              <a:gd name="connsiteY1134" fmla="*/ 85261 h 1590090"/>
              <a:gd name="connsiteX1135" fmla="*/ 563609 w 1164714"/>
              <a:gd name="connsiteY1135" fmla="*/ 84130 h 1590090"/>
              <a:gd name="connsiteX1136" fmla="*/ 562478 w 1164714"/>
              <a:gd name="connsiteY1136" fmla="*/ 85261 h 1590090"/>
              <a:gd name="connsiteX1137" fmla="*/ 562478 w 1164714"/>
              <a:gd name="connsiteY1137" fmla="*/ 89821 h 1590090"/>
              <a:gd name="connsiteX1138" fmla="*/ 561347 w 1164714"/>
              <a:gd name="connsiteY1138" fmla="*/ 89821 h 1590090"/>
              <a:gd name="connsiteX1139" fmla="*/ 561347 w 1164714"/>
              <a:gd name="connsiteY1139" fmla="*/ 90952 h 1590090"/>
              <a:gd name="connsiteX1140" fmla="*/ 562478 w 1164714"/>
              <a:gd name="connsiteY1140" fmla="*/ 89821 h 1590090"/>
              <a:gd name="connsiteX1141" fmla="*/ 563609 w 1164714"/>
              <a:gd name="connsiteY1141" fmla="*/ 85261 h 1590090"/>
              <a:gd name="connsiteX1142" fmla="*/ 564740 w 1164714"/>
              <a:gd name="connsiteY1142" fmla="*/ 85261 h 1590090"/>
              <a:gd name="connsiteX1143" fmla="*/ 565871 w 1164714"/>
              <a:gd name="connsiteY1143" fmla="*/ 86392 h 1590090"/>
              <a:gd name="connsiteX1144" fmla="*/ 567002 w 1164714"/>
              <a:gd name="connsiteY1144" fmla="*/ 85261 h 1590090"/>
              <a:gd name="connsiteX1145" fmla="*/ 567002 w 1164714"/>
              <a:gd name="connsiteY1145" fmla="*/ 84130 h 1590090"/>
              <a:gd name="connsiteX1146" fmla="*/ 567002 w 1164714"/>
              <a:gd name="connsiteY1146" fmla="*/ 81868 h 1590090"/>
              <a:gd name="connsiteX1147" fmla="*/ 569299 w 1164714"/>
              <a:gd name="connsiteY1147" fmla="*/ 79570 h 1590090"/>
              <a:gd name="connsiteX1148" fmla="*/ 569299 w 1164714"/>
              <a:gd name="connsiteY1148" fmla="*/ 78439 h 1590090"/>
              <a:gd name="connsiteX1149" fmla="*/ 570430 w 1164714"/>
              <a:gd name="connsiteY1149" fmla="*/ 76176 h 1590090"/>
              <a:gd name="connsiteX1150" fmla="*/ 571561 w 1164714"/>
              <a:gd name="connsiteY1150" fmla="*/ 73879 h 1590090"/>
              <a:gd name="connsiteX1151" fmla="*/ 572692 w 1164714"/>
              <a:gd name="connsiteY1151" fmla="*/ 75045 h 1590090"/>
              <a:gd name="connsiteX1152" fmla="*/ 573823 w 1164714"/>
              <a:gd name="connsiteY1152" fmla="*/ 76176 h 1590090"/>
              <a:gd name="connsiteX1153" fmla="*/ 572692 w 1164714"/>
              <a:gd name="connsiteY1153" fmla="*/ 78439 h 1590090"/>
              <a:gd name="connsiteX1154" fmla="*/ 571561 w 1164714"/>
              <a:gd name="connsiteY1154" fmla="*/ 78439 h 1590090"/>
              <a:gd name="connsiteX1155" fmla="*/ 573823 w 1164714"/>
              <a:gd name="connsiteY1155" fmla="*/ 79570 h 1590090"/>
              <a:gd name="connsiteX1156" fmla="*/ 573823 w 1164714"/>
              <a:gd name="connsiteY1156" fmla="*/ 80701 h 1590090"/>
              <a:gd name="connsiteX1157" fmla="*/ 573823 w 1164714"/>
              <a:gd name="connsiteY1157" fmla="*/ 79570 h 1590090"/>
              <a:gd name="connsiteX1158" fmla="*/ 573823 w 1164714"/>
              <a:gd name="connsiteY1158" fmla="*/ 73879 h 1590090"/>
              <a:gd name="connsiteX1159" fmla="*/ 576120 w 1164714"/>
              <a:gd name="connsiteY1159" fmla="*/ 75045 h 1590090"/>
              <a:gd name="connsiteX1160" fmla="*/ 578382 w 1164714"/>
              <a:gd name="connsiteY1160" fmla="*/ 77308 h 1590090"/>
              <a:gd name="connsiteX1161" fmla="*/ 576120 w 1164714"/>
              <a:gd name="connsiteY1161" fmla="*/ 80701 h 1590090"/>
              <a:gd name="connsiteX1162" fmla="*/ 576120 w 1164714"/>
              <a:gd name="connsiteY1162" fmla="*/ 82999 h 1590090"/>
              <a:gd name="connsiteX1163" fmla="*/ 574954 w 1164714"/>
              <a:gd name="connsiteY1163" fmla="*/ 85261 h 1590090"/>
              <a:gd name="connsiteX1164" fmla="*/ 574954 w 1164714"/>
              <a:gd name="connsiteY1164" fmla="*/ 87523 h 1590090"/>
              <a:gd name="connsiteX1165" fmla="*/ 573823 w 1164714"/>
              <a:gd name="connsiteY1165" fmla="*/ 88655 h 1590090"/>
              <a:gd name="connsiteX1166" fmla="*/ 571561 w 1164714"/>
              <a:gd name="connsiteY1166" fmla="*/ 93215 h 1590090"/>
              <a:gd name="connsiteX1167" fmla="*/ 571561 w 1164714"/>
              <a:gd name="connsiteY1167" fmla="*/ 94346 h 1590090"/>
              <a:gd name="connsiteX1168" fmla="*/ 570430 w 1164714"/>
              <a:gd name="connsiteY1168" fmla="*/ 95477 h 1590090"/>
              <a:gd name="connsiteX1169" fmla="*/ 571561 w 1164714"/>
              <a:gd name="connsiteY1169" fmla="*/ 98906 h 1590090"/>
              <a:gd name="connsiteX1170" fmla="*/ 571561 w 1164714"/>
              <a:gd name="connsiteY1170" fmla="*/ 100037 h 1590090"/>
              <a:gd name="connsiteX1171" fmla="*/ 569299 w 1164714"/>
              <a:gd name="connsiteY1171" fmla="*/ 97774 h 1590090"/>
              <a:gd name="connsiteX1172" fmla="*/ 568133 w 1164714"/>
              <a:gd name="connsiteY1172" fmla="*/ 98906 h 1590090"/>
              <a:gd name="connsiteX1173" fmla="*/ 567002 w 1164714"/>
              <a:gd name="connsiteY1173" fmla="*/ 98906 h 1590090"/>
              <a:gd name="connsiteX1174" fmla="*/ 568133 w 1164714"/>
              <a:gd name="connsiteY1174" fmla="*/ 100037 h 1590090"/>
              <a:gd name="connsiteX1175" fmla="*/ 569299 w 1164714"/>
              <a:gd name="connsiteY1175" fmla="*/ 97774 h 1590090"/>
              <a:gd name="connsiteX1176" fmla="*/ 571561 w 1164714"/>
              <a:gd name="connsiteY1176" fmla="*/ 100037 h 1590090"/>
              <a:gd name="connsiteX1177" fmla="*/ 568133 w 1164714"/>
              <a:gd name="connsiteY1177" fmla="*/ 106859 h 1590090"/>
              <a:gd name="connsiteX1178" fmla="*/ 568133 w 1164714"/>
              <a:gd name="connsiteY1178" fmla="*/ 107990 h 1590090"/>
              <a:gd name="connsiteX1179" fmla="*/ 565871 w 1164714"/>
              <a:gd name="connsiteY1179" fmla="*/ 107990 h 1590090"/>
              <a:gd name="connsiteX1180" fmla="*/ 564740 w 1164714"/>
              <a:gd name="connsiteY1180" fmla="*/ 109121 h 1590090"/>
              <a:gd name="connsiteX1181" fmla="*/ 562478 w 1164714"/>
              <a:gd name="connsiteY1181" fmla="*/ 109121 h 1590090"/>
              <a:gd name="connsiteX1182" fmla="*/ 562478 w 1164714"/>
              <a:gd name="connsiteY1182" fmla="*/ 111419 h 1590090"/>
              <a:gd name="connsiteX1183" fmla="*/ 561347 w 1164714"/>
              <a:gd name="connsiteY1183" fmla="*/ 111419 h 1590090"/>
              <a:gd name="connsiteX1184" fmla="*/ 560181 w 1164714"/>
              <a:gd name="connsiteY1184" fmla="*/ 113681 h 1590090"/>
              <a:gd name="connsiteX1185" fmla="*/ 561347 w 1164714"/>
              <a:gd name="connsiteY1185" fmla="*/ 111419 h 1590090"/>
              <a:gd name="connsiteX1186" fmla="*/ 562478 w 1164714"/>
              <a:gd name="connsiteY1186" fmla="*/ 111419 h 1590090"/>
              <a:gd name="connsiteX1187" fmla="*/ 563609 w 1164714"/>
              <a:gd name="connsiteY1187" fmla="*/ 109121 h 1590090"/>
              <a:gd name="connsiteX1188" fmla="*/ 564740 w 1164714"/>
              <a:gd name="connsiteY1188" fmla="*/ 110253 h 1590090"/>
              <a:gd name="connsiteX1189" fmla="*/ 565871 w 1164714"/>
              <a:gd name="connsiteY1189" fmla="*/ 109121 h 1590090"/>
              <a:gd name="connsiteX1190" fmla="*/ 567002 w 1164714"/>
              <a:gd name="connsiteY1190" fmla="*/ 107990 h 1590090"/>
              <a:gd name="connsiteX1191" fmla="*/ 564740 w 1164714"/>
              <a:gd name="connsiteY1191" fmla="*/ 111419 h 1590090"/>
              <a:gd name="connsiteX1192" fmla="*/ 565871 w 1164714"/>
              <a:gd name="connsiteY1192" fmla="*/ 112550 h 1590090"/>
              <a:gd name="connsiteX1193" fmla="*/ 563609 w 1164714"/>
              <a:gd name="connsiteY1193" fmla="*/ 114813 h 1590090"/>
              <a:gd name="connsiteX1194" fmla="*/ 565871 w 1164714"/>
              <a:gd name="connsiteY1194" fmla="*/ 112550 h 1590090"/>
              <a:gd name="connsiteX1195" fmla="*/ 565871 w 1164714"/>
              <a:gd name="connsiteY1195" fmla="*/ 110253 h 1590090"/>
              <a:gd name="connsiteX1196" fmla="*/ 567002 w 1164714"/>
              <a:gd name="connsiteY1196" fmla="*/ 109121 h 1590090"/>
              <a:gd name="connsiteX1197" fmla="*/ 568133 w 1164714"/>
              <a:gd name="connsiteY1197" fmla="*/ 109121 h 1590090"/>
              <a:gd name="connsiteX1198" fmla="*/ 567002 w 1164714"/>
              <a:gd name="connsiteY1198" fmla="*/ 114813 h 1590090"/>
              <a:gd name="connsiteX1199" fmla="*/ 568133 w 1164714"/>
              <a:gd name="connsiteY1199" fmla="*/ 117075 h 1590090"/>
              <a:gd name="connsiteX1200" fmla="*/ 569299 w 1164714"/>
              <a:gd name="connsiteY1200" fmla="*/ 119373 h 1590090"/>
              <a:gd name="connsiteX1201" fmla="*/ 569299 w 1164714"/>
              <a:gd name="connsiteY1201" fmla="*/ 118206 h 1590090"/>
              <a:gd name="connsiteX1202" fmla="*/ 571561 w 1164714"/>
              <a:gd name="connsiteY1202" fmla="*/ 118206 h 1590090"/>
              <a:gd name="connsiteX1203" fmla="*/ 571561 w 1164714"/>
              <a:gd name="connsiteY1203" fmla="*/ 114813 h 1590090"/>
              <a:gd name="connsiteX1204" fmla="*/ 571561 w 1164714"/>
              <a:gd name="connsiteY1204" fmla="*/ 110253 h 1590090"/>
              <a:gd name="connsiteX1205" fmla="*/ 572692 w 1164714"/>
              <a:gd name="connsiteY1205" fmla="*/ 109121 h 1590090"/>
              <a:gd name="connsiteX1206" fmla="*/ 574954 w 1164714"/>
              <a:gd name="connsiteY1206" fmla="*/ 102299 h 1590090"/>
              <a:gd name="connsiteX1207" fmla="*/ 574954 w 1164714"/>
              <a:gd name="connsiteY1207" fmla="*/ 96608 h 1590090"/>
              <a:gd name="connsiteX1208" fmla="*/ 576120 w 1164714"/>
              <a:gd name="connsiteY1208" fmla="*/ 95477 h 1590090"/>
              <a:gd name="connsiteX1209" fmla="*/ 579512 w 1164714"/>
              <a:gd name="connsiteY1209" fmla="*/ 94346 h 1590090"/>
              <a:gd name="connsiteX1210" fmla="*/ 581774 w 1164714"/>
              <a:gd name="connsiteY1210" fmla="*/ 97774 h 1590090"/>
              <a:gd name="connsiteX1211" fmla="*/ 581774 w 1164714"/>
              <a:gd name="connsiteY1211" fmla="*/ 98906 h 1590090"/>
              <a:gd name="connsiteX1212" fmla="*/ 582940 w 1164714"/>
              <a:gd name="connsiteY1212" fmla="*/ 97774 h 1590090"/>
              <a:gd name="connsiteX1213" fmla="*/ 584071 w 1164714"/>
              <a:gd name="connsiteY1213" fmla="*/ 100037 h 1590090"/>
              <a:gd name="connsiteX1214" fmla="*/ 586333 w 1164714"/>
              <a:gd name="connsiteY1214" fmla="*/ 98906 h 1590090"/>
              <a:gd name="connsiteX1215" fmla="*/ 586333 w 1164714"/>
              <a:gd name="connsiteY1215" fmla="*/ 97774 h 1590090"/>
              <a:gd name="connsiteX1216" fmla="*/ 585202 w 1164714"/>
              <a:gd name="connsiteY1216" fmla="*/ 94346 h 1590090"/>
              <a:gd name="connsiteX1217" fmla="*/ 586333 w 1164714"/>
              <a:gd name="connsiteY1217" fmla="*/ 93215 h 1590090"/>
              <a:gd name="connsiteX1218" fmla="*/ 586333 w 1164714"/>
              <a:gd name="connsiteY1218" fmla="*/ 92083 h 1590090"/>
              <a:gd name="connsiteX1219" fmla="*/ 586333 w 1164714"/>
              <a:gd name="connsiteY1219" fmla="*/ 90952 h 1590090"/>
              <a:gd name="connsiteX1220" fmla="*/ 588595 w 1164714"/>
              <a:gd name="connsiteY1220" fmla="*/ 87523 h 1590090"/>
              <a:gd name="connsiteX1221" fmla="*/ 588595 w 1164714"/>
              <a:gd name="connsiteY1221" fmla="*/ 86392 h 1590090"/>
              <a:gd name="connsiteX1222" fmla="*/ 593154 w 1164714"/>
              <a:gd name="connsiteY1222" fmla="*/ 82999 h 1590090"/>
              <a:gd name="connsiteX1223" fmla="*/ 595416 w 1164714"/>
              <a:gd name="connsiteY1223" fmla="*/ 80701 h 1590090"/>
              <a:gd name="connsiteX1224" fmla="*/ 596547 w 1164714"/>
              <a:gd name="connsiteY1224" fmla="*/ 80701 h 1590090"/>
              <a:gd name="connsiteX1225" fmla="*/ 597677 w 1164714"/>
              <a:gd name="connsiteY1225" fmla="*/ 81868 h 1590090"/>
              <a:gd name="connsiteX1226" fmla="*/ 598844 w 1164714"/>
              <a:gd name="connsiteY1226" fmla="*/ 79570 h 1590090"/>
              <a:gd name="connsiteX1227" fmla="*/ 599975 w 1164714"/>
              <a:gd name="connsiteY1227" fmla="*/ 79570 h 1590090"/>
              <a:gd name="connsiteX1228" fmla="*/ 598844 w 1164714"/>
              <a:gd name="connsiteY1228" fmla="*/ 77308 h 1590090"/>
              <a:gd name="connsiteX1229" fmla="*/ 599975 w 1164714"/>
              <a:gd name="connsiteY1229" fmla="*/ 76176 h 1590090"/>
              <a:gd name="connsiteX1230" fmla="*/ 601105 w 1164714"/>
              <a:gd name="connsiteY1230" fmla="*/ 76176 h 1590090"/>
              <a:gd name="connsiteX1231" fmla="*/ 601105 w 1164714"/>
              <a:gd name="connsiteY1231" fmla="*/ 75045 h 1590090"/>
              <a:gd name="connsiteX1232" fmla="*/ 602236 w 1164714"/>
              <a:gd name="connsiteY1232" fmla="*/ 72748 h 1590090"/>
              <a:gd name="connsiteX1233" fmla="*/ 602236 w 1164714"/>
              <a:gd name="connsiteY1233" fmla="*/ 71616 h 1590090"/>
              <a:gd name="connsiteX1234" fmla="*/ 603367 w 1164714"/>
              <a:gd name="connsiteY1234" fmla="*/ 71616 h 1590090"/>
              <a:gd name="connsiteX1235" fmla="*/ 603367 w 1164714"/>
              <a:gd name="connsiteY1235" fmla="*/ 72748 h 1590090"/>
              <a:gd name="connsiteX1236" fmla="*/ 604498 w 1164714"/>
              <a:gd name="connsiteY1236" fmla="*/ 71616 h 1590090"/>
              <a:gd name="connsiteX1237" fmla="*/ 605664 w 1164714"/>
              <a:gd name="connsiteY1237" fmla="*/ 71616 h 1590090"/>
              <a:gd name="connsiteX1238" fmla="*/ 605664 w 1164714"/>
              <a:gd name="connsiteY1238" fmla="*/ 72748 h 1590090"/>
              <a:gd name="connsiteX1239" fmla="*/ 605664 w 1164714"/>
              <a:gd name="connsiteY1239" fmla="*/ 73879 h 1590090"/>
              <a:gd name="connsiteX1240" fmla="*/ 604498 w 1164714"/>
              <a:gd name="connsiteY1240" fmla="*/ 73879 h 1590090"/>
              <a:gd name="connsiteX1241" fmla="*/ 605664 w 1164714"/>
              <a:gd name="connsiteY1241" fmla="*/ 75045 h 1590090"/>
              <a:gd name="connsiteX1242" fmla="*/ 605664 w 1164714"/>
              <a:gd name="connsiteY1242" fmla="*/ 76176 h 1590090"/>
              <a:gd name="connsiteX1243" fmla="*/ 605664 w 1164714"/>
              <a:gd name="connsiteY1243" fmla="*/ 77308 h 1590090"/>
              <a:gd name="connsiteX1244" fmla="*/ 605664 w 1164714"/>
              <a:gd name="connsiteY1244" fmla="*/ 76176 h 1590090"/>
              <a:gd name="connsiteX1245" fmla="*/ 605664 w 1164714"/>
              <a:gd name="connsiteY1245" fmla="*/ 75045 h 1590090"/>
              <a:gd name="connsiteX1246" fmla="*/ 604498 w 1164714"/>
              <a:gd name="connsiteY1246" fmla="*/ 76176 h 1590090"/>
              <a:gd name="connsiteX1247" fmla="*/ 605664 w 1164714"/>
              <a:gd name="connsiteY1247" fmla="*/ 78439 h 1590090"/>
              <a:gd name="connsiteX1248" fmla="*/ 606795 w 1164714"/>
              <a:gd name="connsiteY1248" fmla="*/ 79570 h 1590090"/>
              <a:gd name="connsiteX1249" fmla="*/ 603367 w 1164714"/>
              <a:gd name="connsiteY1249" fmla="*/ 81868 h 1590090"/>
              <a:gd name="connsiteX1250" fmla="*/ 604498 w 1164714"/>
              <a:gd name="connsiteY1250" fmla="*/ 81868 h 1590090"/>
              <a:gd name="connsiteX1251" fmla="*/ 606795 w 1164714"/>
              <a:gd name="connsiteY1251" fmla="*/ 79570 h 1590090"/>
              <a:gd name="connsiteX1252" fmla="*/ 606795 w 1164714"/>
              <a:gd name="connsiteY1252" fmla="*/ 82999 h 1590090"/>
              <a:gd name="connsiteX1253" fmla="*/ 606795 w 1164714"/>
              <a:gd name="connsiteY1253" fmla="*/ 85261 h 1590090"/>
              <a:gd name="connsiteX1254" fmla="*/ 607926 w 1164714"/>
              <a:gd name="connsiteY1254" fmla="*/ 86392 h 1590090"/>
              <a:gd name="connsiteX1255" fmla="*/ 609057 w 1164714"/>
              <a:gd name="connsiteY1255" fmla="*/ 86392 h 1590090"/>
              <a:gd name="connsiteX1256" fmla="*/ 610188 w 1164714"/>
              <a:gd name="connsiteY1256" fmla="*/ 86392 h 1590090"/>
              <a:gd name="connsiteX1257" fmla="*/ 609057 w 1164714"/>
              <a:gd name="connsiteY1257" fmla="*/ 85261 h 1590090"/>
              <a:gd name="connsiteX1258" fmla="*/ 607926 w 1164714"/>
              <a:gd name="connsiteY1258" fmla="*/ 86392 h 1590090"/>
              <a:gd name="connsiteX1259" fmla="*/ 606795 w 1164714"/>
              <a:gd name="connsiteY1259" fmla="*/ 85261 h 1590090"/>
              <a:gd name="connsiteX1260" fmla="*/ 606795 w 1164714"/>
              <a:gd name="connsiteY1260" fmla="*/ 82999 h 1590090"/>
              <a:gd name="connsiteX1261" fmla="*/ 607926 w 1164714"/>
              <a:gd name="connsiteY1261" fmla="*/ 80701 h 1590090"/>
              <a:gd name="connsiteX1262" fmla="*/ 606795 w 1164714"/>
              <a:gd name="connsiteY1262" fmla="*/ 77308 h 1590090"/>
              <a:gd name="connsiteX1263" fmla="*/ 606795 w 1164714"/>
              <a:gd name="connsiteY1263" fmla="*/ 73879 h 1590090"/>
              <a:gd name="connsiteX1264" fmla="*/ 606795 w 1164714"/>
              <a:gd name="connsiteY1264" fmla="*/ 71616 h 1590090"/>
              <a:gd name="connsiteX1265" fmla="*/ 607926 w 1164714"/>
              <a:gd name="connsiteY1265" fmla="*/ 70485 h 1590090"/>
              <a:gd name="connsiteX1266" fmla="*/ 607926 w 1164714"/>
              <a:gd name="connsiteY1266" fmla="*/ 68223 h 1590090"/>
              <a:gd name="connsiteX1267" fmla="*/ 609057 w 1164714"/>
              <a:gd name="connsiteY1267" fmla="*/ 67056 h 1590090"/>
              <a:gd name="connsiteX1268" fmla="*/ 610188 w 1164714"/>
              <a:gd name="connsiteY1268" fmla="*/ 63663 h 1590090"/>
              <a:gd name="connsiteX1269" fmla="*/ 611319 w 1164714"/>
              <a:gd name="connsiteY1269" fmla="*/ 62532 h 1590090"/>
              <a:gd name="connsiteX1270" fmla="*/ 610188 w 1164714"/>
              <a:gd name="connsiteY1270" fmla="*/ 60270 h 1590090"/>
              <a:gd name="connsiteX1271" fmla="*/ 610188 w 1164714"/>
              <a:gd name="connsiteY1271" fmla="*/ 61401 h 1590090"/>
              <a:gd name="connsiteX1272" fmla="*/ 610188 w 1164714"/>
              <a:gd name="connsiteY1272" fmla="*/ 60270 h 1590090"/>
              <a:gd name="connsiteX1273" fmla="*/ 610188 w 1164714"/>
              <a:gd name="connsiteY1273" fmla="*/ 60234 h 1590090"/>
              <a:gd name="connsiteX1274" fmla="*/ 609057 w 1164714"/>
              <a:gd name="connsiteY1274" fmla="*/ 59103 h 1590090"/>
              <a:gd name="connsiteX1275" fmla="*/ 609622 w 1164714"/>
              <a:gd name="connsiteY1275" fmla="*/ 59103 h 1590090"/>
              <a:gd name="connsiteX1276" fmla="*/ 609057 w 1164714"/>
              <a:gd name="connsiteY1276" fmla="*/ 57972 h 1590090"/>
              <a:gd name="connsiteX1277" fmla="*/ 610188 w 1164714"/>
              <a:gd name="connsiteY1277" fmla="*/ 55710 h 1590090"/>
              <a:gd name="connsiteX1278" fmla="*/ 610188 w 1164714"/>
              <a:gd name="connsiteY1278" fmla="*/ 54578 h 1590090"/>
              <a:gd name="connsiteX1279" fmla="*/ 611319 w 1164714"/>
              <a:gd name="connsiteY1279" fmla="*/ 54578 h 1590090"/>
              <a:gd name="connsiteX1280" fmla="*/ 612450 w 1164714"/>
              <a:gd name="connsiteY1280" fmla="*/ 55710 h 1590090"/>
              <a:gd name="connsiteX1281" fmla="*/ 611319 w 1164714"/>
              <a:gd name="connsiteY1281" fmla="*/ 57972 h 1590090"/>
              <a:gd name="connsiteX1282" fmla="*/ 612450 w 1164714"/>
              <a:gd name="connsiteY1282" fmla="*/ 59103 h 1590090"/>
              <a:gd name="connsiteX1283" fmla="*/ 611319 w 1164714"/>
              <a:gd name="connsiteY1283" fmla="*/ 60270 h 1590090"/>
              <a:gd name="connsiteX1284" fmla="*/ 610188 w 1164714"/>
              <a:gd name="connsiteY1284" fmla="*/ 65925 h 1590090"/>
              <a:gd name="connsiteX1285" fmla="*/ 612450 w 1164714"/>
              <a:gd name="connsiteY1285" fmla="*/ 70485 h 1590090"/>
              <a:gd name="connsiteX1286" fmla="*/ 611319 w 1164714"/>
              <a:gd name="connsiteY1286" fmla="*/ 72748 h 1590090"/>
              <a:gd name="connsiteX1287" fmla="*/ 610188 w 1164714"/>
              <a:gd name="connsiteY1287" fmla="*/ 75045 h 1590090"/>
              <a:gd name="connsiteX1288" fmla="*/ 610188 w 1164714"/>
              <a:gd name="connsiteY1288" fmla="*/ 76176 h 1590090"/>
              <a:gd name="connsiteX1289" fmla="*/ 610188 w 1164714"/>
              <a:gd name="connsiteY1289" fmla="*/ 77308 h 1590090"/>
              <a:gd name="connsiteX1290" fmla="*/ 611319 w 1164714"/>
              <a:gd name="connsiteY1290" fmla="*/ 77308 h 1590090"/>
              <a:gd name="connsiteX1291" fmla="*/ 612450 w 1164714"/>
              <a:gd name="connsiteY1291" fmla="*/ 77308 h 1590090"/>
              <a:gd name="connsiteX1292" fmla="*/ 612450 w 1164714"/>
              <a:gd name="connsiteY1292" fmla="*/ 78439 h 1590090"/>
              <a:gd name="connsiteX1293" fmla="*/ 611319 w 1164714"/>
              <a:gd name="connsiteY1293" fmla="*/ 80701 h 1590090"/>
              <a:gd name="connsiteX1294" fmla="*/ 612450 w 1164714"/>
              <a:gd name="connsiteY1294" fmla="*/ 80701 h 1590090"/>
              <a:gd name="connsiteX1295" fmla="*/ 612450 w 1164714"/>
              <a:gd name="connsiteY1295" fmla="*/ 78439 h 1590090"/>
              <a:gd name="connsiteX1296" fmla="*/ 613616 w 1164714"/>
              <a:gd name="connsiteY1296" fmla="*/ 78439 h 1590090"/>
              <a:gd name="connsiteX1297" fmla="*/ 612450 w 1164714"/>
              <a:gd name="connsiteY1297" fmla="*/ 78439 h 1590090"/>
              <a:gd name="connsiteX1298" fmla="*/ 612450 w 1164714"/>
              <a:gd name="connsiteY1298" fmla="*/ 77308 h 1590090"/>
              <a:gd name="connsiteX1299" fmla="*/ 611319 w 1164714"/>
              <a:gd name="connsiteY1299" fmla="*/ 76176 h 1590090"/>
              <a:gd name="connsiteX1300" fmla="*/ 611319 w 1164714"/>
              <a:gd name="connsiteY1300" fmla="*/ 75045 h 1590090"/>
              <a:gd name="connsiteX1301" fmla="*/ 612450 w 1164714"/>
              <a:gd name="connsiteY1301" fmla="*/ 73879 h 1590090"/>
              <a:gd name="connsiteX1302" fmla="*/ 614747 w 1164714"/>
              <a:gd name="connsiteY1302" fmla="*/ 75045 h 1590090"/>
              <a:gd name="connsiteX1303" fmla="*/ 615878 w 1164714"/>
              <a:gd name="connsiteY1303" fmla="*/ 73879 h 1590090"/>
              <a:gd name="connsiteX1304" fmla="*/ 612450 w 1164714"/>
              <a:gd name="connsiteY1304" fmla="*/ 72748 h 1590090"/>
              <a:gd name="connsiteX1305" fmla="*/ 613616 w 1164714"/>
              <a:gd name="connsiteY1305" fmla="*/ 69354 h 1590090"/>
              <a:gd name="connsiteX1306" fmla="*/ 615878 w 1164714"/>
              <a:gd name="connsiteY1306" fmla="*/ 71616 h 1590090"/>
              <a:gd name="connsiteX1307" fmla="*/ 615878 w 1164714"/>
              <a:gd name="connsiteY1307" fmla="*/ 72748 h 1590090"/>
              <a:gd name="connsiteX1308" fmla="*/ 615878 w 1164714"/>
              <a:gd name="connsiteY1308" fmla="*/ 73879 h 1590090"/>
              <a:gd name="connsiteX1309" fmla="*/ 614747 w 1164714"/>
              <a:gd name="connsiteY1309" fmla="*/ 75045 h 1590090"/>
              <a:gd name="connsiteX1310" fmla="*/ 612450 w 1164714"/>
              <a:gd name="connsiteY1310" fmla="*/ 76176 h 1590090"/>
              <a:gd name="connsiteX1311" fmla="*/ 614747 w 1164714"/>
              <a:gd name="connsiteY1311" fmla="*/ 75045 h 1590090"/>
              <a:gd name="connsiteX1312" fmla="*/ 614747 w 1164714"/>
              <a:gd name="connsiteY1312" fmla="*/ 76176 h 1590090"/>
              <a:gd name="connsiteX1313" fmla="*/ 617009 w 1164714"/>
              <a:gd name="connsiteY1313" fmla="*/ 73879 h 1590090"/>
              <a:gd name="connsiteX1314" fmla="*/ 617009 w 1164714"/>
              <a:gd name="connsiteY1314" fmla="*/ 70485 h 1590090"/>
              <a:gd name="connsiteX1315" fmla="*/ 614747 w 1164714"/>
              <a:gd name="connsiteY1315" fmla="*/ 68223 h 1590090"/>
              <a:gd name="connsiteX1316" fmla="*/ 613616 w 1164714"/>
              <a:gd name="connsiteY1316" fmla="*/ 67056 h 1590090"/>
              <a:gd name="connsiteX1317" fmla="*/ 613616 w 1164714"/>
              <a:gd name="connsiteY1317" fmla="*/ 65925 h 1590090"/>
              <a:gd name="connsiteX1318" fmla="*/ 613616 w 1164714"/>
              <a:gd name="connsiteY1318" fmla="*/ 64794 h 1590090"/>
              <a:gd name="connsiteX1319" fmla="*/ 614747 w 1164714"/>
              <a:gd name="connsiteY1319" fmla="*/ 63663 h 1590090"/>
              <a:gd name="connsiteX1320" fmla="*/ 614747 w 1164714"/>
              <a:gd name="connsiteY1320" fmla="*/ 68223 h 1590090"/>
              <a:gd name="connsiteX1321" fmla="*/ 615878 w 1164714"/>
              <a:gd name="connsiteY1321" fmla="*/ 64794 h 1590090"/>
              <a:gd name="connsiteX1322" fmla="*/ 617009 w 1164714"/>
              <a:gd name="connsiteY1322" fmla="*/ 65925 h 1590090"/>
              <a:gd name="connsiteX1323" fmla="*/ 618140 w 1164714"/>
              <a:gd name="connsiteY1323" fmla="*/ 68223 h 1590090"/>
              <a:gd name="connsiteX1324" fmla="*/ 617009 w 1164714"/>
              <a:gd name="connsiteY1324" fmla="*/ 67056 h 1590090"/>
              <a:gd name="connsiteX1325" fmla="*/ 615878 w 1164714"/>
              <a:gd name="connsiteY1325" fmla="*/ 68223 h 1590090"/>
              <a:gd name="connsiteX1326" fmla="*/ 617009 w 1164714"/>
              <a:gd name="connsiteY1326" fmla="*/ 68223 h 1590090"/>
              <a:gd name="connsiteX1327" fmla="*/ 615878 w 1164714"/>
              <a:gd name="connsiteY1327" fmla="*/ 69354 h 1590090"/>
              <a:gd name="connsiteX1328" fmla="*/ 615878 w 1164714"/>
              <a:gd name="connsiteY1328" fmla="*/ 70485 h 1590090"/>
              <a:gd name="connsiteX1329" fmla="*/ 617009 w 1164714"/>
              <a:gd name="connsiteY1329" fmla="*/ 69354 h 1590090"/>
              <a:gd name="connsiteX1330" fmla="*/ 617009 w 1164714"/>
              <a:gd name="connsiteY1330" fmla="*/ 70485 h 1590090"/>
              <a:gd name="connsiteX1331" fmla="*/ 617009 w 1164714"/>
              <a:gd name="connsiteY1331" fmla="*/ 76176 h 1590090"/>
              <a:gd name="connsiteX1332" fmla="*/ 617009 w 1164714"/>
              <a:gd name="connsiteY1332" fmla="*/ 78439 h 1590090"/>
              <a:gd name="connsiteX1333" fmla="*/ 614747 w 1164714"/>
              <a:gd name="connsiteY1333" fmla="*/ 81868 h 1590090"/>
              <a:gd name="connsiteX1334" fmla="*/ 617009 w 1164714"/>
              <a:gd name="connsiteY1334" fmla="*/ 79570 h 1590090"/>
              <a:gd name="connsiteX1335" fmla="*/ 618140 w 1164714"/>
              <a:gd name="connsiteY1335" fmla="*/ 76176 h 1590090"/>
              <a:gd name="connsiteX1336" fmla="*/ 617009 w 1164714"/>
              <a:gd name="connsiteY1336" fmla="*/ 75045 h 1590090"/>
              <a:gd name="connsiteX1337" fmla="*/ 619270 w 1164714"/>
              <a:gd name="connsiteY1337" fmla="*/ 73879 h 1590090"/>
              <a:gd name="connsiteX1338" fmla="*/ 621568 w 1164714"/>
              <a:gd name="connsiteY1338" fmla="*/ 76176 h 1590090"/>
              <a:gd name="connsiteX1339" fmla="*/ 621568 w 1164714"/>
              <a:gd name="connsiteY1339" fmla="*/ 78439 h 1590090"/>
              <a:gd name="connsiteX1340" fmla="*/ 621568 w 1164714"/>
              <a:gd name="connsiteY1340" fmla="*/ 76176 h 1590090"/>
              <a:gd name="connsiteX1341" fmla="*/ 624960 w 1164714"/>
              <a:gd name="connsiteY1341" fmla="*/ 76176 h 1590090"/>
              <a:gd name="connsiteX1342" fmla="*/ 626091 w 1164714"/>
              <a:gd name="connsiteY1342" fmla="*/ 75045 h 1590090"/>
              <a:gd name="connsiteX1343" fmla="*/ 627222 w 1164714"/>
              <a:gd name="connsiteY1343" fmla="*/ 75045 h 1590090"/>
              <a:gd name="connsiteX1344" fmla="*/ 628388 w 1164714"/>
              <a:gd name="connsiteY1344" fmla="*/ 76176 h 1590090"/>
              <a:gd name="connsiteX1345" fmla="*/ 630650 w 1164714"/>
              <a:gd name="connsiteY1345" fmla="*/ 78439 h 1590090"/>
              <a:gd name="connsiteX1346" fmla="*/ 632912 w 1164714"/>
              <a:gd name="connsiteY1346" fmla="*/ 78439 h 1590090"/>
              <a:gd name="connsiteX1347" fmla="*/ 634043 w 1164714"/>
              <a:gd name="connsiteY1347" fmla="*/ 80701 h 1590090"/>
              <a:gd name="connsiteX1348" fmla="*/ 635209 w 1164714"/>
              <a:gd name="connsiteY1348" fmla="*/ 80701 h 1590090"/>
              <a:gd name="connsiteX1349" fmla="*/ 634043 w 1164714"/>
              <a:gd name="connsiteY1349" fmla="*/ 78439 h 1590090"/>
              <a:gd name="connsiteX1350" fmla="*/ 634043 w 1164714"/>
              <a:gd name="connsiteY1350" fmla="*/ 77308 h 1590090"/>
              <a:gd name="connsiteX1351" fmla="*/ 635209 w 1164714"/>
              <a:gd name="connsiteY1351" fmla="*/ 75045 h 1590090"/>
              <a:gd name="connsiteX1352" fmla="*/ 637471 w 1164714"/>
              <a:gd name="connsiteY1352" fmla="*/ 73879 h 1590090"/>
              <a:gd name="connsiteX1353" fmla="*/ 638602 w 1164714"/>
              <a:gd name="connsiteY1353" fmla="*/ 76176 h 1590090"/>
              <a:gd name="connsiteX1354" fmla="*/ 636340 w 1164714"/>
              <a:gd name="connsiteY1354" fmla="*/ 76176 h 1590090"/>
              <a:gd name="connsiteX1355" fmla="*/ 636340 w 1164714"/>
              <a:gd name="connsiteY1355" fmla="*/ 77308 h 1590090"/>
              <a:gd name="connsiteX1356" fmla="*/ 636340 w 1164714"/>
              <a:gd name="connsiteY1356" fmla="*/ 79570 h 1590090"/>
              <a:gd name="connsiteX1357" fmla="*/ 637471 w 1164714"/>
              <a:gd name="connsiteY1357" fmla="*/ 80701 h 1590090"/>
              <a:gd name="connsiteX1358" fmla="*/ 636340 w 1164714"/>
              <a:gd name="connsiteY1358" fmla="*/ 78439 h 1590090"/>
              <a:gd name="connsiteX1359" fmla="*/ 637471 w 1164714"/>
              <a:gd name="connsiteY1359" fmla="*/ 77308 h 1590090"/>
              <a:gd name="connsiteX1360" fmla="*/ 638602 w 1164714"/>
              <a:gd name="connsiteY1360" fmla="*/ 79570 h 1590090"/>
              <a:gd name="connsiteX1361" fmla="*/ 640863 w 1164714"/>
              <a:gd name="connsiteY1361" fmla="*/ 79570 h 1590090"/>
              <a:gd name="connsiteX1362" fmla="*/ 638602 w 1164714"/>
              <a:gd name="connsiteY1362" fmla="*/ 79570 h 1590090"/>
              <a:gd name="connsiteX1363" fmla="*/ 637471 w 1164714"/>
              <a:gd name="connsiteY1363" fmla="*/ 77308 h 1590090"/>
              <a:gd name="connsiteX1364" fmla="*/ 644291 w 1164714"/>
              <a:gd name="connsiteY1364" fmla="*/ 76176 h 1590090"/>
              <a:gd name="connsiteX1365" fmla="*/ 643161 w 1164714"/>
              <a:gd name="connsiteY1365" fmla="*/ 76176 h 1590090"/>
              <a:gd name="connsiteX1366" fmla="*/ 640863 w 1164714"/>
              <a:gd name="connsiteY1366" fmla="*/ 76176 h 1590090"/>
              <a:gd name="connsiteX1367" fmla="*/ 640863 w 1164714"/>
              <a:gd name="connsiteY1367" fmla="*/ 75045 h 1590090"/>
              <a:gd name="connsiteX1368" fmla="*/ 641994 w 1164714"/>
              <a:gd name="connsiteY1368" fmla="*/ 73879 h 1590090"/>
              <a:gd name="connsiteX1369" fmla="*/ 645422 w 1164714"/>
              <a:gd name="connsiteY1369" fmla="*/ 69354 h 1590090"/>
              <a:gd name="connsiteX1370" fmla="*/ 647684 w 1164714"/>
              <a:gd name="connsiteY1370" fmla="*/ 68223 h 1590090"/>
              <a:gd name="connsiteX1371" fmla="*/ 649981 w 1164714"/>
              <a:gd name="connsiteY1371" fmla="*/ 70485 h 1590090"/>
              <a:gd name="connsiteX1372" fmla="*/ 648815 w 1164714"/>
              <a:gd name="connsiteY1372" fmla="*/ 67056 h 1590090"/>
              <a:gd name="connsiteX1373" fmla="*/ 651112 w 1164714"/>
              <a:gd name="connsiteY1373" fmla="*/ 69354 h 1590090"/>
              <a:gd name="connsiteX1374" fmla="*/ 649981 w 1164714"/>
              <a:gd name="connsiteY1374" fmla="*/ 67056 h 1590090"/>
              <a:gd name="connsiteX1375" fmla="*/ 649981 w 1164714"/>
              <a:gd name="connsiteY1375" fmla="*/ 65925 h 1590090"/>
              <a:gd name="connsiteX1376" fmla="*/ 652243 w 1164714"/>
              <a:gd name="connsiteY1376" fmla="*/ 65925 h 1590090"/>
              <a:gd name="connsiteX1377" fmla="*/ 651112 w 1164714"/>
              <a:gd name="connsiteY1377" fmla="*/ 65925 h 1590090"/>
              <a:gd name="connsiteX1378" fmla="*/ 649981 w 1164714"/>
              <a:gd name="connsiteY1378" fmla="*/ 64794 h 1590090"/>
              <a:gd name="connsiteX1379" fmla="*/ 652243 w 1164714"/>
              <a:gd name="connsiteY1379" fmla="*/ 63663 h 1590090"/>
              <a:gd name="connsiteX1380" fmla="*/ 654505 w 1164714"/>
              <a:gd name="connsiteY1380" fmla="*/ 64794 h 1590090"/>
              <a:gd name="connsiteX1381" fmla="*/ 654505 w 1164714"/>
              <a:gd name="connsiteY1381" fmla="*/ 63663 h 1590090"/>
              <a:gd name="connsiteX1382" fmla="*/ 653374 w 1164714"/>
              <a:gd name="connsiteY1382" fmla="*/ 63663 h 1590090"/>
              <a:gd name="connsiteX1383" fmla="*/ 656767 w 1164714"/>
              <a:gd name="connsiteY1383" fmla="*/ 63663 h 1590090"/>
              <a:gd name="connsiteX1384" fmla="*/ 655636 w 1164714"/>
              <a:gd name="connsiteY1384" fmla="*/ 63663 h 1590090"/>
              <a:gd name="connsiteX1385" fmla="*/ 657933 w 1164714"/>
              <a:gd name="connsiteY1385" fmla="*/ 63663 h 1590090"/>
              <a:gd name="connsiteX1386" fmla="*/ 659064 w 1164714"/>
              <a:gd name="connsiteY1386" fmla="*/ 63663 h 1590090"/>
              <a:gd name="connsiteX1387" fmla="*/ 660195 w 1164714"/>
              <a:gd name="connsiteY1387" fmla="*/ 65925 h 1590090"/>
              <a:gd name="connsiteX1388" fmla="*/ 657933 w 1164714"/>
              <a:gd name="connsiteY1388" fmla="*/ 67056 h 1590090"/>
              <a:gd name="connsiteX1389" fmla="*/ 657933 w 1164714"/>
              <a:gd name="connsiteY1389" fmla="*/ 65925 h 1590090"/>
              <a:gd name="connsiteX1390" fmla="*/ 655636 w 1164714"/>
              <a:gd name="connsiteY1390" fmla="*/ 69354 h 1590090"/>
              <a:gd name="connsiteX1391" fmla="*/ 656767 w 1164714"/>
              <a:gd name="connsiteY1391" fmla="*/ 76176 h 1590090"/>
              <a:gd name="connsiteX1392" fmla="*/ 654505 w 1164714"/>
              <a:gd name="connsiteY1392" fmla="*/ 75045 h 1590090"/>
              <a:gd name="connsiteX1393" fmla="*/ 654505 w 1164714"/>
              <a:gd name="connsiteY1393" fmla="*/ 70485 h 1590090"/>
              <a:gd name="connsiteX1394" fmla="*/ 653374 w 1164714"/>
              <a:gd name="connsiteY1394" fmla="*/ 72748 h 1590090"/>
              <a:gd name="connsiteX1395" fmla="*/ 653374 w 1164714"/>
              <a:gd name="connsiteY1395" fmla="*/ 76176 h 1590090"/>
              <a:gd name="connsiteX1396" fmla="*/ 649981 w 1164714"/>
              <a:gd name="connsiteY1396" fmla="*/ 75045 h 1590090"/>
              <a:gd name="connsiteX1397" fmla="*/ 646553 w 1164714"/>
              <a:gd name="connsiteY1397" fmla="*/ 75045 h 1590090"/>
              <a:gd name="connsiteX1398" fmla="*/ 648815 w 1164714"/>
              <a:gd name="connsiteY1398" fmla="*/ 75045 h 1590090"/>
              <a:gd name="connsiteX1399" fmla="*/ 652243 w 1164714"/>
              <a:gd name="connsiteY1399" fmla="*/ 77308 h 1590090"/>
              <a:gd name="connsiteX1400" fmla="*/ 653374 w 1164714"/>
              <a:gd name="connsiteY1400" fmla="*/ 77308 h 1590090"/>
              <a:gd name="connsiteX1401" fmla="*/ 652243 w 1164714"/>
              <a:gd name="connsiteY1401" fmla="*/ 77308 h 1590090"/>
              <a:gd name="connsiteX1402" fmla="*/ 649981 w 1164714"/>
              <a:gd name="connsiteY1402" fmla="*/ 77308 h 1590090"/>
              <a:gd name="connsiteX1403" fmla="*/ 648815 w 1164714"/>
              <a:gd name="connsiteY1403" fmla="*/ 77308 h 1590090"/>
              <a:gd name="connsiteX1404" fmla="*/ 651112 w 1164714"/>
              <a:gd name="connsiteY1404" fmla="*/ 78439 h 1590090"/>
              <a:gd name="connsiteX1405" fmla="*/ 649981 w 1164714"/>
              <a:gd name="connsiteY1405" fmla="*/ 79570 h 1590090"/>
              <a:gd name="connsiteX1406" fmla="*/ 648815 w 1164714"/>
              <a:gd name="connsiteY1406" fmla="*/ 80701 h 1590090"/>
              <a:gd name="connsiteX1407" fmla="*/ 646553 w 1164714"/>
              <a:gd name="connsiteY1407" fmla="*/ 81868 h 1590090"/>
              <a:gd name="connsiteX1408" fmla="*/ 648815 w 1164714"/>
              <a:gd name="connsiteY1408" fmla="*/ 81868 h 1590090"/>
              <a:gd name="connsiteX1409" fmla="*/ 647684 w 1164714"/>
              <a:gd name="connsiteY1409" fmla="*/ 84130 h 1590090"/>
              <a:gd name="connsiteX1410" fmla="*/ 647684 w 1164714"/>
              <a:gd name="connsiteY1410" fmla="*/ 85261 h 1590090"/>
              <a:gd name="connsiteX1411" fmla="*/ 645422 w 1164714"/>
              <a:gd name="connsiteY1411" fmla="*/ 86392 h 1590090"/>
              <a:gd name="connsiteX1412" fmla="*/ 643161 w 1164714"/>
              <a:gd name="connsiteY1412" fmla="*/ 86392 h 1590090"/>
              <a:gd name="connsiteX1413" fmla="*/ 644291 w 1164714"/>
              <a:gd name="connsiteY1413" fmla="*/ 88655 h 1590090"/>
              <a:gd name="connsiteX1414" fmla="*/ 643161 w 1164714"/>
              <a:gd name="connsiteY1414" fmla="*/ 90952 h 1590090"/>
              <a:gd name="connsiteX1415" fmla="*/ 644291 w 1164714"/>
              <a:gd name="connsiteY1415" fmla="*/ 93215 h 1590090"/>
              <a:gd name="connsiteX1416" fmla="*/ 644291 w 1164714"/>
              <a:gd name="connsiteY1416" fmla="*/ 96608 h 1590090"/>
              <a:gd name="connsiteX1417" fmla="*/ 645422 w 1164714"/>
              <a:gd name="connsiteY1417" fmla="*/ 97774 h 1590090"/>
              <a:gd name="connsiteX1418" fmla="*/ 645422 w 1164714"/>
              <a:gd name="connsiteY1418" fmla="*/ 96608 h 1590090"/>
              <a:gd name="connsiteX1419" fmla="*/ 647684 w 1164714"/>
              <a:gd name="connsiteY1419" fmla="*/ 96608 h 1590090"/>
              <a:gd name="connsiteX1420" fmla="*/ 649981 w 1164714"/>
              <a:gd name="connsiteY1420" fmla="*/ 95477 h 1590090"/>
              <a:gd name="connsiteX1421" fmla="*/ 652243 w 1164714"/>
              <a:gd name="connsiteY1421" fmla="*/ 97774 h 1590090"/>
              <a:gd name="connsiteX1422" fmla="*/ 653374 w 1164714"/>
              <a:gd name="connsiteY1422" fmla="*/ 100037 h 1590090"/>
              <a:gd name="connsiteX1423" fmla="*/ 653374 w 1164714"/>
              <a:gd name="connsiteY1423" fmla="*/ 98906 h 1590090"/>
              <a:gd name="connsiteX1424" fmla="*/ 656767 w 1164714"/>
              <a:gd name="connsiteY1424" fmla="*/ 94346 h 1590090"/>
              <a:gd name="connsiteX1425" fmla="*/ 656767 w 1164714"/>
              <a:gd name="connsiteY1425" fmla="*/ 90952 h 1590090"/>
              <a:gd name="connsiteX1426" fmla="*/ 657933 w 1164714"/>
              <a:gd name="connsiteY1426" fmla="*/ 90952 h 1590090"/>
              <a:gd name="connsiteX1427" fmla="*/ 661326 w 1164714"/>
              <a:gd name="connsiteY1427" fmla="*/ 94346 h 1590090"/>
              <a:gd name="connsiteX1428" fmla="*/ 661326 w 1164714"/>
              <a:gd name="connsiteY1428" fmla="*/ 96608 h 1590090"/>
              <a:gd name="connsiteX1429" fmla="*/ 662456 w 1164714"/>
              <a:gd name="connsiteY1429" fmla="*/ 98906 h 1590090"/>
              <a:gd name="connsiteX1430" fmla="*/ 661326 w 1164714"/>
              <a:gd name="connsiteY1430" fmla="*/ 100037 h 1590090"/>
              <a:gd name="connsiteX1431" fmla="*/ 662456 w 1164714"/>
              <a:gd name="connsiteY1431" fmla="*/ 100037 h 1590090"/>
              <a:gd name="connsiteX1432" fmla="*/ 663587 w 1164714"/>
              <a:gd name="connsiteY1432" fmla="*/ 98906 h 1590090"/>
              <a:gd name="connsiteX1433" fmla="*/ 661326 w 1164714"/>
              <a:gd name="connsiteY1433" fmla="*/ 95477 h 1590090"/>
              <a:gd name="connsiteX1434" fmla="*/ 662456 w 1164714"/>
              <a:gd name="connsiteY1434" fmla="*/ 95477 h 1590090"/>
              <a:gd name="connsiteX1435" fmla="*/ 665884 w 1164714"/>
              <a:gd name="connsiteY1435" fmla="*/ 100037 h 1590090"/>
              <a:gd name="connsiteX1436" fmla="*/ 664718 w 1164714"/>
              <a:gd name="connsiteY1436" fmla="*/ 102299 h 1590090"/>
              <a:gd name="connsiteX1437" fmla="*/ 661326 w 1164714"/>
              <a:gd name="connsiteY1437" fmla="*/ 105728 h 1590090"/>
              <a:gd name="connsiteX1438" fmla="*/ 664718 w 1164714"/>
              <a:gd name="connsiteY1438" fmla="*/ 104597 h 1590090"/>
              <a:gd name="connsiteX1439" fmla="*/ 665884 w 1164714"/>
              <a:gd name="connsiteY1439" fmla="*/ 101168 h 1590090"/>
              <a:gd name="connsiteX1440" fmla="*/ 665884 w 1164714"/>
              <a:gd name="connsiteY1440" fmla="*/ 98906 h 1590090"/>
              <a:gd name="connsiteX1441" fmla="*/ 664718 w 1164714"/>
              <a:gd name="connsiteY1441" fmla="*/ 97774 h 1590090"/>
              <a:gd name="connsiteX1442" fmla="*/ 663587 w 1164714"/>
              <a:gd name="connsiteY1442" fmla="*/ 93215 h 1590090"/>
              <a:gd name="connsiteX1443" fmla="*/ 663587 w 1164714"/>
              <a:gd name="connsiteY1443" fmla="*/ 92083 h 1590090"/>
              <a:gd name="connsiteX1444" fmla="*/ 665884 w 1164714"/>
              <a:gd name="connsiteY1444" fmla="*/ 92083 h 1590090"/>
              <a:gd name="connsiteX1445" fmla="*/ 664718 w 1164714"/>
              <a:gd name="connsiteY1445" fmla="*/ 90952 h 1590090"/>
              <a:gd name="connsiteX1446" fmla="*/ 665884 w 1164714"/>
              <a:gd name="connsiteY1446" fmla="*/ 90952 h 1590090"/>
              <a:gd name="connsiteX1447" fmla="*/ 665884 w 1164714"/>
              <a:gd name="connsiteY1447" fmla="*/ 92083 h 1590090"/>
              <a:gd name="connsiteX1448" fmla="*/ 667015 w 1164714"/>
              <a:gd name="connsiteY1448" fmla="*/ 90952 h 1590090"/>
              <a:gd name="connsiteX1449" fmla="*/ 668146 w 1164714"/>
              <a:gd name="connsiteY1449" fmla="*/ 88655 h 1590090"/>
              <a:gd name="connsiteX1450" fmla="*/ 668146 w 1164714"/>
              <a:gd name="connsiteY1450" fmla="*/ 93215 h 1590090"/>
              <a:gd name="connsiteX1451" fmla="*/ 667015 w 1164714"/>
              <a:gd name="connsiteY1451" fmla="*/ 97774 h 1590090"/>
              <a:gd name="connsiteX1452" fmla="*/ 668146 w 1164714"/>
              <a:gd name="connsiteY1452" fmla="*/ 97774 h 1590090"/>
              <a:gd name="connsiteX1453" fmla="*/ 668146 w 1164714"/>
              <a:gd name="connsiteY1453" fmla="*/ 100037 h 1590090"/>
              <a:gd name="connsiteX1454" fmla="*/ 669277 w 1164714"/>
              <a:gd name="connsiteY1454" fmla="*/ 98906 h 1590090"/>
              <a:gd name="connsiteX1455" fmla="*/ 670408 w 1164714"/>
              <a:gd name="connsiteY1455" fmla="*/ 97774 h 1590090"/>
              <a:gd name="connsiteX1456" fmla="*/ 667015 w 1164714"/>
              <a:gd name="connsiteY1456" fmla="*/ 96608 h 1590090"/>
              <a:gd name="connsiteX1457" fmla="*/ 669277 w 1164714"/>
              <a:gd name="connsiteY1457" fmla="*/ 95477 h 1590090"/>
              <a:gd name="connsiteX1458" fmla="*/ 671539 w 1164714"/>
              <a:gd name="connsiteY1458" fmla="*/ 97774 h 1590090"/>
              <a:gd name="connsiteX1459" fmla="*/ 670408 w 1164714"/>
              <a:gd name="connsiteY1459" fmla="*/ 94346 h 1590090"/>
              <a:gd name="connsiteX1460" fmla="*/ 670408 w 1164714"/>
              <a:gd name="connsiteY1460" fmla="*/ 93215 h 1590090"/>
              <a:gd name="connsiteX1461" fmla="*/ 674967 w 1164714"/>
              <a:gd name="connsiteY1461" fmla="*/ 89821 h 1590090"/>
              <a:gd name="connsiteX1462" fmla="*/ 676098 w 1164714"/>
              <a:gd name="connsiteY1462" fmla="*/ 88655 h 1590090"/>
              <a:gd name="connsiteX1463" fmla="*/ 677229 w 1164714"/>
              <a:gd name="connsiteY1463" fmla="*/ 88655 h 1590090"/>
              <a:gd name="connsiteX1464" fmla="*/ 678360 w 1164714"/>
              <a:gd name="connsiteY1464" fmla="*/ 89821 h 1590090"/>
              <a:gd name="connsiteX1465" fmla="*/ 678360 w 1164714"/>
              <a:gd name="connsiteY1465" fmla="*/ 88655 h 1590090"/>
              <a:gd name="connsiteX1466" fmla="*/ 678360 w 1164714"/>
              <a:gd name="connsiteY1466" fmla="*/ 87523 h 1590090"/>
              <a:gd name="connsiteX1467" fmla="*/ 678360 w 1164714"/>
              <a:gd name="connsiteY1467" fmla="*/ 92083 h 1590090"/>
              <a:gd name="connsiteX1468" fmla="*/ 674967 w 1164714"/>
              <a:gd name="connsiteY1468" fmla="*/ 95477 h 1590090"/>
              <a:gd name="connsiteX1469" fmla="*/ 674967 w 1164714"/>
              <a:gd name="connsiteY1469" fmla="*/ 97774 h 1590090"/>
              <a:gd name="connsiteX1470" fmla="*/ 674967 w 1164714"/>
              <a:gd name="connsiteY1470" fmla="*/ 98906 h 1590090"/>
              <a:gd name="connsiteX1471" fmla="*/ 672705 w 1164714"/>
              <a:gd name="connsiteY1471" fmla="*/ 98906 h 1590090"/>
              <a:gd name="connsiteX1472" fmla="*/ 674967 w 1164714"/>
              <a:gd name="connsiteY1472" fmla="*/ 98906 h 1590090"/>
              <a:gd name="connsiteX1473" fmla="*/ 676098 w 1164714"/>
              <a:gd name="connsiteY1473" fmla="*/ 96608 h 1590090"/>
              <a:gd name="connsiteX1474" fmla="*/ 678360 w 1164714"/>
              <a:gd name="connsiteY1474" fmla="*/ 94346 h 1590090"/>
              <a:gd name="connsiteX1475" fmla="*/ 678360 w 1164714"/>
              <a:gd name="connsiteY1475" fmla="*/ 93215 h 1590090"/>
              <a:gd name="connsiteX1476" fmla="*/ 679526 w 1164714"/>
              <a:gd name="connsiteY1476" fmla="*/ 93215 h 1590090"/>
              <a:gd name="connsiteX1477" fmla="*/ 679526 w 1164714"/>
              <a:gd name="connsiteY1477" fmla="*/ 92083 h 1590090"/>
              <a:gd name="connsiteX1478" fmla="*/ 679526 w 1164714"/>
              <a:gd name="connsiteY1478" fmla="*/ 93215 h 1590090"/>
              <a:gd name="connsiteX1479" fmla="*/ 679526 w 1164714"/>
              <a:gd name="connsiteY1479" fmla="*/ 94346 h 1590090"/>
              <a:gd name="connsiteX1480" fmla="*/ 678360 w 1164714"/>
              <a:gd name="connsiteY1480" fmla="*/ 94346 h 1590090"/>
              <a:gd name="connsiteX1481" fmla="*/ 679526 w 1164714"/>
              <a:gd name="connsiteY1481" fmla="*/ 95477 h 1590090"/>
              <a:gd name="connsiteX1482" fmla="*/ 680657 w 1164714"/>
              <a:gd name="connsiteY1482" fmla="*/ 90952 h 1590090"/>
              <a:gd name="connsiteX1483" fmla="*/ 681788 w 1164714"/>
              <a:gd name="connsiteY1483" fmla="*/ 88655 h 1590090"/>
              <a:gd name="connsiteX1484" fmla="*/ 682919 w 1164714"/>
              <a:gd name="connsiteY1484" fmla="*/ 89821 h 1590090"/>
              <a:gd name="connsiteX1485" fmla="*/ 684049 w 1164714"/>
              <a:gd name="connsiteY1485" fmla="*/ 92083 h 1590090"/>
              <a:gd name="connsiteX1486" fmla="*/ 684049 w 1164714"/>
              <a:gd name="connsiteY1486" fmla="*/ 93215 h 1590090"/>
              <a:gd name="connsiteX1487" fmla="*/ 685180 w 1164714"/>
              <a:gd name="connsiteY1487" fmla="*/ 94346 h 1590090"/>
              <a:gd name="connsiteX1488" fmla="*/ 686311 w 1164714"/>
              <a:gd name="connsiteY1488" fmla="*/ 97774 h 1590090"/>
              <a:gd name="connsiteX1489" fmla="*/ 687477 w 1164714"/>
              <a:gd name="connsiteY1489" fmla="*/ 100037 h 1590090"/>
              <a:gd name="connsiteX1490" fmla="*/ 687477 w 1164714"/>
              <a:gd name="connsiteY1490" fmla="*/ 103430 h 1590090"/>
              <a:gd name="connsiteX1491" fmla="*/ 685180 w 1164714"/>
              <a:gd name="connsiteY1491" fmla="*/ 106859 h 1590090"/>
              <a:gd name="connsiteX1492" fmla="*/ 684049 w 1164714"/>
              <a:gd name="connsiteY1492" fmla="*/ 105728 h 1590090"/>
              <a:gd name="connsiteX1493" fmla="*/ 682919 w 1164714"/>
              <a:gd name="connsiteY1493" fmla="*/ 103430 h 1590090"/>
              <a:gd name="connsiteX1494" fmla="*/ 681788 w 1164714"/>
              <a:gd name="connsiteY1494" fmla="*/ 104597 h 1590090"/>
              <a:gd name="connsiteX1495" fmla="*/ 680657 w 1164714"/>
              <a:gd name="connsiteY1495" fmla="*/ 103430 h 1590090"/>
              <a:gd name="connsiteX1496" fmla="*/ 680657 w 1164714"/>
              <a:gd name="connsiteY1496" fmla="*/ 104597 h 1590090"/>
              <a:gd name="connsiteX1497" fmla="*/ 678360 w 1164714"/>
              <a:gd name="connsiteY1497" fmla="*/ 104597 h 1590090"/>
              <a:gd name="connsiteX1498" fmla="*/ 678360 w 1164714"/>
              <a:gd name="connsiteY1498" fmla="*/ 102299 h 1590090"/>
              <a:gd name="connsiteX1499" fmla="*/ 677229 w 1164714"/>
              <a:gd name="connsiteY1499" fmla="*/ 104597 h 1590090"/>
              <a:gd name="connsiteX1500" fmla="*/ 671539 w 1164714"/>
              <a:gd name="connsiteY1500" fmla="*/ 104597 h 1590090"/>
              <a:gd name="connsiteX1501" fmla="*/ 670408 w 1164714"/>
              <a:gd name="connsiteY1501" fmla="*/ 103430 h 1590090"/>
              <a:gd name="connsiteX1502" fmla="*/ 669277 w 1164714"/>
              <a:gd name="connsiteY1502" fmla="*/ 103430 h 1590090"/>
              <a:gd name="connsiteX1503" fmla="*/ 670408 w 1164714"/>
              <a:gd name="connsiteY1503" fmla="*/ 103430 h 1590090"/>
              <a:gd name="connsiteX1504" fmla="*/ 671539 w 1164714"/>
              <a:gd name="connsiteY1504" fmla="*/ 105728 h 1590090"/>
              <a:gd name="connsiteX1505" fmla="*/ 669277 w 1164714"/>
              <a:gd name="connsiteY1505" fmla="*/ 109121 h 1590090"/>
              <a:gd name="connsiteX1506" fmla="*/ 668146 w 1164714"/>
              <a:gd name="connsiteY1506" fmla="*/ 109121 h 1590090"/>
              <a:gd name="connsiteX1507" fmla="*/ 667015 w 1164714"/>
              <a:gd name="connsiteY1507" fmla="*/ 110253 h 1590090"/>
              <a:gd name="connsiteX1508" fmla="*/ 664718 w 1164714"/>
              <a:gd name="connsiteY1508" fmla="*/ 107990 h 1590090"/>
              <a:gd name="connsiteX1509" fmla="*/ 662456 w 1164714"/>
              <a:gd name="connsiteY1509" fmla="*/ 110253 h 1590090"/>
              <a:gd name="connsiteX1510" fmla="*/ 664718 w 1164714"/>
              <a:gd name="connsiteY1510" fmla="*/ 107990 h 1590090"/>
              <a:gd name="connsiteX1511" fmla="*/ 664718 w 1164714"/>
              <a:gd name="connsiteY1511" fmla="*/ 110253 h 1590090"/>
              <a:gd name="connsiteX1512" fmla="*/ 665884 w 1164714"/>
              <a:gd name="connsiteY1512" fmla="*/ 110253 h 1590090"/>
              <a:gd name="connsiteX1513" fmla="*/ 665884 w 1164714"/>
              <a:gd name="connsiteY1513" fmla="*/ 111419 h 1590090"/>
              <a:gd name="connsiteX1514" fmla="*/ 664718 w 1164714"/>
              <a:gd name="connsiteY1514" fmla="*/ 111419 h 1590090"/>
              <a:gd name="connsiteX1515" fmla="*/ 662456 w 1164714"/>
              <a:gd name="connsiteY1515" fmla="*/ 113681 h 1590090"/>
              <a:gd name="connsiteX1516" fmla="*/ 661326 w 1164714"/>
              <a:gd name="connsiteY1516" fmla="*/ 113681 h 1590090"/>
              <a:gd name="connsiteX1517" fmla="*/ 661326 w 1164714"/>
              <a:gd name="connsiteY1517" fmla="*/ 114813 h 1590090"/>
              <a:gd name="connsiteX1518" fmla="*/ 663587 w 1164714"/>
              <a:gd name="connsiteY1518" fmla="*/ 114813 h 1590090"/>
              <a:gd name="connsiteX1519" fmla="*/ 664718 w 1164714"/>
              <a:gd name="connsiteY1519" fmla="*/ 115944 h 1590090"/>
              <a:gd name="connsiteX1520" fmla="*/ 663587 w 1164714"/>
              <a:gd name="connsiteY1520" fmla="*/ 115944 h 1590090"/>
              <a:gd name="connsiteX1521" fmla="*/ 664718 w 1164714"/>
              <a:gd name="connsiteY1521" fmla="*/ 115944 h 1590090"/>
              <a:gd name="connsiteX1522" fmla="*/ 665884 w 1164714"/>
              <a:gd name="connsiteY1522" fmla="*/ 117075 h 1590090"/>
              <a:gd name="connsiteX1523" fmla="*/ 669277 w 1164714"/>
              <a:gd name="connsiteY1523" fmla="*/ 118206 h 1590090"/>
              <a:gd name="connsiteX1524" fmla="*/ 667015 w 1164714"/>
              <a:gd name="connsiteY1524" fmla="*/ 120504 h 1590090"/>
              <a:gd name="connsiteX1525" fmla="*/ 663587 w 1164714"/>
              <a:gd name="connsiteY1525" fmla="*/ 120504 h 1590090"/>
              <a:gd name="connsiteX1526" fmla="*/ 663587 w 1164714"/>
              <a:gd name="connsiteY1526" fmla="*/ 121635 h 1590090"/>
              <a:gd name="connsiteX1527" fmla="*/ 664718 w 1164714"/>
              <a:gd name="connsiteY1527" fmla="*/ 120504 h 1590090"/>
              <a:gd name="connsiteX1528" fmla="*/ 667015 w 1164714"/>
              <a:gd name="connsiteY1528" fmla="*/ 121635 h 1590090"/>
              <a:gd name="connsiteX1529" fmla="*/ 669277 w 1164714"/>
              <a:gd name="connsiteY1529" fmla="*/ 120504 h 1590090"/>
              <a:gd name="connsiteX1530" fmla="*/ 669277 w 1164714"/>
              <a:gd name="connsiteY1530" fmla="*/ 118206 h 1590090"/>
              <a:gd name="connsiteX1531" fmla="*/ 669277 w 1164714"/>
              <a:gd name="connsiteY1531" fmla="*/ 117075 h 1590090"/>
              <a:gd name="connsiteX1532" fmla="*/ 667015 w 1164714"/>
              <a:gd name="connsiteY1532" fmla="*/ 117075 h 1590090"/>
              <a:gd name="connsiteX1533" fmla="*/ 665884 w 1164714"/>
              <a:gd name="connsiteY1533" fmla="*/ 115944 h 1590090"/>
              <a:gd name="connsiteX1534" fmla="*/ 665884 w 1164714"/>
              <a:gd name="connsiteY1534" fmla="*/ 114813 h 1590090"/>
              <a:gd name="connsiteX1535" fmla="*/ 669277 w 1164714"/>
              <a:gd name="connsiteY1535" fmla="*/ 114813 h 1590090"/>
              <a:gd name="connsiteX1536" fmla="*/ 670408 w 1164714"/>
              <a:gd name="connsiteY1536" fmla="*/ 115944 h 1590090"/>
              <a:gd name="connsiteX1537" fmla="*/ 672705 w 1164714"/>
              <a:gd name="connsiteY1537" fmla="*/ 117075 h 1590090"/>
              <a:gd name="connsiteX1538" fmla="*/ 676098 w 1164714"/>
              <a:gd name="connsiteY1538" fmla="*/ 117075 h 1590090"/>
              <a:gd name="connsiteX1539" fmla="*/ 677229 w 1164714"/>
              <a:gd name="connsiteY1539" fmla="*/ 115944 h 1590090"/>
              <a:gd name="connsiteX1540" fmla="*/ 678360 w 1164714"/>
              <a:gd name="connsiteY1540" fmla="*/ 115944 h 1590090"/>
              <a:gd name="connsiteX1541" fmla="*/ 678360 w 1164714"/>
              <a:gd name="connsiteY1541" fmla="*/ 119373 h 1590090"/>
              <a:gd name="connsiteX1542" fmla="*/ 677229 w 1164714"/>
              <a:gd name="connsiteY1542" fmla="*/ 119373 h 1590090"/>
              <a:gd name="connsiteX1543" fmla="*/ 676098 w 1164714"/>
              <a:gd name="connsiteY1543" fmla="*/ 121635 h 1590090"/>
              <a:gd name="connsiteX1544" fmla="*/ 674967 w 1164714"/>
              <a:gd name="connsiteY1544" fmla="*/ 121635 h 1590090"/>
              <a:gd name="connsiteX1545" fmla="*/ 673836 w 1164714"/>
              <a:gd name="connsiteY1545" fmla="*/ 121635 h 1590090"/>
              <a:gd name="connsiteX1546" fmla="*/ 672705 w 1164714"/>
              <a:gd name="connsiteY1546" fmla="*/ 121635 h 1590090"/>
              <a:gd name="connsiteX1547" fmla="*/ 673836 w 1164714"/>
              <a:gd name="connsiteY1547" fmla="*/ 121635 h 1590090"/>
              <a:gd name="connsiteX1548" fmla="*/ 674967 w 1164714"/>
              <a:gd name="connsiteY1548" fmla="*/ 122766 h 1590090"/>
              <a:gd name="connsiteX1549" fmla="*/ 670408 w 1164714"/>
              <a:gd name="connsiteY1549" fmla="*/ 126159 h 1590090"/>
              <a:gd name="connsiteX1550" fmla="*/ 669277 w 1164714"/>
              <a:gd name="connsiteY1550" fmla="*/ 127326 h 1590090"/>
              <a:gd name="connsiteX1551" fmla="*/ 664718 w 1164714"/>
              <a:gd name="connsiteY1551" fmla="*/ 128457 h 1590090"/>
              <a:gd name="connsiteX1552" fmla="*/ 663587 w 1164714"/>
              <a:gd name="connsiteY1552" fmla="*/ 128457 h 1590090"/>
              <a:gd name="connsiteX1553" fmla="*/ 662456 w 1164714"/>
              <a:gd name="connsiteY1553" fmla="*/ 130719 h 1590090"/>
              <a:gd name="connsiteX1554" fmla="*/ 661326 w 1164714"/>
              <a:gd name="connsiteY1554" fmla="*/ 130719 h 1590090"/>
              <a:gd name="connsiteX1555" fmla="*/ 660195 w 1164714"/>
              <a:gd name="connsiteY1555" fmla="*/ 130719 h 1590090"/>
              <a:gd name="connsiteX1556" fmla="*/ 659064 w 1164714"/>
              <a:gd name="connsiteY1556" fmla="*/ 130719 h 1590090"/>
              <a:gd name="connsiteX1557" fmla="*/ 660195 w 1164714"/>
              <a:gd name="connsiteY1557" fmla="*/ 131851 h 1590090"/>
              <a:gd name="connsiteX1558" fmla="*/ 661326 w 1164714"/>
              <a:gd name="connsiteY1558" fmla="*/ 130719 h 1590090"/>
              <a:gd name="connsiteX1559" fmla="*/ 661326 w 1164714"/>
              <a:gd name="connsiteY1559" fmla="*/ 131851 h 1590090"/>
              <a:gd name="connsiteX1560" fmla="*/ 659064 w 1164714"/>
              <a:gd name="connsiteY1560" fmla="*/ 131851 h 1590090"/>
              <a:gd name="connsiteX1561" fmla="*/ 657933 w 1164714"/>
              <a:gd name="connsiteY1561" fmla="*/ 134148 h 1590090"/>
              <a:gd name="connsiteX1562" fmla="*/ 655636 w 1164714"/>
              <a:gd name="connsiteY1562" fmla="*/ 134148 h 1590090"/>
              <a:gd name="connsiteX1563" fmla="*/ 653374 w 1164714"/>
              <a:gd name="connsiteY1563" fmla="*/ 135279 h 1590090"/>
              <a:gd name="connsiteX1564" fmla="*/ 657933 w 1164714"/>
              <a:gd name="connsiteY1564" fmla="*/ 134148 h 1590090"/>
              <a:gd name="connsiteX1565" fmla="*/ 659064 w 1164714"/>
              <a:gd name="connsiteY1565" fmla="*/ 132982 h 1590090"/>
              <a:gd name="connsiteX1566" fmla="*/ 661326 w 1164714"/>
              <a:gd name="connsiteY1566" fmla="*/ 132982 h 1590090"/>
              <a:gd name="connsiteX1567" fmla="*/ 663587 w 1164714"/>
              <a:gd name="connsiteY1567" fmla="*/ 129588 h 1590090"/>
              <a:gd name="connsiteX1568" fmla="*/ 667015 w 1164714"/>
              <a:gd name="connsiteY1568" fmla="*/ 129588 h 1590090"/>
              <a:gd name="connsiteX1569" fmla="*/ 674967 w 1164714"/>
              <a:gd name="connsiteY1569" fmla="*/ 127326 h 1590090"/>
              <a:gd name="connsiteX1570" fmla="*/ 674967 w 1164714"/>
              <a:gd name="connsiteY1570" fmla="*/ 128457 h 1590090"/>
              <a:gd name="connsiteX1571" fmla="*/ 673836 w 1164714"/>
              <a:gd name="connsiteY1571" fmla="*/ 130719 h 1590090"/>
              <a:gd name="connsiteX1572" fmla="*/ 671539 w 1164714"/>
              <a:gd name="connsiteY1572" fmla="*/ 131851 h 1590090"/>
              <a:gd name="connsiteX1573" fmla="*/ 669277 w 1164714"/>
              <a:gd name="connsiteY1573" fmla="*/ 131851 h 1590090"/>
              <a:gd name="connsiteX1574" fmla="*/ 668146 w 1164714"/>
              <a:gd name="connsiteY1574" fmla="*/ 132982 h 1590090"/>
              <a:gd name="connsiteX1575" fmla="*/ 670408 w 1164714"/>
              <a:gd name="connsiteY1575" fmla="*/ 131851 h 1590090"/>
              <a:gd name="connsiteX1576" fmla="*/ 671539 w 1164714"/>
              <a:gd name="connsiteY1576" fmla="*/ 131851 h 1590090"/>
              <a:gd name="connsiteX1577" fmla="*/ 676098 w 1164714"/>
              <a:gd name="connsiteY1577" fmla="*/ 128457 h 1590090"/>
              <a:gd name="connsiteX1578" fmla="*/ 676098 w 1164714"/>
              <a:gd name="connsiteY1578" fmla="*/ 130719 h 1590090"/>
              <a:gd name="connsiteX1579" fmla="*/ 678360 w 1164714"/>
              <a:gd name="connsiteY1579" fmla="*/ 130719 h 1590090"/>
              <a:gd name="connsiteX1580" fmla="*/ 676098 w 1164714"/>
              <a:gd name="connsiteY1580" fmla="*/ 130719 h 1590090"/>
              <a:gd name="connsiteX1581" fmla="*/ 677229 w 1164714"/>
              <a:gd name="connsiteY1581" fmla="*/ 128457 h 1590090"/>
              <a:gd name="connsiteX1582" fmla="*/ 678360 w 1164714"/>
              <a:gd name="connsiteY1582" fmla="*/ 125028 h 1590090"/>
              <a:gd name="connsiteX1583" fmla="*/ 680657 w 1164714"/>
              <a:gd name="connsiteY1583" fmla="*/ 125028 h 1590090"/>
              <a:gd name="connsiteX1584" fmla="*/ 684049 w 1164714"/>
              <a:gd name="connsiteY1584" fmla="*/ 123897 h 1590090"/>
              <a:gd name="connsiteX1585" fmla="*/ 685180 w 1164714"/>
              <a:gd name="connsiteY1585" fmla="*/ 120504 h 1590090"/>
              <a:gd name="connsiteX1586" fmla="*/ 686311 w 1164714"/>
              <a:gd name="connsiteY1586" fmla="*/ 121635 h 1590090"/>
              <a:gd name="connsiteX1587" fmla="*/ 686311 w 1164714"/>
              <a:gd name="connsiteY1587" fmla="*/ 123897 h 1590090"/>
              <a:gd name="connsiteX1588" fmla="*/ 685180 w 1164714"/>
              <a:gd name="connsiteY1588" fmla="*/ 125028 h 1590090"/>
              <a:gd name="connsiteX1589" fmla="*/ 684049 w 1164714"/>
              <a:gd name="connsiteY1589" fmla="*/ 129588 h 1590090"/>
              <a:gd name="connsiteX1590" fmla="*/ 682919 w 1164714"/>
              <a:gd name="connsiteY1590" fmla="*/ 129588 h 1590090"/>
              <a:gd name="connsiteX1591" fmla="*/ 680657 w 1164714"/>
              <a:gd name="connsiteY1591" fmla="*/ 129588 h 1590090"/>
              <a:gd name="connsiteX1592" fmla="*/ 680657 w 1164714"/>
              <a:gd name="connsiteY1592" fmla="*/ 130719 h 1590090"/>
              <a:gd name="connsiteX1593" fmla="*/ 679526 w 1164714"/>
              <a:gd name="connsiteY1593" fmla="*/ 130719 h 1590090"/>
              <a:gd name="connsiteX1594" fmla="*/ 679526 w 1164714"/>
              <a:gd name="connsiteY1594" fmla="*/ 134148 h 1590090"/>
              <a:gd name="connsiteX1595" fmla="*/ 681788 w 1164714"/>
              <a:gd name="connsiteY1595" fmla="*/ 129588 h 1590090"/>
              <a:gd name="connsiteX1596" fmla="*/ 682919 w 1164714"/>
              <a:gd name="connsiteY1596" fmla="*/ 130719 h 1590090"/>
              <a:gd name="connsiteX1597" fmla="*/ 684049 w 1164714"/>
              <a:gd name="connsiteY1597" fmla="*/ 129588 h 1590090"/>
              <a:gd name="connsiteX1598" fmla="*/ 685180 w 1164714"/>
              <a:gd name="connsiteY1598" fmla="*/ 126159 h 1590090"/>
              <a:gd name="connsiteX1599" fmla="*/ 687477 w 1164714"/>
              <a:gd name="connsiteY1599" fmla="*/ 123897 h 1590090"/>
              <a:gd name="connsiteX1600" fmla="*/ 687477 w 1164714"/>
              <a:gd name="connsiteY1600" fmla="*/ 125028 h 1590090"/>
              <a:gd name="connsiteX1601" fmla="*/ 686311 w 1164714"/>
              <a:gd name="connsiteY1601" fmla="*/ 127326 h 1590090"/>
              <a:gd name="connsiteX1602" fmla="*/ 687477 w 1164714"/>
              <a:gd name="connsiteY1602" fmla="*/ 128457 h 1590090"/>
              <a:gd name="connsiteX1603" fmla="*/ 686311 w 1164714"/>
              <a:gd name="connsiteY1603" fmla="*/ 127326 h 1590090"/>
              <a:gd name="connsiteX1604" fmla="*/ 687477 w 1164714"/>
              <a:gd name="connsiteY1604" fmla="*/ 123897 h 1590090"/>
              <a:gd name="connsiteX1605" fmla="*/ 686311 w 1164714"/>
              <a:gd name="connsiteY1605" fmla="*/ 121635 h 1590090"/>
              <a:gd name="connsiteX1606" fmla="*/ 686311 w 1164714"/>
              <a:gd name="connsiteY1606" fmla="*/ 120504 h 1590090"/>
              <a:gd name="connsiteX1607" fmla="*/ 687477 w 1164714"/>
              <a:gd name="connsiteY1607" fmla="*/ 120504 h 1590090"/>
              <a:gd name="connsiteX1608" fmla="*/ 687477 w 1164714"/>
              <a:gd name="connsiteY1608" fmla="*/ 119373 h 1590090"/>
              <a:gd name="connsiteX1609" fmla="*/ 688608 w 1164714"/>
              <a:gd name="connsiteY1609" fmla="*/ 119373 h 1590090"/>
              <a:gd name="connsiteX1610" fmla="*/ 686311 w 1164714"/>
              <a:gd name="connsiteY1610" fmla="*/ 118206 h 1590090"/>
              <a:gd name="connsiteX1611" fmla="*/ 686311 w 1164714"/>
              <a:gd name="connsiteY1611" fmla="*/ 115944 h 1590090"/>
              <a:gd name="connsiteX1612" fmla="*/ 688608 w 1164714"/>
              <a:gd name="connsiteY1612" fmla="*/ 117075 h 1590090"/>
              <a:gd name="connsiteX1613" fmla="*/ 692001 w 1164714"/>
              <a:gd name="connsiteY1613" fmla="*/ 117075 h 1590090"/>
              <a:gd name="connsiteX1614" fmla="*/ 696560 w 1164714"/>
              <a:gd name="connsiteY1614" fmla="*/ 120504 h 1590090"/>
              <a:gd name="connsiteX1615" fmla="*/ 695429 w 1164714"/>
              <a:gd name="connsiteY1615" fmla="*/ 121635 h 1590090"/>
              <a:gd name="connsiteX1616" fmla="*/ 694263 w 1164714"/>
              <a:gd name="connsiteY1616" fmla="*/ 120504 h 1590090"/>
              <a:gd name="connsiteX1617" fmla="*/ 689739 w 1164714"/>
              <a:gd name="connsiteY1617" fmla="*/ 127326 h 1590090"/>
              <a:gd name="connsiteX1618" fmla="*/ 688608 w 1164714"/>
              <a:gd name="connsiteY1618" fmla="*/ 129588 h 1590090"/>
              <a:gd name="connsiteX1619" fmla="*/ 690870 w 1164714"/>
              <a:gd name="connsiteY1619" fmla="*/ 134148 h 1590090"/>
              <a:gd name="connsiteX1620" fmla="*/ 689739 w 1164714"/>
              <a:gd name="connsiteY1620" fmla="*/ 135279 h 1590090"/>
              <a:gd name="connsiteX1621" fmla="*/ 692001 w 1164714"/>
              <a:gd name="connsiteY1621" fmla="*/ 134148 h 1590090"/>
              <a:gd name="connsiteX1622" fmla="*/ 693132 w 1164714"/>
              <a:gd name="connsiteY1622" fmla="*/ 132982 h 1590090"/>
              <a:gd name="connsiteX1623" fmla="*/ 692001 w 1164714"/>
              <a:gd name="connsiteY1623" fmla="*/ 132982 h 1590090"/>
              <a:gd name="connsiteX1624" fmla="*/ 692001 w 1164714"/>
              <a:gd name="connsiteY1624" fmla="*/ 129588 h 1590090"/>
              <a:gd name="connsiteX1625" fmla="*/ 692001 w 1164714"/>
              <a:gd name="connsiteY1625" fmla="*/ 128457 h 1590090"/>
              <a:gd name="connsiteX1626" fmla="*/ 696560 w 1164714"/>
              <a:gd name="connsiteY1626" fmla="*/ 125028 h 1590090"/>
              <a:gd name="connsiteX1627" fmla="*/ 698822 w 1164714"/>
              <a:gd name="connsiteY1627" fmla="*/ 126159 h 1590090"/>
              <a:gd name="connsiteX1628" fmla="*/ 698822 w 1164714"/>
              <a:gd name="connsiteY1628" fmla="*/ 127326 h 1590090"/>
              <a:gd name="connsiteX1629" fmla="*/ 694263 w 1164714"/>
              <a:gd name="connsiteY1629" fmla="*/ 129588 h 1590090"/>
              <a:gd name="connsiteX1630" fmla="*/ 695429 w 1164714"/>
              <a:gd name="connsiteY1630" fmla="*/ 131851 h 1590090"/>
              <a:gd name="connsiteX1631" fmla="*/ 694263 w 1164714"/>
              <a:gd name="connsiteY1631" fmla="*/ 132982 h 1590090"/>
              <a:gd name="connsiteX1632" fmla="*/ 693132 w 1164714"/>
              <a:gd name="connsiteY1632" fmla="*/ 132982 h 1590090"/>
              <a:gd name="connsiteX1633" fmla="*/ 695429 w 1164714"/>
              <a:gd name="connsiteY1633" fmla="*/ 136411 h 1590090"/>
              <a:gd name="connsiteX1634" fmla="*/ 695429 w 1164714"/>
              <a:gd name="connsiteY1634" fmla="*/ 137542 h 1590090"/>
              <a:gd name="connsiteX1635" fmla="*/ 695429 w 1164714"/>
              <a:gd name="connsiteY1635" fmla="*/ 138673 h 1590090"/>
              <a:gd name="connsiteX1636" fmla="*/ 697691 w 1164714"/>
              <a:gd name="connsiteY1636" fmla="*/ 140971 h 1590090"/>
              <a:gd name="connsiteX1637" fmla="*/ 699953 w 1164714"/>
              <a:gd name="connsiteY1637" fmla="*/ 139804 h 1590090"/>
              <a:gd name="connsiteX1638" fmla="*/ 702250 w 1164714"/>
              <a:gd name="connsiteY1638" fmla="*/ 137542 h 1590090"/>
              <a:gd name="connsiteX1639" fmla="*/ 703381 w 1164714"/>
              <a:gd name="connsiteY1639" fmla="*/ 135279 h 1590090"/>
              <a:gd name="connsiteX1640" fmla="*/ 704512 w 1164714"/>
              <a:gd name="connsiteY1640" fmla="*/ 134148 h 1590090"/>
              <a:gd name="connsiteX1641" fmla="*/ 706773 w 1164714"/>
              <a:gd name="connsiteY1641" fmla="*/ 136411 h 1590090"/>
              <a:gd name="connsiteX1642" fmla="*/ 706773 w 1164714"/>
              <a:gd name="connsiteY1642" fmla="*/ 138673 h 1590090"/>
              <a:gd name="connsiteX1643" fmla="*/ 703381 w 1164714"/>
              <a:gd name="connsiteY1643" fmla="*/ 142102 h 1590090"/>
              <a:gd name="connsiteX1644" fmla="*/ 699953 w 1164714"/>
              <a:gd name="connsiteY1644" fmla="*/ 144364 h 1590090"/>
              <a:gd name="connsiteX1645" fmla="*/ 698822 w 1164714"/>
              <a:gd name="connsiteY1645" fmla="*/ 144364 h 1590090"/>
              <a:gd name="connsiteX1646" fmla="*/ 696560 w 1164714"/>
              <a:gd name="connsiteY1646" fmla="*/ 146626 h 1590090"/>
              <a:gd name="connsiteX1647" fmla="*/ 695429 w 1164714"/>
              <a:gd name="connsiteY1647" fmla="*/ 146626 h 1590090"/>
              <a:gd name="connsiteX1648" fmla="*/ 694263 w 1164714"/>
              <a:gd name="connsiteY1648" fmla="*/ 147758 h 1590090"/>
              <a:gd name="connsiteX1649" fmla="*/ 695429 w 1164714"/>
              <a:gd name="connsiteY1649" fmla="*/ 146626 h 1590090"/>
              <a:gd name="connsiteX1650" fmla="*/ 696560 w 1164714"/>
              <a:gd name="connsiteY1650" fmla="*/ 147758 h 1590090"/>
              <a:gd name="connsiteX1651" fmla="*/ 697691 w 1164714"/>
              <a:gd name="connsiteY1651" fmla="*/ 146626 h 1590090"/>
              <a:gd name="connsiteX1652" fmla="*/ 698822 w 1164714"/>
              <a:gd name="connsiteY1652" fmla="*/ 146626 h 1590090"/>
              <a:gd name="connsiteX1653" fmla="*/ 699953 w 1164714"/>
              <a:gd name="connsiteY1653" fmla="*/ 146626 h 1590090"/>
              <a:gd name="connsiteX1654" fmla="*/ 699953 w 1164714"/>
              <a:gd name="connsiteY1654" fmla="*/ 147758 h 1590090"/>
              <a:gd name="connsiteX1655" fmla="*/ 699953 w 1164714"/>
              <a:gd name="connsiteY1655" fmla="*/ 148924 h 1590090"/>
              <a:gd name="connsiteX1656" fmla="*/ 699953 w 1164714"/>
              <a:gd name="connsiteY1656" fmla="*/ 150055 h 1590090"/>
              <a:gd name="connsiteX1657" fmla="*/ 701084 w 1164714"/>
              <a:gd name="connsiteY1657" fmla="*/ 151186 h 1590090"/>
              <a:gd name="connsiteX1658" fmla="*/ 701084 w 1164714"/>
              <a:gd name="connsiteY1658" fmla="*/ 150055 h 1590090"/>
              <a:gd name="connsiteX1659" fmla="*/ 699953 w 1164714"/>
              <a:gd name="connsiteY1659" fmla="*/ 147758 h 1590090"/>
              <a:gd name="connsiteX1660" fmla="*/ 704512 w 1164714"/>
              <a:gd name="connsiteY1660" fmla="*/ 145495 h 1590090"/>
              <a:gd name="connsiteX1661" fmla="*/ 704512 w 1164714"/>
              <a:gd name="connsiteY1661" fmla="*/ 147758 h 1590090"/>
              <a:gd name="connsiteX1662" fmla="*/ 705642 w 1164714"/>
              <a:gd name="connsiteY1662" fmla="*/ 146626 h 1590090"/>
              <a:gd name="connsiteX1663" fmla="*/ 705642 w 1164714"/>
              <a:gd name="connsiteY1663" fmla="*/ 147758 h 1590090"/>
              <a:gd name="connsiteX1664" fmla="*/ 706773 w 1164714"/>
              <a:gd name="connsiteY1664" fmla="*/ 148924 h 1590090"/>
              <a:gd name="connsiteX1665" fmla="*/ 706773 w 1164714"/>
              <a:gd name="connsiteY1665" fmla="*/ 147758 h 1590090"/>
              <a:gd name="connsiteX1666" fmla="*/ 706773 w 1164714"/>
              <a:gd name="connsiteY1666" fmla="*/ 144364 h 1590090"/>
              <a:gd name="connsiteX1667" fmla="*/ 707904 w 1164714"/>
              <a:gd name="connsiteY1667" fmla="*/ 144364 h 1590090"/>
              <a:gd name="connsiteX1668" fmla="*/ 709070 w 1164714"/>
              <a:gd name="connsiteY1668" fmla="*/ 145495 h 1590090"/>
              <a:gd name="connsiteX1669" fmla="*/ 711332 w 1164714"/>
              <a:gd name="connsiteY1669" fmla="*/ 152318 h 1590090"/>
              <a:gd name="connsiteX1670" fmla="*/ 712463 w 1164714"/>
              <a:gd name="connsiteY1670" fmla="*/ 153449 h 1590090"/>
              <a:gd name="connsiteX1671" fmla="*/ 713594 w 1164714"/>
              <a:gd name="connsiteY1671" fmla="*/ 154580 h 1590090"/>
              <a:gd name="connsiteX1672" fmla="*/ 713594 w 1164714"/>
              <a:gd name="connsiteY1672" fmla="*/ 159140 h 1590090"/>
              <a:gd name="connsiteX1673" fmla="*/ 711332 w 1164714"/>
              <a:gd name="connsiteY1673" fmla="*/ 158009 h 1590090"/>
              <a:gd name="connsiteX1674" fmla="*/ 711332 w 1164714"/>
              <a:gd name="connsiteY1674" fmla="*/ 155711 h 1590090"/>
              <a:gd name="connsiteX1675" fmla="*/ 710201 w 1164714"/>
              <a:gd name="connsiteY1675" fmla="*/ 156878 h 1590090"/>
              <a:gd name="connsiteX1676" fmla="*/ 709070 w 1164714"/>
              <a:gd name="connsiteY1676" fmla="*/ 155711 h 1590090"/>
              <a:gd name="connsiteX1677" fmla="*/ 707904 w 1164714"/>
              <a:gd name="connsiteY1677" fmla="*/ 156878 h 1590090"/>
              <a:gd name="connsiteX1678" fmla="*/ 707904 w 1164714"/>
              <a:gd name="connsiteY1678" fmla="*/ 158009 h 1590090"/>
              <a:gd name="connsiteX1679" fmla="*/ 709070 w 1164714"/>
              <a:gd name="connsiteY1679" fmla="*/ 156878 h 1590090"/>
              <a:gd name="connsiteX1680" fmla="*/ 710201 w 1164714"/>
              <a:gd name="connsiteY1680" fmla="*/ 158009 h 1590090"/>
              <a:gd name="connsiteX1681" fmla="*/ 713594 w 1164714"/>
              <a:gd name="connsiteY1681" fmla="*/ 160271 h 1590090"/>
              <a:gd name="connsiteX1682" fmla="*/ 712463 w 1164714"/>
              <a:gd name="connsiteY1682" fmla="*/ 162533 h 1590090"/>
              <a:gd name="connsiteX1683" fmla="*/ 713594 w 1164714"/>
              <a:gd name="connsiteY1683" fmla="*/ 161402 h 1590090"/>
              <a:gd name="connsiteX1684" fmla="*/ 714725 w 1164714"/>
              <a:gd name="connsiteY1684" fmla="*/ 161402 h 1590090"/>
              <a:gd name="connsiteX1685" fmla="*/ 714725 w 1164714"/>
              <a:gd name="connsiteY1685" fmla="*/ 164831 h 1590090"/>
              <a:gd name="connsiteX1686" fmla="*/ 712463 w 1164714"/>
              <a:gd name="connsiteY1686" fmla="*/ 165962 h 1590090"/>
              <a:gd name="connsiteX1687" fmla="*/ 714725 w 1164714"/>
              <a:gd name="connsiteY1687" fmla="*/ 168224 h 1590090"/>
              <a:gd name="connsiteX1688" fmla="*/ 715856 w 1164714"/>
              <a:gd name="connsiteY1688" fmla="*/ 168224 h 1590090"/>
              <a:gd name="connsiteX1689" fmla="*/ 717022 w 1164714"/>
              <a:gd name="connsiteY1689" fmla="*/ 167093 h 1590090"/>
              <a:gd name="connsiteX1690" fmla="*/ 717022 w 1164714"/>
              <a:gd name="connsiteY1690" fmla="*/ 168224 h 1590090"/>
              <a:gd name="connsiteX1691" fmla="*/ 715856 w 1164714"/>
              <a:gd name="connsiteY1691" fmla="*/ 171653 h 1590090"/>
              <a:gd name="connsiteX1692" fmla="*/ 712463 w 1164714"/>
              <a:gd name="connsiteY1692" fmla="*/ 172784 h 1590090"/>
              <a:gd name="connsiteX1693" fmla="*/ 711332 w 1164714"/>
              <a:gd name="connsiteY1693" fmla="*/ 173916 h 1590090"/>
              <a:gd name="connsiteX1694" fmla="*/ 711332 w 1164714"/>
              <a:gd name="connsiteY1694" fmla="*/ 181869 h 1590090"/>
              <a:gd name="connsiteX1695" fmla="*/ 711332 w 1164714"/>
              <a:gd name="connsiteY1695" fmla="*/ 188691 h 1590090"/>
              <a:gd name="connsiteX1696" fmla="*/ 713594 w 1164714"/>
              <a:gd name="connsiteY1696" fmla="*/ 187560 h 1590090"/>
              <a:gd name="connsiteX1697" fmla="*/ 717022 w 1164714"/>
              <a:gd name="connsiteY1697" fmla="*/ 188691 h 1590090"/>
              <a:gd name="connsiteX1698" fmla="*/ 718153 w 1164714"/>
              <a:gd name="connsiteY1698" fmla="*/ 189822 h 1590090"/>
              <a:gd name="connsiteX1699" fmla="*/ 722677 w 1164714"/>
              <a:gd name="connsiteY1699" fmla="*/ 193251 h 1590090"/>
              <a:gd name="connsiteX1700" fmla="*/ 723807 w 1164714"/>
              <a:gd name="connsiteY1700" fmla="*/ 195514 h 1590090"/>
              <a:gd name="connsiteX1701" fmla="*/ 722677 w 1164714"/>
              <a:gd name="connsiteY1701" fmla="*/ 195514 h 1590090"/>
              <a:gd name="connsiteX1702" fmla="*/ 721546 w 1164714"/>
              <a:gd name="connsiteY1702" fmla="*/ 197776 h 1590090"/>
              <a:gd name="connsiteX1703" fmla="*/ 722677 w 1164714"/>
              <a:gd name="connsiteY1703" fmla="*/ 196645 h 1590090"/>
              <a:gd name="connsiteX1704" fmla="*/ 723807 w 1164714"/>
              <a:gd name="connsiteY1704" fmla="*/ 196645 h 1590090"/>
              <a:gd name="connsiteX1705" fmla="*/ 724974 w 1164714"/>
              <a:gd name="connsiteY1705" fmla="*/ 196645 h 1590090"/>
              <a:gd name="connsiteX1706" fmla="*/ 727235 w 1164714"/>
              <a:gd name="connsiteY1706" fmla="*/ 200038 h 1590090"/>
              <a:gd name="connsiteX1707" fmla="*/ 729497 w 1164714"/>
              <a:gd name="connsiteY1707" fmla="*/ 201205 h 1590090"/>
              <a:gd name="connsiteX1708" fmla="*/ 727235 w 1164714"/>
              <a:gd name="connsiteY1708" fmla="*/ 202336 h 1590090"/>
              <a:gd name="connsiteX1709" fmla="*/ 727235 w 1164714"/>
              <a:gd name="connsiteY1709" fmla="*/ 203467 h 1590090"/>
              <a:gd name="connsiteX1710" fmla="*/ 726105 w 1164714"/>
              <a:gd name="connsiteY1710" fmla="*/ 203467 h 1590090"/>
              <a:gd name="connsiteX1711" fmla="*/ 726105 w 1164714"/>
              <a:gd name="connsiteY1711" fmla="*/ 202336 h 1590090"/>
              <a:gd name="connsiteX1712" fmla="*/ 726105 w 1164714"/>
              <a:gd name="connsiteY1712" fmla="*/ 203467 h 1590090"/>
              <a:gd name="connsiteX1713" fmla="*/ 726105 w 1164714"/>
              <a:gd name="connsiteY1713" fmla="*/ 204598 h 1590090"/>
              <a:gd name="connsiteX1714" fmla="*/ 728366 w 1164714"/>
              <a:gd name="connsiteY1714" fmla="*/ 203467 h 1590090"/>
              <a:gd name="connsiteX1715" fmla="*/ 728366 w 1164714"/>
              <a:gd name="connsiteY1715" fmla="*/ 202336 h 1590090"/>
              <a:gd name="connsiteX1716" fmla="*/ 729497 w 1164714"/>
              <a:gd name="connsiteY1716" fmla="*/ 203467 h 1590090"/>
              <a:gd name="connsiteX1717" fmla="*/ 729497 w 1164714"/>
              <a:gd name="connsiteY1717" fmla="*/ 206861 h 1590090"/>
              <a:gd name="connsiteX1718" fmla="*/ 731794 w 1164714"/>
              <a:gd name="connsiteY1718" fmla="*/ 212552 h 1590090"/>
              <a:gd name="connsiteX1719" fmla="*/ 730628 w 1164714"/>
              <a:gd name="connsiteY1719" fmla="*/ 211421 h 1590090"/>
              <a:gd name="connsiteX1720" fmla="*/ 729497 w 1164714"/>
              <a:gd name="connsiteY1720" fmla="*/ 213683 h 1590090"/>
              <a:gd name="connsiteX1721" fmla="*/ 730628 w 1164714"/>
              <a:gd name="connsiteY1721" fmla="*/ 212552 h 1590090"/>
              <a:gd name="connsiteX1722" fmla="*/ 732925 w 1164714"/>
              <a:gd name="connsiteY1722" fmla="*/ 212552 h 1590090"/>
              <a:gd name="connsiteX1723" fmla="*/ 736318 w 1164714"/>
              <a:gd name="connsiteY1723" fmla="*/ 220505 h 1590090"/>
              <a:gd name="connsiteX1724" fmla="*/ 735187 w 1164714"/>
              <a:gd name="connsiteY1724" fmla="*/ 221636 h 1590090"/>
              <a:gd name="connsiteX1725" fmla="*/ 736318 w 1164714"/>
              <a:gd name="connsiteY1725" fmla="*/ 222803 h 1590090"/>
              <a:gd name="connsiteX1726" fmla="*/ 735187 w 1164714"/>
              <a:gd name="connsiteY1726" fmla="*/ 223934 h 1590090"/>
              <a:gd name="connsiteX1727" fmla="*/ 734056 w 1164714"/>
              <a:gd name="connsiteY1727" fmla="*/ 225065 h 1590090"/>
              <a:gd name="connsiteX1728" fmla="*/ 732925 w 1164714"/>
              <a:gd name="connsiteY1728" fmla="*/ 226196 h 1590090"/>
              <a:gd name="connsiteX1729" fmla="*/ 731794 w 1164714"/>
              <a:gd name="connsiteY1729" fmla="*/ 225065 h 1590090"/>
              <a:gd name="connsiteX1730" fmla="*/ 728366 w 1164714"/>
              <a:gd name="connsiteY1730" fmla="*/ 226196 h 1590090"/>
              <a:gd name="connsiteX1731" fmla="*/ 731794 w 1164714"/>
              <a:gd name="connsiteY1731" fmla="*/ 226196 h 1590090"/>
              <a:gd name="connsiteX1732" fmla="*/ 734056 w 1164714"/>
              <a:gd name="connsiteY1732" fmla="*/ 228459 h 1590090"/>
              <a:gd name="connsiteX1733" fmla="*/ 734056 w 1164714"/>
              <a:gd name="connsiteY1733" fmla="*/ 229590 h 1590090"/>
              <a:gd name="connsiteX1734" fmla="*/ 732925 w 1164714"/>
              <a:gd name="connsiteY1734" fmla="*/ 231887 h 1590090"/>
              <a:gd name="connsiteX1735" fmla="*/ 730628 w 1164714"/>
              <a:gd name="connsiteY1735" fmla="*/ 235281 h 1590090"/>
              <a:gd name="connsiteX1736" fmla="*/ 728366 w 1164714"/>
              <a:gd name="connsiteY1736" fmla="*/ 236412 h 1590090"/>
              <a:gd name="connsiteX1737" fmla="*/ 728366 w 1164714"/>
              <a:gd name="connsiteY1737" fmla="*/ 235281 h 1590090"/>
              <a:gd name="connsiteX1738" fmla="*/ 727235 w 1164714"/>
              <a:gd name="connsiteY1738" fmla="*/ 235281 h 1590090"/>
              <a:gd name="connsiteX1739" fmla="*/ 726105 w 1164714"/>
              <a:gd name="connsiteY1739" fmla="*/ 235281 h 1590090"/>
              <a:gd name="connsiteX1740" fmla="*/ 732925 w 1164714"/>
              <a:gd name="connsiteY1740" fmla="*/ 243234 h 1590090"/>
              <a:gd name="connsiteX1741" fmla="*/ 734056 w 1164714"/>
              <a:gd name="connsiteY1741" fmla="*/ 243234 h 1590090"/>
              <a:gd name="connsiteX1742" fmla="*/ 740877 w 1164714"/>
              <a:gd name="connsiteY1742" fmla="*/ 251188 h 1590090"/>
              <a:gd name="connsiteX1743" fmla="*/ 743139 w 1164714"/>
              <a:gd name="connsiteY1743" fmla="*/ 250057 h 1590090"/>
              <a:gd name="connsiteX1744" fmla="*/ 744270 w 1164714"/>
              <a:gd name="connsiteY1744" fmla="*/ 248926 h 1590090"/>
              <a:gd name="connsiteX1745" fmla="*/ 746567 w 1164714"/>
              <a:gd name="connsiteY1745" fmla="*/ 247794 h 1590090"/>
              <a:gd name="connsiteX1746" fmla="*/ 751090 w 1164714"/>
              <a:gd name="connsiteY1746" fmla="*/ 247794 h 1590090"/>
              <a:gd name="connsiteX1747" fmla="*/ 752221 w 1164714"/>
              <a:gd name="connsiteY1747" fmla="*/ 247794 h 1590090"/>
              <a:gd name="connsiteX1748" fmla="*/ 757911 w 1164714"/>
              <a:gd name="connsiteY1748" fmla="*/ 246663 h 1590090"/>
              <a:gd name="connsiteX1749" fmla="*/ 759042 w 1164714"/>
              <a:gd name="connsiteY1749" fmla="*/ 245532 h 1590090"/>
              <a:gd name="connsiteX1750" fmla="*/ 763601 w 1164714"/>
              <a:gd name="connsiteY1750" fmla="*/ 244366 h 1590090"/>
              <a:gd name="connsiteX1751" fmla="*/ 765863 w 1164714"/>
              <a:gd name="connsiteY1751" fmla="*/ 243234 h 1590090"/>
              <a:gd name="connsiteX1752" fmla="*/ 768160 w 1164714"/>
              <a:gd name="connsiteY1752" fmla="*/ 242103 h 1590090"/>
              <a:gd name="connsiteX1753" fmla="*/ 770421 w 1164714"/>
              <a:gd name="connsiteY1753" fmla="*/ 240972 h 1590090"/>
              <a:gd name="connsiteX1754" fmla="*/ 772683 w 1164714"/>
              <a:gd name="connsiteY1754" fmla="*/ 239841 h 1590090"/>
              <a:gd name="connsiteX1755" fmla="*/ 771552 w 1164714"/>
              <a:gd name="connsiteY1755" fmla="*/ 238710 h 1590090"/>
              <a:gd name="connsiteX1756" fmla="*/ 773814 w 1164714"/>
              <a:gd name="connsiteY1756" fmla="*/ 238710 h 1590090"/>
              <a:gd name="connsiteX1757" fmla="*/ 773814 w 1164714"/>
              <a:gd name="connsiteY1757" fmla="*/ 237579 h 1590090"/>
              <a:gd name="connsiteX1758" fmla="*/ 777242 w 1164714"/>
              <a:gd name="connsiteY1758" fmla="*/ 236412 h 1590090"/>
              <a:gd name="connsiteX1759" fmla="*/ 777242 w 1164714"/>
              <a:gd name="connsiteY1759" fmla="*/ 237579 h 1590090"/>
              <a:gd name="connsiteX1760" fmla="*/ 777242 w 1164714"/>
              <a:gd name="connsiteY1760" fmla="*/ 236412 h 1590090"/>
              <a:gd name="connsiteX1761" fmla="*/ 778373 w 1164714"/>
              <a:gd name="connsiteY1761" fmla="*/ 235281 h 1590090"/>
              <a:gd name="connsiteX1762" fmla="*/ 779504 w 1164714"/>
              <a:gd name="connsiteY1762" fmla="*/ 236412 h 1590090"/>
              <a:gd name="connsiteX1763" fmla="*/ 779504 w 1164714"/>
              <a:gd name="connsiteY1763" fmla="*/ 235281 h 1590090"/>
              <a:gd name="connsiteX1764" fmla="*/ 780635 w 1164714"/>
              <a:gd name="connsiteY1764" fmla="*/ 236412 h 1590090"/>
              <a:gd name="connsiteX1765" fmla="*/ 779504 w 1164714"/>
              <a:gd name="connsiteY1765" fmla="*/ 236412 h 1590090"/>
              <a:gd name="connsiteX1766" fmla="*/ 780635 w 1164714"/>
              <a:gd name="connsiteY1766" fmla="*/ 237579 h 1590090"/>
              <a:gd name="connsiteX1767" fmla="*/ 781766 w 1164714"/>
              <a:gd name="connsiteY1767" fmla="*/ 236412 h 1590090"/>
              <a:gd name="connsiteX1768" fmla="*/ 781766 w 1164714"/>
              <a:gd name="connsiteY1768" fmla="*/ 237579 h 1590090"/>
              <a:gd name="connsiteX1769" fmla="*/ 782897 w 1164714"/>
              <a:gd name="connsiteY1769" fmla="*/ 236412 h 1590090"/>
              <a:gd name="connsiteX1770" fmla="*/ 781766 w 1164714"/>
              <a:gd name="connsiteY1770" fmla="*/ 235281 h 1590090"/>
              <a:gd name="connsiteX1771" fmla="*/ 779504 w 1164714"/>
              <a:gd name="connsiteY1771" fmla="*/ 235281 h 1590090"/>
              <a:gd name="connsiteX1772" fmla="*/ 779504 w 1164714"/>
              <a:gd name="connsiteY1772" fmla="*/ 234150 h 1590090"/>
              <a:gd name="connsiteX1773" fmla="*/ 784063 w 1164714"/>
              <a:gd name="connsiteY1773" fmla="*/ 234150 h 1590090"/>
              <a:gd name="connsiteX1774" fmla="*/ 790884 w 1164714"/>
              <a:gd name="connsiteY1774" fmla="*/ 235281 h 1590090"/>
              <a:gd name="connsiteX1775" fmla="*/ 790884 w 1164714"/>
              <a:gd name="connsiteY1775" fmla="*/ 234150 h 1590090"/>
              <a:gd name="connsiteX1776" fmla="*/ 792014 w 1164714"/>
              <a:gd name="connsiteY1776" fmla="*/ 233019 h 1590090"/>
              <a:gd name="connsiteX1777" fmla="*/ 792014 w 1164714"/>
              <a:gd name="connsiteY1777" fmla="*/ 234150 h 1590090"/>
              <a:gd name="connsiteX1778" fmla="*/ 790884 w 1164714"/>
              <a:gd name="connsiteY1778" fmla="*/ 235281 h 1590090"/>
              <a:gd name="connsiteX1779" fmla="*/ 792014 w 1164714"/>
              <a:gd name="connsiteY1779" fmla="*/ 240972 h 1590090"/>
              <a:gd name="connsiteX1780" fmla="*/ 792014 w 1164714"/>
              <a:gd name="connsiteY1780" fmla="*/ 242103 h 1590090"/>
              <a:gd name="connsiteX1781" fmla="*/ 790884 w 1164714"/>
              <a:gd name="connsiteY1781" fmla="*/ 242103 h 1590090"/>
              <a:gd name="connsiteX1782" fmla="*/ 789717 w 1164714"/>
              <a:gd name="connsiteY1782" fmla="*/ 240972 h 1590090"/>
              <a:gd name="connsiteX1783" fmla="*/ 789717 w 1164714"/>
              <a:gd name="connsiteY1783" fmla="*/ 242103 h 1590090"/>
              <a:gd name="connsiteX1784" fmla="*/ 788586 w 1164714"/>
              <a:gd name="connsiteY1784" fmla="*/ 242103 h 1590090"/>
              <a:gd name="connsiteX1785" fmla="*/ 787456 w 1164714"/>
              <a:gd name="connsiteY1785" fmla="*/ 239841 h 1590090"/>
              <a:gd name="connsiteX1786" fmla="*/ 786325 w 1164714"/>
              <a:gd name="connsiteY1786" fmla="*/ 238710 h 1590090"/>
              <a:gd name="connsiteX1787" fmla="*/ 787456 w 1164714"/>
              <a:gd name="connsiteY1787" fmla="*/ 239841 h 1590090"/>
              <a:gd name="connsiteX1788" fmla="*/ 787456 w 1164714"/>
              <a:gd name="connsiteY1788" fmla="*/ 240972 h 1590090"/>
              <a:gd name="connsiteX1789" fmla="*/ 785194 w 1164714"/>
              <a:gd name="connsiteY1789" fmla="*/ 240972 h 1590090"/>
              <a:gd name="connsiteX1790" fmla="*/ 785194 w 1164714"/>
              <a:gd name="connsiteY1790" fmla="*/ 239841 h 1590090"/>
              <a:gd name="connsiteX1791" fmla="*/ 784063 w 1164714"/>
              <a:gd name="connsiteY1791" fmla="*/ 240972 h 1590090"/>
              <a:gd name="connsiteX1792" fmla="*/ 782897 w 1164714"/>
              <a:gd name="connsiteY1792" fmla="*/ 239841 h 1590090"/>
              <a:gd name="connsiteX1793" fmla="*/ 782897 w 1164714"/>
              <a:gd name="connsiteY1793" fmla="*/ 240972 h 1590090"/>
              <a:gd name="connsiteX1794" fmla="*/ 785194 w 1164714"/>
              <a:gd name="connsiteY1794" fmla="*/ 240972 h 1590090"/>
              <a:gd name="connsiteX1795" fmla="*/ 784063 w 1164714"/>
              <a:gd name="connsiteY1795" fmla="*/ 242103 h 1590090"/>
              <a:gd name="connsiteX1796" fmla="*/ 779504 w 1164714"/>
              <a:gd name="connsiteY1796" fmla="*/ 243234 h 1590090"/>
              <a:gd name="connsiteX1797" fmla="*/ 778373 w 1164714"/>
              <a:gd name="connsiteY1797" fmla="*/ 244366 h 1590090"/>
              <a:gd name="connsiteX1798" fmla="*/ 776111 w 1164714"/>
              <a:gd name="connsiteY1798" fmla="*/ 245532 h 1590090"/>
              <a:gd name="connsiteX1799" fmla="*/ 777242 w 1164714"/>
              <a:gd name="connsiteY1799" fmla="*/ 245532 h 1590090"/>
              <a:gd name="connsiteX1800" fmla="*/ 779504 w 1164714"/>
              <a:gd name="connsiteY1800" fmla="*/ 244366 h 1590090"/>
              <a:gd name="connsiteX1801" fmla="*/ 779504 w 1164714"/>
              <a:gd name="connsiteY1801" fmla="*/ 243234 h 1590090"/>
              <a:gd name="connsiteX1802" fmla="*/ 781766 w 1164714"/>
              <a:gd name="connsiteY1802" fmla="*/ 244366 h 1590090"/>
              <a:gd name="connsiteX1803" fmla="*/ 785194 w 1164714"/>
              <a:gd name="connsiteY1803" fmla="*/ 244366 h 1590090"/>
              <a:gd name="connsiteX1804" fmla="*/ 782897 w 1164714"/>
              <a:gd name="connsiteY1804" fmla="*/ 244366 h 1590090"/>
              <a:gd name="connsiteX1805" fmla="*/ 784063 w 1164714"/>
              <a:gd name="connsiteY1805" fmla="*/ 245532 h 1590090"/>
              <a:gd name="connsiteX1806" fmla="*/ 785194 w 1164714"/>
              <a:gd name="connsiteY1806" fmla="*/ 247794 h 1590090"/>
              <a:gd name="connsiteX1807" fmla="*/ 786325 w 1164714"/>
              <a:gd name="connsiteY1807" fmla="*/ 244366 h 1590090"/>
              <a:gd name="connsiteX1808" fmla="*/ 789717 w 1164714"/>
              <a:gd name="connsiteY1808" fmla="*/ 244366 h 1590090"/>
              <a:gd name="connsiteX1809" fmla="*/ 798835 w 1164714"/>
              <a:gd name="connsiteY1809" fmla="*/ 245532 h 1590090"/>
              <a:gd name="connsiteX1810" fmla="*/ 802228 w 1164714"/>
              <a:gd name="connsiteY1810" fmla="*/ 247794 h 1590090"/>
              <a:gd name="connsiteX1811" fmla="*/ 798835 w 1164714"/>
              <a:gd name="connsiteY1811" fmla="*/ 259141 h 1590090"/>
              <a:gd name="connsiteX1812" fmla="*/ 795407 w 1164714"/>
              <a:gd name="connsiteY1812" fmla="*/ 264832 h 1590090"/>
              <a:gd name="connsiteX1813" fmla="*/ 798835 w 1164714"/>
              <a:gd name="connsiteY1813" fmla="*/ 263701 h 1590090"/>
              <a:gd name="connsiteX1814" fmla="*/ 802228 w 1164714"/>
              <a:gd name="connsiteY1814" fmla="*/ 258010 h 1590090"/>
              <a:gd name="connsiteX1815" fmla="*/ 807918 w 1164714"/>
              <a:gd name="connsiteY1815" fmla="*/ 252354 h 1590090"/>
              <a:gd name="connsiteX1816" fmla="*/ 812441 w 1164714"/>
              <a:gd name="connsiteY1816" fmla="*/ 244366 h 1590090"/>
              <a:gd name="connsiteX1817" fmla="*/ 813607 w 1164714"/>
              <a:gd name="connsiteY1817" fmla="*/ 239841 h 1590090"/>
              <a:gd name="connsiteX1818" fmla="*/ 818131 w 1164714"/>
              <a:gd name="connsiteY1818" fmla="*/ 234150 h 1590090"/>
              <a:gd name="connsiteX1819" fmla="*/ 819262 w 1164714"/>
              <a:gd name="connsiteY1819" fmla="*/ 231887 h 1590090"/>
              <a:gd name="connsiteX1820" fmla="*/ 824952 w 1164714"/>
              <a:gd name="connsiteY1820" fmla="*/ 227327 h 1590090"/>
              <a:gd name="connsiteX1821" fmla="*/ 830642 w 1164714"/>
              <a:gd name="connsiteY1821" fmla="*/ 223934 h 1590090"/>
              <a:gd name="connsiteX1822" fmla="*/ 831772 w 1164714"/>
              <a:gd name="connsiteY1822" fmla="*/ 223934 h 1590090"/>
              <a:gd name="connsiteX1823" fmla="*/ 831772 w 1164714"/>
              <a:gd name="connsiteY1823" fmla="*/ 225065 h 1590090"/>
              <a:gd name="connsiteX1824" fmla="*/ 832903 w 1164714"/>
              <a:gd name="connsiteY1824" fmla="*/ 225065 h 1590090"/>
              <a:gd name="connsiteX1825" fmla="*/ 834034 w 1164714"/>
              <a:gd name="connsiteY1825" fmla="*/ 226196 h 1590090"/>
              <a:gd name="connsiteX1826" fmla="*/ 836331 w 1164714"/>
              <a:gd name="connsiteY1826" fmla="*/ 227327 h 1590090"/>
              <a:gd name="connsiteX1827" fmla="*/ 837462 w 1164714"/>
              <a:gd name="connsiteY1827" fmla="*/ 228459 h 1590090"/>
              <a:gd name="connsiteX1828" fmla="*/ 835200 w 1164714"/>
              <a:gd name="connsiteY1828" fmla="*/ 226196 h 1590090"/>
              <a:gd name="connsiteX1829" fmla="*/ 840855 w 1164714"/>
              <a:gd name="connsiteY1829" fmla="*/ 213683 h 1590090"/>
              <a:gd name="connsiteX1830" fmla="*/ 843152 w 1164714"/>
              <a:gd name="connsiteY1830" fmla="*/ 212552 h 1590090"/>
              <a:gd name="connsiteX1831" fmla="*/ 851104 w 1164714"/>
              <a:gd name="connsiteY1831" fmla="*/ 209158 h 1590090"/>
              <a:gd name="connsiteX1832" fmla="*/ 856758 w 1164714"/>
              <a:gd name="connsiteY1832" fmla="*/ 203467 h 1590090"/>
              <a:gd name="connsiteX1833" fmla="*/ 860186 w 1164714"/>
              <a:gd name="connsiteY1833" fmla="*/ 202336 h 1590090"/>
              <a:gd name="connsiteX1834" fmla="*/ 864745 w 1164714"/>
              <a:gd name="connsiteY1834" fmla="*/ 204598 h 1590090"/>
              <a:gd name="connsiteX1835" fmla="*/ 868138 w 1164714"/>
              <a:gd name="connsiteY1835" fmla="*/ 206861 h 1590090"/>
              <a:gd name="connsiteX1836" fmla="*/ 876089 w 1164714"/>
              <a:gd name="connsiteY1836" fmla="*/ 223934 h 1590090"/>
              <a:gd name="connsiteX1837" fmla="*/ 878351 w 1164714"/>
              <a:gd name="connsiteY1837" fmla="*/ 227327 h 1590090"/>
              <a:gd name="connsiteX1838" fmla="*/ 880648 w 1164714"/>
              <a:gd name="connsiteY1838" fmla="*/ 228459 h 1590090"/>
              <a:gd name="connsiteX1839" fmla="*/ 881779 w 1164714"/>
              <a:gd name="connsiteY1839" fmla="*/ 226196 h 1590090"/>
              <a:gd name="connsiteX1840" fmla="*/ 887469 w 1164714"/>
              <a:gd name="connsiteY1840" fmla="*/ 222803 h 1590090"/>
              <a:gd name="connsiteX1841" fmla="*/ 889731 w 1164714"/>
              <a:gd name="connsiteY1841" fmla="*/ 221636 h 1590090"/>
              <a:gd name="connsiteX1842" fmla="*/ 895421 w 1164714"/>
              <a:gd name="connsiteY1842" fmla="*/ 221636 h 1590090"/>
              <a:gd name="connsiteX1843" fmla="*/ 898813 w 1164714"/>
              <a:gd name="connsiteY1843" fmla="*/ 220505 h 1590090"/>
              <a:gd name="connsiteX1844" fmla="*/ 899944 w 1164714"/>
              <a:gd name="connsiteY1844" fmla="*/ 220505 h 1590090"/>
              <a:gd name="connsiteX1845" fmla="*/ 899944 w 1164714"/>
              <a:gd name="connsiteY1845" fmla="*/ 221636 h 1590090"/>
              <a:gd name="connsiteX1846" fmla="*/ 901075 w 1164714"/>
              <a:gd name="connsiteY1846" fmla="*/ 221636 h 1590090"/>
              <a:gd name="connsiteX1847" fmla="*/ 905634 w 1164714"/>
              <a:gd name="connsiteY1847" fmla="*/ 222803 h 1590090"/>
              <a:gd name="connsiteX1848" fmla="*/ 906765 w 1164714"/>
              <a:gd name="connsiteY1848" fmla="*/ 222803 h 1590090"/>
              <a:gd name="connsiteX1849" fmla="*/ 912455 w 1164714"/>
              <a:gd name="connsiteY1849" fmla="*/ 222803 h 1590090"/>
              <a:gd name="connsiteX1850" fmla="*/ 931786 w 1164714"/>
              <a:gd name="connsiteY1850" fmla="*/ 228459 h 1590090"/>
              <a:gd name="connsiteX1851" fmla="*/ 935179 w 1164714"/>
              <a:gd name="connsiteY1851" fmla="*/ 230756 h 1590090"/>
              <a:gd name="connsiteX1852" fmla="*/ 945392 w 1164714"/>
              <a:gd name="connsiteY1852" fmla="*/ 235281 h 1590090"/>
              <a:gd name="connsiteX1853" fmla="*/ 960164 w 1164714"/>
              <a:gd name="connsiteY1853" fmla="*/ 243234 h 1590090"/>
              <a:gd name="connsiteX1854" fmla="*/ 964723 w 1164714"/>
              <a:gd name="connsiteY1854" fmla="*/ 245532 h 1590090"/>
              <a:gd name="connsiteX1855" fmla="*/ 971544 w 1164714"/>
              <a:gd name="connsiteY1855" fmla="*/ 247794 h 1590090"/>
              <a:gd name="connsiteX1856" fmla="*/ 988578 w 1164714"/>
              <a:gd name="connsiteY1856" fmla="*/ 256879 h 1590090"/>
              <a:gd name="connsiteX1857" fmla="*/ 997660 w 1164714"/>
              <a:gd name="connsiteY1857" fmla="*/ 261439 h 1590090"/>
              <a:gd name="connsiteX1858" fmla="*/ 1003350 w 1164714"/>
              <a:gd name="connsiteY1858" fmla="*/ 261439 h 1590090"/>
              <a:gd name="connsiteX1859" fmla="*/ 1001088 w 1164714"/>
              <a:gd name="connsiteY1859" fmla="*/ 262570 h 1590090"/>
              <a:gd name="connsiteX1860" fmla="*/ 1002219 w 1164714"/>
              <a:gd name="connsiteY1860" fmla="*/ 262570 h 1590090"/>
              <a:gd name="connsiteX1861" fmla="*/ 1004481 w 1164714"/>
              <a:gd name="connsiteY1861" fmla="*/ 262570 h 1590090"/>
              <a:gd name="connsiteX1862" fmla="*/ 1005647 w 1164714"/>
              <a:gd name="connsiteY1862" fmla="*/ 261439 h 1590090"/>
              <a:gd name="connsiteX1863" fmla="*/ 1004481 w 1164714"/>
              <a:gd name="connsiteY1863" fmla="*/ 259141 h 1590090"/>
              <a:gd name="connsiteX1864" fmla="*/ 1003350 w 1164714"/>
              <a:gd name="connsiteY1864" fmla="*/ 260308 h 1590090"/>
              <a:gd name="connsiteX1865" fmla="*/ 1003350 w 1164714"/>
              <a:gd name="connsiteY1865" fmla="*/ 259141 h 1590090"/>
              <a:gd name="connsiteX1866" fmla="*/ 1004481 w 1164714"/>
              <a:gd name="connsiteY1866" fmla="*/ 258010 h 1590090"/>
              <a:gd name="connsiteX1867" fmla="*/ 1006778 w 1164714"/>
              <a:gd name="connsiteY1867" fmla="*/ 262570 h 1590090"/>
              <a:gd name="connsiteX1868" fmla="*/ 1006778 w 1164714"/>
              <a:gd name="connsiteY1868" fmla="*/ 263701 h 1590090"/>
              <a:gd name="connsiteX1869" fmla="*/ 1006778 w 1164714"/>
              <a:gd name="connsiteY1869" fmla="*/ 264832 h 1590090"/>
              <a:gd name="connsiteX1870" fmla="*/ 1009040 w 1164714"/>
              <a:gd name="connsiteY1870" fmla="*/ 265964 h 1590090"/>
              <a:gd name="connsiteX1871" fmla="*/ 1013599 w 1164714"/>
              <a:gd name="connsiteY1871" fmla="*/ 265964 h 1590090"/>
              <a:gd name="connsiteX1872" fmla="*/ 1014730 w 1164714"/>
              <a:gd name="connsiteY1872" fmla="*/ 270524 h 1590090"/>
              <a:gd name="connsiteX1873" fmla="*/ 1013599 w 1164714"/>
              <a:gd name="connsiteY1873" fmla="*/ 271655 h 1590090"/>
              <a:gd name="connsiteX1874" fmla="*/ 1012433 w 1164714"/>
              <a:gd name="connsiteY1874" fmla="*/ 275084 h 1590090"/>
              <a:gd name="connsiteX1875" fmla="*/ 1014730 w 1164714"/>
              <a:gd name="connsiteY1875" fmla="*/ 276215 h 1590090"/>
              <a:gd name="connsiteX1876" fmla="*/ 1013599 w 1164714"/>
              <a:gd name="connsiteY1876" fmla="*/ 275084 h 1590090"/>
              <a:gd name="connsiteX1877" fmla="*/ 1015861 w 1164714"/>
              <a:gd name="connsiteY1877" fmla="*/ 271655 h 1590090"/>
              <a:gd name="connsiteX1878" fmla="*/ 1014730 w 1164714"/>
              <a:gd name="connsiteY1878" fmla="*/ 265964 h 1590090"/>
              <a:gd name="connsiteX1879" fmla="*/ 1012433 w 1164714"/>
              <a:gd name="connsiteY1879" fmla="*/ 263701 h 1590090"/>
              <a:gd name="connsiteX1880" fmla="*/ 1010171 w 1164714"/>
              <a:gd name="connsiteY1880" fmla="*/ 264832 h 1590090"/>
              <a:gd name="connsiteX1881" fmla="*/ 1009040 w 1164714"/>
              <a:gd name="connsiteY1881" fmla="*/ 263701 h 1590090"/>
              <a:gd name="connsiteX1882" fmla="*/ 1009040 w 1164714"/>
              <a:gd name="connsiteY1882" fmla="*/ 262570 h 1590090"/>
              <a:gd name="connsiteX1883" fmla="*/ 1011302 w 1164714"/>
              <a:gd name="connsiteY1883" fmla="*/ 262570 h 1590090"/>
              <a:gd name="connsiteX1884" fmla="*/ 1011302 w 1164714"/>
              <a:gd name="connsiteY1884" fmla="*/ 261439 h 1590090"/>
              <a:gd name="connsiteX1885" fmla="*/ 1010171 w 1164714"/>
              <a:gd name="connsiteY1885" fmla="*/ 261439 h 1590090"/>
              <a:gd name="connsiteX1886" fmla="*/ 1009040 w 1164714"/>
              <a:gd name="connsiteY1886" fmla="*/ 260308 h 1590090"/>
              <a:gd name="connsiteX1887" fmla="*/ 1006778 w 1164714"/>
              <a:gd name="connsiteY1887" fmla="*/ 261439 h 1590090"/>
              <a:gd name="connsiteX1888" fmla="*/ 1005647 w 1164714"/>
              <a:gd name="connsiteY1888" fmla="*/ 260308 h 1590090"/>
              <a:gd name="connsiteX1889" fmla="*/ 1006778 w 1164714"/>
              <a:gd name="connsiteY1889" fmla="*/ 259141 h 1590090"/>
              <a:gd name="connsiteX1890" fmla="*/ 1007909 w 1164714"/>
              <a:gd name="connsiteY1890" fmla="*/ 259141 h 1590090"/>
              <a:gd name="connsiteX1891" fmla="*/ 1011302 w 1164714"/>
              <a:gd name="connsiteY1891" fmla="*/ 260308 h 1590090"/>
              <a:gd name="connsiteX1892" fmla="*/ 1022681 w 1164714"/>
              <a:gd name="connsiteY1892" fmla="*/ 272786 h 1590090"/>
              <a:gd name="connsiteX1893" fmla="*/ 1030633 w 1164714"/>
              <a:gd name="connsiteY1893" fmla="*/ 278477 h 1590090"/>
              <a:gd name="connsiteX1894" fmla="*/ 1035192 w 1164714"/>
              <a:gd name="connsiteY1894" fmla="*/ 281906 h 1590090"/>
              <a:gd name="connsiteX1895" fmla="*/ 1038585 w 1164714"/>
              <a:gd name="connsiteY1895" fmla="*/ 281906 h 1590090"/>
              <a:gd name="connsiteX1896" fmla="*/ 1038585 w 1164714"/>
              <a:gd name="connsiteY1896" fmla="*/ 283037 h 1590090"/>
              <a:gd name="connsiteX1897" fmla="*/ 1045405 w 1164714"/>
              <a:gd name="connsiteY1897" fmla="*/ 281906 h 1590090"/>
              <a:gd name="connsiteX1898" fmla="*/ 1048798 w 1164714"/>
              <a:gd name="connsiteY1898" fmla="*/ 286430 h 1590090"/>
              <a:gd name="connsiteX1899" fmla="*/ 1049929 w 1164714"/>
              <a:gd name="connsiteY1899" fmla="*/ 287562 h 1590090"/>
              <a:gd name="connsiteX1900" fmla="*/ 1048798 w 1164714"/>
              <a:gd name="connsiteY1900" fmla="*/ 284168 h 1590090"/>
              <a:gd name="connsiteX1901" fmla="*/ 1051095 w 1164714"/>
              <a:gd name="connsiteY1901" fmla="*/ 284168 h 1590090"/>
              <a:gd name="connsiteX1902" fmla="*/ 1057916 w 1164714"/>
              <a:gd name="connsiteY1902" fmla="*/ 286430 h 1590090"/>
              <a:gd name="connsiteX1903" fmla="*/ 1068129 w 1164714"/>
              <a:gd name="connsiteY1903" fmla="*/ 287562 h 1590090"/>
              <a:gd name="connsiteX1904" fmla="*/ 1074950 w 1164714"/>
              <a:gd name="connsiteY1904" fmla="*/ 284168 h 1590090"/>
              <a:gd name="connsiteX1905" fmla="*/ 1076081 w 1164714"/>
              <a:gd name="connsiteY1905" fmla="*/ 283037 h 1590090"/>
              <a:gd name="connsiteX1906" fmla="*/ 1077212 w 1164714"/>
              <a:gd name="connsiteY1906" fmla="*/ 283037 h 1590090"/>
              <a:gd name="connsiteX1907" fmla="*/ 1079474 w 1164714"/>
              <a:gd name="connsiteY1907" fmla="*/ 284168 h 1590090"/>
              <a:gd name="connsiteX1908" fmla="*/ 1084032 w 1164714"/>
              <a:gd name="connsiteY1908" fmla="*/ 284168 h 1590090"/>
              <a:gd name="connsiteX1909" fmla="*/ 1086294 w 1164714"/>
              <a:gd name="connsiteY1909" fmla="*/ 284168 h 1590090"/>
              <a:gd name="connsiteX1910" fmla="*/ 1090853 w 1164714"/>
              <a:gd name="connsiteY1910" fmla="*/ 279608 h 1590090"/>
              <a:gd name="connsiteX1911" fmla="*/ 1091984 w 1164714"/>
              <a:gd name="connsiteY1911" fmla="*/ 279608 h 1590090"/>
              <a:gd name="connsiteX1912" fmla="*/ 1093115 w 1164714"/>
              <a:gd name="connsiteY1912" fmla="*/ 279608 h 1590090"/>
              <a:gd name="connsiteX1913" fmla="*/ 1093115 w 1164714"/>
              <a:gd name="connsiteY1913" fmla="*/ 283037 h 1590090"/>
              <a:gd name="connsiteX1914" fmla="*/ 1094281 w 1164714"/>
              <a:gd name="connsiteY1914" fmla="*/ 285299 h 1590090"/>
              <a:gd name="connsiteX1915" fmla="*/ 1094281 w 1164714"/>
              <a:gd name="connsiteY1915" fmla="*/ 284168 h 1590090"/>
              <a:gd name="connsiteX1916" fmla="*/ 1093115 w 1164714"/>
              <a:gd name="connsiteY1916" fmla="*/ 284168 h 1590090"/>
              <a:gd name="connsiteX1917" fmla="*/ 1094281 w 1164714"/>
              <a:gd name="connsiteY1917" fmla="*/ 283037 h 1590090"/>
              <a:gd name="connsiteX1918" fmla="*/ 1103364 w 1164714"/>
              <a:gd name="connsiteY1918" fmla="*/ 284168 h 1590090"/>
              <a:gd name="connsiteX1919" fmla="*/ 1111315 w 1164714"/>
              <a:gd name="connsiteY1919" fmla="*/ 284168 h 1590090"/>
              <a:gd name="connsiteX1920" fmla="*/ 1115839 w 1164714"/>
              <a:gd name="connsiteY1920" fmla="*/ 283037 h 1590090"/>
              <a:gd name="connsiteX1921" fmla="*/ 1119267 w 1164714"/>
              <a:gd name="connsiteY1921" fmla="*/ 283037 h 1590090"/>
              <a:gd name="connsiteX1922" fmla="*/ 1121529 w 1164714"/>
              <a:gd name="connsiteY1922" fmla="*/ 283037 h 1590090"/>
              <a:gd name="connsiteX1923" fmla="*/ 1121529 w 1164714"/>
              <a:gd name="connsiteY1923" fmla="*/ 284168 h 1590090"/>
              <a:gd name="connsiteX1924" fmla="*/ 1120398 w 1164714"/>
              <a:gd name="connsiteY1924" fmla="*/ 284168 h 1590090"/>
              <a:gd name="connsiteX1925" fmla="*/ 1120398 w 1164714"/>
              <a:gd name="connsiteY1925" fmla="*/ 285299 h 1590090"/>
              <a:gd name="connsiteX1926" fmla="*/ 1124957 w 1164714"/>
              <a:gd name="connsiteY1926" fmla="*/ 293253 h 1590090"/>
              <a:gd name="connsiteX1927" fmla="*/ 1126088 w 1164714"/>
              <a:gd name="connsiteY1927" fmla="*/ 295515 h 1590090"/>
              <a:gd name="connsiteX1928" fmla="*/ 1127218 w 1164714"/>
              <a:gd name="connsiteY1928" fmla="*/ 293253 h 1590090"/>
              <a:gd name="connsiteX1929" fmla="*/ 1128349 w 1164714"/>
              <a:gd name="connsiteY1929" fmla="*/ 290990 h 1590090"/>
              <a:gd name="connsiteX1930" fmla="*/ 1127218 w 1164714"/>
              <a:gd name="connsiteY1930" fmla="*/ 288693 h 1590090"/>
              <a:gd name="connsiteX1931" fmla="*/ 1129480 w 1164714"/>
              <a:gd name="connsiteY1931" fmla="*/ 287562 h 1590090"/>
              <a:gd name="connsiteX1932" fmla="*/ 1134039 w 1164714"/>
              <a:gd name="connsiteY1932" fmla="*/ 288693 h 1590090"/>
              <a:gd name="connsiteX1933" fmla="*/ 1136301 w 1164714"/>
              <a:gd name="connsiteY1933" fmla="*/ 288693 h 1590090"/>
              <a:gd name="connsiteX1934" fmla="*/ 1137432 w 1164714"/>
              <a:gd name="connsiteY1934" fmla="*/ 288693 h 1590090"/>
              <a:gd name="connsiteX1935" fmla="*/ 1144253 w 1164714"/>
              <a:gd name="connsiteY1935" fmla="*/ 288693 h 1590090"/>
              <a:gd name="connsiteX1936" fmla="*/ 1145383 w 1164714"/>
              <a:gd name="connsiteY1936" fmla="*/ 288693 h 1590090"/>
              <a:gd name="connsiteX1937" fmla="*/ 1147681 w 1164714"/>
              <a:gd name="connsiteY1937" fmla="*/ 288693 h 1590090"/>
              <a:gd name="connsiteX1938" fmla="*/ 1153335 w 1164714"/>
              <a:gd name="connsiteY1938" fmla="*/ 288693 h 1590090"/>
              <a:gd name="connsiteX1939" fmla="*/ 1160156 w 1164714"/>
              <a:gd name="connsiteY1939" fmla="*/ 288693 h 1590090"/>
              <a:gd name="connsiteX1940" fmla="*/ 1160156 w 1164714"/>
              <a:gd name="connsiteY1940" fmla="*/ 289859 h 1590090"/>
              <a:gd name="connsiteX1941" fmla="*/ 1159025 w 1164714"/>
              <a:gd name="connsiteY1941" fmla="*/ 288693 h 1590090"/>
              <a:gd name="connsiteX1942" fmla="*/ 1161322 w 1164714"/>
              <a:gd name="connsiteY1942" fmla="*/ 292122 h 1590090"/>
              <a:gd name="connsiteX1943" fmla="*/ 1159025 w 1164714"/>
              <a:gd name="connsiteY1943" fmla="*/ 294384 h 1590090"/>
              <a:gd name="connsiteX1944" fmla="*/ 1155632 w 1164714"/>
              <a:gd name="connsiteY1944" fmla="*/ 297813 h 1590090"/>
              <a:gd name="connsiteX1945" fmla="*/ 1155632 w 1164714"/>
              <a:gd name="connsiteY1945" fmla="*/ 303469 h 1590090"/>
              <a:gd name="connsiteX1946" fmla="*/ 1156763 w 1164714"/>
              <a:gd name="connsiteY1946" fmla="*/ 305766 h 1590090"/>
              <a:gd name="connsiteX1947" fmla="*/ 1156763 w 1164714"/>
              <a:gd name="connsiteY1947" fmla="*/ 306897 h 1590090"/>
              <a:gd name="connsiteX1948" fmla="*/ 1153335 w 1164714"/>
              <a:gd name="connsiteY1948" fmla="*/ 308029 h 1590090"/>
              <a:gd name="connsiteX1949" fmla="*/ 1153335 w 1164714"/>
              <a:gd name="connsiteY1949" fmla="*/ 311457 h 1590090"/>
              <a:gd name="connsiteX1950" fmla="*/ 1152204 w 1164714"/>
              <a:gd name="connsiteY1950" fmla="*/ 315982 h 1590090"/>
              <a:gd name="connsiteX1951" fmla="*/ 1154501 w 1164714"/>
              <a:gd name="connsiteY1951" fmla="*/ 318244 h 1590090"/>
              <a:gd name="connsiteX1952" fmla="*/ 1156763 w 1164714"/>
              <a:gd name="connsiteY1952" fmla="*/ 321673 h 1590090"/>
              <a:gd name="connsiteX1953" fmla="*/ 1157894 w 1164714"/>
              <a:gd name="connsiteY1953" fmla="*/ 322804 h 1590090"/>
              <a:gd name="connsiteX1954" fmla="*/ 1162453 w 1164714"/>
              <a:gd name="connsiteY1954" fmla="*/ 326198 h 1590090"/>
              <a:gd name="connsiteX1955" fmla="*/ 1163584 w 1164714"/>
              <a:gd name="connsiteY1955" fmla="*/ 327364 h 1590090"/>
              <a:gd name="connsiteX1956" fmla="*/ 1164715 w 1164714"/>
              <a:gd name="connsiteY1956" fmla="*/ 330758 h 1590090"/>
              <a:gd name="connsiteX1957" fmla="*/ 1161322 w 1164714"/>
              <a:gd name="connsiteY1957" fmla="*/ 334187 h 1590090"/>
              <a:gd name="connsiteX1958" fmla="*/ 1161322 w 1164714"/>
              <a:gd name="connsiteY1958" fmla="*/ 335318 h 1590090"/>
              <a:gd name="connsiteX1959" fmla="*/ 1160156 w 1164714"/>
              <a:gd name="connsiteY1959" fmla="*/ 341009 h 1590090"/>
              <a:gd name="connsiteX1960" fmla="*/ 1157894 w 1164714"/>
              <a:gd name="connsiteY1960" fmla="*/ 342140 h 1590090"/>
              <a:gd name="connsiteX1961" fmla="*/ 1153335 w 1164714"/>
              <a:gd name="connsiteY1961" fmla="*/ 345533 h 1590090"/>
              <a:gd name="connsiteX1962" fmla="*/ 1152204 w 1164714"/>
              <a:gd name="connsiteY1962" fmla="*/ 347796 h 1590090"/>
              <a:gd name="connsiteX1963" fmla="*/ 1148811 w 1164714"/>
              <a:gd name="connsiteY1963" fmla="*/ 352356 h 1590090"/>
              <a:gd name="connsiteX1964" fmla="*/ 1146550 w 1164714"/>
              <a:gd name="connsiteY1964" fmla="*/ 353487 h 1590090"/>
              <a:gd name="connsiteX1965" fmla="*/ 1144253 w 1164714"/>
              <a:gd name="connsiteY1965" fmla="*/ 354618 h 1590090"/>
              <a:gd name="connsiteX1966" fmla="*/ 1143122 w 1164714"/>
              <a:gd name="connsiteY1966" fmla="*/ 355749 h 1590090"/>
              <a:gd name="connsiteX1967" fmla="*/ 1143122 w 1164714"/>
              <a:gd name="connsiteY1967" fmla="*/ 356916 h 1590090"/>
              <a:gd name="connsiteX1968" fmla="*/ 1143122 w 1164714"/>
              <a:gd name="connsiteY1968" fmla="*/ 360309 h 1590090"/>
              <a:gd name="connsiteX1969" fmla="*/ 1140860 w 1164714"/>
              <a:gd name="connsiteY1969" fmla="*/ 362572 h 1590090"/>
              <a:gd name="connsiteX1970" fmla="*/ 1140860 w 1164714"/>
              <a:gd name="connsiteY1970" fmla="*/ 363703 h 1590090"/>
              <a:gd name="connsiteX1971" fmla="*/ 1140860 w 1164714"/>
              <a:gd name="connsiteY1971" fmla="*/ 369394 h 1590090"/>
              <a:gd name="connsiteX1972" fmla="*/ 1139729 w 1164714"/>
              <a:gd name="connsiteY1972" fmla="*/ 369394 h 1590090"/>
              <a:gd name="connsiteX1973" fmla="*/ 1137432 w 1164714"/>
              <a:gd name="connsiteY1973" fmla="*/ 368263 h 1590090"/>
              <a:gd name="connsiteX1974" fmla="*/ 1136301 w 1164714"/>
              <a:gd name="connsiteY1974" fmla="*/ 368263 h 1590090"/>
              <a:gd name="connsiteX1975" fmla="*/ 1135170 w 1164714"/>
              <a:gd name="connsiteY1975" fmla="*/ 370525 h 1590090"/>
              <a:gd name="connsiteX1976" fmla="*/ 1134039 w 1164714"/>
              <a:gd name="connsiteY1976" fmla="*/ 373954 h 1590090"/>
              <a:gd name="connsiteX1977" fmla="*/ 1134039 w 1164714"/>
              <a:gd name="connsiteY1977" fmla="*/ 375085 h 1590090"/>
              <a:gd name="connsiteX1978" fmla="*/ 1132908 w 1164714"/>
              <a:gd name="connsiteY1978" fmla="*/ 375085 h 1590090"/>
              <a:gd name="connsiteX1979" fmla="*/ 1130611 w 1164714"/>
              <a:gd name="connsiteY1979" fmla="*/ 378514 h 1590090"/>
              <a:gd name="connsiteX1980" fmla="*/ 1128349 w 1164714"/>
              <a:gd name="connsiteY1980" fmla="*/ 379645 h 1590090"/>
              <a:gd name="connsiteX1981" fmla="*/ 1124957 w 1164714"/>
              <a:gd name="connsiteY1981" fmla="*/ 379645 h 1590090"/>
              <a:gd name="connsiteX1982" fmla="*/ 1119267 w 1164714"/>
              <a:gd name="connsiteY1982" fmla="*/ 380776 h 1590090"/>
              <a:gd name="connsiteX1983" fmla="*/ 1117005 w 1164714"/>
              <a:gd name="connsiteY1983" fmla="*/ 381907 h 1590090"/>
              <a:gd name="connsiteX1984" fmla="*/ 1111315 w 1164714"/>
              <a:gd name="connsiteY1984" fmla="*/ 381907 h 1590090"/>
              <a:gd name="connsiteX1985" fmla="*/ 1109018 w 1164714"/>
              <a:gd name="connsiteY1985" fmla="*/ 384170 h 1590090"/>
              <a:gd name="connsiteX1986" fmla="*/ 1107887 w 1164714"/>
              <a:gd name="connsiteY1986" fmla="*/ 385301 h 1590090"/>
              <a:gd name="connsiteX1987" fmla="*/ 1107887 w 1164714"/>
              <a:gd name="connsiteY1987" fmla="*/ 387598 h 1590090"/>
              <a:gd name="connsiteX1988" fmla="*/ 1112446 w 1164714"/>
              <a:gd name="connsiteY1988" fmla="*/ 387598 h 1590090"/>
              <a:gd name="connsiteX1989" fmla="*/ 1113577 w 1164714"/>
              <a:gd name="connsiteY1989" fmla="*/ 387598 h 1590090"/>
              <a:gd name="connsiteX1990" fmla="*/ 1113577 w 1164714"/>
              <a:gd name="connsiteY1990" fmla="*/ 388730 h 1590090"/>
              <a:gd name="connsiteX1991" fmla="*/ 1113577 w 1164714"/>
              <a:gd name="connsiteY1991" fmla="*/ 389861 h 1590090"/>
              <a:gd name="connsiteX1992" fmla="*/ 1113577 w 1164714"/>
              <a:gd name="connsiteY1992" fmla="*/ 390992 h 1590090"/>
              <a:gd name="connsiteX1993" fmla="*/ 1111315 w 1164714"/>
              <a:gd name="connsiteY1993" fmla="*/ 390992 h 1590090"/>
              <a:gd name="connsiteX1994" fmla="*/ 1110184 w 1164714"/>
              <a:gd name="connsiteY1994" fmla="*/ 392123 h 1590090"/>
              <a:gd name="connsiteX1995" fmla="*/ 1109018 w 1164714"/>
              <a:gd name="connsiteY1995" fmla="*/ 394421 h 1590090"/>
              <a:gd name="connsiteX1996" fmla="*/ 1109018 w 1164714"/>
              <a:gd name="connsiteY1996" fmla="*/ 396683 h 1590090"/>
              <a:gd name="connsiteX1997" fmla="*/ 1109018 w 1164714"/>
              <a:gd name="connsiteY1997" fmla="*/ 397814 h 1590090"/>
              <a:gd name="connsiteX1998" fmla="*/ 1106756 w 1164714"/>
              <a:gd name="connsiteY1998" fmla="*/ 398945 h 1590090"/>
              <a:gd name="connsiteX1999" fmla="*/ 1104495 w 1164714"/>
              <a:gd name="connsiteY1999" fmla="*/ 403505 h 1590090"/>
              <a:gd name="connsiteX2000" fmla="*/ 1098805 w 1164714"/>
              <a:gd name="connsiteY2000" fmla="*/ 404637 h 1590090"/>
              <a:gd name="connsiteX2001" fmla="*/ 1098805 w 1164714"/>
              <a:gd name="connsiteY2001" fmla="*/ 405768 h 1590090"/>
              <a:gd name="connsiteX2002" fmla="*/ 1096543 w 1164714"/>
              <a:gd name="connsiteY2002" fmla="*/ 406899 h 1590090"/>
              <a:gd name="connsiteX2003" fmla="*/ 1097674 w 1164714"/>
              <a:gd name="connsiteY2003" fmla="*/ 410328 h 1590090"/>
              <a:gd name="connsiteX2004" fmla="*/ 1096543 w 1164714"/>
              <a:gd name="connsiteY2004" fmla="*/ 412590 h 1590090"/>
              <a:gd name="connsiteX2005" fmla="*/ 1096543 w 1164714"/>
              <a:gd name="connsiteY2005" fmla="*/ 411459 h 1590090"/>
              <a:gd name="connsiteX2006" fmla="*/ 1095412 w 1164714"/>
              <a:gd name="connsiteY2006" fmla="*/ 412590 h 1590090"/>
              <a:gd name="connsiteX2007" fmla="*/ 1089722 w 1164714"/>
              <a:gd name="connsiteY2007" fmla="*/ 411459 h 1590090"/>
              <a:gd name="connsiteX2008" fmla="*/ 1084032 w 1164714"/>
              <a:gd name="connsiteY2008" fmla="*/ 413721 h 1590090"/>
              <a:gd name="connsiteX2009" fmla="*/ 1081771 w 1164714"/>
              <a:gd name="connsiteY2009" fmla="*/ 414852 h 1590090"/>
              <a:gd name="connsiteX2010" fmla="*/ 1080640 w 1164714"/>
              <a:gd name="connsiteY2010" fmla="*/ 414852 h 1590090"/>
              <a:gd name="connsiteX2011" fmla="*/ 1076081 w 1164714"/>
              <a:gd name="connsiteY2011" fmla="*/ 412590 h 1590090"/>
              <a:gd name="connsiteX2012" fmla="*/ 1074950 w 1164714"/>
              <a:gd name="connsiteY2012" fmla="*/ 411459 h 1590090"/>
              <a:gd name="connsiteX2013" fmla="*/ 1070391 w 1164714"/>
              <a:gd name="connsiteY2013" fmla="*/ 414852 h 1590090"/>
              <a:gd name="connsiteX2014" fmla="*/ 1068129 w 1164714"/>
              <a:gd name="connsiteY2014" fmla="*/ 414852 h 1590090"/>
              <a:gd name="connsiteX2015" fmla="*/ 1064737 w 1164714"/>
              <a:gd name="connsiteY2015" fmla="*/ 413721 h 1590090"/>
              <a:gd name="connsiteX2016" fmla="*/ 1064737 w 1164714"/>
              <a:gd name="connsiteY2016" fmla="*/ 416019 h 1590090"/>
              <a:gd name="connsiteX2017" fmla="*/ 1063570 w 1164714"/>
              <a:gd name="connsiteY2017" fmla="*/ 418281 h 1590090"/>
              <a:gd name="connsiteX2018" fmla="*/ 1061309 w 1164714"/>
              <a:gd name="connsiteY2018" fmla="*/ 419412 h 1590090"/>
              <a:gd name="connsiteX2019" fmla="*/ 1060178 w 1164714"/>
              <a:gd name="connsiteY2019" fmla="*/ 418281 h 1590090"/>
              <a:gd name="connsiteX2020" fmla="*/ 1060178 w 1164714"/>
              <a:gd name="connsiteY2020" fmla="*/ 416019 h 1590090"/>
              <a:gd name="connsiteX2021" fmla="*/ 1059047 w 1164714"/>
              <a:gd name="connsiteY2021" fmla="*/ 416019 h 1590090"/>
              <a:gd name="connsiteX2022" fmla="*/ 1057916 w 1164714"/>
              <a:gd name="connsiteY2022" fmla="*/ 416019 h 1590090"/>
              <a:gd name="connsiteX2023" fmla="*/ 1055619 w 1164714"/>
              <a:gd name="connsiteY2023" fmla="*/ 419412 h 1590090"/>
              <a:gd name="connsiteX2024" fmla="*/ 1053357 w 1164714"/>
              <a:gd name="connsiteY2024" fmla="*/ 420543 h 1590090"/>
              <a:gd name="connsiteX2025" fmla="*/ 1052226 w 1164714"/>
              <a:gd name="connsiteY2025" fmla="*/ 420543 h 1590090"/>
              <a:gd name="connsiteX2026" fmla="*/ 1051095 w 1164714"/>
              <a:gd name="connsiteY2026" fmla="*/ 420543 h 1590090"/>
              <a:gd name="connsiteX2027" fmla="*/ 1048798 w 1164714"/>
              <a:gd name="connsiteY2027" fmla="*/ 418281 h 1590090"/>
              <a:gd name="connsiteX2028" fmla="*/ 1048798 w 1164714"/>
              <a:gd name="connsiteY2028" fmla="*/ 414852 h 1590090"/>
              <a:gd name="connsiteX2029" fmla="*/ 1047667 w 1164714"/>
              <a:gd name="connsiteY2029" fmla="*/ 414852 h 1590090"/>
              <a:gd name="connsiteX2030" fmla="*/ 1046536 w 1164714"/>
              <a:gd name="connsiteY2030" fmla="*/ 413721 h 1590090"/>
              <a:gd name="connsiteX2031" fmla="*/ 1045405 w 1164714"/>
              <a:gd name="connsiteY2031" fmla="*/ 416019 h 1590090"/>
              <a:gd name="connsiteX2032" fmla="*/ 1045405 w 1164714"/>
              <a:gd name="connsiteY2032" fmla="*/ 419412 h 1590090"/>
              <a:gd name="connsiteX2033" fmla="*/ 1041977 w 1164714"/>
              <a:gd name="connsiteY2033" fmla="*/ 421675 h 1590090"/>
              <a:gd name="connsiteX2034" fmla="*/ 1040846 w 1164714"/>
              <a:gd name="connsiteY2034" fmla="*/ 423972 h 1590090"/>
              <a:gd name="connsiteX2035" fmla="*/ 1040846 w 1164714"/>
              <a:gd name="connsiteY2035" fmla="*/ 425103 h 1590090"/>
              <a:gd name="connsiteX2036" fmla="*/ 1040846 w 1164714"/>
              <a:gd name="connsiteY2036" fmla="*/ 426235 h 1590090"/>
              <a:gd name="connsiteX2037" fmla="*/ 1040846 w 1164714"/>
              <a:gd name="connsiteY2037" fmla="*/ 427366 h 1590090"/>
              <a:gd name="connsiteX2038" fmla="*/ 1036323 w 1164714"/>
              <a:gd name="connsiteY2038" fmla="*/ 433057 h 1590090"/>
              <a:gd name="connsiteX2039" fmla="*/ 1034026 w 1164714"/>
              <a:gd name="connsiteY2039" fmla="*/ 435319 h 1590090"/>
              <a:gd name="connsiteX2040" fmla="*/ 1031764 w 1164714"/>
              <a:gd name="connsiteY2040" fmla="*/ 436450 h 1590090"/>
              <a:gd name="connsiteX2041" fmla="*/ 1028371 w 1164714"/>
              <a:gd name="connsiteY2041" fmla="*/ 438748 h 1590090"/>
              <a:gd name="connsiteX2042" fmla="*/ 1027205 w 1164714"/>
              <a:gd name="connsiteY2042" fmla="*/ 442141 h 1590090"/>
              <a:gd name="connsiteX2043" fmla="*/ 1027205 w 1164714"/>
              <a:gd name="connsiteY2043" fmla="*/ 443273 h 1590090"/>
              <a:gd name="connsiteX2044" fmla="*/ 1026074 w 1164714"/>
              <a:gd name="connsiteY2044" fmla="*/ 445570 h 1590090"/>
              <a:gd name="connsiteX2045" fmla="*/ 1023812 w 1164714"/>
              <a:gd name="connsiteY2045" fmla="*/ 445570 h 1590090"/>
              <a:gd name="connsiteX2046" fmla="*/ 1020384 w 1164714"/>
              <a:gd name="connsiteY2046" fmla="*/ 450095 h 1590090"/>
              <a:gd name="connsiteX2047" fmla="*/ 1016992 w 1164714"/>
              <a:gd name="connsiteY2047" fmla="*/ 453524 h 1590090"/>
              <a:gd name="connsiteX2048" fmla="*/ 1015861 w 1164714"/>
              <a:gd name="connsiteY2048" fmla="*/ 455786 h 1590090"/>
              <a:gd name="connsiteX2049" fmla="*/ 1015861 w 1164714"/>
              <a:gd name="connsiteY2049" fmla="*/ 456917 h 1590090"/>
              <a:gd name="connsiteX2050" fmla="*/ 1015861 w 1164714"/>
              <a:gd name="connsiteY2050" fmla="*/ 458048 h 1590090"/>
              <a:gd name="connsiteX2051" fmla="*/ 1018123 w 1164714"/>
              <a:gd name="connsiteY2051" fmla="*/ 462608 h 1590090"/>
              <a:gd name="connsiteX2052" fmla="*/ 1018123 w 1164714"/>
              <a:gd name="connsiteY2052" fmla="*/ 464871 h 1590090"/>
              <a:gd name="connsiteX2053" fmla="*/ 1016992 w 1164714"/>
              <a:gd name="connsiteY2053" fmla="*/ 467168 h 1590090"/>
              <a:gd name="connsiteX2054" fmla="*/ 1015861 w 1164714"/>
              <a:gd name="connsiteY2054" fmla="*/ 468300 h 1590090"/>
              <a:gd name="connsiteX2055" fmla="*/ 1016992 w 1164714"/>
              <a:gd name="connsiteY2055" fmla="*/ 471693 h 1590090"/>
              <a:gd name="connsiteX2056" fmla="*/ 1018123 w 1164714"/>
              <a:gd name="connsiteY2056" fmla="*/ 473955 h 1590090"/>
              <a:gd name="connsiteX2057" fmla="*/ 1016992 w 1164714"/>
              <a:gd name="connsiteY2057" fmla="*/ 475122 h 1590090"/>
              <a:gd name="connsiteX2058" fmla="*/ 1015861 w 1164714"/>
              <a:gd name="connsiteY2058" fmla="*/ 476253 h 1590090"/>
              <a:gd name="connsiteX2059" fmla="*/ 1009040 w 1164714"/>
              <a:gd name="connsiteY2059" fmla="*/ 487600 h 1590090"/>
              <a:gd name="connsiteX2060" fmla="*/ 1009040 w 1164714"/>
              <a:gd name="connsiteY2060" fmla="*/ 489898 h 1590090"/>
              <a:gd name="connsiteX2061" fmla="*/ 1009040 w 1164714"/>
              <a:gd name="connsiteY2061" fmla="*/ 491029 h 1590090"/>
              <a:gd name="connsiteX2062" fmla="*/ 1009040 w 1164714"/>
              <a:gd name="connsiteY2062" fmla="*/ 494422 h 1590090"/>
              <a:gd name="connsiteX2063" fmla="*/ 1006778 w 1164714"/>
              <a:gd name="connsiteY2063" fmla="*/ 496685 h 1590090"/>
              <a:gd name="connsiteX2064" fmla="*/ 998827 w 1164714"/>
              <a:gd name="connsiteY2064" fmla="*/ 502376 h 1590090"/>
              <a:gd name="connsiteX2065" fmla="*/ 997660 w 1164714"/>
              <a:gd name="connsiteY2065" fmla="*/ 505804 h 1590090"/>
              <a:gd name="connsiteX2066" fmla="*/ 996530 w 1164714"/>
              <a:gd name="connsiteY2066" fmla="*/ 509198 h 1590090"/>
              <a:gd name="connsiteX2067" fmla="*/ 995399 w 1164714"/>
              <a:gd name="connsiteY2067" fmla="*/ 509198 h 1590090"/>
              <a:gd name="connsiteX2068" fmla="*/ 994268 w 1164714"/>
              <a:gd name="connsiteY2068" fmla="*/ 508067 h 1590090"/>
              <a:gd name="connsiteX2069" fmla="*/ 992006 w 1164714"/>
              <a:gd name="connsiteY2069" fmla="*/ 508067 h 1590090"/>
              <a:gd name="connsiteX2070" fmla="*/ 989709 w 1164714"/>
              <a:gd name="connsiteY2070" fmla="*/ 514889 h 1590090"/>
              <a:gd name="connsiteX2071" fmla="*/ 988578 w 1164714"/>
              <a:gd name="connsiteY2071" fmla="*/ 516020 h 1590090"/>
              <a:gd name="connsiteX2072" fmla="*/ 986316 w 1164714"/>
              <a:gd name="connsiteY2072" fmla="*/ 522843 h 1590090"/>
              <a:gd name="connsiteX2073" fmla="*/ 986316 w 1164714"/>
              <a:gd name="connsiteY2073" fmla="*/ 526236 h 1590090"/>
              <a:gd name="connsiteX2074" fmla="*/ 984054 w 1164714"/>
              <a:gd name="connsiteY2074" fmla="*/ 528534 h 1590090"/>
              <a:gd name="connsiteX2075" fmla="*/ 980626 w 1164714"/>
              <a:gd name="connsiteY2075" fmla="*/ 529665 h 1590090"/>
              <a:gd name="connsiteX2076" fmla="*/ 979495 w 1164714"/>
              <a:gd name="connsiteY2076" fmla="*/ 530796 h 1590090"/>
              <a:gd name="connsiteX2077" fmla="*/ 978365 w 1164714"/>
              <a:gd name="connsiteY2077" fmla="*/ 533058 h 1590090"/>
              <a:gd name="connsiteX2078" fmla="*/ 981757 w 1164714"/>
              <a:gd name="connsiteY2078" fmla="*/ 535356 h 1590090"/>
              <a:gd name="connsiteX2079" fmla="*/ 981757 w 1164714"/>
              <a:gd name="connsiteY2079" fmla="*/ 536487 h 1590090"/>
              <a:gd name="connsiteX2080" fmla="*/ 974937 w 1164714"/>
              <a:gd name="connsiteY2080" fmla="*/ 536487 h 1590090"/>
              <a:gd name="connsiteX2081" fmla="*/ 973806 w 1164714"/>
              <a:gd name="connsiteY2081" fmla="*/ 537618 h 1590090"/>
              <a:gd name="connsiteX2082" fmla="*/ 972675 w 1164714"/>
              <a:gd name="connsiteY2082" fmla="*/ 538749 h 1590090"/>
              <a:gd name="connsiteX2083" fmla="*/ 965854 w 1164714"/>
              <a:gd name="connsiteY2083" fmla="*/ 546703 h 1590090"/>
              <a:gd name="connsiteX2084" fmla="*/ 964723 w 1164714"/>
              <a:gd name="connsiteY2084" fmla="*/ 550132 h 1590090"/>
              <a:gd name="connsiteX2085" fmla="*/ 964723 w 1164714"/>
              <a:gd name="connsiteY2085" fmla="*/ 553525 h 1590090"/>
              <a:gd name="connsiteX2086" fmla="*/ 965854 w 1164714"/>
              <a:gd name="connsiteY2086" fmla="*/ 559216 h 1590090"/>
              <a:gd name="connsiteX2087" fmla="*/ 965854 w 1164714"/>
              <a:gd name="connsiteY2087" fmla="*/ 561479 h 1590090"/>
              <a:gd name="connsiteX2088" fmla="*/ 969282 w 1164714"/>
              <a:gd name="connsiteY2088" fmla="*/ 567170 h 1590090"/>
              <a:gd name="connsiteX2089" fmla="*/ 969282 w 1164714"/>
              <a:gd name="connsiteY2089" fmla="*/ 570563 h 1590090"/>
              <a:gd name="connsiteX2090" fmla="*/ 969282 w 1164714"/>
              <a:gd name="connsiteY2090" fmla="*/ 575123 h 1590090"/>
              <a:gd name="connsiteX2091" fmla="*/ 969282 w 1164714"/>
              <a:gd name="connsiteY2091" fmla="*/ 576254 h 1590090"/>
              <a:gd name="connsiteX2092" fmla="*/ 971544 w 1164714"/>
              <a:gd name="connsiteY2092" fmla="*/ 576254 h 1590090"/>
              <a:gd name="connsiteX2093" fmla="*/ 973806 w 1164714"/>
              <a:gd name="connsiteY2093" fmla="*/ 575123 h 1590090"/>
              <a:gd name="connsiteX2094" fmla="*/ 974937 w 1164714"/>
              <a:gd name="connsiteY2094" fmla="*/ 575123 h 1590090"/>
              <a:gd name="connsiteX2095" fmla="*/ 974937 w 1164714"/>
              <a:gd name="connsiteY2095" fmla="*/ 576254 h 1590090"/>
              <a:gd name="connsiteX2096" fmla="*/ 981757 w 1164714"/>
              <a:gd name="connsiteY2096" fmla="*/ 580814 h 1590090"/>
              <a:gd name="connsiteX2097" fmla="*/ 984054 w 1164714"/>
              <a:gd name="connsiteY2097" fmla="*/ 583077 h 1590090"/>
              <a:gd name="connsiteX2098" fmla="*/ 982888 w 1164714"/>
              <a:gd name="connsiteY2098" fmla="*/ 587637 h 1590090"/>
              <a:gd name="connsiteX2099" fmla="*/ 984054 w 1164714"/>
              <a:gd name="connsiteY2099" fmla="*/ 589899 h 1590090"/>
              <a:gd name="connsiteX2100" fmla="*/ 987447 w 1164714"/>
              <a:gd name="connsiteY2100" fmla="*/ 592161 h 1590090"/>
              <a:gd name="connsiteX2101" fmla="*/ 987447 w 1164714"/>
              <a:gd name="connsiteY2101" fmla="*/ 593293 h 1590090"/>
              <a:gd name="connsiteX2102" fmla="*/ 987447 w 1164714"/>
              <a:gd name="connsiteY2102" fmla="*/ 594459 h 1590090"/>
              <a:gd name="connsiteX2103" fmla="*/ 987447 w 1164714"/>
              <a:gd name="connsiteY2103" fmla="*/ 595590 h 1590090"/>
              <a:gd name="connsiteX2104" fmla="*/ 986316 w 1164714"/>
              <a:gd name="connsiteY2104" fmla="*/ 595590 h 1590090"/>
              <a:gd name="connsiteX2105" fmla="*/ 986316 w 1164714"/>
              <a:gd name="connsiteY2105" fmla="*/ 598984 h 1590090"/>
              <a:gd name="connsiteX2106" fmla="*/ 984054 w 1164714"/>
              <a:gd name="connsiteY2106" fmla="*/ 602412 h 1590090"/>
              <a:gd name="connsiteX2107" fmla="*/ 985185 w 1164714"/>
              <a:gd name="connsiteY2107" fmla="*/ 606937 h 1590090"/>
              <a:gd name="connsiteX2108" fmla="*/ 985185 w 1164714"/>
              <a:gd name="connsiteY2108" fmla="*/ 608104 h 1590090"/>
              <a:gd name="connsiteX2109" fmla="*/ 984054 w 1164714"/>
              <a:gd name="connsiteY2109" fmla="*/ 610366 h 1590090"/>
              <a:gd name="connsiteX2110" fmla="*/ 982888 w 1164714"/>
              <a:gd name="connsiteY2110" fmla="*/ 612628 h 1590090"/>
              <a:gd name="connsiteX2111" fmla="*/ 977234 w 1164714"/>
              <a:gd name="connsiteY2111" fmla="*/ 620582 h 1590090"/>
              <a:gd name="connsiteX2112" fmla="*/ 976103 w 1164714"/>
              <a:gd name="connsiteY2112" fmla="*/ 621713 h 1590090"/>
              <a:gd name="connsiteX2113" fmla="*/ 976103 w 1164714"/>
              <a:gd name="connsiteY2113" fmla="*/ 622844 h 1590090"/>
              <a:gd name="connsiteX2114" fmla="*/ 973806 w 1164714"/>
              <a:gd name="connsiteY2114" fmla="*/ 624011 h 1590090"/>
              <a:gd name="connsiteX2115" fmla="*/ 971544 w 1164714"/>
              <a:gd name="connsiteY2115" fmla="*/ 626273 h 1590090"/>
              <a:gd name="connsiteX2116" fmla="*/ 970413 w 1164714"/>
              <a:gd name="connsiteY2116" fmla="*/ 628535 h 1590090"/>
              <a:gd name="connsiteX2117" fmla="*/ 971544 w 1164714"/>
              <a:gd name="connsiteY2117" fmla="*/ 630833 h 1590090"/>
              <a:gd name="connsiteX2118" fmla="*/ 972675 w 1164714"/>
              <a:gd name="connsiteY2118" fmla="*/ 631964 h 1590090"/>
              <a:gd name="connsiteX2119" fmla="*/ 976103 w 1164714"/>
              <a:gd name="connsiteY2119" fmla="*/ 634226 h 1590090"/>
              <a:gd name="connsiteX2120" fmla="*/ 976103 w 1164714"/>
              <a:gd name="connsiteY2120" fmla="*/ 636489 h 1590090"/>
              <a:gd name="connsiteX2121" fmla="*/ 974937 w 1164714"/>
              <a:gd name="connsiteY2121" fmla="*/ 638786 h 1590090"/>
              <a:gd name="connsiteX2122" fmla="*/ 971544 w 1164714"/>
              <a:gd name="connsiteY2122" fmla="*/ 642180 h 1590090"/>
              <a:gd name="connsiteX2123" fmla="*/ 971544 w 1164714"/>
              <a:gd name="connsiteY2123" fmla="*/ 645609 h 1590090"/>
              <a:gd name="connsiteX2124" fmla="*/ 972675 w 1164714"/>
              <a:gd name="connsiteY2124" fmla="*/ 649002 h 1590090"/>
              <a:gd name="connsiteX2125" fmla="*/ 973806 w 1164714"/>
              <a:gd name="connsiteY2125" fmla="*/ 649002 h 1590090"/>
              <a:gd name="connsiteX2126" fmla="*/ 979495 w 1164714"/>
              <a:gd name="connsiteY2126" fmla="*/ 654693 h 1590090"/>
              <a:gd name="connsiteX2127" fmla="*/ 980626 w 1164714"/>
              <a:gd name="connsiteY2127" fmla="*/ 658087 h 1590090"/>
              <a:gd name="connsiteX2128" fmla="*/ 980626 w 1164714"/>
              <a:gd name="connsiteY2128" fmla="*/ 662647 h 1590090"/>
              <a:gd name="connsiteX2129" fmla="*/ 980626 w 1164714"/>
              <a:gd name="connsiteY2129" fmla="*/ 663778 h 1590090"/>
              <a:gd name="connsiteX2130" fmla="*/ 985185 w 1164714"/>
              <a:gd name="connsiteY2130" fmla="*/ 668338 h 1590090"/>
              <a:gd name="connsiteX2131" fmla="*/ 985185 w 1164714"/>
              <a:gd name="connsiteY2131" fmla="*/ 669469 h 1590090"/>
              <a:gd name="connsiteX2132" fmla="*/ 987447 w 1164714"/>
              <a:gd name="connsiteY2132" fmla="*/ 671731 h 1590090"/>
              <a:gd name="connsiteX2133" fmla="*/ 986316 w 1164714"/>
              <a:gd name="connsiteY2133" fmla="*/ 677422 h 1590090"/>
              <a:gd name="connsiteX2134" fmla="*/ 986316 w 1164714"/>
              <a:gd name="connsiteY2134" fmla="*/ 679685 h 1590090"/>
              <a:gd name="connsiteX2135" fmla="*/ 989709 w 1164714"/>
              <a:gd name="connsiteY2135" fmla="*/ 687638 h 1590090"/>
              <a:gd name="connsiteX2136" fmla="*/ 989709 w 1164714"/>
              <a:gd name="connsiteY2136" fmla="*/ 692198 h 1590090"/>
              <a:gd name="connsiteX2137" fmla="*/ 989709 w 1164714"/>
              <a:gd name="connsiteY2137" fmla="*/ 694460 h 1590090"/>
              <a:gd name="connsiteX2138" fmla="*/ 990840 w 1164714"/>
              <a:gd name="connsiteY2138" fmla="*/ 694460 h 1590090"/>
              <a:gd name="connsiteX2139" fmla="*/ 993137 w 1164714"/>
              <a:gd name="connsiteY2139" fmla="*/ 697889 h 1590090"/>
              <a:gd name="connsiteX2140" fmla="*/ 994268 w 1164714"/>
              <a:gd name="connsiteY2140" fmla="*/ 704712 h 1590090"/>
              <a:gd name="connsiteX2141" fmla="*/ 995399 w 1164714"/>
              <a:gd name="connsiteY2141" fmla="*/ 708105 h 1590090"/>
              <a:gd name="connsiteX2142" fmla="*/ 996530 w 1164714"/>
              <a:gd name="connsiteY2142" fmla="*/ 713796 h 1590090"/>
              <a:gd name="connsiteX2143" fmla="*/ 996530 w 1164714"/>
              <a:gd name="connsiteY2143" fmla="*/ 717190 h 1590090"/>
              <a:gd name="connsiteX2144" fmla="*/ 992006 w 1164714"/>
              <a:gd name="connsiteY2144" fmla="*/ 722881 h 1590090"/>
              <a:gd name="connsiteX2145" fmla="*/ 992006 w 1164714"/>
              <a:gd name="connsiteY2145" fmla="*/ 725143 h 1590090"/>
              <a:gd name="connsiteX2146" fmla="*/ 994268 w 1164714"/>
              <a:gd name="connsiteY2146" fmla="*/ 730834 h 1590090"/>
              <a:gd name="connsiteX2147" fmla="*/ 994268 w 1164714"/>
              <a:gd name="connsiteY2147" fmla="*/ 731965 h 1590090"/>
              <a:gd name="connsiteX2148" fmla="*/ 994268 w 1164714"/>
              <a:gd name="connsiteY2148" fmla="*/ 734263 h 1590090"/>
              <a:gd name="connsiteX2149" fmla="*/ 993137 w 1164714"/>
              <a:gd name="connsiteY2149" fmla="*/ 739919 h 1590090"/>
              <a:gd name="connsiteX2150" fmla="*/ 992006 w 1164714"/>
              <a:gd name="connsiteY2150" fmla="*/ 742217 h 1590090"/>
              <a:gd name="connsiteX2151" fmla="*/ 989709 w 1164714"/>
              <a:gd name="connsiteY2151" fmla="*/ 743348 h 1590090"/>
              <a:gd name="connsiteX2152" fmla="*/ 985185 w 1164714"/>
              <a:gd name="connsiteY2152" fmla="*/ 745610 h 1590090"/>
              <a:gd name="connsiteX2153" fmla="*/ 985185 w 1164714"/>
              <a:gd name="connsiteY2153" fmla="*/ 747872 h 1590090"/>
              <a:gd name="connsiteX2154" fmla="*/ 982888 w 1164714"/>
              <a:gd name="connsiteY2154" fmla="*/ 749003 h 1590090"/>
              <a:gd name="connsiteX2155" fmla="*/ 978365 w 1164714"/>
              <a:gd name="connsiteY2155" fmla="*/ 750170 h 1590090"/>
              <a:gd name="connsiteX2156" fmla="*/ 977234 w 1164714"/>
              <a:gd name="connsiteY2156" fmla="*/ 751301 h 1590090"/>
              <a:gd name="connsiteX2157" fmla="*/ 976103 w 1164714"/>
              <a:gd name="connsiteY2157" fmla="*/ 755826 h 1590090"/>
              <a:gd name="connsiteX2158" fmla="*/ 973806 w 1164714"/>
              <a:gd name="connsiteY2158" fmla="*/ 758123 h 1590090"/>
              <a:gd name="connsiteX2159" fmla="*/ 969282 w 1164714"/>
              <a:gd name="connsiteY2159" fmla="*/ 759255 h 1590090"/>
              <a:gd name="connsiteX2160" fmla="*/ 968116 w 1164714"/>
              <a:gd name="connsiteY2160" fmla="*/ 760386 h 1590090"/>
              <a:gd name="connsiteX2161" fmla="*/ 966985 w 1164714"/>
              <a:gd name="connsiteY2161" fmla="*/ 764946 h 1590090"/>
              <a:gd name="connsiteX2162" fmla="*/ 966985 w 1164714"/>
              <a:gd name="connsiteY2162" fmla="*/ 766077 h 1590090"/>
              <a:gd name="connsiteX2163" fmla="*/ 963592 w 1164714"/>
              <a:gd name="connsiteY2163" fmla="*/ 769470 h 1590090"/>
              <a:gd name="connsiteX2164" fmla="*/ 962461 w 1164714"/>
              <a:gd name="connsiteY2164" fmla="*/ 776293 h 1590090"/>
              <a:gd name="connsiteX2165" fmla="*/ 959033 w 1164714"/>
              <a:gd name="connsiteY2165" fmla="*/ 778555 h 1590090"/>
              <a:gd name="connsiteX2166" fmla="*/ 957902 w 1164714"/>
              <a:gd name="connsiteY2166" fmla="*/ 781984 h 1590090"/>
              <a:gd name="connsiteX2167" fmla="*/ 956772 w 1164714"/>
              <a:gd name="connsiteY2167" fmla="*/ 784246 h 1590090"/>
              <a:gd name="connsiteX2168" fmla="*/ 954510 w 1164714"/>
              <a:gd name="connsiteY2168" fmla="*/ 784246 h 1590090"/>
              <a:gd name="connsiteX2169" fmla="*/ 948820 w 1164714"/>
              <a:gd name="connsiteY2169" fmla="*/ 785377 h 1590090"/>
              <a:gd name="connsiteX2170" fmla="*/ 947689 w 1164714"/>
              <a:gd name="connsiteY2170" fmla="*/ 787675 h 1590090"/>
              <a:gd name="connsiteX2171" fmla="*/ 946558 w 1164714"/>
              <a:gd name="connsiteY2171" fmla="*/ 788806 h 1590090"/>
              <a:gd name="connsiteX2172" fmla="*/ 946558 w 1164714"/>
              <a:gd name="connsiteY2172" fmla="*/ 791068 h 1590090"/>
              <a:gd name="connsiteX2173" fmla="*/ 947689 w 1164714"/>
              <a:gd name="connsiteY2173" fmla="*/ 792200 h 1590090"/>
              <a:gd name="connsiteX2174" fmla="*/ 948820 w 1164714"/>
              <a:gd name="connsiteY2174" fmla="*/ 793366 h 1590090"/>
              <a:gd name="connsiteX2175" fmla="*/ 948820 w 1164714"/>
              <a:gd name="connsiteY2175" fmla="*/ 794497 h 1590090"/>
              <a:gd name="connsiteX2176" fmla="*/ 947689 w 1164714"/>
              <a:gd name="connsiteY2176" fmla="*/ 800153 h 1590090"/>
              <a:gd name="connsiteX2177" fmla="*/ 949951 w 1164714"/>
              <a:gd name="connsiteY2177" fmla="*/ 808107 h 1590090"/>
              <a:gd name="connsiteX2178" fmla="*/ 949951 w 1164714"/>
              <a:gd name="connsiteY2178" fmla="*/ 810404 h 1590090"/>
              <a:gd name="connsiteX2179" fmla="*/ 946558 w 1164714"/>
              <a:gd name="connsiteY2179" fmla="*/ 810404 h 1590090"/>
              <a:gd name="connsiteX2180" fmla="*/ 946558 w 1164714"/>
              <a:gd name="connsiteY2180" fmla="*/ 811535 h 1590090"/>
              <a:gd name="connsiteX2181" fmla="*/ 945392 w 1164714"/>
              <a:gd name="connsiteY2181" fmla="*/ 813798 h 1590090"/>
              <a:gd name="connsiteX2182" fmla="*/ 946558 w 1164714"/>
              <a:gd name="connsiteY2182" fmla="*/ 819489 h 1590090"/>
              <a:gd name="connsiteX2183" fmla="*/ 947689 w 1164714"/>
              <a:gd name="connsiteY2183" fmla="*/ 821751 h 1590090"/>
              <a:gd name="connsiteX2184" fmla="*/ 946558 w 1164714"/>
              <a:gd name="connsiteY2184" fmla="*/ 825180 h 1590090"/>
              <a:gd name="connsiteX2185" fmla="*/ 949951 w 1164714"/>
              <a:gd name="connsiteY2185" fmla="*/ 832002 h 1590090"/>
              <a:gd name="connsiteX2186" fmla="*/ 946558 w 1164714"/>
              <a:gd name="connsiteY2186" fmla="*/ 837658 h 1590090"/>
              <a:gd name="connsiteX2187" fmla="*/ 946558 w 1164714"/>
              <a:gd name="connsiteY2187" fmla="*/ 839956 h 1590090"/>
              <a:gd name="connsiteX2188" fmla="*/ 947689 w 1164714"/>
              <a:gd name="connsiteY2188" fmla="*/ 841087 h 1590090"/>
              <a:gd name="connsiteX2189" fmla="*/ 948820 w 1164714"/>
              <a:gd name="connsiteY2189" fmla="*/ 845647 h 1590090"/>
              <a:gd name="connsiteX2190" fmla="*/ 948820 w 1164714"/>
              <a:gd name="connsiteY2190" fmla="*/ 847909 h 1590090"/>
              <a:gd name="connsiteX2191" fmla="*/ 951082 w 1164714"/>
              <a:gd name="connsiteY2191" fmla="*/ 850171 h 1590090"/>
              <a:gd name="connsiteX2192" fmla="*/ 953344 w 1164714"/>
              <a:gd name="connsiteY2192" fmla="*/ 852434 h 1590090"/>
              <a:gd name="connsiteX2193" fmla="*/ 954510 w 1164714"/>
              <a:gd name="connsiteY2193" fmla="*/ 853600 h 1590090"/>
              <a:gd name="connsiteX2194" fmla="*/ 954510 w 1164714"/>
              <a:gd name="connsiteY2194" fmla="*/ 856994 h 1590090"/>
              <a:gd name="connsiteX2195" fmla="*/ 954510 w 1164714"/>
              <a:gd name="connsiteY2195" fmla="*/ 858125 h 1590090"/>
              <a:gd name="connsiteX2196" fmla="*/ 953344 w 1164714"/>
              <a:gd name="connsiteY2196" fmla="*/ 859256 h 1590090"/>
              <a:gd name="connsiteX2197" fmla="*/ 953344 w 1164714"/>
              <a:gd name="connsiteY2197" fmla="*/ 860423 h 1590090"/>
              <a:gd name="connsiteX2198" fmla="*/ 951082 w 1164714"/>
              <a:gd name="connsiteY2198" fmla="*/ 861554 h 1590090"/>
              <a:gd name="connsiteX2199" fmla="*/ 949951 w 1164714"/>
              <a:gd name="connsiteY2199" fmla="*/ 862685 h 1590090"/>
              <a:gd name="connsiteX2200" fmla="*/ 949951 w 1164714"/>
              <a:gd name="connsiteY2200" fmla="*/ 863816 h 1590090"/>
              <a:gd name="connsiteX2201" fmla="*/ 953344 w 1164714"/>
              <a:gd name="connsiteY2201" fmla="*/ 867210 h 1590090"/>
              <a:gd name="connsiteX2202" fmla="*/ 954510 w 1164714"/>
              <a:gd name="connsiteY2202" fmla="*/ 871770 h 1590090"/>
              <a:gd name="connsiteX2203" fmla="*/ 956772 w 1164714"/>
              <a:gd name="connsiteY2203" fmla="*/ 874032 h 1590090"/>
              <a:gd name="connsiteX2204" fmla="*/ 961330 w 1164714"/>
              <a:gd name="connsiteY2204" fmla="*/ 874032 h 1590090"/>
              <a:gd name="connsiteX2205" fmla="*/ 963592 w 1164714"/>
              <a:gd name="connsiteY2205" fmla="*/ 875198 h 1590090"/>
              <a:gd name="connsiteX2206" fmla="*/ 965854 w 1164714"/>
              <a:gd name="connsiteY2206" fmla="*/ 876329 h 1590090"/>
              <a:gd name="connsiteX2207" fmla="*/ 965854 w 1164714"/>
              <a:gd name="connsiteY2207" fmla="*/ 877461 h 1590090"/>
              <a:gd name="connsiteX2208" fmla="*/ 966985 w 1164714"/>
              <a:gd name="connsiteY2208" fmla="*/ 884283 h 1590090"/>
              <a:gd name="connsiteX2209" fmla="*/ 968116 w 1164714"/>
              <a:gd name="connsiteY2209" fmla="*/ 885414 h 1590090"/>
              <a:gd name="connsiteX2210" fmla="*/ 970413 w 1164714"/>
              <a:gd name="connsiteY2210" fmla="*/ 887676 h 1590090"/>
              <a:gd name="connsiteX2211" fmla="*/ 973806 w 1164714"/>
              <a:gd name="connsiteY2211" fmla="*/ 887676 h 1590090"/>
              <a:gd name="connsiteX2212" fmla="*/ 977234 w 1164714"/>
              <a:gd name="connsiteY2212" fmla="*/ 892236 h 1590090"/>
              <a:gd name="connsiteX2213" fmla="*/ 980626 w 1164714"/>
              <a:gd name="connsiteY2213" fmla="*/ 893368 h 1590090"/>
              <a:gd name="connsiteX2214" fmla="*/ 984054 w 1164714"/>
              <a:gd name="connsiteY2214" fmla="*/ 894499 h 1590090"/>
              <a:gd name="connsiteX2215" fmla="*/ 985185 w 1164714"/>
              <a:gd name="connsiteY2215" fmla="*/ 894499 h 1590090"/>
              <a:gd name="connsiteX2216" fmla="*/ 985185 w 1164714"/>
              <a:gd name="connsiteY2216" fmla="*/ 895630 h 1590090"/>
              <a:gd name="connsiteX2217" fmla="*/ 986316 w 1164714"/>
              <a:gd name="connsiteY2217" fmla="*/ 897928 h 1590090"/>
              <a:gd name="connsiteX2218" fmla="*/ 987447 w 1164714"/>
              <a:gd name="connsiteY2218" fmla="*/ 899059 h 1590090"/>
              <a:gd name="connsiteX2219" fmla="*/ 987447 w 1164714"/>
              <a:gd name="connsiteY2219" fmla="*/ 901321 h 1590090"/>
              <a:gd name="connsiteX2220" fmla="*/ 988578 w 1164714"/>
              <a:gd name="connsiteY2220" fmla="*/ 903583 h 1590090"/>
              <a:gd name="connsiteX2221" fmla="*/ 987447 w 1164714"/>
              <a:gd name="connsiteY2221" fmla="*/ 908143 h 1590090"/>
              <a:gd name="connsiteX2222" fmla="*/ 986316 w 1164714"/>
              <a:gd name="connsiteY2222" fmla="*/ 911537 h 1590090"/>
              <a:gd name="connsiteX2223" fmla="*/ 987447 w 1164714"/>
              <a:gd name="connsiteY2223" fmla="*/ 912703 h 1590090"/>
              <a:gd name="connsiteX2224" fmla="*/ 989709 w 1164714"/>
              <a:gd name="connsiteY2224" fmla="*/ 911537 h 1590090"/>
              <a:gd name="connsiteX2225" fmla="*/ 990840 w 1164714"/>
              <a:gd name="connsiteY2225" fmla="*/ 912703 h 1590090"/>
              <a:gd name="connsiteX2226" fmla="*/ 990840 w 1164714"/>
              <a:gd name="connsiteY2226" fmla="*/ 913834 h 1590090"/>
              <a:gd name="connsiteX2227" fmla="*/ 987447 w 1164714"/>
              <a:gd name="connsiteY2227" fmla="*/ 917228 h 1590090"/>
              <a:gd name="connsiteX2228" fmla="*/ 986316 w 1164714"/>
              <a:gd name="connsiteY2228" fmla="*/ 918359 h 1590090"/>
              <a:gd name="connsiteX2229" fmla="*/ 986316 w 1164714"/>
              <a:gd name="connsiteY2229" fmla="*/ 921788 h 1590090"/>
              <a:gd name="connsiteX2230" fmla="*/ 982888 w 1164714"/>
              <a:gd name="connsiteY2230" fmla="*/ 927479 h 1590090"/>
              <a:gd name="connsiteX2231" fmla="*/ 982888 w 1164714"/>
              <a:gd name="connsiteY2231" fmla="*/ 928610 h 1590090"/>
              <a:gd name="connsiteX2232" fmla="*/ 985185 w 1164714"/>
              <a:gd name="connsiteY2232" fmla="*/ 932004 h 1590090"/>
              <a:gd name="connsiteX2233" fmla="*/ 984054 w 1164714"/>
              <a:gd name="connsiteY2233" fmla="*/ 935433 h 1590090"/>
              <a:gd name="connsiteX2234" fmla="*/ 985185 w 1164714"/>
              <a:gd name="connsiteY2234" fmla="*/ 938826 h 1590090"/>
              <a:gd name="connsiteX2235" fmla="*/ 982888 w 1164714"/>
              <a:gd name="connsiteY2235" fmla="*/ 939957 h 1590090"/>
              <a:gd name="connsiteX2236" fmla="*/ 981757 w 1164714"/>
              <a:gd name="connsiteY2236" fmla="*/ 941088 h 1590090"/>
              <a:gd name="connsiteX2237" fmla="*/ 981757 w 1164714"/>
              <a:gd name="connsiteY2237" fmla="*/ 942255 h 1590090"/>
              <a:gd name="connsiteX2238" fmla="*/ 984054 w 1164714"/>
              <a:gd name="connsiteY2238" fmla="*/ 943386 h 1590090"/>
              <a:gd name="connsiteX2239" fmla="*/ 981757 w 1164714"/>
              <a:gd name="connsiteY2239" fmla="*/ 947911 h 1590090"/>
              <a:gd name="connsiteX2240" fmla="*/ 981757 w 1164714"/>
              <a:gd name="connsiteY2240" fmla="*/ 951339 h 1590090"/>
              <a:gd name="connsiteX2241" fmla="*/ 981757 w 1164714"/>
              <a:gd name="connsiteY2241" fmla="*/ 953602 h 1590090"/>
              <a:gd name="connsiteX2242" fmla="*/ 978365 w 1164714"/>
              <a:gd name="connsiteY2242" fmla="*/ 958162 h 1590090"/>
              <a:gd name="connsiteX2243" fmla="*/ 977234 w 1164714"/>
              <a:gd name="connsiteY2243" fmla="*/ 964984 h 1590090"/>
              <a:gd name="connsiteX2244" fmla="*/ 977234 w 1164714"/>
              <a:gd name="connsiteY2244" fmla="*/ 966115 h 1590090"/>
              <a:gd name="connsiteX2245" fmla="*/ 977234 w 1164714"/>
              <a:gd name="connsiteY2245" fmla="*/ 967246 h 1590090"/>
              <a:gd name="connsiteX2246" fmla="*/ 976103 w 1164714"/>
              <a:gd name="connsiteY2246" fmla="*/ 970640 h 1590090"/>
              <a:gd name="connsiteX2247" fmla="*/ 971544 w 1164714"/>
              <a:gd name="connsiteY2247" fmla="*/ 976331 h 1590090"/>
              <a:gd name="connsiteX2248" fmla="*/ 965854 w 1164714"/>
              <a:gd name="connsiteY2248" fmla="*/ 978593 h 1590090"/>
              <a:gd name="connsiteX2249" fmla="*/ 964723 w 1164714"/>
              <a:gd name="connsiteY2249" fmla="*/ 983153 h 1590090"/>
              <a:gd name="connsiteX2250" fmla="*/ 962461 w 1164714"/>
              <a:gd name="connsiteY2250" fmla="*/ 985416 h 1590090"/>
              <a:gd name="connsiteX2251" fmla="*/ 961330 w 1164714"/>
              <a:gd name="connsiteY2251" fmla="*/ 985416 h 1590090"/>
              <a:gd name="connsiteX2252" fmla="*/ 956772 w 1164714"/>
              <a:gd name="connsiteY2252" fmla="*/ 986547 h 1590090"/>
              <a:gd name="connsiteX2253" fmla="*/ 954510 w 1164714"/>
              <a:gd name="connsiteY2253" fmla="*/ 986547 h 1590090"/>
              <a:gd name="connsiteX2254" fmla="*/ 952213 w 1164714"/>
              <a:gd name="connsiteY2254" fmla="*/ 984284 h 1590090"/>
              <a:gd name="connsiteX2255" fmla="*/ 948820 w 1164714"/>
              <a:gd name="connsiteY2255" fmla="*/ 984284 h 1590090"/>
              <a:gd name="connsiteX2256" fmla="*/ 945392 w 1164714"/>
              <a:gd name="connsiteY2256" fmla="*/ 987713 h 1590090"/>
              <a:gd name="connsiteX2257" fmla="*/ 940868 w 1164714"/>
              <a:gd name="connsiteY2257" fmla="*/ 989976 h 1590090"/>
              <a:gd name="connsiteX2258" fmla="*/ 938571 w 1164714"/>
              <a:gd name="connsiteY2258" fmla="*/ 989976 h 1590090"/>
              <a:gd name="connsiteX2259" fmla="*/ 937440 w 1164714"/>
              <a:gd name="connsiteY2259" fmla="*/ 989976 h 1590090"/>
              <a:gd name="connsiteX2260" fmla="*/ 934048 w 1164714"/>
              <a:gd name="connsiteY2260" fmla="*/ 987713 h 1590090"/>
              <a:gd name="connsiteX2261" fmla="*/ 928358 w 1164714"/>
              <a:gd name="connsiteY2261" fmla="*/ 986547 h 1590090"/>
              <a:gd name="connsiteX2262" fmla="*/ 921537 w 1164714"/>
              <a:gd name="connsiteY2262" fmla="*/ 987713 h 1590090"/>
              <a:gd name="connsiteX2263" fmla="*/ 920406 w 1164714"/>
              <a:gd name="connsiteY2263" fmla="*/ 987713 h 1590090"/>
              <a:gd name="connsiteX2264" fmla="*/ 919275 w 1164714"/>
              <a:gd name="connsiteY2264" fmla="*/ 989976 h 1590090"/>
              <a:gd name="connsiteX2265" fmla="*/ 915847 w 1164714"/>
              <a:gd name="connsiteY2265" fmla="*/ 992238 h 1590090"/>
              <a:gd name="connsiteX2266" fmla="*/ 911324 w 1164714"/>
              <a:gd name="connsiteY2266" fmla="*/ 993369 h 1590090"/>
              <a:gd name="connsiteX2267" fmla="*/ 904503 w 1164714"/>
              <a:gd name="connsiteY2267" fmla="*/ 992238 h 1590090"/>
              <a:gd name="connsiteX2268" fmla="*/ 902241 w 1164714"/>
              <a:gd name="connsiteY2268" fmla="*/ 996798 h 1590090"/>
              <a:gd name="connsiteX2269" fmla="*/ 897682 w 1164714"/>
              <a:gd name="connsiteY2269" fmla="*/ 995667 h 1590090"/>
              <a:gd name="connsiteX2270" fmla="*/ 897682 w 1164714"/>
              <a:gd name="connsiteY2270" fmla="*/ 999060 h 1590090"/>
              <a:gd name="connsiteX2271" fmla="*/ 896551 w 1164714"/>
              <a:gd name="connsiteY2271" fmla="*/ 999060 h 1590090"/>
              <a:gd name="connsiteX2272" fmla="*/ 894254 w 1164714"/>
              <a:gd name="connsiteY2272" fmla="*/ 1000191 h 1590090"/>
              <a:gd name="connsiteX2273" fmla="*/ 891993 w 1164714"/>
              <a:gd name="connsiteY2273" fmla="*/ 1000191 h 1590090"/>
              <a:gd name="connsiteX2274" fmla="*/ 888600 w 1164714"/>
              <a:gd name="connsiteY2274" fmla="*/ 999060 h 1590090"/>
              <a:gd name="connsiteX2275" fmla="*/ 886303 w 1164714"/>
              <a:gd name="connsiteY2275" fmla="*/ 1000191 h 1590090"/>
              <a:gd name="connsiteX2276" fmla="*/ 886303 w 1164714"/>
              <a:gd name="connsiteY2276" fmla="*/ 1001358 h 1590090"/>
              <a:gd name="connsiteX2277" fmla="*/ 881779 w 1164714"/>
              <a:gd name="connsiteY2277" fmla="*/ 999060 h 1590090"/>
              <a:gd name="connsiteX2278" fmla="*/ 880648 w 1164714"/>
              <a:gd name="connsiteY2278" fmla="*/ 996798 h 1590090"/>
              <a:gd name="connsiteX2279" fmla="*/ 879517 w 1164714"/>
              <a:gd name="connsiteY2279" fmla="*/ 994536 h 1590090"/>
              <a:gd name="connsiteX2280" fmla="*/ 878351 w 1164714"/>
              <a:gd name="connsiteY2280" fmla="*/ 993369 h 1590090"/>
              <a:gd name="connsiteX2281" fmla="*/ 872697 w 1164714"/>
              <a:gd name="connsiteY2281" fmla="*/ 991107 h 1590090"/>
              <a:gd name="connsiteX2282" fmla="*/ 871530 w 1164714"/>
              <a:gd name="connsiteY2282" fmla="*/ 989976 h 1590090"/>
              <a:gd name="connsiteX2283" fmla="*/ 870400 w 1164714"/>
              <a:gd name="connsiteY2283" fmla="*/ 986547 h 1590090"/>
              <a:gd name="connsiteX2284" fmla="*/ 870400 w 1164714"/>
              <a:gd name="connsiteY2284" fmla="*/ 985416 h 1590090"/>
              <a:gd name="connsiteX2285" fmla="*/ 869269 w 1164714"/>
              <a:gd name="connsiteY2285" fmla="*/ 984284 h 1590090"/>
              <a:gd name="connsiteX2286" fmla="*/ 868138 w 1164714"/>
              <a:gd name="connsiteY2286" fmla="*/ 984284 h 1590090"/>
              <a:gd name="connsiteX2287" fmla="*/ 867007 w 1164714"/>
              <a:gd name="connsiteY2287" fmla="*/ 984284 h 1590090"/>
              <a:gd name="connsiteX2288" fmla="*/ 867007 w 1164714"/>
              <a:gd name="connsiteY2288" fmla="*/ 985416 h 1590090"/>
              <a:gd name="connsiteX2289" fmla="*/ 865876 w 1164714"/>
              <a:gd name="connsiteY2289" fmla="*/ 985416 h 1590090"/>
              <a:gd name="connsiteX2290" fmla="*/ 864745 w 1164714"/>
              <a:gd name="connsiteY2290" fmla="*/ 985416 h 1590090"/>
              <a:gd name="connsiteX2291" fmla="*/ 862448 w 1164714"/>
              <a:gd name="connsiteY2291" fmla="*/ 983153 h 1590090"/>
              <a:gd name="connsiteX2292" fmla="*/ 859055 w 1164714"/>
              <a:gd name="connsiteY2292" fmla="*/ 982022 h 1590090"/>
              <a:gd name="connsiteX2293" fmla="*/ 855627 w 1164714"/>
              <a:gd name="connsiteY2293" fmla="*/ 978593 h 1590090"/>
              <a:gd name="connsiteX2294" fmla="*/ 852235 w 1164714"/>
              <a:gd name="connsiteY2294" fmla="*/ 977462 h 1590090"/>
              <a:gd name="connsiteX2295" fmla="*/ 849973 w 1164714"/>
              <a:gd name="connsiteY2295" fmla="*/ 976331 h 1590090"/>
              <a:gd name="connsiteX2296" fmla="*/ 845414 w 1164714"/>
              <a:gd name="connsiteY2296" fmla="*/ 977462 h 1590090"/>
              <a:gd name="connsiteX2297" fmla="*/ 844283 w 1164714"/>
              <a:gd name="connsiteY2297" fmla="*/ 976331 h 1590090"/>
              <a:gd name="connsiteX2298" fmla="*/ 844283 w 1164714"/>
              <a:gd name="connsiteY2298" fmla="*/ 975200 h 1590090"/>
              <a:gd name="connsiteX2299" fmla="*/ 843152 w 1164714"/>
              <a:gd name="connsiteY2299" fmla="*/ 975200 h 1590090"/>
              <a:gd name="connsiteX2300" fmla="*/ 840855 w 1164714"/>
              <a:gd name="connsiteY2300" fmla="*/ 976331 h 1590090"/>
              <a:gd name="connsiteX2301" fmla="*/ 836331 w 1164714"/>
              <a:gd name="connsiteY2301" fmla="*/ 976331 h 1590090"/>
              <a:gd name="connsiteX2302" fmla="*/ 835200 w 1164714"/>
              <a:gd name="connsiteY2302" fmla="*/ 976331 h 1590090"/>
              <a:gd name="connsiteX2303" fmla="*/ 832903 w 1164714"/>
              <a:gd name="connsiteY2303" fmla="*/ 978593 h 1590090"/>
              <a:gd name="connsiteX2304" fmla="*/ 829511 w 1164714"/>
              <a:gd name="connsiteY2304" fmla="*/ 976331 h 1590090"/>
              <a:gd name="connsiteX2305" fmla="*/ 828380 w 1164714"/>
              <a:gd name="connsiteY2305" fmla="*/ 977462 h 1590090"/>
              <a:gd name="connsiteX2306" fmla="*/ 827214 w 1164714"/>
              <a:gd name="connsiteY2306" fmla="*/ 978593 h 1590090"/>
              <a:gd name="connsiteX2307" fmla="*/ 826083 w 1164714"/>
              <a:gd name="connsiteY2307" fmla="*/ 980891 h 1590090"/>
              <a:gd name="connsiteX2308" fmla="*/ 820428 w 1164714"/>
              <a:gd name="connsiteY2308" fmla="*/ 982022 h 1590090"/>
              <a:gd name="connsiteX2309" fmla="*/ 815869 w 1164714"/>
              <a:gd name="connsiteY2309" fmla="*/ 985416 h 1590090"/>
              <a:gd name="connsiteX2310" fmla="*/ 810179 w 1164714"/>
              <a:gd name="connsiteY2310" fmla="*/ 984284 h 1590090"/>
              <a:gd name="connsiteX2311" fmla="*/ 809049 w 1164714"/>
              <a:gd name="connsiteY2311" fmla="*/ 985416 h 1590090"/>
              <a:gd name="connsiteX2312" fmla="*/ 807918 w 1164714"/>
              <a:gd name="connsiteY2312" fmla="*/ 987713 h 1590090"/>
              <a:gd name="connsiteX2313" fmla="*/ 806787 w 1164714"/>
              <a:gd name="connsiteY2313" fmla="*/ 987713 h 1590090"/>
              <a:gd name="connsiteX2314" fmla="*/ 804490 w 1164714"/>
              <a:gd name="connsiteY2314" fmla="*/ 986547 h 1590090"/>
              <a:gd name="connsiteX2315" fmla="*/ 804490 w 1164714"/>
              <a:gd name="connsiteY2315" fmla="*/ 984284 h 1590090"/>
              <a:gd name="connsiteX2316" fmla="*/ 802228 w 1164714"/>
              <a:gd name="connsiteY2316" fmla="*/ 983153 h 1590090"/>
              <a:gd name="connsiteX2317" fmla="*/ 799966 w 1164714"/>
              <a:gd name="connsiteY2317" fmla="*/ 983153 h 1590090"/>
              <a:gd name="connsiteX2318" fmla="*/ 797669 w 1164714"/>
              <a:gd name="connsiteY2318" fmla="*/ 985416 h 1590090"/>
              <a:gd name="connsiteX2319" fmla="*/ 789717 w 1164714"/>
              <a:gd name="connsiteY2319" fmla="*/ 986547 h 1590090"/>
              <a:gd name="connsiteX2320" fmla="*/ 788586 w 1164714"/>
              <a:gd name="connsiteY2320" fmla="*/ 987713 h 1590090"/>
              <a:gd name="connsiteX2321" fmla="*/ 786325 w 1164714"/>
              <a:gd name="connsiteY2321" fmla="*/ 987713 h 1590090"/>
              <a:gd name="connsiteX2322" fmla="*/ 785194 w 1164714"/>
              <a:gd name="connsiteY2322" fmla="*/ 989976 h 1590090"/>
              <a:gd name="connsiteX2323" fmla="*/ 785194 w 1164714"/>
              <a:gd name="connsiteY2323" fmla="*/ 994536 h 1590090"/>
              <a:gd name="connsiteX2324" fmla="*/ 784063 w 1164714"/>
              <a:gd name="connsiteY2324" fmla="*/ 996798 h 1590090"/>
              <a:gd name="connsiteX2325" fmla="*/ 782897 w 1164714"/>
              <a:gd name="connsiteY2325" fmla="*/ 996798 h 1590090"/>
              <a:gd name="connsiteX2326" fmla="*/ 780635 w 1164714"/>
              <a:gd name="connsiteY2326" fmla="*/ 993369 h 1590090"/>
              <a:gd name="connsiteX2327" fmla="*/ 777242 w 1164714"/>
              <a:gd name="connsiteY2327" fmla="*/ 993369 h 1590090"/>
              <a:gd name="connsiteX2328" fmla="*/ 776111 w 1164714"/>
              <a:gd name="connsiteY2328" fmla="*/ 993369 h 1590090"/>
              <a:gd name="connsiteX2329" fmla="*/ 776111 w 1164714"/>
              <a:gd name="connsiteY2329" fmla="*/ 994536 h 1590090"/>
              <a:gd name="connsiteX2330" fmla="*/ 776111 w 1164714"/>
              <a:gd name="connsiteY2330" fmla="*/ 995667 h 1590090"/>
              <a:gd name="connsiteX2331" fmla="*/ 779504 w 1164714"/>
              <a:gd name="connsiteY2331" fmla="*/ 1000191 h 1590090"/>
              <a:gd name="connsiteX2332" fmla="*/ 778373 w 1164714"/>
              <a:gd name="connsiteY2332" fmla="*/ 1002489 h 1590090"/>
              <a:gd name="connsiteX2333" fmla="*/ 777242 w 1164714"/>
              <a:gd name="connsiteY2333" fmla="*/ 1002489 h 1590090"/>
              <a:gd name="connsiteX2334" fmla="*/ 776111 w 1164714"/>
              <a:gd name="connsiteY2334" fmla="*/ 1002489 h 1590090"/>
              <a:gd name="connsiteX2335" fmla="*/ 776111 w 1164714"/>
              <a:gd name="connsiteY2335" fmla="*/ 999060 h 1590090"/>
              <a:gd name="connsiteX2336" fmla="*/ 774945 w 1164714"/>
              <a:gd name="connsiteY2336" fmla="*/ 999060 h 1590090"/>
              <a:gd name="connsiteX2337" fmla="*/ 773814 w 1164714"/>
              <a:gd name="connsiteY2337" fmla="*/ 1000191 h 1590090"/>
              <a:gd name="connsiteX2338" fmla="*/ 772683 w 1164714"/>
              <a:gd name="connsiteY2338" fmla="*/ 1003620 h 1590090"/>
              <a:gd name="connsiteX2339" fmla="*/ 768160 w 1164714"/>
              <a:gd name="connsiteY2339" fmla="*/ 1005882 h 1590090"/>
              <a:gd name="connsiteX2340" fmla="*/ 765863 w 1164714"/>
              <a:gd name="connsiteY2340" fmla="*/ 1009311 h 1590090"/>
              <a:gd name="connsiteX2341" fmla="*/ 765863 w 1164714"/>
              <a:gd name="connsiteY2341" fmla="*/ 1010442 h 1590090"/>
              <a:gd name="connsiteX2342" fmla="*/ 765863 w 1164714"/>
              <a:gd name="connsiteY2342" fmla="*/ 1013836 h 1590090"/>
              <a:gd name="connsiteX2343" fmla="*/ 765863 w 1164714"/>
              <a:gd name="connsiteY2343" fmla="*/ 1014967 h 1590090"/>
              <a:gd name="connsiteX2344" fmla="*/ 763601 w 1164714"/>
              <a:gd name="connsiteY2344" fmla="*/ 1014967 h 1590090"/>
              <a:gd name="connsiteX2345" fmla="*/ 761339 w 1164714"/>
              <a:gd name="connsiteY2345" fmla="*/ 1016098 h 1590090"/>
              <a:gd name="connsiteX2346" fmla="*/ 761339 w 1164714"/>
              <a:gd name="connsiteY2346" fmla="*/ 1020658 h 1590090"/>
              <a:gd name="connsiteX2347" fmla="*/ 755649 w 1164714"/>
              <a:gd name="connsiteY2347" fmla="*/ 1027481 h 1590090"/>
              <a:gd name="connsiteX2348" fmla="*/ 753352 w 1164714"/>
              <a:gd name="connsiteY2348" fmla="*/ 1027481 h 1590090"/>
              <a:gd name="connsiteX2349" fmla="*/ 751090 w 1164714"/>
              <a:gd name="connsiteY2349" fmla="*/ 1027481 h 1590090"/>
              <a:gd name="connsiteX2350" fmla="*/ 751090 w 1164714"/>
              <a:gd name="connsiteY2350" fmla="*/ 1030909 h 1590090"/>
              <a:gd name="connsiteX2351" fmla="*/ 749959 w 1164714"/>
              <a:gd name="connsiteY2351" fmla="*/ 1033172 h 1590090"/>
              <a:gd name="connsiteX2352" fmla="*/ 748828 w 1164714"/>
              <a:gd name="connsiteY2352" fmla="*/ 1035434 h 1590090"/>
              <a:gd name="connsiteX2353" fmla="*/ 749959 w 1164714"/>
              <a:gd name="connsiteY2353" fmla="*/ 1038863 h 1590090"/>
              <a:gd name="connsiteX2354" fmla="*/ 749959 w 1164714"/>
              <a:gd name="connsiteY2354" fmla="*/ 1039994 h 1590090"/>
              <a:gd name="connsiteX2355" fmla="*/ 747698 w 1164714"/>
              <a:gd name="connsiteY2355" fmla="*/ 1042256 h 1590090"/>
              <a:gd name="connsiteX2356" fmla="*/ 744270 w 1164714"/>
              <a:gd name="connsiteY2356" fmla="*/ 1047947 h 1590090"/>
              <a:gd name="connsiteX2357" fmla="*/ 743139 w 1164714"/>
              <a:gd name="connsiteY2357" fmla="*/ 1047947 h 1590090"/>
              <a:gd name="connsiteX2358" fmla="*/ 739746 w 1164714"/>
              <a:gd name="connsiteY2358" fmla="*/ 1045650 h 1590090"/>
              <a:gd name="connsiteX2359" fmla="*/ 734056 w 1164714"/>
              <a:gd name="connsiteY2359" fmla="*/ 1047947 h 1590090"/>
              <a:gd name="connsiteX2360" fmla="*/ 731794 w 1164714"/>
              <a:gd name="connsiteY2360" fmla="*/ 1047947 h 1590090"/>
              <a:gd name="connsiteX2361" fmla="*/ 728366 w 1164714"/>
              <a:gd name="connsiteY2361" fmla="*/ 1049079 h 1590090"/>
              <a:gd name="connsiteX2362" fmla="*/ 726105 w 1164714"/>
              <a:gd name="connsiteY2362" fmla="*/ 1051341 h 1590090"/>
              <a:gd name="connsiteX2363" fmla="*/ 722677 w 1164714"/>
              <a:gd name="connsiteY2363" fmla="*/ 1054770 h 1590090"/>
              <a:gd name="connsiteX2364" fmla="*/ 718153 w 1164714"/>
              <a:gd name="connsiteY2364" fmla="*/ 1055901 h 1590090"/>
              <a:gd name="connsiteX2365" fmla="*/ 713594 w 1164714"/>
              <a:gd name="connsiteY2365" fmla="*/ 1058163 h 1590090"/>
              <a:gd name="connsiteX2366" fmla="*/ 713594 w 1164714"/>
              <a:gd name="connsiteY2366" fmla="*/ 1059294 h 1590090"/>
              <a:gd name="connsiteX2367" fmla="*/ 711332 w 1164714"/>
              <a:gd name="connsiteY2367" fmla="*/ 1059294 h 1590090"/>
              <a:gd name="connsiteX2368" fmla="*/ 709070 w 1164714"/>
              <a:gd name="connsiteY2368" fmla="*/ 1061592 h 1590090"/>
              <a:gd name="connsiteX2369" fmla="*/ 707904 w 1164714"/>
              <a:gd name="connsiteY2369" fmla="*/ 1066117 h 1590090"/>
              <a:gd name="connsiteX2370" fmla="*/ 706773 w 1164714"/>
              <a:gd name="connsiteY2370" fmla="*/ 1066117 h 1590090"/>
              <a:gd name="connsiteX2371" fmla="*/ 701084 w 1164714"/>
              <a:gd name="connsiteY2371" fmla="*/ 1067248 h 1590090"/>
              <a:gd name="connsiteX2372" fmla="*/ 699953 w 1164714"/>
              <a:gd name="connsiteY2372" fmla="*/ 1070677 h 1590090"/>
              <a:gd name="connsiteX2373" fmla="*/ 698822 w 1164714"/>
              <a:gd name="connsiteY2373" fmla="*/ 1071808 h 1590090"/>
              <a:gd name="connsiteX2374" fmla="*/ 695429 w 1164714"/>
              <a:gd name="connsiteY2374" fmla="*/ 1074070 h 1590090"/>
              <a:gd name="connsiteX2375" fmla="*/ 695429 w 1164714"/>
              <a:gd name="connsiteY2375" fmla="*/ 1075201 h 1590090"/>
              <a:gd name="connsiteX2376" fmla="*/ 692001 w 1164714"/>
              <a:gd name="connsiteY2376" fmla="*/ 1080892 h 1590090"/>
              <a:gd name="connsiteX2377" fmla="*/ 688608 w 1164714"/>
              <a:gd name="connsiteY2377" fmla="*/ 1082024 h 1590090"/>
              <a:gd name="connsiteX2378" fmla="*/ 687477 w 1164714"/>
              <a:gd name="connsiteY2378" fmla="*/ 1083190 h 1590090"/>
              <a:gd name="connsiteX2379" fmla="*/ 685180 w 1164714"/>
              <a:gd name="connsiteY2379" fmla="*/ 1084321 h 1590090"/>
              <a:gd name="connsiteX2380" fmla="*/ 684049 w 1164714"/>
              <a:gd name="connsiteY2380" fmla="*/ 1084321 h 1590090"/>
              <a:gd name="connsiteX2381" fmla="*/ 682919 w 1164714"/>
              <a:gd name="connsiteY2381" fmla="*/ 1088846 h 1590090"/>
              <a:gd name="connsiteX2382" fmla="*/ 681788 w 1164714"/>
              <a:gd name="connsiteY2382" fmla="*/ 1090012 h 1590090"/>
              <a:gd name="connsiteX2383" fmla="*/ 680657 w 1164714"/>
              <a:gd name="connsiteY2383" fmla="*/ 1095668 h 1590090"/>
              <a:gd name="connsiteX2384" fmla="*/ 678360 w 1164714"/>
              <a:gd name="connsiteY2384" fmla="*/ 1095668 h 1590090"/>
              <a:gd name="connsiteX2385" fmla="*/ 677229 w 1164714"/>
              <a:gd name="connsiteY2385" fmla="*/ 1095668 h 1590090"/>
              <a:gd name="connsiteX2386" fmla="*/ 676098 w 1164714"/>
              <a:gd name="connsiteY2386" fmla="*/ 1095668 h 1590090"/>
              <a:gd name="connsiteX2387" fmla="*/ 673836 w 1164714"/>
              <a:gd name="connsiteY2387" fmla="*/ 1094537 h 1590090"/>
              <a:gd name="connsiteX2388" fmla="*/ 671539 w 1164714"/>
              <a:gd name="connsiteY2388" fmla="*/ 1090012 h 1590090"/>
              <a:gd name="connsiteX2389" fmla="*/ 664718 w 1164714"/>
              <a:gd name="connsiteY2389" fmla="*/ 1092275 h 1590090"/>
              <a:gd name="connsiteX2390" fmla="*/ 663587 w 1164714"/>
              <a:gd name="connsiteY2390" fmla="*/ 1091144 h 1590090"/>
              <a:gd name="connsiteX2391" fmla="*/ 659064 w 1164714"/>
              <a:gd name="connsiteY2391" fmla="*/ 1090012 h 1590090"/>
              <a:gd name="connsiteX2392" fmla="*/ 657933 w 1164714"/>
              <a:gd name="connsiteY2392" fmla="*/ 1092275 h 1590090"/>
              <a:gd name="connsiteX2393" fmla="*/ 653374 w 1164714"/>
              <a:gd name="connsiteY2393" fmla="*/ 1094537 h 1590090"/>
              <a:gd name="connsiteX2394" fmla="*/ 652243 w 1164714"/>
              <a:gd name="connsiteY2394" fmla="*/ 1095668 h 1590090"/>
              <a:gd name="connsiteX2395" fmla="*/ 652243 w 1164714"/>
              <a:gd name="connsiteY2395" fmla="*/ 1096799 h 1590090"/>
              <a:gd name="connsiteX2396" fmla="*/ 651112 w 1164714"/>
              <a:gd name="connsiteY2396" fmla="*/ 1097966 h 1590090"/>
              <a:gd name="connsiteX2397" fmla="*/ 649981 w 1164714"/>
              <a:gd name="connsiteY2397" fmla="*/ 1100228 h 1590090"/>
              <a:gd name="connsiteX2398" fmla="*/ 647684 w 1164714"/>
              <a:gd name="connsiteY2398" fmla="*/ 1101359 h 1590090"/>
              <a:gd name="connsiteX2399" fmla="*/ 645422 w 1164714"/>
              <a:gd name="connsiteY2399" fmla="*/ 1100228 h 1590090"/>
              <a:gd name="connsiteX2400" fmla="*/ 644291 w 1164714"/>
              <a:gd name="connsiteY2400" fmla="*/ 1101359 h 1590090"/>
              <a:gd name="connsiteX2401" fmla="*/ 643161 w 1164714"/>
              <a:gd name="connsiteY2401" fmla="*/ 1103622 h 1590090"/>
              <a:gd name="connsiteX2402" fmla="*/ 641994 w 1164714"/>
              <a:gd name="connsiteY2402" fmla="*/ 1105919 h 1590090"/>
              <a:gd name="connsiteX2403" fmla="*/ 640863 w 1164714"/>
              <a:gd name="connsiteY2403" fmla="*/ 1108182 h 1590090"/>
              <a:gd name="connsiteX2404" fmla="*/ 639733 w 1164714"/>
              <a:gd name="connsiteY2404" fmla="*/ 1109313 h 1590090"/>
              <a:gd name="connsiteX2405" fmla="*/ 638602 w 1164714"/>
              <a:gd name="connsiteY2405" fmla="*/ 1108182 h 1590090"/>
              <a:gd name="connsiteX2406" fmla="*/ 635209 w 1164714"/>
              <a:gd name="connsiteY2406" fmla="*/ 1109313 h 1590090"/>
              <a:gd name="connsiteX2407" fmla="*/ 632912 w 1164714"/>
              <a:gd name="connsiteY2407" fmla="*/ 1110444 h 1590090"/>
              <a:gd name="connsiteX2408" fmla="*/ 630650 w 1164714"/>
              <a:gd name="connsiteY2408" fmla="*/ 1110444 h 1590090"/>
              <a:gd name="connsiteX2409" fmla="*/ 629519 w 1164714"/>
              <a:gd name="connsiteY2409" fmla="*/ 1110444 h 1590090"/>
              <a:gd name="connsiteX2410" fmla="*/ 627222 w 1164714"/>
              <a:gd name="connsiteY2410" fmla="*/ 1112742 h 1590090"/>
              <a:gd name="connsiteX2411" fmla="*/ 624960 w 1164714"/>
              <a:gd name="connsiteY2411" fmla="*/ 1112742 h 1590090"/>
              <a:gd name="connsiteX2412" fmla="*/ 620437 w 1164714"/>
              <a:gd name="connsiteY2412" fmla="*/ 1116135 h 1590090"/>
              <a:gd name="connsiteX2413" fmla="*/ 618140 w 1164714"/>
              <a:gd name="connsiteY2413" fmla="*/ 1115004 h 1590090"/>
              <a:gd name="connsiteX2414" fmla="*/ 617009 w 1164714"/>
              <a:gd name="connsiteY2414" fmla="*/ 1115004 h 1590090"/>
              <a:gd name="connsiteX2415" fmla="*/ 613616 w 1164714"/>
              <a:gd name="connsiteY2415" fmla="*/ 1113873 h 1590090"/>
              <a:gd name="connsiteX2416" fmla="*/ 606795 w 1164714"/>
              <a:gd name="connsiteY2416" fmla="*/ 1116135 h 1590090"/>
              <a:gd name="connsiteX2417" fmla="*/ 605664 w 1164714"/>
              <a:gd name="connsiteY2417" fmla="*/ 1117266 h 1590090"/>
              <a:gd name="connsiteX2418" fmla="*/ 603367 w 1164714"/>
              <a:gd name="connsiteY2418" fmla="*/ 1117266 h 1590090"/>
              <a:gd name="connsiteX2419" fmla="*/ 602236 w 1164714"/>
              <a:gd name="connsiteY2419" fmla="*/ 1116135 h 1590090"/>
              <a:gd name="connsiteX2420" fmla="*/ 598844 w 1164714"/>
              <a:gd name="connsiteY2420" fmla="*/ 1118397 h 1590090"/>
              <a:gd name="connsiteX2421" fmla="*/ 597677 w 1164714"/>
              <a:gd name="connsiteY2421" fmla="*/ 1121826 h 1590090"/>
              <a:gd name="connsiteX2422" fmla="*/ 594285 w 1164714"/>
              <a:gd name="connsiteY2422" fmla="*/ 1122957 h 1590090"/>
              <a:gd name="connsiteX2423" fmla="*/ 592023 w 1164714"/>
              <a:gd name="connsiteY2423" fmla="*/ 1125220 h 1590090"/>
              <a:gd name="connsiteX2424" fmla="*/ 590892 w 1164714"/>
              <a:gd name="connsiteY2424" fmla="*/ 1125220 h 1590090"/>
              <a:gd name="connsiteX2425" fmla="*/ 590892 w 1164714"/>
              <a:gd name="connsiteY2425" fmla="*/ 1124089 h 1590090"/>
              <a:gd name="connsiteX2426" fmla="*/ 588595 w 1164714"/>
              <a:gd name="connsiteY2426" fmla="*/ 1122957 h 1590090"/>
              <a:gd name="connsiteX2427" fmla="*/ 587464 w 1164714"/>
              <a:gd name="connsiteY2427" fmla="*/ 1122957 h 1590090"/>
              <a:gd name="connsiteX2428" fmla="*/ 586333 w 1164714"/>
              <a:gd name="connsiteY2428" fmla="*/ 1124089 h 1590090"/>
              <a:gd name="connsiteX2429" fmla="*/ 584071 w 1164714"/>
              <a:gd name="connsiteY2429" fmla="*/ 1126351 h 1590090"/>
              <a:gd name="connsiteX2430" fmla="*/ 580643 w 1164714"/>
              <a:gd name="connsiteY2430" fmla="*/ 1125220 h 1590090"/>
              <a:gd name="connsiteX2431" fmla="*/ 578382 w 1164714"/>
              <a:gd name="connsiteY2431" fmla="*/ 1126351 h 1590090"/>
              <a:gd name="connsiteX2432" fmla="*/ 577251 w 1164714"/>
              <a:gd name="connsiteY2432" fmla="*/ 1126351 h 1590090"/>
              <a:gd name="connsiteX2433" fmla="*/ 573823 w 1164714"/>
              <a:gd name="connsiteY2433" fmla="*/ 1126351 h 1590090"/>
              <a:gd name="connsiteX2434" fmla="*/ 571561 w 1164714"/>
              <a:gd name="connsiteY2434" fmla="*/ 1127517 h 1590090"/>
              <a:gd name="connsiteX2435" fmla="*/ 570430 w 1164714"/>
              <a:gd name="connsiteY2435" fmla="*/ 1129780 h 1590090"/>
              <a:gd name="connsiteX2436" fmla="*/ 565871 w 1164714"/>
              <a:gd name="connsiteY2436" fmla="*/ 1134304 h 1590090"/>
              <a:gd name="connsiteX2437" fmla="*/ 563609 w 1164714"/>
              <a:gd name="connsiteY2437" fmla="*/ 1133173 h 1590090"/>
              <a:gd name="connsiteX2438" fmla="*/ 562478 w 1164714"/>
              <a:gd name="connsiteY2438" fmla="*/ 1133173 h 1590090"/>
              <a:gd name="connsiteX2439" fmla="*/ 561347 w 1164714"/>
              <a:gd name="connsiteY2439" fmla="*/ 1135471 h 1590090"/>
              <a:gd name="connsiteX2440" fmla="*/ 561347 w 1164714"/>
              <a:gd name="connsiteY2440" fmla="*/ 1137733 h 1590090"/>
              <a:gd name="connsiteX2441" fmla="*/ 560181 w 1164714"/>
              <a:gd name="connsiteY2441" fmla="*/ 1138864 h 1590090"/>
              <a:gd name="connsiteX2442" fmla="*/ 559050 w 1164714"/>
              <a:gd name="connsiteY2442" fmla="*/ 1138864 h 1590090"/>
              <a:gd name="connsiteX2443" fmla="*/ 559050 w 1164714"/>
              <a:gd name="connsiteY2443" fmla="*/ 1139995 h 1590090"/>
              <a:gd name="connsiteX2444" fmla="*/ 557919 w 1164714"/>
              <a:gd name="connsiteY2444" fmla="*/ 1141127 h 1590090"/>
              <a:gd name="connsiteX2445" fmla="*/ 555658 w 1164714"/>
              <a:gd name="connsiteY2445" fmla="*/ 1141127 h 1590090"/>
              <a:gd name="connsiteX2446" fmla="*/ 554527 w 1164714"/>
              <a:gd name="connsiteY2446" fmla="*/ 1142293 h 1590090"/>
              <a:gd name="connsiteX2447" fmla="*/ 555658 w 1164714"/>
              <a:gd name="connsiteY2447" fmla="*/ 1144555 h 1590090"/>
              <a:gd name="connsiteX2448" fmla="*/ 554527 w 1164714"/>
              <a:gd name="connsiteY2448" fmla="*/ 1144555 h 1590090"/>
              <a:gd name="connsiteX2449" fmla="*/ 552230 w 1164714"/>
              <a:gd name="connsiteY2449" fmla="*/ 1143424 h 1590090"/>
              <a:gd name="connsiteX2450" fmla="*/ 551099 w 1164714"/>
              <a:gd name="connsiteY2450" fmla="*/ 1143424 h 1590090"/>
              <a:gd name="connsiteX2451" fmla="*/ 551099 w 1164714"/>
              <a:gd name="connsiteY2451" fmla="*/ 1144555 h 1590090"/>
              <a:gd name="connsiteX2452" fmla="*/ 553396 w 1164714"/>
              <a:gd name="connsiteY2452" fmla="*/ 1145687 h 1590090"/>
              <a:gd name="connsiteX2453" fmla="*/ 551099 w 1164714"/>
              <a:gd name="connsiteY2453" fmla="*/ 1146818 h 1590090"/>
              <a:gd name="connsiteX2454" fmla="*/ 549968 w 1164714"/>
              <a:gd name="connsiteY2454" fmla="*/ 1146818 h 1590090"/>
              <a:gd name="connsiteX2455" fmla="*/ 549968 w 1164714"/>
              <a:gd name="connsiteY2455" fmla="*/ 1149080 h 1590090"/>
              <a:gd name="connsiteX2456" fmla="*/ 549968 w 1164714"/>
              <a:gd name="connsiteY2456" fmla="*/ 1150247 h 1590090"/>
              <a:gd name="connsiteX2457" fmla="*/ 547706 w 1164714"/>
              <a:gd name="connsiteY2457" fmla="*/ 1151378 h 1590090"/>
              <a:gd name="connsiteX2458" fmla="*/ 546575 w 1164714"/>
              <a:gd name="connsiteY2458" fmla="*/ 1153640 h 1590090"/>
              <a:gd name="connsiteX2459" fmla="*/ 547706 w 1164714"/>
              <a:gd name="connsiteY2459" fmla="*/ 1155902 h 1590090"/>
              <a:gd name="connsiteX2460" fmla="*/ 547706 w 1164714"/>
              <a:gd name="connsiteY2460" fmla="*/ 1157069 h 1590090"/>
              <a:gd name="connsiteX2461" fmla="*/ 546575 w 1164714"/>
              <a:gd name="connsiteY2461" fmla="*/ 1157069 h 1590090"/>
              <a:gd name="connsiteX2462" fmla="*/ 546575 w 1164714"/>
              <a:gd name="connsiteY2462" fmla="*/ 1155902 h 1590090"/>
              <a:gd name="connsiteX2463" fmla="*/ 545409 w 1164714"/>
              <a:gd name="connsiteY2463" fmla="*/ 1157069 h 1590090"/>
              <a:gd name="connsiteX2464" fmla="*/ 546575 w 1164714"/>
              <a:gd name="connsiteY2464" fmla="*/ 1159331 h 1590090"/>
              <a:gd name="connsiteX2465" fmla="*/ 545409 w 1164714"/>
              <a:gd name="connsiteY2465" fmla="*/ 1161593 h 1590090"/>
              <a:gd name="connsiteX2466" fmla="*/ 546575 w 1164714"/>
              <a:gd name="connsiteY2466" fmla="*/ 1162725 h 1590090"/>
              <a:gd name="connsiteX2467" fmla="*/ 545409 w 1164714"/>
              <a:gd name="connsiteY2467" fmla="*/ 1163856 h 1590090"/>
              <a:gd name="connsiteX2468" fmla="*/ 544278 w 1164714"/>
              <a:gd name="connsiteY2468" fmla="*/ 1162725 h 1590090"/>
              <a:gd name="connsiteX2469" fmla="*/ 544278 w 1164714"/>
              <a:gd name="connsiteY2469" fmla="*/ 1165022 h 1590090"/>
              <a:gd name="connsiteX2470" fmla="*/ 542016 w 1164714"/>
              <a:gd name="connsiteY2470" fmla="*/ 1166153 h 1590090"/>
              <a:gd name="connsiteX2471" fmla="*/ 543147 w 1164714"/>
              <a:gd name="connsiteY2471" fmla="*/ 1169547 h 1590090"/>
              <a:gd name="connsiteX2472" fmla="*/ 542016 w 1164714"/>
              <a:gd name="connsiteY2472" fmla="*/ 1171845 h 1590090"/>
              <a:gd name="connsiteX2473" fmla="*/ 539754 w 1164714"/>
              <a:gd name="connsiteY2473" fmla="*/ 1172976 h 1590090"/>
              <a:gd name="connsiteX2474" fmla="*/ 539754 w 1164714"/>
              <a:gd name="connsiteY2474" fmla="*/ 1175238 h 1590090"/>
              <a:gd name="connsiteX2475" fmla="*/ 538624 w 1164714"/>
              <a:gd name="connsiteY2475" fmla="*/ 1176369 h 1590090"/>
              <a:gd name="connsiteX2476" fmla="*/ 537457 w 1164714"/>
              <a:gd name="connsiteY2476" fmla="*/ 1176369 h 1590090"/>
              <a:gd name="connsiteX2477" fmla="*/ 538624 w 1164714"/>
              <a:gd name="connsiteY2477" fmla="*/ 1178632 h 1590090"/>
              <a:gd name="connsiteX2478" fmla="*/ 540885 w 1164714"/>
              <a:gd name="connsiteY2478" fmla="*/ 1179798 h 1590090"/>
              <a:gd name="connsiteX2479" fmla="*/ 540885 w 1164714"/>
              <a:gd name="connsiteY2479" fmla="*/ 1180929 h 1590090"/>
              <a:gd name="connsiteX2480" fmla="*/ 537457 w 1164714"/>
              <a:gd name="connsiteY2480" fmla="*/ 1182060 h 1590090"/>
              <a:gd name="connsiteX2481" fmla="*/ 540885 w 1164714"/>
              <a:gd name="connsiteY2481" fmla="*/ 1184323 h 1590090"/>
              <a:gd name="connsiteX2482" fmla="*/ 540885 w 1164714"/>
              <a:gd name="connsiteY2482" fmla="*/ 1185454 h 1590090"/>
              <a:gd name="connsiteX2483" fmla="*/ 538624 w 1164714"/>
              <a:gd name="connsiteY2483" fmla="*/ 1186620 h 1590090"/>
              <a:gd name="connsiteX2484" fmla="*/ 537457 w 1164714"/>
              <a:gd name="connsiteY2484" fmla="*/ 1186620 h 1590090"/>
              <a:gd name="connsiteX2485" fmla="*/ 537457 w 1164714"/>
              <a:gd name="connsiteY2485" fmla="*/ 1187752 h 1590090"/>
              <a:gd name="connsiteX2486" fmla="*/ 537457 w 1164714"/>
              <a:gd name="connsiteY2486" fmla="*/ 1190014 h 1590090"/>
              <a:gd name="connsiteX2487" fmla="*/ 536326 w 1164714"/>
              <a:gd name="connsiteY2487" fmla="*/ 1191145 h 1590090"/>
              <a:gd name="connsiteX2488" fmla="*/ 535196 w 1164714"/>
              <a:gd name="connsiteY2488" fmla="*/ 1192276 h 1590090"/>
              <a:gd name="connsiteX2489" fmla="*/ 536326 w 1164714"/>
              <a:gd name="connsiteY2489" fmla="*/ 1193407 h 1590090"/>
              <a:gd name="connsiteX2490" fmla="*/ 536326 w 1164714"/>
              <a:gd name="connsiteY2490" fmla="*/ 1194574 h 1590090"/>
              <a:gd name="connsiteX2491" fmla="*/ 535196 w 1164714"/>
              <a:gd name="connsiteY2491" fmla="*/ 1195705 h 1590090"/>
              <a:gd name="connsiteX2492" fmla="*/ 532934 w 1164714"/>
              <a:gd name="connsiteY2492" fmla="*/ 1199098 h 1590090"/>
              <a:gd name="connsiteX2493" fmla="*/ 536326 w 1164714"/>
              <a:gd name="connsiteY2493" fmla="*/ 1201396 h 1590090"/>
              <a:gd name="connsiteX2494" fmla="*/ 536326 w 1164714"/>
              <a:gd name="connsiteY2494" fmla="*/ 1202527 h 1590090"/>
              <a:gd name="connsiteX2495" fmla="*/ 535196 w 1164714"/>
              <a:gd name="connsiteY2495" fmla="*/ 1202527 h 1590090"/>
              <a:gd name="connsiteX2496" fmla="*/ 534065 w 1164714"/>
              <a:gd name="connsiteY2496" fmla="*/ 1202527 h 1590090"/>
              <a:gd name="connsiteX2497" fmla="*/ 531803 w 1164714"/>
              <a:gd name="connsiteY2497" fmla="*/ 1204790 h 1590090"/>
              <a:gd name="connsiteX2498" fmla="*/ 534065 w 1164714"/>
              <a:gd name="connsiteY2498" fmla="*/ 1208183 h 1590090"/>
              <a:gd name="connsiteX2499" fmla="*/ 532934 w 1164714"/>
              <a:gd name="connsiteY2499" fmla="*/ 1209350 h 1590090"/>
              <a:gd name="connsiteX2500" fmla="*/ 532934 w 1164714"/>
              <a:gd name="connsiteY2500" fmla="*/ 1212743 h 1590090"/>
              <a:gd name="connsiteX2501" fmla="*/ 530637 w 1164714"/>
              <a:gd name="connsiteY2501" fmla="*/ 1217303 h 1590090"/>
              <a:gd name="connsiteX2502" fmla="*/ 531803 w 1164714"/>
              <a:gd name="connsiteY2502" fmla="*/ 1219565 h 1590090"/>
              <a:gd name="connsiteX2503" fmla="*/ 530637 w 1164714"/>
              <a:gd name="connsiteY2503" fmla="*/ 1221828 h 1590090"/>
              <a:gd name="connsiteX2504" fmla="*/ 529506 w 1164714"/>
              <a:gd name="connsiteY2504" fmla="*/ 1224125 h 1590090"/>
              <a:gd name="connsiteX2505" fmla="*/ 530637 w 1164714"/>
              <a:gd name="connsiteY2505" fmla="*/ 1227519 h 1590090"/>
              <a:gd name="connsiteX2506" fmla="*/ 529506 w 1164714"/>
              <a:gd name="connsiteY2506" fmla="*/ 1229781 h 1590090"/>
              <a:gd name="connsiteX2507" fmla="*/ 527244 w 1164714"/>
              <a:gd name="connsiteY2507" fmla="*/ 1229781 h 1590090"/>
              <a:gd name="connsiteX2508" fmla="*/ 526113 w 1164714"/>
              <a:gd name="connsiteY2508" fmla="*/ 1232079 h 1590090"/>
              <a:gd name="connsiteX2509" fmla="*/ 524982 w 1164714"/>
              <a:gd name="connsiteY2509" fmla="*/ 1233210 h 1590090"/>
              <a:gd name="connsiteX2510" fmla="*/ 526113 w 1164714"/>
              <a:gd name="connsiteY2510" fmla="*/ 1235472 h 1590090"/>
              <a:gd name="connsiteX2511" fmla="*/ 517031 w 1164714"/>
              <a:gd name="connsiteY2511" fmla="*/ 1243426 h 1590090"/>
              <a:gd name="connsiteX2512" fmla="*/ 517031 w 1164714"/>
              <a:gd name="connsiteY2512" fmla="*/ 1250248 h 1590090"/>
              <a:gd name="connsiteX2513" fmla="*/ 514733 w 1164714"/>
              <a:gd name="connsiteY2513" fmla="*/ 1252510 h 1590090"/>
              <a:gd name="connsiteX2514" fmla="*/ 514733 w 1164714"/>
              <a:gd name="connsiteY2514" fmla="*/ 1255939 h 1590090"/>
              <a:gd name="connsiteX2515" fmla="*/ 512472 w 1164714"/>
              <a:gd name="connsiteY2515" fmla="*/ 1258201 h 1590090"/>
              <a:gd name="connsiteX2516" fmla="*/ 512472 w 1164714"/>
              <a:gd name="connsiteY2516" fmla="*/ 1261630 h 1590090"/>
              <a:gd name="connsiteX2517" fmla="*/ 512472 w 1164714"/>
              <a:gd name="connsiteY2517" fmla="*/ 1262761 h 1590090"/>
              <a:gd name="connsiteX2518" fmla="*/ 510210 w 1164714"/>
              <a:gd name="connsiteY2518" fmla="*/ 1263893 h 1590090"/>
              <a:gd name="connsiteX2519" fmla="*/ 511341 w 1164714"/>
              <a:gd name="connsiteY2519" fmla="*/ 1266155 h 1590090"/>
              <a:gd name="connsiteX2520" fmla="*/ 510210 w 1164714"/>
              <a:gd name="connsiteY2520" fmla="*/ 1267286 h 1590090"/>
              <a:gd name="connsiteX2521" fmla="*/ 509079 w 1164714"/>
              <a:gd name="connsiteY2521" fmla="*/ 1267286 h 1590090"/>
              <a:gd name="connsiteX2522" fmla="*/ 506782 w 1164714"/>
              <a:gd name="connsiteY2522" fmla="*/ 1268453 h 1590090"/>
              <a:gd name="connsiteX2523" fmla="*/ 507913 w 1164714"/>
              <a:gd name="connsiteY2523" fmla="*/ 1269584 h 1590090"/>
              <a:gd name="connsiteX2524" fmla="*/ 505651 w 1164714"/>
              <a:gd name="connsiteY2524" fmla="*/ 1270715 h 1590090"/>
              <a:gd name="connsiteX2525" fmla="*/ 505651 w 1164714"/>
              <a:gd name="connsiteY2525" fmla="*/ 1271846 h 1590090"/>
              <a:gd name="connsiteX2526" fmla="*/ 505651 w 1164714"/>
              <a:gd name="connsiteY2526" fmla="*/ 1272977 h 1590090"/>
              <a:gd name="connsiteX2527" fmla="*/ 505651 w 1164714"/>
              <a:gd name="connsiteY2527" fmla="*/ 1274108 h 1590090"/>
              <a:gd name="connsiteX2528" fmla="*/ 504520 w 1164714"/>
              <a:gd name="connsiteY2528" fmla="*/ 1276406 h 1590090"/>
              <a:gd name="connsiteX2529" fmla="*/ 503389 w 1164714"/>
              <a:gd name="connsiteY2529" fmla="*/ 1277537 h 1590090"/>
              <a:gd name="connsiteX2530" fmla="*/ 504520 w 1164714"/>
              <a:gd name="connsiteY2530" fmla="*/ 1282062 h 1590090"/>
              <a:gd name="connsiteX2531" fmla="*/ 503389 w 1164714"/>
              <a:gd name="connsiteY2531" fmla="*/ 1285491 h 1590090"/>
              <a:gd name="connsiteX2532" fmla="*/ 504520 w 1164714"/>
              <a:gd name="connsiteY2532" fmla="*/ 1286622 h 1590090"/>
              <a:gd name="connsiteX2533" fmla="*/ 502258 w 1164714"/>
              <a:gd name="connsiteY2533" fmla="*/ 1290015 h 1590090"/>
              <a:gd name="connsiteX2534" fmla="*/ 501092 w 1164714"/>
              <a:gd name="connsiteY2534" fmla="*/ 1291182 h 1590090"/>
              <a:gd name="connsiteX2535" fmla="*/ 502258 w 1164714"/>
              <a:gd name="connsiteY2535" fmla="*/ 1293444 h 1590090"/>
              <a:gd name="connsiteX2536" fmla="*/ 501092 w 1164714"/>
              <a:gd name="connsiteY2536" fmla="*/ 1294575 h 1590090"/>
              <a:gd name="connsiteX2537" fmla="*/ 501092 w 1164714"/>
              <a:gd name="connsiteY2537" fmla="*/ 1296838 h 1590090"/>
              <a:gd name="connsiteX2538" fmla="*/ 499961 w 1164714"/>
              <a:gd name="connsiteY2538" fmla="*/ 1298004 h 1590090"/>
              <a:gd name="connsiteX2539" fmla="*/ 495438 w 1164714"/>
              <a:gd name="connsiteY2539" fmla="*/ 1301398 h 1590090"/>
              <a:gd name="connsiteX2540" fmla="*/ 495438 w 1164714"/>
              <a:gd name="connsiteY2540" fmla="*/ 1302529 h 1590090"/>
              <a:gd name="connsiteX2541" fmla="*/ 499961 w 1164714"/>
              <a:gd name="connsiteY2541" fmla="*/ 1304791 h 1590090"/>
              <a:gd name="connsiteX2542" fmla="*/ 497699 w 1164714"/>
              <a:gd name="connsiteY2542" fmla="*/ 1307089 h 1590090"/>
              <a:gd name="connsiteX2543" fmla="*/ 494307 w 1164714"/>
              <a:gd name="connsiteY2543" fmla="*/ 1305958 h 1590090"/>
              <a:gd name="connsiteX2544" fmla="*/ 494307 w 1164714"/>
              <a:gd name="connsiteY2544" fmla="*/ 1307089 h 1590090"/>
              <a:gd name="connsiteX2545" fmla="*/ 493140 w 1164714"/>
              <a:gd name="connsiteY2545" fmla="*/ 1307089 h 1590090"/>
              <a:gd name="connsiteX2546" fmla="*/ 492010 w 1164714"/>
              <a:gd name="connsiteY2546" fmla="*/ 1309351 h 1590090"/>
              <a:gd name="connsiteX2547" fmla="*/ 490879 w 1164714"/>
              <a:gd name="connsiteY2547" fmla="*/ 1312744 h 1590090"/>
              <a:gd name="connsiteX2548" fmla="*/ 492010 w 1164714"/>
              <a:gd name="connsiteY2548" fmla="*/ 1313911 h 1590090"/>
              <a:gd name="connsiteX2549" fmla="*/ 490879 w 1164714"/>
              <a:gd name="connsiteY2549" fmla="*/ 1315042 h 1590090"/>
              <a:gd name="connsiteX2550" fmla="*/ 487486 w 1164714"/>
              <a:gd name="connsiteY2550" fmla="*/ 1322996 h 1590090"/>
              <a:gd name="connsiteX2551" fmla="*/ 485189 w 1164714"/>
              <a:gd name="connsiteY2551" fmla="*/ 1322996 h 1590090"/>
              <a:gd name="connsiteX2552" fmla="*/ 482927 w 1164714"/>
              <a:gd name="connsiteY2552" fmla="*/ 1324127 h 1590090"/>
              <a:gd name="connsiteX2553" fmla="*/ 484058 w 1164714"/>
              <a:gd name="connsiteY2553" fmla="*/ 1326389 h 1590090"/>
              <a:gd name="connsiteX2554" fmla="*/ 481796 w 1164714"/>
              <a:gd name="connsiteY2554" fmla="*/ 1326389 h 1590090"/>
              <a:gd name="connsiteX2555" fmla="*/ 479534 w 1164714"/>
              <a:gd name="connsiteY2555" fmla="*/ 1327556 h 1590090"/>
              <a:gd name="connsiteX2556" fmla="*/ 478368 w 1164714"/>
              <a:gd name="connsiteY2556" fmla="*/ 1332080 h 1590090"/>
              <a:gd name="connsiteX2557" fmla="*/ 476106 w 1164714"/>
              <a:gd name="connsiteY2557" fmla="*/ 1330949 h 1590090"/>
              <a:gd name="connsiteX2558" fmla="*/ 472714 w 1164714"/>
              <a:gd name="connsiteY2558" fmla="*/ 1334343 h 1590090"/>
              <a:gd name="connsiteX2559" fmla="*/ 471583 w 1164714"/>
              <a:gd name="connsiteY2559" fmla="*/ 1334343 h 1590090"/>
              <a:gd name="connsiteX2560" fmla="*/ 471583 w 1164714"/>
              <a:gd name="connsiteY2560" fmla="*/ 1335509 h 1590090"/>
              <a:gd name="connsiteX2561" fmla="*/ 470417 w 1164714"/>
              <a:gd name="connsiteY2561" fmla="*/ 1337771 h 1590090"/>
              <a:gd name="connsiteX2562" fmla="*/ 468155 w 1164714"/>
              <a:gd name="connsiteY2562" fmla="*/ 1338903 h 1590090"/>
              <a:gd name="connsiteX2563" fmla="*/ 467024 w 1164714"/>
              <a:gd name="connsiteY2563" fmla="*/ 1341165 h 1590090"/>
              <a:gd name="connsiteX2564" fmla="*/ 468155 w 1164714"/>
              <a:gd name="connsiteY2564" fmla="*/ 1342296 h 1590090"/>
              <a:gd name="connsiteX2565" fmla="*/ 470417 w 1164714"/>
              <a:gd name="connsiteY2565" fmla="*/ 1343463 h 1590090"/>
              <a:gd name="connsiteX2566" fmla="*/ 470417 w 1164714"/>
              <a:gd name="connsiteY2566" fmla="*/ 1344594 h 1590090"/>
              <a:gd name="connsiteX2567" fmla="*/ 469286 w 1164714"/>
              <a:gd name="connsiteY2567" fmla="*/ 1345725 h 1590090"/>
              <a:gd name="connsiteX2568" fmla="*/ 468155 w 1164714"/>
              <a:gd name="connsiteY2568" fmla="*/ 1345725 h 1590090"/>
              <a:gd name="connsiteX2569" fmla="*/ 467024 w 1164714"/>
              <a:gd name="connsiteY2569" fmla="*/ 1346856 h 1590090"/>
              <a:gd name="connsiteX2570" fmla="*/ 465893 w 1164714"/>
              <a:gd name="connsiteY2570" fmla="*/ 1349118 h 1590090"/>
              <a:gd name="connsiteX2571" fmla="*/ 464762 w 1164714"/>
              <a:gd name="connsiteY2571" fmla="*/ 1350285 h 1590090"/>
              <a:gd name="connsiteX2572" fmla="*/ 465893 w 1164714"/>
              <a:gd name="connsiteY2572" fmla="*/ 1351416 h 1590090"/>
              <a:gd name="connsiteX2573" fmla="*/ 463596 w 1164714"/>
              <a:gd name="connsiteY2573" fmla="*/ 1352547 h 1590090"/>
              <a:gd name="connsiteX2574" fmla="*/ 463596 w 1164714"/>
              <a:gd name="connsiteY2574" fmla="*/ 1353678 h 1590090"/>
              <a:gd name="connsiteX2575" fmla="*/ 463596 w 1164714"/>
              <a:gd name="connsiteY2575" fmla="*/ 1355941 h 1590090"/>
              <a:gd name="connsiteX2576" fmla="*/ 463596 w 1164714"/>
              <a:gd name="connsiteY2576" fmla="*/ 1357107 h 1590090"/>
              <a:gd name="connsiteX2577" fmla="*/ 463596 w 1164714"/>
              <a:gd name="connsiteY2577" fmla="*/ 1358238 h 1590090"/>
              <a:gd name="connsiteX2578" fmla="*/ 461334 w 1164714"/>
              <a:gd name="connsiteY2578" fmla="*/ 1360501 h 1590090"/>
              <a:gd name="connsiteX2579" fmla="*/ 462465 w 1164714"/>
              <a:gd name="connsiteY2579" fmla="*/ 1362763 h 1590090"/>
              <a:gd name="connsiteX2580" fmla="*/ 463596 w 1164714"/>
              <a:gd name="connsiteY2580" fmla="*/ 1366192 h 1590090"/>
              <a:gd name="connsiteX2581" fmla="*/ 463596 w 1164714"/>
              <a:gd name="connsiteY2581" fmla="*/ 1367323 h 1590090"/>
              <a:gd name="connsiteX2582" fmla="*/ 465893 w 1164714"/>
              <a:gd name="connsiteY2582" fmla="*/ 1369585 h 1590090"/>
              <a:gd name="connsiteX2583" fmla="*/ 467024 w 1164714"/>
              <a:gd name="connsiteY2583" fmla="*/ 1373014 h 1590090"/>
              <a:gd name="connsiteX2584" fmla="*/ 470417 w 1164714"/>
              <a:gd name="connsiteY2584" fmla="*/ 1375276 h 1590090"/>
              <a:gd name="connsiteX2585" fmla="*/ 470417 w 1164714"/>
              <a:gd name="connsiteY2585" fmla="*/ 1377539 h 1590090"/>
              <a:gd name="connsiteX2586" fmla="*/ 471583 w 1164714"/>
              <a:gd name="connsiteY2586" fmla="*/ 1379836 h 1590090"/>
              <a:gd name="connsiteX2587" fmla="*/ 470417 w 1164714"/>
              <a:gd name="connsiteY2587" fmla="*/ 1382099 h 1590090"/>
              <a:gd name="connsiteX2588" fmla="*/ 471583 w 1164714"/>
              <a:gd name="connsiteY2588" fmla="*/ 1383230 h 1590090"/>
              <a:gd name="connsiteX2589" fmla="*/ 472714 w 1164714"/>
              <a:gd name="connsiteY2589" fmla="*/ 1384361 h 1590090"/>
              <a:gd name="connsiteX2590" fmla="*/ 472714 w 1164714"/>
              <a:gd name="connsiteY2590" fmla="*/ 1386659 h 1590090"/>
              <a:gd name="connsiteX2591" fmla="*/ 472714 w 1164714"/>
              <a:gd name="connsiteY2591" fmla="*/ 1387790 h 1590090"/>
              <a:gd name="connsiteX2592" fmla="*/ 473845 w 1164714"/>
              <a:gd name="connsiteY2592" fmla="*/ 1387790 h 1590090"/>
              <a:gd name="connsiteX2593" fmla="*/ 473845 w 1164714"/>
              <a:gd name="connsiteY2593" fmla="*/ 1390052 h 1590090"/>
              <a:gd name="connsiteX2594" fmla="*/ 472714 w 1164714"/>
              <a:gd name="connsiteY2594" fmla="*/ 1390052 h 1590090"/>
              <a:gd name="connsiteX2595" fmla="*/ 472714 w 1164714"/>
              <a:gd name="connsiteY2595" fmla="*/ 1392314 h 1590090"/>
              <a:gd name="connsiteX2596" fmla="*/ 472714 w 1164714"/>
              <a:gd name="connsiteY2596" fmla="*/ 1396874 h 1590090"/>
              <a:gd name="connsiteX2597" fmla="*/ 473845 w 1164714"/>
              <a:gd name="connsiteY2597" fmla="*/ 1398006 h 1590090"/>
              <a:gd name="connsiteX2598" fmla="*/ 474975 w 1164714"/>
              <a:gd name="connsiteY2598" fmla="*/ 1401399 h 1590090"/>
              <a:gd name="connsiteX2599" fmla="*/ 476106 w 1164714"/>
              <a:gd name="connsiteY2599" fmla="*/ 1402566 h 1590090"/>
              <a:gd name="connsiteX2600" fmla="*/ 478368 w 1164714"/>
              <a:gd name="connsiteY2600" fmla="*/ 1404828 h 1590090"/>
              <a:gd name="connsiteX2601" fmla="*/ 477237 w 1164714"/>
              <a:gd name="connsiteY2601" fmla="*/ 1405959 h 1590090"/>
              <a:gd name="connsiteX2602" fmla="*/ 476106 w 1164714"/>
              <a:gd name="connsiteY2602" fmla="*/ 1405959 h 1590090"/>
              <a:gd name="connsiteX2603" fmla="*/ 477237 w 1164714"/>
              <a:gd name="connsiteY2603" fmla="*/ 1409388 h 1590090"/>
              <a:gd name="connsiteX2604" fmla="*/ 477237 w 1164714"/>
              <a:gd name="connsiteY2604" fmla="*/ 1412781 h 1590090"/>
              <a:gd name="connsiteX2605" fmla="*/ 478368 w 1164714"/>
              <a:gd name="connsiteY2605" fmla="*/ 1412781 h 1590090"/>
              <a:gd name="connsiteX2606" fmla="*/ 477237 w 1164714"/>
              <a:gd name="connsiteY2606" fmla="*/ 1416210 h 1590090"/>
              <a:gd name="connsiteX2607" fmla="*/ 477237 w 1164714"/>
              <a:gd name="connsiteY2607" fmla="*/ 1418472 h 1590090"/>
              <a:gd name="connsiteX2608" fmla="*/ 478368 w 1164714"/>
              <a:gd name="connsiteY2608" fmla="*/ 1420735 h 1590090"/>
              <a:gd name="connsiteX2609" fmla="*/ 478368 w 1164714"/>
              <a:gd name="connsiteY2609" fmla="*/ 1422997 h 1590090"/>
              <a:gd name="connsiteX2610" fmla="*/ 476106 w 1164714"/>
              <a:gd name="connsiteY2610" fmla="*/ 1422997 h 1590090"/>
              <a:gd name="connsiteX2611" fmla="*/ 476106 w 1164714"/>
              <a:gd name="connsiteY2611" fmla="*/ 1424164 h 1590090"/>
              <a:gd name="connsiteX2612" fmla="*/ 477237 w 1164714"/>
              <a:gd name="connsiteY2612" fmla="*/ 1426426 h 1590090"/>
              <a:gd name="connsiteX2613" fmla="*/ 477237 w 1164714"/>
              <a:gd name="connsiteY2613" fmla="*/ 1427557 h 1590090"/>
              <a:gd name="connsiteX2614" fmla="*/ 478368 w 1164714"/>
              <a:gd name="connsiteY2614" fmla="*/ 1427557 h 1590090"/>
              <a:gd name="connsiteX2615" fmla="*/ 478368 w 1164714"/>
              <a:gd name="connsiteY2615" fmla="*/ 1429819 h 1590090"/>
              <a:gd name="connsiteX2616" fmla="*/ 479534 w 1164714"/>
              <a:gd name="connsiteY2616" fmla="*/ 1429819 h 1590090"/>
              <a:gd name="connsiteX2617" fmla="*/ 478368 w 1164714"/>
              <a:gd name="connsiteY2617" fmla="*/ 1432117 h 1590090"/>
              <a:gd name="connsiteX2618" fmla="*/ 479534 w 1164714"/>
              <a:gd name="connsiteY2618" fmla="*/ 1433248 h 1590090"/>
              <a:gd name="connsiteX2619" fmla="*/ 480665 w 1164714"/>
              <a:gd name="connsiteY2619" fmla="*/ 1432117 h 1590090"/>
              <a:gd name="connsiteX2620" fmla="*/ 481796 w 1164714"/>
              <a:gd name="connsiteY2620" fmla="*/ 1433248 h 1590090"/>
              <a:gd name="connsiteX2621" fmla="*/ 484058 w 1164714"/>
              <a:gd name="connsiteY2621" fmla="*/ 1434379 h 1590090"/>
              <a:gd name="connsiteX2622" fmla="*/ 486320 w 1164714"/>
              <a:gd name="connsiteY2622" fmla="*/ 1434379 h 1590090"/>
              <a:gd name="connsiteX2623" fmla="*/ 487486 w 1164714"/>
              <a:gd name="connsiteY2623" fmla="*/ 1435511 h 1590090"/>
              <a:gd name="connsiteX2624" fmla="*/ 489748 w 1164714"/>
              <a:gd name="connsiteY2624" fmla="*/ 1437773 h 1590090"/>
              <a:gd name="connsiteX2625" fmla="*/ 490879 w 1164714"/>
              <a:gd name="connsiteY2625" fmla="*/ 1440070 h 1590090"/>
              <a:gd name="connsiteX2626" fmla="*/ 494307 w 1164714"/>
              <a:gd name="connsiteY2626" fmla="*/ 1444595 h 1590090"/>
              <a:gd name="connsiteX2627" fmla="*/ 494307 w 1164714"/>
              <a:gd name="connsiteY2627" fmla="*/ 1445726 h 1590090"/>
              <a:gd name="connsiteX2628" fmla="*/ 494307 w 1164714"/>
              <a:gd name="connsiteY2628" fmla="*/ 1448024 h 1590090"/>
              <a:gd name="connsiteX2629" fmla="*/ 495438 w 1164714"/>
              <a:gd name="connsiteY2629" fmla="*/ 1448024 h 1590090"/>
              <a:gd name="connsiteX2630" fmla="*/ 494307 w 1164714"/>
              <a:gd name="connsiteY2630" fmla="*/ 1449155 h 1590090"/>
              <a:gd name="connsiteX2631" fmla="*/ 495438 w 1164714"/>
              <a:gd name="connsiteY2631" fmla="*/ 1449155 h 1590090"/>
              <a:gd name="connsiteX2632" fmla="*/ 495438 w 1164714"/>
              <a:gd name="connsiteY2632" fmla="*/ 1450286 h 1590090"/>
              <a:gd name="connsiteX2633" fmla="*/ 496568 w 1164714"/>
              <a:gd name="connsiteY2633" fmla="*/ 1451417 h 1590090"/>
              <a:gd name="connsiteX2634" fmla="*/ 495438 w 1164714"/>
              <a:gd name="connsiteY2634" fmla="*/ 1452549 h 1590090"/>
              <a:gd name="connsiteX2635" fmla="*/ 496568 w 1164714"/>
              <a:gd name="connsiteY2635" fmla="*/ 1452549 h 1590090"/>
              <a:gd name="connsiteX2636" fmla="*/ 495438 w 1164714"/>
              <a:gd name="connsiteY2636" fmla="*/ 1453715 h 1590090"/>
              <a:gd name="connsiteX2637" fmla="*/ 496568 w 1164714"/>
              <a:gd name="connsiteY2637" fmla="*/ 1455977 h 1590090"/>
              <a:gd name="connsiteX2638" fmla="*/ 494307 w 1164714"/>
              <a:gd name="connsiteY2638" fmla="*/ 1457109 h 1590090"/>
              <a:gd name="connsiteX2639" fmla="*/ 494307 w 1164714"/>
              <a:gd name="connsiteY2639" fmla="*/ 1458240 h 1590090"/>
              <a:gd name="connsiteX2640" fmla="*/ 492010 w 1164714"/>
              <a:gd name="connsiteY2640" fmla="*/ 1459371 h 1590090"/>
              <a:gd name="connsiteX2641" fmla="*/ 490879 w 1164714"/>
              <a:gd name="connsiteY2641" fmla="*/ 1462800 h 1590090"/>
              <a:gd name="connsiteX2642" fmla="*/ 490879 w 1164714"/>
              <a:gd name="connsiteY2642" fmla="*/ 1463931 h 1590090"/>
              <a:gd name="connsiteX2643" fmla="*/ 488617 w 1164714"/>
              <a:gd name="connsiteY2643" fmla="*/ 1465062 h 1590090"/>
              <a:gd name="connsiteX2644" fmla="*/ 489748 w 1164714"/>
              <a:gd name="connsiteY2644" fmla="*/ 1467324 h 1590090"/>
              <a:gd name="connsiteX2645" fmla="*/ 487486 w 1164714"/>
              <a:gd name="connsiteY2645" fmla="*/ 1469622 h 1590090"/>
              <a:gd name="connsiteX2646" fmla="*/ 487486 w 1164714"/>
              <a:gd name="connsiteY2646" fmla="*/ 1471884 h 1590090"/>
              <a:gd name="connsiteX2647" fmla="*/ 488617 w 1164714"/>
              <a:gd name="connsiteY2647" fmla="*/ 1474147 h 1590090"/>
              <a:gd name="connsiteX2648" fmla="*/ 487486 w 1164714"/>
              <a:gd name="connsiteY2648" fmla="*/ 1475278 h 1590090"/>
              <a:gd name="connsiteX2649" fmla="*/ 488617 w 1164714"/>
              <a:gd name="connsiteY2649" fmla="*/ 1476444 h 1590090"/>
              <a:gd name="connsiteX2650" fmla="*/ 489748 w 1164714"/>
              <a:gd name="connsiteY2650" fmla="*/ 1477575 h 1590090"/>
              <a:gd name="connsiteX2651" fmla="*/ 490879 w 1164714"/>
              <a:gd name="connsiteY2651" fmla="*/ 1479838 h 1590090"/>
              <a:gd name="connsiteX2652" fmla="*/ 490879 w 1164714"/>
              <a:gd name="connsiteY2652" fmla="*/ 1480969 h 1590090"/>
              <a:gd name="connsiteX2653" fmla="*/ 489748 w 1164714"/>
              <a:gd name="connsiteY2653" fmla="*/ 1480969 h 1590090"/>
              <a:gd name="connsiteX2654" fmla="*/ 489748 w 1164714"/>
              <a:gd name="connsiteY2654" fmla="*/ 1482100 h 1590090"/>
              <a:gd name="connsiteX2655" fmla="*/ 488617 w 1164714"/>
              <a:gd name="connsiteY2655" fmla="*/ 1485529 h 1590090"/>
              <a:gd name="connsiteX2656" fmla="*/ 489748 w 1164714"/>
              <a:gd name="connsiteY2656" fmla="*/ 1490054 h 1590090"/>
              <a:gd name="connsiteX2657" fmla="*/ 487486 w 1164714"/>
              <a:gd name="connsiteY2657" fmla="*/ 1493482 h 1590090"/>
              <a:gd name="connsiteX2658" fmla="*/ 489748 w 1164714"/>
              <a:gd name="connsiteY2658" fmla="*/ 1494614 h 1590090"/>
              <a:gd name="connsiteX2659" fmla="*/ 488617 w 1164714"/>
              <a:gd name="connsiteY2659" fmla="*/ 1495745 h 1590090"/>
              <a:gd name="connsiteX2660" fmla="*/ 489748 w 1164714"/>
              <a:gd name="connsiteY2660" fmla="*/ 1496876 h 1590090"/>
              <a:gd name="connsiteX2661" fmla="*/ 489748 w 1164714"/>
              <a:gd name="connsiteY2661" fmla="*/ 1498042 h 1590090"/>
              <a:gd name="connsiteX2662" fmla="*/ 490879 w 1164714"/>
              <a:gd name="connsiteY2662" fmla="*/ 1500305 h 1590090"/>
              <a:gd name="connsiteX2663" fmla="*/ 489748 w 1164714"/>
              <a:gd name="connsiteY2663" fmla="*/ 1501436 h 1590090"/>
              <a:gd name="connsiteX2664" fmla="*/ 490879 w 1164714"/>
              <a:gd name="connsiteY2664" fmla="*/ 1503698 h 1590090"/>
              <a:gd name="connsiteX2665" fmla="*/ 490879 w 1164714"/>
              <a:gd name="connsiteY2665" fmla="*/ 1504829 h 1590090"/>
              <a:gd name="connsiteX2666" fmla="*/ 490879 w 1164714"/>
              <a:gd name="connsiteY2666" fmla="*/ 1505996 h 1590090"/>
              <a:gd name="connsiteX2667" fmla="*/ 489748 w 1164714"/>
              <a:gd name="connsiteY2667" fmla="*/ 1509389 h 1590090"/>
              <a:gd name="connsiteX2668" fmla="*/ 487486 w 1164714"/>
              <a:gd name="connsiteY2668" fmla="*/ 1510520 h 1590090"/>
              <a:gd name="connsiteX2669" fmla="*/ 486320 w 1164714"/>
              <a:gd name="connsiteY2669" fmla="*/ 1511652 h 1590090"/>
              <a:gd name="connsiteX2670" fmla="*/ 486320 w 1164714"/>
              <a:gd name="connsiteY2670" fmla="*/ 1512818 h 1590090"/>
              <a:gd name="connsiteX2671" fmla="*/ 485189 w 1164714"/>
              <a:gd name="connsiteY2671" fmla="*/ 1517343 h 1590090"/>
              <a:gd name="connsiteX2672" fmla="*/ 485189 w 1164714"/>
              <a:gd name="connsiteY2672" fmla="*/ 1518474 h 1590090"/>
              <a:gd name="connsiteX2673" fmla="*/ 482927 w 1164714"/>
              <a:gd name="connsiteY2673" fmla="*/ 1521903 h 1590090"/>
              <a:gd name="connsiteX2674" fmla="*/ 482927 w 1164714"/>
              <a:gd name="connsiteY2674" fmla="*/ 1523034 h 1590090"/>
              <a:gd name="connsiteX2675" fmla="*/ 484058 w 1164714"/>
              <a:gd name="connsiteY2675" fmla="*/ 1524165 h 1590090"/>
              <a:gd name="connsiteX2676" fmla="*/ 484058 w 1164714"/>
              <a:gd name="connsiteY2676" fmla="*/ 1525296 h 1590090"/>
              <a:gd name="connsiteX2677" fmla="*/ 484058 w 1164714"/>
              <a:gd name="connsiteY2677" fmla="*/ 1529856 h 1590090"/>
              <a:gd name="connsiteX2678" fmla="*/ 485189 w 1164714"/>
              <a:gd name="connsiteY2678" fmla="*/ 1530987 h 1590090"/>
              <a:gd name="connsiteX2679" fmla="*/ 486320 w 1164714"/>
              <a:gd name="connsiteY2679" fmla="*/ 1532118 h 1590090"/>
              <a:gd name="connsiteX2680" fmla="*/ 487486 w 1164714"/>
              <a:gd name="connsiteY2680" fmla="*/ 1535547 h 1590090"/>
              <a:gd name="connsiteX2681" fmla="*/ 486320 w 1164714"/>
              <a:gd name="connsiteY2681" fmla="*/ 1537810 h 1590090"/>
              <a:gd name="connsiteX2682" fmla="*/ 486320 w 1164714"/>
              <a:gd name="connsiteY2682" fmla="*/ 1538941 h 1590090"/>
              <a:gd name="connsiteX2683" fmla="*/ 485189 w 1164714"/>
              <a:gd name="connsiteY2683" fmla="*/ 1542334 h 1590090"/>
              <a:gd name="connsiteX2684" fmla="*/ 485189 w 1164714"/>
              <a:gd name="connsiteY2684" fmla="*/ 1544632 h 1590090"/>
              <a:gd name="connsiteX2685" fmla="*/ 482927 w 1164714"/>
              <a:gd name="connsiteY2685" fmla="*/ 1546894 h 1590090"/>
              <a:gd name="connsiteX2686" fmla="*/ 482927 w 1164714"/>
              <a:gd name="connsiteY2686" fmla="*/ 1548025 h 1590090"/>
              <a:gd name="connsiteX2687" fmla="*/ 481796 w 1164714"/>
              <a:gd name="connsiteY2687" fmla="*/ 1552585 h 1590090"/>
              <a:gd name="connsiteX2688" fmla="*/ 481796 w 1164714"/>
              <a:gd name="connsiteY2688" fmla="*/ 1554848 h 1590090"/>
              <a:gd name="connsiteX2689" fmla="*/ 480665 w 1164714"/>
              <a:gd name="connsiteY2689" fmla="*/ 1554848 h 1590090"/>
              <a:gd name="connsiteX2690" fmla="*/ 482927 w 1164714"/>
              <a:gd name="connsiteY2690" fmla="*/ 1557145 h 1590090"/>
              <a:gd name="connsiteX2691" fmla="*/ 480665 w 1164714"/>
              <a:gd name="connsiteY2691" fmla="*/ 1563932 h 1590090"/>
              <a:gd name="connsiteX2692" fmla="*/ 479534 w 1164714"/>
              <a:gd name="connsiteY2692" fmla="*/ 1565099 h 1590090"/>
              <a:gd name="connsiteX2693" fmla="*/ 478368 w 1164714"/>
              <a:gd name="connsiteY2693" fmla="*/ 1568492 h 1590090"/>
              <a:gd name="connsiteX2694" fmla="*/ 477237 w 1164714"/>
              <a:gd name="connsiteY2694" fmla="*/ 1571886 h 1590090"/>
              <a:gd name="connsiteX2695" fmla="*/ 474975 w 1164714"/>
              <a:gd name="connsiteY2695" fmla="*/ 1573052 h 1590090"/>
              <a:gd name="connsiteX2696" fmla="*/ 474975 w 1164714"/>
              <a:gd name="connsiteY2696" fmla="*/ 1574183 h 1590090"/>
              <a:gd name="connsiteX2697" fmla="*/ 473845 w 1164714"/>
              <a:gd name="connsiteY2697" fmla="*/ 1575315 h 1590090"/>
              <a:gd name="connsiteX2698" fmla="*/ 472714 w 1164714"/>
              <a:gd name="connsiteY2698" fmla="*/ 1578708 h 1590090"/>
              <a:gd name="connsiteX2699" fmla="*/ 471583 w 1164714"/>
              <a:gd name="connsiteY2699" fmla="*/ 1578708 h 1590090"/>
              <a:gd name="connsiteX2700" fmla="*/ 469286 w 1164714"/>
              <a:gd name="connsiteY2700" fmla="*/ 1578708 h 1590090"/>
              <a:gd name="connsiteX2701" fmla="*/ 469286 w 1164714"/>
              <a:gd name="connsiteY2701" fmla="*/ 1581006 h 1590090"/>
              <a:gd name="connsiteX2702" fmla="*/ 468155 w 1164714"/>
              <a:gd name="connsiteY2702" fmla="*/ 1583268 h 1590090"/>
              <a:gd name="connsiteX2703" fmla="*/ 469286 w 1164714"/>
              <a:gd name="connsiteY2703" fmla="*/ 1590090 h 1590090"/>
              <a:gd name="connsiteX2704" fmla="*/ 464762 w 1164714"/>
              <a:gd name="connsiteY2704" fmla="*/ 1587828 h 1590090"/>
              <a:gd name="connsiteX2705" fmla="*/ 461334 w 1164714"/>
              <a:gd name="connsiteY2705" fmla="*/ 1588959 h 1590090"/>
              <a:gd name="connsiteX2706" fmla="*/ 460203 w 1164714"/>
              <a:gd name="connsiteY2706" fmla="*/ 1590090 h 1590090"/>
              <a:gd name="connsiteX2707" fmla="*/ 457941 w 1164714"/>
              <a:gd name="connsiteY2707" fmla="*/ 1586662 h 1590090"/>
              <a:gd name="connsiteX2708" fmla="*/ 456775 w 1164714"/>
              <a:gd name="connsiteY2708" fmla="*/ 1576446 h 1590090"/>
              <a:gd name="connsiteX2709" fmla="*/ 455644 w 1164714"/>
              <a:gd name="connsiteY2709" fmla="*/ 1575315 h 1590090"/>
              <a:gd name="connsiteX2710" fmla="*/ 454513 w 1164714"/>
              <a:gd name="connsiteY2710" fmla="*/ 1575315 h 1590090"/>
              <a:gd name="connsiteX2711" fmla="*/ 452252 w 1164714"/>
              <a:gd name="connsiteY2711" fmla="*/ 1576446 h 1590090"/>
              <a:gd name="connsiteX2712" fmla="*/ 444300 w 1164714"/>
              <a:gd name="connsiteY2712" fmla="*/ 1582137 h 1590090"/>
              <a:gd name="connsiteX2713" fmla="*/ 437479 w 1164714"/>
              <a:gd name="connsiteY2713" fmla="*/ 1581006 h 1590090"/>
              <a:gd name="connsiteX2714" fmla="*/ 432920 w 1164714"/>
              <a:gd name="connsiteY2714" fmla="*/ 1582137 h 1590090"/>
              <a:gd name="connsiteX2715" fmla="*/ 429528 w 1164714"/>
              <a:gd name="connsiteY2715" fmla="*/ 1577577 h 1590090"/>
              <a:gd name="connsiteX2716" fmla="*/ 428397 w 1164714"/>
              <a:gd name="connsiteY2716" fmla="*/ 1576446 h 1590090"/>
              <a:gd name="connsiteX2717" fmla="*/ 427230 w 1164714"/>
              <a:gd name="connsiteY2717" fmla="*/ 1575315 h 1590090"/>
              <a:gd name="connsiteX2718" fmla="*/ 424969 w 1164714"/>
              <a:gd name="connsiteY2718" fmla="*/ 1574183 h 1590090"/>
              <a:gd name="connsiteX2719" fmla="*/ 420445 w 1164714"/>
              <a:gd name="connsiteY2719" fmla="*/ 1575315 h 1590090"/>
              <a:gd name="connsiteX2720" fmla="*/ 414755 w 1164714"/>
              <a:gd name="connsiteY2720" fmla="*/ 1576446 h 1590090"/>
              <a:gd name="connsiteX2721" fmla="*/ 410196 w 1164714"/>
              <a:gd name="connsiteY2721" fmla="*/ 1576446 h 1590090"/>
              <a:gd name="connsiteX2722" fmla="*/ 407935 w 1164714"/>
              <a:gd name="connsiteY2722" fmla="*/ 1575315 h 1590090"/>
              <a:gd name="connsiteX2723" fmla="*/ 405673 w 1164714"/>
              <a:gd name="connsiteY2723" fmla="*/ 1577577 h 1590090"/>
              <a:gd name="connsiteX2724" fmla="*/ 402245 w 1164714"/>
              <a:gd name="connsiteY2724" fmla="*/ 1575315 h 1590090"/>
              <a:gd name="connsiteX2725" fmla="*/ 398852 w 1164714"/>
              <a:gd name="connsiteY2725" fmla="*/ 1574183 h 1590090"/>
              <a:gd name="connsiteX2726" fmla="*/ 396555 w 1164714"/>
              <a:gd name="connsiteY2726" fmla="*/ 1566230 h 1590090"/>
              <a:gd name="connsiteX2727" fmla="*/ 390901 w 1164714"/>
              <a:gd name="connsiteY2727" fmla="*/ 1559408 h 1590090"/>
              <a:gd name="connsiteX2728" fmla="*/ 389734 w 1164714"/>
              <a:gd name="connsiteY2728" fmla="*/ 1559408 h 1590090"/>
              <a:gd name="connsiteX2729" fmla="*/ 386342 w 1164714"/>
              <a:gd name="connsiteY2729" fmla="*/ 1558277 h 1590090"/>
              <a:gd name="connsiteX2730" fmla="*/ 385211 w 1164714"/>
              <a:gd name="connsiteY2730" fmla="*/ 1554848 h 1590090"/>
              <a:gd name="connsiteX2731" fmla="*/ 384080 w 1164714"/>
              <a:gd name="connsiteY2731" fmla="*/ 1553717 h 1590090"/>
              <a:gd name="connsiteX2732" fmla="*/ 384080 w 1164714"/>
              <a:gd name="connsiteY2732" fmla="*/ 1548025 h 1590090"/>
              <a:gd name="connsiteX2733" fmla="*/ 380652 w 1164714"/>
              <a:gd name="connsiteY2733" fmla="*/ 1543501 h 1590090"/>
              <a:gd name="connsiteX2734" fmla="*/ 381783 w 1164714"/>
              <a:gd name="connsiteY2734" fmla="*/ 1541203 h 1590090"/>
              <a:gd name="connsiteX2735" fmla="*/ 380652 w 1164714"/>
              <a:gd name="connsiteY2735" fmla="*/ 1536678 h 1590090"/>
              <a:gd name="connsiteX2736" fmla="*/ 382949 w 1164714"/>
              <a:gd name="connsiteY2736" fmla="*/ 1534381 h 1590090"/>
              <a:gd name="connsiteX2737" fmla="*/ 380652 w 1164714"/>
              <a:gd name="connsiteY2737" fmla="*/ 1532118 h 1590090"/>
              <a:gd name="connsiteX2738" fmla="*/ 380652 w 1164714"/>
              <a:gd name="connsiteY2738" fmla="*/ 1528725 h 1590090"/>
              <a:gd name="connsiteX2739" fmla="*/ 381783 w 1164714"/>
              <a:gd name="connsiteY2739" fmla="*/ 1527594 h 1590090"/>
              <a:gd name="connsiteX2740" fmla="*/ 381783 w 1164714"/>
              <a:gd name="connsiteY2740" fmla="*/ 1524165 h 1590090"/>
              <a:gd name="connsiteX2741" fmla="*/ 378390 w 1164714"/>
              <a:gd name="connsiteY2741" fmla="*/ 1523034 h 1590090"/>
              <a:gd name="connsiteX2742" fmla="*/ 378390 w 1164714"/>
              <a:gd name="connsiteY2742" fmla="*/ 1521903 h 1590090"/>
              <a:gd name="connsiteX2743" fmla="*/ 380652 w 1164714"/>
              <a:gd name="connsiteY2743" fmla="*/ 1520772 h 1590090"/>
              <a:gd name="connsiteX2744" fmla="*/ 378390 w 1164714"/>
              <a:gd name="connsiteY2744" fmla="*/ 1518474 h 1590090"/>
              <a:gd name="connsiteX2745" fmla="*/ 377259 w 1164714"/>
              <a:gd name="connsiteY2745" fmla="*/ 1518474 h 1590090"/>
              <a:gd name="connsiteX2746" fmla="*/ 378390 w 1164714"/>
              <a:gd name="connsiteY2746" fmla="*/ 1515080 h 1590090"/>
              <a:gd name="connsiteX2747" fmla="*/ 376128 w 1164714"/>
              <a:gd name="connsiteY2747" fmla="*/ 1512818 h 1590090"/>
              <a:gd name="connsiteX2748" fmla="*/ 374962 w 1164714"/>
              <a:gd name="connsiteY2748" fmla="*/ 1510520 h 1590090"/>
              <a:gd name="connsiteX2749" fmla="*/ 370438 w 1164714"/>
              <a:gd name="connsiteY2749" fmla="*/ 1512818 h 1590090"/>
              <a:gd name="connsiteX2750" fmla="*/ 367010 w 1164714"/>
              <a:gd name="connsiteY2750" fmla="*/ 1512818 h 1590090"/>
              <a:gd name="connsiteX2751" fmla="*/ 363618 w 1164714"/>
              <a:gd name="connsiteY2751" fmla="*/ 1511652 h 1590090"/>
              <a:gd name="connsiteX2752" fmla="*/ 363618 w 1164714"/>
              <a:gd name="connsiteY2752" fmla="*/ 1510520 h 1590090"/>
              <a:gd name="connsiteX2753" fmla="*/ 364749 w 1164714"/>
              <a:gd name="connsiteY2753" fmla="*/ 1507127 h 1590090"/>
              <a:gd name="connsiteX2754" fmla="*/ 365880 w 1164714"/>
              <a:gd name="connsiteY2754" fmla="*/ 1505996 h 1590090"/>
              <a:gd name="connsiteX2755" fmla="*/ 364749 w 1164714"/>
              <a:gd name="connsiteY2755" fmla="*/ 1503698 h 1590090"/>
              <a:gd name="connsiteX2756" fmla="*/ 361356 w 1164714"/>
              <a:gd name="connsiteY2756" fmla="*/ 1501436 h 1590090"/>
              <a:gd name="connsiteX2757" fmla="*/ 355666 w 1164714"/>
              <a:gd name="connsiteY2757" fmla="*/ 1501436 h 1590090"/>
              <a:gd name="connsiteX2758" fmla="*/ 353404 w 1164714"/>
              <a:gd name="connsiteY2758" fmla="*/ 1501436 h 1590090"/>
              <a:gd name="connsiteX2759" fmla="*/ 353404 w 1164714"/>
              <a:gd name="connsiteY2759" fmla="*/ 1500305 h 1590090"/>
              <a:gd name="connsiteX2760" fmla="*/ 352238 w 1164714"/>
              <a:gd name="connsiteY2760" fmla="*/ 1499173 h 1590090"/>
              <a:gd name="connsiteX2761" fmla="*/ 352238 w 1164714"/>
              <a:gd name="connsiteY2761" fmla="*/ 1496876 h 1590090"/>
              <a:gd name="connsiteX2762" fmla="*/ 351107 w 1164714"/>
              <a:gd name="connsiteY2762" fmla="*/ 1492351 h 1590090"/>
              <a:gd name="connsiteX2763" fmla="*/ 357928 w 1164714"/>
              <a:gd name="connsiteY2763" fmla="*/ 1487791 h 1590090"/>
              <a:gd name="connsiteX2764" fmla="*/ 359059 w 1164714"/>
              <a:gd name="connsiteY2764" fmla="*/ 1485529 h 1590090"/>
              <a:gd name="connsiteX2765" fmla="*/ 359059 w 1164714"/>
              <a:gd name="connsiteY2765" fmla="*/ 1480969 h 1590090"/>
              <a:gd name="connsiteX2766" fmla="*/ 361356 w 1164714"/>
              <a:gd name="connsiteY2766" fmla="*/ 1477575 h 1590090"/>
              <a:gd name="connsiteX2767" fmla="*/ 361356 w 1164714"/>
              <a:gd name="connsiteY2767" fmla="*/ 1474147 h 1590090"/>
              <a:gd name="connsiteX2768" fmla="*/ 363618 w 1164714"/>
              <a:gd name="connsiteY2768" fmla="*/ 1473015 h 1590090"/>
              <a:gd name="connsiteX2769" fmla="*/ 370438 w 1164714"/>
              <a:gd name="connsiteY2769" fmla="*/ 1468491 h 1590090"/>
              <a:gd name="connsiteX2770" fmla="*/ 370438 w 1164714"/>
              <a:gd name="connsiteY2770" fmla="*/ 1467324 h 1590090"/>
              <a:gd name="connsiteX2771" fmla="*/ 367010 w 1164714"/>
              <a:gd name="connsiteY2771" fmla="*/ 1466193 h 1590090"/>
              <a:gd name="connsiteX2772" fmla="*/ 367010 w 1164714"/>
              <a:gd name="connsiteY2772" fmla="*/ 1465062 h 1590090"/>
              <a:gd name="connsiteX2773" fmla="*/ 364749 w 1164714"/>
              <a:gd name="connsiteY2773" fmla="*/ 1461669 h 1590090"/>
              <a:gd name="connsiteX2774" fmla="*/ 364749 w 1164714"/>
              <a:gd name="connsiteY2774" fmla="*/ 1460502 h 1590090"/>
              <a:gd name="connsiteX2775" fmla="*/ 367010 w 1164714"/>
              <a:gd name="connsiteY2775" fmla="*/ 1458240 h 1590090"/>
              <a:gd name="connsiteX2776" fmla="*/ 367010 w 1164714"/>
              <a:gd name="connsiteY2776" fmla="*/ 1455977 h 1590090"/>
              <a:gd name="connsiteX2777" fmla="*/ 364749 w 1164714"/>
              <a:gd name="connsiteY2777" fmla="*/ 1454846 h 1590090"/>
              <a:gd name="connsiteX2778" fmla="*/ 361356 w 1164714"/>
              <a:gd name="connsiteY2778" fmla="*/ 1455977 h 1590090"/>
              <a:gd name="connsiteX2779" fmla="*/ 360190 w 1164714"/>
              <a:gd name="connsiteY2779" fmla="*/ 1453715 h 1590090"/>
              <a:gd name="connsiteX2780" fmla="*/ 357928 w 1164714"/>
              <a:gd name="connsiteY2780" fmla="*/ 1452549 h 1590090"/>
              <a:gd name="connsiteX2781" fmla="*/ 355666 w 1164714"/>
              <a:gd name="connsiteY2781" fmla="*/ 1452549 h 1590090"/>
              <a:gd name="connsiteX2782" fmla="*/ 353404 w 1164714"/>
              <a:gd name="connsiteY2782" fmla="*/ 1450286 h 1590090"/>
              <a:gd name="connsiteX2783" fmla="*/ 352238 w 1164714"/>
              <a:gd name="connsiteY2783" fmla="*/ 1449155 h 1590090"/>
              <a:gd name="connsiteX2784" fmla="*/ 352238 w 1164714"/>
              <a:gd name="connsiteY2784" fmla="*/ 1446893 h 1590090"/>
              <a:gd name="connsiteX2785" fmla="*/ 353404 w 1164714"/>
              <a:gd name="connsiteY2785" fmla="*/ 1444595 h 1590090"/>
              <a:gd name="connsiteX2786" fmla="*/ 354535 w 1164714"/>
              <a:gd name="connsiteY2786" fmla="*/ 1443464 h 1590090"/>
              <a:gd name="connsiteX2787" fmla="*/ 351107 w 1164714"/>
              <a:gd name="connsiteY2787" fmla="*/ 1442333 h 1590090"/>
              <a:gd name="connsiteX2788" fmla="*/ 348845 w 1164714"/>
              <a:gd name="connsiteY2788" fmla="*/ 1440070 h 1590090"/>
              <a:gd name="connsiteX2789" fmla="*/ 347715 w 1164714"/>
              <a:gd name="connsiteY2789" fmla="*/ 1440070 h 1590090"/>
              <a:gd name="connsiteX2790" fmla="*/ 344287 w 1164714"/>
              <a:gd name="connsiteY2790" fmla="*/ 1441202 h 1590090"/>
              <a:gd name="connsiteX2791" fmla="*/ 339763 w 1164714"/>
              <a:gd name="connsiteY2791" fmla="*/ 1441202 h 1590090"/>
              <a:gd name="connsiteX2792" fmla="*/ 337466 w 1164714"/>
              <a:gd name="connsiteY2792" fmla="*/ 1442333 h 1590090"/>
              <a:gd name="connsiteX2793" fmla="*/ 336335 w 1164714"/>
              <a:gd name="connsiteY2793" fmla="*/ 1443464 h 1590090"/>
              <a:gd name="connsiteX2794" fmla="*/ 336335 w 1164714"/>
              <a:gd name="connsiteY2794" fmla="*/ 1444595 h 1590090"/>
              <a:gd name="connsiteX2795" fmla="*/ 332942 w 1164714"/>
              <a:gd name="connsiteY2795" fmla="*/ 1443464 h 1590090"/>
              <a:gd name="connsiteX2796" fmla="*/ 332942 w 1164714"/>
              <a:gd name="connsiteY2796" fmla="*/ 1442333 h 1590090"/>
              <a:gd name="connsiteX2797" fmla="*/ 334073 w 1164714"/>
              <a:gd name="connsiteY2797" fmla="*/ 1438939 h 1590090"/>
              <a:gd name="connsiteX2798" fmla="*/ 331811 w 1164714"/>
              <a:gd name="connsiteY2798" fmla="*/ 1435511 h 1590090"/>
              <a:gd name="connsiteX2799" fmla="*/ 330645 w 1164714"/>
              <a:gd name="connsiteY2799" fmla="*/ 1434379 h 1590090"/>
              <a:gd name="connsiteX2800" fmla="*/ 329514 w 1164714"/>
              <a:gd name="connsiteY2800" fmla="*/ 1433248 h 1590090"/>
              <a:gd name="connsiteX2801" fmla="*/ 327252 w 1164714"/>
              <a:gd name="connsiteY2801" fmla="*/ 1430951 h 1590090"/>
              <a:gd name="connsiteX2802" fmla="*/ 324991 w 1164714"/>
              <a:gd name="connsiteY2802" fmla="*/ 1427557 h 1590090"/>
              <a:gd name="connsiteX2803" fmla="*/ 324991 w 1164714"/>
              <a:gd name="connsiteY2803" fmla="*/ 1425295 h 1590090"/>
              <a:gd name="connsiteX2804" fmla="*/ 323860 w 1164714"/>
              <a:gd name="connsiteY2804" fmla="*/ 1425295 h 1590090"/>
              <a:gd name="connsiteX2805" fmla="*/ 320432 w 1164714"/>
              <a:gd name="connsiteY2805" fmla="*/ 1426426 h 1590090"/>
              <a:gd name="connsiteX2806" fmla="*/ 319301 w 1164714"/>
              <a:gd name="connsiteY2806" fmla="*/ 1424164 h 1590090"/>
              <a:gd name="connsiteX2807" fmla="*/ 319301 w 1164714"/>
              <a:gd name="connsiteY2807" fmla="*/ 1422997 h 1590090"/>
              <a:gd name="connsiteX2808" fmla="*/ 319301 w 1164714"/>
              <a:gd name="connsiteY2808" fmla="*/ 1421866 h 1590090"/>
              <a:gd name="connsiteX2809" fmla="*/ 321563 w 1164714"/>
              <a:gd name="connsiteY2809" fmla="*/ 1420735 h 1590090"/>
              <a:gd name="connsiteX2810" fmla="*/ 321563 w 1164714"/>
              <a:gd name="connsiteY2810" fmla="*/ 1419604 h 1590090"/>
              <a:gd name="connsiteX2811" fmla="*/ 322693 w 1164714"/>
              <a:gd name="connsiteY2811" fmla="*/ 1418472 h 1590090"/>
              <a:gd name="connsiteX2812" fmla="*/ 323860 w 1164714"/>
              <a:gd name="connsiteY2812" fmla="*/ 1417341 h 1590090"/>
              <a:gd name="connsiteX2813" fmla="*/ 321563 w 1164714"/>
              <a:gd name="connsiteY2813" fmla="*/ 1413912 h 1590090"/>
              <a:gd name="connsiteX2814" fmla="*/ 322693 w 1164714"/>
              <a:gd name="connsiteY2814" fmla="*/ 1411650 h 1590090"/>
              <a:gd name="connsiteX2815" fmla="*/ 323860 w 1164714"/>
              <a:gd name="connsiteY2815" fmla="*/ 1409388 h 1590090"/>
              <a:gd name="connsiteX2816" fmla="*/ 322693 w 1164714"/>
              <a:gd name="connsiteY2816" fmla="*/ 1407090 h 1590090"/>
              <a:gd name="connsiteX2817" fmla="*/ 322693 w 1164714"/>
              <a:gd name="connsiteY2817" fmla="*/ 1405959 h 1590090"/>
              <a:gd name="connsiteX2818" fmla="*/ 320432 w 1164714"/>
              <a:gd name="connsiteY2818" fmla="*/ 1407090 h 1590090"/>
              <a:gd name="connsiteX2819" fmla="*/ 318170 w 1164714"/>
              <a:gd name="connsiteY2819" fmla="*/ 1405959 h 1590090"/>
              <a:gd name="connsiteX2820" fmla="*/ 318170 w 1164714"/>
              <a:gd name="connsiteY2820" fmla="*/ 1404828 h 1590090"/>
              <a:gd name="connsiteX2821" fmla="*/ 319301 w 1164714"/>
              <a:gd name="connsiteY2821" fmla="*/ 1401399 h 1590090"/>
              <a:gd name="connsiteX2822" fmla="*/ 318170 w 1164714"/>
              <a:gd name="connsiteY2822" fmla="*/ 1399137 h 1590090"/>
              <a:gd name="connsiteX2823" fmla="*/ 317039 w 1164714"/>
              <a:gd name="connsiteY2823" fmla="*/ 1398006 h 1590090"/>
              <a:gd name="connsiteX2824" fmla="*/ 312480 w 1164714"/>
              <a:gd name="connsiteY2824" fmla="*/ 1396874 h 1590090"/>
              <a:gd name="connsiteX2825" fmla="*/ 311349 w 1164714"/>
              <a:gd name="connsiteY2825" fmla="*/ 1396874 h 1590090"/>
              <a:gd name="connsiteX2826" fmla="*/ 311349 w 1164714"/>
              <a:gd name="connsiteY2826" fmla="*/ 1394612 h 1590090"/>
              <a:gd name="connsiteX2827" fmla="*/ 311349 w 1164714"/>
              <a:gd name="connsiteY2827" fmla="*/ 1393446 h 1590090"/>
              <a:gd name="connsiteX2828" fmla="*/ 310218 w 1164714"/>
              <a:gd name="connsiteY2828" fmla="*/ 1394612 h 1590090"/>
              <a:gd name="connsiteX2829" fmla="*/ 309087 w 1164714"/>
              <a:gd name="connsiteY2829" fmla="*/ 1395743 h 1590090"/>
              <a:gd name="connsiteX2830" fmla="*/ 306790 w 1164714"/>
              <a:gd name="connsiteY2830" fmla="*/ 1395743 h 1590090"/>
              <a:gd name="connsiteX2831" fmla="*/ 305659 w 1164714"/>
              <a:gd name="connsiteY2831" fmla="*/ 1395743 h 1590090"/>
              <a:gd name="connsiteX2832" fmla="*/ 304529 w 1164714"/>
              <a:gd name="connsiteY2832" fmla="*/ 1393446 h 1590090"/>
              <a:gd name="connsiteX2833" fmla="*/ 305659 w 1164714"/>
              <a:gd name="connsiteY2833" fmla="*/ 1393446 h 1590090"/>
              <a:gd name="connsiteX2834" fmla="*/ 304529 w 1164714"/>
              <a:gd name="connsiteY2834" fmla="*/ 1391183 h 1590090"/>
              <a:gd name="connsiteX2835" fmla="*/ 305659 w 1164714"/>
              <a:gd name="connsiteY2835" fmla="*/ 1390052 h 1590090"/>
              <a:gd name="connsiteX2836" fmla="*/ 304529 w 1164714"/>
              <a:gd name="connsiteY2836" fmla="*/ 1388921 h 1590090"/>
              <a:gd name="connsiteX2837" fmla="*/ 305659 w 1164714"/>
              <a:gd name="connsiteY2837" fmla="*/ 1388921 h 1590090"/>
              <a:gd name="connsiteX2838" fmla="*/ 304529 w 1164714"/>
              <a:gd name="connsiteY2838" fmla="*/ 1387790 h 1590090"/>
              <a:gd name="connsiteX2839" fmla="*/ 305659 w 1164714"/>
              <a:gd name="connsiteY2839" fmla="*/ 1387790 h 1590090"/>
              <a:gd name="connsiteX2840" fmla="*/ 306790 w 1164714"/>
              <a:gd name="connsiteY2840" fmla="*/ 1387790 h 1590090"/>
              <a:gd name="connsiteX2841" fmla="*/ 307921 w 1164714"/>
              <a:gd name="connsiteY2841" fmla="*/ 1386659 h 1590090"/>
              <a:gd name="connsiteX2842" fmla="*/ 306790 w 1164714"/>
              <a:gd name="connsiteY2842" fmla="*/ 1384361 h 1590090"/>
              <a:gd name="connsiteX2843" fmla="*/ 303398 w 1164714"/>
              <a:gd name="connsiteY2843" fmla="*/ 1384361 h 1590090"/>
              <a:gd name="connsiteX2844" fmla="*/ 297708 w 1164714"/>
              <a:gd name="connsiteY2844" fmla="*/ 1386659 h 1590090"/>
              <a:gd name="connsiteX2845" fmla="*/ 295446 w 1164714"/>
              <a:gd name="connsiteY2845" fmla="*/ 1385492 h 1590090"/>
              <a:gd name="connsiteX2846" fmla="*/ 293149 w 1164714"/>
              <a:gd name="connsiteY2846" fmla="*/ 1385492 h 1590090"/>
              <a:gd name="connsiteX2847" fmla="*/ 293149 w 1164714"/>
              <a:gd name="connsiteY2847" fmla="*/ 1386659 h 1590090"/>
              <a:gd name="connsiteX2848" fmla="*/ 292018 w 1164714"/>
              <a:gd name="connsiteY2848" fmla="*/ 1386659 h 1590090"/>
              <a:gd name="connsiteX2849" fmla="*/ 290887 w 1164714"/>
              <a:gd name="connsiteY2849" fmla="*/ 1386659 h 1590090"/>
              <a:gd name="connsiteX2850" fmla="*/ 292018 w 1164714"/>
              <a:gd name="connsiteY2850" fmla="*/ 1384361 h 1590090"/>
              <a:gd name="connsiteX2851" fmla="*/ 289756 w 1164714"/>
              <a:gd name="connsiteY2851" fmla="*/ 1385492 h 1590090"/>
              <a:gd name="connsiteX2852" fmla="*/ 287494 w 1164714"/>
              <a:gd name="connsiteY2852" fmla="*/ 1384361 h 1590090"/>
              <a:gd name="connsiteX2853" fmla="*/ 285197 w 1164714"/>
              <a:gd name="connsiteY2853" fmla="*/ 1384361 h 1590090"/>
              <a:gd name="connsiteX2854" fmla="*/ 285197 w 1164714"/>
              <a:gd name="connsiteY2854" fmla="*/ 1385492 h 1590090"/>
              <a:gd name="connsiteX2855" fmla="*/ 281805 w 1164714"/>
              <a:gd name="connsiteY2855" fmla="*/ 1383230 h 1590090"/>
              <a:gd name="connsiteX2856" fmla="*/ 281805 w 1164714"/>
              <a:gd name="connsiteY2856" fmla="*/ 1382099 h 1590090"/>
              <a:gd name="connsiteX2857" fmla="*/ 284066 w 1164714"/>
              <a:gd name="connsiteY2857" fmla="*/ 1382099 h 1590090"/>
              <a:gd name="connsiteX2858" fmla="*/ 282936 w 1164714"/>
              <a:gd name="connsiteY2858" fmla="*/ 1380967 h 1590090"/>
              <a:gd name="connsiteX2859" fmla="*/ 284066 w 1164714"/>
              <a:gd name="connsiteY2859" fmla="*/ 1380967 h 1590090"/>
              <a:gd name="connsiteX2860" fmla="*/ 284066 w 1164714"/>
              <a:gd name="connsiteY2860" fmla="*/ 1379836 h 1590090"/>
              <a:gd name="connsiteX2861" fmla="*/ 284066 w 1164714"/>
              <a:gd name="connsiteY2861" fmla="*/ 1378670 h 1590090"/>
              <a:gd name="connsiteX2862" fmla="*/ 286364 w 1164714"/>
              <a:gd name="connsiteY2862" fmla="*/ 1377539 h 1590090"/>
              <a:gd name="connsiteX2863" fmla="*/ 286364 w 1164714"/>
              <a:gd name="connsiteY2863" fmla="*/ 1376407 h 1590090"/>
              <a:gd name="connsiteX2864" fmla="*/ 285197 w 1164714"/>
              <a:gd name="connsiteY2864" fmla="*/ 1376407 h 1590090"/>
              <a:gd name="connsiteX2865" fmla="*/ 285197 w 1164714"/>
              <a:gd name="connsiteY2865" fmla="*/ 1375276 h 1590090"/>
              <a:gd name="connsiteX2866" fmla="*/ 284066 w 1164714"/>
              <a:gd name="connsiteY2866" fmla="*/ 1376407 h 1590090"/>
              <a:gd name="connsiteX2867" fmla="*/ 281805 w 1164714"/>
              <a:gd name="connsiteY2867" fmla="*/ 1375276 h 1590090"/>
              <a:gd name="connsiteX2868" fmla="*/ 282936 w 1164714"/>
              <a:gd name="connsiteY2868" fmla="*/ 1374145 h 1590090"/>
              <a:gd name="connsiteX2869" fmla="*/ 286364 w 1164714"/>
              <a:gd name="connsiteY2869" fmla="*/ 1374145 h 1590090"/>
              <a:gd name="connsiteX2870" fmla="*/ 286364 w 1164714"/>
              <a:gd name="connsiteY2870" fmla="*/ 1373014 h 1590090"/>
              <a:gd name="connsiteX2871" fmla="*/ 287494 w 1164714"/>
              <a:gd name="connsiteY2871" fmla="*/ 1370716 h 1590090"/>
              <a:gd name="connsiteX2872" fmla="*/ 287494 w 1164714"/>
              <a:gd name="connsiteY2872" fmla="*/ 1369585 h 1590090"/>
              <a:gd name="connsiteX2873" fmla="*/ 287494 w 1164714"/>
              <a:gd name="connsiteY2873" fmla="*/ 1370716 h 1590090"/>
              <a:gd name="connsiteX2874" fmla="*/ 289756 w 1164714"/>
              <a:gd name="connsiteY2874" fmla="*/ 1370716 h 1590090"/>
              <a:gd name="connsiteX2875" fmla="*/ 289756 w 1164714"/>
              <a:gd name="connsiteY2875" fmla="*/ 1369585 h 1590090"/>
              <a:gd name="connsiteX2876" fmla="*/ 290887 w 1164714"/>
              <a:gd name="connsiteY2876" fmla="*/ 1368454 h 1590090"/>
              <a:gd name="connsiteX2877" fmla="*/ 290887 w 1164714"/>
              <a:gd name="connsiteY2877" fmla="*/ 1367323 h 1590090"/>
              <a:gd name="connsiteX2878" fmla="*/ 289756 w 1164714"/>
              <a:gd name="connsiteY2878" fmla="*/ 1365061 h 1590090"/>
              <a:gd name="connsiteX2879" fmla="*/ 290887 w 1164714"/>
              <a:gd name="connsiteY2879" fmla="*/ 1363894 h 1590090"/>
              <a:gd name="connsiteX2880" fmla="*/ 292018 w 1164714"/>
              <a:gd name="connsiteY2880" fmla="*/ 1363894 h 1590090"/>
              <a:gd name="connsiteX2881" fmla="*/ 294315 w 1164714"/>
              <a:gd name="connsiteY2881" fmla="*/ 1362763 h 1590090"/>
              <a:gd name="connsiteX2882" fmla="*/ 294315 w 1164714"/>
              <a:gd name="connsiteY2882" fmla="*/ 1361632 h 1590090"/>
              <a:gd name="connsiteX2883" fmla="*/ 296577 w 1164714"/>
              <a:gd name="connsiteY2883" fmla="*/ 1360501 h 1590090"/>
              <a:gd name="connsiteX2884" fmla="*/ 296577 w 1164714"/>
              <a:gd name="connsiteY2884" fmla="*/ 1359369 h 1590090"/>
              <a:gd name="connsiteX2885" fmla="*/ 298839 w 1164714"/>
              <a:gd name="connsiteY2885" fmla="*/ 1358238 h 1590090"/>
              <a:gd name="connsiteX2886" fmla="*/ 297708 w 1164714"/>
              <a:gd name="connsiteY2886" fmla="*/ 1355941 h 1590090"/>
              <a:gd name="connsiteX2887" fmla="*/ 296577 w 1164714"/>
              <a:gd name="connsiteY2887" fmla="*/ 1355941 h 1590090"/>
              <a:gd name="connsiteX2888" fmla="*/ 295446 w 1164714"/>
              <a:gd name="connsiteY2888" fmla="*/ 1354809 h 1590090"/>
              <a:gd name="connsiteX2889" fmla="*/ 295446 w 1164714"/>
              <a:gd name="connsiteY2889" fmla="*/ 1353678 h 1590090"/>
              <a:gd name="connsiteX2890" fmla="*/ 294315 w 1164714"/>
              <a:gd name="connsiteY2890" fmla="*/ 1351416 h 1590090"/>
              <a:gd name="connsiteX2891" fmla="*/ 296577 w 1164714"/>
              <a:gd name="connsiteY2891" fmla="*/ 1350285 h 1590090"/>
              <a:gd name="connsiteX2892" fmla="*/ 297708 w 1164714"/>
              <a:gd name="connsiteY2892" fmla="*/ 1350285 h 1590090"/>
              <a:gd name="connsiteX2893" fmla="*/ 298839 w 1164714"/>
              <a:gd name="connsiteY2893" fmla="*/ 1350285 h 1590090"/>
              <a:gd name="connsiteX2894" fmla="*/ 299970 w 1164714"/>
              <a:gd name="connsiteY2894" fmla="*/ 1351416 h 1590090"/>
              <a:gd name="connsiteX2895" fmla="*/ 301100 w 1164714"/>
              <a:gd name="connsiteY2895" fmla="*/ 1350285 h 1590090"/>
              <a:gd name="connsiteX2896" fmla="*/ 303398 w 1164714"/>
              <a:gd name="connsiteY2896" fmla="*/ 1347987 h 1590090"/>
              <a:gd name="connsiteX2897" fmla="*/ 306790 w 1164714"/>
              <a:gd name="connsiteY2897" fmla="*/ 1347987 h 1590090"/>
              <a:gd name="connsiteX2898" fmla="*/ 307921 w 1164714"/>
              <a:gd name="connsiteY2898" fmla="*/ 1346856 h 1590090"/>
              <a:gd name="connsiteX2899" fmla="*/ 306790 w 1164714"/>
              <a:gd name="connsiteY2899" fmla="*/ 1345725 h 1590090"/>
              <a:gd name="connsiteX2900" fmla="*/ 306790 w 1164714"/>
              <a:gd name="connsiteY2900" fmla="*/ 1344594 h 1590090"/>
              <a:gd name="connsiteX2901" fmla="*/ 307921 w 1164714"/>
              <a:gd name="connsiteY2901" fmla="*/ 1344594 h 1590090"/>
              <a:gd name="connsiteX2902" fmla="*/ 309087 w 1164714"/>
              <a:gd name="connsiteY2902" fmla="*/ 1343463 h 1590090"/>
              <a:gd name="connsiteX2903" fmla="*/ 307921 w 1164714"/>
              <a:gd name="connsiteY2903" fmla="*/ 1342296 h 1590090"/>
              <a:gd name="connsiteX2904" fmla="*/ 309087 w 1164714"/>
              <a:gd name="connsiteY2904" fmla="*/ 1341165 h 1590090"/>
              <a:gd name="connsiteX2905" fmla="*/ 309087 w 1164714"/>
              <a:gd name="connsiteY2905" fmla="*/ 1337771 h 1590090"/>
              <a:gd name="connsiteX2906" fmla="*/ 310218 w 1164714"/>
              <a:gd name="connsiteY2906" fmla="*/ 1336640 h 1590090"/>
              <a:gd name="connsiteX2907" fmla="*/ 309087 w 1164714"/>
              <a:gd name="connsiteY2907" fmla="*/ 1333211 h 1590090"/>
              <a:gd name="connsiteX2908" fmla="*/ 307921 w 1164714"/>
              <a:gd name="connsiteY2908" fmla="*/ 1333211 h 1590090"/>
              <a:gd name="connsiteX2909" fmla="*/ 307921 w 1164714"/>
              <a:gd name="connsiteY2909" fmla="*/ 1332080 h 1590090"/>
              <a:gd name="connsiteX2910" fmla="*/ 306790 w 1164714"/>
              <a:gd name="connsiteY2910" fmla="*/ 1332080 h 1590090"/>
              <a:gd name="connsiteX2911" fmla="*/ 306790 w 1164714"/>
              <a:gd name="connsiteY2911" fmla="*/ 1329818 h 1590090"/>
              <a:gd name="connsiteX2912" fmla="*/ 305659 w 1164714"/>
              <a:gd name="connsiteY2912" fmla="*/ 1328687 h 1590090"/>
              <a:gd name="connsiteX2913" fmla="*/ 304529 w 1164714"/>
              <a:gd name="connsiteY2913" fmla="*/ 1325258 h 1590090"/>
              <a:gd name="connsiteX2914" fmla="*/ 305659 w 1164714"/>
              <a:gd name="connsiteY2914" fmla="*/ 1325258 h 1590090"/>
              <a:gd name="connsiteX2915" fmla="*/ 306790 w 1164714"/>
              <a:gd name="connsiteY2915" fmla="*/ 1325258 h 1590090"/>
              <a:gd name="connsiteX2916" fmla="*/ 307921 w 1164714"/>
              <a:gd name="connsiteY2916" fmla="*/ 1325258 h 1590090"/>
              <a:gd name="connsiteX2917" fmla="*/ 307921 w 1164714"/>
              <a:gd name="connsiteY2917" fmla="*/ 1321864 h 1590090"/>
              <a:gd name="connsiteX2918" fmla="*/ 310218 w 1164714"/>
              <a:gd name="connsiteY2918" fmla="*/ 1319567 h 1590090"/>
              <a:gd name="connsiteX2919" fmla="*/ 311349 w 1164714"/>
              <a:gd name="connsiteY2919" fmla="*/ 1319567 h 1590090"/>
              <a:gd name="connsiteX2920" fmla="*/ 312480 w 1164714"/>
              <a:gd name="connsiteY2920" fmla="*/ 1318436 h 1590090"/>
              <a:gd name="connsiteX2921" fmla="*/ 311349 w 1164714"/>
              <a:gd name="connsiteY2921" fmla="*/ 1316173 h 1590090"/>
              <a:gd name="connsiteX2922" fmla="*/ 310218 w 1164714"/>
              <a:gd name="connsiteY2922" fmla="*/ 1315042 h 1590090"/>
              <a:gd name="connsiteX2923" fmla="*/ 311349 w 1164714"/>
              <a:gd name="connsiteY2923" fmla="*/ 1313911 h 1590090"/>
              <a:gd name="connsiteX2924" fmla="*/ 309087 w 1164714"/>
              <a:gd name="connsiteY2924" fmla="*/ 1313911 h 1590090"/>
              <a:gd name="connsiteX2925" fmla="*/ 310218 w 1164714"/>
              <a:gd name="connsiteY2925" fmla="*/ 1312744 h 1590090"/>
              <a:gd name="connsiteX2926" fmla="*/ 309087 w 1164714"/>
              <a:gd name="connsiteY2926" fmla="*/ 1312744 h 1590090"/>
              <a:gd name="connsiteX2927" fmla="*/ 306790 w 1164714"/>
              <a:gd name="connsiteY2927" fmla="*/ 1311613 h 1590090"/>
              <a:gd name="connsiteX2928" fmla="*/ 307921 w 1164714"/>
              <a:gd name="connsiteY2928" fmla="*/ 1310482 h 1590090"/>
              <a:gd name="connsiteX2929" fmla="*/ 306790 w 1164714"/>
              <a:gd name="connsiteY2929" fmla="*/ 1309351 h 1590090"/>
              <a:gd name="connsiteX2930" fmla="*/ 307921 w 1164714"/>
              <a:gd name="connsiteY2930" fmla="*/ 1308220 h 1590090"/>
              <a:gd name="connsiteX2931" fmla="*/ 307921 w 1164714"/>
              <a:gd name="connsiteY2931" fmla="*/ 1307089 h 1590090"/>
              <a:gd name="connsiteX2932" fmla="*/ 309087 w 1164714"/>
              <a:gd name="connsiteY2932" fmla="*/ 1307089 h 1590090"/>
              <a:gd name="connsiteX2933" fmla="*/ 309087 w 1164714"/>
              <a:gd name="connsiteY2933" fmla="*/ 1305958 h 1590090"/>
              <a:gd name="connsiteX2934" fmla="*/ 310218 w 1164714"/>
              <a:gd name="connsiteY2934" fmla="*/ 1305958 h 1590090"/>
              <a:gd name="connsiteX2935" fmla="*/ 309087 w 1164714"/>
              <a:gd name="connsiteY2935" fmla="*/ 1304791 h 1590090"/>
              <a:gd name="connsiteX2936" fmla="*/ 310218 w 1164714"/>
              <a:gd name="connsiteY2936" fmla="*/ 1304791 h 1590090"/>
              <a:gd name="connsiteX2937" fmla="*/ 310218 w 1164714"/>
              <a:gd name="connsiteY2937" fmla="*/ 1303660 h 1590090"/>
              <a:gd name="connsiteX2938" fmla="*/ 309087 w 1164714"/>
              <a:gd name="connsiteY2938" fmla="*/ 1302529 h 1590090"/>
              <a:gd name="connsiteX2939" fmla="*/ 307921 w 1164714"/>
              <a:gd name="connsiteY2939" fmla="*/ 1303660 h 1590090"/>
              <a:gd name="connsiteX2940" fmla="*/ 307921 w 1164714"/>
              <a:gd name="connsiteY2940" fmla="*/ 1302529 h 1590090"/>
              <a:gd name="connsiteX2941" fmla="*/ 306790 w 1164714"/>
              <a:gd name="connsiteY2941" fmla="*/ 1302529 h 1590090"/>
              <a:gd name="connsiteX2942" fmla="*/ 307921 w 1164714"/>
              <a:gd name="connsiteY2942" fmla="*/ 1302529 h 1590090"/>
              <a:gd name="connsiteX2943" fmla="*/ 307921 w 1164714"/>
              <a:gd name="connsiteY2943" fmla="*/ 1301398 h 1590090"/>
              <a:gd name="connsiteX2944" fmla="*/ 309087 w 1164714"/>
              <a:gd name="connsiteY2944" fmla="*/ 1302529 h 1590090"/>
              <a:gd name="connsiteX2945" fmla="*/ 310218 w 1164714"/>
              <a:gd name="connsiteY2945" fmla="*/ 1302529 h 1590090"/>
              <a:gd name="connsiteX2946" fmla="*/ 310218 w 1164714"/>
              <a:gd name="connsiteY2946" fmla="*/ 1301398 h 1590090"/>
              <a:gd name="connsiteX2947" fmla="*/ 310218 w 1164714"/>
              <a:gd name="connsiteY2947" fmla="*/ 1300266 h 1590090"/>
              <a:gd name="connsiteX2948" fmla="*/ 310218 w 1164714"/>
              <a:gd name="connsiteY2948" fmla="*/ 1299135 h 1590090"/>
              <a:gd name="connsiteX2949" fmla="*/ 311349 w 1164714"/>
              <a:gd name="connsiteY2949" fmla="*/ 1300266 h 1590090"/>
              <a:gd name="connsiteX2950" fmla="*/ 311349 w 1164714"/>
              <a:gd name="connsiteY2950" fmla="*/ 1298004 h 1590090"/>
              <a:gd name="connsiteX2951" fmla="*/ 311349 w 1164714"/>
              <a:gd name="connsiteY2951" fmla="*/ 1299135 h 1590090"/>
              <a:gd name="connsiteX2952" fmla="*/ 312480 w 1164714"/>
              <a:gd name="connsiteY2952" fmla="*/ 1299135 h 1590090"/>
              <a:gd name="connsiteX2953" fmla="*/ 312480 w 1164714"/>
              <a:gd name="connsiteY2953" fmla="*/ 1298004 h 1590090"/>
              <a:gd name="connsiteX2954" fmla="*/ 313611 w 1164714"/>
              <a:gd name="connsiteY2954" fmla="*/ 1299135 h 1590090"/>
              <a:gd name="connsiteX2955" fmla="*/ 313611 w 1164714"/>
              <a:gd name="connsiteY2955" fmla="*/ 1298004 h 1590090"/>
              <a:gd name="connsiteX2956" fmla="*/ 314742 w 1164714"/>
              <a:gd name="connsiteY2956" fmla="*/ 1298004 h 1590090"/>
              <a:gd name="connsiteX2957" fmla="*/ 313611 w 1164714"/>
              <a:gd name="connsiteY2957" fmla="*/ 1296838 h 1590090"/>
              <a:gd name="connsiteX2958" fmla="*/ 314742 w 1164714"/>
              <a:gd name="connsiteY2958" fmla="*/ 1296838 h 1590090"/>
              <a:gd name="connsiteX2959" fmla="*/ 314742 w 1164714"/>
              <a:gd name="connsiteY2959" fmla="*/ 1295706 h 1590090"/>
              <a:gd name="connsiteX2960" fmla="*/ 315873 w 1164714"/>
              <a:gd name="connsiteY2960" fmla="*/ 1296838 h 1590090"/>
              <a:gd name="connsiteX2961" fmla="*/ 317039 w 1164714"/>
              <a:gd name="connsiteY2961" fmla="*/ 1295706 h 1590090"/>
              <a:gd name="connsiteX2962" fmla="*/ 317039 w 1164714"/>
              <a:gd name="connsiteY2962" fmla="*/ 1294575 h 1590090"/>
              <a:gd name="connsiteX2963" fmla="*/ 318170 w 1164714"/>
              <a:gd name="connsiteY2963" fmla="*/ 1293444 h 1590090"/>
              <a:gd name="connsiteX2964" fmla="*/ 318170 w 1164714"/>
              <a:gd name="connsiteY2964" fmla="*/ 1292313 h 1590090"/>
              <a:gd name="connsiteX2965" fmla="*/ 319301 w 1164714"/>
              <a:gd name="connsiteY2965" fmla="*/ 1292313 h 1590090"/>
              <a:gd name="connsiteX2966" fmla="*/ 318170 w 1164714"/>
              <a:gd name="connsiteY2966" fmla="*/ 1291182 h 1590090"/>
              <a:gd name="connsiteX2967" fmla="*/ 319301 w 1164714"/>
              <a:gd name="connsiteY2967" fmla="*/ 1290015 h 1590090"/>
              <a:gd name="connsiteX2968" fmla="*/ 318170 w 1164714"/>
              <a:gd name="connsiteY2968" fmla="*/ 1288884 h 1590090"/>
              <a:gd name="connsiteX2969" fmla="*/ 319301 w 1164714"/>
              <a:gd name="connsiteY2969" fmla="*/ 1287753 h 1590090"/>
              <a:gd name="connsiteX2970" fmla="*/ 318170 w 1164714"/>
              <a:gd name="connsiteY2970" fmla="*/ 1286622 h 1590090"/>
              <a:gd name="connsiteX2971" fmla="*/ 319301 w 1164714"/>
              <a:gd name="connsiteY2971" fmla="*/ 1286622 h 1590090"/>
              <a:gd name="connsiteX2972" fmla="*/ 318170 w 1164714"/>
              <a:gd name="connsiteY2972" fmla="*/ 1284359 h 1590090"/>
              <a:gd name="connsiteX2973" fmla="*/ 318170 w 1164714"/>
              <a:gd name="connsiteY2973" fmla="*/ 1282062 h 1590090"/>
              <a:gd name="connsiteX2974" fmla="*/ 320432 w 1164714"/>
              <a:gd name="connsiteY2974" fmla="*/ 1282062 h 1590090"/>
              <a:gd name="connsiteX2975" fmla="*/ 320432 w 1164714"/>
              <a:gd name="connsiteY2975" fmla="*/ 1280931 h 1590090"/>
              <a:gd name="connsiteX2976" fmla="*/ 321563 w 1164714"/>
              <a:gd name="connsiteY2976" fmla="*/ 1279800 h 1590090"/>
              <a:gd name="connsiteX2977" fmla="*/ 322693 w 1164714"/>
              <a:gd name="connsiteY2977" fmla="*/ 1282062 h 1590090"/>
              <a:gd name="connsiteX2978" fmla="*/ 323860 w 1164714"/>
              <a:gd name="connsiteY2978" fmla="*/ 1280931 h 1590090"/>
              <a:gd name="connsiteX2979" fmla="*/ 327252 w 1164714"/>
              <a:gd name="connsiteY2979" fmla="*/ 1277537 h 1590090"/>
              <a:gd name="connsiteX2980" fmla="*/ 326122 w 1164714"/>
              <a:gd name="connsiteY2980" fmla="*/ 1276406 h 1590090"/>
              <a:gd name="connsiteX2981" fmla="*/ 327252 w 1164714"/>
              <a:gd name="connsiteY2981" fmla="*/ 1274108 h 1590090"/>
              <a:gd name="connsiteX2982" fmla="*/ 327252 w 1164714"/>
              <a:gd name="connsiteY2982" fmla="*/ 1272977 h 1590090"/>
              <a:gd name="connsiteX2983" fmla="*/ 327252 w 1164714"/>
              <a:gd name="connsiteY2983" fmla="*/ 1271846 h 1590090"/>
              <a:gd name="connsiteX2984" fmla="*/ 326122 w 1164714"/>
              <a:gd name="connsiteY2984" fmla="*/ 1268453 h 1590090"/>
              <a:gd name="connsiteX2985" fmla="*/ 327252 w 1164714"/>
              <a:gd name="connsiteY2985" fmla="*/ 1269584 h 1590090"/>
              <a:gd name="connsiteX2986" fmla="*/ 329514 w 1164714"/>
              <a:gd name="connsiteY2986" fmla="*/ 1268453 h 1590090"/>
              <a:gd name="connsiteX2987" fmla="*/ 328383 w 1164714"/>
              <a:gd name="connsiteY2987" fmla="*/ 1266155 h 1590090"/>
              <a:gd name="connsiteX2988" fmla="*/ 329514 w 1164714"/>
              <a:gd name="connsiteY2988" fmla="*/ 1266155 h 1590090"/>
              <a:gd name="connsiteX2989" fmla="*/ 329514 w 1164714"/>
              <a:gd name="connsiteY2989" fmla="*/ 1265024 h 1590090"/>
              <a:gd name="connsiteX2990" fmla="*/ 329514 w 1164714"/>
              <a:gd name="connsiteY2990" fmla="*/ 1263893 h 1590090"/>
              <a:gd name="connsiteX2991" fmla="*/ 332942 w 1164714"/>
              <a:gd name="connsiteY2991" fmla="*/ 1265024 h 1590090"/>
              <a:gd name="connsiteX2992" fmla="*/ 335204 w 1164714"/>
              <a:gd name="connsiteY2992" fmla="*/ 1265024 h 1590090"/>
              <a:gd name="connsiteX2993" fmla="*/ 336335 w 1164714"/>
              <a:gd name="connsiteY2993" fmla="*/ 1265024 h 1590090"/>
              <a:gd name="connsiteX2994" fmla="*/ 337466 w 1164714"/>
              <a:gd name="connsiteY2994" fmla="*/ 1265024 h 1590090"/>
              <a:gd name="connsiteX2995" fmla="*/ 338632 w 1164714"/>
              <a:gd name="connsiteY2995" fmla="*/ 1266155 h 1590090"/>
              <a:gd name="connsiteX2996" fmla="*/ 339763 w 1164714"/>
              <a:gd name="connsiteY2996" fmla="*/ 1263893 h 1590090"/>
              <a:gd name="connsiteX2997" fmla="*/ 340894 w 1164714"/>
              <a:gd name="connsiteY2997" fmla="*/ 1262761 h 1590090"/>
              <a:gd name="connsiteX2998" fmla="*/ 342025 w 1164714"/>
              <a:gd name="connsiteY2998" fmla="*/ 1260499 h 1590090"/>
              <a:gd name="connsiteX2999" fmla="*/ 345417 w 1164714"/>
              <a:gd name="connsiteY2999" fmla="*/ 1259333 h 1590090"/>
              <a:gd name="connsiteX3000" fmla="*/ 347715 w 1164714"/>
              <a:gd name="connsiteY3000" fmla="*/ 1258201 h 1590090"/>
              <a:gd name="connsiteX3001" fmla="*/ 349976 w 1164714"/>
              <a:gd name="connsiteY3001" fmla="*/ 1257070 h 1590090"/>
              <a:gd name="connsiteX3002" fmla="*/ 354535 w 1164714"/>
              <a:gd name="connsiteY3002" fmla="*/ 1254808 h 1590090"/>
              <a:gd name="connsiteX3003" fmla="*/ 359059 w 1164714"/>
              <a:gd name="connsiteY3003" fmla="*/ 1257070 h 1590090"/>
              <a:gd name="connsiteX3004" fmla="*/ 361356 w 1164714"/>
              <a:gd name="connsiteY3004" fmla="*/ 1257070 h 1590090"/>
              <a:gd name="connsiteX3005" fmla="*/ 363618 w 1164714"/>
              <a:gd name="connsiteY3005" fmla="*/ 1255939 h 1590090"/>
              <a:gd name="connsiteX3006" fmla="*/ 367010 w 1164714"/>
              <a:gd name="connsiteY3006" fmla="*/ 1255939 h 1590090"/>
              <a:gd name="connsiteX3007" fmla="*/ 369308 w 1164714"/>
              <a:gd name="connsiteY3007" fmla="*/ 1254808 h 1590090"/>
              <a:gd name="connsiteX3008" fmla="*/ 371569 w 1164714"/>
              <a:gd name="connsiteY3008" fmla="*/ 1252510 h 1590090"/>
              <a:gd name="connsiteX3009" fmla="*/ 373831 w 1164714"/>
              <a:gd name="connsiteY3009" fmla="*/ 1250248 h 1590090"/>
              <a:gd name="connsiteX3010" fmla="*/ 376128 w 1164714"/>
              <a:gd name="connsiteY3010" fmla="*/ 1246855 h 1590090"/>
              <a:gd name="connsiteX3011" fmla="*/ 374962 w 1164714"/>
              <a:gd name="connsiteY3011" fmla="*/ 1241163 h 1590090"/>
              <a:gd name="connsiteX3012" fmla="*/ 376128 w 1164714"/>
              <a:gd name="connsiteY3012" fmla="*/ 1237735 h 1590090"/>
              <a:gd name="connsiteX3013" fmla="*/ 378390 w 1164714"/>
              <a:gd name="connsiteY3013" fmla="*/ 1235472 h 1590090"/>
              <a:gd name="connsiteX3014" fmla="*/ 379521 w 1164714"/>
              <a:gd name="connsiteY3014" fmla="*/ 1234341 h 1590090"/>
              <a:gd name="connsiteX3015" fmla="*/ 377259 w 1164714"/>
              <a:gd name="connsiteY3015" fmla="*/ 1232079 h 1590090"/>
              <a:gd name="connsiteX3016" fmla="*/ 374962 w 1164714"/>
              <a:gd name="connsiteY3016" fmla="*/ 1230948 h 1590090"/>
              <a:gd name="connsiteX3017" fmla="*/ 374962 w 1164714"/>
              <a:gd name="connsiteY3017" fmla="*/ 1229781 h 1590090"/>
              <a:gd name="connsiteX3018" fmla="*/ 374962 w 1164714"/>
              <a:gd name="connsiteY3018" fmla="*/ 1228650 h 1590090"/>
              <a:gd name="connsiteX3019" fmla="*/ 378390 w 1164714"/>
              <a:gd name="connsiteY3019" fmla="*/ 1219565 h 1590090"/>
              <a:gd name="connsiteX3020" fmla="*/ 378390 w 1164714"/>
              <a:gd name="connsiteY3020" fmla="*/ 1217303 h 1590090"/>
              <a:gd name="connsiteX3021" fmla="*/ 379521 w 1164714"/>
              <a:gd name="connsiteY3021" fmla="*/ 1215005 h 1590090"/>
              <a:gd name="connsiteX3022" fmla="*/ 381783 w 1164714"/>
              <a:gd name="connsiteY3022" fmla="*/ 1215005 h 1590090"/>
              <a:gd name="connsiteX3023" fmla="*/ 382949 w 1164714"/>
              <a:gd name="connsiteY3023" fmla="*/ 1213874 h 1590090"/>
              <a:gd name="connsiteX3024" fmla="*/ 382949 w 1164714"/>
              <a:gd name="connsiteY3024" fmla="*/ 1211612 h 1590090"/>
              <a:gd name="connsiteX3025" fmla="*/ 380652 w 1164714"/>
              <a:gd name="connsiteY3025" fmla="*/ 1209350 h 1590090"/>
              <a:gd name="connsiteX3026" fmla="*/ 380652 w 1164714"/>
              <a:gd name="connsiteY3026" fmla="*/ 1207052 h 1590090"/>
              <a:gd name="connsiteX3027" fmla="*/ 380652 w 1164714"/>
              <a:gd name="connsiteY3027" fmla="*/ 1202527 h 1590090"/>
              <a:gd name="connsiteX3028" fmla="*/ 380652 w 1164714"/>
              <a:gd name="connsiteY3028" fmla="*/ 1201396 h 1590090"/>
              <a:gd name="connsiteX3029" fmla="*/ 379521 w 1164714"/>
              <a:gd name="connsiteY3029" fmla="*/ 1200230 h 1590090"/>
              <a:gd name="connsiteX3030" fmla="*/ 379521 w 1164714"/>
              <a:gd name="connsiteY3030" fmla="*/ 1199098 h 1590090"/>
              <a:gd name="connsiteX3031" fmla="*/ 378390 w 1164714"/>
              <a:gd name="connsiteY3031" fmla="*/ 1196836 h 1590090"/>
              <a:gd name="connsiteX3032" fmla="*/ 373831 w 1164714"/>
              <a:gd name="connsiteY3032" fmla="*/ 1193407 h 1590090"/>
              <a:gd name="connsiteX3033" fmla="*/ 369308 w 1164714"/>
              <a:gd name="connsiteY3033" fmla="*/ 1191145 h 1590090"/>
              <a:gd name="connsiteX3034" fmla="*/ 367010 w 1164714"/>
              <a:gd name="connsiteY3034" fmla="*/ 1190014 h 1590090"/>
              <a:gd name="connsiteX3035" fmla="*/ 367010 w 1164714"/>
              <a:gd name="connsiteY3035" fmla="*/ 1187752 h 1590090"/>
              <a:gd name="connsiteX3036" fmla="*/ 367010 w 1164714"/>
              <a:gd name="connsiteY3036" fmla="*/ 1186620 h 1590090"/>
              <a:gd name="connsiteX3037" fmla="*/ 364749 w 1164714"/>
              <a:gd name="connsiteY3037" fmla="*/ 1185454 h 1590090"/>
              <a:gd name="connsiteX3038" fmla="*/ 363618 w 1164714"/>
              <a:gd name="connsiteY3038" fmla="*/ 1184323 h 1590090"/>
              <a:gd name="connsiteX3039" fmla="*/ 361356 w 1164714"/>
              <a:gd name="connsiteY3039" fmla="*/ 1184323 h 1590090"/>
              <a:gd name="connsiteX3040" fmla="*/ 361356 w 1164714"/>
              <a:gd name="connsiteY3040" fmla="*/ 1183192 h 1590090"/>
              <a:gd name="connsiteX3041" fmla="*/ 359059 w 1164714"/>
              <a:gd name="connsiteY3041" fmla="*/ 1182060 h 1590090"/>
              <a:gd name="connsiteX3042" fmla="*/ 355666 w 1164714"/>
              <a:gd name="connsiteY3042" fmla="*/ 1182060 h 1590090"/>
              <a:gd name="connsiteX3043" fmla="*/ 353404 w 1164714"/>
              <a:gd name="connsiteY3043" fmla="*/ 1184323 h 1590090"/>
              <a:gd name="connsiteX3044" fmla="*/ 352238 w 1164714"/>
              <a:gd name="connsiteY3044" fmla="*/ 1184323 h 1590090"/>
              <a:gd name="connsiteX3045" fmla="*/ 349976 w 1164714"/>
              <a:gd name="connsiteY3045" fmla="*/ 1183192 h 1590090"/>
              <a:gd name="connsiteX3046" fmla="*/ 348845 w 1164714"/>
              <a:gd name="connsiteY3046" fmla="*/ 1183192 h 1590090"/>
              <a:gd name="connsiteX3047" fmla="*/ 347715 w 1164714"/>
              <a:gd name="connsiteY3047" fmla="*/ 1185454 h 1590090"/>
              <a:gd name="connsiteX3048" fmla="*/ 345417 w 1164714"/>
              <a:gd name="connsiteY3048" fmla="*/ 1185454 h 1590090"/>
              <a:gd name="connsiteX3049" fmla="*/ 344287 w 1164714"/>
              <a:gd name="connsiteY3049" fmla="*/ 1185454 h 1590090"/>
              <a:gd name="connsiteX3050" fmla="*/ 342025 w 1164714"/>
              <a:gd name="connsiteY3050" fmla="*/ 1184323 h 1590090"/>
              <a:gd name="connsiteX3051" fmla="*/ 340894 w 1164714"/>
              <a:gd name="connsiteY3051" fmla="*/ 1185454 h 1590090"/>
              <a:gd name="connsiteX3052" fmla="*/ 339763 w 1164714"/>
              <a:gd name="connsiteY3052" fmla="*/ 1185454 h 1590090"/>
              <a:gd name="connsiteX3053" fmla="*/ 338632 w 1164714"/>
              <a:gd name="connsiteY3053" fmla="*/ 1186620 h 1590090"/>
              <a:gd name="connsiteX3054" fmla="*/ 337466 w 1164714"/>
              <a:gd name="connsiteY3054" fmla="*/ 1186620 h 1590090"/>
              <a:gd name="connsiteX3055" fmla="*/ 336335 w 1164714"/>
              <a:gd name="connsiteY3055" fmla="*/ 1186620 h 1590090"/>
              <a:gd name="connsiteX3056" fmla="*/ 335204 w 1164714"/>
              <a:gd name="connsiteY3056" fmla="*/ 1187752 h 1590090"/>
              <a:gd name="connsiteX3057" fmla="*/ 334073 w 1164714"/>
              <a:gd name="connsiteY3057" fmla="*/ 1186620 h 1590090"/>
              <a:gd name="connsiteX3058" fmla="*/ 332942 w 1164714"/>
              <a:gd name="connsiteY3058" fmla="*/ 1190014 h 1590090"/>
              <a:gd name="connsiteX3059" fmla="*/ 331811 w 1164714"/>
              <a:gd name="connsiteY3059" fmla="*/ 1190014 h 1590090"/>
              <a:gd name="connsiteX3060" fmla="*/ 331811 w 1164714"/>
              <a:gd name="connsiteY3060" fmla="*/ 1188883 h 1590090"/>
              <a:gd name="connsiteX3061" fmla="*/ 330645 w 1164714"/>
              <a:gd name="connsiteY3061" fmla="*/ 1190014 h 1590090"/>
              <a:gd name="connsiteX3062" fmla="*/ 329514 w 1164714"/>
              <a:gd name="connsiteY3062" fmla="*/ 1191145 h 1590090"/>
              <a:gd name="connsiteX3063" fmla="*/ 329514 w 1164714"/>
              <a:gd name="connsiteY3063" fmla="*/ 1192276 h 1590090"/>
              <a:gd name="connsiteX3064" fmla="*/ 328383 w 1164714"/>
              <a:gd name="connsiteY3064" fmla="*/ 1191145 h 1590090"/>
              <a:gd name="connsiteX3065" fmla="*/ 328383 w 1164714"/>
              <a:gd name="connsiteY3065" fmla="*/ 1192276 h 1590090"/>
              <a:gd name="connsiteX3066" fmla="*/ 327252 w 1164714"/>
              <a:gd name="connsiteY3066" fmla="*/ 1192276 h 1590090"/>
              <a:gd name="connsiteX3067" fmla="*/ 326122 w 1164714"/>
              <a:gd name="connsiteY3067" fmla="*/ 1191145 h 1590090"/>
              <a:gd name="connsiteX3068" fmla="*/ 324991 w 1164714"/>
              <a:gd name="connsiteY3068" fmla="*/ 1192276 h 1590090"/>
              <a:gd name="connsiteX3069" fmla="*/ 321563 w 1164714"/>
              <a:gd name="connsiteY3069" fmla="*/ 1193407 h 1590090"/>
              <a:gd name="connsiteX3070" fmla="*/ 320432 w 1164714"/>
              <a:gd name="connsiteY3070" fmla="*/ 1193407 h 1590090"/>
              <a:gd name="connsiteX3071" fmla="*/ 320432 w 1164714"/>
              <a:gd name="connsiteY3071" fmla="*/ 1194574 h 1590090"/>
              <a:gd name="connsiteX3072" fmla="*/ 319301 w 1164714"/>
              <a:gd name="connsiteY3072" fmla="*/ 1194574 h 1590090"/>
              <a:gd name="connsiteX3073" fmla="*/ 318170 w 1164714"/>
              <a:gd name="connsiteY3073" fmla="*/ 1192276 h 1590090"/>
              <a:gd name="connsiteX3074" fmla="*/ 317039 w 1164714"/>
              <a:gd name="connsiteY3074" fmla="*/ 1193407 h 1590090"/>
              <a:gd name="connsiteX3075" fmla="*/ 315873 w 1164714"/>
              <a:gd name="connsiteY3075" fmla="*/ 1194574 h 1590090"/>
              <a:gd name="connsiteX3076" fmla="*/ 314742 w 1164714"/>
              <a:gd name="connsiteY3076" fmla="*/ 1193407 h 1590090"/>
              <a:gd name="connsiteX3077" fmla="*/ 314742 w 1164714"/>
              <a:gd name="connsiteY3077" fmla="*/ 1192276 h 1590090"/>
              <a:gd name="connsiteX3078" fmla="*/ 312480 w 1164714"/>
              <a:gd name="connsiteY3078" fmla="*/ 1193407 h 1590090"/>
              <a:gd name="connsiteX3079" fmla="*/ 312480 w 1164714"/>
              <a:gd name="connsiteY3079" fmla="*/ 1195705 h 1590090"/>
              <a:gd name="connsiteX3080" fmla="*/ 311349 w 1164714"/>
              <a:gd name="connsiteY3080" fmla="*/ 1195705 h 1590090"/>
              <a:gd name="connsiteX3081" fmla="*/ 310218 w 1164714"/>
              <a:gd name="connsiteY3081" fmla="*/ 1197967 h 1590090"/>
              <a:gd name="connsiteX3082" fmla="*/ 309087 w 1164714"/>
              <a:gd name="connsiteY3082" fmla="*/ 1197967 h 1590090"/>
              <a:gd name="connsiteX3083" fmla="*/ 307921 w 1164714"/>
              <a:gd name="connsiteY3083" fmla="*/ 1196836 h 1590090"/>
              <a:gd name="connsiteX3084" fmla="*/ 306790 w 1164714"/>
              <a:gd name="connsiteY3084" fmla="*/ 1196836 h 1590090"/>
              <a:gd name="connsiteX3085" fmla="*/ 306790 w 1164714"/>
              <a:gd name="connsiteY3085" fmla="*/ 1197967 h 1590090"/>
              <a:gd name="connsiteX3086" fmla="*/ 306790 w 1164714"/>
              <a:gd name="connsiteY3086" fmla="*/ 1199098 h 1590090"/>
              <a:gd name="connsiteX3087" fmla="*/ 305659 w 1164714"/>
              <a:gd name="connsiteY3087" fmla="*/ 1199098 h 1590090"/>
              <a:gd name="connsiteX3088" fmla="*/ 303398 w 1164714"/>
              <a:gd name="connsiteY3088" fmla="*/ 1199098 h 1590090"/>
              <a:gd name="connsiteX3089" fmla="*/ 302267 w 1164714"/>
              <a:gd name="connsiteY3089" fmla="*/ 1201396 h 1590090"/>
              <a:gd name="connsiteX3090" fmla="*/ 301100 w 1164714"/>
              <a:gd name="connsiteY3090" fmla="*/ 1201396 h 1590090"/>
              <a:gd name="connsiteX3091" fmla="*/ 301100 w 1164714"/>
              <a:gd name="connsiteY3091" fmla="*/ 1202527 h 1590090"/>
              <a:gd name="connsiteX3092" fmla="*/ 301100 w 1164714"/>
              <a:gd name="connsiteY3092" fmla="*/ 1204790 h 1590090"/>
              <a:gd name="connsiteX3093" fmla="*/ 298839 w 1164714"/>
              <a:gd name="connsiteY3093" fmla="*/ 1205921 h 1590090"/>
              <a:gd name="connsiteX3094" fmla="*/ 299970 w 1164714"/>
              <a:gd name="connsiteY3094" fmla="*/ 1207052 h 1590090"/>
              <a:gd name="connsiteX3095" fmla="*/ 296577 w 1164714"/>
              <a:gd name="connsiteY3095" fmla="*/ 1208183 h 1590090"/>
              <a:gd name="connsiteX3096" fmla="*/ 296577 w 1164714"/>
              <a:gd name="connsiteY3096" fmla="*/ 1209350 h 1590090"/>
              <a:gd name="connsiteX3097" fmla="*/ 295446 w 1164714"/>
              <a:gd name="connsiteY3097" fmla="*/ 1208183 h 1590090"/>
              <a:gd name="connsiteX3098" fmla="*/ 294315 w 1164714"/>
              <a:gd name="connsiteY3098" fmla="*/ 1211612 h 1590090"/>
              <a:gd name="connsiteX3099" fmla="*/ 293149 w 1164714"/>
              <a:gd name="connsiteY3099" fmla="*/ 1211612 h 1590090"/>
              <a:gd name="connsiteX3100" fmla="*/ 293149 w 1164714"/>
              <a:gd name="connsiteY3100" fmla="*/ 1210481 h 1590090"/>
              <a:gd name="connsiteX3101" fmla="*/ 292018 w 1164714"/>
              <a:gd name="connsiteY3101" fmla="*/ 1210481 h 1590090"/>
              <a:gd name="connsiteX3102" fmla="*/ 290887 w 1164714"/>
              <a:gd name="connsiteY3102" fmla="*/ 1210481 h 1590090"/>
              <a:gd name="connsiteX3103" fmla="*/ 289756 w 1164714"/>
              <a:gd name="connsiteY3103" fmla="*/ 1210481 h 1590090"/>
              <a:gd name="connsiteX3104" fmla="*/ 289756 w 1164714"/>
              <a:gd name="connsiteY3104" fmla="*/ 1209350 h 1590090"/>
              <a:gd name="connsiteX3105" fmla="*/ 286364 w 1164714"/>
              <a:gd name="connsiteY3105" fmla="*/ 1209350 h 1590090"/>
              <a:gd name="connsiteX3106" fmla="*/ 286364 w 1164714"/>
              <a:gd name="connsiteY3106" fmla="*/ 1208183 h 1590090"/>
              <a:gd name="connsiteX3107" fmla="*/ 284066 w 1164714"/>
              <a:gd name="connsiteY3107" fmla="*/ 1207052 h 1590090"/>
              <a:gd name="connsiteX3108" fmla="*/ 285197 w 1164714"/>
              <a:gd name="connsiteY3108" fmla="*/ 1205921 h 1590090"/>
              <a:gd name="connsiteX3109" fmla="*/ 282936 w 1164714"/>
              <a:gd name="connsiteY3109" fmla="*/ 1204790 h 1590090"/>
              <a:gd name="connsiteX3110" fmla="*/ 282936 w 1164714"/>
              <a:gd name="connsiteY3110" fmla="*/ 1201396 h 1590090"/>
              <a:gd name="connsiteX3111" fmla="*/ 279543 w 1164714"/>
              <a:gd name="connsiteY3111" fmla="*/ 1197967 h 1590090"/>
              <a:gd name="connsiteX3112" fmla="*/ 274984 w 1164714"/>
              <a:gd name="connsiteY3112" fmla="*/ 1197967 h 1590090"/>
              <a:gd name="connsiteX3113" fmla="*/ 277246 w 1164714"/>
              <a:gd name="connsiteY3113" fmla="*/ 1196836 h 1590090"/>
              <a:gd name="connsiteX3114" fmla="*/ 274984 w 1164714"/>
              <a:gd name="connsiteY3114" fmla="*/ 1194574 h 1590090"/>
              <a:gd name="connsiteX3115" fmla="*/ 276115 w 1164714"/>
              <a:gd name="connsiteY3115" fmla="*/ 1194574 h 1590090"/>
              <a:gd name="connsiteX3116" fmla="*/ 276115 w 1164714"/>
              <a:gd name="connsiteY3116" fmla="*/ 1193407 h 1590090"/>
              <a:gd name="connsiteX3117" fmla="*/ 276115 w 1164714"/>
              <a:gd name="connsiteY3117" fmla="*/ 1192276 h 1590090"/>
              <a:gd name="connsiteX3118" fmla="*/ 274984 w 1164714"/>
              <a:gd name="connsiteY3118" fmla="*/ 1193407 h 1590090"/>
              <a:gd name="connsiteX3119" fmla="*/ 273853 w 1164714"/>
              <a:gd name="connsiteY3119" fmla="*/ 1192276 h 1590090"/>
              <a:gd name="connsiteX3120" fmla="*/ 274984 w 1164714"/>
              <a:gd name="connsiteY3120" fmla="*/ 1188883 h 1590090"/>
              <a:gd name="connsiteX3121" fmla="*/ 273853 w 1164714"/>
              <a:gd name="connsiteY3121" fmla="*/ 1190014 h 1590090"/>
              <a:gd name="connsiteX3122" fmla="*/ 272722 w 1164714"/>
              <a:gd name="connsiteY3122" fmla="*/ 1186620 h 1590090"/>
              <a:gd name="connsiteX3123" fmla="*/ 271556 w 1164714"/>
              <a:gd name="connsiteY3123" fmla="*/ 1186620 h 1590090"/>
              <a:gd name="connsiteX3124" fmla="*/ 269294 w 1164714"/>
              <a:gd name="connsiteY3124" fmla="*/ 1187752 h 1590090"/>
              <a:gd name="connsiteX3125" fmla="*/ 269294 w 1164714"/>
              <a:gd name="connsiteY3125" fmla="*/ 1185454 h 1590090"/>
              <a:gd name="connsiteX3126" fmla="*/ 269294 w 1164714"/>
              <a:gd name="connsiteY3126" fmla="*/ 1182060 h 1590090"/>
              <a:gd name="connsiteX3127" fmla="*/ 267032 w 1164714"/>
              <a:gd name="connsiteY3127" fmla="*/ 1182060 h 1590090"/>
              <a:gd name="connsiteX3128" fmla="*/ 267032 w 1164714"/>
              <a:gd name="connsiteY3128" fmla="*/ 1180929 h 1590090"/>
              <a:gd name="connsiteX3129" fmla="*/ 265901 w 1164714"/>
              <a:gd name="connsiteY3129" fmla="*/ 1179798 h 1590090"/>
              <a:gd name="connsiteX3130" fmla="*/ 263604 w 1164714"/>
              <a:gd name="connsiteY3130" fmla="*/ 1177500 h 1590090"/>
              <a:gd name="connsiteX3131" fmla="*/ 263604 w 1164714"/>
              <a:gd name="connsiteY3131" fmla="*/ 1176369 h 1590090"/>
              <a:gd name="connsiteX3132" fmla="*/ 263604 w 1164714"/>
              <a:gd name="connsiteY3132" fmla="*/ 1175238 h 1590090"/>
              <a:gd name="connsiteX3133" fmla="*/ 262473 w 1164714"/>
              <a:gd name="connsiteY3133" fmla="*/ 1175238 h 1590090"/>
              <a:gd name="connsiteX3134" fmla="*/ 262473 w 1164714"/>
              <a:gd name="connsiteY3134" fmla="*/ 1172976 h 1590090"/>
              <a:gd name="connsiteX3135" fmla="*/ 260212 w 1164714"/>
              <a:gd name="connsiteY3135" fmla="*/ 1174107 h 1590090"/>
              <a:gd name="connsiteX3136" fmla="*/ 260212 w 1164714"/>
              <a:gd name="connsiteY3136" fmla="*/ 1172976 h 1590090"/>
              <a:gd name="connsiteX3137" fmla="*/ 259081 w 1164714"/>
              <a:gd name="connsiteY3137" fmla="*/ 1172976 h 1590090"/>
              <a:gd name="connsiteX3138" fmla="*/ 259081 w 1164714"/>
              <a:gd name="connsiteY3138" fmla="*/ 1171845 h 1590090"/>
              <a:gd name="connsiteX3139" fmla="*/ 256819 w 1164714"/>
              <a:gd name="connsiteY3139" fmla="*/ 1171845 h 1590090"/>
              <a:gd name="connsiteX3140" fmla="*/ 255653 w 1164714"/>
              <a:gd name="connsiteY3140" fmla="*/ 1170678 h 1590090"/>
              <a:gd name="connsiteX3141" fmla="*/ 254522 w 1164714"/>
              <a:gd name="connsiteY3141" fmla="*/ 1169547 h 1590090"/>
              <a:gd name="connsiteX3142" fmla="*/ 254522 w 1164714"/>
              <a:gd name="connsiteY3142" fmla="*/ 1168416 h 1590090"/>
              <a:gd name="connsiteX3143" fmla="*/ 253391 w 1164714"/>
              <a:gd name="connsiteY3143" fmla="*/ 1168416 h 1590090"/>
              <a:gd name="connsiteX3144" fmla="*/ 252260 w 1164714"/>
              <a:gd name="connsiteY3144" fmla="*/ 1168416 h 1590090"/>
              <a:gd name="connsiteX3145" fmla="*/ 252260 w 1164714"/>
              <a:gd name="connsiteY3145" fmla="*/ 1167285 h 1590090"/>
              <a:gd name="connsiteX3146" fmla="*/ 254522 w 1164714"/>
              <a:gd name="connsiteY3146" fmla="*/ 1166153 h 1590090"/>
              <a:gd name="connsiteX3147" fmla="*/ 252260 w 1164714"/>
              <a:gd name="connsiteY3147" fmla="*/ 1166153 h 1590090"/>
              <a:gd name="connsiteX3148" fmla="*/ 253391 w 1164714"/>
              <a:gd name="connsiteY3148" fmla="*/ 1165022 h 1590090"/>
              <a:gd name="connsiteX3149" fmla="*/ 252260 w 1164714"/>
              <a:gd name="connsiteY3149" fmla="*/ 1162725 h 1590090"/>
              <a:gd name="connsiteX3150" fmla="*/ 251129 w 1164714"/>
              <a:gd name="connsiteY3150" fmla="*/ 1159331 h 1590090"/>
              <a:gd name="connsiteX3151" fmla="*/ 252260 w 1164714"/>
              <a:gd name="connsiteY3151" fmla="*/ 1158200 h 1590090"/>
              <a:gd name="connsiteX3152" fmla="*/ 251129 w 1164714"/>
              <a:gd name="connsiteY3152" fmla="*/ 1158200 h 1590090"/>
              <a:gd name="connsiteX3153" fmla="*/ 249998 w 1164714"/>
              <a:gd name="connsiteY3153" fmla="*/ 1158200 h 1590090"/>
              <a:gd name="connsiteX3154" fmla="*/ 248832 w 1164714"/>
              <a:gd name="connsiteY3154" fmla="*/ 1159331 h 1590090"/>
              <a:gd name="connsiteX3155" fmla="*/ 249998 w 1164714"/>
              <a:gd name="connsiteY3155" fmla="*/ 1157069 h 1590090"/>
              <a:gd name="connsiteX3156" fmla="*/ 249998 w 1164714"/>
              <a:gd name="connsiteY3156" fmla="*/ 1155902 h 1590090"/>
              <a:gd name="connsiteX3157" fmla="*/ 247701 w 1164714"/>
              <a:gd name="connsiteY3157" fmla="*/ 1155902 h 1590090"/>
              <a:gd name="connsiteX3158" fmla="*/ 247701 w 1164714"/>
              <a:gd name="connsiteY3158" fmla="*/ 1154771 h 1590090"/>
              <a:gd name="connsiteX3159" fmla="*/ 247701 w 1164714"/>
              <a:gd name="connsiteY3159" fmla="*/ 1153640 h 1590090"/>
              <a:gd name="connsiteX3160" fmla="*/ 246570 w 1164714"/>
              <a:gd name="connsiteY3160" fmla="*/ 1154771 h 1590090"/>
              <a:gd name="connsiteX3161" fmla="*/ 244308 w 1164714"/>
              <a:gd name="connsiteY3161" fmla="*/ 1153640 h 1590090"/>
              <a:gd name="connsiteX3162" fmla="*/ 243178 w 1164714"/>
              <a:gd name="connsiteY3162" fmla="*/ 1154771 h 1590090"/>
              <a:gd name="connsiteX3163" fmla="*/ 242047 w 1164714"/>
              <a:gd name="connsiteY3163" fmla="*/ 1153640 h 1590090"/>
              <a:gd name="connsiteX3164" fmla="*/ 240880 w 1164714"/>
              <a:gd name="connsiteY3164" fmla="*/ 1153640 h 1590090"/>
              <a:gd name="connsiteX3165" fmla="*/ 240880 w 1164714"/>
              <a:gd name="connsiteY3165" fmla="*/ 1151378 h 1590090"/>
              <a:gd name="connsiteX3166" fmla="*/ 242047 w 1164714"/>
              <a:gd name="connsiteY3166" fmla="*/ 1150247 h 1590090"/>
              <a:gd name="connsiteX3167" fmla="*/ 240880 w 1164714"/>
              <a:gd name="connsiteY3167" fmla="*/ 1149080 h 1590090"/>
              <a:gd name="connsiteX3168" fmla="*/ 240880 w 1164714"/>
              <a:gd name="connsiteY3168" fmla="*/ 1147949 h 1590090"/>
              <a:gd name="connsiteX3169" fmla="*/ 242047 w 1164714"/>
              <a:gd name="connsiteY3169" fmla="*/ 1149080 h 1590090"/>
              <a:gd name="connsiteX3170" fmla="*/ 243178 w 1164714"/>
              <a:gd name="connsiteY3170" fmla="*/ 1149080 h 1590090"/>
              <a:gd name="connsiteX3171" fmla="*/ 243178 w 1164714"/>
              <a:gd name="connsiteY3171" fmla="*/ 1146818 h 1590090"/>
              <a:gd name="connsiteX3172" fmla="*/ 237488 w 1164714"/>
              <a:gd name="connsiteY3172" fmla="*/ 1145687 h 1590090"/>
              <a:gd name="connsiteX3173" fmla="*/ 237488 w 1164714"/>
              <a:gd name="connsiteY3173" fmla="*/ 1144555 h 1590090"/>
              <a:gd name="connsiteX3174" fmla="*/ 237488 w 1164714"/>
              <a:gd name="connsiteY3174" fmla="*/ 1143424 h 1590090"/>
              <a:gd name="connsiteX3175" fmla="*/ 236357 w 1164714"/>
              <a:gd name="connsiteY3175" fmla="*/ 1142293 h 1590090"/>
              <a:gd name="connsiteX3176" fmla="*/ 238619 w 1164714"/>
              <a:gd name="connsiteY3176" fmla="*/ 1142293 h 1590090"/>
              <a:gd name="connsiteX3177" fmla="*/ 239749 w 1164714"/>
              <a:gd name="connsiteY3177" fmla="*/ 1142293 h 1590090"/>
              <a:gd name="connsiteX3178" fmla="*/ 240880 w 1164714"/>
              <a:gd name="connsiteY3178" fmla="*/ 1141127 h 1590090"/>
              <a:gd name="connsiteX3179" fmla="*/ 239749 w 1164714"/>
              <a:gd name="connsiteY3179" fmla="*/ 1139995 h 1590090"/>
              <a:gd name="connsiteX3180" fmla="*/ 237488 w 1164714"/>
              <a:gd name="connsiteY3180" fmla="*/ 1137733 h 1590090"/>
              <a:gd name="connsiteX3181" fmla="*/ 235226 w 1164714"/>
              <a:gd name="connsiteY3181" fmla="*/ 1136602 h 1590090"/>
              <a:gd name="connsiteX3182" fmla="*/ 234060 w 1164714"/>
              <a:gd name="connsiteY3182" fmla="*/ 1134304 h 1590090"/>
              <a:gd name="connsiteX3183" fmla="*/ 232929 w 1164714"/>
              <a:gd name="connsiteY3183" fmla="*/ 1134304 h 1590090"/>
              <a:gd name="connsiteX3184" fmla="*/ 230667 w 1164714"/>
              <a:gd name="connsiteY3184" fmla="*/ 1134304 h 1590090"/>
              <a:gd name="connsiteX3185" fmla="*/ 230667 w 1164714"/>
              <a:gd name="connsiteY3185" fmla="*/ 1135471 h 1590090"/>
              <a:gd name="connsiteX3186" fmla="*/ 231798 w 1164714"/>
              <a:gd name="connsiteY3186" fmla="*/ 1137733 h 1590090"/>
              <a:gd name="connsiteX3187" fmla="*/ 234060 w 1164714"/>
              <a:gd name="connsiteY3187" fmla="*/ 1137733 h 1590090"/>
              <a:gd name="connsiteX3188" fmla="*/ 234060 w 1164714"/>
              <a:gd name="connsiteY3188" fmla="*/ 1138864 h 1590090"/>
              <a:gd name="connsiteX3189" fmla="*/ 231798 w 1164714"/>
              <a:gd name="connsiteY3189" fmla="*/ 1141127 h 1590090"/>
              <a:gd name="connsiteX3190" fmla="*/ 229536 w 1164714"/>
              <a:gd name="connsiteY3190" fmla="*/ 1139995 h 1590090"/>
              <a:gd name="connsiteX3191" fmla="*/ 228405 w 1164714"/>
              <a:gd name="connsiteY3191" fmla="*/ 1137733 h 1590090"/>
              <a:gd name="connsiteX3192" fmla="*/ 228405 w 1164714"/>
              <a:gd name="connsiteY3192" fmla="*/ 1136602 h 1590090"/>
              <a:gd name="connsiteX3193" fmla="*/ 229536 w 1164714"/>
              <a:gd name="connsiteY3193" fmla="*/ 1134304 h 1590090"/>
              <a:gd name="connsiteX3194" fmla="*/ 229536 w 1164714"/>
              <a:gd name="connsiteY3194" fmla="*/ 1130911 h 1590090"/>
              <a:gd name="connsiteX3195" fmla="*/ 226108 w 1164714"/>
              <a:gd name="connsiteY3195" fmla="*/ 1128648 h 1590090"/>
              <a:gd name="connsiteX3196" fmla="*/ 227274 w 1164714"/>
              <a:gd name="connsiteY3196" fmla="*/ 1126351 h 1590090"/>
              <a:gd name="connsiteX3197" fmla="*/ 226108 w 1164714"/>
              <a:gd name="connsiteY3197" fmla="*/ 1125220 h 1590090"/>
              <a:gd name="connsiteX3198" fmla="*/ 224977 w 1164714"/>
              <a:gd name="connsiteY3198" fmla="*/ 1125220 h 1590090"/>
              <a:gd name="connsiteX3199" fmla="*/ 222715 w 1164714"/>
              <a:gd name="connsiteY3199" fmla="*/ 1124089 h 1590090"/>
              <a:gd name="connsiteX3200" fmla="*/ 221585 w 1164714"/>
              <a:gd name="connsiteY3200" fmla="*/ 1124089 h 1590090"/>
              <a:gd name="connsiteX3201" fmla="*/ 220454 w 1164714"/>
              <a:gd name="connsiteY3201" fmla="*/ 1124089 h 1590090"/>
              <a:gd name="connsiteX3202" fmla="*/ 220454 w 1164714"/>
              <a:gd name="connsiteY3202" fmla="*/ 1122957 h 1590090"/>
              <a:gd name="connsiteX3203" fmla="*/ 221585 w 1164714"/>
              <a:gd name="connsiteY3203" fmla="*/ 1121826 h 1590090"/>
              <a:gd name="connsiteX3204" fmla="*/ 222715 w 1164714"/>
              <a:gd name="connsiteY3204" fmla="*/ 1120695 h 1590090"/>
              <a:gd name="connsiteX3205" fmla="*/ 222715 w 1164714"/>
              <a:gd name="connsiteY3205" fmla="*/ 1119529 h 1590090"/>
              <a:gd name="connsiteX3206" fmla="*/ 221585 w 1164714"/>
              <a:gd name="connsiteY3206" fmla="*/ 1118397 h 1590090"/>
              <a:gd name="connsiteX3207" fmla="*/ 220454 w 1164714"/>
              <a:gd name="connsiteY3207" fmla="*/ 1117266 h 1590090"/>
              <a:gd name="connsiteX3208" fmla="*/ 215895 w 1164714"/>
              <a:gd name="connsiteY3208" fmla="*/ 1117266 h 1590090"/>
              <a:gd name="connsiteX3209" fmla="*/ 214764 w 1164714"/>
              <a:gd name="connsiteY3209" fmla="*/ 1119529 h 1590090"/>
              <a:gd name="connsiteX3210" fmla="*/ 213633 w 1164714"/>
              <a:gd name="connsiteY3210" fmla="*/ 1119529 h 1590090"/>
              <a:gd name="connsiteX3211" fmla="*/ 212502 w 1164714"/>
              <a:gd name="connsiteY3211" fmla="*/ 1118397 h 1590090"/>
              <a:gd name="connsiteX3212" fmla="*/ 212502 w 1164714"/>
              <a:gd name="connsiteY3212" fmla="*/ 1112742 h 1590090"/>
              <a:gd name="connsiteX3213" fmla="*/ 210205 w 1164714"/>
              <a:gd name="connsiteY3213" fmla="*/ 1110444 h 1590090"/>
              <a:gd name="connsiteX3214" fmla="*/ 209074 w 1164714"/>
              <a:gd name="connsiteY3214" fmla="*/ 1104753 h 1590090"/>
              <a:gd name="connsiteX3215" fmla="*/ 209074 w 1164714"/>
              <a:gd name="connsiteY3215" fmla="*/ 1102490 h 1590090"/>
              <a:gd name="connsiteX3216" fmla="*/ 206812 w 1164714"/>
              <a:gd name="connsiteY3216" fmla="*/ 1102490 h 1590090"/>
              <a:gd name="connsiteX3217" fmla="*/ 204515 w 1164714"/>
              <a:gd name="connsiteY3217" fmla="*/ 1102490 h 1590090"/>
              <a:gd name="connsiteX3218" fmla="*/ 201122 w 1164714"/>
              <a:gd name="connsiteY3218" fmla="*/ 1103622 h 1590090"/>
              <a:gd name="connsiteX3219" fmla="*/ 198861 w 1164714"/>
              <a:gd name="connsiteY3219" fmla="*/ 1104753 h 1590090"/>
              <a:gd name="connsiteX3220" fmla="*/ 194302 w 1164714"/>
              <a:gd name="connsiteY3220" fmla="*/ 1103622 h 1590090"/>
              <a:gd name="connsiteX3221" fmla="*/ 196563 w 1164714"/>
              <a:gd name="connsiteY3221" fmla="*/ 1099097 h 1590090"/>
              <a:gd name="connsiteX3222" fmla="*/ 198861 w 1164714"/>
              <a:gd name="connsiteY3222" fmla="*/ 1097966 h 1590090"/>
              <a:gd name="connsiteX3223" fmla="*/ 207943 w 1164714"/>
              <a:gd name="connsiteY3223" fmla="*/ 1094537 h 1590090"/>
              <a:gd name="connsiteX3224" fmla="*/ 207943 w 1164714"/>
              <a:gd name="connsiteY3224" fmla="*/ 1093406 h 1590090"/>
              <a:gd name="connsiteX3225" fmla="*/ 212502 w 1164714"/>
              <a:gd name="connsiteY3225" fmla="*/ 1091144 h 1590090"/>
              <a:gd name="connsiteX3226" fmla="*/ 213633 w 1164714"/>
              <a:gd name="connsiteY3226" fmla="*/ 1085452 h 1590090"/>
              <a:gd name="connsiteX3227" fmla="*/ 212502 w 1164714"/>
              <a:gd name="connsiteY3227" fmla="*/ 1083190 h 1590090"/>
              <a:gd name="connsiteX3228" fmla="*/ 210205 w 1164714"/>
              <a:gd name="connsiteY3228" fmla="*/ 1078630 h 1590090"/>
              <a:gd name="connsiteX3229" fmla="*/ 203384 w 1164714"/>
              <a:gd name="connsiteY3229" fmla="*/ 1074070 h 1590090"/>
              <a:gd name="connsiteX3230" fmla="*/ 202253 w 1164714"/>
              <a:gd name="connsiteY3230" fmla="*/ 1072939 h 1590090"/>
              <a:gd name="connsiteX3231" fmla="*/ 194302 w 1164714"/>
              <a:gd name="connsiteY3231" fmla="*/ 1072939 h 1590090"/>
              <a:gd name="connsiteX3232" fmla="*/ 192040 w 1164714"/>
              <a:gd name="connsiteY3232" fmla="*/ 1074070 h 1590090"/>
              <a:gd name="connsiteX3233" fmla="*/ 188612 w 1164714"/>
              <a:gd name="connsiteY3233" fmla="*/ 1079761 h 1590090"/>
              <a:gd name="connsiteX3234" fmla="*/ 186350 w 1164714"/>
              <a:gd name="connsiteY3234" fmla="*/ 1079761 h 1590090"/>
              <a:gd name="connsiteX3235" fmla="*/ 185219 w 1164714"/>
              <a:gd name="connsiteY3235" fmla="*/ 1079761 h 1590090"/>
              <a:gd name="connsiteX3236" fmla="*/ 184088 w 1164714"/>
              <a:gd name="connsiteY3236" fmla="*/ 1079761 h 1590090"/>
              <a:gd name="connsiteX3237" fmla="*/ 180660 w 1164714"/>
              <a:gd name="connsiteY3237" fmla="*/ 1071808 h 1590090"/>
              <a:gd name="connsiteX3238" fmla="*/ 177268 w 1164714"/>
              <a:gd name="connsiteY3238" fmla="*/ 1068414 h 1590090"/>
              <a:gd name="connsiteX3239" fmla="*/ 170447 w 1164714"/>
              <a:gd name="connsiteY3239" fmla="*/ 1064985 h 1590090"/>
              <a:gd name="connsiteX3240" fmla="*/ 168185 w 1164714"/>
              <a:gd name="connsiteY3240" fmla="*/ 1062723 h 1590090"/>
              <a:gd name="connsiteX3241" fmla="*/ 168185 w 1164714"/>
              <a:gd name="connsiteY3241" fmla="*/ 1060461 h 1590090"/>
              <a:gd name="connsiteX3242" fmla="*/ 168185 w 1164714"/>
              <a:gd name="connsiteY3242" fmla="*/ 1057032 h 1590090"/>
              <a:gd name="connsiteX3243" fmla="*/ 168185 w 1164714"/>
              <a:gd name="connsiteY3243" fmla="*/ 1055901 h 1590090"/>
              <a:gd name="connsiteX3244" fmla="*/ 173840 w 1164714"/>
              <a:gd name="connsiteY3244" fmla="*/ 1052472 h 1590090"/>
              <a:gd name="connsiteX3245" fmla="*/ 174970 w 1164714"/>
              <a:gd name="connsiteY3245" fmla="*/ 1051341 h 1590090"/>
              <a:gd name="connsiteX3246" fmla="*/ 177268 w 1164714"/>
              <a:gd name="connsiteY3246" fmla="*/ 1051341 h 1590090"/>
              <a:gd name="connsiteX3247" fmla="*/ 180660 w 1164714"/>
              <a:gd name="connsiteY3247" fmla="*/ 1052472 h 1590090"/>
              <a:gd name="connsiteX3248" fmla="*/ 182957 w 1164714"/>
              <a:gd name="connsiteY3248" fmla="*/ 1053639 h 1590090"/>
              <a:gd name="connsiteX3249" fmla="*/ 185219 w 1164714"/>
              <a:gd name="connsiteY3249" fmla="*/ 1052472 h 1590090"/>
              <a:gd name="connsiteX3250" fmla="*/ 188612 w 1164714"/>
              <a:gd name="connsiteY3250" fmla="*/ 1047947 h 1590090"/>
              <a:gd name="connsiteX3251" fmla="*/ 189743 w 1164714"/>
              <a:gd name="connsiteY3251" fmla="*/ 1043387 h 1590090"/>
              <a:gd name="connsiteX3252" fmla="*/ 194302 w 1164714"/>
              <a:gd name="connsiteY3252" fmla="*/ 1037696 h 1590090"/>
              <a:gd name="connsiteX3253" fmla="*/ 196563 w 1164714"/>
              <a:gd name="connsiteY3253" fmla="*/ 1036565 h 1590090"/>
              <a:gd name="connsiteX3254" fmla="*/ 201122 w 1164714"/>
              <a:gd name="connsiteY3254" fmla="*/ 1032040 h 1590090"/>
              <a:gd name="connsiteX3255" fmla="*/ 202253 w 1164714"/>
              <a:gd name="connsiteY3255" fmla="*/ 1029743 h 1590090"/>
              <a:gd name="connsiteX3256" fmla="*/ 202253 w 1164714"/>
              <a:gd name="connsiteY3256" fmla="*/ 1028612 h 1590090"/>
              <a:gd name="connsiteX3257" fmla="*/ 203384 w 1164714"/>
              <a:gd name="connsiteY3257" fmla="*/ 1025218 h 1590090"/>
              <a:gd name="connsiteX3258" fmla="*/ 204515 w 1164714"/>
              <a:gd name="connsiteY3258" fmla="*/ 1022921 h 1590090"/>
              <a:gd name="connsiteX3259" fmla="*/ 204515 w 1164714"/>
              <a:gd name="connsiteY3259" fmla="*/ 1018396 h 1590090"/>
              <a:gd name="connsiteX3260" fmla="*/ 207943 w 1164714"/>
              <a:gd name="connsiteY3260" fmla="*/ 1011574 h 1590090"/>
              <a:gd name="connsiteX3261" fmla="*/ 209074 w 1164714"/>
              <a:gd name="connsiteY3261" fmla="*/ 1009311 h 1590090"/>
              <a:gd name="connsiteX3262" fmla="*/ 207943 w 1164714"/>
              <a:gd name="connsiteY3262" fmla="*/ 1005882 h 1590090"/>
              <a:gd name="connsiteX3263" fmla="*/ 205681 w 1164714"/>
              <a:gd name="connsiteY3263" fmla="*/ 1000191 h 1590090"/>
              <a:gd name="connsiteX3264" fmla="*/ 205681 w 1164714"/>
              <a:gd name="connsiteY3264" fmla="*/ 999060 h 1590090"/>
              <a:gd name="connsiteX3265" fmla="*/ 204515 w 1164714"/>
              <a:gd name="connsiteY3265" fmla="*/ 999060 h 1590090"/>
              <a:gd name="connsiteX3266" fmla="*/ 204515 w 1164714"/>
              <a:gd name="connsiteY3266" fmla="*/ 997929 h 1590090"/>
              <a:gd name="connsiteX3267" fmla="*/ 206812 w 1164714"/>
              <a:gd name="connsiteY3267" fmla="*/ 991107 h 1590090"/>
              <a:gd name="connsiteX3268" fmla="*/ 210205 w 1164714"/>
              <a:gd name="connsiteY3268" fmla="*/ 985416 h 1590090"/>
              <a:gd name="connsiteX3269" fmla="*/ 210205 w 1164714"/>
              <a:gd name="connsiteY3269" fmla="*/ 977462 h 1590090"/>
              <a:gd name="connsiteX3270" fmla="*/ 210205 w 1164714"/>
              <a:gd name="connsiteY3270" fmla="*/ 975200 h 1590090"/>
              <a:gd name="connsiteX3271" fmla="*/ 211336 w 1164714"/>
              <a:gd name="connsiteY3271" fmla="*/ 974069 h 1590090"/>
              <a:gd name="connsiteX3272" fmla="*/ 210205 w 1164714"/>
              <a:gd name="connsiteY3272" fmla="*/ 970640 h 1590090"/>
              <a:gd name="connsiteX3273" fmla="*/ 213633 w 1164714"/>
              <a:gd name="connsiteY3273" fmla="*/ 963818 h 1590090"/>
              <a:gd name="connsiteX3274" fmla="*/ 215895 w 1164714"/>
              <a:gd name="connsiteY3274" fmla="*/ 960424 h 1590090"/>
              <a:gd name="connsiteX3275" fmla="*/ 215895 w 1164714"/>
              <a:gd name="connsiteY3275" fmla="*/ 959293 h 1590090"/>
              <a:gd name="connsiteX3276" fmla="*/ 215895 w 1164714"/>
              <a:gd name="connsiteY3276" fmla="*/ 955864 h 1590090"/>
              <a:gd name="connsiteX3277" fmla="*/ 215895 w 1164714"/>
              <a:gd name="connsiteY3277" fmla="*/ 951339 h 1590090"/>
              <a:gd name="connsiteX3278" fmla="*/ 217026 w 1164714"/>
              <a:gd name="connsiteY3278" fmla="*/ 950208 h 1590090"/>
              <a:gd name="connsiteX3279" fmla="*/ 217026 w 1164714"/>
              <a:gd name="connsiteY3279" fmla="*/ 947911 h 1590090"/>
              <a:gd name="connsiteX3280" fmla="*/ 221585 w 1164714"/>
              <a:gd name="connsiteY3280" fmla="*/ 941088 h 1590090"/>
              <a:gd name="connsiteX3281" fmla="*/ 222715 w 1164714"/>
              <a:gd name="connsiteY3281" fmla="*/ 941088 h 1590090"/>
              <a:gd name="connsiteX3282" fmla="*/ 223846 w 1164714"/>
              <a:gd name="connsiteY3282" fmla="*/ 938826 h 1590090"/>
              <a:gd name="connsiteX3283" fmla="*/ 220454 w 1164714"/>
              <a:gd name="connsiteY3283" fmla="*/ 929741 h 1590090"/>
              <a:gd name="connsiteX3284" fmla="*/ 221585 w 1164714"/>
              <a:gd name="connsiteY3284" fmla="*/ 928610 h 1590090"/>
              <a:gd name="connsiteX3285" fmla="*/ 222715 w 1164714"/>
              <a:gd name="connsiteY3285" fmla="*/ 924050 h 1590090"/>
              <a:gd name="connsiteX3286" fmla="*/ 223846 w 1164714"/>
              <a:gd name="connsiteY3286" fmla="*/ 919490 h 1590090"/>
              <a:gd name="connsiteX3287" fmla="*/ 224977 w 1164714"/>
              <a:gd name="connsiteY3287" fmla="*/ 913834 h 1590090"/>
              <a:gd name="connsiteX3288" fmla="*/ 224977 w 1164714"/>
              <a:gd name="connsiteY3288" fmla="*/ 912703 h 1590090"/>
              <a:gd name="connsiteX3289" fmla="*/ 229536 w 1164714"/>
              <a:gd name="connsiteY3289" fmla="*/ 903583 h 1590090"/>
              <a:gd name="connsiteX3290" fmla="*/ 229536 w 1164714"/>
              <a:gd name="connsiteY3290" fmla="*/ 901321 h 1590090"/>
              <a:gd name="connsiteX3291" fmla="*/ 229536 w 1164714"/>
              <a:gd name="connsiteY3291" fmla="*/ 897928 h 1590090"/>
              <a:gd name="connsiteX3292" fmla="*/ 228405 w 1164714"/>
              <a:gd name="connsiteY3292" fmla="*/ 894499 h 1590090"/>
              <a:gd name="connsiteX3293" fmla="*/ 226108 w 1164714"/>
              <a:gd name="connsiteY3293" fmla="*/ 891105 h 1590090"/>
              <a:gd name="connsiteX3294" fmla="*/ 223846 w 1164714"/>
              <a:gd name="connsiteY3294" fmla="*/ 885414 h 1590090"/>
              <a:gd name="connsiteX3295" fmla="*/ 221585 w 1164714"/>
              <a:gd name="connsiteY3295" fmla="*/ 875198 h 1590090"/>
              <a:gd name="connsiteX3296" fmla="*/ 220454 w 1164714"/>
              <a:gd name="connsiteY3296" fmla="*/ 870638 h 1590090"/>
              <a:gd name="connsiteX3297" fmla="*/ 221585 w 1164714"/>
              <a:gd name="connsiteY3297" fmla="*/ 866078 h 1590090"/>
              <a:gd name="connsiteX3298" fmla="*/ 221585 w 1164714"/>
              <a:gd name="connsiteY3298" fmla="*/ 862685 h 1590090"/>
              <a:gd name="connsiteX3299" fmla="*/ 221585 w 1164714"/>
              <a:gd name="connsiteY3299" fmla="*/ 861554 h 1590090"/>
              <a:gd name="connsiteX3300" fmla="*/ 220454 w 1164714"/>
              <a:gd name="connsiteY3300" fmla="*/ 856994 h 1590090"/>
              <a:gd name="connsiteX3301" fmla="*/ 218156 w 1164714"/>
              <a:gd name="connsiteY3301" fmla="*/ 853600 h 1590090"/>
              <a:gd name="connsiteX3302" fmla="*/ 221585 w 1164714"/>
              <a:gd name="connsiteY3302" fmla="*/ 843349 h 1590090"/>
              <a:gd name="connsiteX3303" fmla="*/ 221585 w 1164714"/>
              <a:gd name="connsiteY3303" fmla="*/ 832002 h 1590090"/>
              <a:gd name="connsiteX3304" fmla="*/ 220454 w 1164714"/>
              <a:gd name="connsiteY3304" fmla="*/ 830871 h 1590090"/>
              <a:gd name="connsiteX3305" fmla="*/ 219287 w 1164714"/>
              <a:gd name="connsiteY3305" fmla="*/ 825180 h 1590090"/>
              <a:gd name="connsiteX3306" fmla="*/ 214764 w 1164714"/>
              <a:gd name="connsiteY3306" fmla="*/ 814929 h 1590090"/>
              <a:gd name="connsiteX3307" fmla="*/ 212502 w 1164714"/>
              <a:gd name="connsiteY3307" fmla="*/ 812666 h 1590090"/>
              <a:gd name="connsiteX3308" fmla="*/ 210205 w 1164714"/>
              <a:gd name="connsiteY3308" fmla="*/ 808107 h 1590090"/>
              <a:gd name="connsiteX3309" fmla="*/ 211336 w 1164714"/>
              <a:gd name="connsiteY3309" fmla="*/ 804713 h 1590090"/>
              <a:gd name="connsiteX3310" fmla="*/ 213633 w 1164714"/>
              <a:gd name="connsiteY3310" fmla="*/ 796760 h 1590090"/>
              <a:gd name="connsiteX3311" fmla="*/ 213633 w 1164714"/>
              <a:gd name="connsiteY3311" fmla="*/ 792200 h 1590090"/>
              <a:gd name="connsiteX3312" fmla="*/ 213633 w 1164714"/>
              <a:gd name="connsiteY3312" fmla="*/ 789937 h 1590090"/>
              <a:gd name="connsiteX3313" fmla="*/ 212502 w 1164714"/>
              <a:gd name="connsiteY3313" fmla="*/ 785377 h 1590090"/>
              <a:gd name="connsiteX3314" fmla="*/ 212502 w 1164714"/>
              <a:gd name="connsiteY3314" fmla="*/ 779722 h 1590090"/>
              <a:gd name="connsiteX3315" fmla="*/ 210205 w 1164714"/>
              <a:gd name="connsiteY3315" fmla="*/ 772899 h 1590090"/>
              <a:gd name="connsiteX3316" fmla="*/ 199992 w 1164714"/>
              <a:gd name="connsiteY3316" fmla="*/ 762648 h 1590090"/>
              <a:gd name="connsiteX3317" fmla="*/ 198861 w 1164714"/>
              <a:gd name="connsiteY3317" fmla="*/ 762648 h 1590090"/>
              <a:gd name="connsiteX3318" fmla="*/ 196563 w 1164714"/>
              <a:gd name="connsiteY3318" fmla="*/ 763815 h 1590090"/>
              <a:gd name="connsiteX3319" fmla="*/ 189743 w 1164714"/>
              <a:gd name="connsiteY3319" fmla="*/ 761517 h 1590090"/>
              <a:gd name="connsiteX3320" fmla="*/ 181791 w 1164714"/>
              <a:gd name="connsiteY3320" fmla="*/ 754695 h 1590090"/>
              <a:gd name="connsiteX3321" fmla="*/ 178399 w 1164714"/>
              <a:gd name="connsiteY3321" fmla="*/ 753563 h 1590090"/>
              <a:gd name="connsiteX3322" fmla="*/ 169316 w 1164714"/>
              <a:gd name="connsiteY3322" fmla="*/ 747872 h 1590090"/>
              <a:gd name="connsiteX3323" fmla="*/ 164757 w 1164714"/>
              <a:gd name="connsiteY3323" fmla="*/ 747872 h 1590090"/>
              <a:gd name="connsiteX3324" fmla="*/ 160198 w 1164714"/>
              <a:gd name="connsiteY3324" fmla="*/ 749003 h 1590090"/>
              <a:gd name="connsiteX3325" fmla="*/ 154544 w 1164714"/>
              <a:gd name="connsiteY3325" fmla="*/ 749003 h 1590090"/>
              <a:gd name="connsiteX3326" fmla="*/ 152247 w 1164714"/>
              <a:gd name="connsiteY3326" fmla="*/ 746741 h 1590090"/>
              <a:gd name="connsiteX3327" fmla="*/ 147723 w 1164714"/>
              <a:gd name="connsiteY3327" fmla="*/ 741050 h 1590090"/>
              <a:gd name="connsiteX3328" fmla="*/ 147723 w 1164714"/>
              <a:gd name="connsiteY3328" fmla="*/ 735394 h 1590090"/>
              <a:gd name="connsiteX3329" fmla="*/ 147723 w 1164714"/>
              <a:gd name="connsiteY3329" fmla="*/ 734263 h 1590090"/>
              <a:gd name="connsiteX3330" fmla="*/ 147723 w 1164714"/>
              <a:gd name="connsiteY3330" fmla="*/ 733097 h 1590090"/>
              <a:gd name="connsiteX3331" fmla="*/ 146592 w 1164714"/>
              <a:gd name="connsiteY3331" fmla="*/ 729703 h 1590090"/>
              <a:gd name="connsiteX3332" fmla="*/ 145461 w 1164714"/>
              <a:gd name="connsiteY3332" fmla="*/ 727441 h 1590090"/>
              <a:gd name="connsiteX3333" fmla="*/ 137474 w 1164714"/>
              <a:gd name="connsiteY3333" fmla="*/ 724012 h 1590090"/>
              <a:gd name="connsiteX3334" fmla="*/ 136343 w 1164714"/>
              <a:gd name="connsiteY3334" fmla="*/ 724012 h 1590090"/>
              <a:gd name="connsiteX3335" fmla="*/ 132951 w 1164714"/>
              <a:gd name="connsiteY3335" fmla="*/ 724012 h 1590090"/>
              <a:gd name="connsiteX3336" fmla="*/ 127261 w 1164714"/>
              <a:gd name="connsiteY3336" fmla="*/ 722881 h 1590090"/>
              <a:gd name="connsiteX3337" fmla="*/ 124999 w 1164714"/>
              <a:gd name="connsiteY3337" fmla="*/ 722881 h 1590090"/>
              <a:gd name="connsiteX3338" fmla="*/ 123868 w 1164714"/>
              <a:gd name="connsiteY3338" fmla="*/ 722881 h 1590090"/>
              <a:gd name="connsiteX3339" fmla="*/ 118178 w 1164714"/>
              <a:gd name="connsiteY3339" fmla="*/ 728572 h 1590090"/>
              <a:gd name="connsiteX3340" fmla="*/ 112489 w 1164714"/>
              <a:gd name="connsiteY3340" fmla="*/ 729703 h 1590090"/>
              <a:gd name="connsiteX3341" fmla="*/ 107930 w 1164714"/>
              <a:gd name="connsiteY3341" fmla="*/ 728572 h 1590090"/>
              <a:gd name="connsiteX3342" fmla="*/ 96585 w 1164714"/>
              <a:gd name="connsiteY3342" fmla="*/ 727441 h 1590090"/>
              <a:gd name="connsiteX3343" fmla="*/ 94324 w 1164714"/>
              <a:gd name="connsiteY3343" fmla="*/ 726274 h 1590090"/>
              <a:gd name="connsiteX3344" fmla="*/ 90896 w 1164714"/>
              <a:gd name="connsiteY3344" fmla="*/ 725143 h 1590090"/>
              <a:gd name="connsiteX3345" fmla="*/ 88634 w 1164714"/>
              <a:gd name="connsiteY3345" fmla="*/ 722881 h 1590090"/>
              <a:gd name="connsiteX3346" fmla="*/ 87503 w 1164714"/>
              <a:gd name="connsiteY3346" fmla="*/ 722881 h 1590090"/>
              <a:gd name="connsiteX3347" fmla="*/ 85206 w 1164714"/>
              <a:gd name="connsiteY3347" fmla="*/ 721750 h 1590090"/>
              <a:gd name="connsiteX3348" fmla="*/ 80682 w 1164714"/>
              <a:gd name="connsiteY3348" fmla="*/ 719452 h 1590090"/>
              <a:gd name="connsiteX3349" fmla="*/ 77254 w 1164714"/>
              <a:gd name="connsiteY3349" fmla="*/ 717190 h 1590090"/>
              <a:gd name="connsiteX3350" fmla="*/ 72731 w 1164714"/>
              <a:gd name="connsiteY3350" fmla="*/ 717190 h 1590090"/>
              <a:gd name="connsiteX3351" fmla="*/ 67041 w 1164714"/>
              <a:gd name="connsiteY3351" fmla="*/ 712665 h 1590090"/>
              <a:gd name="connsiteX3352" fmla="*/ 64779 w 1164714"/>
              <a:gd name="connsiteY3352" fmla="*/ 711499 h 1590090"/>
              <a:gd name="connsiteX3353" fmla="*/ 47710 w 1164714"/>
              <a:gd name="connsiteY3353" fmla="*/ 713796 h 1590090"/>
              <a:gd name="connsiteX3354" fmla="*/ 44317 w 1164714"/>
              <a:gd name="connsiteY3354" fmla="*/ 716059 h 1590090"/>
              <a:gd name="connsiteX3355" fmla="*/ 38627 w 1164714"/>
              <a:gd name="connsiteY3355" fmla="*/ 714927 h 1590090"/>
              <a:gd name="connsiteX3356" fmla="*/ 35234 w 1164714"/>
              <a:gd name="connsiteY3356" fmla="*/ 717190 h 1590090"/>
              <a:gd name="connsiteX3357" fmla="*/ 31806 w 1164714"/>
              <a:gd name="connsiteY3357" fmla="*/ 721750 h 1590090"/>
              <a:gd name="connsiteX3358" fmla="*/ 31806 w 1164714"/>
              <a:gd name="connsiteY3358" fmla="*/ 724012 h 1590090"/>
              <a:gd name="connsiteX3359" fmla="*/ 30675 w 1164714"/>
              <a:gd name="connsiteY3359" fmla="*/ 727441 h 1590090"/>
              <a:gd name="connsiteX3360" fmla="*/ 30675 w 1164714"/>
              <a:gd name="connsiteY3360" fmla="*/ 730834 h 1590090"/>
              <a:gd name="connsiteX3361" fmla="*/ 28414 w 1164714"/>
              <a:gd name="connsiteY3361" fmla="*/ 736525 h 1590090"/>
              <a:gd name="connsiteX3362" fmla="*/ 24986 w 1164714"/>
              <a:gd name="connsiteY3362" fmla="*/ 739919 h 1590090"/>
              <a:gd name="connsiteX3363" fmla="*/ 23855 w 1164714"/>
              <a:gd name="connsiteY3363" fmla="*/ 741050 h 1590090"/>
              <a:gd name="connsiteX3364" fmla="*/ 20462 w 1164714"/>
              <a:gd name="connsiteY3364" fmla="*/ 739919 h 1590090"/>
              <a:gd name="connsiteX3365" fmla="*/ 19296 w 1164714"/>
              <a:gd name="connsiteY3365" fmla="*/ 737657 h 1590090"/>
              <a:gd name="connsiteX3366" fmla="*/ 17034 w 1164714"/>
              <a:gd name="connsiteY3366" fmla="*/ 736525 h 1590090"/>
              <a:gd name="connsiteX3367" fmla="*/ 12511 w 1164714"/>
              <a:gd name="connsiteY3367" fmla="*/ 735394 h 1590090"/>
              <a:gd name="connsiteX3368" fmla="*/ 10213 w 1164714"/>
              <a:gd name="connsiteY3368" fmla="*/ 736525 h 1590090"/>
              <a:gd name="connsiteX3369" fmla="*/ 9082 w 1164714"/>
              <a:gd name="connsiteY3369" fmla="*/ 737657 h 1590090"/>
              <a:gd name="connsiteX3370" fmla="*/ 7952 w 1164714"/>
              <a:gd name="connsiteY3370" fmla="*/ 742217 h 1590090"/>
              <a:gd name="connsiteX3371" fmla="*/ 6821 w 1164714"/>
              <a:gd name="connsiteY3371" fmla="*/ 743348 h 1590090"/>
              <a:gd name="connsiteX3372" fmla="*/ 3393 w 1164714"/>
              <a:gd name="connsiteY3372" fmla="*/ 742217 h 1590090"/>
              <a:gd name="connsiteX3373" fmla="*/ 2262 w 1164714"/>
              <a:gd name="connsiteY3373" fmla="*/ 743348 h 1590090"/>
              <a:gd name="connsiteX3374" fmla="*/ 0 w 1164714"/>
              <a:gd name="connsiteY3374" fmla="*/ 742217 h 1590090"/>
              <a:gd name="connsiteX3375" fmla="*/ 490879 w 1164714"/>
              <a:gd name="connsiteY3375" fmla="*/ 19336 h 1590090"/>
              <a:gd name="connsiteX3376" fmla="*/ 490879 w 1164714"/>
              <a:gd name="connsiteY3376" fmla="*/ 18205 h 1590090"/>
              <a:gd name="connsiteX3377" fmla="*/ 490879 w 1164714"/>
              <a:gd name="connsiteY3377" fmla="*/ 19336 h 1590090"/>
              <a:gd name="connsiteX3378" fmla="*/ 578382 w 1164714"/>
              <a:gd name="connsiteY3378" fmla="*/ 64794 h 1590090"/>
              <a:gd name="connsiteX3379" fmla="*/ 578382 w 1164714"/>
              <a:gd name="connsiteY3379" fmla="*/ 63663 h 1590090"/>
              <a:gd name="connsiteX3380" fmla="*/ 577251 w 1164714"/>
              <a:gd name="connsiteY3380" fmla="*/ 61401 h 1590090"/>
              <a:gd name="connsiteX3381" fmla="*/ 576120 w 1164714"/>
              <a:gd name="connsiteY3381" fmla="*/ 63663 h 1590090"/>
              <a:gd name="connsiteX3382" fmla="*/ 574954 w 1164714"/>
              <a:gd name="connsiteY3382" fmla="*/ 62532 h 1590090"/>
              <a:gd name="connsiteX3383" fmla="*/ 576120 w 1164714"/>
              <a:gd name="connsiteY3383" fmla="*/ 63663 h 1590090"/>
              <a:gd name="connsiteX3384" fmla="*/ 577251 w 1164714"/>
              <a:gd name="connsiteY3384" fmla="*/ 62532 h 1590090"/>
              <a:gd name="connsiteX3385" fmla="*/ 577251 w 1164714"/>
              <a:gd name="connsiteY3385" fmla="*/ 64794 h 1590090"/>
              <a:gd name="connsiteX3386" fmla="*/ 578382 w 1164714"/>
              <a:gd name="connsiteY3386" fmla="*/ 64794 h 1590090"/>
              <a:gd name="connsiteX3387" fmla="*/ 619270 w 1164714"/>
              <a:gd name="connsiteY3387" fmla="*/ 52316 h 1590090"/>
              <a:gd name="connsiteX3388" fmla="*/ 619270 w 1164714"/>
              <a:gd name="connsiteY3388" fmla="*/ 51150 h 1590090"/>
              <a:gd name="connsiteX3389" fmla="*/ 619270 w 1164714"/>
              <a:gd name="connsiteY3389" fmla="*/ 48887 h 1590090"/>
              <a:gd name="connsiteX3390" fmla="*/ 620437 w 1164714"/>
              <a:gd name="connsiteY3390" fmla="*/ 47756 h 1590090"/>
              <a:gd name="connsiteX3391" fmla="*/ 620437 w 1164714"/>
              <a:gd name="connsiteY3391" fmla="*/ 48887 h 1590090"/>
              <a:gd name="connsiteX3392" fmla="*/ 620437 w 1164714"/>
              <a:gd name="connsiteY3392" fmla="*/ 50018 h 1590090"/>
              <a:gd name="connsiteX3393" fmla="*/ 619270 w 1164714"/>
              <a:gd name="connsiteY3393" fmla="*/ 51150 h 1590090"/>
              <a:gd name="connsiteX3394" fmla="*/ 620437 w 1164714"/>
              <a:gd name="connsiteY3394" fmla="*/ 51150 h 1590090"/>
              <a:gd name="connsiteX3395" fmla="*/ 622698 w 1164714"/>
              <a:gd name="connsiteY3395" fmla="*/ 59103 h 1590090"/>
              <a:gd name="connsiteX3396" fmla="*/ 621568 w 1164714"/>
              <a:gd name="connsiteY3396" fmla="*/ 60270 h 1590090"/>
              <a:gd name="connsiteX3397" fmla="*/ 621568 w 1164714"/>
              <a:gd name="connsiteY3397" fmla="*/ 59103 h 1590090"/>
              <a:gd name="connsiteX3398" fmla="*/ 620437 w 1164714"/>
              <a:gd name="connsiteY3398" fmla="*/ 54578 h 1590090"/>
              <a:gd name="connsiteX3399" fmla="*/ 620437 w 1164714"/>
              <a:gd name="connsiteY3399" fmla="*/ 52316 h 1590090"/>
              <a:gd name="connsiteX3400" fmla="*/ 619270 w 1164714"/>
              <a:gd name="connsiteY3400" fmla="*/ 52316 h 1590090"/>
              <a:gd name="connsiteX3401" fmla="*/ 620437 w 1164714"/>
              <a:gd name="connsiteY3401" fmla="*/ 51150 h 1590090"/>
              <a:gd name="connsiteX3402" fmla="*/ 619270 w 1164714"/>
              <a:gd name="connsiteY3402" fmla="*/ 51150 h 1590090"/>
              <a:gd name="connsiteX3403" fmla="*/ 619270 w 1164714"/>
              <a:gd name="connsiteY3403" fmla="*/ 52316 h 1590090"/>
              <a:gd name="connsiteX3404" fmla="*/ 620437 w 1164714"/>
              <a:gd name="connsiteY3404" fmla="*/ 51150 h 1590090"/>
              <a:gd name="connsiteX3405" fmla="*/ 519292 w 1164714"/>
              <a:gd name="connsiteY3405" fmla="*/ 38671 h 1590090"/>
              <a:gd name="connsiteX3406" fmla="*/ 520423 w 1164714"/>
              <a:gd name="connsiteY3406" fmla="*/ 38671 h 1590090"/>
              <a:gd name="connsiteX3407" fmla="*/ 519292 w 1164714"/>
              <a:gd name="connsiteY3407" fmla="*/ 37505 h 1590090"/>
              <a:gd name="connsiteX3408" fmla="*/ 519292 w 1164714"/>
              <a:gd name="connsiteY3408" fmla="*/ 38671 h 1590090"/>
              <a:gd name="connsiteX3409" fmla="*/ 520423 w 1164714"/>
              <a:gd name="connsiteY3409" fmla="*/ 38671 h 1590090"/>
              <a:gd name="connsiteX3410" fmla="*/ 519292 w 1164714"/>
              <a:gd name="connsiteY3410" fmla="*/ 40934 h 1590090"/>
              <a:gd name="connsiteX3411" fmla="*/ 518161 w 1164714"/>
              <a:gd name="connsiteY3411" fmla="*/ 42065 h 1590090"/>
              <a:gd name="connsiteX3412" fmla="*/ 518161 w 1164714"/>
              <a:gd name="connsiteY3412" fmla="*/ 43196 h 1590090"/>
              <a:gd name="connsiteX3413" fmla="*/ 518161 w 1164714"/>
              <a:gd name="connsiteY3413" fmla="*/ 45494 h 1590090"/>
              <a:gd name="connsiteX3414" fmla="*/ 519292 w 1164714"/>
              <a:gd name="connsiteY3414" fmla="*/ 45494 h 1590090"/>
              <a:gd name="connsiteX3415" fmla="*/ 518161 w 1164714"/>
              <a:gd name="connsiteY3415" fmla="*/ 42065 h 1590090"/>
              <a:gd name="connsiteX3416" fmla="*/ 520423 w 1164714"/>
              <a:gd name="connsiteY3416" fmla="*/ 40934 h 1590090"/>
              <a:gd name="connsiteX3417" fmla="*/ 521554 w 1164714"/>
              <a:gd name="connsiteY3417" fmla="*/ 39803 h 1590090"/>
              <a:gd name="connsiteX3418" fmla="*/ 520423 w 1164714"/>
              <a:gd name="connsiteY3418" fmla="*/ 38671 h 1590090"/>
              <a:gd name="connsiteX3419" fmla="*/ 670408 w 1164714"/>
              <a:gd name="connsiteY3419" fmla="*/ 109121 h 1590090"/>
              <a:gd name="connsiteX3420" fmla="*/ 671539 w 1164714"/>
              <a:gd name="connsiteY3420" fmla="*/ 109121 h 1590090"/>
              <a:gd name="connsiteX3421" fmla="*/ 671539 w 1164714"/>
              <a:gd name="connsiteY3421" fmla="*/ 109899 h 1590090"/>
              <a:gd name="connsiteX3422" fmla="*/ 672705 w 1164714"/>
              <a:gd name="connsiteY3422" fmla="*/ 109121 h 1590090"/>
              <a:gd name="connsiteX3423" fmla="*/ 673836 w 1164714"/>
              <a:gd name="connsiteY3423" fmla="*/ 111419 h 1590090"/>
              <a:gd name="connsiteX3424" fmla="*/ 671539 w 1164714"/>
              <a:gd name="connsiteY3424" fmla="*/ 112550 h 1590090"/>
              <a:gd name="connsiteX3425" fmla="*/ 669277 w 1164714"/>
              <a:gd name="connsiteY3425" fmla="*/ 111419 h 1590090"/>
              <a:gd name="connsiteX3426" fmla="*/ 670973 w 1164714"/>
              <a:gd name="connsiteY3426" fmla="*/ 110253 h 1590090"/>
              <a:gd name="connsiteX3427" fmla="*/ 670408 w 1164714"/>
              <a:gd name="connsiteY3427" fmla="*/ 110253 h 1590090"/>
              <a:gd name="connsiteX3428" fmla="*/ 670408 w 1164714"/>
              <a:gd name="connsiteY3428" fmla="*/ 109121 h 1590090"/>
              <a:gd name="connsiteX3429" fmla="*/ 669277 w 1164714"/>
              <a:gd name="connsiteY3429" fmla="*/ 94346 h 1590090"/>
              <a:gd name="connsiteX3430" fmla="*/ 668146 w 1164714"/>
              <a:gd name="connsiteY3430" fmla="*/ 94346 h 1590090"/>
              <a:gd name="connsiteX3431" fmla="*/ 669277 w 1164714"/>
              <a:gd name="connsiteY3431" fmla="*/ 93215 h 1590090"/>
              <a:gd name="connsiteX3432" fmla="*/ 669277 w 1164714"/>
              <a:gd name="connsiteY3432" fmla="*/ 94346 h 1590090"/>
              <a:gd name="connsiteX3433" fmla="*/ 490879 w 1164714"/>
              <a:gd name="connsiteY3433" fmla="*/ 37505 h 1590090"/>
              <a:gd name="connsiteX3434" fmla="*/ 488617 w 1164714"/>
              <a:gd name="connsiteY3434" fmla="*/ 38671 h 1590090"/>
              <a:gd name="connsiteX3435" fmla="*/ 487486 w 1164714"/>
              <a:gd name="connsiteY3435" fmla="*/ 40934 h 1590090"/>
              <a:gd name="connsiteX3436" fmla="*/ 488617 w 1164714"/>
              <a:gd name="connsiteY3436" fmla="*/ 43196 h 1590090"/>
              <a:gd name="connsiteX3437" fmla="*/ 490879 w 1164714"/>
              <a:gd name="connsiteY3437" fmla="*/ 43196 h 1590090"/>
              <a:gd name="connsiteX3438" fmla="*/ 490879 w 1164714"/>
              <a:gd name="connsiteY3438" fmla="*/ 45494 h 1590090"/>
              <a:gd name="connsiteX3439" fmla="*/ 492010 w 1164714"/>
              <a:gd name="connsiteY3439" fmla="*/ 46625 h 1590090"/>
              <a:gd name="connsiteX3440" fmla="*/ 493140 w 1164714"/>
              <a:gd name="connsiteY3440" fmla="*/ 45494 h 1590090"/>
              <a:gd name="connsiteX3441" fmla="*/ 494307 w 1164714"/>
              <a:gd name="connsiteY3441" fmla="*/ 47756 h 1590090"/>
              <a:gd name="connsiteX3442" fmla="*/ 494307 w 1164714"/>
              <a:gd name="connsiteY3442" fmla="*/ 50018 h 1590090"/>
              <a:gd name="connsiteX3443" fmla="*/ 494307 w 1164714"/>
              <a:gd name="connsiteY3443" fmla="*/ 51150 h 1590090"/>
              <a:gd name="connsiteX3444" fmla="*/ 494307 w 1164714"/>
              <a:gd name="connsiteY3444" fmla="*/ 50018 h 1590090"/>
              <a:gd name="connsiteX3445" fmla="*/ 495438 w 1164714"/>
              <a:gd name="connsiteY3445" fmla="*/ 47756 h 1590090"/>
              <a:gd name="connsiteX3446" fmla="*/ 493140 w 1164714"/>
              <a:gd name="connsiteY3446" fmla="*/ 45494 h 1590090"/>
              <a:gd name="connsiteX3447" fmla="*/ 492010 w 1164714"/>
              <a:gd name="connsiteY3447" fmla="*/ 46625 h 1590090"/>
              <a:gd name="connsiteX3448" fmla="*/ 490879 w 1164714"/>
              <a:gd name="connsiteY3448" fmla="*/ 45494 h 1590090"/>
              <a:gd name="connsiteX3449" fmla="*/ 490879 w 1164714"/>
              <a:gd name="connsiteY3449" fmla="*/ 43196 h 1590090"/>
              <a:gd name="connsiteX3450" fmla="*/ 489748 w 1164714"/>
              <a:gd name="connsiteY3450" fmla="*/ 42065 h 1590090"/>
              <a:gd name="connsiteX3451" fmla="*/ 487486 w 1164714"/>
              <a:gd name="connsiteY3451" fmla="*/ 40934 h 1590090"/>
              <a:gd name="connsiteX3452" fmla="*/ 488617 w 1164714"/>
              <a:gd name="connsiteY3452" fmla="*/ 39803 h 1590090"/>
              <a:gd name="connsiteX3453" fmla="*/ 491656 w 1164714"/>
              <a:gd name="connsiteY3453" fmla="*/ 37505 h 1590090"/>
              <a:gd name="connsiteX3454" fmla="*/ 490879 w 1164714"/>
              <a:gd name="connsiteY3454" fmla="*/ 37505 h 1590090"/>
              <a:gd name="connsiteX3455" fmla="*/ 719284 w 1164714"/>
              <a:gd name="connsiteY3455" fmla="*/ 187560 h 1590090"/>
              <a:gd name="connsiteX3456" fmla="*/ 719284 w 1164714"/>
              <a:gd name="connsiteY3456" fmla="*/ 186429 h 1590090"/>
              <a:gd name="connsiteX3457" fmla="*/ 719284 w 1164714"/>
              <a:gd name="connsiteY3457" fmla="*/ 187560 h 1590090"/>
              <a:gd name="connsiteX3458" fmla="*/ 720415 w 1164714"/>
              <a:gd name="connsiteY3458" fmla="*/ 187560 h 1590090"/>
              <a:gd name="connsiteX3459" fmla="*/ 720415 w 1164714"/>
              <a:gd name="connsiteY3459" fmla="*/ 186429 h 1590090"/>
              <a:gd name="connsiteX3460" fmla="*/ 720415 w 1164714"/>
              <a:gd name="connsiteY3460" fmla="*/ 187560 h 1590090"/>
              <a:gd name="connsiteX3461" fmla="*/ 719284 w 1164714"/>
              <a:gd name="connsiteY3461" fmla="*/ 187560 h 1590090"/>
              <a:gd name="connsiteX3462" fmla="*/ 647684 w 1164714"/>
              <a:gd name="connsiteY3462" fmla="*/ 51150 h 1590090"/>
              <a:gd name="connsiteX3463" fmla="*/ 647684 w 1164714"/>
              <a:gd name="connsiteY3463" fmla="*/ 50018 h 1590090"/>
              <a:gd name="connsiteX3464" fmla="*/ 646553 w 1164714"/>
              <a:gd name="connsiteY3464" fmla="*/ 48887 h 1590090"/>
              <a:gd name="connsiteX3465" fmla="*/ 644291 w 1164714"/>
              <a:gd name="connsiteY3465" fmla="*/ 48887 h 1590090"/>
              <a:gd name="connsiteX3466" fmla="*/ 643161 w 1164714"/>
              <a:gd name="connsiteY3466" fmla="*/ 47756 h 1590090"/>
              <a:gd name="connsiteX3467" fmla="*/ 643161 w 1164714"/>
              <a:gd name="connsiteY3467" fmla="*/ 48887 h 1590090"/>
              <a:gd name="connsiteX3468" fmla="*/ 646553 w 1164714"/>
              <a:gd name="connsiteY3468" fmla="*/ 50018 h 1590090"/>
              <a:gd name="connsiteX3469" fmla="*/ 641994 w 1164714"/>
              <a:gd name="connsiteY3469" fmla="*/ 52316 h 1590090"/>
              <a:gd name="connsiteX3470" fmla="*/ 640863 w 1164714"/>
              <a:gd name="connsiteY3470" fmla="*/ 52316 h 1590090"/>
              <a:gd name="connsiteX3471" fmla="*/ 640863 w 1164714"/>
              <a:gd name="connsiteY3471" fmla="*/ 51150 h 1590090"/>
              <a:gd name="connsiteX3472" fmla="*/ 640863 w 1164714"/>
              <a:gd name="connsiteY3472" fmla="*/ 50018 h 1590090"/>
              <a:gd name="connsiteX3473" fmla="*/ 640863 w 1164714"/>
              <a:gd name="connsiteY3473" fmla="*/ 52316 h 1590090"/>
              <a:gd name="connsiteX3474" fmla="*/ 641994 w 1164714"/>
              <a:gd name="connsiteY3474" fmla="*/ 52316 h 1590090"/>
              <a:gd name="connsiteX3475" fmla="*/ 645422 w 1164714"/>
              <a:gd name="connsiteY3475" fmla="*/ 51150 h 1590090"/>
              <a:gd name="connsiteX3476" fmla="*/ 646553 w 1164714"/>
              <a:gd name="connsiteY3476" fmla="*/ 51150 h 1590090"/>
              <a:gd name="connsiteX3477" fmla="*/ 645422 w 1164714"/>
              <a:gd name="connsiteY3477" fmla="*/ 52316 h 1590090"/>
              <a:gd name="connsiteX3478" fmla="*/ 640863 w 1164714"/>
              <a:gd name="connsiteY3478" fmla="*/ 55710 h 1590090"/>
              <a:gd name="connsiteX3479" fmla="*/ 640863 w 1164714"/>
              <a:gd name="connsiteY3479" fmla="*/ 56841 h 1590090"/>
              <a:gd name="connsiteX3480" fmla="*/ 639733 w 1164714"/>
              <a:gd name="connsiteY3480" fmla="*/ 56841 h 1590090"/>
              <a:gd name="connsiteX3481" fmla="*/ 637471 w 1164714"/>
              <a:gd name="connsiteY3481" fmla="*/ 56841 h 1590090"/>
              <a:gd name="connsiteX3482" fmla="*/ 637471 w 1164714"/>
              <a:gd name="connsiteY3482" fmla="*/ 55710 h 1590090"/>
              <a:gd name="connsiteX3483" fmla="*/ 637471 w 1164714"/>
              <a:gd name="connsiteY3483" fmla="*/ 59103 h 1590090"/>
              <a:gd name="connsiteX3484" fmla="*/ 635209 w 1164714"/>
              <a:gd name="connsiteY3484" fmla="*/ 61401 h 1590090"/>
              <a:gd name="connsiteX3485" fmla="*/ 634043 w 1164714"/>
              <a:gd name="connsiteY3485" fmla="*/ 61401 h 1590090"/>
              <a:gd name="connsiteX3486" fmla="*/ 634043 w 1164714"/>
              <a:gd name="connsiteY3486" fmla="*/ 60270 h 1590090"/>
              <a:gd name="connsiteX3487" fmla="*/ 632912 w 1164714"/>
              <a:gd name="connsiteY3487" fmla="*/ 62532 h 1590090"/>
              <a:gd name="connsiteX3488" fmla="*/ 630650 w 1164714"/>
              <a:gd name="connsiteY3488" fmla="*/ 62532 h 1590090"/>
              <a:gd name="connsiteX3489" fmla="*/ 626091 w 1164714"/>
              <a:gd name="connsiteY3489" fmla="*/ 59103 h 1590090"/>
              <a:gd name="connsiteX3490" fmla="*/ 624960 w 1164714"/>
              <a:gd name="connsiteY3490" fmla="*/ 53447 h 1590090"/>
              <a:gd name="connsiteX3491" fmla="*/ 624960 w 1164714"/>
              <a:gd name="connsiteY3491" fmla="*/ 54578 h 1590090"/>
              <a:gd name="connsiteX3492" fmla="*/ 624960 w 1164714"/>
              <a:gd name="connsiteY3492" fmla="*/ 53447 h 1590090"/>
              <a:gd name="connsiteX3493" fmla="*/ 627222 w 1164714"/>
              <a:gd name="connsiteY3493" fmla="*/ 51150 h 1590090"/>
              <a:gd name="connsiteX3494" fmla="*/ 624960 w 1164714"/>
              <a:gd name="connsiteY3494" fmla="*/ 51150 h 1590090"/>
              <a:gd name="connsiteX3495" fmla="*/ 623829 w 1164714"/>
              <a:gd name="connsiteY3495" fmla="*/ 50018 h 1590090"/>
              <a:gd name="connsiteX3496" fmla="*/ 624960 w 1164714"/>
              <a:gd name="connsiteY3496" fmla="*/ 47756 h 1590090"/>
              <a:gd name="connsiteX3497" fmla="*/ 627222 w 1164714"/>
              <a:gd name="connsiteY3497" fmla="*/ 46625 h 1590090"/>
              <a:gd name="connsiteX3498" fmla="*/ 628388 w 1164714"/>
              <a:gd name="connsiteY3498" fmla="*/ 47756 h 1590090"/>
              <a:gd name="connsiteX3499" fmla="*/ 629519 w 1164714"/>
              <a:gd name="connsiteY3499" fmla="*/ 48887 h 1590090"/>
              <a:gd name="connsiteX3500" fmla="*/ 632912 w 1164714"/>
              <a:gd name="connsiteY3500" fmla="*/ 50018 h 1590090"/>
              <a:gd name="connsiteX3501" fmla="*/ 632912 w 1164714"/>
              <a:gd name="connsiteY3501" fmla="*/ 48887 h 1590090"/>
              <a:gd name="connsiteX3502" fmla="*/ 634043 w 1164714"/>
              <a:gd name="connsiteY3502" fmla="*/ 47756 h 1590090"/>
              <a:gd name="connsiteX3503" fmla="*/ 637471 w 1164714"/>
              <a:gd name="connsiteY3503" fmla="*/ 51150 h 1590090"/>
              <a:gd name="connsiteX3504" fmla="*/ 637471 w 1164714"/>
              <a:gd name="connsiteY3504" fmla="*/ 50018 h 1590090"/>
              <a:gd name="connsiteX3505" fmla="*/ 634043 w 1164714"/>
              <a:gd name="connsiteY3505" fmla="*/ 47756 h 1590090"/>
              <a:gd name="connsiteX3506" fmla="*/ 635209 w 1164714"/>
              <a:gd name="connsiteY3506" fmla="*/ 46625 h 1590090"/>
              <a:gd name="connsiteX3507" fmla="*/ 635209 w 1164714"/>
              <a:gd name="connsiteY3507" fmla="*/ 45494 h 1590090"/>
              <a:gd name="connsiteX3508" fmla="*/ 635209 w 1164714"/>
              <a:gd name="connsiteY3508" fmla="*/ 46625 h 1590090"/>
              <a:gd name="connsiteX3509" fmla="*/ 632912 w 1164714"/>
              <a:gd name="connsiteY3509" fmla="*/ 46625 h 1590090"/>
              <a:gd name="connsiteX3510" fmla="*/ 634043 w 1164714"/>
              <a:gd name="connsiteY3510" fmla="*/ 44327 h 1590090"/>
              <a:gd name="connsiteX3511" fmla="*/ 631781 w 1164714"/>
              <a:gd name="connsiteY3511" fmla="*/ 45494 h 1590090"/>
              <a:gd name="connsiteX3512" fmla="*/ 630650 w 1164714"/>
              <a:gd name="connsiteY3512" fmla="*/ 44327 h 1590090"/>
              <a:gd name="connsiteX3513" fmla="*/ 632912 w 1164714"/>
              <a:gd name="connsiteY3513" fmla="*/ 40934 h 1590090"/>
              <a:gd name="connsiteX3514" fmla="*/ 634043 w 1164714"/>
              <a:gd name="connsiteY3514" fmla="*/ 39803 h 1590090"/>
              <a:gd name="connsiteX3515" fmla="*/ 636340 w 1164714"/>
              <a:gd name="connsiteY3515" fmla="*/ 39803 h 1590090"/>
              <a:gd name="connsiteX3516" fmla="*/ 637471 w 1164714"/>
              <a:gd name="connsiteY3516" fmla="*/ 40934 h 1590090"/>
              <a:gd name="connsiteX3517" fmla="*/ 639733 w 1164714"/>
              <a:gd name="connsiteY3517" fmla="*/ 40934 h 1590090"/>
              <a:gd name="connsiteX3518" fmla="*/ 640863 w 1164714"/>
              <a:gd name="connsiteY3518" fmla="*/ 43196 h 1590090"/>
              <a:gd name="connsiteX3519" fmla="*/ 640863 w 1164714"/>
              <a:gd name="connsiteY3519" fmla="*/ 44327 h 1590090"/>
              <a:gd name="connsiteX3520" fmla="*/ 641994 w 1164714"/>
              <a:gd name="connsiteY3520" fmla="*/ 44327 h 1590090"/>
              <a:gd name="connsiteX3521" fmla="*/ 640863 w 1164714"/>
              <a:gd name="connsiteY3521" fmla="*/ 42065 h 1590090"/>
              <a:gd name="connsiteX3522" fmla="*/ 640863 w 1164714"/>
              <a:gd name="connsiteY3522" fmla="*/ 39803 h 1590090"/>
              <a:gd name="connsiteX3523" fmla="*/ 644291 w 1164714"/>
              <a:gd name="connsiteY3523" fmla="*/ 39803 h 1590090"/>
              <a:gd name="connsiteX3524" fmla="*/ 647684 w 1164714"/>
              <a:gd name="connsiteY3524" fmla="*/ 40934 h 1590090"/>
              <a:gd name="connsiteX3525" fmla="*/ 652243 w 1164714"/>
              <a:gd name="connsiteY3525" fmla="*/ 43196 h 1590090"/>
              <a:gd name="connsiteX3526" fmla="*/ 653374 w 1164714"/>
              <a:gd name="connsiteY3526" fmla="*/ 46625 h 1590090"/>
              <a:gd name="connsiteX3527" fmla="*/ 653374 w 1164714"/>
              <a:gd name="connsiteY3527" fmla="*/ 47756 h 1590090"/>
              <a:gd name="connsiteX3528" fmla="*/ 653374 w 1164714"/>
              <a:gd name="connsiteY3528" fmla="*/ 48887 h 1590090"/>
              <a:gd name="connsiteX3529" fmla="*/ 654505 w 1164714"/>
              <a:gd name="connsiteY3529" fmla="*/ 50018 h 1590090"/>
              <a:gd name="connsiteX3530" fmla="*/ 651112 w 1164714"/>
              <a:gd name="connsiteY3530" fmla="*/ 51150 h 1590090"/>
              <a:gd name="connsiteX3531" fmla="*/ 648815 w 1164714"/>
              <a:gd name="connsiteY3531" fmla="*/ 53447 h 1590090"/>
              <a:gd name="connsiteX3532" fmla="*/ 649981 w 1164714"/>
              <a:gd name="connsiteY3532" fmla="*/ 47756 h 1590090"/>
              <a:gd name="connsiteX3533" fmla="*/ 648815 w 1164714"/>
              <a:gd name="connsiteY3533" fmla="*/ 50018 h 1590090"/>
              <a:gd name="connsiteX3534" fmla="*/ 648815 w 1164714"/>
              <a:gd name="connsiteY3534" fmla="*/ 51150 h 1590090"/>
              <a:gd name="connsiteX3535" fmla="*/ 647684 w 1164714"/>
              <a:gd name="connsiteY3535" fmla="*/ 51150 h 1590090"/>
              <a:gd name="connsiteX3536" fmla="*/ 664718 w 1164714"/>
              <a:gd name="connsiteY3536" fmla="*/ 89821 h 1590090"/>
              <a:gd name="connsiteX3537" fmla="*/ 665884 w 1164714"/>
              <a:gd name="connsiteY3537" fmla="*/ 88655 h 1590090"/>
              <a:gd name="connsiteX3538" fmla="*/ 665884 w 1164714"/>
              <a:gd name="connsiteY3538" fmla="*/ 89821 h 1590090"/>
              <a:gd name="connsiteX3539" fmla="*/ 664718 w 1164714"/>
              <a:gd name="connsiteY3539" fmla="*/ 89821 h 1590090"/>
              <a:gd name="connsiteX3540" fmla="*/ 484058 w 1164714"/>
              <a:gd name="connsiteY3540" fmla="*/ 36374 h 1590090"/>
              <a:gd name="connsiteX3541" fmla="*/ 484058 w 1164714"/>
              <a:gd name="connsiteY3541" fmla="*/ 35243 h 1590090"/>
              <a:gd name="connsiteX3542" fmla="*/ 485189 w 1164714"/>
              <a:gd name="connsiteY3542" fmla="*/ 35243 h 1590090"/>
              <a:gd name="connsiteX3543" fmla="*/ 485189 w 1164714"/>
              <a:gd name="connsiteY3543" fmla="*/ 36374 h 1590090"/>
              <a:gd name="connsiteX3544" fmla="*/ 484058 w 1164714"/>
              <a:gd name="connsiteY3544" fmla="*/ 36374 h 1590090"/>
              <a:gd name="connsiteX3545" fmla="*/ 692001 w 1164714"/>
              <a:gd name="connsiteY3545" fmla="*/ 127326 h 1590090"/>
              <a:gd name="connsiteX3546" fmla="*/ 692001 w 1164714"/>
              <a:gd name="connsiteY3546" fmla="*/ 126159 h 1590090"/>
              <a:gd name="connsiteX3547" fmla="*/ 693132 w 1164714"/>
              <a:gd name="connsiteY3547" fmla="*/ 126159 h 1590090"/>
              <a:gd name="connsiteX3548" fmla="*/ 694263 w 1164714"/>
              <a:gd name="connsiteY3548" fmla="*/ 125028 h 1590090"/>
              <a:gd name="connsiteX3549" fmla="*/ 694263 w 1164714"/>
              <a:gd name="connsiteY3549" fmla="*/ 126159 h 1590090"/>
              <a:gd name="connsiteX3550" fmla="*/ 693132 w 1164714"/>
              <a:gd name="connsiteY3550" fmla="*/ 126159 h 1590090"/>
              <a:gd name="connsiteX3551" fmla="*/ 693132 w 1164714"/>
              <a:gd name="connsiteY3551" fmla="*/ 127326 h 1590090"/>
              <a:gd name="connsiteX3552" fmla="*/ 692001 w 1164714"/>
              <a:gd name="connsiteY3552" fmla="*/ 127326 h 1590090"/>
              <a:gd name="connsiteX3553" fmla="*/ 521554 w 1164714"/>
              <a:gd name="connsiteY3553" fmla="*/ 43196 h 1590090"/>
              <a:gd name="connsiteX3554" fmla="*/ 520423 w 1164714"/>
              <a:gd name="connsiteY3554" fmla="*/ 45494 h 1590090"/>
              <a:gd name="connsiteX3555" fmla="*/ 521554 w 1164714"/>
              <a:gd name="connsiteY3555" fmla="*/ 45494 h 1590090"/>
              <a:gd name="connsiteX3556" fmla="*/ 521554 w 1164714"/>
              <a:gd name="connsiteY3556" fmla="*/ 44327 h 1590090"/>
              <a:gd name="connsiteX3557" fmla="*/ 521554 w 1164714"/>
              <a:gd name="connsiteY3557" fmla="*/ 43196 h 1590090"/>
              <a:gd name="connsiteX3558" fmla="*/ 532934 w 1164714"/>
              <a:gd name="connsiteY3558" fmla="*/ 38671 h 1590090"/>
              <a:gd name="connsiteX3559" fmla="*/ 534065 w 1164714"/>
              <a:gd name="connsiteY3559" fmla="*/ 37505 h 1590090"/>
              <a:gd name="connsiteX3560" fmla="*/ 535196 w 1164714"/>
              <a:gd name="connsiteY3560" fmla="*/ 36374 h 1590090"/>
              <a:gd name="connsiteX3561" fmla="*/ 534065 w 1164714"/>
              <a:gd name="connsiteY3561" fmla="*/ 37505 h 1590090"/>
              <a:gd name="connsiteX3562" fmla="*/ 535196 w 1164714"/>
              <a:gd name="connsiteY3562" fmla="*/ 37505 h 1590090"/>
              <a:gd name="connsiteX3563" fmla="*/ 534065 w 1164714"/>
              <a:gd name="connsiteY3563" fmla="*/ 38671 h 1590090"/>
              <a:gd name="connsiteX3564" fmla="*/ 532934 w 1164714"/>
              <a:gd name="connsiteY3564" fmla="*/ 38671 h 1590090"/>
              <a:gd name="connsiteX3565" fmla="*/ 656767 w 1164714"/>
              <a:gd name="connsiteY3565" fmla="*/ 88655 h 1590090"/>
              <a:gd name="connsiteX3566" fmla="*/ 657933 w 1164714"/>
              <a:gd name="connsiteY3566" fmla="*/ 88655 h 1590090"/>
              <a:gd name="connsiteX3567" fmla="*/ 656767 w 1164714"/>
              <a:gd name="connsiteY3567" fmla="*/ 85261 h 1590090"/>
              <a:gd name="connsiteX3568" fmla="*/ 657933 w 1164714"/>
              <a:gd name="connsiteY3568" fmla="*/ 84130 h 1590090"/>
              <a:gd name="connsiteX3569" fmla="*/ 661326 w 1164714"/>
              <a:gd name="connsiteY3569" fmla="*/ 81868 h 1590090"/>
              <a:gd name="connsiteX3570" fmla="*/ 662456 w 1164714"/>
              <a:gd name="connsiteY3570" fmla="*/ 78439 h 1590090"/>
              <a:gd name="connsiteX3571" fmla="*/ 662456 w 1164714"/>
              <a:gd name="connsiteY3571" fmla="*/ 77308 h 1590090"/>
              <a:gd name="connsiteX3572" fmla="*/ 665884 w 1164714"/>
              <a:gd name="connsiteY3572" fmla="*/ 75045 h 1590090"/>
              <a:gd name="connsiteX3573" fmla="*/ 668146 w 1164714"/>
              <a:gd name="connsiteY3573" fmla="*/ 75045 h 1590090"/>
              <a:gd name="connsiteX3574" fmla="*/ 665884 w 1164714"/>
              <a:gd name="connsiteY3574" fmla="*/ 72748 h 1590090"/>
              <a:gd name="connsiteX3575" fmla="*/ 665884 w 1164714"/>
              <a:gd name="connsiteY3575" fmla="*/ 71616 h 1590090"/>
              <a:gd name="connsiteX3576" fmla="*/ 669277 w 1164714"/>
              <a:gd name="connsiteY3576" fmla="*/ 70485 h 1590090"/>
              <a:gd name="connsiteX3577" fmla="*/ 671539 w 1164714"/>
              <a:gd name="connsiteY3577" fmla="*/ 72748 h 1590090"/>
              <a:gd name="connsiteX3578" fmla="*/ 671539 w 1164714"/>
              <a:gd name="connsiteY3578" fmla="*/ 80701 h 1590090"/>
              <a:gd name="connsiteX3579" fmla="*/ 670408 w 1164714"/>
              <a:gd name="connsiteY3579" fmla="*/ 81868 h 1590090"/>
              <a:gd name="connsiteX3580" fmla="*/ 667015 w 1164714"/>
              <a:gd name="connsiteY3580" fmla="*/ 81868 h 1590090"/>
              <a:gd name="connsiteX3581" fmla="*/ 664718 w 1164714"/>
              <a:gd name="connsiteY3581" fmla="*/ 82999 h 1590090"/>
              <a:gd name="connsiteX3582" fmla="*/ 663587 w 1164714"/>
              <a:gd name="connsiteY3582" fmla="*/ 82999 h 1590090"/>
              <a:gd name="connsiteX3583" fmla="*/ 663587 w 1164714"/>
              <a:gd name="connsiteY3583" fmla="*/ 84130 h 1590090"/>
              <a:gd name="connsiteX3584" fmla="*/ 664718 w 1164714"/>
              <a:gd name="connsiteY3584" fmla="*/ 84130 h 1590090"/>
              <a:gd name="connsiteX3585" fmla="*/ 663587 w 1164714"/>
              <a:gd name="connsiteY3585" fmla="*/ 85261 h 1590090"/>
              <a:gd name="connsiteX3586" fmla="*/ 663587 w 1164714"/>
              <a:gd name="connsiteY3586" fmla="*/ 86392 h 1590090"/>
              <a:gd name="connsiteX3587" fmla="*/ 662456 w 1164714"/>
              <a:gd name="connsiteY3587" fmla="*/ 88655 h 1590090"/>
              <a:gd name="connsiteX3588" fmla="*/ 661326 w 1164714"/>
              <a:gd name="connsiteY3588" fmla="*/ 89821 h 1590090"/>
              <a:gd name="connsiteX3589" fmla="*/ 657933 w 1164714"/>
              <a:gd name="connsiteY3589" fmla="*/ 88655 h 1590090"/>
              <a:gd name="connsiteX3590" fmla="*/ 659064 w 1164714"/>
              <a:gd name="connsiteY3590" fmla="*/ 89821 h 1590090"/>
              <a:gd name="connsiteX3591" fmla="*/ 659064 w 1164714"/>
              <a:gd name="connsiteY3591" fmla="*/ 90952 h 1590090"/>
              <a:gd name="connsiteX3592" fmla="*/ 657933 w 1164714"/>
              <a:gd name="connsiteY3592" fmla="*/ 89821 h 1590090"/>
              <a:gd name="connsiteX3593" fmla="*/ 656767 w 1164714"/>
              <a:gd name="connsiteY3593" fmla="*/ 88655 h 1590090"/>
              <a:gd name="connsiteX3594" fmla="*/ 793145 w 1164714"/>
              <a:gd name="connsiteY3594" fmla="*/ 235281 h 1590090"/>
              <a:gd name="connsiteX3595" fmla="*/ 793145 w 1164714"/>
              <a:gd name="connsiteY3595" fmla="*/ 233019 h 1590090"/>
              <a:gd name="connsiteX3596" fmla="*/ 794276 w 1164714"/>
              <a:gd name="connsiteY3596" fmla="*/ 233019 h 1590090"/>
              <a:gd name="connsiteX3597" fmla="*/ 795407 w 1164714"/>
              <a:gd name="connsiteY3597" fmla="*/ 231887 h 1590090"/>
              <a:gd name="connsiteX3598" fmla="*/ 795407 w 1164714"/>
              <a:gd name="connsiteY3598" fmla="*/ 234150 h 1590090"/>
              <a:gd name="connsiteX3599" fmla="*/ 794276 w 1164714"/>
              <a:gd name="connsiteY3599" fmla="*/ 233019 h 1590090"/>
              <a:gd name="connsiteX3600" fmla="*/ 793145 w 1164714"/>
              <a:gd name="connsiteY3600" fmla="*/ 235281 h 1590090"/>
              <a:gd name="connsiteX3601" fmla="*/ 624960 w 1164714"/>
              <a:gd name="connsiteY3601" fmla="*/ 60270 h 1590090"/>
              <a:gd name="connsiteX3602" fmla="*/ 626091 w 1164714"/>
              <a:gd name="connsiteY3602" fmla="*/ 60270 h 1590090"/>
              <a:gd name="connsiteX3603" fmla="*/ 628388 w 1164714"/>
              <a:gd name="connsiteY3603" fmla="*/ 61401 h 1590090"/>
              <a:gd name="connsiteX3604" fmla="*/ 628388 w 1164714"/>
              <a:gd name="connsiteY3604" fmla="*/ 62532 h 1590090"/>
              <a:gd name="connsiteX3605" fmla="*/ 627222 w 1164714"/>
              <a:gd name="connsiteY3605" fmla="*/ 62532 h 1590090"/>
              <a:gd name="connsiteX3606" fmla="*/ 624960 w 1164714"/>
              <a:gd name="connsiteY3606" fmla="*/ 60270 h 1590090"/>
              <a:gd name="connsiteX3607" fmla="*/ 545409 w 1164714"/>
              <a:gd name="connsiteY3607" fmla="*/ 59103 h 1590090"/>
              <a:gd name="connsiteX3608" fmla="*/ 546575 w 1164714"/>
              <a:gd name="connsiteY3608" fmla="*/ 57972 h 1590090"/>
              <a:gd name="connsiteX3609" fmla="*/ 547706 w 1164714"/>
              <a:gd name="connsiteY3609" fmla="*/ 55710 h 1590090"/>
              <a:gd name="connsiteX3610" fmla="*/ 545409 w 1164714"/>
              <a:gd name="connsiteY3610" fmla="*/ 56841 h 1590090"/>
              <a:gd name="connsiteX3611" fmla="*/ 545409 w 1164714"/>
              <a:gd name="connsiteY3611" fmla="*/ 59103 h 1590090"/>
              <a:gd name="connsiteX3612" fmla="*/ 689739 w 1164714"/>
              <a:gd name="connsiteY3612" fmla="*/ 129588 h 1590090"/>
              <a:gd name="connsiteX3613" fmla="*/ 689739 w 1164714"/>
              <a:gd name="connsiteY3613" fmla="*/ 128457 h 1590090"/>
              <a:gd name="connsiteX3614" fmla="*/ 690870 w 1164714"/>
              <a:gd name="connsiteY3614" fmla="*/ 129588 h 1590090"/>
              <a:gd name="connsiteX3615" fmla="*/ 690870 w 1164714"/>
              <a:gd name="connsiteY3615" fmla="*/ 132982 h 1590090"/>
              <a:gd name="connsiteX3616" fmla="*/ 689739 w 1164714"/>
              <a:gd name="connsiteY3616" fmla="*/ 129588 h 1590090"/>
              <a:gd name="connsiteX3617" fmla="*/ 719284 w 1164714"/>
              <a:gd name="connsiteY3617" fmla="*/ 169356 h 1590090"/>
              <a:gd name="connsiteX3618" fmla="*/ 720415 w 1164714"/>
              <a:gd name="connsiteY3618" fmla="*/ 165962 h 1590090"/>
              <a:gd name="connsiteX3619" fmla="*/ 721546 w 1164714"/>
              <a:gd name="connsiteY3619" fmla="*/ 168224 h 1590090"/>
              <a:gd name="connsiteX3620" fmla="*/ 720415 w 1164714"/>
              <a:gd name="connsiteY3620" fmla="*/ 169356 h 1590090"/>
              <a:gd name="connsiteX3621" fmla="*/ 719284 w 1164714"/>
              <a:gd name="connsiteY3621" fmla="*/ 169356 h 1590090"/>
              <a:gd name="connsiteX3622" fmla="*/ 671539 w 1164714"/>
              <a:gd name="connsiteY3622" fmla="*/ 107990 h 1590090"/>
              <a:gd name="connsiteX3623" fmla="*/ 672705 w 1164714"/>
              <a:gd name="connsiteY3623" fmla="*/ 106859 h 1590090"/>
              <a:gd name="connsiteX3624" fmla="*/ 674967 w 1164714"/>
              <a:gd name="connsiteY3624" fmla="*/ 105728 h 1590090"/>
              <a:gd name="connsiteX3625" fmla="*/ 674967 w 1164714"/>
              <a:gd name="connsiteY3625" fmla="*/ 106859 h 1590090"/>
              <a:gd name="connsiteX3626" fmla="*/ 674967 w 1164714"/>
              <a:gd name="connsiteY3626" fmla="*/ 109121 h 1590090"/>
              <a:gd name="connsiteX3627" fmla="*/ 671539 w 1164714"/>
              <a:gd name="connsiteY3627" fmla="*/ 107990 h 1590090"/>
              <a:gd name="connsiteX3628" fmla="*/ 559050 w 1164714"/>
              <a:gd name="connsiteY3628" fmla="*/ 62532 h 1590090"/>
              <a:gd name="connsiteX3629" fmla="*/ 560181 w 1164714"/>
              <a:gd name="connsiteY3629" fmla="*/ 60270 h 1590090"/>
              <a:gd name="connsiteX3630" fmla="*/ 561347 w 1164714"/>
              <a:gd name="connsiteY3630" fmla="*/ 60270 h 1590090"/>
              <a:gd name="connsiteX3631" fmla="*/ 561347 w 1164714"/>
              <a:gd name="connsiteY3631" fmla="*/ 62532 h 1590090"/>
              <a:gd name="connsiteX3632" fmla="*/ 560181 w 1164714"/>
              <a:gd name="connsiteY3632" fmla="*/ 63663 h 1590090"/>
              <a:gd name="connsiteX3633" fmla="*/ 559050 w 1164714"/>
              <a:gd name="connsiteY3633" fmla="*/ 62532 h 1590090"/>
              <a:gd name="connsiteX3634" fmla="*/ 714725 w 1164714"/>
              <a:gd name="connsiteY3634" fmla="*/ 177309 h 1590090"/>
              <a:gd name="connsiteX3635" fmla="*/ 721546 w 1164714"/>
              <a:gd name="connsiteY3635" fmla="*/ 173916 h 1590090"/>
              <a:gd name="connsiteX3636" fmla="*/ 720415 w 1164714"/>
              <a:gd name="connsiteY3636" fmla="*/ 176178 h 1590090"/>
              <a:gd name="connsiteX3637" fmla="*/ 717022 w 1164714"/>
              <a:gd name="connsiteY3637" fmla="*/ 177309 h 1590090"/>
              <a:gd name="connsiteX3638" fmla="*/ 714725 w 1164714"/>
              <a:gd name="connsiteY3638" fmla="*/ 177309 h 1590090"/>
              <a:gd name="connsiteX3639" fmla="*/ 713594 w 1164714"/>
              <a:gd name="connsiteY3639" fmla="*/ 184131 h 1590090"/>
              <a:gd name="connsiteX3640" fmla="*/ 715856 w 1164714"/>
              <a:gd name="connsiteY3640" fmla="*/ 184131 h 1590090"/>
              <a:gd name="connsiteX3641" fmla="*/ 714725 w 1164714"/>
              <a:gd name="connsiteY3641" fmla="*/ 183000 h 1590090"/>
              <a:gd name="connsiteX3642" fmla="*/ 715856 w 1164714"/>
              <a:gd name="connsiteY3642" fmla="*/ 181869 h 1590090"/>
              <a:gd name="connsiteX3643" fmla="*/ 715856 w 1164714"/>
              <a:gd name="connsiteY3643" fmla="*/ 180738 h 1590090"/>
              <a:gd name="connsiteX3644" fmla="*/ 717022 w 1164714"/>
              <a:gd name="connsiteY3644" fmla="*/ 181869 h 1590090"/>
              <a:gd name="connsiteX3645" fmla="*/ 718153 w 1164714"/>
              <a:gd name="connsiteY3645" fmla="*/ 181869 h 1590090"/>
              <a:gd name="connsiteX3646" fmla="*/ 717022 w 1164714"/>
              <a:gd name="connsiteY3646" fmla="*/ 183000 h 1590090"/>
              <a:gd name="connsiteX3647" fmla="*/ 717022 w 1164714"/>
              <a:gd name="connsiteY3647" fmla="*/ 185263 h 1590090"/>
              <a:gd name="connsiteX3648" fmla="*/ 717022 w 1164714"/>
              <a:gd name="connsiteY3648" fmla="*/ 186429 h 1590090"/>
              <a:gd name="connsiteX3649" fmla="*/ 715856 w 1164714"/>
              <a:gd name="connsiteY3649" fmla="*/ 186429 h 1590090"/>
              <a:gd name="connsiteX3650" fmla="*/ 717022 w 1164714"/>
              <a:gd name="connsiteY3650" fmla="*/ 185263 h 1590090"/>
              <a:gd name="connsiteX3651" fmla="*/ 713594 w 1164714"/>
              <a:gd name="connsiteY3651" fmla="*/ 184131 h 1590090"/>
              <a:gd name="connsiteX3652" fmla="*/ 611319 w 1164714"/>
              <a:gd name="connsiteY3652" fmla="*/ 63663 h 1590090"/>
              <a:gd name="connsiteX3653" fmla="*/ 613616 w 1164714"/>
              <a:gd name="connsiteY3653" fmla="*/ 61401 h 1590090"/>
              <a:gd name="connsiteX3654" fmla="*/ 614747 w 1164714"/>
              <a:gd name="connsiteY3654" fmla="*/ 56841 h 1590090"/>
              <a:gd name="connsiteX3655" fmla="*/ 614747 w 1164714"/>
              <a:gd name="connsiteY3655" fmla="*/ 55710 h 1590090"/>
              <a:gd name="connsiteX3656" fmla="*/ 617009 w 1164714"/>
              <a:gd name="connsiteY3656" fmla="*/ 55710 h 1590090"/>
              <a:gd name="connsiteX3657" fmla="*/ 617009 w 1164714"/>
              <a:gd name="connsiteY3657" fmla="*/ 56841 h 1590090"/>
              <a:gd name="connsiteX3658" fmla="*/ 617009 w 1164714"/>
              <a:gd name="connsiteY3658" fmla="*/ 57972 h 1590090"/>
              <a:gd name="connsiteX3659" fmla="*/ 614747 w 1164714"/>
              <a:gd name="connsiteY3659" fmla="*/ 59103 h 1590090"/>
              <a:gd name="connsiteX3660" fmla="*/ 614747 w 1164714"/>
              <a:gd name="connsiteY3660" fmla="*/ 60270 h 1590090"/>
              <a:gd name="connsiteX3661" fmla="*/ 612450 w 1164714"/>
              <a:gd name="connsiteY3661" fmla="*/ 63663 h 1590090"/>
              <a:gd name="connsiteX3662" fmla="*/ 612450 w 1164714"/>
              <a:gd name="connsiteY3662" fmla="*/ 65925 h 1590090"/>
              <a:gd name="connsiteX3663" fmla="*/ 611319 w 1164714"/>
              <a:gd name="connsiteY3663" fmla="*/ 63663 h 1590090"/>
              <a:gd name="connsiteX3664" fmla="*/ 494307 w 1164714"/>
              <a:gd name="connsiteY3664" fmla="*/ 26158 h 1590090"/>
              <a:gd name="connsiteX3665" fmla="*/ 495438 w 1164714"/>
              <a:gd name="connsiteY3665" fmla="*/ 23896 h 1590090"/>
              <a:gd name="connsiteX3666" fmla="*/ 496568 w 1164714"/>
              <a:gd name="connsiteY3666" fmla="*/ 23896 h 1590090"/>
              <a:gd name="connsiteX3667" fmla="*/ 497699 w 1164714"/>
              <a:gd name="connsiteY3667" fmla="*/ 25027 h 1590090"/>
              <a:gd name="connsiteX3668" fmla="*/ 497699 w 1164714"/>
              <a:gd name="connsiteY3668" fmla="*/ 26158 h 1590090"/>
              <a:gd name="connsiteX3669" fmla="*/ 497699 w 1164714"/>
              <a:gd name="connsiteY3669" fmla="*/ 28420 h 1590090"/>
              <a:gd name="connsiteX3670" fmla="*/ 496568 w 1164714"/>
              <a:gd name="connsiteY3670" fmla="*/ 30718 h 1590090"/>
              <a:gd name="connsiteX3671" fmla="*/ 494307 w 1164714"/>
              <a:gd name="connsiteY3671" fmla="*/ 28420 h 1590090"/>
              <a:gd name="connsiteX3672" fmla="*/ 494307 w 1164714"/>
              <a:gd name="connsiteY3672" fmla="*/ 26158 h 1590090"/>
              <a:gd name="connsiteX3673" fmla="*/ 490879 w 1164714"/>
              <a:gd name="connsiteY3673" fmla="*/ 13645 h 1590090"/>
              <a:gd name="connsiteX3674" fmla="*/ 490879 w 1164714"/>
              <a:gd name="connsiteY3674" fmla="*/ 12513 h 1590090"/>
              <a:gd name="connsiteX3675" fmla="*/ 493140 w 1164714"/>
              <a:gd name="connsiteY3675" fmla="*/ 11382 h 1590090"/>
              <a:gd name="connsiteX3676" fmla="*/ 495438 w 1164714"/>
              <a:gd name="connsiteY3676" fmla="*/ 12513 h 1590090"/>
              <a:gd name="connsiteX3677" fmla="*/ 495438 w 1164714"/>
              <a:gd name="connsiteY3677" fmla="*/ 13645 h 1590090"/>
              <a:gd name="connsiteX3678" fmla="*/ 494307 w 1164714"/>
              <a:gd name="connsiteY3678" fmla="*/ 13645 h 1590090"/>
              <a:gd name="connsiteX3679" fmla="*/ 495438 w 1164714"/>
              <a:gd name="connsiteY3679" fmla="*/ 15942 h 1590090"/>
              <a:gd name="connsiteX3680" fmla="*/ 493140 w 1164714"/>
              <a:gd name="connsiteY3680" fmla="*/ 18205 h 1590090"/>
              <a:gd name="connsiteX3681" fmla="*/ 493140 w 1164714"/>
              <a:gd name="connsiteY3681" fmla="*/ 17073 h 1590090"/>
              <a:gd name="connsiteX3682" fmla="*/ 492010 w 1164714"/>
              <a:gd name="connsiteY3682" fmla="*/ 18205 h 1590090"/>
              <a:gd name="connsiteX3683" fmla="*/ 490879 w 1164714"/>
              <a:gd name="connsiteY3683" fmla="*/ 17073 h 1590090"/>
              <a:gd name="connsiteX3684" fmla="*/ 490879 w 1164714"/>
              <a:gd name="connsiteY3684" fmla="*/ 13645 h 1590090"/>
              <a:gd name="connsiteX3685" fmla="*/ 693132 w 1164714"/>
              <a:gd name="connsiteY3685" fmla="*/ 135279 h 1590090"/>
              <a:gd name="connsiteX3686" fmla="*/ 694263 w 1164714"/>
              <a:gd name="connsiteY3686" fmla="*/ 136411 h 1590090"/>
              <a:gd name="connsiteX3687" fmla="*/ 695429 w 1164714"/>
              <a:gd name="connsiteY3687" fmla="*/ 136411 h 1590090"/>
              <a:gd name="connsiteX3688" fmla="*/ 694263 w 1164714"/>
              <a:gd name="connsiteY3688" fmla="*/ 135279 h 1590090"/>
              <a:gd name="connsiteX3689" fmla="*/ 693132 w 1164714"/>
              <a:gd name="connsiteY3689" fmla="*/ 135279 h 1590090"/>
              <a:gd name="connsiteX3690" fmla="*/ 689739 w 1164714"/>
              <a:gd name="connsiteY3690" fmla="*/ 139132 h 1590090"/>
              <a:gd name="connsiteX3691" fmla="*/ 688608 w 1164714"/>
              <a:gd name="connsiteY3691" fmla="*/ 139804 h 1590090"/>
              <a:gd name="connsiteX3692" fmla="*/ 692001 w 1164714"/>
              <a:gd name="connsiteY3692" fmla="*/ 142102 h 1590090"/>
              <a:gd name="connsiteX3693" fmla="*/ 694263 w 1164714"/>
              <a:gd name="connsiteY3693" fmla="*/ 140971 h 1590090"/>
              <a:gd name="connsiteX3694" fmla="*/ 695429 w 1164714"/>
              <a:gd name="connsiteY3694" fmla="*/ 138673 h 1590090"/>
              <a:gd name="connsiteX3695" fmla="*/ 694263 w 1164714"/>
              <a:gd name="connsiteY3695" fmla="*/ 139804 h 1590090"/>
              <a:gd name="connsiteX3696" fmla="*/ 692001 w 1164714"/>
              <a:gd name="connsiteY3696" fmla="*/ 140971 h 1590090"/>
              <a:gd name="connsiteX3697" fmla="*/ 689739 w 1164714"/>
              <a:gd name="connsiteY3697" fmla="*/ 139804 h 1590090"/>
              <a:gd name="connsiteX3698" fmla="*/ 689739 w 1164714"/>
              <a:gd name="connsiteY3698" fmla="*/ 139132 h 1590090"/>
              <a:gd name="connsiteX3699" fmla="*/ 669277 w 1164714"/>
              <a:gd name="connsiteY3699" fmla="*/ 90952 h 1590090"/>
              <a:gd name="connsiteX3700" fmla="*/ 669277 w 1164714"/>
              <a:gd name="connsiteY3700" fmla="*/ 87523 h 1590090"/>
              <a:gd name="connsiteX3701" fmla="*/ 670408 w 1164714"/>
              <a:gd name="connsiteY3701" fmla="*/ 86392 h 1590090"/>
              <a:gd name="connsiteX3702" fmla="*/ 671539 w 1164714"/>
              <a:gd name="connsiteY3702" fmla="*/ 84130 h 1590090"/>
              <a:gd name="connsiteX3703" fmla="*/ 672705 w 1164714"/>
              <a:gd name="connsiteY3703" fmla="*/ 84130 h 1590090"/>
              <a:gd name="connsiteX3704" fmla="*/ 674967 w 1164714"/>
              <a:gd name="connsiteY3704" fmla="*/ 86392 h 1590090"/>
              <a:gd name="connsiteX3705" fmla="*/ 674967 w 1164714"/>
              <a:gd name="connsiteY3705" fmla="*/ 87523 h 1590090"/>
              <a:gd name="connsiteX3706" fmla="*/ 673836 w 1164714"/>
              <a:gd name="connsiteY3706" fmla="*/ 88655 h 1590090"/>
              <a:gd name="connsiteX3707" fmla="*/ 669277 w 1164714"/>
              <a:gd name="connsiteY3707" fmla="*/ 92083 h 1590090"/>
              <a:gd name="connsiteX3708" fmla="*/ 669277 w 1164714"/>
              <a:gd name="connsiteY3708" fmla="*/ 90952 h 1590090"/>
              <a:gd name="connsiteX3709" fmla="*/ 632912 w 1164714"/>
              <a:gd name="connsiteY3709" fmla="*/ 50018 h 1590090"/>
              <a:gd name="connsiteX3710" fmla="*/ 631781 w 1164714"/>
              <a:gd name="connsiteY3710" fmla="*/ 53447 h 1590090"/>
              <a:gd name="connsiteX3711" fmla="*/ 632912 w 1164714"/>
              <a:gd name="connsiteY3711" fmla="*/ 51150 h 1590090"/>
              <a:gd name="connsiteX3712" fmla="*/ 632912 w 1164714"/>
              <a:gd name="connsiteY3712" fmla="*/ 50018 h 1590090"/>
              <a:gd name="connsiteX3713" fmla="*/ 631781 w 1164714"/>
              <a:gd name="connsiteY3713" fmla="*/ 53447 h 1590090"/>
              <a:gd name="connsiteX3714" fmla="*/ 628388 w 1164714"/>
              <a:gd name="connsiteY3714" fmla="*/ 51150 h 1590090"/>
              <a:gd name="connsiteX3715" fmla="*/ 627222 w 1164714"/>
              <a:gd name="connsiteY3715" fmla="*/ 51150 h 1590090"/>
              <a:gd name="connsiteX3716" fmla="*/ 630650 w 1164714"/>
              <a:gd name="connsiteY3716" fmla="*/ 53447 h 1590090"/>
              <a:gd name="connsiteX3717" fmla="*/ 632912 w 1164714"/>
              <a:gd name="connsiteY3717" fmla="*/ 59103 h 1590090"/>
              <a:gd name="connsiteX3718" fmla="*/ 634043 w 1164714"/>
              <a:gd name="connsiteY3718" fmla="*/ 59103 h 1590090"/>
              <a:gd name="connsiteX3719" fmla="*/ 632912 w 1164714"/>
              <a:gd name="connsiteY3719" fmla="*/ 57972 h 1590090"/>
              <a:gd name="connsiteX3720" fmla="*/ 631781 w 1164714"/>
              <a:gd name="connsiteY3720" fmla="*/ 53447 h 1590090"/>
              <a:gd name="connsiteX3721" fmla="*/ 696560 w 1164714"/>
              <a:gd name="connsiteY3721" fmla="*/ 138673 h 1590090"/>
              <a:gd name="connsiteX3722" fmla="*/ 695429 w 1164714"/>
              <a:gd name="connsiteY3722" fmla="*/ 135279 h 1590090"/>
              <a:gd name="connsiteX3723" fmla="*/ 696560 w 1164714"/>
              <a:gd name="connsiteY3723" fmla="*/ 131851 h 1590090"/>
              <a:gd name="connsiteX3724" fmla="*/ 697691 w 1164714"/>
              <a:gd name="connsiteY3724" fmla="*/ 131851 h 1590090"/>
              <a:gd name="connsiteX3725" fmla="*/ 698822 w 1164714"/>
              <a:gd name="connsiteY3725" fmla="*/ 131851 h 1590090"/>
              <a:gd name="connsiteX3726" fmla="*/ 698822 w 1164714"/>
              <a:gd name="connsiteY3726" fmla="*/ 129588 h 1590090"/>
              <a:gd name="connsiteX3727" fmla="*/ 699953 w 1164714"/>
              <a:gd name="connsiteY3727" fmla="*/ 129588 h 1590090"/>
              <a:gd name="connsiteX3728" fmla="*/ 701084 w 1164714"/>
              <a:gd name="connsiteY3728" fmla="*/ 130719 h 1590090"/>
              <a:gd name="connsiteX3729" fmla="*/ 699953 w 1164714"/>
              <a:gd name="connsiteY3729" fmla="*/ 131851 h 1590090"/>
              <a:gd name="connsiteX3730" fmla="*/ 701084 w 1164714"/>
              <a:gd name="connsiteY3730" fmla="*/ 135279 h 1590090"/>
              <a:gd name="connsiteX3731" fmla="*/ 699953 w 1164714"/>
              <a:gd name="connsiteY3731" fmla="*/ 137542 h 1590090"/>
              <a:gd name="connsiteX3732" fmla="*/ 701084 w 1164714"/>
              <a:gd name="connsiteY3732" fmla="*/ 136411 h 1590090"/>
              <a:gd name="connsiteX3733" fmla="*/ 699953 w 1164714"/>
              <a:gd name="connsiteY3733" fmla="*/ 138673 h 1590090"/>
              <a:gd name="connsiteX3734" fmla="*/ 698822 w 1164714"/>
              <a:gd name="connsiteY3734" fmla="*/ 139804 h 1590090"/>
              <a:gd name="connsiteX3735" fmla="*/ 697691 w 1164714"/>
              <a:gd name="connsiteY3735" fmla="*/ 139804 h 1590090"/>
              <a:gd name="connsiteX3736" fmla="*/ 696560 w 1164714"/>
              <a:gd name="connsiteY3736" fmla="*/ 138673 h 1590090"/>
              <a:gd name="connsiteX3737" fmla="*/ 539754 w 1164714"/>
              <a:gd name="connsiteY3737" fmla="*/ 31849 h 1590090"/>
              <a:gd name="connsiteX3738" fmla="*/ 538624 w 1164714"/>
              <a:gd name="connsiteY3738" fmla="*/ 31849 h 1590090"/>
              <a:gd name="connsiteX3739" fmla="*/ 537457 w 1164714"/>
              <a:gd name="connsiteY3739" fmla="*/ 30718 h 1590090"/>
              <a:gd name="connsiteX3740" fmla="*/ 535196 w 1164714"/>
              <a:gd name="connsiteY3740" fmla="*/ 30718 h 1590090"/>
              <a:gd name="connsiteX3741" fmla="*/ 531803 w 1164714"/>
              <a:gd name="connsiteY3741" fmla="*/ 31849 h 1590090"/>
              <a:gd name="connsiteX3742" fmla="*/ 529506 w 1164714"/>
              <a:gd name="connsiteY3742" fmla="*/ 34111 h 1590090"/>
              <a:gd name="connsiteX3743" fmla="*/ 528375 w 1164714"/>
              <a:gd name="connsiteY3743" fmla="*/ 34111 h 1590090"/>
              <a:gd name="connsiteX3744" fmla="*/ 531803 w 1164714"/>
              <a:gd name="connsiteY3744" fmla="*/ 30718 h 1590090"/>
              <a:gd name="connsiteX3745" fmla="*/ 532934 w 1164714"/>
              <a:gd name="connsiteY3745" fmla="*/ 28420 h 1590090"/>
              <a:gd name="connsiteX3746" fmla="*/ 534065 w 1164714"/>
              <a:gd name="connsiteY3746" fmla="*/ 28420 h 1590090"/>
              <a:gd name="connsiteX3747" fmla="*/ 532934 w 1164714"/>
              <a:gd name="connsiteY3747" fmla="*/ 27289 h 1590090"/>
              <a:gd name="connsiteX3748" fmla="*/ 532934 w 1164714"/>
              <a:gd name="connsiteY3748" fmla="*/ 26158 h 1590090"/>
              <a:gd name="connsiteX3749" fmla="*/ 532934 w 1164714"/>
              <a:gd name="connsiteY3749" fmla="*/ 25027 h 1590090"/>
              <a:gd name="connsiteX3750" fmla="*/ 535196 w 1164714"/>
              <a:gd name="connsiteY3750" fmla="*/ 23896 h 1590090"/>
              <a:gd name="connsiteX3751" fmla="*/ 537457 w 1164714"/>
              <a:gd name="connsiteY3751" fmla="*/ 25027 h 1590090"/>
              <a:gd name="connsiteX3752" fmla="*/ 537457 w 1164714"/>
              <a:gd name="connsiteY3752" fmla="*/ 26158 h 1590090"/>
              <a:gd name="connsiteX3753" fmla="*/ 539754 w 1164714"/>
              <a:gd name="connsiteY3753" fmla="*/ 27289 h 1590090"/>
              <a:gd name="connsiteX3754" fmla="*/ 540885 w 1164714"/>
              <a:gd name="connsiteY3754" fmla="*/ 30718 h 1590090"/>
              <a:gd name="connsiteX3755" fmla="*/ 539754 w 1164714"/>
              <a:gd name="connsiteY3755" fmla="*/ 30718 h 1590090"/>
              <a:gd name="connsiteX3756" fmla="*/ 539754 w 1164714"/>
              <a:gd name="connsiteY3756" fmla="*/ 29552 h 1590090"/>
              <a:gd name="connsiteX3757" fmla="*/ 539754 w 1164714"/>
              <a:gd name="connsiteY3757" fmla="*/ 31849 h 1590090"/>
              <a:gd name="connsiteX3758" fmla="*/ 517031 w 1164714"/>
              <a:gd name="connsiteY3758" fmla="*/ 35243 h 1590090"/>
              <a:gd name="connsiteX3759" fmla="*/ 513603 w 1164714"/>
              <a:gd name="connsiteY3759" fmla="*/ 37505 h 1590090"/>
              <a:gd name="connsiteX3760" fmla="*/ 511341 w 1164714"/>
              <a:gd name="connsiteY3760" fmla="*/ 34111 h 1590090"/>
              <a:gd name="connsiteX3761" fmla="*/ 512472 w 1164714"/>
              <a:gd name="connsiteY3761" fmla="*/ 34111 h 1590090"/>
              <a:gd name="connsiteX3762" fmla="*/ 511341 w 1164714"/>
              <a:gd name="connsiteY3762" fmla="*/ 31849 h 1590090"/>
              <a:gd name="connsiteX3763" fmla="*/ 511341 w 1164714"/>
              <a:gd name="connsiteY3763" fmla="*/ 29552 h 1590090"/>
              <a:gd name="connsiteX3764" fmla="*/ 512472 w 1164714"/>
              <a:gd name="connsiteY3764" fmla="*/ 29552 h 1590090"/>
              <a:gd name="connsiteX3765" fmla="*/ 511341 w 1164714"/>
              <a:gd name="connsiteY3765" fmla="*/ 28420 h 1590090"/>
              <a:gd name="connsiteX3766" fmla="*/ 512472 w 1164714"/>
              <a:gd name="connsiteY3766" fmla="*/ 26158 h 1590090"/>
              <a:gd name="connsiteX3767" fmla="*/ 513603 w 1164714"/>
              <a:gd name="connsiteY3767" fmla="*/ 29552 h 1590090"/>
              <a:gd name="connsiteX3768" fmla="*/ 514733 w 1164714"/>
              <a:gd name="connsiteY3768" fmla="*/ 29552 h 1590090"/>
              <a:gd name="connsiteX3769" fmla="*/ 515864 w 1164714"/>
              <a:gd name="connsiteY3769" fmla="*/ 31849 h 1590090"/>
              <a:gd name="connsiteX3770" fmla="*/ 514733 w 1164714"/>
              <a:gd name="connsiteY3770" fmla="*/ 29552 h 1590090"/>
              <a:gd name="connsiteX3771" fmla="*/ 513603 w 1164714"/>
              <a:gd name="connsiteY3771" fmla="*/ 28420 h 1590090"/>
              <a:gd name="connsiteX3772" fmla="*/ 513603 w 1164714"/>
              <a:gd name="connsiteY3772" fmla="*/ 26158 h 1590090"/>
              <a:gd name="connsiteX3773" fmla="*/ 514733 w 1164714"/>
              <a:gd name="connsiteY3773" fmla="*/ 23896 h 1590090"/>
              <a:gd name="connsiteX3774" fmla="*/ 517031 w 1164714"/>
              <a:gd name="connsiteY3774" fmla="*/ 28420 h 1590090"/>
              <a:gd name="connsiteX3775" fmla="*/ 518161 w 1164714"/>
              <a:gd name="connsiteY3775" fmla="*/ 29552 h 1590090"/>
              <a:gd name="connsiteX3776" fmla="*/ 517031 w 1164714"/>
              <a:gd name="connsiteY3776" fmla="*/ 32980 h 1590090"/>
              <a:gd name="connsiteX3777" fmla="*/ 518161 w 1164714"/>
              <a:gd name="connsiteY3777" fmla="*/ 34111 h 1590090"/>
              <a:gd name="connsiteX3778" fmla="*/ 517031 w 1164714"/>
              <a:gd name="connsiteY3778" fmla="*/ 35243 h 1590090"/>
              <a:gd name="connsiteX3779" fmla="*/ 663587 w 1164714"/>
              <a:gd name="connsiteY3779" fmla="*/ 82999 h 1590090"/>
              <a:gd name="connsiteX3780" fmla="*/ 664718 w 1164714"/>
              <a:gd name="connsiteY3780" fmla="*/ 80701 h 1590090"/>
              <a:gd name="connsiteX3781" fmla="*/ 668146 w 1164714"/>
              <a:gd name="connsiteY3781" fmla="*/ 76176 h 1590090"/>
              <a:gd name="connsiteX3782" fmla="*/ 668146 w 1164714"/>
              <a:gd name="connsiteY3782" fmla="*/ 75045 h 1590090"/>
              <a:gd name="connsiteX3783" fmla="*/ 662456 w 1164714"/>
              <a:gd name="connsiteY3783" fmla="*/ 82999 h 1590090"/>
              <a:gd name="connsiteX3784" fmla="*/ 660195 w 1164714"/>
              <a:gd name="connsiteY3784" fmla="*/ 84130 h 1590090"/>
              <a:gd name="connsiteX3785" fmla="*/ 663587 w 1164714"/>
              <a:gd name="connsiteY3785" fmla="*/ 82999 h 1590090"/>
              <a:gd name="connsiteX3786" fmla="*/ 643161 w 1164714"/>
              <a:gd name="connsiteY3786" fmla="*/ 47756 h 1590090"/>
              <a:gd name="connsiteX3787" fmla="*/ 645422 w 1164714"/>
              <a:gd name="connsiteY3787" fmla="*/ 46625 h 1590090"/>
              <a:gd name="connsiteX3788" fmla="*/ 645422 w 1164714"/>
              <a:gd name="connsiteY3788" fmla="*/ 45494 h 1590090"/>
              <a:gd name="connsiteX3789" fmla="*/ 644291 w 1164714"/>
              <a:gd name="connsiteY3789" fmla="*/ 45494 h 1590090"/>
              <a:gd name="connsiteX3790" fmla="*/ 643161 w 1164714"/>
              <a:gd name="connsiteY3790" fmla="*/ 47756 h 1590090"/>
              <a:gd name="connsiteX3791" fmla="*/ 644291 w 1164714"/>
              <a:gd name="connsiteY3791" fmla="*/ 45494 h 1590090"/>
              <a:gd name="connsiteX3792" fmla="*/ 643161 w 1164714"/>
              <a:gd name="connsiteY3792" fmla="*/ 45494 h 1590090"/>
              <a:gd name="connsiteX3793" fmla="*/ 643161 w 1164714"/>
              <a:gd name="connsiteY3793" fmla="*/ 46625 h 1590090"/>
              <a:gd name="connsiteX3794" fmla="*/ 644291 w 1164714"/>
              <a:gd name="connsiteY3794" fmla="*/ 45494 h 1590090"/>
              <a:gd name="connsiteX3795" fmla="*/ 643161 w 1164714"/>
              <a:gd name="connsiteY3795" fmla="*/ 45494 h 1590090"/>
              <a:gd name="connsiteX3796" fmla="*/ 644291 w 1164714"/>
              <a:gd name="connsiteY3796" fmla="*/ 44327 h 1590090"/>
              <a:gd name="connsiteX3797" fmla="*/ 643161 w 1164714"/>
              <a:gd name="connsiteY3797" fmla="*/ 44327 h 1590090"/>
              <a:gd name="connsiteX3798" fmla="*/ 643161 w 1164714"/>
              <a:gd name="connsiteY3798" fmla="*/ 45494 h 159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Lst>
            <a:rect l="l" t="t" r="r" b="b"/>
            <a:pathLst>
              <a:path w="1164714" h="1590090">
                <a:moveTo>
                  <a:pt x="0" y="742217"/>
                </a:moveTo>
                <a:lnTo>
                  <a:pt x="32937" y="714927"/>
                </a:lnTo>
                <a:lnTo>
                  <a:pt x="48840" y="703545"/>
                </a:lnTo>
                <a:lnTo>
                  <a:pt x="50007" y="701283"/>
                </a:lnTo>
                <a:lnTo>
                  <a:pt x="53399" y="699020"/>
                </a:lnTo>
                <a:lnTo>
                  <a:pt x="52269" y="696723"/>
                </a:lnTo>
                <a:lnTo>
                  <a:pt x="53399" y="695592"/>
                </a:lnTo>
                <a:lnTo>
                  <a:pt x="54530" y="695592"/>
                </a:lnTo>
                <a:lnTo>
                  <a:pt x="55661" y="696723"/>
                </a:lnTo>
                <a:lnTo>
                  <a:pt x="59089" y="694460"/>
                </a:lnTo>
                <a:lnTo>
                  <a:pt x="90896" y="669469"/>
                </a:lnTo>
                <a:lnTo>
                  <a:pt x="93157" y="667171"/>
                </a:lnTo>
                <a:lnTo>
                  <a:pt x="112489" y="651264"/>
                </a:lnTo>
                <a:lnTo>
                  <a:pt x="115917" y="649002"/>
                </a:lnTo>
                <a:lnTo>
                  <a:pt x="121571" y="644442"/>
                </a:lnTo>
                <a:lnTo>
                  <a:pt x="135212" y="633095"/>
                </a:lnTo>
                <a:lnTo>
                  <a:pt x="156806" y="616057"/>
                </a:lnTo>
                <a:lnTo>
                  <a:pt x="159067" y="612628"/>
                </a:lnTo>
                <a:lnTo>
                  <a:pt x="161364" y="610366"/>
                </a:lnTo>
                <a:lnTo>
                  <a:pt x="164757" y="611497"/>
                </a:lnTo>
                <a:lnTo>
                  <a:pt x="167019" y="611497"/>
                </a:lnTo>
                <a:lnTo>
                  <a:pt x="168185" y="613759"/>
                </a:lnTo>
                <a:lnTo>
                  <a:pt x="169316" y="612628"/>
                </a:lnTo>
                <a:lnTo>
                  <a:pt x="171578" y="613759"/>
                </a:lnTo>
                <a:lnTo>
                  <a:pt x="173840" y="613759"/>
                </a:lnTo>
                <a:lnTo>
                  <a:pt x="176137" y="613759"/>
                </a:lnTo>
                <a:lnTo>
                  <a:pt x="179529" y="614891"/>
                </a:lnTo>
                <a:lnTo>
                  <a:pt x="184088" y="611497"/>
                </a:lnTo>
                <a:lnTo>
                  <a:pt x="186350" y="608104"/>
                </a:lnTo>
                <a:lnTo>
                  <a:pt x="188612" y="606937"/>
                </a:lnTo>
                <a:lnTo>
                  <a:pt x="190909" y="605806"/>
                </a:lnTo>
                <a:lnTo>
                  <a:pt x="192040" y="604675"/>
                </a:lnTo>
                <a:lnTo>
                  <a:pt x="196563" y="598984"/>
                </a:lnTo>
                <a:lnTo>
                  <a:pt x="198861" y="592161"/>
                </a:lnTo>
                <a:lnTo>
                  <a:pt x="204515" y="586506"/>
                </a:lnTo>
                <a:lnTo>
                  <a:pt x="206812" y="583077"/>
                </a:lnTo>
                <a:lnTo>
                  <a:pt x="209074" y="579683"/>
                </a:lnTo>
                <a:lnTo>
                  <a:pt x="209074" y="577386"/>
                </a:lnTo>
                <a:lnTo>
                  <a:pt x="211336" y="575123"/>
                </a:lnTo>
                <a:lnTo>
                  <a:pt x="211336" y="572861"/>
                </a:lnTo>
                <a:lnTo>
                  <a:pt x="213633" y="570563"/>
                </a:lnTo>
                <a:lnTo>
                  <a:pt x="212502" y="570563"/>
                </a:lnTo>
                <a:lnTo>
                  <a:pt x="213633" y="568301"/>
                </a:lnTo>
                <a:lnTo>
                  <a:pt x="213633" y="566039"/>
                </a:lnTo>
                <a:lnTo>
                  <a:pt x="214764" y="564907"/>
                </a:lnTo>
                <a:lnTo>
                  <a:pt x="213633" y="563776"/>
                </a:lnTo>
                <a:lnTo>
                  <a:pt x="218156" y="561479"/>
                </a:lnTo>
                <a:lnTo>
                  <a:pt x="219287" y="559216"/>
                </a:lnTo>
                <a:lnTo>
                  <a:pt x="220454" y="559216"/>
                </a:lnTo>
                <a:lnTo>
                  <a:pt x="221585" y="559216"/>
                </a:lnTo>
                <a:lnTo>
                  <a:pt x="221585" y="556954"/>
                </a:lnTo>
                <a:lnTo>
                  <a:pt x="223846" y="558085"/>
                </a:lnTo>
                <a:lnTo>
                  <a:pt x="224977" y="555788"/>
                </a:lnTo>
                <a:lnTo>
                  <a:pt x="226108" y="555788"/>
                </a:lnTo>
                <a:lnTo>
                  <a:pt x="228405" y="552394"/>
                </a:lnTo>
                <a:lnTo>
                  <a:pt x="229536" y="552394"/>
                </a:lnTo>
                <a:lnTo>
                  <a:pt x="230667" y="552394"/>
                </a:lnTo>
                <a:lnTo>
                  <a:pt x="229536" y="547834"/>
                </a:lnTo>
                <a:lnTo>
                  <a:pt x="230667" y="547834"/>
                </a:lnTo>
                <a:lnTo>
                  <a:pt x="230667" y="546703"/>
                </a:lnTo>
                <a:lnTo>
                  <a:pt x="231798" y="545572"/>
                </a:lnTo>
                <a:lnTo>
                  <a:pt x="231798" y="543309"/>
                </a:lnTo>
                <a:lnTo>
                  <a:pt x="232929" y="542178"/>
                </a:lnTo>
                <a:lnTo>
                  <a:pt x="231798" y="541012"/>
                </a:lnTo>
                <a:lnTo>
                  <a:pt x="234060" y="539881"/>
                </a:lnTo>
                <a:lnTo>
                  <a:pt x="235226" y="541012"/>
                </a:lnTo>
                <a:lnTo>
                  <a:pt x="236357" y="539881"/>
                </a:lnTo>
                <a:lnTo>
                  <a:pt x="236357" y="538749"/>
                </a:lnTo>
                <a:lnTo>
                  <a:pt x="235226" y="536487"/>
                </a:lnTo>
                <a:lnTo>
                  <a:pt x="236357" y="535356"/>
                </a:lnTo>
                <a:lnTo>
                  <a:pt x="235226" y="534225"/>
                </a:lnTo>
                <a:lnTo>
                  <a:pt x="235226" y="531927"/>
                </a:lnTo>
                <a:lnTo>
                  <a:pt x="234060" y="529665"/>
                </a:lnTo>
                <a:lnTo>
                  <a:pt x="235226" y="528534"/>
                </a:lnTo>
                <a:lnTo>
                  <a:pt x="235226" y="527403"/>
                </a:lnTo>
                <a:lnTo>
                  <a:pt x="237488" y="525105"/>
                </a:lnTo>
                <a:lnTo>
                  <a:pt x="237488" y="523974"/>
                </a:lnTo>
                <a:lnTo>
                  <a:pt x="237488" y="521711"/>
                </a:lnTo>
                <a:lnTo>
                  <a:pt x="238619" y="521711"/>
                </a:lnTo>
                <a:lnTo>
                  <a:pt x="238619" y="519449"/>
                </a:lnTo>
                <a:lnTo>
                  <a:pt x="239749" y="518283"/>
                </a:lnTo>
                <a:lnTo>
                  <a:pt x="242047" y="518283"/>
                </a:lnTo>
                <a:lnTo>
                  <a:pt x="240880" y="519449"/>
                </a:lnTo>
                <a:lnTo>
                  <a:pt x="242047" y="519449"/>
                </a:lnTo>
                <a:lnTo>
                  <a:pt x="242047" y="518283"/>
                </a:lnTo>
                <a:lnTo>
                  <a:pt x="244308" y="518283"/>
                </a:lnTo>
                <a:lnTo>
                  <a:pt x="244308" y="517151"/>
                </a:lnTo>
                <a:lnTo>
                  <a:pt x="245439" y="517151"/>
                </a:lnTo>
                <a:lnTo>
                  <a:pt x="245439" y="516020"/>
                </a:lnTo>
                <a:lnTo>
                  <a:pt x="246570" y="514889"/>
                </a:lnTo>
                <a:lnTo>
                  <a:pt x="248832" y="514889"/>
                </a:lnTo>
                <a:lnTo>
                  <a:pt x="248832" y="513758"/>
                </a:lnTo>
                <a:lnTo>
                  <a:pt x="252260" y="511460"/>
                </a:lnTo>
                <a:lnTo>
                  <a:pt x="253391" y="509198"/>
                </a:lnTo>
                <a:lnTo>
                  <a:pt x="255653" y="509198"/>
                </a:lnTo>
                <a:lnTo>
                  <a:pt x="256819" y="509198"/>
                </a:lnTo>
                <a:lnTo>
                  <a:pt x="257950" y="506936"/>
                </a:lnTo>
                <a:lnTo>
                  <a:pt x="259081" y="506936"/>
                </a:lnTo>
                <a:lnTo>
                  <a:pt x="260212" y="504673"/>
                </a:lnTo>
                <a:lnTo>
                  <a:pt x="261343" y="505804"/>
                </a:lnTo>
                <a:lnTo>
                  <a:pt x="261343" y="503507"/>
                </a:lnTo>
                <a:lnTo>
                  <a:pt x="262473" y="503507"/>
                </a:lnTo>
                <a:lnTo>
                  <a:pt x="262473" y="502376"/>
                </a:lnTo>
                <a:lnTo>
                  <a:pt x="262473" y="500113"/>
                </a:lnTo>
                <a:lnTo>
                  <a:pt x="263604" y="500113"/>
                </a:lnTo>
                <a:lnTo>
                  <a:pt x="264771" y="498982"/>
                </a:lnTo>
                <a:lnTo>
                  <a:pt x="264771" y="495553"/>
                </a:lnTo>
                <a:lnTo>
                  <a:pt x="267032" y="494422"/>
                </a:lnTo>
                <a:lnTo>
                  <a:pt x="269294" y="492160"/>
                </a:lnTo>
                <a:lnTo>
                  <a:pt x="270425" y="493291"/>
                </a:lnTo>
                <a:lnTo>
                  <a:pt x="270425" y="492160"/>
                </a:lnTo>
                <a:lnTo>
                  <a:pt x="270425" y="488731"/>
                </a:lnTo>
                <a:lnTo>
                  <a:pt x="271556" y="488731"/>
                </a:lnTo>
                <a:lnTo>
                  <a:pt x="272722" y="488731"/>
                </a:lnTo>
                <a:lnTo>
                  <a:pt x="273853" y="488731"/>
                </a:lnTo>
                <a:lnTo>
                  <a:pt x="274984" y="488731"/>
                </a:lnTo>
                <a:lnTo>
                  <a:pt x="276115" y="485338"/>
                </a:lnTo>
                <a:lnTo>
                  <a:pt x="278377" y="484206"/>
                </a:lnTo>
                <a:lnTo>
                  <a:pt x="279543" y="481909"/>
                </a:lnTo>
                <a:lnTo>
                  <a:pt x="278377" y="479646"/>
                </a:lnTo>
                <a:lnTo>
                  <a:pt x="280674" y="478515"/>
                </a:lnTo>
                <a:lnTo>
                  <a:pt x="280674" y="477384"/>
                </a:lnTo>
                <a:lnTo>
                  <a:pt x="280674" y="475122"/>
                </a:lnTo>
                <a:lnTo>
                  <a:pt x="282936" y="473955"/>
                </a:lnTo>
                <a:lnTo>
                  <a:pt x="282936" y="472824"/>
                </a:lnTo>
                <a:lnTo>
                  <a:pt x="282936" y="470562"/>
                </a:lnTo>
                <a:lnTo>
                  <a:pt x="282936" y="468300"/>
                </a:lnTo>
                <a:lnTo>
                  <a:pt x="284066" y="466002"/>
                </a:lnTo>
                <a:lnTo>
                  <a:pt x="284066" y="463740"/>
                </a:lnTo>
                <a:lnTo>
                  <a:pt x="282936" y="462608"/>
                </a:lnTo>
                <a:lnTo>
                  <a:pt x="285197" y="461477"/>
                </a:lnTo>
                <a:lnTo>
                  <a:pt x="285197" y="459180"/>
                </a:lnTo>
                <a:lnTo>
                  <a:pt x="284066" y="454655"/>
                </a:lnTo>
                <a:lnTo>
                  <a:pt x="287494" y="452357"/>
                </a:lnTo>
                <a:lnTo>
                  <a:pt x="286364" y="451226"/>
                </a:lnTo>
                <a:lnTo>
                  <a:pt x="285197" y="452357"/>
                </a:lnTo>
                <a:lnTo>
                  <a:pt x="285197" y="451226"/>
                </a:lnTo>
                <a:lnTo>
                  <a:pt x="285197" y="450095"/>
                </a:lnTo>
                <a:lnTo>
                  <a:pt x="284066" y="448964"/>
                </a:lnTo>
                <a:lnTo>
                  <a:pt x="285197" y="448964"/>
                </a:lnTo>
                <a:lnTo>
                  <a:pt x="286364" y="447833"/>
                </a:lnTo>
                <a:lnTo>
                  <a:pt x="285197" y="446701"/>
                </a:lnTo>
                <a:lnTo>
                  <a:pt x="286364" y="446701"/>
                </a:lnTo>
                <a:lnTo>
                  <a:pt x="285197" y="446701"/>
                </a:lnTo>
                <a:lnTo>
                  <a:pt x="286364" y="445570"/>
                </a:lnTo>
                <a:lnTo>
                  <a:pt x="285197" y="444404"/>
                </a:lnTo>
                <a:lnTo>
                  <a:pt x="286364" y="443273"/>
                </a:lnTo>
                <a:lnTo>
                  <a:pt x="287494" y="441010"/>
                </a:lnTo>
                <a:lnTo>
                  <a:pt x="288625" y="441010"/>
                </a:lnTo>
                <a:lnTo>
                  <a:pt x="287494" y="438748"/>
                </a:lnTo>
                <a:lnTo>
                  <a:pt x="288625" y="437617"/>
                </a:lnTo>
                <a:lnTo>
                  <a:pt x="287494" y="436450"/>
                </a:lnTo>
                <a:lnTo>
                  <a:pt x="287494" y="435319"/>
                </a:lnTo>
                <a:lnTo>
                  <a:pt x="287494" y="434188"/>
                </a:lnTo>
                <a:lnTo>
                  <a:pt x="288625" y="434188"/>
                </a:lnTo>
                <a:lnTo>
                  <a:pt x="289756" y="434188"/>
                </a:lnTo>
                <a:lnTo>
                  <a:pt x="289756" y="431926"/>
                </a:lnTo>
                <a:lnTo>
                  <a:pt x="292018" y="430795"/>
                </a:lnTo>
                <a:lnTo>
                  <a:pt x="292018" y="429628"/>
                </a:lnTo>
                <a:lnTo>
                  <a:pt x="294315" y="429628"/>
                </a:lnTo>
                <a:lnTo>
                  <a:pt x="295446" y="428497"/>
                </a:lnTo>
                <a:lnTo>
                  <a:pt x="297708" y="427366"/>
                </a:lnTo>
                <a:lnTo>
                  <a:pt x="296577" y="426235"/>
                </a:lnTo>
                <a:lnTo>
                  <a:pt x="298839" y="426235"/>
                </a:lnTo>
                <a:lnTo>
                  <a:pt x="296577" y="422806"/>
                </a:lnTo>
                <a:lnTo>
                  <a:pt x="296577" y="421675"/>
                </a:lnTo>
                <a:lnTo>
                  <a:pt x="298839" y="421675"/>
                </a:lnTo>
                <a:lnTo>
                  <a:pt x="298839" y="422806"/>
                </a:lnTo>
                <a:lnTo>
                  <a:pt x="299970" y="422806"/>
                </a:lnTo>
                <a:lnTo>
                  <a:pt x="298839" y="418281"/>
                </a:lnTo>
                <a:lnTo>
                  <a:pt x="302267" y="419412"/>
                </a:lnTo>
                <a:lnTo>
                  <a:pt x="302267" y="417150"/>
                </a:lnTo>
                <a:lnTo>
                  <a:pt x="301100" y="417150"/>
                </a:lnTo>
                <a:lnTo>
                  <a:pt x="301100" y="416019"/>
                </a:lnTo>
                <a:lnTo>
                  <a:pt x="302267" y="416019"/>
                </a:lnTo>
                <a:lnTo>
                  <a:pt x="301100" y="414852"/>
                </a:lnTo>
                <a:lnTo>
                  <a:pt x="303398" y="414852"/>
                </a:lnTo>
                <a:lnTo>
                  <a:pt x="302267" y="412590"/>
                </a:lnTo>
                <a:lnTo>
                  <a:pt x="301100" y="412590"/>
                </a:lnTo>
                <a:lnTo>
                  <a:pt x="301100" y="410328"/>
                </a:lnTo>
                <a:lnTo>
                  <a:pt x="302267" y="410328"/>
                </a:lnTo>
                <a:lnTo>
                  <a:pt x="302267" y="409196"/>
                </a:lnTo>
                <a:lnTo>
                  <a:pt x="302267" y="410328"/>
                </a:lnTo>
                <a:lnTo>
                  <a:pt x="303398" y="409196"/>
                </a:lnTo>
                <a:lnTo>
                  <a:pt x="302267" y="406899"/>
                </a:lnTo>
                <a:lnTo>
                  <a:pt x="302267" y="405768"/>
                </a:lnTo>
                <a:lnTo>
                  <a:pt x="302267" y="404637"/>
                </a:lnTo>
                <a:lnTo>
                  <a:pt x="303398" y="404637"/>
                </a:lnTo>
                <a:lnTo>
                  <a:pt x="303398" y="401243"/>
                </a:lnTo>
                <a:lnTo>
                  <a:pt x="304529" y="402374"/>
                </a:lnTo>
                <a:lnTo>
                  <a:pt x="305659" y="401243"/>
                </a:lnTo>
                <a:lnTo>
                  <a:pt x="306790" y="400077"/>
                </a:lnTo>
                <a:lnTo>
                  <a:pt x="305659" y="400077"/>
                </a:lnTo>
                <a:lnTo>
                  <a:pt x="306790" y="400077"/>
                </a:lnTo>
                <a:lnTo>
                  <a:pt x="307921" y="398945"/>
                </a:lnTo>
                <a:lnTo>
                  <a:pt x="309087" y="400077"/>
                </a:lnTo>
                <a:lnTo>
                  <a:pt x="309087" y="398945"/>
                </a:lnTo>
                <a:lnTo>
                  <a:pt x="310218" y="398945"/>
                </a:lnTo>
                <a:lnTo>
                  <a:pt x="310218" y="397814"/>
                </a:lnTo>
                <a:lnTo>
                  <a:pt x="309087" y="397814"/>
                </a:lnTo>
                <a:lnTo>
                  <a:pt x="311349" y="395552"/>
                </a:lnTo>
                <a:lnTo>
                  <a:pt x="312480" y="394421"/>
                </a:lnTo>
                <a:lnTo>
                  <a:pt x="313611" y="395552"/>
                </a:lnTo>
                <a:lnTo>
                  <a:pt x="313611" y="396683"/>
                </a:lnTo>
                <a:lnTo>
                  <a:pt x="315873" y="395552"/>
                </a:lnTo>
                <a:lnTo>
                  <a:pt x="315873" y="394421"/>
                </a:lnTo>
                <a:lnTo>
                  <a:pt x="314742" y="393254"/>
                </a:lnTo>
                <a:lnTo>
                  <a:pt x="315873" y="393254"/>
                </a:lnTo>
                <a:lnTo>
                  <a:pt x="317039" y="395552"/>
                </a:lnTo>
                <a:lnTo>
                  <a:pt x="318170" y="395552"/>
                </a:lnTo>
                <a:lnTo>
                  <a:pt x="318170" y="394421"/>
                </a:lnTo>
                <a:lnTo>
                  <a:pt x="318170" y="392123"/>
                </a:lnTo>
                <a:lnTo>
                  <a:pt x="320432" y="393254"/>
                </a:lnTo>
                <a:lnTo>
                  <a:pt x="321563" y="390992"/>
                </a:lnTo>
                <a:lnTo>
                  <a:pt x="322693" y="390992"/>
                </a:lnTo>
                <a:lnTo>
                  <a:pt x="324991" y="390992"/>
                </a:lnTo>
                <a:lnTo>
                  <a:pt x="324991" y="388730"/>
                </a:lnTo>
                <a:lnTo>
                  <a:pt x="322693" y="387598"/>
                </a:lnTo>
                <a:lnTo>
                  <a:pt x="324991" y="385301"/>
                </a:lnTo>
                <a:lnTo>
                  <a:pt x="322693" y="383038"/>
                </a:lnTo>
                <a:lnTo>
                  <a:pt x="323860" y="383038"/>
                </a:lnTo>
                <a:lnTo>
                  <a:pt x="324991" y="383038"/>
                </a:lnTo>
                <a:lnTo>
                  <a:pt x="326122" y="383038"/>
                </a:lnTo>
                <a:lnTo>
                  <a:pt x="326122" y="378514"/>
                </a:lnTo>
                <a:lnTo>
                  <a:pt x="327252" y="377347"/>
                </a:lnTo>
                <a:lnTo>
                  <a:pt x="328383" y="378514"/>
                </a:lnTo>
                <a:lnTo>
                  <a:pt x="329514" y="378514"/>
                </a:lnTo>
                <a:lnTo>
                  <a:pt x="330645" y="376216"/>
                </a:lnTo>
                <a:lnTo>
                  <a:pt x="329514" y="375085"/>
                </a:lnTo>
                <a:lnTo>
                  <a:pt x="330645" y="373954"/>
                </a:lnTo>
                <a:lnTo>
                  <a:pt x="332942" y="373954"/>
                </a:lnTo>
                <a:lnTo>
                  <a:pt x="334073" y="375085"/>
                </a:lnTo>
                <a:lnTo>
                  <a:pt x="334073" y="373954"/>
                </a:lnTo>
                <a:lnTo>
                  <a:pt x="334073" y="372823"/>
                </a:lnTo>
                <a:lnTo>
                  <a:pt x="331811" y="371692"/>
                </a:lnTo>
                <a:lnTo>
                  <a:pt x="334073" y="370525"/>
                </a:lnTo>
                <a:lnTo>
                  <a:pt x="334073" y="369394"/>
                </a:lnTo>
                <a:lnTo>
                  <a:pt x="330645" y="367132"/>
                </a:lnTo>
                <a:lnTo>
                  <a:pt x="332942" y="367132"/>
                </a:lnTo>
                <a:lnTo>
                  <a:pt x="335204" y="369394"/>
                </a:lnTo>
                <a:lnTo>
                  <a:pt x="336335" y="368263"/>
                </a:lnTo>
                <a:lnTo>
                  <a:pt x="335204" y="364869"/>
                </a:lnTo>
                <a:lnTo>
                  <a:pt x="337466" y="364869"/>
                </a:lnTo>
                <a:lnTo>
                  <a:pt x="338632" y="364869"/>
                </a:lnTo>
                <a:lnTo>
                  <a:pt x="339763" y="362572"/>
                </a:lnTo>
                <a:lnTo>
                  <a:pt x="338632" y="361440"/>
                </a:lnTo>
                <a:lnTo>
                  <a:pt x="338632" y="359178"/>
                </a:lnTo>
                <a:lnTo>
                  <a:pt x="336335" y="360309"/>
                </a:lnTo>
                <a:lnTo>
                  <a:pt x="335204" y="358047"/>
                </a:lnTo>
                <a:lnTo>
                  <a:pt x="336335" y="358047"/>
                </a:lnTo>
                <a:lnTo>
                  <a:pt x="337466" y="358047"/>
                </a:lnTo>
                <a:lnTo>
                  <a:pt x="338632" y="358047"/>
                </a:lnTo>
                <a:lnTo>
                  <a:pt x="339763" y="355749"/>
                </a:lnTo>
                <a:lnTo>
                  <a:pt x="340894" y="355749"/>
                </a:lnTo>
                <a:lnTo>
                  <a:pt x="340894" y="359178"/>
                </a:lnTo>
                <a:lnTo>
                  <a:pt x="342025" y="359178"/>
                </a:lnTo>
                <a:lnTo>
                  <a:pt x="343156" y="358047"/>
                </a:lnTo>
                <a:lnTo>
                  <a:pt x="342025" y="353487"/>
                </a:lnTo>
                <a:lnTo>
                  <a:pt x="345417" y="352356"/>
                </a:lnTo>
                <a:lnTo>
                  <a:pt x="346584" y="353487"/>
                </a:lnTo>
                <a:lnTo>
                  <a:pt x="346584" y="350093"/>
                </a:lnTo>
                <a:lnTo>
                  <a:pt x="347715" y="348962"/>
                </a:lnTo>
                <a:lnTo>
                  <a:pt x="346584" y="346665"/>
                </a:lnTo>
                <a:lnTo>
                  <a:pt x="346584" y="343271"/>
                </a:lnTo>
                <a:lnTo>
                  <a:pt x="348845" y="342140"/>
                </a:lnTo>
                <a:lnTo>
                  <a:pt x="347715" y="341009"/>
                </a:lnTo>
                <a:lnTo>
                  <a:pt x="349976" y="338711"/>
                </a:lnTo>
                <a:lnTo>
                  <a:pt x="347715" y="337580"/>
                </a:lnTo>
                <a:lnTo>
                  <a:pt x="347715" y="336449"/>
                </a:lnTo>
                <a:lnTo>
                  <a:pt x="348845" y="335318"/>
                </a:lnTo>
                <a:lnTo>
                  <a:pt x="351107" y="336449"/>
                </a:lnTo>
                <a:lnTo>
                  <a:pt x="352238" y="334187"/>
                </a:lnTo>
                <a:lnTo>
                  <a:pt x="351107" y="333020"/>
                </a:lnTo>
                <a:lnTo>
                  <a:pt x="349976" y="333020"/>
                </a:lnTo>
                <a:lnTo>
                  <a:pt x="349976" y="331889"/>
                </a:lnTo>
                <a:lnTo>
                  <a:pt x="352238" y="331889"/>
                </a:lnTo>
                <a:lnTo>
                  <a:pt x="352238" y="330758"/>
                </a:lnTo>
                <a:lnTo>
                  <a:pt x="351107" y="329627"/>
                </a:lnTo>
                <a:lnTo>
                  <a:pt x="348845" y="329627"/>
                </a:lnTo>
                <a:lnTo>
                  <a:pt x="348845" y="327364"/>
                </a:lnTo>
                <a:lnTo>
                  <a:pt x="348845" y="326198"/>
                </a:lnTo>
                <a:lnTo>
                  <a:pt x="351107" y="325067"/>
                </a:lnTo>
                <a:lnTo>
                  <a:pt x="351107" y="323935"/>
                </a:lnTo>
                <a:lnTo>
                  <a:pt x="349976" y="322804"/>
                </a:lnTo>
                <a:lnTo>
                  <a:pt x="348845" y="320542"/>
                </a:lnTo>
                <a:lnTo>
                  <a:pt x="349976" y="320542"/>
                </a:lnTo>
                <a:lnTo>
                  <a:pt x="347715" y="318244"/>
                </a:lnTo>
                <a:lnTo>
                  <a:pt x="346584" y="318244"/>
                </a:lnTo>
                <a:lnTo>
                  <a:pt x="346584" y="317113"/>
                </a:lnTo>
                <a:lnTo>
                  <a:pt x="348845" y="315982"/>
                </a:lnTo>
                <a:lnTo>
                  <a:pt x="351107" y="315982"/>
                </a:lnTo>
                <a:lnTo>
                  <a:pt x="352238" y="317113"/>
                </a:lnTo>
                <a:lnTo>
                  <a:pt x="353404" y="315982"/>
                </a:lnTo>
                <a:lnTo>
                  <a:pt x="354535" y="314851"/>
                </a:lnTo>
                <a:lnTo>
                  <a:pt x="353404" y="314851"/>
                </a:lnTo>
                <a:lnTo>
                  <a:pt x="353404" y="313720"/>
                </a:lnTo>
                <a:lnTo>
                  <a:pt x="354535" y="312589"/>
                </a:lnTo>
                <a:lnTo>
                  <a:pt x="353404" y="311457"/>
                </a:lnTo>
                <a:lnTo>
                  <a:pt x="354535" y="311457"/>
                </a:lnTo>
                <a:lnTo>
                  <a:pt x="356797" y="312589"/>
                </a:lnTo>
                <a:lnTo>
                  <a:pt x="359059" y="311457"/>
                </a:lnTo>
                <a:lnTo>
                  <a:pt x="357928" y="310291"/>
                </a:lnTo>
                <a:lnTo>
                  <a:pt x="357928" y="309160"/>
                </a:lnTo>
                <a:lnTo>
                  <a:pt x="356797" y="309160"/>
                </a:lnTo>
                <a:lnTo>
                  <a:pt x="357928" y="308029"/>
                </a:lnTo>
                <a:lnTo>
                  <a:pt x="360190" y="308029"/>
                </a:lnTo>
                <a:lnTo>
                  <a:pt x="362487" y="310291"/>
                </a:lnTo>
                <a:lnTo>
                  <a:pt x="363618" y="309160"/>
                </a:lnTo>
                <a:lnTo>
                  <a:pt x="364749" y="309160"/>
                </a:lnTo>
                <a:lnTo>
                  <a:pt x="362487" y="308029"/>
                </a:lnTo>
                <a:lnTo>
                  <a:pt x="363618" y="308029"/>
                </a:lnTo>
                <a:lnTo>
                  <a:pt x="363618" y="306897"/>
                </a:lnTo>
                <a:lnTo>
                  <a:pt x="361356" y="308029"/>
                </a:lnTo>
                <a:lnTo>
                  <a:pt x="361356" y="306897"/>
                </a:lnTo>
                <a:lnTo>
                  <a:pt x="362487" y="306897"/>
                </a:lnTo>
                <a:lnTo>
                  <a:pt x="361356" y="305766"/>
                </a:lnTo>
                <a:lnTo>
                  <a:pt x="360190" y="305766"/>
                </a:lnTo>
                <a:lnTo>
                  <a:pt x="360190" y="304635"/>
                </a:lnTo>
                <a:lnTo>
                  <a:pt x="360190" y="301206"/>
                </a:lnTo>
                <a:lnTo>
                  <a:pt x="360190" y="300075"/>
                </a:lnTo>
                <a:lnTo>
                  <a:pt x="359059" y="300075"/>
                </a:lnTo>
                <a:lnTo>
                  <a:pt x="359059" y="301206"/>
                </a:lnTo>
                <a:lnTo>
                  <a:pt x="357928" y="302337"/>
                </a:lnTo>
                <a:lnTo>
                  <a:pt x="355666" y="303469"/>
                </a:lnTo>
                <a:lnTo>
                  <a:pt x="354535" y="301206"/>
                </a:lnTo>
                <a:lnTo>
                  <a:pt x="354535" y="298944"/>
                </a:lnTo>
                <a:lnTo>
                  <a:pt x="354535" y="296646"/>
                </a:lnTo>
                <a:lnTo>
                  <a:pt x="354535" y="294384"/>
                </a:lnTo>
                <a:lnTo>
                  <a:pt x="353404" y="294384"/>
                </a:lnTo>
                <a:lnTo>
                  <a:pt x="352238" y="295515"/>
                </a:lnTo>
                <a:lnTo>
                  <a:pt x="351107" y="292122"/>
                </a:lnTo>
                <a:lnTo>
                  <a:pt x="351107" y="290990"/>
                </a:lnTo>
                <a:lnTo>
                  <a:pt x="351107" y="289859"/>
                </a:lnTo>
                <a:lnTo>
                  <a:pt x="348845" y="290990"/>
                </a:lnTo>
                <a:lnTo>
                  <a:pt x="348845" y="289859"/>
                </a:lnTo>
                <a:lnTo>
                  <a:pt x="347715" y="287562"/>
                </a:lnTo>
                <a:lnTo>
                  <a:pt x="349976" y="284168"/>
                </a:lnTo>
                <a:lnTo>
                  <a:pt x="352238" y="283037"/>
                </a:lnTo>
                <a:lnTo>
                  <a:pt x="352238" y="281906"/>
                </a:lnTo>
                <a:lnTo>
                  <a:pt x="354535" y="283037"/>
                </a:lnTo>
                <a:lnTo>
                  <a:pt x="354535" y="281906"/>
                </a:lnTo>
                <a:lnTo>
                  <a:pt x="354535" y="280739"/>
                </a:lnTo>
                <a:lnTo>
                  <a:pt x="356797" y="279608"/>
                </a:lnTo>
                <a:lnTo>
                  <a:pt x="356797" y="278477"/>
                </a:lnTo>
                <a:lnTo>
                  <a:pt x="356797" y="276215"/>
                </a:lnTo>
                <a:lnTo>
                  <a:pt x="357928" y="275084"/>
                </a:lnTo>
                <a:lnTo>
                  <a:pt x="359059" y="275084"/>
                </a:lnTo>
                <a:lnTo>
                  <a:pt x="361356" y="279608"/>
                </a:lnTo>
                <a:lnTo>
                  <a:pt x="362487" y="278477"/>
                </a:lnTo>
                <a:lnTo>
                  <a:pt x="362487" y="273917"/>
                </a:lnTo>
                <a:lnTo>
                  <a:pt x="364749" y="272786"/>
                </a:lnTo>
                <a:lnTo>
                  <a:pt x="365880" y="272786"/>
                </a:lnTo>
                <a:lnTo>
                  <a:pt x="368141" y="272786"/>
                </a:lnTo>
                <a:lnTo>
                  <a:pt x="370438" y="271655"/>
                </a:lnTo>
                <a:lnTo>
                  <a:pt x="376128" y="270524"/>
                </a:lnTo>
                <a:lnTo>
                  <a:pt x="374962" y="265964"/>
                </a:lnTo>
                <a:lnTo>
                  <a:pt x="377259" y="264832"/>
                </a:lnTo>
                <a:lnTo>
                  <a:pt x="378390" y="264832"/>
                </a:lnTo>
                <a:lnTo>
                  <a:pt x="379521" y="262570"/>
                </a:lnTo>
                <a:lnTo>
                  <a:pt x="378390" y="261439"/>
                </a:lnTo>
                <a:lnTo>
                  <a:pt x="377259" y="260308"/>
                </a:lnTo>
                <a:lnTo>
                  <a:pt x="377259" y="258010"/>
                </a:lnTo>
                <a:lnTo>
                  <a:pt x="378390" y="256879"/>
                </a:lnTo>
                <a:lnTo>
                  <a:pt x="379521" y="256879"/>
                </a:lnTo>
                <a:lnTo>
                  <a:pt x="380652" y="258010"/>
                </a:lnTo>
                <a:lnTo>
                  <a:pt x="382949" y="258010"/>
                </a:lnTo>
                <a:lnTo>
                  <a:pt x="390901" y="255748"/>
                </a:lnTo>
                <a:lnTo>
                  <a:pt x="390901" y="254617"/>
                </a:lnTo>
                <a:lnTo>
                  <a:pt x="388603" y="253485"/>
                </a:lnTo>
                <a:lnTo>
                  <a:pt x="387473" y="252354"/>
                </a:lnTo>
                <a:lnTo>
                  <a:pt x="388603" y="250057"/>
                </a:lnTo>
                <a:lnTo>
                  <a:pt x="387473" y="247794"/>
                </a:lnTo>
                <a:lnTo>
                  <a:pt x="387473" y="245532"/>
                </a:lnTo>
                <a:lnTo>
                  <a:pt x="388603" y="243234"/>
                </a:lnTo>
                <a:lnTo>
                  <a:pt x="387473" y="243234"/>
                </a:lnTo>
                <a:lnTo>
                  <a:pt x="387473" y="242103"/>
                </a:lnTo>
                <a:lnTo>
                  <a:pt x="387473" y="238710"/>
                </a:lnTo>
                <a:lnTo>
                  <a:pt x="387473" y="235281"/>
                </a:lnTo>
                <a:lnTo>
                  <a:pt x="389734" y="233019"/>
                </a:lnTo>
                <a:lnTo>
                  <a:pt x="390901" y="230756"/>
                </a:lnTo>
                <a:lnTo>
                  <a:pt x="392031" y="228459"/>
                </a:lnTo>
                <a:lnTo>
                  <a:pt x="392031" y="227327"/>
                </a:lnTo>
                <a:lnTo>
                  <a:pt x="389734" y="226196"/>
                </a:lnTo>
                <a:lnTo>
                  <a:pt x="386342" y="230756"/>
                </a:lnTo>
                <a:lnTo>
                  <a:pt x="385211" y="230756"/>
                </a:lnTo>
                <a:lnTo>
                  <a:pt x="382949" y="229590"/>
                </a:lnTo>
                <a:lnTo>
                  <a:pt x="382949" y="228459"/>
                </a:lnTo>
                <a:lnTo>
                  <a:pt x="382949" y="226196"/>
                </a:lnTo>
                <a:lnTo>
                  <a:pt x="387473" y="222803"/>
                </a:lnTo>
                <a:lnTo>
                  <a:pt x="388603" y="221636"/>
                </a:lnTo>
                <a:lnTo>
                  <a:pt x="388603" y="219374"/>
                </a:lnTo>
                <a:lnTo>
                  <a:pt x="388603" y="215981"/>
                </a:lnTo>
                <a:lnTo>
                  <a:pt x="389734" y="214814"/>
                </a:lnTo>
                <a:lnTo>
                  <a:pt x="390901" y="209158"/>
                </a:lnTo>
                <a:lnTo>
                  <a:pt x="388603" y="206861"/>
                </a:lnTo>
                <a:lnTo>
                  <a:pt x="388603" y="205729"/>
                </a:lnTo>
                <a:lnTo>
                  <a:pt x="392031" y="204598"/>
                </a:lnTo>
                <a:lnTo>
                  <a:pt x="393162" y="206861"/>
                </a:lnTo>
                <a:lnTo>
                  <a:pt x="395424" y="208027"/>
                </a:lnTo>
                <a:lnTo>
                  <a:pt x="397686" y="206861"/>
                </a:lnTo>
                <a:lnTo>
                  <a:pt x="398852" y="203467"/>
                </a:lnTo>
                <a:lnTo>
                  <a:pt x="401114" y="203467"/>
                </a:lnTo>
                <a:lnTo>
                  <a:pt x="403376" y="202336"/>
                </a:lnTo>
                <a:lnTo>
                  <a:pt x="403376" y="201205"/>
                </a:lnTo>
                <a:lnTo>
                  <a:pt x="405673" y="196645"/>
                </a:lnTo>
                <a:lnTo>
                  <a:pt x="407935" y="194382"/>
                </a:lnTo>
                <a:lnTo>
                  <a:pt x="411327" y="193251"/>
                </a:lnTo>
                <a:lnTo>
                  <a:pt x="413624" y="190954"/>
                </a:lnTo>
                <a:lnTo>
                  <a:pt x="411327" y="189822"/>
                </a:lnTo>
                <a:lnTo>
                  <a:pt x="411327" y="188691"/>
                </a:lnTo>
                <a:lnTo>
                  <a:pt x="414755" y="185263"/>
                </a:lnTo>
                <a:lnTo>
                  <a:pt x="415886" y="184131"/>
                </a:lnTo>
                <a:lnTo>
                  <a:pt x="415886" y="180738"/>
                </a:lnTo>
                <a:lnTo>
                  <a:pt x="414755" y="178476"/>
                </a:lnTo>
                <a:lnTo>
                  <a:pt x="414755" y="175047"/>
                </a:lnTo>
                <a:lnTo>
                  <a:pt x="415886" y="172784"/>
                </a:lnTo>
                <a:lnTo>
                  <a:pt x="417017" y="171653"/>
                </a:lnTo>
                <a:lnTo>
                  <a:pt x="419279" y="168224"/>
                </a:lnTo>
                <a:lnTo>
                  <a:pt x="419279" y="164831"/>
                </a:lnTo>
                <a:lnTo>
                  <a:pt x="421576" y="159140"/>
                </a:lnTo>
                <a:lnTo>
                  <a:pt x="423838" y="148924"/>
                </a:lnTo>
                <a:lnTo>
                  <a:pt x="422707" y="144364"/>
                </a:lnTo>
                <a:lnTo>
                  <a:pt x="420445" y="144364"/>
                </a:lnTo>
                <a:lnTo>
                  <a:pt x="420445" y="143233"/>
                </a:lnTo>
                <a:lnTo>
                  <a:pt x="426100" y="135279"/>
                </a:lnTo>
                <a:lnTo>
                  <a:pt x="424969" y="132982"/>
                </a:lnTo>
                <a:lnTo>
                  <a:pt x="423838" y="131851"/>
                </a:lnTo>
                <a:lnTo>
                  <a:pt x="422707" y="129588"/>
                </a:lnTo>
                <a:lnTo>
                  <a:pt x="417017" y="128457"/>
                </a:lnTo>
                <a:lnTo>
                  <a:pt x="413624" y="129588"/>
                </a:lnTo>
                <a:lnTo>
                  <a:pt x="412494" y="129588"/>
                </a:lnTo>
                <a:lnTo>
                  <a:pt x="411327" y="128457"/>
                </a:lnTo>
                <a:lnTo>
                  <a:pt x="409066" y="130719"/>
                </a:lnTo>
                <a:lnTo>
                  <a:pt x="407935" y="129588"/>
                </a:lnTo>
                <a:lnTo>
                  <a:pt x="406804" y="123897"/>
                </a:lnTo>
                <a:lnTo>
                  <a:pt x="407935" y="119373"/>
                </a:lnTo>
                <a:lnTo>
                  <a:pt x="409066" y="118206"/>
                </a:lnTo>
                <a:lnTo>
                  <a:pt x="410196" y="117075"/>
                </a:lnTo>
                <a:lnTo>
                  <a:pt x="412494" y="117075"/>
                </a:lnTo>
                <a:lnTo>
                  <a:pt x="417017" y="117075"/>
                </a:lnTo>
                <a:lnTo>
                  <a:pt x="420445" y="115944"/>
                </a:lnTo>
                <a:lnTo>
                  <a:pt x="422707" y="117075"/>
                </a:lnTo>
                <a:lnTo>
                  <a:pt x="423838" y="117075"/>
                </a:lnTo>
                <a:lnTo>
                  <a:pt x="424969" y="117075"/>
                </a:lnTo>
                <a:lnTo>
                  <a:pt x="426100" y="115944"/>
                </a:lnTo>
                <a:lnTo>
                  <a:pt x="426100" y="114813"/>
                </a:lnTo>
                <a:lnTo>
                  <a:pt x="427230" y="113681"/>
                </a:lnTo>
                <a:lnTo>
                  <a:pt x="428397" y="113681"/>
                </a:lnTo>
                <a:lnTo>
                  <a:pt x="431789" y="112550"/>
                </a:lnTo>
                <a:lnTo>
                  <a:pt x="434051" y="110253"/>
                </a:lnTo>
                <a:lnTo>
                  <a:pt x="435217" y="107990"/>
                </a:lnTo>
                <a:lnTo>
                  <a:pt x="435217" y="105728"/>
                </a:lnTo>
                <a:lnTo>
                  <a:pt x="434051" y="104597"/>
                </a:lnTo>
                <a:lnTo>
                  <a:pt x="434051" y="103430"/>
                </a:lnTo>
                <a:lnTo>
                  <a:pt x="434051" y="100037"/>
                </a:lnTo>
                <a:lnTo>
                  <a:pt x="436348" y="96608"/>
                </a:lnTo>
                <a:lnTo>
                  <a:pt x="436348" y="95477"/>
                </a:lnTo>
                <a:lnTo>
                  <a:pt x="435217" y="94346"/>
                </a:lnTo>
                <a:lnTo>
                  <a:pt x="435217" y="93215"/>
                </a:lnTo>
                <a:lnTo>
                  <a:pt x="438610" y="92083"/>
                </a:lnTo>
                <a:lnTo>
                  <a:pt x="436348" y="81868"/>
                </a:lnTo>
                <a:lnTo>
                  <a:pt x="436348" y="79570"/>
                </a:lnTo>
                <a:lnTo>
                  <a:pt x="434051" y="77308"/>
                </a:lnTo>
                <a:lnTo>
                  <a:pt x="432920" y="76176"/>
                </a:lnTo>
                <a:lnTo>
                  <a:pt x="430659" y="73879"/>
                </a:lnTo>
                <a:lnTo>
                  <a:pt x="437479" y="68223"/>
                </a:lnTo>
                <a:lnTo>
                  <a:pt x="437479" y="67056"/>
                </a:lnTo>
                <a:lnTo>
                  <a:pt x="434051" y="64794"/>
                </a:lnTo>
                <a:lnTo>
                  <a:pt x="438610" y="61401"/>
                </a:lnTo>
                <a:lnTo>
                  <a:pt x="439741" y="56841"/>
                </a:lnTo>
                <a:lnTo>
                  <a:pt x="440872" y="55710"/>
                </a:lnTo>
                <a:lnTo>
                  <a:pt x="442038" y="52316"/>
                </a:lnTo>
                <a:lnTo>
                  <a:pt x="443169" y="50018"/>
                </a:lnTo>
                <a:lnTo>
                  <a:pt x="443169" y="48887"/>
                </a:lnTo>
                <a:lnTo>
                  <a:pt x="438610" y="50018"/>
                </a:lnTo>
                <a:lnTo>
                  <a:pt x="438610" y="48887"/>
                </a:lnTo>
                <a:lnTo>
                  <a:pt x="438610" y="45494"/>
                </a:lnTo>
                <a:lnTo>
                  <a:pt x="435217" y="45494"/>
                </a:lnTo>
                <a:lnTo>
                  <a:pt x="432920" y="39803"/>
                </a:lnTo>
                <a:lnTo>
                  <a:pt x="437479" y="35243"/>
                </a:lnTo>
                <a:lnTo>
                  <a:pt x="435217" y="30718"/>
                </a:lnTo>
                <a:lnTo>
                  <a:pt x="438610" y="27289"/>
                </a:lnTo>
                <a:lnTo>
                  <a:pt x="442038" y="26158"/>
                </a:lnTo>
                <a:lnTo>
                  <a:pt x="443169" y="26158"/>
                </a:lnTo>
                <a:lnTo>
                  <a:pt x="443169" y="27289"/>
                </a:lnTo>
                <a:lnTo>
                  <a:pt x="447693" y="26158"/>
                </a:lnTo>
                <a:lnTo>
                  <a:pt x="447693" y="19336"/>
                </a:lnTo>
                <a:lnTo>
                  <a:pt x="448823" y="18205"/>
                </a:lnTo>
                <a:lnTo>
                  <a:pt x="448823" y="20467"/>
                </a:lnTo>
                <a:lnTo>
                  <a:pt x="449990" y="19336"/>
                </a:lnTo>
                <a:lnTo>
                  <a:pt x="449990" y="17073"/>
                </a:lnTo>
                <a:lnTo>
                  <a:pt x="451121" y="14811"/>
                </a:lnTo>
                <a:lnTo>
                  <a:pt x="452252" y="14811"/>
                </a:lnTo>
                <a:lnTo>
                  <a:pt x="452252" y="15942"/>
                </a:lnTo>
                <a:lnTo>
                  <a:pt x="452252" y="18205"/>
                </a:lnTo>
                <a:lnTo>
                  <a:pt x="454513" y="21598"/>
                </a:lnTo>
                <a:lnTo>
                  <a:pt x="454513" y="20467"/>
                </a:lnTo>
                <a:lnTo>
                  <a:pt x="453382" y="18205"/>
                </a:lnTo>
                <a:lnTo>
                  <a:pt x="453382" y="14811"/>
                </a:lnTo>
                <a:lnTo>
                  <a:pt x="453382" y="12513"/>
                </a:lnTo>
                <a:lnTo>
                  <a:pt x="454513" y="10251"/>
                </a:lnTo>
                <a:lnTo>
                  <a:pt x="455644" y="10251"/>
                </a:lnTo>
                <a:lnTo>
                  <a:pt x="457941" y="5691"/>
                </a:lnTo>
                <a:lnTo>
                  <a:pt x="457941" y="6822"/>
                </a:lnTo>
                <a:lnTo>
                  <a:pt x="457941" y="4560"/>
                </a:lnTo>
                <a:lnTo>
                  <a:pt x="457941" y="3429"/>
                </a:lnTo>
                <a:lnTo>
                  <a:pt x="459072" y="3429"/>
                </a:lnTo>
                <a:lnTo>
                  <a:pt x="460203" y="4560"/>
                </a:lnTo>
                <a:lnTo>
                  <a:pt x="460203" y="6822"/>
                </a:lnTo>
                <a:lnTo>
                  <a:pt x="461334" y="6822"/>
                </a:lnTo>
                <a:lnTo>
                  <a:pt x="461334" y="2298"/>
                </a:lnTo>
                <a:lnTo>
                  <a:pt x="461334" y="1167"/>
                </a:lnTo>
                <a:lnTo>
                  <a:pt x="462465" y="2298"/>
                </a:lnTo>
                <a:lnTo>
                  <a:pt x="462465" y="0"/>
                </a:lnTo>
                <a:lnTo>
                  <a:pt x="467024" y="0"/>
                </a:lnTo>
                <a:lnTo>
                  <a:pt x="467024" y="2298"/>
                </a:lnTo>
                <a:lnTo>
                  <a:pt x="464762" y="2298"/>
                </a:lnTo>
                <a:lnTo>
                  <a:pt x="464762" y="3429"/>
                </a:lnTo>
                <a:lnTo>
                  <a:pt x="465893" y="2298"/>
                </a:lnTo>
                <a:lnTo>
                  <a:pt x="467024" y="3429"/>
                </a:lnTo>
                <a:lnTo>
                  <a:pt x="467024" y="5691"/>
                </a:lnTo>
                <a:lnTo>
                  <a:pt x="468155" y="5691"/>
                </a:lnTo>
                <a:lnTo>
                  <a:pt x="468155" y="6822"/>
                </a:lnTo>
                <a:lnTo>
                  <a:pt x="465893" y="7989"/>
                </a:lnTo>
                <a:lnTo>
                  <a:pt x="465893" y="6822"/>
                </a:lnTo>
                <a:lnTo>
                  <a:pt x="463596" y="6822"/>
                </a:lnTo>
                <a:lnTo>
                  <a:pt x="462465" y="6822"/>
                </a:lnTo>
                <a:lnTo>
                  <a:pt x="465893" y="6822"/>
                </a:lnTo>
                <a:lnTo>
                  <a:pt x="465893" y="10251"/>
                </a:lnTo>
                <a:lnTo>
                  <a:pt x="464762" y="10251"/>
                </a:lnTo>
                <a:lnTo>
                  <a:pt x="463596" y="12513"/>
                </a:lnTo>
                <a:lnTo>
                  <a:pt x="464762" y="11382"/>
                </a:lnTo>
                <a:lnTo>
                  <a:pt x="467024" y="10251"/>
                </a:lnTo>
                <a:lnTo>
                  <a:pt x="468155" y="10251"/>
                </a:lnTo>
                <a:lnTo>
                  <a:pt x="468155" y="9120"/>
                </a:lnTo>
                <a:lnTo>
                  <a:pt x="468155" y="10251"/>
                </a:lnTo>
                <a:lnTo>
                  <a:pt x="468155" y="13645"/>
                </a:lnTo>
                <a:lnTo>
                  <a:pt x="468155" y="14811"/>
                </a:lnTo>
                <a:lnTo>
                  <a:pt x="464762" y="14811"/>
                </a:lnTo>
                <a:lnTo>
                  <a:pt x="462465" y="15942"/>
                </a:lnTo>
                <a:lnTo>
                  <a:pt x="463596" y="17073"/>
                </a:lnTo>
                <a:lnTo>
                  <a:pt x="462465" y="18205"/>
                </a:lnTo>
                <a:lnTo>
                  <a:pt x="461334" y="19336"/>
                </a:lnTo>
                <a:lnTo>
                  <a:pt x="463596" y="18205"/>
                </a:lnTo>
                <a:lnTo>
                  <a:pt x="463596" y="19336"/>
                </a:lnTo>
                <a:lnTo>
                  <a:pt x="463596" y="20467"/>
                </a:lnTo>
                <a:lnTo>
                  <a:pt x="464762" y="19336"/>
                </a:lnTo>
                <a:lnTo>
                  <a:pt x="463596" y="18205"/>
                </a:lnTo>
                <a:lnTo>
                  <a:pt x="464762" y="15942"/>
                </a:lnTo>
                <a:lnTo>
                  <a:pt x="467024" y="15942"/>
                </a:lnTo>
                <a:lnTo>
                  <a:pt x="467024" y="17073"/>
                </a:lnTo>
                <a:lnTo>
                  <a:pt x="468155" y="15942"/>
                </a:lnTo>
                <a:lnTo>
                  <a:pt x="470417" y="15942"/>
                </a:lnTo>
                <a:lnTo>
                  <a:pt x="469286" y="18205"/>
                </a:lnTo>
                <a:lnTo>
                  <a:pt x="469286" y="19336"/>
                </a:lnTo>
                <a:lnTo>
                  <a:pt x="470417" y="19336"/>
                </a:lnTo>
                <a:lnTo>
                  <a:pt x="469286" y="21598"/>
                </a:lnTo>
                <a:lnTo>
                  <a:pt x="469286" y="25027"/>
                </a:lnTo>
                <a:lnTo>
                  <a:pt x="468155" y="26158"/>
                </a:lnTo>
                <a:lnTo>
                  <a:pt x="469286" y="27289"/>
                </a:lnTo>
                <a:lnTo>
                  <a:pt x="468155" y="31849"/>
                </a:lnTo>
                <a:lnTo>
                  <a:pt x="469286" y="32980"/>
                </a:lnTo>
                <a:lnTo>
                  <a:pt x="470417" y="31849"/>
                </a:lnTo>
                <a:lnTo>
                  <a:pt x="471583" y="26158"/>
                </a:lnTo>
                <a:lnTo>
                  <a:pt x="471583" y="25027"/>
                </a:lnTo>
                <a:lnTo>
                  <a:pt x="476106" y="15942"/>
                </a:lnTo>
                <a:lnTo>
                  <a:pt x="477237" y="17073"/>
                </a:lnTo>
                <a:lnTo>
                  <a:pt x="476106" y="15942"/>
                </a:lnTo>
                <a:lnTo>
                  <a:pt x="478368" y="11382"/>
                </a:lnTo>
                <a:lnTo>
                  <a:pt x="479534" y="11382"/>
                </a:lnTo>
                <a:lnTo>
                  <a:pt x="479534" y="10251"/>
                </a:lnTo>
                <a:lnTo>
                  <a:pt x="481796" y="9120"/>
                </a:lnTo>
                <a:lnTo>
                  <a:pt x="480665" y="9120"/>
                </a:lnTo>
                <a:lnTo>
                  <a:pt x="479534" y="9120"/>
                </a:lnTo>
                <a:lnTo>
                  <a:pt x="479534" y="7989"/>
                </a:lnTo>
                <a:lnTo>
                  <a:pt x="482927" y="4560"/>
                </a:lnTo>
                <a:lnTo>
                  <a:pt x="484058" y="4560"/>
                </a:lnTo>
                <a:lnTo>
                  <a:pt x="482927" y="3429"/>
                </a:lnTo>
                <a:lnTo>
                  <a:pt x="481796" y="2298"/>
                </a:lnTo>
                <a:lnTo>
                  <a:pt x="482927" y="1167"/>
                </a:lnTo>
                <a:lnTo>
                  <a:pt x="486320" y="0"/>
                </a:lnTo>
                <a:lnTo>
                  <a:pt x="485189" y="0"/>
                </a:lnTo>
                <a:lnTo>
                  <a:pt x="486320" y="0"/>
                </a:lnTo>
                <a:lnTo>
                  <a:pt x="487486" y="0"/>
                </a:lnTo>
                <a:lnTo>
                  <a:pt x="486320" y="0"/>
                </a:lnTo>
                <a:lnTo>
                  <a:pt x="487486" y="1167"/>
                </a:lnTo>
                <a:lnTo>
                  <a:pt x="488617" y="6822"/>
                </a:lnTo>
                <a:lnTo>
                  <a:pt x="487486" y="9120"/>
                </a:lnTo>
                <a:lnTo>
                  <a:pt x="487486" y="7989"/>
                </a:lnTo>
                <a:lnTo>
                  <a:pt x="487486" y="9120"/>
                </a:lnTo>
                <a:lnTo>
                  <a:pt x="485189" y="11382"/>
                </a:lnTo>
                <a:lnTo>
                  <a:pt x="485189" y="12513"/>
                </a:lnTo>
                <a:lnTo>
                  <a:pt x="485189" y="13645"/>
                </a:lnTo>
                <a:lnTo>
                  <a:pt x="480665" y="14811"/>
                </a:lnTo>
                <a:lnTo>
                  <a:pt x="480665" y="15942"/>
                </a:lnTo>
                <a:lnTo>
                  <a:pt x="476106" y="20467"/>
                </a:lnTo>
                <a:lnTo>
                  <a:pt x="476106" y="21598"/>
                </a:lnTo>
                <a:lnTo>
                  <a:pt x="474975" y="22765"/>
                </a:lnTo>
                <a:lnTo>
                  <a:pt x="476106" y="22765"/>
                </a:lnTo>
                <a:lnTo>
                  <a:pt x="477237" y="22765"/>
                </a:lnTo>
                <a:lnTo>
                  <a:pt x="476106" y="25027"/>
                </a:lnTo>
                <a:lnTo>
                  <a:pt x="474975" y="25027"/>
                </a:lnTo>
                <a:lnTo>
                  <a:pt x="474975" y="26158"/>
                </a:lnTo>
                <a:lnTo>
                  <a:pt x="477237" y="25027"/>
                </a:lnTo>
                <a:lnTo>
                  <a:pt x="477237" y="21598"/>
                </a:lnTo>
                <a:lnTo>
                  <a:pt x="479534" y="18205"/>
                </a:lnTo>
                <a:lnTo>
                  <a:pt x="481796" y="17073"/>
                </a:lnTo>
                <a:lnTo>
                  <a:pt x="482927" y="17073"/>
                </a:lnTo>
                <a:lnTo>
                  <a:pt x="484058" y="18205"/>
                </a:lnTo>
                <a:lnTo>
                  <a:pt x="484058" y="19336"/>
                </a:lnTo>
                <a:lnTo>
                  <a:pt x="482927" y="20467"/>
                </a:lnTo>
                <a:lnTo>
                  <a:pt x="481796" y="20467"/>
                </a:lnTo>
                <a:lnTo>
                  <a:pt x="480665" y="21598"/>
                </a:lnTo>
                <a:lnTo>
                  <a:pt x="481796" y="21598"/>
                </a:lnTo>
                <a:lnTo>
                  <a:pt x="481796" y="22765"/>
                </a:lnTo>
                <a:lnTo>
                  <a:pt x="479534" y="22765"/>
                </a:lnTo>
                <a:lnTo>
                  <a:pt x="479534" y="23896"/>
                </a:lnTo>
                <a:lnTo>
                  <a:pt x="481796" y="22765"/>
                </a:lnTo>
                <a:lnTo>
                  <a:pt x="482927" y="21598"/>
                </a:lnTo>
                <a:lnTo>
                  <a:pt x="484058" y="20467"/>
                </a:lnTo>
                <a:lnTo>
                  <a:pt x="484058" y="21598"/>
                </a:lnTo>
                <a:lnTo>
                  <a:pt x="481796" y="25027"/>
                </a:lnTo>
                <a:lnTo>
                  <a:pt x="484058" y="23896"/>
                </a:lnTo>
                <a:lnTo>
                  <a:pt x="482927" y="26158"/>
                </a:lnTo>
                <a:lnTo>
                  <a:pt x="481796" y="27289"/>
                </a:lnTo>
                <a:lnTo>
                  <a:pt x="480665" y="28420"/>
                </a:lnTo>
                <a:lnTo>
                  <a:pt x="478368" y="30718"/>
                </a:lnTo>
                <a:lnTo>
                  <a:pt x="476106" y="30718"/>
                </a:lnTo>
                <a:lnTo>
                  <a:pt x="478368" y="31849"/>
                </a:lnTo>
                <a:lnTo>
                  <a:pt x="478368" y="32980"/>
                </a:lnTo>
                <a:lnTo>
                  <a:pt x="476106" y="32980"/>
                </a:lnTo>
                <a:lnTo>
                  <a:pt x="474975" y="32980"/>
                </a:lnTo>
                <a:lnTo>
                  <a:pt x="476106" y="32980"/>
                </a:lnTo>
                <a:lnTo>
                  <a:pt x="477237" y="32980"/>
                </a:lnTo>
                <a:lnTo>
                  <a:pt x="476106" y="35243"/>
                </a:lnTo>
                <a:lnTo>
                  <a:pt x="477237" y="36374"/>
                </a:lnTo>
                <a:lnTo>
                  <a:pt x="477237" y="35243"/>
                </a:lnTo>
                <a:lnTo>
                  <a:pt x="477237" y="34111"/>
                </a:lnTo>
                <a:lnTo>
                  <a:pt x="478368" y="32980"/>
                </a:lnTo>
                <a:lnTo>
                  <a:pt x="478368" y="31849"/>
                </a:lnTo>
                <a:lnTo>
                  <a:pt x="479534" y="30718"/>
                </a:lnTo>
                <a:lnTo>
                  <a:pt x="482927" y="30718"/>
                </a:lnTo>
                <a:lnTo>
                  <a:pt x="486320" y="28420"/>
                </a:lnTo>
                <a:lnTo>
                  <a:pt x="486320" y="29552"/>
                </a:lnTo>
                <a:lnTo>
                  <a:pt x="482927" y="31849"/>
                </a:lnTo>
                <a:lnTo>
                  <a:pt x="482927" y="34111"/>
                </a:lnTo>
                <a:lnTo>
                  <a:pt x="484058" y="32980"/>
                </a:lnTo>
                <a:lnTo>
                  <a:pt x="486320" y="29552"/>
                </a:lnTo>
                <a:lnTo>
                  <a:pt x="486320" y="31849"/>
                </a:lnTo>
                <a:lnTo>
                  <a:pt x="480665" y="36374"/>
                </a:lnTo>
                <a:lnTo>
                  <a:pt x="480665" y="37505"/>
                </a:lnTo>
                <a:lnTo>
                  <a:pt x="485189" y="37505"/>
                </a:lnTo>
                <a:lnTo>
                  <a:pt x="484058" y="38671"/>
                </a:lnTo>
                <a:lnTo>
                  <a:pt x="482927" y="39803"/>
                </a:lnTo>
                <a:lnTo>
                  <a:pt x="484058" y="40934"/>
                </a:lnTo>
                <a:lnTo>
                  <a:pt x="484058" y="38671"/>
                </a:lnTo>
                <a:lnTo>
                  <a:pt x="485189" y="37505"/>
                </a:lnTo>
                <a:lnTo>
                  <a:pt x="487486" y="31849"/>
                </a:lnTo>
                <a:lnTo>
                  <a:pt x="488617" y="26158"/>
                </a:lnTo>
                <a:lnTo>
                  <a:pt x="488617" y="25027"/>
                </a:lnTo>
                <a:lnTo>
                  <a:pt x="490879" y="27289"/>
                </a:lnTo>
                <a:lnTo>
                  <a:pt x="492010" y="29552"/>
                </a:lnTo>
                <a:lnTo>
                  <a:pt x="490879" y="32980"/>
                </a:lnTo>
                <a:lnTo>
                  <a:pt x="489748" y="35243"/>
                </a:lnTo>
                <a:lnTo>
                  <a:pt x="492010" y="29552"/>
                </a:lnTo>
                <a:lnTo>
                  <a:pt x="489748" y="22765"/>
                </a:lnTo>
                <a:lnTo>
                  <a:pt x="492010" y="20467"/>
                </a:lnTo>
                <a:lnTo>
                  <a:pt x="494307" y="19336"/>
                </a:lnTo>
                <a:lnTo>
                  <a:pt x="495438" y="20467"/>
                </a:lnTo>
                <a:lnTo>
                  <a:pt x="495438" y="21598"/>
                </a:lnTo>
                <a:lnTo>
                  <a:pt x="496568" y="20467"/>
                </a:lnTo>
                <a:lnTo>
                  <a:pt x="495438" y="22765"/>
                </a:lnTo>
                <a:lnTo>
                  <a:pt x="494307" y="23896"/>
                </a:lnTo>
                <a:lnTo>
                  <a:pt x="493140" y="27289"/>
                </a:lnTo>
                <a:lnTo>
                  <a:pt x="493140" y="28420"/>
                </a:lnTo>
                <a:lnTo>
                  <a:pt x="495438" y="30718"/>
                </a:lnTo>
                <a:lnTo>
                  <a:pt x="491656" y="36374"/>
                </a:lnTo>
                <a:lnTo>
                  <a:pt x="492010" y="36374"/>
                </a:lnTo>
                <a:lnTo>
                  <a:pt x="492010" y="37258"/>
                </a:lnTo>
                <a:lnTo>
                  <a:pt x="493140" y="36374"/>
                </a:lnTo>
                <a:lnTo>
                  <a:pt x="493140" y="35243"/>
                </a:lnTo>
                <a:lnTo>
                  <a:pt x="494307" y="35243"/>
                </a:lnTo>
                <a:lnTo>
                  <a:pt x="495438" y="35243"/>
                </a:lnTo>
                <a:lnTo>
                  <a:pt x="494307" y="34111"/>
                </a:lnTo>
                <a:lnTo>
                  <a:pt x="495438" y="31849"/>
                </a:lnTo>
                <a:lnTo>
                  <a:pt x="496568" y="32980"/>
                </a:lnTo>
                <a:lnTo>
                  <a:pt x="495438" y="35243"/>
                </a:lnTo>
                <a:lnTo>
                  <a:pt x="496568" y="35243"/>
                </a:lnTo>
                <a:lnTo>
                  <a:pt x="497699" y="37505"/>
                </a:lnTo>
                <a:lnTo>
                  <a:pt x="494307" y="39803"/>
                </a:lnTo>
                <a:lnTo>
                  <a:pt x="492010" y="38671"/>
                </a:lnTo>
                <a:lnTo>
                  <a:pt x="492010" y="39803"/>
                </a:lnTo>
                <a:lnTo>
                  <a:pt x="493140" y="38671"/>
                </a:lnTo>
                <a:lnTo>
                  <a:pt x="495438" y="39803"/>
                </a:lnTo>
                <a:lnTo>
                  <a:pt x="497699" y="38671"/>
                </a:lnTo>
                <a:lnTo>
                  <a:pt x="497699" y="39803"/>
                </a:lnTo>
                <a:lnTo>
                  <a:pt x="498830" y="38671"/>
                </a:lnTo>
                <a:lnTo>
                  <a:pt x="497699" y="38671"/>
                </a:lnTo>
                <a:lnTo>
                  <a:pt x="496568" y="34111"/>
                </a:lnTo>
                <a:lnTo>
                  <a:pt x="498830" y="29552"/>
                </a:lnTo>
                <a:lnTo>
                  <a:pt x="499961" y="25027"/>
                </a:lnTo>
                <a:lnTo>
                  <a:pt x="499961" y="23896"/>
                </a:lnTo>
                <a:lnTo>
                  <a:pt x="501092" y="23896"/>
                </a:lnTo>
                <a:lnTo>
                  <a:pt x="501092" y="25027"/>
                </a:lnTo>
                <a:lnTo>
                  <a:pt x="501092" y="26158"/>
                </a:lnTo>
                <a:lnTo>
                  <a:pt x="503389" y="21598"/>
                </a:lnTo>
                <a:lnTo>
                  <a:pt x="503389" y="19336"/>
                </a:lnTo>
                <a:lnTo>
                  <a:pt x="504520" y="19336"/>
                </a:lnTo>
                <a:lnTo>
                  <a:pt x="504520" y="18205"/>
                </a:lnTo>
                <a:lnTo>
                  <a:pt x="505651" y="17073"/>
                </a:lnTo>
                <a:lnTo>
                  <a:pt x="506782" y="15942"/>
                </a:lnTo>
                <a:lnTo>
                  <a:pt x="504520" y="14811"/>
                </a:lnTo>
                <a:lnTo>
                  <a:pt x="509079" y="13645"/>
                </a:lnTo>
                <a:lnTo>
                  <a:pt x="512472" y="13645"/>
                </a:lnTo>
                <a:lnTo>
                  <a:pt x="513603" y="14811"/>
                </a:lnTo>
                <a:lnTo>
                  <a:pt x="514733" y="15942"/>
                </a:lnTo>
                <a:lnTo>
                  <a:pt x="514733" y="17073"/>
                </a:lnTo>
                <a:lnTo>
                  <a:pt x="513603" y="17073"/>
                </a:lnTo>
                <a:lnTo>
                  <a:pt x="512472" y="19336"/>
                </a:lnTo>
                <a:lnTo>
                  <a:pt x="512472" y="18205"/>
                </a:lnTo>
                <a:lnTo>
                  <a:pt x="512472" y="19336"/>
                </a:lnTo>
                <a:lnTo>
                  <a:pt x="511341" y="19336"/>
                </a:lnTo>
                <a:lnTo>
                  <a:pt x="511341" y="20467"/>
                </a:lnTo>
                <a:lnTo>
                  <a:pt x="509079" y="22765"/>
                </a:lnTo>
                <a:lnTo>
                  <a:pt x="507913" y="25027"/>
                </a:lnTo>
                <a:lnTo>
                  <a:pt x="506782" y="26158"/>
                </a:lnTo>
                <a:lnTo>
                  <a:pt x="506782" y="28420"/>
                </a:lnTo>
                <a:lnTo>
                  <a:pt x="505651" y="28420"/>
                </a:lnTo>
                <a:lnTo>
                  <a:pt x="506782" y="30718"/>
                </a:lnTo>
                <a:lnTo>
                  <a:pt x="504520" y="32980"/>
                </a:lnTo>
                <a:lnTo>
                  <a:pt x="503389" y="32980"/>
                </a:lnTo>
                <a:lnTo>
                  <a:pt x="504520" y="32980"/>
                </a:lnTo>
                <a:lnTo>
                  <a:pt x="505651" y="31849"/>
                </a:lnTo>
                <a:lnTo>
                  <a:pt x="507913" y="31849"/>
                </a:lnTo>
                <a:lnTo>
                  <a:pt x="509079" y="35243"/>
                </a:lnTo>
                <a:lnTo>
                  <a:pt x="511341" y="38671"/>
                </a:lnTo>
                <a:lnTo>
                  <a:pt x="511341" y="40934"/>
                </a:lnTo>
                <a:lnTo>
                  <a:pt x="510210" y="43196"/>
                </a:lnTo>
                <a:lnTo>
                  <a:pt x="511341" y="45494"/>
                </a:lnTo>
                <a:lnTo>
                  <a:pt x="507913" y="45494"/>
                </a:lnTo>
                <a:lnTo>
                  <a:pt x="506782" y="47756"/>
                </a:lnTo>
                <a:lnTo>
                  <a:pt x="505651" y="51150"/>
                </a:lnTo>
                <a:lnTo>
                  <a:pt x="506782" y="52316"/>
                </a:lnTo>
                <a:lnTo>
                  <a:pt x="506782" y="51150"/>
                </a:lnTo>
                <a:lnTo>
                  <a:pt x="507913" y="48887"/>
                </a:lnTo>
                <a:lnTo>
                  <a:pt x="507913" y="46625"/>
                </a:lnTo>
                <a:lnTo>
                  <a:pt x="509079" y="46625"/>
                </a:lnTo>
                <a:lnTo>
                  <a:pt x="510210" y="46625"/>
                </a:lnTo>
                <a:lnTo>
                  <a:pt x="511341" y="45494"/>
                </a:lnTo>
                <a:lnTo>
                  <a:pt x="512472" y="46625"/>
                </a:lnTo>
                <a:lnTo>
                  <a:pt x="512472" y="50018"/>
                </a:lnTo>
                <a:lnTo>
                  <a:pt x="514733" y="51150"/>
                </a:lnTo>
                <a:lnTo>
                  <a:pt x="510210" y="53447"/>
                </a:lnTo>
                <a:lnTo>
                  <a:pt x="509079" y="54578"/>
                </a:lnTo>
                <a:lnTo>
                  <a:pt x="507913" y="54578"/>
                </a:lnTo>
                <a:lnTo>
                  <a:pt x="507913" y="56841"/>
                </a:lnTo>
                <a:lnTo>
                  <a:pt x="505651" y="56841"/>
                </a:lnTo>
                <a:lnTo>
                  <a:pt x="504520" y="57972"/>
                </a:lnTo>
                <a:lnTo>
                  <a:pt x="502258" y="55710"/>
                </a:lnTo>
                <a:lnTo>
                  <a:pt x="503389" y="55710"/>
                </a:lnTo>
                <a:lnTo>
                  <a:pt x="502258" y="56841"/>
                </a:lnTo>
                <a:lnTo>
                  <a:pt x="503389" y="56841"/>
                </a:lnTo>
                <a:lnTo>
                  <a:pt x="504520" y="57972"/>
                </a:lnTo>
                <a:lnTo>
                  <a:pt x="505651" y="56841"/>
                </a:lnTo>
                <a:lnTo>
                  <a:pt x="507913" y="56841"/>
                </a:lnTo>
                <a:lnTo>
                  <a:pt x="509079" y="55710"/>
                </a:lnTo>
                <a:lnTo>
                  <a:pt x="511341" y="53447"/>
                </a:lnTo>
                <a:lnTo>
                  <a:pt x="514733" y="52316"/>
                </a:lnTo>
                <a:lnTo>
                  <a:pt x="515864" y="51150"/>
                </a:lnTo>
                <a:lnTo>
                  <a:pt x="514733" y="50018"/>
                </a:lnTo>
                <a:lnTo>
                  <a:pt x="513603" y="48887"/>
                </a:lnTo>
                <a:lnTo>
                  <a:pt x="513603" y="47756"/>
                </a:lnTo>
                <a:lnTo>
                  <a:pt x="514733" y="46625"/>
                </a:lnTo>
                <a:lnTo>
                  <a:pt x="515864" y="45494"/>
                </a:lnTo>
                <a:lnTo>
                  <a:pt x="514733" y="43196"/>
                </a:lnTo>
                <a:lnTo>
                  <a:pt x="514733" y="45494"/>
                </a:lnTo>
                <a:lnTo>
                  <a:pt x="513603" y="46625"/>
                </a:lnTo>
                <a:lnTo>
                  <a:pt x="513603" y="45494"/>
                </a:lnTo>
                <a:lnTo>
                  <a:pt x="512472" y="44327"/>
                </a:lnTo>
                <a:lnTo>
                  <a:pt x="512472" y="42065"/>
                </a:lnTo>
                <a:lnTo>
                  <a:pt x="513603" y="43196"/>
                </a:lnTo>
                <a:lnTo>
                  <a:pt x="514733" y="43196"/>
                </a:lnTo>
                <a:lnTo>
                  <a:pt x="513603" y="42065"/>
                </a:lnTo>
                <a:lnTo>
                  <a:pt x="513603" y="38671"/>
                </a:lnTo>
                <a:lnTo>
                  <a:pt x="518161" y="35243"/>
                </a:lnTo>
                <a:lnTo>
                  <a:pt x="519292" y="38671"/>
                </a:lnTo>
                <a:lnTo>
                  <a:pt x="519292" y="37505"/>
                </a:lnTo>
                <a:lnTo>
                  <a:pt x="521554" y="34111"/>
                </a:lnTo>
                <a:lnTo>
                  <a:pt x="520423" y="34111"/>
                </a:lnTo>
                <a:lnTo>
                  <a:pt x="520423" y="35243"/>
                </a:lnTo>
                <a:lnTo>
                  <a:pt x="519292" y="35243"/>
                </a:lnTo>
                <a:lnTo>
                  <a:pt x="519292" y="34111"/>
                </a:lnTo>
                <a:lnTo>
                  <a:pt x="520423" y="34111"/>
                </a:lnTo>
                <a:lnTo>
                  <a:pt x="521554" y="34111"/>
                </a:lnTo>
                <a:lnTo>
                  <a:pt x="521554" y="27289"/>
                </a:lnTo>
                <a:lnTo>
                  <a:pt x="521554" y="22765"/>
                </a:lnTo>
                <a:lnTo>
                  <a:pt x="522685" y="19336"/>
                </a:lnTo>
                <a:lnTo>
                  <a:pt x="522685" y="17073"/>
                </a:lnTo>
                <a:lnTo>
                  <a:pt x="523851" y="14811"/>
                </a:lnTo>
                <a:lnTo>
                  <a:pt x="524982" y="15942"/>
                </a:lnTo>
                <a:lnTo>
                  <a:pt x="524982" y="14811"/>
                </a:lnTo>
                <a:lnTo>
                  <a:pt x="524982" y="13645"/>
                </a:lnTo>
                <a:lnTo>
                  <a:pt x="522685" y="13645"/>
                </a:lnTo>
                <a:lnTo>
                  <a:pt x="523851" y="12513"/>
                </a:lnTo>
                <a:lnTo>
                  <a:pt x="524982" y="11382"/>
                </a:lnTo>
                <a:lnTo>
                  <a:pt x="526113" y="13645"/>
                </a:lnTo>
                <a:lnTo>
                  <a:pt x="527244" y="13645"/>
                </a:lnTo>
                <a:lnTo>
                  <a:pt x="527244" y="15942"/>
                </a:lnTo>
                <a:lnTo>
                  <a:pt x="527244" y="20467"/>
                </a:lnTo>
                <a:lnTo>
                  <a:pt x="527244" y="21598"/>
                </a:lnTo>
                <a:lnTo>
                  <a:pt x="526113" y="22765"/>
                </a:lnTo>
                <a:lnTo>
                  <a:pt x="526113" y="21598"/>
                </a:lnTo>
                <a:lnTo>
                  <a:pt x="523851" y="25027"/>
                </a:lnTo>
                <a:lnTo>
                  <a:pt x="522685" y="29552"/>
                </a:lnTo>
                <a:lnTo>
                  <a:pt x="522685" y="31849"/>
                </a:lnTo>
                <a:lnTo>
                  <a:pt x="523851" y="31849"/>
                </a:lnTo>
                <a:lnTo>
                  <a:pt x="523851" y="32980"/>
                </a:lnTo>
                <a:lnTo>
                  <a:pt x="523851" y="35243"/>
                </a:lnTo>
                <a:lnTo>
                  <a:pt x="523851" y="36374"/>
                </a:lnTo>
                <a:lnTo>
                  <a:pt x="521554" y="38671"/>
                </a:lnTo>
                <a:lnTo>
                  <a:pt x="521554" y="42065"/>
                </a:lnTo>
                <a:lnTo>
                  <a:pt x="521554" y="43196"/>
                </a:lnTo>
                <a:lnTo>
                  <a:pt x="521554" y="44327"/>
                </a:lnTo>
                <a:lnTo>
                  <a:pt x="521554" y="45494"/>
                </a:lnTo>
                <a:lnTo>
                  <a:pt x="521554" y="46625"/>
                </a:lnTo>
                <a:lnTo>
                  <a:pt x="520423" y="45494"/>
                </a:lnTo>
                <a:lnTo>
                  <a:pt x="521554" y="48887"/>
                </a:lnTo>
                <a:lnTo>
                  <a:pt x="522685" y="48887"/>
                </a:lnTo>
                <a:lnTo>
                  <a:pt x="522685" y="46625"/>
                </a:lnTo>
                <a:lnTo>
                  <a:pt x="522685" y="45494"/>
                </a:lnTo>
                <a:lnTo>
                  <a:pt x="522685" y="46625"/>
                </a:lnTo>
                <a:lnTo>
                  <a:pt x="523851" y="47756"/>
                </a:lnTo>
                <a:lnTo>
                  <a:pt x="522685" y="50018"/>
                </a:lnTo>
                <a:lnTo>
                  <a:pt x="522685" y="52316"/>
                </a:lnTo>
                <a:lnTo>
                  <a:pt x="520423" y="53447"/>
                </a:lnTo>
                <a:lnTo>
                  <a:pt x="521554" y="54578"/>
                </a:lnTo>
                <a:lnTo>
                  <a:pt x="520423" y="54578"/>
                </a:lnTo>
                <a:lnTo>
                  <a:pt x="519292" y="54578"/>
                </a:lnTo>
                <a:lnTo>
                  <a:pt x="518161" y="54578"/>
                </a:lnTo>
                <a:lnTo>
                  <a:pt x="519292" y="54578"/>
                </a:lnTo>
                <a:lnTo>
                  <a:pt x="519292" y="53589"/>
                </a:lnTo>
                <a:lnTo>
                  <a:pt x="511341" y="54578"/>
                </a:lnTo>
                <a:lnTo>
                  <a:pt x="511341" y="53447"/>
                </a:lnTo>
                <a:lnTo>
                  <a:pt x="510210" y="59103"/>
                </a:lnTo>
                <a:lnTo>
                  <a:pt x="507913" y="61401"/>
                </a:lnTo>
                <a:lnTo>
                  <a:pt x="506782" y="63663"/>
                </a:lnTo>
                <a:lnTo>
                  <a:pt x="507913" y="61401"/>
                </a:lnTo>
                <a:lnTo>
                  <a:pt x="510210" y="60270"/>
                </a:lnTo>
                <a:lnTo>
                  <a:pt x="511341" y="59103"/>
                </a:lnTo>
                <a:lnTo>
                  <a:pt x="512472" y="60270"/>
                </a:lnTo>
                <a:lnTo>
                  <a:pt x="513603" y="60270"/>
                </a:lnTo>
                <a:lnTo>
                  <a:pt x="511341" y="57972"/>
                </a:lnTo>
                <a:lnTo>
                  <a:pt x="511341" y="56841"/>
                </a:lnTo>
                <a:lnTo>
                  <a:pt x="512472" y="55710"/>
                </a:lnTo>
                <a:lnTo>
                  <a:pt x="515864" y="55710"/>
                </a:lnTo>
                <a:lnTo>
                  <a:pt x="514733" y="56841"/>
                </a:lnTo>
                <a:lnTo>
                  <a:pt x="517031" y="55710"/>
                </a:lnTo>
                <a:lnTo>
                  <a:pt x="521554" y="55710"/>
                </a:lnTo>
                <a:lnTo>
                  <a:pt x="522685" y="54578"/>
                </a:lnTo>
                <a:lnTo>
                  <a:pt x="524982" y="51150"/>
                </a:lnTo>
                <a:lnTo>
                  <a:pt x="524982" y="48887"/>
                </a:lnTo>
                <a:lnTo>
                  <a:pt x="524982" y="47756"/>
                </a:lnTo>
                <a:lnTo>
                  <a:pt x="523851" y="45494"/>
                </a:lnTo>
                <a:lnTo>
                  <a:pt x="524982" y="39803"/>
                </a:lnTo>
                <a:lnTo>
                  <a:pt x="526113" y="38671"/>
                </a:lnTo>
                <a:lnTo>
                  <a:pt x="529506" y="37505"/>
                </a:lnTo>
                <a:lnTo>
                  <a:pt x="529506" y="38671"/>
                </a:lnTo>
                <a:lnTo>
                  <a:pt x="529506" y="37505"/>
                </a:lnTo>
                <a:lnTo>
                  <a:pt x="530637" y="36374"/>
                </a:lnTo>
                <a:lnTo>
                  <a:pt x="531803" y="37505"/>
                </a:lnTo>
                <a:lnTo>
                  <a:pt x="530637" y="38671"/>
                </a:lnTo>
                <a:lnTo>
                  <a:pt x="531803" y="39803"/>
                </a:lnTo>
                <a:lnTo>
                  <a:pt x="529506" y="43196"/>
                </a:lnTo>
                <a:lnTo>
                  <a:pt x="528375" y="43196"/>
                </a:lnTo>
                <a:lnTo>
                  <a:pt x="527244" y="44327"/>
                </a:lnTo>
                <a:lnTo>
                  <a:pt x="526113" y="44327"/>
                </a:lnTo>
                <a:lnTo>
                  <a:pt x="527244" y="44327"/>
                </a:lnTo>
                <a:lnTo>
                  <a:pt x="528375" y="43196"/>
                </a:lnTo>
                <a:lnTo>
                  <a:pt x="529506" y="43196"/>
                </a:lnTo>
                <a:lnTo>
                  <a:pt x="529506" y="48887"/>
                </a:lnTo>
                <a:lnTo>
                  <a:pt x="528375" y="50018"/>
                </a:lnTo>
                <a:lnTo>
                  <a:pt x="527244" y="50018"/>
                </a:lnTo>
                <a:lnTo>
                  <a:pt x="526113" y="51150"/>
                </a:lnTo>
                <a:lnTo>
                  <a:pt x="527244" y="51150"/>
                </a:lnTo>
                <a:lnTo>
                  <a:pt x="527244" y="50018"/>
                </a:lnTo>
                <a:lnTo>
                  <a:pt x="528375" y="51150"/>
                </a:lnTo>
                <a:lnTo>
                  <a:pt x="529506" y="48887"/>
                </a:lnTo>
                <a:lnTo>
                  <a:pt x="530637" y="50018"/>
                </a:lnTo>
                <a:lnTo>
                  <a:pt x="530637" y="51150"/>
                </a:lnTo>
                <a:lnTo>
                  <a:pt x="531803" y="52316"/>
                </a:lnTo>
                <a:lnTo>
                  <a:pt x="530637" y="51150"/>
                </a:lnTo>
                <a:lnTo>
                  <a:pt x="530637" y="50018"/>
                </a:lnTo>
                <a:lnTo>
                  <a:pt x="529506" y="48887"/>
                </a:lnTo>
                <a:lnTo>
                  <a:pt x="530637" y="47756"/>
                </a:lnTo>
                <a:lnTo>
                  <a:pt x="529506" y="45494"/>
                </a:lnTo>
                <a:lnTo>
                  <a:pt x="530637" y="43196"/>
                </a:lnTo>
                <a:lnTo>
                  <a:pt x="532934" y="39803"/>
                </a:lnTo>
                <a:lnTo>
                  <a:pt x="535196" y="38671"/>
                </a:lnTo>
                <a:lnTo>
                  <a:pt x="535196" y="39803"/>
                </a:lnTo>
                <a:lnTo>
                  <a:pt x="534065" y="40934"/>
                </a:lnTo>
                <a:lnTo>
                  <a:pt x="538624" y="37505"/>
                </a:lnTo>
                <a:lnTo>
                  <a:pt x="539754" y="37505"/>
                </a:lnTo>
                <a:lnTo>
                  <a:pt x="538624" y="42065"/>
                </a:lnTo>
                <a:lnTo>
                  <a:pt x="536326" y="40934"/>
                </a:lnTo>
                <a:lnTo>
                  <a:pt x="535196" y="42065"/>
                </a:lnTo>
                <a:lnTo>
                  <a:pt x="536326" y="42065"/>
                </a:lnTo>
                <a:lnTo>
                  <a:pt x="537457" y="43196"/>
                </a:lnTo>
                <a:lnTo>
                  <a:pt x="537457" y="44327"/>
                </a:lnTo>
                <a:lnTo>
                  <a:pt x="535196" y="45494"/>
                </a:lnTo>
                <a:lnTo>
                  <a:pt x="535196" y="46625"/>
                </a:lnTo>
                <a:lnTo>
                  <a:pt x="534065" y="48887"/>
                </a:lnTo>
                <a:lnTo>
                  <a:pt x="531803" y="48887"/>
                </a:lnTo>
                <a:lnTo>
                  <a:pt x="531803" y="50018"/>
                </a:lnTo>
                <a:lnTo>
                  <a:pt x="532934" y="48887"/>
                </a:lnTo>
                <a:lnTo>
                  <a:pt x="535196" y="48887"/>
                </a:lnTo>
                <a:lnTo>
                  <a:pt x="536326" y="45494"/>
                </a:lnTo>
                <a:lnTo>
                  <a:pt x="538624" y="44327"/>
                </a:lnTo>
                <a:lnTo>
                  <a:pt x="538624" y="45494"/>
                </a:lnTo>
                <a:lnTo>
                  <a:pt x="538624" y="46625"/>
                </a:lnTo>
                <a:lnTo>
                  <a:pt x="539754" y="46625"/>
                </a:lnTo>
                <a:lnTo>
                  <a:pt x="538624" y="47756"/>
                </a:lnTo>
                <a:lnTo>
                  <a:pt x="537457" y="48887"/>
                </a:lnTo>
                <a:lnTo>
                  <a:pt x="536326" y="47756"/>
                </a:lnTo>
                <a:lnTo>
                  <a:pt x="534065" y="48887"/>
                </a:lnTo>
                <a:lnTo>
                  <a:pt x="534065" y="51150"/>
                </a:lnTo>
                <a:lnTo>
                  <a:pt x="535196" y="52316"/>
                </a:lnTo>
                <a:lnTo>
                  <a:pt x="534065" y="53447"/>
                </a:lnTo>
                <a:lnTo>
                  <a:pt x="532934" y="56841"/>
                </a:lnTo>
                <a:lnTo>
                  <a:pt x="534065" y="54578"/>
                </a:lnTo>
                <a:lnTo>
                  <a:pt x="536326" y="52316"/>
                </a:lnTo>
                <a:lnTo>
                  <a:pt x="535196" y="50018"/>
                </a:lnTo>
                <a:lnTo>
                  <a:pt x="535196" y="48887"/>
                </a:lnTo>
                <a:lnTo>
                  <a:pt x="536326" y="48887"/>
                </a:lnTo>
                <a:lnTo>
                  <a:pt x="537457" y="50018"/>
                </a:lnTo>
                <a:lnTo>
                  <a:pt x="538624" y="50018"/>
                </a:lnTo>
                <a:lnTo>
                  <a:pt x="540885" y="47756"/>
                </a:lnTo>
                <a:lnTo>
                  <a:pt x="540885" y="45494"/>
                </a:lnTo>
                <a:lnTo>
                  <a:pt x="542016" y="43196"/>
                </a:lnTo>
                <a:lnTo>
                  <a:pt x="544278" y="42065"/>
                </a:lnTo>
                <a:lnTo>
                  <a:pt x="543147" y="44327"/>
                </a:lnTo>
                <a:lnTo>
                  <a:pt x="543147" y="45494"/>
                </a:lnTo>
                <a:lnTo>
                  <a:pt x="543147" y="46625"/>
                </a:lnTo>
                <a:lnTo>
                  <a:pt x="542016" y="48887"/>
                </a:lnTo>
                <a:lnTo>
                  <a:pt x="540885" y="51150"/>
                </a:lnTo>
                <a:lnTo>
                  <a:pt x="539754" y="52316"/>
                </a:lnTo>
                <a:lnTo>
                  <a:pt x="540885" y="51150"/>
                </a:lnTo>
                <a:lnTo>
                  <a:pt x="542016" y="50018"/>
                </a:lnTo>
                <a:lnTo>
                  <a:pt x="542016" y="52316"/>
                </a:lnTo>
                <a:lnTo>
                  <a:pt x="540885" y="53447"/>
                </a:lnTo>
                <a:lnTo>
                  <a:pt x="540885" y="54578"/>
                </a:lnTo>
                <a:lnTo>
                  <a:pt x="537457" y="55710"/>
                </a:lnTo>
                <a:lnTo>
                  <a:pt x="540885" y="55710"/>
                </a:lnTo>
                <a:lnTo>
                  <a:pt x="542016" y="53447"/>
                </a:lnTo>
                <a:lnTo>
                  <a:pt x="542016" y="54578"/>
                </a:lnTo>
                <a:lnTo>
                  <a:pt x="543147" y="56841"/>
                </a:lnTo>
                <a:lnTo>
                  <a:pt x="539754" y="61401"/>
                </a:lnTo>
                <a:lnTo>
                  <a:pt x="540885" y="62532"/>
                </a:lnTo>
                <a:lnTo>
                  <a:pt x="540885" y="61401"/>
                </a:lnTo>
                <a:lnTo>
                  <a:pt x="542016" y="60270"/>
                </a:lnTo>
                <a:lnTo>
                  <a:pt x="543147" y="60270"/>
                </a:lnTo>
                <a:lnTo>
                  <a:pt x="545409" y="59103"/>
                </a:lnTo>
                <a:lnTo>
                  <a:pt x="544278" y="59103"/>
                </a:lnTo>
                <a:lnTo>
                  <a:pt x="546575" y="54578"/>
                </a:lnTo>
                <a:lnTo>
                  <a:pt x="547706" y="53447"/>
                </a:lnTo>
                <a:lnTo>
                  <a:pt x="547706" y="54578"/>
                </a:lnTo>
                <a:lnTo>
                  <a:pt x="549968" y="52316"/>
                </a:lnTo>
                <a:lnTo>
                  <a:pt x="549968" y="51150"/>
                </a:lnTo>
                <a:lnTo>
                  <a:pt x="548837" y="52316"/>
                </a:lnTo>
                <a:lnTo>
                  <a:pt x="546575" y="53447"/>
                </a:lnTo>
                <a:lnTo>
                  <a:pt x="546575" y="52316"/>
                </a:lnTo>
                <a:lnTo>
                  <a:pt x="548837" y="50018"/>
                </a:lnTo>
                <a:lnTo>
                  <a:pt x="549968" y="51150"/>
                </a:lnTo>
                <a:lnTo>
                  <a:pt x="549968" y="47756"/>
                </a:lnTo>
                <a:lnTo>
                  <a:pt x="549968" y="46625"/>
                </a:lnTo>
                <a:lnTo>
                  <a:pt x="552230" y="46625"/>
                </a:lnTo>
                <a:lnTo>
                  <a:pt x="553396" y="46625"/>
                </a:lnTo>
                <a:lnTo>
                  <a:pt x="553396" y="45494"/>
                </a:lnTo>
                <a:lnTo>
                  <a:pt x="554527" y="45494"/>
                </a:lnTo>
                <a:lnTo>
                  <a:pt x="554527" y="44327"/>
                </a:lnTo>
                <a:lnTo>
                  <a:pt x="553396" y="44327"/>
                </a:lnTo>
                <a:lnTo>
                  <a:pt x="554527" y="43196"/>
                </a:lnTo>
                <a:lnTo>
                  <a:pt x="559050" y="42065"/>
                </a:lnTo>
                <a:lnTo>
                  <a:pt x="561347" y="45494"/>
                </a:lnTo>
                <a:lnTo>
                  <a:pt x="560181" y="48887"/>
                </a:lnTo>
                <a:lnTo>
                  <a:pt x="559050" y="51150"/>
                </a:lnTo>
                <a:lnTo>
                  <a:pt x="557919" y="52316"/>
                </a:lnTo>
                <a:lnTo>
                  <a:pt x="555658" y="48887"/>
                </a:lnTo>
                <a:lnTo>
                  <a:pt x="556789" y="51150"/>
                </a:lnTo>
                <a:lnTo>
                  <a:pt x="556789" y="52316"/>
                </a:lnTo>
                <a:lnTo>
                  <a:pt x="555658" y="52316"/>
                </a:lnTo>
                <a:lnTo>
                  <a:pt x="555658" y="53447"/>
                </a:lnTo>
                <a:lnTo>
                  <a:pt x="553396" y="54578"/>
                </a:lnTo>
                <a:lnTo>
                  <a:pt x="553396" y="52316"/>
                </a:lnTo>
                <a:lnTo>
                  <a:pt x="553396" y="54578"/>
                </a:lnTo>
                <a:lnTo>
                  <a:pt x="552230" y="54578"/>
                </a:lnTo>
                <a:lnTo>
                  <a:pt x="549968" y="55710"/>
                </a:lnTo>
                <a:lnTo>
                  <a:pt x="549968" y="59103"/>
                </a:lnTo>
                <a:lnTo>
                  <a:pt x="547706" y="63663"/>
                </a:lnTo>
                <a:lnTo>
                  <a:pt x="548837" y="64794"/>
                </a:lnTo>
                <a:lnTo>
                  <a:pt x="548837" y="67056"/>
                </a:lnTo>
                <a:lnTo>
                  <a:pt x="547706" y="67056"/>
                </a:lnTo>
                <a:lnTo>
                  <a:pt x="546575" y="65925"/>
                </a:lnTo>
                <a:lnTo>
                  <a:pt x="548837" y="69354"/>
                </a:lnTo>
                <a:lnTo>
                  <a:pt x="548837" y="70485"/>
                </a:lnTo>
                <a:lnTo>
                  <a:pt x="546575" y="73879"/>
                </a:lnTo>
                <a:lnTo>
                  <a:pt x="548837" y="73879"/>
                </a:lnTo>
                <a:lnTo>
                  <a:pt x="549968" y="76176"/>
                </a:lnTo>
                <a:lnTo>
                  <a:pt x="548837" y="78439"/>
                </a:lnTo>
                <a:lnTo>
                  <a:pt x="549968" y="77308"/>
                </a:lnTo>
                <a:lnTo>
                  <a:pt x="552230" y="77308"/>
                </a:lnTo>
                <a:lnTo>
                  <a:pt x="552230" y="80701"/>
                </a:lnTo>
                <a:lnTo>
                  <a:pt x="551099" y="82999"/>
                </a:lnTo>
                <a:lnTo>
                  <a:pt x="548837" y="81868"/>
                </a:lnTo>
                <a:lnTo>
                  <a:pt x="547706" y="84130"/>
                </a:lnTo>
                <a:lnTo>
                  <a:pt x="546575" y="82999"/>
                </a:lnTo>
                <a:lnTo>
                  <a:pt x="547706" y="84130"/>
                </a:lnTo>
                <a:lnTo>
                  <a:pt x="547706" y="85261"/>
                </a:lnTo>
                <a:lnTo>
                  <a:pt x="547706" y="84130"/>
                </a:lnTo>
                <a:lnTo>
                  <a:pt x="548837" y="82999"/>
                </a:lnTo>
                <a:lnTo>
                  <a:pt x="553396" y="85261"/>
                </a:lnTo>
                <a:lnTo>
                  <a:pt x="553396" y="84130"/>
                </a:lnTo>
                <a:lnTo>
                  <a:pt x="552230" y="84130"/>
                </a:lnTo>
                <a:lnTo>
                  <a:pt x="553396" y="81868"/>
                </a:lnTo>
                <a:lnTo>
                  <a:pt x="553396" y="78439"/>
                </a:lnTo>
                <a:lnTo>
                  <a:pt x="551099" y="75045"/>
                </a:lnTo>
                <a:lnTo>
                  <a:pt x="551099" y="73879"/>
                </a:lnTo>
                <a:lnTo>
                  <a:pt x="553396" y="71616"/>
                </a:lnTo>
                <a:lnTo>
                  <a:pt x="553396" y="69354"/>
                </a:lnTo>
                <a:lnTo>
                  <a:pt x="556789" y="64794"/>
                </a:lnTo>
                <a:lnTo>
                  <a:pt x="557919" y="64794"/>
                </a:lnTo>
                <a:lnTo>
                  <a:pt x="557919" y="63663"/>
                </a:lnTo>
                <a:lnTo>
                  <a:pt x="559050" y="64794"/>
                </a:lnTo>
                <a:lnTo>
                  <a:pt x="557919" y="67056"/>
                </a:lnTo>
                <a:lnTo>
                  <a:pt x="557919" y="70485"/>
                </a:lnTo>
                <a:lnTo>
                  <a:pt x="556789" y="71616"/>
                </a:lnTo>
                <a:lnTo>
                  <a:pt x="557919" y="72748"/>
                </a:lnTo>
                <a:lnTo>
                  <a:pt x="559050" y="75045"/>
                </a:lnTo>
                <a:lnTo>
                  <a:pt x="560181" y="76176"/>
                </a:lnTo>
                <a:lnTo>
                  <a:pt x="556789" y="71616"/>
                </a:lnTo>
                <a:lnTo>
                  <a:pt x="559050" y="70485"/>
                </a:lnTo>
                <a:lnTo>
                  <a:pt x="559050" y="68223"/>
                </a:lnTo>
                <a:lnTo>
                  <a:pt x="560181" y="67056"/>
                </a:lnTo>
                <a:lnTo>
                  <a:pt x="561347" y="68223"/>
                </a:lnTo>
                <a:lnTo>
                  <a:pt x="561347" y="69354"/>
                </a:lnTo>
                <a:lnTo>
                  <a:pt x="560181" y="69354"/>
                </a:lnTo>
                <a:lnTo>
                  <a:pt x="560181" y="70485"/>
                </a:lnTo>
                <a:lnTo>
                  <a:pt x="561347" y="71616"/>
                </a:lnTo>
                <a:lnTo>
                  <a:pt x="560181" y="70485"/>
                </a:lnTo>
                <a:lnTo>
                  <a:pt x="560181" y="69354"/>
                </a:lnTo>
                <a:lnTo>
                  <a:pt x="561347" y="70485"/>
                </a:lnTo>
                <a:lnTo>
                  <a:pt x="562478" y="69354"/>
                </a:lnTo>
                <a:lnTo>
                  <a:pt x="560181" y="67056"/>
                </a:lnTo>
                <a:lnTo>
                  <a:pt x="561347" y="64794"/>
                </a:lnTo>
                <a:lnTo>
                  <a:pt x="562478" y="63663"/>
                </a:lnTo>
                <a:lnTo>
                  <a:pt x="563609" y="64794"/>
                </a:lnTo>
                <a:lnTo>
                  <a:pt x="564740" y="64794"/>
                </a:lnTo>
                <a:lnTo>
                  <a:pt x="565871" y="65925"/>
                </a:lnTo>
                <a:lnTo>
                  <a:pt x="565871" y="67056"/>
                </a:lnTo>
                <a:lnTo>
                  <a:pt x="567002" y="65925"/>
                </a:lnTo>
                <a:lnTo>
                  <a:pt x="568133" y="65925"/>
                </a:lnTo>
                <a:lnTo>
                  <a:pt x="567002" y="64794"/>
                </a:lnTo>
                <a:lnTo>
                  <a:pt x="563609" y="64794"/>
                </a:lnTo>
                <a:lnTo>
                  <a:pt x="562478" y="62532"/>
                </a:lnTo>
                <a:lnTo>
                  <a:pt x="564740" y="60270"/>
                </a:lnTo>
                <a:lnTo>
                  <a:pt x="567002" y="59103"/>
                </a:lnTo>
                <a:lnTo>
                  <a:pt x="567002" y="57972"/>
                </a:lnTo>
                <a:lnTo>
                  <a:pt x="569299" y="59103"/>
                </a:lnTo>
                <a:lnTo>
                  <a:pt x="568133" y="59103"/>
                </a:lnTo>
                <a:lnTo>
                  <a:pt x="568133" y="61401"/>
                </a:lnTo>
                <a:lnTo>
                  <a:pt x="568133" y="59103"/>
                </a:lnTo>
                <a:lnTo>
                  <a:pt x="570430" y="59103"/>
                </a:lnTo>
                <a:lnTo>
                  <a:pt x="569299" y="57972"/>
                </a:lnTo>
                <a:lnTo>
                  <a:pt x="567002" y="56841"/>
                </a:lnTo>
                <a:lnTo>
                  <a:pt x="565871" y="56841"/>
                </a:lnTo>
                <a:lnTo>
                  <a:pt x="567002" y="59103"/>
                </a:lnTo>
                <a:lnTo>
                  <a:pt x="565871" y="59103"/>
                </a:lnTo>
                <a:lnTo>
                  <a:pt x="565871" y="56841"/>
                </a:lnTo>
                <a:lnTo>
                  <a:pt x="565871" y="55710"/>
                </a:lnTo>
                <a:lnTo>
                  <a:pt x="565871" y="54578"/>
                </a:lnTo>
                <a:lnTo>
                  <a:pt x="568133" y="53447"/>
                </a:lnTo>
                <a:lnTo>
                  <a:pt x="569299" y="51150"/>
                </a:lnTo>
                <a:lnTo>
                  <a:pt x="571561" y="52316"/>
                </a:lnTo>
                <a:lnTo>
                  <a:pt x="569299" y="52316"/>
                </a:lnTo>
                <a:lnTo>
                  <a:pt x="569299" y="53447"/>
                </a:lnTo>
                <a:lnTo>
                  <a:pt x="571561" y="52316"/>
                </a:lnTo>
                <a:lnTo>
                  <a:pt x="572692" y="54578"/>
                </a:lnTo>
                <a:lnTo>
                  <a:pt x="571561" y="53447"/>
                </a:lnTo>
                <a:lnTo>
                  <a:pt x="572692" y="52316"/>
                </a:lnTo>
                <a:lnTo>
                  <a:pt x="571561" y="53447"/>
                </a:lnTo>
                <a:lnTo>
                  <a:pt x="572692" y="52316"/>
                </a:lnTo>
                <a:lnTo>
                  <a:pt x="571561" y="51150"/>
                </a:lnTo>
                <a:lnTo>
                  <a:pt x="571561" y="50018"/>
                </a:lnTo>
                <a:lnTo>
                  <a:pt x="568133" y="47756"/>
                </a:lnTo>
                <a:lnTo>
                  <a:pt x="568133" y="46625"/>
                </a:lnTo>
                <a:lnTo>
                  <a:pt x="570430" y="45494"/>
                </a:lnTo>
                <a:lnTo>
                  <a:pt x="574954" y="46625"/>
                </a:lnTo>
                <a:lnTo>
                  <a:pt x="576120" y="48887"/>
                </a:lnTo>
                <a:lnTo>
                  <a:pt x="576120" y="50018"/>
                </a:lnTo>
                <a:lnTo>
                  <a:pt x="576120" y="51150"/>
                </a:lnTo>
                <a:lnTo>
                  <a:pt x="577251" y="50018"/>
                </a:lnTo>
                <a:lnTo>
                  <a:pt x="577251" y="51150"/>
                </a:lnTo>
                <a:lnTo>
                  <a:pt x="577251" y="54578"/>
                </a:lnTo>
                <a:lnTo>
                  <a:pt x="577251" y="55710"/>
                </a:lnTo>
                <a:lnTo>
                  <a:pt x="577251" y="57972"/>
                </a:lnTo>
                <a:lnTo>
                  <a:pt x="577251" y="60270"/>
                </a:lnTo>
                <a:lnTo>
                  <a:pt x="577251" y="55710"/>
                </a:lnTo>
                <a:lnTo>
                  <a:pt x="578382" y="55710"/>
                </a:lnTo>
                <a:lnTo>
                  <a:pt x="579512" y="64794"/>
                </a:lnTo>
                <a:lnTo>
                  <a:pt x="578382" y="64794"/>
                </a:lnTo>
                <a:lnTo>
                  <a:pt x="577251" y="64794"/>
                </a:lnTo>
                <a:lnTo>
                  <a:pt x="577251" y="65925"/>
                </a:lnTo>
                <a:lnTo>
                  <a:pt x="576120" y="67056"/>
                </a:lnTo>
                <a:lnTo>
                  <a:pt x="576120" y="68223"/>
                </a:lnTo>
                <a:lnTo>
                  <a:pt x="573823" y="68223"/>
                </a:lnTo>
                <a:lnTo>
                  <a:pt x="569299" y="70485"/>
                </a:lnTo>
                <a:lnTo>
                  <a:pt x="564740" y="72748"/>
                </a:lnTo>
                <a:lnTo>
                  <a:pt x="564740" y="73879"/>
                </a:lnTo>
                <a:lnTo>
                  <a:pt x="563609" y="75045"/>
                </a:lnTo>
                <a:lnTo>
                  <a:pt x="563609" y="77308"/>
                </a:lnTo>
                <a:lnTo>
                  <a:pt x="564740" y="80701"/>
                </a:lnTo>
                <a:lnTo>
                  <a:pt x="565871" y="80701"/>
                </a:lnTo>
                <a:lnTo>
                  <a:pt x="564740" y="80701"/>
                </a:lnTo>
                <a:lnTo>
                  <a:pt x="563609" y="75045"/>
                </a:lnTo>
                <a:lnTo>
                  <a:pt x="564740" y="75045"/>
                </a:lnTo>
                <a:lnTo>
                  <a:pt x="567002" y="72748"/>
                </a:lnTo>
                <a:lnTo>
                  <a:pt x="569299" y="72748"/>
                </a:lnTo>
                <a:lnTo>
                  <a:pt x="570430" y="72748"/>
                </a:lnTo>
                <a:lnTo>
                  <a:pt x="570430" y="76176"/>
                </a:lnTo>
                <a:lnTo>
                  <a:pt x="568133" y="77308"/>
                </a:lnTo>
                <a:lnTo>
                  <a:pt x="568133" y="79570"/>
                </a:lnTo>
                <a:lnTo>
                  <a:pt x="567002" y="81868"/>
                </a:lnTo>
                <a:lnTo>
                  <a:pt x="567002" y="82999"/>
                </a:lnTo>
                <a:lnTo>
                  <a:pt x="565871" y="85261"/>
                </a:lnTo>
                <a:lnTo>
                  <a:pt x="565871" y="86392"/>
                </a:lnTo>
                <a:lnTo>
                  <a:pt x="564740" y="85261"/>
                </a:lnTo>
                <a:lnTo>
                  <a:pt x="563609" y="84130"/>
                </a:lnTo>
                <a:lnTo>
                  <a:pt x="562478" y="85261"/>
                </a:lnTo>
                <a:lnTo>
                  <a:pt x="562478" y="89821"/>
                </a:lnTo>
                <a:lnTo>
                  <a:pt x="561347" y="89821"/>
                </a:lnTo>
                <a:lnTo>
                  <a:pt x="561347" y="90952"/>
                </a:lnTo>
                <a:lnTo>
                  <a:pt x="562478" y="89821"/>
                </a:lnTo>
                <a:lnTo>
                  <a:pt x="563609" y="85261"/>
                </a:lnTo>
                <a:lnTo>
                  <a:pt x="564740" y="85261"/>
                </a:lnTo>
                <a:lnTo>
                  <a:pt x="565871" y="86392"/>
                </a:lnTo>
                <a:lnTo>
                  <a:pt x="567002" y="85261"/>
                </a:lnTo>
                <a:lnTo>
                  <a:pt x="567002" y="84130"/>
                </a:lnTo>
                <a:lnTo>
                  <a:pt x="567002" y="81868"/>
                </a:lnTo>
                <a:lnTo>
                  <a:pt x="569299" y="79570"/>
                </a:lnTo>
                <a:lnTo>
                  <a:pt x="569299" y="78439"/>
                </a:lnTo>
                <a:lnTo>
                  <a:pt x="570430" y="76176"/>
                </a:lnTo>
                <a:lnTo>
                  <a:pt x="571561" y="73879"/>
                </a:lnTo>
                <a:lnTo>
                  <a:pt x="572692" y="75045"/>
                </a:lnTo>
                <a:lnTo>
                  <a:pt x="573823" y="76176"/>
                </a:lnTo>
                <a:lnTo>
                  <a:pt x="572692" y="78439"/>
                </a:lnTo>
                <a:lnTo>
                  <a:pt x="571561" y="78439"/>
                </a:lnTo>
                <a:lnTo>
                  <a:pt x="573823" y="79570"/>
                </a:lnTo>
                <a:lnTo>
                  <a:pt x="573823" y="80701"/>
                </a:lnTo>
                <a:lnTo>
                  <a:pt x="573823" y="79570"/>
                </a:lnTo>
                <a:lnTo>
                  <a:pt x="573823" y="73879"/>
                </a:lnTo>
                <a:lnTo>
                  <a:pt x="576120" y="75045"/>
                </a:lnTo>
                <a:lnTo>
                  <a:pt x="578382" y="77308"/>
                </a:lnTo>
                <a:lnTo>
                  <a:pt x="576120" y="80701"/>
                </a:lnTo>
                <a:lnTo>
                  <a:pt x="576120" y="82999"/>
                </a:lnTo>
                <a:lnTo>
                  <a:pt x="574954" y="85261"/>
                </a:lnTo>
                <a:lnTo>
                  <a:pt x="574954" y="87523"/>
                </a:lnTo>
                <a:lnTo>
                  <a:pt x="573823" y="88655"/>
                </a:lnTo>
                <a:lnTo>
                  <a:pt x="571561" y="93215"/>
                </a:lnTo>
                <a:lnTo>
                  <a:pt x="571561" y="94346"/>
                </a:lnTo>
                <a:lnTo>
                  <a:pt x="570430" y="95477"/>
                </a:lnTo>
                <a:lnTo>
                  <a:pt x="571561" y="98906"/>
                </a:lnTo>
                <a:lnTo>
                  <a:pt x="571561" y="100037"/>
                </a:lnTo>
                <a:lnTo>
                  <a:pt x="569299" y="97774"/>
                </a:lnTo>
                <a:lnTo>
                  <a:pt x="568133" y="98906"/>
                </a:lnTo>
                <a:lnTo>
                  <a:pt x="567002" y="98906"/>
                </a:lnTo>
                <a:lnTo>
                  <a:pt x="568133" y="100037"/>
                </a:lnTo>
                <a:lnTo>
                  <a:pt x="569299" y="97774"/>
                </a:lnTo>
                <a:lnTo>
                  <a:pt x="571561" y="100037"/>
                </a:lnTo>
                <a:lnTo>
                  <a:pt x="568133" y="106859"/>
                </a:lnTo>
                <a:lnTo>
                  <a:pt x="568133" y="107990"/>
                </a:lnTo>
                <a:lnTo>
                  <a:pt x="565871" y="107990"/>
                </a:lnTo>
                <a:lnTo>
                  <a:pt x="564740" y="109121"/>
                </a:lnTo>
                <a:lnTo>
                  <a:pt x="562478" y="109121"/>
                </a:lnTo>
                <a:lnTo>
                  <a:pt x="562478" y="111419"/>
                </a:lnTo>
                <a:lnTo>
                  <a:pt x="561347" y="111419"/>
                </a:lnTo>
                <a:lnTo>
                  <a:pt x="560181" y="113681"/>
                </a:lnTo>
                <a:lnTo>
                  <a:pt x="561347" y="111419"/>
                </a:lnTo>
                <a:lnTo>
                  <a:pt x="562478" y="111419"/>
                </a:lnTo>
                <a:lnTo>
                  <a:pt x="563609" y="109121"/>
                </a:lnTo>
                <a:lnTo>
                  <a:pt x="564740" y="110253"/>
                </a:lnTo>
                <a:lnTo>
                  <a:pt x="565871" y="109121"/>
                </a:lnTo>
                <a:lnTo>
                  <a:pt x="567002" y="107990"/>
                </a:lnTo>
                <a:lnTo>
                  <a:pt x="564740" y="111419"/>
                </a:lnTo>
                <a:lnTo>
                  <a:pt x="565871" y="112550"/>
                </a:lnTo>
                <a:lnTo>
                  <a:pt x="563609" y="114813"/>
                </a:lnTo>
                <a:lnTo>
                  <a:pt x="565871" y="112550"/>
                </a:lnTo>
                <a:lnTo>
                  <a:pt x="565871" y="110253"/>
                </a:lnTo>
                <a:lnTo>
                  <a:pt x="567002" y="109121"/>
                </a:lnTo>
                <a:lnTo>
                  <a:pt x="568133" y="109121"/>
                </a:lnTo>
                <a:lnTo>
                  <a:pt x="567002" y="114813"/>
                </a:lnTo>
                <a:lnTo>
                  <a:pt x="568133" y="117075"/>
                </a:lnTo>
                <a:lnTo>
                  <a:pt x="569299" y="119373"/>
                </a:lnTo>
                <a:lnTo>
                  <a:pt x="569299" y="118206"/>
                </a:lnTo>
                <a:lnTo>
                  <a:pt x="571561" y="118206"/>
                </a:lnTo>
                <a:lnTo>
                  <a:pt x="571561" y="114813"/>
                </a:lnTo>
                <a:lnTo>
                  <a:pt x="571561" y="110253"/>
                </a:lnTo>
                <a:lnTo>
                  <a:pt x="572692" y="109121"/>
                </a:lnTo>
                <a:lnTo>
                  <a:pt x="574954" y="102299"/>
                </a:lnTo>
                <a:lnTo>
                  <a:pt x="574954" y="96608"/>
                </a:lnTo>
                <a:lnTo>
                  <a:pt x="576120" y="95477"/>
                </a:lnTo>
                <a:lnTo>
                  <a:pt x="579512" y="94346"/>
                </a:lnTo>
                <a:lnTo>
                  <a:pt x="581774" y="97774"/>
                </a:lnTo>
                <a:lnTo>
                  <a:pt x="581774" y="98906"/>
                </a:lnTo>
                <a:lnTo>
                  <a:pt x="582940" y="97774"/>
                </a:lnTo>
                <a:lnTo>
                  <a:pt x="584071" y="100037"/>
                </a:lnTo>
                <a:lnTo>
                  <a:pt x="586333" y="98906"/>
                </a:lnTo>
                <a:lnTo>
                  <a:pt x="586333" y="97774"/>
                </a:lnTo>
                <a:lnTo>
                  <a:pt x="585202" y="94346"/>
                </a:lnTo>
                <a:lnTo>
                  <a:pt x="586333" y="93215"/>
                </a:lnTo>
                <a:lnTo>
                  <a:pt x="586333" y="92083"/>
                </a:lnTo>
                <a:lnTo>
                  <a:pt x="586333" y="90952"/>
                </a:lnTo>
                <a:lnTo>
                  <a:pt x="588595" y="87523"/>
                </a:lnTo>
                <a:lnTo>
                  <a:pt x="588595" y="86392"/>
                </a:lnTo>
                <a:lnTo>
                  <a:pt x="593154" y="82999"/>
                </a:lnTo>
                <a:lnTo>
                  <a:pt x="595416" y="80701"/>
                </a:lnTo>
                <a:lnTo>
                  <a:pt x="596547" y="80701"/>
                </a:lnTo>
                <a:lnTo>
                  <a:pt x="597677" y="81868"/>
                </a:lnTo>
                <a:lnTo>
                  <a:pt x="598844" y="79570"/>
                </a:lnTo>
                <a:lnTo>
                  <a:pt x="599975" y="79570"/>
                </a:lnTo>
                <a:lnTo>
                  <a:pt x="598844" y="77308"/>
                </a:lnTo>
                <a:lnTo>
                  <a:pt x="599975" y="76176"/>
                </a:lnTo>
                <a:lnTo>
                  <a:pt x="601105" y="76176"/>
                </a:lnTo>
                <a:lnTo>
                  <a:pt x="601105" y="75045"/>
                </a:lnTo>
                <a:lnTo>
                  <a:pt x="602236" y="72748"/>
                </a:lnTo>
                <a:lnTo>
                  <a:pt x="602236" y="71616"/>
                </a:lnTo>
                <a:lnTo>
                  <a:pt x="603367" y="71616"/>
                </a:lnTo>
                <a:lnTo>
                  <a:pt x="603367" y="72748"/>
                </a:lnTo>
                <a:lnTo>
                  <a:pt x="604498" y="71616"/>
                </a:lnTo>
                <a:lnTo>
                  <a:pt x="605664" y="71616"/>
                </a:lnTo>
                <a:lnTo>
                  <a:pt x="605664" y="72748"/>
                </a:lnTo>
                <a:lnTo>
                  <a:pt x="605664" y="73879"/>
                </a:lnTo>
                <a:lnTo>
                  <a:pt x="604498" y="73879"/>
                </a:lnTo>
                <a:lnTo>
                  <a:pt x="605664" y="75045"/>
                </a:lnTo>
                <a:lnTo>
                  <a:pt x="605664" y="76176"/>
                </a:lnTo>
                <a:lnTo>
                  <a:pt x="605664" y="77308"/>
                </a:lnTo>
                <a:lnTo>
                  <a:pt x="605664" y="76176"/>
                </a:lnTo>
                <a:lnTo>
                  <a:pt x="605664" y="75045"/>
                </a:lnTo>
                <a:lnTo>
                  <a:pt x="604498" y="76176"/>
                </a:lnTo>
                <a:lnTo>
                  <a:pt x="605664" y="78439"/>
                </a:lnTo>
                <a:lnTo>
                  <a:pt x="606795" y="79570"/>
                </a:lnTo>
                <a:lnTo>
                  <a:pt x="603367" y="81868"/>
                </a:lnTo>
                <a:lnTo>
                  <a:pt x="604498" y="81868"/>
                </a:lnTo>
                <a:lnTo>
                  <a:pt x="606795" y="79570"/>
                </a:lnTo>
                <a:lnTo>
                  <a:pt x="606795" y="82999"/>
                </a:lnTo>
                <a:lnTo>
                  <a:pt x="606795" y="85261"/>
                </a:lnTo>
                <a:lnTo>
                  <a:pt x="607926" y="86392"/>
                </a:lnTo>
                <a:lnTo>
                  <a:pt x="609057" y="86392"/>
                </a:lnTo>
                <a:lnTo>
                  <a:pt x="610188" y="86392"/>
                </a:lnTo>
                <a:lnTo>
                  <a:pt x="609057" y="85261"/>
                </a:lnTo>
                <a:lnTo>
                  <a:pt x="607926" y="86392"/>
                </a:lnTo>
                <a:lnTo>
                  <a:pt x="606795" y="85261"/>
                </a:lnTo>
                <a:lnTo>
                  <a:pt x="606795" y="82999"/>
                </a:lnTo>
                <a:lnTo>
                  <a:pt x="607926" y="80701"/>
                </a:lnTo>
                <a:lnTo>
                  <a:pt x="606795" y="77308"/>
                </a:lnTo>
                <a:lnTo>
                  <a:pt x="606795" y="73879"/>
                </a:lnTo>
                <a:lnTo>
                  <a:pt x="606795" y="71616"/>
                </a:lnTo>
                <a:lnTo>
                  <a:pt x="607926" y="70485"/>
                </a:lnTo>
                <a:lnTo>
                  <a:pt x="607926" y="68223"/>
                </a:lnTo>
                <a:lnTo>
                  <a:pt x="609057" y="67056"/>
                </a:lnTo>
                <a:lnTo>
                  <a:pt x="610188" y="63663"/>
                </a:lnTo>
                <a:lnTo>
                  <a:pt x="611319" y="62532"/>
                </a:lnTo>
                <a:lnTo>
                  <a:pt x="610188" y="60270"/>
                </a:lnTo>
                <a:lnTo>
                  <a:pt x="610188" y="61401"/>
                </a:lnTo>
                <a:lnTo>
                  <a:pt x="610188" y="60270"/>
                </a:lnTo>
                <a:lnTo>
                  <a:pt x="610188" y="60234"/>
                </a:lnTo>
                <a:lnTo>
                  <a:pt x="609057" y="59103"/>
                </a:lnTo>
                <a:lnTo>
                  <a:pt x="609622" y="59103"/>
                </a:lnTo>
                <a:lnTo>
                  <a:pt x="609057" y="57972"/>
                </a:lnTo>
                <a:lnTo>
                  <a:pt x="610188" y="55710"/>
                </a:lnTo>
                <a:lnTo>
                  <a:pt x="610188" y="54578"/>
                </a:lnTo>
                <a:lnTo>
                  <a:pt x="611319" y="54578"/>
                </a:lnTo>
                <a:lnTo>
                  <a:pt x="612450" y="55710"/>
                </a:lnTo>
                <a:lnTo>
                  <a:pt x="611319" y="57972"/>
                </a:lnTo>
                <a:lnTo>
                  <a:pt x="612450" y="59103"/>
                </a:lnTo>
                <a:lnTo>
                  <a:pt x="611319" y="60270"/>
                </a:lnTo>
                <a:lnTo>
                  <a:pt x="610188" y="65925"/>
                </a:lnTo>
                <a:lnTo>
                  <a:pt x="612450" y="70485"/>
                </a:lnTo>
                <a:lnTo>
                  <a:pt x="611319" y="72748"/>
                </a:lnTo>
                <a:lnTo>
                  <a:pt x="610188" y="75045"/>
                </a:lnTo>
                <a:lnTo>
                  <a:pt x="610188" y="76176"/>
                </a:lnTo>
                <a:lnTo>
                  <a:pt x="610188" y="77308"/>
                </a:lnTo>
                <a:lnTo>
                  <a:pt x="611319" y="77308"/>
                </a:lnTo>
                <a:lnTo>
                  <a:pt x="612450" y="77308"/>
                </a:lnTo>
                <a:lnTo>
                  <a:pt x="612450" y="78439"/>
                </a:lnTo>
                <a:lnTo>
                  <a:pt x="611319" y="80701"/>
                </a:lnTo>
                <a:lnTo>
                  <a:pt x="612450" y="80701"/>
                </a:lnTo>
                <a:lnTo>
                  <a:pt x="612450" y="78439"/>
                </a:lnTo>
                <a:lnTo>
                  <a:pt x="613616" y="78439"/>
                </a:lnTo>
                <a:lnTo>
                  <a:pt x="612450" y="78439"/>
                </a:lnTo>
                <a:lnTo>
                  <a:pt x="612450" y="77308"/>
                </a:lnTo>
                <a:lnTo>
                  <a:pt x="611319" y="76176"/>
                </a:lnTo>
                <a:lnTo>
                  <a:pt x="611319" y="75045"/>
                </a:lnTo>
                <a:lnTo>
                  <a:pt x="612450" y="73879"/>
                </a:lnTo>
                <a:lnTo>
                  <a:pt x="614747" y="75045"/>
                </a:lnTo>
                <a:lnTo>
                  <a:pt x="615878" y="73879"/>
                </a:lnTo>
                <a:lnTo>
                  <a:pt x="612450" y="72748"/>
                </a:lnTo>
                <a:lnTo>
                  <a:pt x="613616" y="69354"/>
                </a:lnTo>
                <a:lnTo>
                  <a:pt x="615878" y="71616"/>
                </a:lnTo>
                <a:lnTo>
                  <a:pt x="615878" y="72748"/>
                </a:lnTo>
                <a:lnTo>
                  <a:pt x="615878" y="73879"/>
                </a:lnTo>
                <a:lnTo>
                  <a:pt x="614747" y="75045"/>
                </a:lnTo>
                <a:lnTo>
                  <a:pt x="612450" y="76176"/>
                </a:lnTo>
                <a:lnTo>
                  <a:pt x="614747" y="75045"/>
                </a:lnTo>
                <a:lnTo>
                  <a:pt x="614747" y="76176"/>
                </a:lnTo>
                <a:lnTo>
                  <a:pt x="617009" y="73879"/>
                </a:lnTo>
                <a:lnTo>
                  <a:pt x="617009" y="70485"/>
                </a:lnTo>
                <a:lnTo>
                  <a:pt x="614747" y="68223"/>
                </a:lnTo>
                <a:lnTo>
                  <a:pt x="613616" y="67056"/>
                </a:lnTo>
                <a:lnTo>
                  <a:pt x="613616" y="65925"/>
                </a:lnTo>
                <a:lnTo>
                  <a:pt x="613616" y="64794"/>
                </a:lnTo>
                <a:lnTo>
                  <a:pt x="614747" y="63663"/>
                </a:lnTo>
                <a:lnTo>
                  <a:pt x="614747" y="68223"/>
                </a:lnTo>
                <a:lnTo>
                  <a:pt x="615878" y="64794"/>
                </a:lnTo>
                <a:lnTo>
                  <a:pt x="617009" y="65925"/>
                </a:lnTo>
                <a:lnTo>
                  <a:pt x="618140" y="68223"/>
                </a:lnTo>
                <a:lnTo>
                  <a:pt x="617009" y="67056"/>
                </a:lnTo>
                <a:lnTo>
                  <a:pt x="615878" y="68223"/>
                </a:lnTo>
                <a:lnTo>
                  <a:pt x="617009" y="68223"/>
                </a:lnTo>
                <a:lnTo>
                  <a:pt x="615878" y="69354"/>
                </a:lnTo>
                <a:lnTo>
                  <a:pt x="615878" y="70485"/>
                </a:lnTo>
                <a:lnTo>
                  <a:pt x="617009" y="69354"/>
                </a:lnTo>
                <a:lnTo>
                  <a:pt x="617009" y="70485"/>
                </a:lnTo>
                <a:lnTo>
                  <a:pt x="617009" y="76176"/>
                </a:lnTo>
                <a:lnTo>
                  <a:pt x="617009" y="78439"/>
                </a:lnTo>
                <a:lnTo>
                  <a:pt x="614747" y="81868"/>
                </a:lnTo>
                <a:lnTo>
                  <a:pt x="617009" y="79570"/>
                </a:lnTo>
                <a:lnTo>
                  <a:pt x="618140" y="76176"/>
                </a:lnTo>
                <a:lnTo>
                  <a:pt x="617009" y="75045"/>
                </a:lnTo>
                <a:lnTo>
                  <a:pt x="619270" y="73879"/>
                </a:lnTo>
                <a:lnTo>
                  <a:pt x="621568" y="76176"/>
                </a:lnTo>
                <a:lnTo>
                  <a:pt x="621568" y="78439"/>
                </a:lnTo>
                <a:lnTo>
                  <a:pt x="621568" y="76176"/>
                </a:lnTo>
                <a:lnTo>
                  <a:pt x="624960" y="76176"/>
                </a:lnTo>
                <a:lnTo>
                  <a:pt x="626091" y="75045"/>
                </a:lnTo>
                <a:lnTo>
                  <a:pt x="627222" y="75045"/>
                </a:lnTo>
                <a:lnTo>
                  <a:pt x="628388" y="76176"/>
                </a:lnTo>
                <a:lnTo>
                  <a:pt x="630650" y="78439"/>
                </a:lnTo>
                <a:lnTo>
                  <a:pt x="632912" y="78439"/>
                </a:lnTo>
                <a:lnTo>
                  <a:pt x="634043" y="80701"/>
                </a:lnTo>
                <a:lnTo>
                  <a:pt x="635209" y="80701"/>
                </a:lnTo>
                <a:lnTo>
                  <a:pt x="634043" y="78439"/>
                </a:lnTo>
                <a:lnTo>
                  <a:pt x="634043" y="77308"/>
                </a:lnTo>
                <a:lnTo>
                  <a:pt x="635209" y="75045"/>
                </a:lnTo>
                <a:lnTo>
                  <a:pt x="637471" y="73879"/>
                </a:lnTo>
                <a:lnTo>
                  <a:pt x="638602" y="76176"/>
                </a:lnTo>
                <a:lnTo>
                  <a:pt x="636340" y="76176"/>
                </a:lnTo>
                <a:lnTo>
                  <a:pt x="636340" y="77308"/>
                </a:lnTo>
                <a:lnTo>
                  <a:pt x="636340" y="79570"/>
                </a:lnTo>
                <a:lnTo>
                  <a:pt x="637471" y="80701"/>
                </a:lnTo>
                <a:lnTo>
                  <a:pt x="636340" y="78439"/>
                </a:lnTo>
                <a:lnTo>
                  <a:pt x="637471" y="77308"/>
                </a:lnTo>
                <a:lnTo>
                  <a:pt x="638602" y="79570"/>
                </a:lnTo>
                <a:lnTo>
                  <a:pt x="640863" y="79570"/>
                </a:lnTo>
                <a:lnTo>
                  <a:pt x="638602" y="79570"/>
                </a:lnTo>
                <a:lnTo>
                  <a:pt x="637471" y="77308"/>
                </a:lnTo>
                <a:lnTo>
                  <a:pt x="644291" y="76176"/>
                </a:lnTo>
                <a:lnTo>
                  <a:pt x="643161" y="76176"/>
                </a:lnTo>
                <a:lnTo>
                  <a:pt x="640863" y="76176"/>
                </a:lnTo>
                <a:lnTo>
                  <a:pt x="640863" y="75045"/>
                </a:lnTo>
                <a:lnTo>
                  <a:pt x="641994" y="73879"/>
                </a:lnTo>
                <a:lnTo>
                  <a:pt x="645422" y="69354"/>
                </a:lnTo>
                <a:lnTo>
                  <a:pt x="647684" y="68223"/>
                </a:lnTo>
                <a:lnTo>
                  <a:pt x="649981" y="70485"/>
                </a:lnTo>
                <a:lnTo>
                  <a:pt x="648815" y="67056"/>
                </a:lnTo>
                <a:lnTo>
                  <a:pt x="651112" y="69354"/>
                </a:lnTo>
                <a:lnTo>
                  <a:pt x="649981" y="67056"/>
                </a:lnTo>
                <a:lnTo>
                  <a:pt x="649981" y="65925"/>
                </a:lnTo>
                <a:lnTo>
                  <a:pt x="652243" y="65925"/>
                </a:lnTo>
                <a:lnTo>
                  <a:pt x="651112" y="65925"/>
                </a:lnTo>
                <a:lnTo>
                  <a:pt x="649981" y="64794"/>
                </a:lnTo>
                <a:lnTo>
                  <a:pt x="652243" y="63663"/>
                </a:lnTo>
                <a:lnTo>
                  <a:pt x="654505" y="64794"/>
                </a:lnTo>
                <a:lnTo>
                  <a:pt x="654505" y="63663"/>
                </a:lnTo>
                <a:lnTo>
                  <a:pt x="653374" y="63663"/>
                </a:lnTo>
                <a:lnTo>
                  <a:pt x="656767" y="63663"/>
                </a:lnTo>
                <a:lnTo>
                  <a:pt x="655636" y="63663"/>
                </a:lnTo>
                <a:lnTo>
                  <a:pt x="657933" y="63663"/>
                </a:lnTo>
                <a:lnTo>
                  <a:pt x="659064" y="63663"/>
                </a:lnTo>
                <a:lnTo>
                  <a:pt x="660195" y="65925"/>
                </a:lnTo>
                <a:lnTo>
                  <a:pt x="657933" y="67056"/>
                </a:lnTo>
                <a:lnTo>
                  <a:pt x="657933" y="65925"/>
                </a:lnTo>
                <a:lnTo>
                  <a:pt x="655636" y="69354"/>
                </a:lnTo>
                <a:lnTo>
                  <a:pt x="656767" y="76176"/>
                </a:lnTo>
                <a:lnTo>
                  <a:pt x="654505" y="75045"/>
                </a:lnTo>
                <a:lnTo>
                  <a:pt x="654505" y="70485"/>
                </a:lnTo>
                <a:lnTo>
                  <a:pt x="653374" y="72748"/>
                </a:lnTo>
                <a:lnTo>
                  <a:pt x="653374" y="76176"/>
                </a:lnTo>
                <a:lnTo>
                  <a:pt x="649981" y="75045"/>
                </a:lnTo>
                <a:lnTo>
                  <a:pt x="646553" y="75045"/>
                </a:lnTo>
                <a:lnTo>
                  <a:pt x="648815" y="75045"/>
                </a:lnTo>
                <a:lnTo>
                  <a:pt x="652243" y="77308"/>
                </a:lnTo>
                <a:lnTo>
                  <a:pt x="653374" y="77308"/>
                </a:lnTo>
                <a:lnTo>
                  <a:pt x="652243" y="77308"/>
                </a:lnTo>
                <a:lnTo>
                  <a:pt x="649981" y="77308"/>
                </a:lnTo>
                <a:lnTo>
                  <a:pt x="648815" y="77308"/>
                </a:lnTo>
                <a:lnTo>
                  <a:pt x="651112" y="78439"/>
                </a:lnTo>
                <a:lnTo>
                  <a:pt x="649981" y="79570"/>
                </a:lnTo>
                <a:lnTo>
                  <a:pt x="648815" y="80701"/>
                </a:lnTo>
                <a:lnTo>
                  <a:pt x="646553" y="81868"/>
                </a:lnTo>
                <a:lnTo>
                  <a:pt x="648815" y="81868"/>
                </a:lnTo>
                <a:lnTo>
                  <a:pt x="647684" y="84130"/>
                </a:lnTo>
                <a:lnTo>
                  <a:pt x="647684" y="85261"/>
                </a:lnTo>
                <a:lnTo>
                  <a:pt x="645422" y="86392"/>
                </a:lnTo>
                <a:lnTo>
                  <a:pt x="643161" y="86392"/>
                </a:lnTo>
                <a:lnTo>
                  <a:pt x="644291" y="88655"/>
                </a:lnTo>
                <a:lnTo>
                  <a:pt x="643161" y="90952"/>
                </a:lnTo>
                <a:lnTo>
                  <a:pt x="644291" y="93215"/>
                </a:lnTo>
                <a:lnTo>
                  <a:pt x="644291" y="96608"/>
                </a:lnTo>
                <a:lnTo>
                  <a:pt x="645422" y="97774"/>
                </a:lnTo>
                <a:lnTo>
                  <a:pt x="645422" y="96608"/>
                </a:lnTo>
                <a:lnTo>
                  <a:pt x="647684" y="96608"/>
                </a:lnTo>
                <a:lnTo>
                  <a:pt x="649981" y="95477"/>
                </a:lnTo>
                <a:lnTo>
                  <a:pt x="652243" y="97774"/>
                </a:lnTo>
                <a:lnTo>
                  <a:pt x="653374" y="100037"/>
                </a:lnTo>
                <a:lnTo>
                  <a:pt x="653374" y="98906"/>
                </a:lnTo>
                <a:lnTo>
                  <a:pt x="656767" y="94346"/>
                </a:lnTo>
                <a:lnTo>
                  <a:pt x="656767" y="90952"/>
                </a:lnTo>
                <a:lnTo>
                  <a:pt x="657933" y="90952"/>
                </a:lnTo>
                <a:lnTo>
                  <a:pt x="661326" y="94346"/>
                </a:lnTo>
                <a:lnTo>
                  <a:pt x="661326" y="96608"/>
                </a:lnTo>
                <a:lnTo>
                  <a:pt x="662456" y="98906"/>
                </a:lnTo>
                <a:lnTo>
                  <a:pt x="661326" y="100037"/>
                </a:lnTo>
                <a:lnTo>
                  <a:pt x="662456" y="100037"/>
                </a:lnTo>
                <a:lnTo>
                  <a:pt x="663587" y="98906"/>
                </a:lnTo>
                <a:lnTo>
                  <a:pt x="661326" y="95477"/>
                </a:lnTo>
                <a:lnTo>
                  <a:pt x="662456" y="95477"/>
                </a:lnTo>
                <a:lnTo>
                  <a:pt x="665884" y="100037"/>
                </a:lnTo>
                <a:lnTo>
                  <a:pt x="664718" y="102299"/>
                </a:lnTo>
                <a:lnTo>
                  <a:pt x="661326" y="105728"/>
                </a:lnTo>
                <a:lnTo>
                  <a:pt x="664718" y="104597"/>
                </a:lnTo>
                <a:lnTo>
                  <a:pt x="665884" y="101168"/>
                </a:lnTo>
                <a:lnTo>
                  <a:pt x="665884" y="98906"/>
                </a:lnTo>
                <a:lnTo>
                  <a:pt x="664718" y="97774"/>
                </a:lnTo>
                <a:lnTo>
                  <a:pt x="663587" y="93215"/>
                </a:lnTo>
                <a:lnTo>
                  <a:pt x="663587" y="92083"/>
                </a:lnTo>
                <a:lnTo>
                  <a:pt x="665884" y="92083"/>
                </a:lnTo>
                <a:lnTo>
                  <a:pt x="664718" y="90952"/>
                </a:lnTo>
                <a:lnTo>
                  <a:pt x="665884" y="90952"/>
                </a:lnTo>
                <a:lnTo>
                  <a:pt x="665884" y="92083"/>
                </a:lnTo>
                <a:lnTo>
                  <a:pt x="667015" y="90952"/>
                </a:lnTo>
                <a:lnTo>
                  <a:pt x="668146" y="88655"/>
                </a:lnTo>
                <a:lnTo>
                  <a:pt x="668146" y="93215"/>
                </a:lnTo>
                <a:lnTo>
                  <a:pt x="667015" y="97774"/>
                </a:lnTo>
                <a:lnTo>
                  <a:pt x="668146" y="97774"/>
                </a:lnTo>
                <a:lnTo>
                  <a:pt x="668146" y="100037"/>
                </a:lnTo>
                <a:lnTo>
                  <a:pt x="669277" y="98906"/>
                </a:lnTo>
                <a:lnTo>
                  <a:pt x="670408" y="97774"/>
                </a:lnTo>
                <a:lnTo>
                  <a:pt x="667015" y="96608"/>
                </a:lnTo>
                <a:lnTo>
                  <a:pt x="669277" y="95477"/>
                </a:lnTo>
                <a:lnTo>
                  <a:pt x="671539" y="97774"/>
                </a:lnTo>
                <a:lnTo>
                  <a:pt x="670408" y="94346"/>
                </a:lnTo>
                <a:lnTo>
                  <a:pt x="670408" y="93215"/>
                </a:lnTo>
                <a:lnTo>
                  <a:pt x="674967" y="89821"/>
                </a:lnTo>
                <a:lnTo>
                  <a:pt x="676098" y="88655"/>
                </a:lnTo>
                <a:lnTo>
                  <a:pt x="677229" y="88655"/>
                </a:lnTo>
                <a:lnTo>
                  <a:pt x="678360" y="89821"/>
                </a:lnTo>
                <a:lnTo>
                  <a:pt x="678360" y="88655"/>
                </a:lnTo>
                <a:lnTo>
                  <a:pt x="678360" y="87523"/>
                </a:lnTo>
                <a:lnTo>
                  <a:pt x="678360" y="92083"/>
                </a:lnTo>
                <a:lnTo>
                  <a:pt x="674967" y="95477"/>
                </a:lnTo>
                <a:lnTo>
                  <a:pt x="674967" y="97774"/>
                </a:lnTo>
                <a:lnTo>
                  <a:pt x="674967" y="98906"/>
                </a:lnTo>
                <a:lnTo>
                  <a:pt x="672705" y="98906"/>
                </a:lnTo>
                <a:lnTo>
                  <a:pt x="674967" y="98906"/>
                </a:lnTo>
                <a:lnTo>
                  <a:pt x="676098" y="96608"/>
                </a:lnTo>
                <a:lnTo>
                  <a:pt x="678360" y="94346"/>
                </a:lnTo>
                <a:lnTo>
                  <a:pt x="678360" y="93215"/>
                </a:lnTo>
                <a:lnTo>
                  <a:pt x="679526" y="93215"/>
                </a:lnTo>
                <a:lnTo>
                  <a:pt x="679526" y="92083"/>
                </a:lnTo>
                <a:lnTo>
                  <a:pt x="679526" y="93215"/>
                </a:lnTo>
                <a:lnTo>
                  <a:pt x="679526" y="94346"/>
                </a:lnTo>
                <a:lnTo>
                  <a:pt x="678360" y="94346"/>
                </a:lnTo>
                <a:lnTo>
                  <a:pt x="679526" y="95477"/>
                </a:lnTo>
                <a:lnTo>
                  <a:pt x="680657" y="90952"/>
                </a:lnTo>
                <a:lnTo>
                  <a:pt x="681788" y="88655"/>
                </a:lnTo>
                <a:lnTo>
                  <a:pt x="682919" y="89821"/>
                </a:lnTo>
                <a:lnTo>
                  <a:pt x="684049" y="92083"/>
                </a:lnTo>
                <a:lnTo>
                  <a:pt x="684049" y="93215"/>
                </a:lnTo>
                <a:lnTo>
                  <a:pt x="685180" y="94346"/>
                </a:lnTo>
                <a:lnTo>
                  <a:pt x="686311" y="97774"/>
                </a:lnTo>
                <a:lnTo>
                  <a:pt x="687477" y="100037"/>
                </a:lnTo>
                <a:lnTo>
                  <a:pt x="687477" y="103430"/>
                </a:lnTo>
                <a:lnTo>
                  <a:pt x="685180" y="106859"/>
                </a:lnTo>
                <a:lnTo>
                  <a:pt x="684049" y="105728"/>
                </a:lnTo>
                <a:lnTo>
                  <a:pt x="682919" y="103430"/>
                </a:lnTo>
                <a:lnTo>
                  <a:pt x="681788" y="104597"/>
                </a:lnTo>
                <a:lnTo>
                  <a:pt x="680657" y="103430"/>
                </a:lnTo>
                <a:lnTo>
                  <a:pt x="680657" y="104597"/>
                </a:lnTo>
                <a:lnTo>
                  <a:pt x="678360" y="104597"/>
                </a:lnTo>
                <a:lnTo>
                  <a:pt x="678360" y="102299"/>
                </a:lnTo>
                <a:lnTo>
                  <a:pt x="677229" y="104597"/>
                </a:lnTo>
                <a:lnTo>
                  <a:pt x="671539" y="104597"/>
                </a:lnTo>
                <a:lnTo>
                  <a:pt x="670408" y="103430"/>
                </a:lnTo>
                <a:lnTo>
                  <a:pt x="669277" y="103430"/>
                </a:lnTo>
                <a:lnTo>
                  <a:pt x="670408" y="103430"/>
                </a:lnTo>
                <a:lnTo>
                  <a:pt x="671539" y="105728"/>
                </a:lnTo>
                <a:lnTo>
                  <a:pt x="669277" y="109121"/>
                </a:lnTo>
                <a:lnTo>
                  <a:pt x="668146" y="109121"/>
                </a:lnTo>
                <a:lnTo>
                  <a:pt x="667015" y="110253"/>
                </a:lnTo>
                <a:lnTo>
                  <a:pt x="664718" y="107990"/>
                </a:lnTo>
                <a:lnTo>
                  <a:pt x="662456" y="110253"/>
                </a:lnTo>
                <a:lnTo>
                  <a:pt x="664718" y="107990"/>
                </a:lnTo>
                <a:lnTo>
                  <a:pt x="664718" y="110253"/>
                </a:lnTo>
                <a:lnTo>
                  <a:pt x="665884" y="110253"/>
                </a:lnTo>
                <a:lnTo>
                  <a:pt x="665884" y="111419"/>
                </a:lnTo>
                <a:lnTo>
                  <a:pt x="664718" y="111419"/>
                </a:lnTo>
                <a:lnTo>
                  <a:pt x="662456" y="113681"/>
                </a:lnTo>
                <a:lnTo>
                  <a:pt x="661326" y="113681"/>
                </a:lnTo>
                <a:lnTo>
                  <a:pt x="661326" y="114813"/>
                </a:lnTo>
                <a:lnTo>
                  <a:pt x="663587" y="114813"/>
                </a:lnTo>
                <a:lnTo>
                  <a:pt x="664718" y="115944"/>
                </a:lnTo>
                <a:lnTo>
                  <a:pt x="663587" y="115944"/>
                </a:lnTo>
                <a:lnTo>
                  <a:pt x="664718" y="115944"/>
                </a:lnTo>
                <a:lnTo>
                  <a:pt x="665884" y="117075"/>
                </a:lnTo>
                <a:lnTo>
                  <a:pt x="669277" y="118206"/>
                </a:lnTo>
                <a:lnTo>
                  <a:pt x="667015" y="120504"/>
                </a:lnTo>
                <a:lnTo>
                  <a:pt x="663587" y="120504"/>
                </a:lnTo>
                <a:lnTo>
                  <a:pt x="663587" y="121635"/>
                </a:lnTo>
                <a:lnTo>
                  <a:pt x="664718" y="120504"/>
                </a:lnTo>
                <a:lnTo>
                  <a:pt x="667015" y="121635"/>
                </a:lnTo>
                <a:lnTo>
                  <a:pt x="669277" y="120504"/>
                </a:lnTo>
                <a:lnTo>
                  <a:pt x="669277" y="118206"/>
                </a:lnTo>
                <a:lnTo>
                  <a:pt x="669277" y="117075"/>
                </a:lnTo>
                <a:lnTo>
                  <a:pt x="667015" y="117075"/>
                </a:lnTo>
                <a:lnTo>
                  <a:pt x="665884" y="115944"/>
                </a:lnTo>
                <a:lnTo>
                  <a:pt x="665884" y="114813"/>
                </a:lnTo>
                <a:lnTo>
                  <a:pt x="669277" y="114813"/>
                </a:lnTo>
                <a:lnTo>
                  <a:pt x="670408" y="115944"/>
                </a:lnTo>
                <a:lnTo>
                  <a:pt x="672705" y="117075"/>
                </a:lnTo>
                <a:lnTo>
                  <a:pt x="676098" y="117075"/>
                </a:lnTo>
                <a:lnTo>
                  <a:pt x="677229" y="115944"/>
                </a:lnTo>
                <a:lnTo>
                  <a:pt x="678360" y="115944"/>
                </a:lnTo>
                <a:lnTo>
                  <a:pt x="678360" y="119373"/>
                </a:lnTo>
                <a:lnTo>
                  <a:pt x="677229" y="119373"/>
                </a:lnTo>
                <a:lnTo>
                  <a:pt x="676098" y="121635"/>
                </a:lnTo>
                <a:lnTo>
                  <a:pt x="674967" y="121635"/>
                </a:lnTo>
                <a:lnTo>
                  <a:pt x="673836" y="121635"/>
                </a:lnTo>
                <a:lnTo>
                  <a:pt x="672705" y="121635"/>
                </a:lnTo>
                <a:lnTo>
                  <a:pt x="673836" y="121635"/>
                </a:lnTo>
                <a:lnTo>
                  <a:pt x="674967" y="122766"/>
                </a:lnTo>
                <a:lnTo>
                  <a:pt x="670408" y="126159"/>
                </a:lnTo>
                <a:lnTo>
                  <a:pt x="669277" y="127326"/>
                </a:lnTo>
                <a:lnTo>
                  <a:pt x="664718" y="128457"/>
                </a:lnTo>
                <a:lnTo>
                  <a:pt x="663587" y="128457"/>
                </a:lnTo>
                <a:lnTo>
                  <a:pt x="662456" y="130719"/>
                </a:lnTo>
                <a:lnTo>
                  <a:pt x="661326" y="130719"/>
                </a:lnTo>
                <a:lnTo>
                  <a:pt x="660195" y="130719"/>
                </a:lnTo>
                <a:lnTo>
                  <a:pt x="659064" y="130719"/>
                </a:lnTo>
                <a:lnTo>
                  <a:pt x="660195" y="131851"/>
                </a:lnTo>
                <a:lnTo>
                  <a:pt x="661326" y="130719"/>
                </a:lnTo>
                <a:lnTo>
                  <a:pt x="661326" y="131851"/>
                </a:lnTo>
                <a:lnTo>
                  <a:pt x="659064" y="131851"/>
                </a:lnTo>
                <a:lnTo>
                  <a:pt x="657933" y="134148"/>
                </a:lnTo>
                <a:lnTo>
                  <a:pt x="655636" y="134148"/>
                </a:lnTo>
                <a:lnTo>
                  <a:pt x="653374" y="135279"/>
                </a:lnTo>
                <a:lnTo>
                  <a:pt x="657933" y="134148"/>
                </a:lnTo>
                <a:lnTo>
                  <a:pt x="659064" y="132982"/>
                </a:lnTo>
                <a:lnTo>
                  <a:pt x="661326" y="132982"/>
                </a:lnTo>
                <a:lnTo>
                  <a:pt x="663587" y="129588"/>
                </a:lnTo>
                <a:lnTo>
                  <a:pt x="667015" y="129588"/>
                </a:lnTo>
                <a:lnTo>
                  <a:pt x="674967" y="127326"/>
                </a:lnTo>
                <a:lnTo>
                  <a:pt x="674967" y="128457"/>
                </a:lnTo>
                <a:lnTo>
                  <a:pt x="673836" y="130719"/>
                </a:lnTo>
                <a:lnTo>
                  <a:pt x="671539" y="131851"/>
                </a:lnTo>
                <a:lnTo>
                  <a:pt x="669277" y="131851"/>
                </a:lnTo>
                <a:lnTo>
                  <a:pt x="668146" y="132982"/>
                </a:lnTo>
                <a:lnTo>
                  <a:pt x="670408" y="131851"/>
                </a:lnTo>
                <a:lnTo>
                  <a:pt x="671539" y="131851"/>
                </a:lnTo>
                <a:lnTo>
                  <a:pt x="676098" y="128457"/>
                </a:lnTo>
                <a:lnTo>
                  <a:pt x="676098" y="130719"/>
                </a:lnTo>
                <a:lnTo>
                  <a:pt x="678360" y="130719"/>
                </a:lnTo>
                <a:lnTo>
                  <a:pt x="676098" y="130719"/>
                </a:lnTo>
                <a:lnTo>
                  <a:pt x="677229" y="128457"/>
                </a:lnTo>
                <a:lnTo>
                  <a:pt x="678360" y="125028"/>
                </a:lnTo>
                <a:lnTo>
                  <a:pt x="680657" y="125028"/>
                </a:lnTo>
                <a:lnTo>
                  <a:pt x="684049" y="123897"/>
                </a:lnTo>
                <a:lnTo>
                  <a:pt x="685180" y="120504"/>
                </a:lnTo>
                <a:lnTo>
                  <a:pt x="686311" y="121635"/>
                </a:lnTo>
                <a:lnTo>
                  <a:pt x="686311" y="123897"/>
                </a:lnTo>
                <a:lnTo>
                  <a:pt x="685180" y="125028"/>
                </a:lnTo>
                <a:lnTo>
                  <a:pt x="684049" y="129588"/>
                </a:lnTo>
                <a:lnTo>
                  <a:pt x="682919" y="129588"/>
                </a:lnTo>
                <a:lnTo>
                  <a:pt x="680657" y="129588"/>
                </a:lnTo>
                <a:lnTo>
                  <a:pt x="680657" y="130719"/>
                </a:lnTo>
                <a:lnTo>
                  <a:pt x="679526" y="130719"/>
                </a:lnTo>
                <a:lnTo>
                  <a:pt x="679526" y="134148"/>
                </a:lnTo>
                <a:lnTo>
                  <a:pt x="681788" y="129588"/>
                </a:lnTo>
                <a:lnTo>
                  <a:pt x="682919" y="130719"/>
                </a:lnTo>
                <a:lnTo>
                  <a:pt x="684049" y="129588"/>
                </a:lnTo>
                <a:lnTo>
                  <a:pt x="685180" y="126159"/>
                </a:lnTo>
                <a:lnTo>
                  <a:pt x="687477" y="123897"/>
                </a:lnTo>
                <a:lnTo>
                  <a:pt x="687477" y="125028"/>
                </a:lnTo>
                <a:lnTo>
                  <a:pt x="686311" y="127326"/>
                </a:lnTo>
                <a:lnTo>
                  <a:pt x="687477" y="128457"/>
                </a:lnTo>
                <a:lnTo>
                  <a:pt x="686311" y="127326"/>
                </a:lnTo>
                <a:lnTo>
                  <a:pt x="687477" y="123897"/>
                </a:lnTo>
                <a:lnTo>
                  <a:pt x="686311" y="121635"/>
                </a:lnTo>
                <a:lnTo>
                  <a:pt x="686311" y="120504"/>
                </a:lnTo>
                <a:lnTo>
                  <a:pt x="687477" y="120504"/>
                </a:lnTo>
                <a:lnTo>
                  <a:pt x="687477" y="119373"/>
                </a:lnTo>
                <a:lnTo>
                  <a:pt x="688608" y="119373"/>
                </a:lnTo>
                <a:lnTo>
                  <a:pt x="686311" y="118206"/>
                </a:lnTo>
                <a:lnTo>
                  <a:pt x="686311" y="115944"/>
                </a:lnTo>
                <a:lnTo>
                  <a:pt x="688608" y="117075"/>
                </a:lnTo>
                <a:lnTo>
                  <a:pt x="692001" y="117075"/>
                </a:lnTo>
                <a:lnTo>
                  <a:pt x="696560" y="120504"/>
                </a:lnTo>
                <a:lnTo>
                  <a:pt x="695429" y="121635"/>
                </a:lnTo>
                <a:lnTo>
                  <a:pt x="694263" y="120504"/>
                </a:lnTo>
                <a:lnTo>
                  <a:pt x="689739" y="127326"/>
                </a:lnTo>
                <a:lnTo>
                  <a:pt x="688608" y="129588"/>
                </a:lnTo>
                <a:lnTo>
                  <a:pt x="690870" y="134148"/>
                </a:lnTo>
                <a:lnTo>
                  <a:pt x="689739" y="135279"/>
                </a:lnTo>
                <a:lnTo>
                  <a:pt x="692001" y="134148"/>
                </a:lnTo>
                <a:lnTo>
                  <a:pt x="693132" y="132982"/>
                </a:lnTo>
                <a:lnTo>
                  <a:pt x="692001" y="132982"/>
                </a:lnTo>
                <a:lnTo>
                  <a:pt x="692001" y="129588"/>
                </a:lnTo>
                <a:lnTo>
                  <a:pt x="692001" y="128457"/>
                </a:lnTo>
                <a:lnTo>
                  <a:pt x="696560" y="125028"/>
                </a:lnTo>
                <a:lnTo>
                  <a:pt x="698822" y="126159"/>
                </a:lnTo>
                <a:lnTo>
                  <a:pt x="698822" y="127326"/>
                </a:lnTo>
                <a:lnTo>
                  <a:pt x="694263" y="129588"/>
                </a:lnTo>
                <a:lnTo>
                  <a:pt x="695429" y="131851"/>
                </a:lnTo>
                <a:lnTo>
                  <a:pt x="694263" y="132982"/>
                </a:lnTo>
                <a:lnTo>
                  <a:pt x="693132" y="132982"/>
                </a:lnTo>
                <a:lnTo>
                  <a:pt x="695429" y="136411"/>
                </a:lnTo>
                <a:lnTo>
                  <a:pt x="695429" y="137542"/>
                </a:lnTo>
                <a:lnTo>
                  <a:pt x="695429" y="138673"/>
                </a:lnTo>
                <a:lnTo>
                  <a:pt x="697691" y="140971"/>
                </a:lnTo>
                <a:lnTo>
                  <a:pt x="699953" y="139804"/>
                </a:lnTo>
                <a:lnTo>
                  <a:pt x="702250" y="137542"/>
                </a:lnTo>
                <a:lnTo>
                  <a:pt x="703381" y="135279"/>
                </a:lnTo>
                <a:lnTo>
                  <a:pt x="704512" y="134148"/>
                </a:lnTo>
                <a:lnTo>
                  <a:pt x="706773" y="136411"/>
                </a:lnTo>
                <a:lnTo>
                  <a:pt x="706773" y="138673"/>
                </a:lnTo>
                <a:lnTo>
                  <a:pt x="703381" y="142102"/>
                </a:lnTo>
                <a:lnTo>
                  <a:pt x="699953" y="144364"/>
                </a:lnTo>
                <a:lnTo>
                  <a:pt x="698822" y="144364"/>
                </a:lnTo>
                <a:lnTo>
                  <a:pt x="696560" y="146626"/>
                </a:lnTo>
                <a:lnTo>
                  <a:pt x="695429" y="146626"/>
                </a:lnTo>
                <a:lnTo>
                  <a:pt x="694263" y="147758"/>
                </a:lnTo>
                <a:lnTo>
                  <a:pt x="695429" y="146626"/>
                </a:lnTo>
                <a:lnTo>
                  <a:pt x="696560" y="147758"/>
                </a:lnTo>
                <a:lnTo>
                  <a:pt x="697691" y="146626"/>
                </a:lnTo>
                <a:lnTo>
                  <a:pt x="698822" y="146626"/>
                </a:lnTo>
                <a:lnTo>
                  <a:pt x="699953" y="146626"/>
                </a:lnTo>
                <a:lnTo>
                  <a:pt x="699953" y="147758"/>
                </a:lnTo>
                <a:lnTo>
                  <a:pt x="699953" y="148924"/>
                </a:lnTo>
                <a:lnTo>
                  <a:pt x="699953" y="150055"/>
                </a:lnTo>
                <a:lnTo>
                  <a:pt x="701084" y="151186"/>
                </a:lnTo>
                <a:lnTo>
                  <a:pt x="701084" y="150055"/>
                </a:lnTo>
                <a:lnTo>
                  <a:pt x="699953" y="147758"/>
                </a:lnTo>
                <a:lnTo>
                  <a:pt x="704512" y="145495"/>
                </a:lnTo>
                <a:lnTo>
                  <a:pt x="704512" y="147758"/>
                </a:lnTo>
                <a:lnTo>
                  <a:pt x="705642" y="146626"/>
                </a:lnTo>
                <a:lnTo>
                  <a:pt x="705642" y="147758"/>
                </a:lnTo>
                <a:lnTo>
                  <a:pt x="706773" y="148924"/>
                </a:lnTo>
                <a:lnTo>
                  <a:pt x="706773" y="147758"/>
                </a:lnTo>
                <a:lnTo>
                  <a:pt x="706773" y="144364"/>
                </a:lnTo>
                <a:lnTo>
                  <a:pt x="707904" y="144364"/>
                </a:lnTo>
                <a:lnTo>
                  <a:pt x="709070" y="145495"/>
                </a:lnTo>
                <a:lnTo>
                  <a:pt x="711332" y="152318"/>
                </a:lnTo>
                <a:lnTo>
                  <a:pt x="712463" y="153449"/>
                </a:lnTo>
                <a:lnTo>
                  <a:pt x="713594" y="154580"/>
                </a:lnTo>
                <a:lnTo>
                  <a:pt x="713594" y="159140"/>
                </a:lnTo>
                <a:lnTo>
                  <a:pt x="711332" y="158009"/>
                </a:lnTo>
                <a:lnTo>
                  <a:pt x="711332" y="155711"/>
                </a:lnTo>
                <a:lnTo>
                  <a:pt x="710201" y="156878"/>
                </a:lnTo>
                <a:lnTo>
                  <a:pt x="709070" y="155711"/>
                </a:lnTo>
                <a:lnTo>
                  <a:pt x="707904" y="156878"/>
                </a:lnTo>
                <a:lnTo>
                  <a:pt x="707904" y="158009"/>
                </a:lnTo>
                <a:lnTo>
                  <a:pt x="709070" y="156878"/>
                </a:lnTo>
                <a:lnTo>
                  <a:pt x="710201" y="158009"/>
                </a:lnTo>
                <a:lnTo>
                  <a:pt x="713594" y="160271"/>
                </a:lnTo>
                <a:lnTo>
                  <a:pt x="712463" y="162533"/>
                </a:lnTo>
                <a:lnTo>
                  <a:pt x="713594" y="161402"/>
                </a:lnTo>
                <a:lnTo>
                  <a:pt x="714725" y="161402"/>
                </a:lnTo>
                <a:lnTo>
                  <a:pt x="714725" y="164831"/>
                </a:lnTo>
                <a:lnTo>
                  <a:pt x="712463" y="165962"/>
                </a:lnTo>
                <a:lnTo>
                  <a:pt x="714725" y="168224"/>
                </a:lnTo>
                <a:lnTo>
                  <a:pt x="715856" y="168224"/>
                </a:lnTo>
                <a:lnTo>
                  <a:pt x="717022" y="167093"/>
                </a:lnTo>
                <a:lnTo>
                  <a:pt x="717022" y="168224"/>
                </a:lnTo>
                <a:lnTo>
                  <a:pt x="715856" y="171653"/>
                </a:lnTo>
                <a:lnTo>
                  <a:pt x="712463" y="172784"/>
                </a:lnTo>
                <a:lnTo>
                  <a:pt x="711332" y="173916"/>
                </a:lnTo>
                <a:lnTo>
                  <a:pt x="711332" y="181869"/>
                </a:lnTo>
                <a:lnTo>
                  <a:pt x="711332" y="188691"/>
                </a:lnTo>
                <a:lnTo>
                  <a:pt x="713594" y="187560"/>
                </a:lnTo>
                <a:lnTo>
                  <a:pt x="717022" y="188691"/>
                </a:lnTo>
                <a:lnTo>
                  <a:pt x="718153" y="189822"/>
                </a:lnTo>
                <a:lnTo>
                  <a:pt x="722677" y="193251"/>
                </a:lnTo>
                <a:lnTo>
                  <a:pt x="723807" y="195514"/>
                </a:lnTo>
                <a:lnTo>
                  <a:pt x="722677" y="195514"/>
                </a:lnTo>
                <a:lnTo>
                  <a:pt x="721546" y="197776"/>
                </a:lnTo>
                <a:lnTo>
                  <a:pt x="722677" y="196645"/>
                </a:lnTo>
                <a:lnTo>
                  <a:pt x="723807" y="196645"/>
                </a:lnTo>
                <a:lnTo>
                  <a:pt x="724974" y="196645"/>
                </a:lnTo>
                <a:lnTo>
                  <a:pt x="727235" y="200038"/>
                </a:lnTo>
                <a:lnTo>
                  <a:pt x="729497" y="201205"/>
                </a:lnTo>
                <a:lnTo>
                  <a:pt x="727235" y="202336"/>
                </a:lnTo>
                <a:lnTo>
                  <a:pt x="727235" y="203467"/>
                </a:lnTo>
                <a:lnTo>
                  <a:pt x="726105" y="203467"/>
                </a:lnTo>
                <a:lnTo>
                  <a:pt x="726105" y="202336"/>
                </a:lnTo>
                <a:lnTo>
                  <a:pt x="726105" y="203467"/>
                </a:lnTo>
                <a:lnTo>
                  <a:pt x="726105" y="204598"/>
                </a:lnTo>
                <a:lnTo>
                  <a:pt x="728366" y="203467"/>
                </a:lnTo>
                <a:lnTo>
                  <a:pt x="728366" y="202336"/>
                </a:lnTo>
                <a:lnTo>
                  <a:pt x="729497" y="203467"/>
                </a:lnTo>
                <a:lnTo>
                  <a:pt x="729497" y="206861"/>
                </a:lnTo>
                <a:lnTo>
                  <a:pt x="731794" y="212552"/>
                </a:lnTo>
                <a:lnTo>
                  <a:pt x="730628" y="211421"/>
                </a:lnTo>
                <a:lnTo>
                  <a:pt x="729497" y="213683"/>
                </a:lnTo>
                <a:lnTo>
                  <a:pt x="730628" y="212552"/>
                </a:lnTo>
                <a:lnTo>
                  <a:pt x="732925" y="212552"/>
                </a:lnTo>
                <a:lnTo>
                  <a:pt x="736318" y="220505"/>
                </a:lnTo>
                <a:lnTo>
                  <a:pt x="735187" y="221636"/>
                </a:lnTo>
                <a:lnTo>
                  <a:pt x="736318" y="222803"/>
                </a:lnTo>
                <a:lnTo>
                  <a:pt x="735187" y="223934"/>
                </a:lnTo>
                <a:lnTo>
                  <a:pt x="734056" y="225065"/>
                </a:lnTo>
                <a:lnTo>
                  <a:pt x="732925" y="226196"/>
                </a:lnTo>
                <a:lnTo>
                  <a:pt x="731794" y="225065"/>
                </a:lnTo>
                <a:lnTo>
                  <a:pt x="728366" y="226196"/>
                </a:lnTo>
                <a:lnTo>
                  <a:pt x="731794" y="226196"/>
                </a:lnTo>
                <a:lnTo>
                  <a:pt x="734056" y="228459"/>
                </a:lnTo>
                <a:lnTo>
                  <a:pt x="734056" y="229590"/>
                </a:lnTo>
                <a:lnTo>
                  <a:pt x="732925" y="231887"/>
                </a:lnTo>
                <a:lnTo>
                  <a:pt x="730628" y="235281"/>
                </a:lnTo>
                <a:lnTo>
                  <a:pt x="728366" y="236412"/>
                </a:lnTo>
                <a:lnTo>
                  <a:pt x="728366" y="235281"/>
                </a:lnTo>
                <a:lnTo>
                  <a:pt x="727235" y="235281"/>
                </a:lnTo>
                <a:lnTo>
                  <a:pt x="726105" y="235281"/>
                </a:lnTo>
                <a:lnTo>
                  <a:pt x="732925" y="243234"/>
                </a:lnTo>
                <a:lnTo>
                  <a:pt x="734056" y="243234"/>
                </a:lnTo>
                <a:lnTo>
                  <a:pt x="740877" y="251188"/>
                </a:lnTo>
                <a:lnTo>
                  <a:pt x="743139" y="250057"/>
                </a:lnTo>
                <a:lnTo>
                  <a:pt x="744270" y="248926"/>
                </a:lnTo>
                <a:lnTo>
                  <a:pt x="746567" y="247794"/>
                </a:lnTo>
                <a:lnTo>
                  <a:pt x="751090" y="247794"/>
                </a:lnTo>
                <a:lnTo>
                  <a:pt x="752221" y="247794"/>
                </a:lnTo>
                <a:lnTo>
                  <a:pt x="757911" y="246663"/>
                </a:lnTo>
                <a:lnTo>
                  <a:pt x="759042" y="245532"/>
                </a:lnTo>
                <a:lnTo>
                  <a:pt x="763601" y="244366"/>
                </a:lnTo>
                <a:lnTo>
                  <a:pt x="765863" y="243234"/>
                </a:lnTo>
                <a:lnTo>
                  <a:pt x="768160" y="242103"/>
                </a:lnTo>
                <a:lnTo>
                  <a:pt x="770421" y="240972"/>
                </a:lnTo>
                <a:lnTo>
                  <a:pt x="772683" y="239841"/>
                </a:lnTo>
                <a:lnTo>
                  <a:pt x="771552" y="238710"/>
                </a:lnTo>
                <a:lnTo>
                  <a:pt x="773814" y="238710"/>
                </a:lnTo>
                <a:lnTo>
                  <a:pt x="773814" y="237579"/>
                </a:lnTo>
                <a:lnTo>
                  <a:pt x="777242" y="236412"/>
                </a:lnTo>
                <a:lnTo>
                  <a:pt x="777242" y="237579"/>
                </a:lnTo>
                <a:lnTo>
                  <a:pt x="777242" y="236412"/>
                </a:lnTo>
                <a:lnTo>
                  <a:pt x="778373" y="235281"/>
                </a:lnTo>
                <a:lnTo>
                  <a:pt x="779504" y="236412"/>
                </a:lnTo>
                <a:lnTo>
                  <a:pt x="779504" y="235281"/>
                </a:lnTo>
                <a:lnTo>
                  <a:pt x="780635" y="236412"/>
                </a:lnTo>
                <a:lnTo>
                  <a:pt x="779504" y="236412"/>
                </a:lnTo>
                <a:lnTo>
                  <a:pt x="780635" y="237579"/>
                </a:lnTo>
                <a:lnTo>
                  <a:pt x="781766" y="236412"/>
                </a:lnTo>
                <a:lnTo>
                  <a:pt x="781766" y="237579"/>
                </a:lnTo>
                <a:lnTo>
                  <a:pt x="782897" y="236412"/>
                </a:lnTo>
                <a:lnTo>
                  <a:pt x="781766" y="235281"/>
                </a:lnTo>
                <a:lnTo>
                  <a:pt x="779504" y="235281"/>
                </a:lnTo>
                <a:lnTo>
                  <a:pt x="779504" y="234150"/>
                </a:lnTo>
                <a:lnTo>
                  <a:pt x="784063" y="234150"/>
                </a:lnTo>
                <a:lnTo>
                  <a:pt x="790884" y="235281"/>
                </a:lnTo>
                <a:lnTo>
                  <a:pt x="790884" y="234150"/>
                </a:lnTo>
                <a:lnTo>
                  <a:pt x="792014" y="233019"/>
                </a:lnTo>
                <a:lnTo>
                  <a:pt x="792014" y="234150"/>
                </a:lnTo>
                <a:lnTo>
                  <a:pt x="790884" y="235281"/>
                </a:lnTo>
                <a:lnTo>
                  <a:pt x="792014" y="240972"/>
                </a:lnTo>
                <a:lnTo>
                  <a:pt x="792014" y="242103"/>
                </a:lnTo>
                <a:lnTo>
                  <a:pt x="790884" y="242103"/>
                </a:lnTo>
                <a:lnTo>
                  <a:pt x="789717" y="240972"/>
                </a:lnTo>
                <a:lnTo>
                  <a:pt x="789717" y="242103"/>
                </a:lnTo>
                <a:lnTo>
                  <a:pt x="788586" y="242103"/>
                </a:lnTo>
                <a:lnTo>
                  <a:pt x="787456" y="239841"/>
                </a:lnTo>
                <a:lnTo>
                  <a:pt x="786325" y="238710"/>
                </a:lnTo>
                <a:lnTo>
                  <a:pt x="787456" y="239841"/>
                </a:lnTo>
                <a:lnTo>
                  <a:pt x="787456" y="240972"/>
                </a:lnTo>
                <a:lnTo>
                  <a:pt x="785194" y="240972"/>
                </a:lnTo>
                <a:lnTo>
                  <a:pt x="785194" y="239841"/>
                </a:lnTo>
                <a:lnTo>
                  <a:pt x="784063" y="240972"/>
                </a:lnTo>
                <a:lnTo>
                  <a:pt x="782897" y="239841"/>
                </a:lnTo>
                <a:lnTo>
                  <a:pt x="782897" y="240972"/>
                </a:lnTo>
                <a:lnTo>
                  <a:pt x="785194" y="240972"/>
                </a:lnTo>
                <a:lnTo>
                  <a:pt x="784063" y="242103"/>
                </a:lnTo>
                <a:lnTo>
                  <a:pt x="779504" y="243234"/>
                </a:lnTo>
                <a:lnTo>
                  <a:pt x="778373" y="244366"/>
                </a:lnTo>
                <a:lnTo>
                  <a:pt x="776111" y="245532"/>
                </a:lnTo>
                <a:lnTo>
                  <a:pt x="777242" y="245532"/>
                </a:lnTo>
                <a:lnTo>
                  <a:pt x="779504" y="244366"/>
                </a:lnTo>
                <a:lnTo>
                  <a:pt x="779504" y="243234"/>
                </a:lnTo>
                <a:lnTo>
                  <a:pt x="781766" y="244366"/>
                </a:lnTo>
                <a:lnTo>
                  <a:pt x="785194" y="244366"/>
                </a:lnTo>
                <a:lnTo>
                  <a:pt x="782897" y="244366"/>
                </a:lnTo>
                <a:lnTo>
                  <a:pt x="784063" y="245532"/>
                </a:lnTo>
                <a:lnTo>
                  <a:pt x="785194" y="247794"/>
                </a:lnTo>
                <a:lnTo>
                  <a:pt x="786325" y="244366"/>
                </a:lnTo>
                <a:lnTo>
                  <a:pt x="789717" y="244366"/>
                </a:lnTo>
                <a:lnTo>
                  <a:pt x="798835" y="245532"/>
                </a:lnTo>
                <a:lnTo>
                  <a:pt x="802228" y="247794"/>
                </a:lnTo>
                <a:lnTo>
                  <a:pt x="798835" y="259141"/>
                </a:lnTo>
                <a:lnTo>
                  <a:pt x="795407" y="264832"/>
                </a:lnTo>
                <a:lnTo>
                  <a:pt x="798835" y="263701"/>
                </a:lnTo>
                <a:lnTo>
                  <a:pt x="802228" y="258010"/>
                </a:lnTo>
                <a:lnTo>
                  <a:pt x="807918" y="252354"/>
                </a:lnTo>
                <a:lnTo>
                  <a:pt x="812441" y="244366"/>
                </a:lnTo>
                <a:lnTo>
                  <a:pt x="813607" y="239841"/>
                </a:lnTo>
                <a:lnTo>
                  <a:pt x="818131" y="234150"/>
                </a:lnTo>
                <a:lnTo>
                  <a:pt x="819262" y="231887"/>
                </a:lnTo>
                <a:lnTo>
                  <a:pt x="824952" y="227327"/>
                </a:lnTo>
                <a:lnTo>
                  <a:pt x="830642" y="223934"/>
                </a:lnTo>
                <a:lnTo>
                  <a:pt x="831772" y="223934"/>
                </a:lnTo>
                <a:lnTo>
                  <a:pt x="831772" y="225065"/>
                </a:lnTo>
                <a:lnTo>
                  <a:pt x="832903" y="225065"/>
                </a:lnTo>
                <a:lnTo>
                  <a:pt x="834034" y="226196"/>
                </a:lnTo>
                <a:lnTo>
                  <a:pt x="836331" y="227327"/>
                </a:lnTo>
                <a:lnTo>
                  <a:pt x="837462" y="228459"/>
                </a:lnTo>
                <a:lnTo>
                  <a:pt x="835200" y="226196"/>
                </a:lnTo>
                <a:lnTo>
                  <a:pt x="840855" y="213683"/>
                </a:lnTo>
                <a:lnTo>
                  <a:pt x="843152" y="212552"/>
                </a:lnTo>
                <a:lnTo>
                  <a:pt x="851104" y="209158"/>
                </a:lnTo>
                <a:lnTo>
                  <a:pt x="856758" y="203467"/>
                </a:lnTo>
                <a:lnTo>
                  <a:pt x="860186" y="202336"/>
                </a:lnTo>
                <a:lnTo>
                  <a:pt x="864745" y="204598"/>
                </a:lnTo>
                <a:lnTo>
                  <a:pt x="868138" y="206861"/>
                </a:lnTo>
                <a:lnTo>
                  <a:pt x="876089" y="223934"/>
                </a:lnTo>
                <a:lnTo>
                  <a:pt x="878351" y="227327"/>
                </a:lnTo>
                <a:lnTo>
                  <a:pt x="880648" y="228459"/>
                </a:lnTo>
                <a:lnTo>
                  <a:pt x="881779" y="226196"/>
                </a:lnTo>
                <a:lnTo>
                  <a:pt x="887469" y="222803"/>
                </a:lnTo>
                <a:lnTo>
                  <a:pt x="889731" y="221636"/>
                </a:lnTo>
                <a:lnTo>
                  <a:pt x="895421" y="221636"/>
                </a:lnTo>
                <a:lnTo>
                  <a:pt x="898813" y="220505"/>
                </a:lnTo>
                <a:lnTo>
                  <a:pt x="899944" y="220505"/>
                </a:lnTo>
                <a:lnTo>
                  <a:pt x="899944" y="221636"/>
                </a:lnTo>
                <a:lnTo>
                  <a:pt x="901075" y="221636"/>
                </a:lnTo>
                <a:lnTo>
                  <a:pt x="905634" y="222803"/>
                </a:lnTo>
                <a:lnTo>
                  <a:pt x="906765" y="222803"/>
                </a:lnTo>
                <a:lnTo>
                  <a:pt x="912455" y="222803"/>
                </a:lnTo>
                <a:lnTo>
                  <a:pt x="931786" y="228459"/>
                </a:lnTo>
                <a:lnTo>
                  <a:pt x="935179" y="230756"/>
                </a:lnTo>
                <a:lnTo>
                  <a:pt x="945392" y="235281"/>
                </a:lnTo>
                <a:lnTo>
                  <a:pt x="960164" y="243234"/>
                </a:lnTo>
                <a:lnTo>
                  <a:pt x="964723" y="245532"/>
                </a:lnTo>
                <a:lnTo>
                  <a:pt x="971544" y="247794"/>
                </a:lnTo>
                <a:lnTo>
                  <a:pt x="988578" y="256879"/>
                </a:lnTo>
                <a:lnTo>
                  <a:pt x="997660" y="261439"/>
                </a:lnTo>
                <a:lnTo>
                  <a:pt x="1003350" y="261439"/>
                </a:lnTo>
                <a:lnTo>
                  <a:pt x="1001088" y="262570"/>
                </a:lnTo>
                <a:lnTo>
                  <a:pt x="1002219" y="262570"/>
                </a:lnTo>
                <a:lnTo>
                  <a:pt x="1004481" y="262570"/>
                </a:lnTo>
                <a:lnTo>
                  <a:pt x="1005647" y="261439"/>
                </a:lnTo>
                <a:lnTo>
                  <a:pt x="1004481" y="259141"/>
                </a:lnTo>
                <a:lnTo>
                  <a:pt x="1003350" y="260308"/>
                </a:lnTo>
                <a:lnTo>
                  <a:pt x="1003350" y="259141"/>
                </a:lnTo>
                <a:lnTo>
                  <a:pt x="1004481" y="258010"/>
                </a:lnTo>
                <a:lnTo>
                  <a:pt x="1006778" y="262570"/>
                </a:lnTo>
                <a:lnTo>
                  <a:pt x="1006778" y="263701"/>
                </a:lnTo>
                <a:lnTo>
                  <a:pt x="1006778" y="264832"/>
                </a:lnTo>
                <a:lnTo>
                  <a:pt x="1009040" y="265964"/>
                </a:lnTo>
                <a:lnTo>
                  <a:pt x="1013599" y="265964"/>
                </a:lnTo>
                <a:lnTo>
                  <a:pt x="1014730" y="270524"/>
                </a:lnTo>
                <a:lnTo>
                  <a:pt x="1013599" y="271655"/>
                </a:lnTo>
                <a:lnTo>
                  <a:pt x="1012433" y="275084"/>
                </a:lnTo>
                <a:lnTo>
                  <a:pt x="1014730" y="276215"/>
                </a:lnTo>
                <a:lnTo>
                  <a:pt x="1013599" y="275084"/>
                </a:lnTo>
                <a:lnTo>
                  <a:pt x="1015861" y="271655"/>
                </a:lnTo>
                <a:lnTo>
                  <a:pt x="1014730" y="265964"/>
                </a:lnTo>
                <a:lnTo>
                  <a:pt x="1012433" y="263701"/>
                </a:lnTo>
                <a:lnTo>
                  <a:pt x="1010171" y="264832"/>
                </a:lnTo>
                <a:lnTo>
                  <a:pt x="1009040" y="263701"/>
                </a:lnTo>
                <a:lnTo>
                  <a:pt x="1009040" y="262570"/>
                </a:lnTo>
                <a:lnTo>
                  <a:pt x="1011302" y="262570"/>
                </a:lnTo>
                <a:lnTo>
                  <a:pt x="1011302" y="261439"/>
                </a:lnTo>
                <a:lnTo>
                  <a:pt x="1010171" y="261439"/>
                </a:lnTo>
                <a:lnTo>
                  <a:pt x="1009040" y="260308"/>
                </a:lnTo>
                <a:lnTo>
                  <a:pt x="1006778" y="261439"/>
                </a:lnTo>
                <a:lnTo>
                  <a:pt x="1005647" y="260308"/>
                </a:lnTo>
                <a:lnTo>
                  <a:pt x="1006778" y="259141"/>
                </a:lnTo>
                <a:lnTo>
                  <a:pt x="1007909" y="259141"/>
                </a:lnTo>
                <a:lnTo>
                  <a:pt x="1011302" y="260308"/>
                </a:lnTo>
                <a:lnTo>
                  <a:pt x="1022681" y="272786"/>
                </a:lnTo>
                <a:lnTo>
                  <a:pt x="1030633" y="278477"/>
                </a:lnTo>
                <a:lnTo>
                  <a:pt x="1035192" y="281906"/>
                </a:lnTo>
                <a:lnTo>
                  <a:pt x="1038585" y="281906"/>
                </a:lnTo>
                <a:lnTo>
                  <a:pt x="1038585" y="283037"/>
                </a:lnTo>
                <a:lnTo>
                  <a:pt x="1045405" y="281906"/>
                </a:lnTo>
                <a:lnTo>
                  <a:pt x="1048798" y="286430"/>
                </a:lnTo>
                <a:lnTo>
                  <a:pt x="1049929" y="287562"/>
                </a:lnTo>
                <a:lnTo>
                  <a:pt x="1048798" y="284168"/>
                </a:lnTo>
                <a:lnTo>
                  <a:pt x="1051095" y="284168"/>
                </a:lnTo>
                <a:lnTo>
                  <a:pt x="1057916" y="286430"/>
                </a:lnTo>
                <a:lnTo>
                  <a:pt x="1068129" y="287562"/>
                </a:lnTo>
                <a:lnTo>
                  <a:pt x="1074950" y="284168"/>
                </a:lnTo>
                <a:lnTo>
                  <a:pt x="1076081" y="283037"/>
                </a:lnTo>
                <a:lnTo>
                  <a:pt x="1077212" y="283037"/>
                </a:lnTo>
                <a:lnTo>
                  <a:pt x="1079474" y="284168"/>
                </a:lnTo>
                <a:lnTo>
                  <a:pt x="1084032" y="284168"/>
                </a:lnTo>
                <a:lnTo>
                  <a:pt x="1086294" y="284168"/>
                </a:lnTo>
                <a:lnTo>
                  <a:pt x="1090853" y="279608"/>
                </a:lnTo>
                <a:lnTo>
                  <a:pt x="1091984" y="279608"/>
                </a:lnTo>
                <a:lnTo>
                  <a:pt x="1093115" y="279608"/>
                </a:lnTo>
                <a:lnTo>
                  <a:pt x="1093115" y="283037"/>
                </a:lnTo>
                <a:lnTo>
                  <a:pt x="1094281" y="285299"/>
                </a:lnTo>
                <a:lnTo>
                  <a:pt x="1094281" y="284168"/>
                </a:lnTo>
                <a:lnTo>
                  <a:pt x="1093115" y="284168"/>
                </a:lnTo>
                <a:lnTo>
                  <a:pt x="1094281" y="283037"/>
                </a:lnTo>
                <a:lnTo>
                  <a:pt x="1103364" y="284168"/>
                </a:lnTo>
                <a:lnTo>
                  <a:pt x="1111315" y="284168"/>
                </a:lnTo>
                <a:lnTo>
                  <a:pt x="1115839" y="283037"/>
                </a:lnTo>
                <a:lnTo>
                  <a:pt x="1119267" y="283037"/>
                </a:lnTo>
                <a:lnTo>
                  <a:pt x="1121529" y="283037"/>
                </a:lnTo>
                <a:lnTo>
                  <a:pt x="1121529" y="284168"/>
                </a:lnTo>
                <a:lnTo>
                  <a:pt x="1120398" y="284168"/>
                </a:lnTo>
                <a:lnTo>
                  <a:pt x="1120398" y="285299"/>
                </a:lnTo>
                <a:lnTo>
                  <a:pt x="1124957" y="293253"/>
                </a:lnTo>
                <a:lnTo>
                  <a:pt x="1126088" y="295515"/>
                </a:lnTo>
                <a:lnTo>
                  <a:pt x="1127218" y="293253"/>
                </a:lnTo>
                <a:lnTo>
                  <a:pt x="1128349" y="290990"/>
                </a:lnTo>
                <a:lnTo>
                  <a:pt x="1127218" y="288693"/>
                </a:lnTo>
                <a:lnTo>
                  <a:pt x="1129480" y="287562"/>
                </a:lnTo>
                <a:lnTo>
                  <a:pt x="1134039" y="288693"/>
                </a:lnTo>
                <a:lnTo>
                  <a:pt x="1136301" y="288693"/>
                </a:lnTo>
                <a:lnTo>
                  <a:pt x="1137432" y="288693"/>
                </a:lnTo>
                <a:lnTo>
                  <a:pt x="1144253" y="288693"/>
                </a:lnTo>
                <a:lnTo>
                  <a:pt x="1145383" y="288693"/>
                </a:lnTo>
                <a:lnTo>
                  <a:pt x="1147681" y="288693"/>
                </a:lnTo>
                <a:lnTo>
                  <a:pt x="1153335" y="288693"/>
                </a:lnTo>
                <a:lnTo>
                  <a:pt x="1160156" y="288693"/>
                </a:lnTo>
                <a:lnTo>
                  <a:pt x="1160156" y="289859"/>
                </a:lnTo>
                <a:lnTo>
                  <a:pt x="1159025" y="288693"/>
                </a:lnTo>
                <a:lnTo>
                  <a:pt x="1161322" y="292122"/>
                </a:lnTo>
                <a:lnTo>
                  <a:pt x="1159025" y="294384"/>
                </a:lnTo>
                <a:lnTo>
                  <a:pt x="1155632" y="297813"/>
                </a:lnTo>
                <a:lnTo>
                  <a:pt x="1155632" y="303469"/>
                </a:lnTo>
                <a:lnTo>
                  <a:pt x="1156763" y="305766"/>
                </a:lnTo>
                <a:lnTo>
                  <a:pt x="1156763" y="306897"/>
                </a:lnTo>
                <a:lnTo>
                  <a:pt x="1153335" y="308029"/>
                </a:lnTo>
                <a:lnTo>
                  <a:pt x="1153335" y="311457"/>
                </a:lnTo>
                <a:lnTo>
                  <a:pt x="1152204" y="315982"/>
                </a:lnTo>
                <a:lnTo>
                  <a:pt x="1154501" y="318244"/>
                </a:lnTo>
                <a:lnTo>
                  <a:pt x="1156763" y="321673"/>
                </a:lnTo>
                <a:lnTo>
                  <a:pt x="1157894" y="322804"/>
                </a:lnTo>
                <a:lnTo>
                  <a:pt x="1162453" y="326198"/>
                </a:lnTo>
                <a:lnTo>
                  <a:pt x="1163584" y="327364"/>
                </a:lnTo>
                <a:lnTo>
                  <a:pt x="1164715" y="330758"/>
                </a:lnTo>
                <a:lnTo>
                  <a:pt x="1161322" y="334187"/>
                </a:lnTo>
                <a:lnTo>
                  <a:pt x="1161322" y="335318"/>
                </a:lnTo>
                <a:lnTo>
                  <a:pt x="1160156" y="341009"/>
                </a:lnTo>
                <a:lnTo>
                  <a:pt x="1157894" y="342140"/>
                </a:lnTo>
                <a:lnTo>
                  <a:pt x="1153335" y="345533"/>
                </a:lnTo>
                <a:lnTo>
                  <a:pt x="1152204" y="347796"/>
                </a:lnTo>
                <a:lnTo>
                  <a:pt x="1148811" y="352356"/>
                </a:lnTo>
                <a:lnTo>
                  <a:pt x="1146550" y="353487"/>
                </a:lnTo>
                <a:lnTo>
                  <a:pt x="1144253" y="354618"/>
                </a:lnTo>
                <a:lnTo>
                  <a:pt x="1143122" y="355749"/>
                </a:lnTo>
                <a:lnTo>
                  <a:pt x="1143122" y="356916"/>
                </a:lnTo>
                <a:lnTo>
                  <a:pt x="1143122" y="360309"/>
                </a:lnTo>
                <a:lnTo>
                  <a:pt x="1140860" y="362572"/>
                </a:lnTo>
                <a:lnTo>
                  <a:pt x="1140860" y="363703"/>
                </a:lnTo>
                <a:lnTo>
                  <a:pt x="1140860" y="369394"/>
                </a:lnTo>
                <a:lnTo>
                  <a:pt x="1139729" y="369394"/>
                </a:lnTo>
                <a:lnTo>
                  <a:pt x="1137432" y="368263"/>
                </a:lnTo>
                <a:lnTo>
                  <a:pt x="1136301" y="368263"/>
                </a:lnTo>
                <a:lnTo>
                  <a:pt x="1135170" y="370525"/>
                </a:lnTo>
                <a:lnTo>
                  <a:pt x="1134039" y="373954"/>
                </a:lnTo>
                <a:lnTo>
                  <a:pt x="1134039" y="375085"/>
                </a:lnTo>
                <a:lnTo>
                  <a:pt x="1132908" y="375085"/>
                </a:lnTo>
                <a:lnTo>
                  <a:pt x="1130611" y="378514"/>
                </a:lnTo>
                <a:lnTo>
                  <a:pt x="1128349" y="379645"/>
                </a:lnTo>
                <a:lnTo>
                  <a:pt x="1124957" y="379645"/>
                </a:lnTo>
                <a:lnTo>
                  <a:pt x="1119267" y="380776"/>
                </a:lnTo>
                <a:lnTo>
                  <a:pt x="1117005" y="381907"/>
                </a:lnTo>
                <a:lnTo>
                  <a:pt x="1111315" y="381907"/>
                </a:lnTo>
                <a:lnTo>
                  <a:pt x="1109018" y="384170"/>
                </a:lnTo>
                <a:lnTo>
                  <a:pt x="1107887" y="385301"/>
                </a:lnTo>
                <a:lnTo>
                  <a:pt x="1107887" y="387598"/>
                </a:lnTo>
                <a:lnTo>
                  <a:pt x="1112446" y="387598"/>
                </a:lnTo>
                <a:lnTo>
                  <a:pt x="1113577" y="387598"/>
                </a:lnTo>
                <a:lnTo>
                  <a:pt x="1113577" y="388730"/>
                </a:lnTo>
                <a:lnTo>
                  <a:pt x="1113577" y="389861"/>
                </a:lnTo>
                <a:lnTo>
                  <a:pt x="1113577" y="390992"/>
                </a:lnTo>
                <a:lnTo>
                  <a:pt x="1111315" y="390992"/>
                </a:lnTo>
                <a:lnTo>
                  <a:pt x="1110184" y="392123"/>
                </a:lnTo>
                <a:lnTo>
                  <a:pt x="1109018" y="394421"/>
                </a:lnTo>
                <a:lnTo>
                  <a:pt x="1109018" y="396683"/>
                </a:lnTo>
                <a:lnTo>
                  <a:pt x="1109018" y="397814"/>
                </a:lnTo>
                <a:lnTo>
                  <a:pt x="1106756" y="398945"/>
                </a:lnTo>
                <a:lnTo>
                  <a:pt x="1104495" y="403505"/>
                </a:lnTo>
                <a:lnTo>
                  <a:pt x="1098805" y="404637"/>
                </a:lnTo>
                <a:lnTo>
                  <a:pt x="1098805" y="405768"/>
                </a:lnTo>
                <a:lnTo>
                  <a:pt x="1096543" y="406899"/>
                </a:lnTo>
                <a:lnTo>
                  <a:pt x="1097674" y="410328"/>
                </a:lnTo>
                <a:lnTo>
                  <a:pt x="1096543" y="412590"/>
                </a:lnTo>
                <a:lnTo>
                  <a:pt x="1096543" y="411459"/>
                </a:lnTo>
                <a:lnTo>
                  <a:pt x="1095412" y="412590"/>
                </a:lnTo>
                <a:lnTo>
                  <a:pt x="1089722" y="411459"/>
                </a:lnTo>
                <a:lnTo>
                  <a:pt x="1084032" y="413721"/>
                </a:lnTo>
                <a:lnTo>
                  <a:pt x="1081771" y="414852"/>
                </a:lnTo>
                <a:lnTo>
                  <a:pt x="1080640" y="414852"/>
                </a:lnTo>
                <a:lnTo>
                  <a:pt x="1076081" y="412590"/>
                </a:lnTo>
                <a:lnTo>
                  <a:pt x="1074950" y="411459"/>
                </a:lnTo>
                <a:lnTo>
                  <a:pt x="1070391" y="414852"/>
                </a:lnTo>
                <a:lnTo>
                  <a:pt x="1068129" y="414852"/>
                </a:lnTo>
                <a:lnTo>
                  <a:pt x="1064737" y="413721"/>
                </a:lnTo>
                <a:lnTo>
                  <a:pt x="1064737" y="416019"/>
                </a:lnTo>
                <a:lnTo>
                  <a:pt x="1063570" y="418281"/>
                </a:lnTo>
                <a:lnTo>
                  <a:pt x="1061309" y="419412"/>
                </a:lnTo>
                <a:lnTo>
                  <a:pt x="1060178" y="418281"/>
                </a:lnTo>
                <a:lnTo>
                  <a:pt x="1060178" y="416019"/>
                </a:lnTo>
                <a:lnTo>
                  <a:pt x="1059047" y="416019"/>
                </a:lnTo>
                <a:lnTo>
                  <a:pt x="1057916" y="416019"/>
                </a:lnTo>
                <a:lnTo>
                  <a:pt x="1055619" y="419412"/>
                </a:lnTo>
                <a:lnTo>
                  <a:pt x="1053357" y="420543"/>
                </a:lnTo>
                <a:lnTo>
                  <a:pt x="1052226" y="420543"/>
                </a:lnTo>
                <a:lnTo>
                  <a:pt x="1051095" y="420543"/>
                </a:lnTo>
                <a:lnTo>
                  <a:pt x="1048798" y="418281"/>
                </a:lnTo>
                <a:lnTo>
                  <a:pt x="1048798" y="414852"/>
                </a:lnTo>
                <a:lnTo>
                  <a:pt x="1047667" y="414852"/>
                </a:lnTo>
                <a:lnTo>
                  <a:pt x="1046536" y="413721"/>
                </a:lnTo>
                <a:lnTo>
                  <a:pt x="1045405" y="416019"/>
                </a:lnTo>
                <a:lnTo>
                  <a:pt x="1045405" y="419412"/>
                </a:lnTo>
                <a:lnTo>
                  <a:pt x="1041977" y="421675"/>
                </a:lnTo>
                <a:lnTo>
                  <a:pt x="1040846" y="423972"/>
                </a:lnTo>
                <a:lnTo>
                  <a:pt x="1040846" y="425103"/>
                </a:lnTo>
                <a:lnTo>
                  <a:pt x="1040846" y="426235"/>
                </a:lnTo>
                <a:lnTo>
                  <a:pt x="1040846" y="427366"/>
                </a:lnTo>
                <a:lnTo>
                  <a:pt x="1036323" y="433057"/>
                </a:lnTo>
                <a:lnTo>
                  <a:pt x="1034026" y="435319"/>
                </a:lnTo>
                <a:lnTo>
                  <a:pt x="1031764" y="436450"/>
                </a:lnTo>
                <a:lnTo>
                  <a:pt x="1028371" y="438748"/>
                </a:lnTo>
                <a:lnTo>
                  <a:pt x="1027205" y="442141"/>
                </a:lnTo>
                <a:lnTo>
                  <a:pt x="1027205" y="443273"/>
                </a:lnTo>
                <a:lnTo>
                  <a:pt x="1026074" y="445570"/>
                </a:lnTo>
                <a:lnTo>
                  <a:pt x="1023812" y="445570"/>
                </a:lnTo>
                <a:lnTo>
                  <a:pt x="1020384" y="450095"/>
                </a:lnTo>
                <a:lnTo>
                  <a:pt x="1016992" y="453524"/>
                </a:lnTo>
                <a:lnTo>
                  <a:pt x="1015861" y="455786"/>
                </a:lnTo>
                <a:lnTo>
                  <a:pt x="1015861" y="456917"/>
                </a:lnTo>
                <a:lnTo>
                  <a:pt x="1015861" y="458048"/>
                </a:lnTo>
                <a:lnTo>
                  <a:pt x="1018123" y="462608"/>
                </a:lnTo>
                <a:lnTo>
                  <a:pt x="1018123" y="464871"/>
                </a:lnTo>
                <a:lnTo>
                  <a:pt x="1016992" y="467168"/>
                </a:lnTo>
                <a:lnTo>
                  <a:pt x="1015861" y="468300"/>
                </a:lnTo>
                <a:lnTo>
                  <a:pt x="1016992" y="471693"/>
                </a:lnTo>
                <a:lnTo>
                  <a:pt x="1018123" y="473955"/>
                </a:lnTo>
                <a:lnTo>
                  <a:pt x="1016992" y="475122"/>
                </a:lnTo>
                <a:lnTo>
                  <a:pt x="1015861" y="476253"/>
                </a:lnTo>
                <a:lnTo>
                  <a:pt x="1009040" y="487600"/>
                </a:lnTo>
                <a:lnTo>
                  <a:pt x="1009040" y="489898"/>
                </a:lnTo>
                <a:lnTo>
                  <a:pt x="1009040" y="491029"/>
                </a:lnTo>
                <a:lnTo>
                  <a:pt x="1009040" y="494422"/>
                </a:lnTo>
                <a:lnTo>
                  <a:pt x="1006778" y="496685"/>
                </a:lnTo>
                <a:lnTo>
                  <a:pt x="998827" y="502376"/>
                </a:lnTo>
                <a:lnTo>
                  <a:pt x="997660" y="505804"/>
                </a:lnTo>
                <a:lnTo>
                  <a:pt x="996530" y="509198"/>
                </a:lnTo>
                <a:lnTo>
                  <a:pt x="995399" y="509198"/>
                </a:lnTo>
                <a:lnTo>
                  <a:pt x="994268" y="508067"/>
                </a:lnTo>
                <a:lnTo>
                  <a:pt x="992006" y="508067"/>
                </a:lnTo>
                <a:lnTo>
                  <a:pt x="989709" y="514889"/>
                </a:lnTo>
                <a:lnTo>
                  <a:pt x="988578" y="516020"/>
                </a:lnTo>
                <a:lnTo>
                  <a:pt x="986316" y="522843"/>
                </a:lnTo>
                <a:lnTo>
                  <a:pt x="986316" y="526236"/>
                </a:lnTo>
                <a:lnTo>
                  <a:pt x="984054" y="528534"/>
                </a:lnTo>
                <a:lnTo>
                  <a:pt x="980626" y="529665"/>
                </a:lnTo>
                <a:lnTo>
                  <a:pt x="979495" y="530796"/>
                </a:lnTo>
                <a:lnTo>
                  <a:pt x="978365" y="533058"/>
                </a:lnTo>
                <a:lnTo>
                  <a:pt x="981757" y="535356"/>
                </a:lnTo>
                <a:lnTo>
                  <a:pt x="981757" y="536487"/>
                </a:lnTo>
                <a:lnTo>
                  <a:pt x="974937" y="536487"/>
                </a:lnTo>
                <a:lnTo>
                  <a:pt x="973806" y="537618"/>
                </a:lnTo>
                <a:lnTo>
                  <a:pt x="972675" y="538749"/>
                </a:lnTo>
                <a:lnTo>
                  <a:pt x="965854" y="546703"/>
                </a:lnTo>
                <a:lnTo>
                  <a:pt x="964723" y="550132"/>
                </a:lnTo>
                <a:lnTo>
                  <a:pt x="964723" y="553525"/>
                </a:lnTo>
                <a:lnTo>
                  <a:pt x="965854" y="559216"/>
                </a:lnTo>
                <a:lnTo>
                  <a:pt x="965854" y="561479"/>
                </a:lnTo>
                <a:lnTo>
                  <a:pt x="969282" y="567170"/>
                </a:lnTo>
                <a:lnTo>
                  <a:pt x="969282" y="570563"/>
                </a:lnTo>
                <a:lnTo>
                  <a:pt x="969282" y="575123"/>
                </a:lnTo>
                <a:lnTo>
                  <a:pt x="969282" y="576254"/>
                </a:lnTo>
                <a:lnTo>
                  <a:pt x="971544" y="576254"/>
                </a:lnTo>
                <a:lnTo>
                  <a:pt x="973806" y="575123"/>
                </a:lnTo>
                <a:lnTo>
                  <a:pt x="974937" y="575123"/>
                </a:lnTo>
                <a:lnTo>
                  <a:pt x="974937" y="576254"/>
                </a:lnTo>
                <a:lnTo>
                  <a:pt x="981757" y="580814"/>
                </a:lnTo>
                <a:lnTo>
                  <a:pt x="984054" y="583077"/>
                </a:lnTo>
                <a:lnTo>
                  <a:pt x="982888" y="587637"/>
                </a:lnTo>
                <a:lnTo>
                  <a:pt x="984054" y="589899"/>
                </a:lnTo>
                <a:lnTo>
                  <a:pt x="987447" y="592161"/>
                </a:lnTo>
                <a:lnTo>
                  <a:pt x="987447" y="593293"/>
                </a:lnTo>
                <a:lnTo>
                  <a:pt x="987447" y="594459"/>
                </a:lnTo>
                <a:lnTo>
                  <a:pt x="987447" y="595590"/>
                </a:lnTo>
                <a:lnTo>
                  <a:pt x="986316" y="595590"/>
                </a:lnTo>
                <a:lnTo>
                  <a:pt x="986316" y="598984"/>
                </a:lnTo>
                <a:lnTo>
                  <a:pt x="984054" y="602412"/>
                </a:lnTo>
                <a:lnTo>
                  <a:pt x="985185" y="606937"/>
                </a:lnTo>
                <a:lnTo>
                  <a:pt x="985185" y="608104"/>
                </a:lnTo>
                <a:lnTo>
                  <a:pt x="984054" y="610366"/>
                </a:lnTo>
                <a:lnTo>
                  <a:pt x="982888" y="612628"/>
                </a:lnTo>
                <a:lnTo>
                  <a:pt x="977234" y="620582"/>
                </a:lnTo>
                <a:lnTo>
                  <a:pt x="976103" y="621713"/>
                </a:lnTo>
                <a:lnTo>
                  <a:pt x="976103" y="622844"/>
                </a:lnTo>
                <a:lnTo>
                  <a:pt x="973806" y="624011"/>
                </a:lnTo>
                <a:lnTo>
                  <a:pt x="971544" y="626273"/>
                </a:lnTo>
                <a:lnTo>
                  <a:pt x="970413" y="628535"/>
                </a:lnTo>
                <a:lnTo>
                  <a:pt x="971544" y="630833"/>
                </a:lnTo>
                <a:lnTo>
                  <a:pt x="972675" y="631964"/>
                </a:lnTo>
                <a:lnTo>
                  <a:pt x="976103" y="634226"/>
                </a:lnTo>
                <a:lnTo>
                  <a:pt x="976103" y="636489"/>
                </a:lnTo>
                <a:lnTo>
                  <a:pt x="974937" y="638786"/>
                </a:lnTo>
                <a:lnTo>
                  <a:pt x="971544" y="642180"/>
                </a:lnTo>
                <a:lnTo>
                  <a:pt x="971544" y="645609"/>
                </a:lnTo>
                <a:lnTo>
                  <a:pt x="972675" y="649002"/>
                </a:lnTo>
                <a:lnTo>
                  <a:pt x="973806" y="649002"/>
                </a:lnTo>
                <a:lnTo>
                  <a:pt x="979495" y="654693"/>
                </a:lnTo>
                <a:lnTo>
                  <a:pt x="980626" y="658087"/>
                </a:lnTo>
                <a:lnTo>
                  <a:pt x="980626" y="662647"/>
                </a:lnTo>
                <a:lnTo>
                  <a:pt x="980626" y="663778"/>
                </a:lnTo>
                <a:lnTo>
                  <a:pt x="985185" y="668338"/>
                </a:lnTo>
                <a:lnTo>
                  <a:pt x="985185" y="669469"/>
                </a:lnTo>
                <a:lnTo>
                  <a:pt x="987447" y="671731"/>
                </a:lnTo>
                <a:lnTo>
                  <a:pt x="986316" y="677422"/>
                </a:lnTo>
                <a:lnTo>
                  <a:pt x="986316" y="679685"/>
                </a:lnTo>
                <a:lnTo>
                  <a:pt x="989709" y="687638"/>
                </a:lnTo>
                <a:lnTo>
                  <a:pt x="989709" y="692198"/>
                </a:lnTo>
                <a:lnTo>
                  <a:pt x="989709" y="694460"/>
                </a:lnTo>
                <a:lnTo>
                  <a:pt x="990840" y="694460"/>
                </a:lnTo>
                <a:lnTo>
                  <a:pt x="993137" y="697889"/>
                </a:lnTo>
                <a:lnTo>
                  <a:pt x="994268" y="704712"/>
                </a:lnTo>
                <a:lnTo>
                  <a:pt x="995399" y="708105"/>
                </a:lnTo>
                <a:lnTo>
                  <a:pt x="996530" y="713796"/>
                </a:lnTo>
                <a:lnTo>
                  <a:pt x="996530" y="717190"/>
                </a:lnTo>
                <a:lnTo>
                  <a:pt x="992006" y="722881"/>
                </a:lnTo>
                <a:lnTo>
                  <a:pt x="992006" y="725143"/>
                </a:lnTo>
                <a:lnTo>
                  <a:pt x="994268" y="730834"/>
                </a:lnTo>
                <a:lnTo>
                  <a:pt x="994268" y="731965"/>
                </a:lnTo>
                <a:lnTo>
                  <a:pt x="994268" y="734263"/>
                </a:lnTo>
                <a:lnTo>
                  <a:pt x="993137" y="739919"/>
                </a:lnTo>
                <a:lnTo>
                  <a:pt x="992006" y="742217"/>
                </a:lnTo>
                <a:lnTo>
                  <a:pt x="989709" y="743348"/>
                </a:lnTo>
                <a:lnTo>
                  <a:pt x="985185" y="745610"/>
                </a:lnTo>
                <a:lnTo>
                  <a:pt x="985185" y="747872"/>
                </a:lnTo>
                <a:lnTo>
                  <a:pt x="982888" y="749003"/>
                </a:lnTo>
                <a:lnTo>
                  <a:pt x="978365" y="750170"/>
                </a:lnTo>
                <a:lnTo>
                  <a:pt x="977234" y="751301"/>
                </a:lnTo>
                <a:lnTo>
                  <a:pt x="976103" y="755826"/>
                </a:lnTo>
                <a:lnTo>
                  <a:pt x="973806" y="758123"/>
                </a:lnTo>
                <a:lnTo>
                  <a:pt x="969282" y="759255"/>
                </a:lnTo>
                <a:lnTo>
                  <a:pt x="968116" y="760386"/>
                </a:lnTo>
                <a:lnTo>
                  <a:pt x="966985" y="764946"/>
                </a:lnTo>
                <a:lnTo>
                  <a:pt x="966985" y="766077"/>
                </a:lnTo>
                <a:lnTo>
                  <a:pt x="963592" y="769470"/>
                </a:lnTo>
                <a:lnTo>
                  <a:pt x="962461" y="776293"/>
                </a:lnTo>
                <a:lnTo>
                  <a:pt x="959033" y="778555"/>
                </a:lnTo>
                <a:lnTo>
                  <a:pt x="957902" y="781984"/>
                </a:lnTo>
                <a:lnTo>
                  <a:pt x="956772" y="784246"/>
                </a:lnTo>
                <a:lnTo>
                  <a:pt x="954510" y="784246"/>
                </a:lnTo>
                <a:lnTo>
                  <a:pt x="948820" y="785377"/>
                </a:lnTo>
                <a:lnTo>
                  <a:pt x="947689" y="787675"/>
                </a:lnTo>
                <a:lnTo>
                  <a:pt x="946558" y="788806"/>
                </a:lnTo>
                <a:lnTo>
                  <a:pt x="946558" y="791068"/>
                </a:lnTo>
                <a:lnTo>
                  <a:pt x="947689" y="792200"/>
                </a:lnTo>
                <a:lnTo>
                  <a:pt x="948820" y="793366"/>
                </a:lnTo>
                <a:lnTo>
                  <a:pt x="948820" y="794497"/>
                </a:lnTo>
                <a:lnTo>
                  <a:pt x="947689" y="800153"/>
                </a:lnTo>
                <a:lnTo>
                  <a:pt x="949951" y="808107"/>
                </a:lnTo>
                <a:lnTo>
                  <a:pt x="949951" y="810404"/>
                </a:lnTo>
                <a:lnTo>
                  <a:pt x="946558" y="810404"/>
                </a:lnTo>
                <a:lnTo>
                  <a:pt x="946558" y="811535"/>
                </a:lnTo>
                <a:lnTo>
                  <a:pt x="945392" y="813798"/>
                </a:lnTo>
                <a:lnTo>
                  <a:pt x="946558" y="819489"/>
                </a:lnTo>
                <a:lnTo>
                  <a:pt x="947689" y="821751"/>
                </a:lnTo>
                <a:lnTo>
                  <a:pt x="946558" y="825180"/>
                </a:lnTo>
                <a:lnTo>
                  <a:pt x="949951" y="832002"/>
                </a:lnTo>
                <a:lnTo>
                  <a:pt x="946558" y="837658"/>
                </a:lnTo>
                <a:lnTo>
                  <a:pt x="946558" y="839956"/>
                </a:lnTo>
                <a:lnTo>
                  <a:pt x="947689" y="841087"/>
                </a:lnTo>
                <a:lnTo>
                  <a:pt x="948820" y="845647"/>
                </a:lnTo>
                <a:lnTo>
                  <a:pt x="948820" y="847909"/>
                </a:lnTo>
                <a:lnTo>
                  <a:pt x="951082" y="850171"/>
                </a:lnTo>
                <a:lnTo>
                  <a:pt x="953344" y="852434"/>
                </a:lnTo>
                <a:lnTo>
                  <a:pt x="954510" y="853600"/>
                </a:lnTo>
                <a:lnTo>
                  <a:pt x="954510" y="856994"/>
                </a:lnTo>
                <a:lnTo>
                  <a:pt x="954510" y="858125"/>
                </a:lnTo>
                <a:lnTo>
                  <a:pt x="953344" y="859256"/>
                </a:lnTo>
                <a:lnTo>
                  <a:pt x="953344" y="860423"/>
                </a:lnTo>
                <a:lnTo>
                  <a:pt x="951082" y="861554"/>
                </a:lnTo>
                <a:lnTo>
                  <a:pt x="949951" y="862685"/>
                </a:lnTo>
                <a:lnTo>
                  <a:pt x="949951" y="863816"/>
                </a:lnTo>
                <a:lnTo>
                  <a:pt x="953344" y="867210"/>
                </a:lnTo>
                <a:lnTo>
                  <a:pt x="954510" y="871770"/>
                </a:lnTo>
                <a:lnTo>
                  <a:pt x="956772" y="874032"/>
                </a:lnTo>
                <a:lnTo>
                  <a:pt x="961330" y="874032"/>
                </a:lnTo>
                <a:lnTo>
                  <a:pt x="963592" y="875198"/>
                </a:lnTo>
                <a:lnTo>
                  <a:pt x="965854" y="876329"/>
                </a:lnTo>
                <a:lnTo>
                  <a:pt x="965854" y="877461"/>
                </a:lnTo>
                <a:lnTo>
                  <a:pt x="966985" y="884283"/>
                </a:lnTo>
                <a:lnTo>
                  <a:pt x="968116" y="885414"/>
                </a:lnTo>
                <a:lnTo>
                  <a:pt x="970413" y="887676"/>
                </a:lnTo>
                <a:lnTo>
                  <a:pt x="973806" y="887676"/>
                </a:lnTo>
                <a:lnTo>
                  <a:pt x="977234" y="892236"/>
                </a:lnTo>
                <a:lnTo>
                  <a:pt x="980626" y="893368"/>
                </a:lnTo>
                <a:lnTo>
                  <a:pt x="984054" y="894499"/>
                </a:lnTo>
                <a:lnTo>
                  <a:pt x="985185" y="894499"/>
                </a:lnTo>
                <a:lnTo>
                  <a:pt x="985185" y="895630"/>
                </a:lnTo>
                <a:lnTo>
                  <a:pt x="986316" y="897928"/>
                </a:lnTo>
                <a:lnTo>
                  <a:pt x="987447" y="899059"/>
                </a:lnTo>
                <a:lnTo>
                  <a:pt x="987447" y="901321"/>
                </a:lnTo>
                <a:lnTo>
                  <a:pt x="988578" y="903583"/>
                </a:lnTo>
                <a:lnTo>
                  <a:pt x="987447" y="908143"/>
                </a:lnTo>
                <a:lnTo>
                  <a:pt x="986316" y="911537"/>
                </a:lnTo>
                <a:lnTo>
                  <a:pt x="987447" y="912703"/>
                </a:lnTo>
                <a:lnTo>
                  <a:pt x="989709" y="911537"/>
                </a:lnTo>
                <a:lnTo>
                  <a:pt x="990840" y="912703"/>
                </a:lnTo>
                <a:lnTo>
                  <a:pt x="990840" y="913834"/>
                </a:lnTo>
                <a:lnTo>
                  <a:pt x="987447" y="917228"/>
                </a:lnTo>
                <a:lnTo>
                  <a:pt x="986316" y="918359"/>
                </a:lnTo>
                <a:lnTo>
                  <a:pt x="986316" y="921788"/>
                </a:lnTo>
                <a:lnTo>
                  <a:pt x="982888" y="927479"/>
                </a:lnTo>
                <a:lnTo>
                  <a:pt x="982888" y="928610"/>
                </a:lnTo>
                <a:lnTo>
                  <a:pt x="985185" y="932004"/>
                </a:lnTo>
                <a:lnTo>
                  <a:pt x="984054" y="935433"/>
                </a:lnTo>
                <a:lnTo>
                  <a:pt x="985185" y="938826"/>
                </a:lnTo>
                <a:lnTo>
                  <a:pt x="982888" y="939957"/>
                </a:lnTo>
                <a:lnTo>
                  <a:pt x="981757" y="941088"/>
                </a:lnTo>
                <a:lnTo>
                  <a:pt x="981757" y="942255"/>
                </a:lnTo>
                <a:lnTo>
                  <a:pt x="984054" y="943386"/>
                </a:lnTo>
                <a:lnTo>
                  <a:pt x="981757" y="947911"/>
                </a:lnTo>
                <a:lnTo>
                  <a:pt x="981757" y="951339"/>
                </a:lnTo>
                <a:lnTo>
                  <a:pt x="981757" y="953602"/>
                </a:lnTo>
                <a:lnTo>
                  <a:pt x="978365" y="958162"/>
                </a:lnTo>
                <a:lnTo>
                  <a:pt x="977234" y="964984"/>
                </a:lnTo>
                <a:lnTo>
                  <a:pt x="977234" y="966115"/>
                </a:lnTo>
                <a:lnTo>
                  <a:pt x="977234" y="967246"/>
                </a:lnTo>
                <a:lnTo>
                  <a:pt x="976103" y="970640"/>
                </a:lnTo>
                <a:lnTo>
                  <a:pt x="971544" y="976331"/>
                </a:lnTo>
                <a:lnTo>
                  <a:pt x="965854" y="978593"/>
                </a:lnTo>
                <a:lnTo>
                  <a:pt x="964723" y="983153"/>
                </a:lnTo>
                <a:lnTo>
                  <a:pt x="962461" y="985416"/>
                </a:lnTo>
                <a:lnTo>
                  <a:pt x="961330" y="985416"/>
                </a:lnTo>
                <a:lnTo>
                  <a:pt x="956772" y="986547"/>
                </a:lnTo>
                <a:lnTo>
                  <a:pt x="954510" y="986547"/>
                </a:lnTo>
                <a:lnTo>
                  <a:pt x="952213" y="984284"/>
                </a:lnTo>
                <a:lnTo>
                  <a:pt x="948820" y="984284"/>
                </a:lnTo>
                <a:lnTo>
                  <a:pt x="945392" y="987713"/>
                </a:lnTo>
                <a:lnTo>
                  <a:pt x="940868" y="989976"/>
                </a:lnTo>
                <a:lnTo>
                  <a:pt x="938571" y="989976"/>
                </a:lnTo>
                <a:lnTo>
                  <a:pt x="937440" y="989976"/>
                </a:lnTo>
                <a:lnTo>
                  <a:pt x="934048" y="987713"/>
                </a:lnTo>
                <a:lnTo>
                  <a:pt x="928358" y="986547"/>
                </a:lnTo>
                <a:lnTo>
                  <a:pt x="921537" y="987713"/>
                </a:lnTo>
                <a:lnTo>
                  <a:pt x="920406" y="987713"/>
                </a:lnTo>
                <a:lnTo>
                  <a:pt x="919275" y="989976"/>
                </a:lnTo>
                <a:lnTo>
                  <a:pt x="915847" y="992238"/>
                </a:lnTo>
                <a:lnTo>
                  <a:pt x="911324" y="993369"/>
                </a:lnTo>
                <a:lnTo>
                  <a:pt x="904503" y="992238"/>
                </a:lnTo>
                <a:lnTo>
                  <a:pt x="902241" y="996798"/>
                </a:lnTo>
                <a:lnTo>
                  <a:pt x="897682" y="995667"/>
                </a:lnTo>
                <a:lnTo>
                  <a:pt x="897682" y="999060"/>
                </a:lnTo>
                <a:lnTo>
                  <a:pt x="896551" y="999060"/>
                </a:lnTo>
                <a:lnTo>
                  <a:pt x="894254" y="1000191"/>
                </a:lnTo>
                <a:lnTo>
                  <a:pt x="891993" y="1000191"/>
                </a:lnTo>
                <a:lnTo>
                  <a:pt x="888600" y="999060"/>
                </a:lnTo>
                <a:lnTo>
                  <a:pt x="886303" y="1000191"/>
                </a:lnTo>
                <a:lnTo>
                  <a:pt x="886303" y="1001358"/>
                </a:lnTo>
                <a:lnTo>
                  <a:pt x="881779" y="999060"/>
                </a:lnTo>
                <a:lnTo>
                  <a:pt x="880648" y="996798"/>
                </a:lnTo>
                <a:lnTo>
                  <a:pt x="879517" y="994536"/>
                </a:lnTo>
                <a:lnTo>
                  <a:pt x="878351" y="993369"/>
                </a:lnTo>
                <a:lnTo>
                  <a:pt x="872697" y="991107"/>
                </a:lnTo>
                <a:lnTo>
                  <a:pt x="871530" y="989976"/>
                </a:lnTo>
                <a:lnTo>
                  <a:pt x="870400" y="986547"/>
                </a:lnTo>
                <a:lnTo>
                  <a:pt x="870400" y="985416"/>
                </a:lnTo>
                <a:lnTo>
                  <a:pt x="869269" y="984284"/>
                </a:lnTo>
                <a:lnTo>
                  <a:pt x="868138" y="984284"/>
                </a:lnTo>
                <a:lnTo>
                  <a:pt x="867007" y="984284"/>
                </a:lnTo>
                <a:lnTo>
                  <a:pt x="867007" y="985416"/>
                </a:lnTo>
                <a:lnTo>
                  <a:pt x="865876" y="985416"/>
                </a:lnTo>
                <a:lnTo>
                  <a:pt x="864745" y="985416"/>
                </a:lnTo>
                <a:lnTo>
                  <a:pt x="862448" y="983153"/>
                </a:lnTo>
                <a:lnTo>
                  <a:pt x="859055" y="982022"/>
                </a:lnTo>
                <a:lnTo>
                  <a:pt x="855627" y="978593"/>
                </a:lnTo>
                <a:lnTo>
                  <a:pt x="852235" y="977462"/>
                </a:lnTo>
                <a:lnTo>
                  <a:pt x="849973" y="976331"/>
                </a:lnTo>
                <a:lnTo>
                  <a:pt x="845414" y="977462"/>
                </a:lnTo>
                <a:lnTo>
                  <a:pt x="844283" y="976331"/>
                </a:lnTo>
                <a:lnTo>
                  <a:pt x="844283" y="975200"/>
                </a:lnTo>
                <a:lnTo>
                  <a:pt x="843152" y="975200"/>
                </a:lnTo>
                <a:lnTo>
                  <a:pt x="840855" y="976331"/>
                </a:lnTo>
                <a:lnTo>
                  <a:pt x="836331" y="976331"/>
                </a:lnTo>
                <a:lnTo>
                  <a:pt x="835200" y="976331"/>
                </a:lnTo>
                <a:lnTo>
                  <a:pt x="832903" y="978593"/>
                </a:lnTo>
                <a:lnTo>
                  <a:pt x="829511" y="976331"/>
                </a:lnTo>
                <a:lnTo>
                  <a:pt x="828380" y="977462"/>
                </a:lnTo>
                <a:lnTo>
                  <a:pt x="827214" y="978593"/>
                </a:lnTo>
                <a:lnTo>
                  <a:pt x="826083" y="980891"/>
                </a:lnTo>
                <a:lnTo>
                  <a:pt x="820428" y="982022"/>
                </a:lnTo>
                <a:lnTo>
                  <a:pt x="815869" y="985416"/>
                </a:lnTo>
                <a:lnTo>
                  <a:pt x="810179" y="984284"/>
                </a:lnTo>
                <a:lnTo>
                  <a:pt x="809049" y="985416"/>
                </a:lnTo>
                <a:lnTo>
                  <a:pt x="807918" y="987713"/>
                </a:lnTo>
                <a:lnTo>
                  <a:pt x="806787" y="987713"/>
                </a:lnTo>
                <a:lnTo>
                  <a:pt x="804490" y="986547"/>
                </a:lnTo>
                <a:lnTo>
                  <a:pt x="804490" y="984284"/>
                </a:lnTo>
                <a:lnTo>
                  <a:pt x="802228" y="983153"/>
                </a:lnTo>
                <a:lnTo>
                  <a:pt x="799966" y="983153"/>
                </a:lnTo>
                <a:lnTo>
                  <a:pt x="797669" y="985416"/>
                </a:lnTo>
                <a:lnTo>
                  <a:pt x="789717" y="986547"/>
                </a:lnTo>
                <a:lnTo>
                  <a:pt x="788586" y="987713"/>
                </a:lnTo>
                <a:lnTo>
                  <a:pt x="786325" y="987713"/>
                </a:lnTo>
                <a:lnTo>
                  <a:pt x="785194" y="989976"/>
                </a:lnTo>
                <a:lnTo>
                  <a:pt x="785194" y="994536"/>
                </a:lnTo>
                <a:lnTo>
                  <a:pt x="784063" y="996798"/>
                </a:lnTo>
                <a:lnTo>
                  <a:pt x="782897" y="996798"/>
                </a:lnTo>
                <a:lnTo>
                  <a:pt x="780635" y="993369"/>
                </a:lnTo>
                <a:lnTo>
                  <a:pt x="777242" y="993369"/>
                </a:lnTo>
                <a:lnTo>
                  <a:pt x="776111" y="993369"/>
                </a:lnTo>
                <a:lnTo>
                  <a:pt x="776111" y="994536"/>
                </a:lnTo>
                <a:lnTo>
                  <a:pt x="776111" y="995667"/>
                </a:lnTo>
                <a:lnTo>
                  <a:pt x="779504" y="1000191"/>
                </a:lnTo>
                <a:lnTo>
                  <a:pt x="778373" y="1002489"/>
                </a:lnTo>
                <a:lnTo>
                  <a:pt x="777242" y="1002489"/>
                </a:lnTo>
                <a:lnTo>
                  <a:pt x="776111" y="1002489"/>
                </a:lnTo>
                <a:lnTo>
                  <a:pt x="776111" y="999060"/>
                </a:lnTo>
                <a:lnTo>
                  <a:pt x="774945" y="999060"/>
                </a:lnTo>
                <a:lnTo>
                  <a:pt x="773814" y="1000191"/>
                </a:lnTo>
                <a:lnTo>
                  <a:pt x="772683" y="1003620"/>
                </a:lnTo>
                <a:lnTo>
                  <a:pt x="768160" y="1005882"/>
                </a:lnTo>
                <a:lnTo>
                  <a:pt x="765863" y="1009311"/>
                </a:lnTo>
                <a:lnTo>
                  <a:pt x="765863" y="1010442"/>
                </a:lnTo>
                <a:lnTo>
                  <a:pt x="765863" y="1013836"/>
                </a:lnTo>
                <a:lnTo>
                  <a:pt x="765863" y="1014967"/>
                </a:lnTo>
                <a:lnTo>
                  <a:pt x="763601" y="1014967"/>
                </a:lnTo>
                <a:lnTo>
                  <a:pt x="761339" y="1016098"/>
                </a:lnTo>
                <a:lnTo>
                  <a:pt x="761339" y="1020658"/>
                </a:lnTo>
                <a:lnTo>
                  <a:pt x="755649" y="1027481"/>
                </a:lnTo>
                <a:lnTo>
                  <a:pt x="753352" y="1027481"/>
                </a:lnTo>
                <a:lnTo>
                  <a:pt x="751090" y="1027481"/>
                </a:lnTo>
                <a:lnTo>
                  <a:pt x="751090" y="1030909"/>
                </a:lnTo>
                <a:lnTo>
                  <a:pt x="749959" y="1033172"/>
                </a:lnTo>
                <a:lnTo>
                  <a:pt x="748828" y="1035434"/>
                </a:lnTo>
                <a:lnTo>
                  <a:pt x="749959" y="1038863"/>
                </a:lnTo>
                <a:lnTo>
                  <a:pt x="749959" y="1039994"/>
                </a:lnTo>
                <a:lnTo>
                  <a:pt x="747698" y="1042256"/>
                </a:lnTo>
                <a:lnTo>
                  <a:pt x="744270" y="1047947"/>
                </a:lnTo>
                <a:lnTo>
                  <a:pt x="743139" y="1047947"/>
                </a:lnTo>
                <a:lnTo>
                  <a:pt x="739746" y="1045650"/>
                </a:lnTo>
                <a:lnTo>
                  <a:pt x="734056" y="1047947"/>
                </a:lnTo>
                <a:lnTo>
                  <a:pt x="731794" y="1047947"/>
                </a:lnTo>
                <a:lnTo>
                  <a:pt x="728366" y="1049079"/>
                </a:lnTo>
                <a:lnTo>
                  <a:pt x="726105" y="1051341"/>
                </a:lnTo>
                <a:lnTo>
                  <a:pt x="722677" y="1054770"/>
                </a:lnTo>
                <a:lnTo>
                  <a:pt x="718153" y="1055901"/>
                </a:lnTo>
                <a:lnTo>
                  <a:pt x="713594" y="1058163"/>
                </a:lnTo>
                <a:lnTo>
                  <a:pt x="713594" y="1059294"/>
                </a:lnTo>
                <a:lnTo>
                  <a:pt x="711332" y="1059294"/>
                </a:lnTo>
                <a:lnTo>
                  <a:pt x="709070" y="1061592"/>
                </a:lnTo>
                <a:lnTo>
                  <a:pt x="707904" y="1066117"/>
                </a:lnTo>
                <a:lnTo>
                  <a:pt x="706773" y="1066117"/>
                </a:lnTo>
                <a:lnTo>
                  <a:pt x="701084" y="1067248"/>
                </a:lnTo>
                <a:lnTo>
                  <a:pt x="699953" y="1070677"/>
                </a:lnTo>
                <a:lnTo>
                  <a:pt x="698822" y="1071808"/>
                </a:lnTo>
                <a:lnTo>
                  <a:pt x="695429" y="1074070"/>
                </a:lnTo>
                <a:lnTo>
                  <a:pt x="695429" y="1075201"/>
                </a:lnTo>
                <a:lnTo>
                  <a:pt x="692001" y="1080892"/>
                </a:lnTo>
                <a:lnTo>
                  <a:pt x="688608" y="1082024"/>
                </a:lnTo>
                <a:lnTo>
                  <a:pt x="687477" y="1083190"/>
                </a:lnTo>
                <a:lnTo>
                  <a:pt x="685180" y="1084321"/>
                </a:lnTo>
                <a:lnTo>
                  <a:pt x="684049" y="1084321"/>
                </a:lnTo>
                <a:lnTo>
                  <a:pt x="682919" y="1088846"/>
                </a:lnTo>
                <a:lnTo>
                  <a:pt x="681788" y="1090012"/>
                </a:lnTo>
                <a:lnTo>
                  <a:pt x="680657" y="1095668"/>
                </a:lnTo>
                <a:lnTo>
                  <a:pt x="678360" y="1095668"/>
                </a:lnTo>
                <a:lnTo>
                  <a:pt x="677229" y="1095668"/>
                </a:lnTo>
                <a:lnTo>
                  <a:pt x="676098" y="1095668"/>
                </a:lnTo>
                <a:lnTo>
                  <a:pt x="673836" y="1094537"/>
                </a:lnTo>
                <a:lnTo>
                  <a:pt x="671539" y="1090012"/>
                </a:lnTo>
                <a:lnTo>
                  <a:pt x="664718" y="1092275"/>
                </a:lnTo>
                <a:lnTo>
                  <a:pt x="663587" y="1091144"/>
                </a:lnTo>
                <a:lnTo>
                  <a:pt x="659064" y="1090012"/>
                </a:lnTo>
                <a:lnTo>
                  <a:pt x="657933" y="1092275"/>
                </a:lnTo>
                <a:lnTo>
                  <a:pt x="653374" y="1094537"/>
                </a:lnTo>
                <a:lnTo>
                  <a:pt x="652243" y="1095668"/>
                </a:lnTo>
                <a:lnTo>
                  <a:pt x="652243" y="1096799"/>
                </a:lnTo>
                <a:lnTo>
                  <a:pt x="651112" y="1097966"/>
                </a:lnTo>
                <a:lnTo>
                  <a:pt x="649981" y="1100228"/>
                </a:lnTo>
                <a:lnTo>
                  <a:pt x="647684" y="1101359"/>
                </a:lnTo>
                <a:lnTo>
                  <a:pt x="645422" y="1100228"/>
                </a:lnTo>
                <a:lnTo>
                  <a:pt x="644291" y="1101359"/>
                </a:lnTo>
                <a:lnTo>
                  <a:pt x="643161" y="1103622"/>
                </a:lnTo>
                <a:lnTo>
                  <a:pt x="641994" y="1105919"/>
                </a:lnTo>
                <a:lnTo>
                  <a:pt x="640863" y="1108182"/>
                </a:lnTo>
                <a:lnTo>
                  <a:pt x="639733" y="1109313"/>
                </a:lnTo>
                <a:lnTo>
                  <a:pt x="638602" y="1108182"/>
                </a:lnTo>
                <a:lnTo>
                  <a:pt x="635209" y="1109313"/>
                </a:lnTo>
                <a:lnTo>
                  <a:pt x="632912" y="1110444"/>
                </a:lnTo>
                <a:lnTo>
                  <a:pt x="630650" y="1110444"/>
                </a:lnTo>
                <a:lnTo>
                  <a:pt x="629519" y="1110444"/>
                </a:lnTo>
                <a:lnTo>
                  <a:pt x="627222" y="1112742"/>
                </a:lnTo>
                <a:lnTo>
                  <a:pt x="624960" y="1112742"/>
                </a:lnTo>
                <a:lnTo>
                  <a:pt x="620437" y="1116135"/>
                </a:lnTo>
                <a:lnTo>
                  <a:pt x="618140" y="1115004"/>
                </a:lnTo>
                <a:lnTo>
                  <a:pt x="617009" y="1115004"/>
                </a:lnTo>
                <a:lnTo>
                  <a:pt x="613616" y="1113873"/>
                </a:lnTo>
                <a:lnTo>
                  <a:pt x="606795" y="1116135"/>
                </a:lnTo>
                <a:lnTo>
                  <a:pt x="605664" y="1117266"/>
                </a:lnTo>
                <a:lnTo>
                  <a:pt x="603367" y="1117266"/>
                </a:lnTo>
                <a:lnTo>
                  <a:pt x="602236" y="1116135"/>
                </a:lnTo>
                <a:lnTo>
                  <a:pt x="598844" y="1118397"/>
                </a:lnTo>
                <a:lnTo>
                  <a:pt x="597677" y="1121826"/>
                </a:lnTo>
                <a:lnTo>
                  <a:pt x="594285" y="1122957"/>
                </a:lnTo>
                <a:lnTo>
                  <a:pt x="592023" y="1125220"/>
                </a:lnTo>
                <a:lnTo>
                  <a:pt x="590892" y="1125220"/>
                </a:lnTo>
                <a:lnTo>
                  <a:pt x="590892" y="1124089"/>
                </a:lnTo>
                <a:lnTo>
                  <a:pt x="588595" y="1122957"/>
                </a:lnTo>
                <a:lnTo>
                  <a:pt x="587464" y="1122957"/>
                </a:lnTo>
                <a:lnTo>
                  <a:pt x="586333" y="1124089"/>
                </a:lnTo>
                <a:lnTo>
                  <a:pt x="584071" y="1126351"/>
                </a:lnTo>
                <a:lnTo>
                  <a:pt x="580643" y="1125220"/>
                </a:lnTo>
                <a:lnTo>
                  <a:pt x="578382" y="1126351"/>
                </a:lnTo>
                <a:lnTo>
                  <a:pt x="577251" y="1126351"/>
                </a:lnTo>
                <a:lnTo>
                  <a:pt x="573823" y="1126351"/>
                </a:lnTo>
                <a:lnTo>
                  <a:pt x="571561" y="1127517"/>
                </a:lnTo>
                <a:lnTo>
                  <a:pt x="570430" y="1129780"/>
                </a:lnTo>
                <a:lnTo>
                  <a:pt x="565871" y="1134304"/>
                </a:lnTo>
                <a:lnTo>
                  <a:pt x="563609" y="1133173"/>
                </a:lnTo>
                <a:lnTo>
                  <a:pt x="562478" y="1133173"/>
                </a:lnTo>
                <a:lnTo>
                  <a:pt x="561347" y="1135471"/>
                </a:lnTo>
                <a:lnTo>
                  <a:pt x="561347" y="1137733"/>
                </a:lnTo>
                <a:lnTo>
                  <a:pt x="560181" y="1138864"/>
                </a:lnTo>
                <a:lnTo>
                  <a:pt x="559050" y="1138864"/>
                </a:lnTo>
                <a:lnTo>
                  <a:pt x="559050" y="1139995"/>
                </a:lnTo>
                <a:lnTo>
                  <a:pt x="557919" y="1141127"/>
                </a:lnTo>
                <a:lnTo>
                  <a:pt x="555658" y="1141127"/>
                </a:lnTo>
                <a:lnTo>
                  <a:pt x="554527" y="1142293"/>
                </a:lnTo>
                <a:lnTo>
                  <a:pt x="555658" y="1144555"/>
                </a:lnTo>
                <a:lnTo>
                  <a:pt x="554527" y="1144555"/>
                </a:lnTo>
                <a:lnTo>
                  <a:pt x="552230" y="1143424"/>
                </a:lnTo>
                <a:lnTo>
                  <a:pt x="551099" y="1143424"/>
                </a:lnTo>
                <a:lnTo>
                  <a:pt x="551099" y="1144555"/>
                </a:lnTo>
                <a:lnTo>
                  <a:pt x="553396" y="1145687"/>
                </a:lnTo>
                <a:lnTo>
                  <a:pt x="551099" y="1146818"/>
                </a:lnTo>
                <a:lnTo>
                  <a:pt x="549968" y="1146818"/>
                </a:lnTo>
                <a:lnTo>
                  <a:pt x="549968" y="1149080"/>
                </a:lnTo>
                <a:lnTo>
                  <a:pt x="549968" y="1150247"/>
                </a:lnTo>
                <a:lnTo>
                  <a:pt x="547706" y="1151378"/>
                </a:lnTo>
                <a:lnTo>
                  <a:pt x="546575" y="1153640"/>
                </a:lnTo>
                <a:lnTo>
                  <a:pt x="547706" y="1155902"/>
                </a:lnTo>
                <a:lnTo>
                  <a:pt x="547706" y="1157069"/>
                </a:lnTo>
                <a:lnTo>
                  <a:pt x="546575" y="1157069"/>
                </a:lnTo>
                <a:lnTo>
                  <a:pt x="546575" y="1155902"/>
                </a:lnTo>
                <a:lnTo>
                  <a:pt x="545409" y="1157069"/>
                </a:lnTo>
                <a:lnTo>
                  <a:pt x="546575" y="1159331"/>
                </a:lnTo>
                <a:lnTo>
                  <a:pt x="545409" y="1161593"/>
                </a:lnTo>
                <a:lnTo>
                  <a:pt x="546575" y="1162725"/>
                </a:lnTo>
                <a:lnTo>
                  <a:pt x="545409" y="1163856"/>
                </a:lnTo>
                <a:lnTo>
                  <a:pt x="544278" y="1162725"/>
                </a:lnTo>
                <a:lnTo>
                  <a:pt x="544278" y="1165022"/>
                </a:lnTo>
                <a:lnTo>
                  <a:pt x="542016" y="1166153"/>
                </a:lnTo>
                <a:lnTo>
                  <a:pt x="543147" y="1169547"/>
                </a:lnTo>
                <a:lnTo>
                  <a:pt x="542016" y="1171845"/>
                </a:lnTo>
                <a:lnTo>
                  <a:pt x="539754" y="1172976"/>
                </a:lnTo>
                <a:lnTo>
                  <a:pt x="539754" y="1175238"/>
                </a:lnTo>
                <a:lnTo>
                  <a:pt x="538624" y="1176369"/>
                </a:lnTo>
                <a:lnTo>
                  <a:pt x="537457" y="1176369"/>
                </a:lnTo>
                <a:lnTo>
                  <a:pt x="538624" y="1178632"/>
                </a:lnTo>
                <a:lnTo>
                  <a:pt x="540885" y="1179798"/>
                </a:lnTo>
                <a:lnTo>
                  <a:pt x="540885" y="1180929"/>
                </a:lnTo>
                <a:lnTo>
                  <a:pt x="537457" y="1182060"/>
                </a:lnTo>
                <a:lnTo>
                  <a:pt x="540885" y="1184323"/>
                </a:lnTo>
                <a:lnTo>
                  <a:pt x="540885" y="1185454"/>
                </a:lnTo>
                <a:lnTo>
                  <a:pt x="538624" y="1186620"/>
                </a:lnTo>
                <a:lnTo>
                  <a:pt x="537457" y="1186620"/>
                </a:lnTo>
                <a:lnTo>
                  <a:pt x="537457" y="1187752"/>
                </a:lnTo>
                <a:lnTo>
                  <a:pt x="537457" y="1190014"/>
                </a:lnTo>
                <a:lnTo>
                  <a:pt x="536326" y="1191145"/>
                </a:lnTo>
                <a:lnTo>
                  <a:pt x="535196" y="1192276"/>
                </a:lnTo>
                <a:lnTo>
                  <a:pt x="536326" y="1193407"/>
                </a:lnTo>
                <a:lnTo>
                  <a:pt x="536326" y="1194574"/>
                </a:lnTo>
                <a:lnTo>
                  <a:pt x="535196" y="1195705"/>
                </a:lnTo>
                <a:lnTo>
                  <a:pt x="532934" y="1199098"/>
                </a:lnTo>
                <a:lnTo>
                  <a:pt x="536326" y="1201396"/>
                </a:lnTo>
                <a:lnTo>
                  <a:pt x="536326" y="1202527"/>
                </a:lnTo>
                <a:lnTo>
                  <a:pt x="535196" y="1202527"/>
                </a:lnTo>
                <a:lnTo>
                  <a:pt x="534065" y="1202527"/>
                </a:lnTo>
                <a:lnTo>
                  <a:pt x="531803" y="1204790"/>
                </a:lnTo>
                <a:lnTo>
                  <a:pt x="534065" y="1208183"/>
                </a:lnTo>
                <a:lnTo>
                  <a:pt x="532934" y="1209350"/>
                </a:lnTo>
                <a:lnTo>
                  <a:pt x="532934" y="1212743"/>
                </a:lnTo>
                <a:lnTo>
                  <a:pt x="530637" y="1217303"/>
                </a:lnTo>
                <a:lnTo>
                  <a:pt x="531803" y="1219565"/>
                </a:lnTo>
                <a:lnTo>
                  <a:pt x="530637" y="1221828"/>
                </a:lnTo>
                <a:lnTo>
                  <a:pt x="529506" y="1224125"/>
                </a:lnTo>
                <a:lnTo>
                  <a:pt x="530637" y="1227519"/>
                </a:lnTo>
                <a:lnTo>
                  <a:pt x="529506" y="1229781"/>
                </a:lnTo>
                <a:lnTo>
                  <a:pt x="527244" y="1229781"/>
                </a:lnTo>
                <a:lnTo>
                  <a:pt x="526113" y="1232079"/>
                </a:lnTo>
                <a:lnTo>
                  <a:pt x="524982" y="1233210"/>
                </a:lnTo>
                <a:lnTo>
                  <a:pt x="526113" y="1235472"/>
                </a:lnTo>
                <a:lnTo>
                  <a:pt x="517031" y="1243426"/>
                </a:lnTo>
                <a:lnTo>
                  <a:pt x="517031" y="1250248"/>
                </a:lnTo>
                <a:lnTo>
                  <a:pt x="514733" y="1252510"/>
                </a:lnTo>
                <a:lnTo>
                  <a:pt x="514733" y="1255939"/>
                </a:lnTo>
                <a:lnTo>
                  <a:pt x="512472" y="1258201"/>
                </a:lnTo>
                <a:lnTo>
                  <a:pt x="512472" y="1261630"/>
                </a:lnTo>
                <a:lnTo>
                  <a:pt x="512472" y="1262761"/>
                </a:lnTo>
                <a:lnTo>
                  <a:pt x="510210" y="1263893"/>
                </a:lnTo>
                <a:lnTo>
                  <a:pt x="511341" y="1266155"/>
                </a:lnTo>
                <a:lnTo>
                  <a:pt x="510210" y="1267286"/>
                </a:lnTo>
                <a:lnTo>
                  <a:pt x="509079" y="1267286"/>
                </a:lnTo>
                <a:lnTo>
                  <a:pt x="506782" y="1268453"/>
                </a:lnTo>
                <a:lnTo>
                  <a:pt x="507913" y="1269584"/>
                </a:lnTo>
                <a:lnTo>
                  <a:pt x="505651" y="1270715"/>
                </a:lnTo>
                <a:lnTo>
                  <a:pt x="505651" y="1271846"/>
                </a:lnTo>
                <a:lnTo>
                  <a:pt x="505651" y="1272977"/>
                </a:lnTo>
                <a:lnTo>
                  <a:pt x="505651" y="1274108"/>
                </a:lnTo>
                <a:lnTo>
                  <a:pt x="504520" y="1276406"/>
                </a:lnTo>
                <a:lnTo>
                  <a:pt x="503389" y="1277537"/>
                </a:lnTo>
                <a:lnTo>
                  <a:pt x="504520" y="1282062"/>
                </a:lnTo>
                <a:lnTo>
                  <a:pt x="503389" y="1285491"/>
                </a:lnTo>
                <a:lnTo>
                  <a:pt x="504520" y="1286622"/>
                </a:lnTo>
                <a:lnTo>
                  <a:pt x="502258" y="1290015"/>
                </a:lnTo>
                <a:lnTo>
                  <a:pt x="501092" y="1291182"/>
                </a:lnTo>
                <a:lnTo>
                  <a:pt x="502258" y="1293444"/>
                </a:lnTo>
                <a:lnTo>
                  <a:pt x="501092" y="1294575"/>
                </a:lnTo>
                <a:lnTo>
                  <a:pt x="501092" y="1296838"/>
                </a:lnTo>
                <a:lnTo>
                  <a:pt x="499961" y="1298004"/>
                </a:lnTo>
                <a:lnTo>
                  <a:pt x="495438" y="1301398"/>
                </a:lnTo>
                <a:lnTo>
                  <a:pt x="495438" y="1302529"/>
                </a:lnTo>
                <a:lnTo>
                  <a:pt x="499961" y="1304791"/>
                </a:lnTo>
                <a:lnTo>
                  <a:pt x="497699" y="1307089"/>
                </a:lnTo>
                <a:lnTo>
                  <a:pt x="494307" y="1305958"/>
                </a:lnTo>
                <a:lnTo>
                  <a:pt x="494307" y="1307089"/>
                </a:lnTo>
                <a:lnTo>
                  <a:pt x="493140" y="1307089"/>
                </a:lnTo>
                <a:lnTo>
                  <a:pt x="492010" y="1309351"/>
                </a:lnTo>
                <a:lnTo>
                  <a:pt x="490879" y="1312744"/>
                </a:lnTo>
                <a:lnTo>
                  <a:pt x="492010" y="1313911"/>
                </a:lnTo>
                <a:lnTo>
                  <a:pt x="490879" y="1315042"/>
                </a:lnTo>
                <a:lnTo>
                  <a:pt x="487486" y="1322996"/>
                </a:lnTo>
                <a:lnTo>
                  <a:pt x="485189" y="1322996"/>
                </a:lnTo>
                <a:lnTo>
                  <a:pt x="482927" y="1324127"/>
                </a:lnTo>
                <a:lnTo>
                  <a:pt x="484058" y="1326389"/>
                </a:lnTo>
                <a:lnTo>
                  <a:pt x="481796" y="1326389"/>
                </a:lnTo>
                <a:lnTo>
                  <a:pt x="479534" y="1327556"/>
                </a:lnTo>
                <a:lnTo>
                  <a:pt x="478368" y="1332080"/>
                </a:lnTo>
                <a:lnTo>
                  <a:pt x="476106" y="1330949"/>
                </a:lnTo>
                <a:lnTo>
                  <a:pt x="472714" y="1334343"/>
                </a:lnTo>
                <a:lnTo>
                  <a:pt x="471583" y="1334343"/>
                </a:lnTo>
                <a:lnTo>
                  <a:pt x="471583" y="1335509"/>
                </a:lnTo>
                <a:lnTo>
                  <a:pt x="470417" y="1337771"/>
                </a:lnTo>
                <a:lnTo>
                  <a:pt x="468155" y="1338903"/>
                </a:lnTo>
                <a:lnTo>
                  <a:pt x="467024" y="1341165"/>
                </a:lnTo>
                <a:lnTo>
                  <a:pt x="468155" y="1342296"/>
                </a:lnTo>
                <a:lnTo>
                  <a:pt x="470417" y="1343463"/>
                </a:lnTo>
                <a:lnTo>
                  <a:pt x="470417" y="1344594"/>
                </a:lnTo>
                <a:lnTo>
                  <a:pt x="469286" y="1345725"/>
                </a:lnTo>
                <a:lnTo>
                  <a:pt x="468155" y="1345725"/>
                </a:lnTo>
                <a:lnTo>
                  <a:pt x="467024" y="1346856"/>
                </a:lnTo>
                <a:lnTo>
                  <a:pt x="465893" y="1349118"/>
                </a:lnTo>
                <a:lnTo>
                  <a:pt x="464762" y="1350285"/>
                </a:lnTo>
                <a:lnTo>
                  <a:pt x="465893" y="1351416"/>
                </a:lnTo>
                <a:lnTo>
                  <a:pt x="463596" y="1352547"/>
                </a:lnTo>
                <a:lnTo>
                  <a:pt x="463596" y="1353678"/>
                </a:lnTo>
                <a:lnTo>
                  <a:pt x="463596" y="1355941"/>
                </a:lnTo>
                <a:lnTo>
                  <a:pt x="463596" y="1357107"/>
                </a:lnTo>
                <a:lnTo>
                  <a:pt x="463596" y="1358238"/>
                </a:lnTo>
                <a:lnTo>
                  <a:pt x="461334" y="1360501"/>
                </a:lnTo>
                <a:lnTo>
                  <a:pt x="462465" y="1362763"/>
                </a:lnTo>
                <a:lnTo>
                  <a:pt x="463596" y="1366192"/>
                </a:lnTo>
                <a:lnTo>
                  <a:pt x="463596" y="1367323"/>
                </a:lnTo>
                <a:lnTo>
                  <a:pt x="465893" y="1369585"/>
                </a:lnTo>
                <a:lnTo>
                  <a:pt x="467024" y="1373014"/>
                </a:lnTo>
                <a:lnTo>
                  <a:pt x="470417" y="1375276"/>
                </a:lnTo>
                <a:lnTo>
                  <a:pt x="470417" y="1377539"/>
                </a:lnTo>
                <a:lnTo>
                  <a:pt x="471583" y="1379836"/>
                </a:lnTo>
                <a:lnTo>
                  <a:pt x="470417" y="1382099"/>
                </a:lnTo>
                <a:lnTo>
                  <a:pt x="471583" y="1383230"/>
                </a:lnTo>
                <a:lnTo>
                  <a:pt x="472714" y="1384361"/>
                </a:lnTo>
                <a:lnTo>
                  <a:pt x="472714" y="1386659"/>
                </a:lnTo>
                <a:lnTo>
                  <a:pt x="472714" y="1387790"/>
                </a:lnTo>
                <a:lnTo>
                  <a:pt x="473845" y="1387790"/>
                </a:lnTo>
                <a:lnTo>
                  <a:pt x="473845" y="1390052"/>
                </a:lnTo>
                <a:lnTo>
                  <a:pt x="472714" y="1390052"/>
                </a:lnTo>
                <a:lnTo>
                  <a:pt x="472714" y="1392314"/>
                </a:lnTo>
                <a:lnTo>
                  <a:pt x="472714" y="1396874"/>
                </a:lnTo>
                <a:lnTo>
                  <a:pt x="473845" y="1398006"/>
                </a:lnTo>
                <a:lnTo>
                  <a:pt x="474975" y="1401399"/>
                </a:lnTo>
                <a:lnTo>
                  <a:pt x="476106" y="1402566"/>
                </a:lnTo>
                <a:lnTo>
                  <a:pt x="478368" y="1404828"/>
                </a:lnTo>
                <a:lnTo>
                  <a:pt x="477237" y="1405959"/>
                </a:lnTo>
                <a:lnTo>
                  <a:pt x="476106" y="1405959"/>
                </a:lnTo>
                <a:lnTo>
                  <a:pt x="477237" y="1409388"/>
                </a:lnTo>
                <a:lnTo>
                  <a:pt x="477237" y="1412781"/>
                </a:lnTo>
                <a:lnTo>
                  <a:pt x="478368" y="1412781"/>
                </a:lnTo>
                <a:lnTo>
                  <a:pt x="477237" y="1416210"/>
                </a:lnTo>
                <a:lnTo>
                  <a:pt x="477237" y="1418472"/>
                </a:lnTo>
                <a:lnTo>
                  <a:pt x="478368" y="1420735"/>
                </a:lnTo>
                <a:lnTo>
                  <a:pt x="478368" y="1422997"/>
                </a:lnTo>
                <a:lnTo>
                  <a:pt x="476106" y="1422997"/>
                </a:lnTo>
                <a:lnTo>
                  <a:pt x="476106" y="1424164"/>
                </a:lnTo>
                <a:lnTo>
                  <a:pt x="477237" y="1426426"/>
                </a:lnTo>
                <a:lnTo>
                  <a:pt x="477237" y="1427557"/>
                </a:lnTo>
                <a:lnTo>
                  <a:pt x="478368" y="1427557"/>
                </a:lnTo>
                <a:lnTo>
                  <a:pt x="478368" y="1429819"/>
                </a:lnTo>
                <a:lnTo>
                  <a:pt x="479534" y="1429819"/>
                </a:lnTo>
                <a:lnTo>
                  <a:pt x="478368" y="1432117"/>
                </a:lnTo>
                <a:lnTo>
                  <a:pt x="479534" y="1433248"/>
                </a:lnTo>
                <a:lnTo>
                  <a:pt x="480665" y="1432117"/>
                </a:lnTo>
                <a:lnTo>
                  <a:pt x="481796" y="1433248"/>
                </a:lnTo>
                <a:lnTo>
                  <a:pt x="484058" y="1434379"/>
                </a:lnTo>
                <a:lnTo>
                  <a:pt x="486320" y="1434379"/>
                </a:lnTo>
                <a:lnTo>
                  <a:pt x="487486" y="1435511"/>
                </a:lnTo>
                <a:lnTo>
                  <a:pt x="489748" y="1437773"/>
                </a:lnTo>
                <a:lnTo>
                  <a:pt x="490879" y="1440070"/>
                </a:lnTo>
                <a:lnTo>
                  <a:pt x="494307" y="1444595"/>
                </a:lnTo>
                <a:lnTo>
                  <a:pt x="494307" y="1445726"/>
                </a:lnTo>
                <a:lnTo>
                  <a:pt x="494307" y="1448024"/>
                </a:lnTo>
                <a:lnTo>
                  <a:pt x="495438" y="1448024"/>
                </a:lnTo>
                <a:lnTo>
                  <a:pt x="494307" y="1449155"/>
                </a:lnTo>
                <a:lnTo>
                  <a:pt x="495438" y="1449155"/>
                </a:lnTo>
                <a:lnTo>
                  <a:pt x="495438" y="1450286"/>
                </a:lnTo>
                <a:lnTo>
                  <a:pt x="496568" y="1451417"/>
                </a:lnTo>
                <a:lnTo>
                  <a:pt x="495438" y="1452549"/>
                </a:lnTo>
                <a:lnTo>
                  <a:pt x="496568" y="1452549"/>
                </a:lnTo>
                <a:lnTo>
                  <a:pt x="495438" y="1453715"/>
                </a:lnTo>
                <a:lnTo>
                  <a:pt x="496568" y="1455977"/>
                </a:lnTo>
                <a:lnTo>
                  <a:pt x="494307" y="1457109"/>
                </a:lnTo>
                <a:lnTo>
                  <a:pt x="494307" y="1458240"/>
                </a:lnTo>
                <a:lnTo>
                  <a:pt x="492010" y="1459371"/>
                </a:lnTo>
                <a:lnTo>
                  <a:pt x="490879" y="1462800"/>
                </a:lnTo>
                <a:lnTo>
                  <a:pt x="490879" y="1463931"/>
                </a:lnTo>
                <a:lnTo>
                  <a:pt x="488617" y="1465062"/>
                </a:lnTo>
                <a:lnTo>
                  <a:pt x="489748" y="1467324"/>
                </a:lnTo>
                <a:lnTo>
                  <a:pt x="487486" y="1469622"/>
                </a:lnTo>
                <a:lnTo>
                  <a:pt x="487486" y="1471884"/>
                </a:lnTo>
                <a:lnTo>
                  <a:pt x="488617" y="1474147"/>
                </a:lnTo>
                <a:lnTo>
                  <a:pt x="487486" y="1475278"/>
                </a:lnTo>
                <a:lnTo>
                  <a:pt x="488617" y="1476444"/>
                </a:lnTo>
                <a:lnTo>
                  <a:pt x="489748" y="1477575"/>
                </a:lnTo>
                <a:lnTo>
                  <a:pt x="490879" y="1479838"/>
                </a:lnTo>
                <a:lnTo>
                  <a:pt x="490879" y="1480969"/>
                </a:lnTo>
                <a:lnTo>
                  <a:pt x="489748" y="1480969"/>
                </a:lnTo>
                <a:lnTo>
                  <a:pt x="489748" y="1482100"/>
                </a:lnTo>
                <a:lnTo>
                  <a:pt x="488617" y="1485529"/>
                </a:lnTo>
                <a:lnTo>
                  <a:pt x="489748" y="1490054"/>
                </a:lnTo>
                <a:lnTo>
                  <a:pt x="487486" y="1493482"/>
                </a:lnTo>
                <a:lnTo>
                  <a:pt x="489748" y="1494614"/>
                </a:lnTo>
                <a:lnTo>
                  <a:pt x="488617" y="1495745"/>
                </a:lnTo>
                <a:lnTo>
                  <a:pt x="489748" y="1496876"/>
                </a:lnTo>
                <a:lnTo>
                  <a:pt x="489748" y="1498042"/>
                </a:lnTo>
                <a:lnTo>
                  <a:pt x="490879" y="1500305"/>
                </a:lnTo>
                <a:lnTo>
                  <a:pt x="489748" y="1501436"/>
                </a:lnTo>
                <a:lnTo>
                  <a:pt x="490879" y="1503698"/>
                </a:lnTo>
                <a:lnTo>
                  <a:pt x="490879" y="1504829"/>
                </a:lnTo>
                <a:lnTo>
                  <a:pt x="490879" y="1505996"/>
                </a:lnTo>
                <a:lnTo>
                  <a:pt x="489748" y="1509389"/>
                </a:lnTo>
                <a:lnTo>
                  <a:pt x="487486" y="1510520"/>
                </a:lnTo>
                <a:lnTo>
                  <a:pt x="486320" y="1511652"/>
                </a:lnTo>
                <a:lnTo>
                  <a:pt x="486320" y="1512818"/>
                </a:lnTo>
                <a:lnTo>
                  <a:pt x="485189" y="1517343"/>
                </a:lnTo>
                <a:lnTo>
                  <a:pt x="485189" y="1518474"/>
                </a:lnTo>
                <a:lnTo>
                  <a:pt x="482927" y="1521903"/>
                </a:lnTo>
                <a:lnTo>
                  <a:pt x="482927" y="1523034"/>
                </a:lnTo>
                <a:lnTo>
                  <a:pt x="484058" y="1524165"/>
                </a:lnTo>
                <a:lnTo>
                  <a:pt x="484058" y="1525296"/>
                </a:lnTo>
                <a:lnTo>
                  <a:pt x="484058" y="1529856"/>
                </a:lnTo>
                <a:lnTo>
                  <a:pt x="485189" y="1530987"/>
                </a:lnTo>
                <a:lnTo>
                  <a:pt x="486320" y="1532118"/>
                </a:lnTo>
                <a:lnTo>
                  <a:pt x="487486" y="1535547"/>
                </a:lnTo>
                <a:lnTo>
                  <a:pt x="486320" y="1537810"/>
                </a:lnTo>
                <a:lnTo>
                  <a:pt x="486320" y="1538941"/>
                </a:lnTo>
                <a:lnTo>
                  <a:pt x="485189" y="1542334"/>
                </a:lnTo>
                <a:lnTo>
                  <a:pt x="485189" y="1544632"/>
                </a:lnTo>
                <a:lnTo>
                  <a:pt x="482927" y="1546894"/>
                </a:lnTo>
                <a:lnTo>
                  <a:pt x="482927" y="1548025"/>
                </a:lnTo>
                <a:lnTo>
                  <a:pt x="481796" y="1552585"/>
                </a:lnTo>
                <a:lnTo>
                  <a:pt x="481796" y="1554848"/>
                </a:lnTo>
                <a:lnTo>
                  <a:pt x="480665" y="1554848"/>
                </a:lnTo>
                <a:lnTo>
                  <a:pt x="482927" y="1557145"/>
                </a:lnTo>
                <a:lnTo>
                  <a:pt x="480665" y="1563932"/>
                </a:lnTo>
                <a:lnTo>
                  <a:pt x="479534" y="1565099"/>
                </a:lnTo>
                <a:lnTo>
                  <a:pt x="478368" y="1568492"/>
                </a:lnTo>
                <a:lnTo>
                  <a:pt x="477237" y="1571886"/>
                </a:lnTo>
                <a:lnTo>
                  <a:pt x="474975" y="1573052"/>
                </a:lnTo>
                <a:lnTo>
                  <a:pt x="474975" y="1574183"/>
                </a:lnTo>
                <a:lnTo>
                  <a:pt x="473845" y="1575315"/>
                </a:lnTo>
                <a:lnTo>
                  <a:pt x="472714" y="1578708"/>
                </a:lnTo>
                <a:lnTo>
                  <a:pt x="471583" y="1578708"/>
                </a:lnTo>
                <a:lnTo>
                  <a:pt x="469286" y="1578708"/>
                </a:lnTo>
                <a:lnTo>
                  <a:pt x="469286" y="1581006"/>
                </a:lnTo>
                <a:lnTo>
                  <a:pt x="468155" y="1583268"/>
                </a:lnTo>
                <a:lnTo>
                  <a:pt x="469286" y="1590090"/>
                </a:lnTo>
                <a:lnTo>
                  <a:pt x="464762" y="1587828"/>
                </a:lnTo>
                <a:lnTo>
                  <a:pt x="461334" y="1588959"/>
                </a:lnTo>
                <a:lnTo>
                  <a:pt x="460203" y="1590090"/>
                </a:lnTo>
                <a:lnTo>
                  <a:pt x="457941" y="1586662"/>
                </a:lnTo>
                <a:lnTo>
                  <a:pt x="456775" y="1576446"/>
                </a:lnTo>
                <a:lnTo>
                  <a:pt x="455644" y="1575315"/>
                </a:lnTo>
                <a:lnTo>
                  <a:pt x="454513" y="1575315"/>
                </a:lnTo>
                <a:lnTo>
                  <a:pt x="452252" y="1576446"/>
                </a:lnTo>
                <a:lnTo>
                  <a:pt x="444300" y="1582137"/>
                </a:lnTo>
                <a:lnTo>
                  <a:pt x="437479" y="1581006"/>
                </a:lnTo>
                <a:lnTo>
                  <a:pt x="432920" y="1582137"/>
                </a:lnTo>
                <a:lnTo>
                  <a:pt x="429528" y="1577577"/>
                </a:lnTo>
                <a:lnTo>
                  <a:pt x="428397" y="1576446"/>
                </a:lnTo>
                <a:lnTo>
                  <a:pt x="427230" y="1575315"/>
                </a:lnTo>
                <a:lnTo>
                  <a:pt x="424969" y="1574183"/>
                </a:lnTo>
                <a:lnTo>
                  <a:pt x="420445" y="1575315"/>
                </a:lnTo>
                <a:lnTo>
                  <a:pt x="414755" y="1576446"/>
                </a:lnTo>
                <a:lnTo>
                  <a:pt x="410196" y="1576446"/>
                </a:lnTo>
                <a:lnTo>
                  <a:pt x="407935" y="1575315"/>
                </a:lnTo>
                <a:lnTo>
                  <a:pt x="405673" y="1577577"/>
                </a:lnTo>
                <a:lnTo>
                  <a:pt x="402245" y="1575315"/>
                </a:lnTo>
                <a:lnTo>
                  <a:pt x="398852" y="1574183"/>
                </a:lnTo>
                <a:lnTo>
                  <a:pt x="396555" y="1566230"/>
                </a:lnTo>
                <a:lnTo>
                  <a:pt x="390901" y="1559408"/>
                </a:lnTo>
                <a:lnTo>
                  <a:pt x="389734" y="1559408"/>
                </a:lnTo>
                <a:lnTo>
                  <a:pt x="386342" y="1558277"/>
                </a:lnTo>
                <a:lnTo>
                  <a:pt x="385211" y="1554848"/>
                </a:lnTo>
                <a:lnTo>
                  <a:pt x="384080" y="1553717"/>
                </a:lnTo>
                <a:lnTo>
                  <a:pt x="384080" y="1548025"/>
                </a:lnTo>
                <a:lnTo>
                  <a:pt x="380652" y="1543501"/>
                </a:lnTo>
                <a:lnTo>
                  <a:pt x="381783" y="1541203"/>
                </a:lnTo>
                <a:lnTo>
                  <a:pt x="380652" y="1536678"/>
                </a:lnTo>
                <a:lnTo>
                  <a:pt x="382949" y="1534381"/>
                </a:lnTo>
                <a:lnTo>
                  <a:pt x="380652" y="1532118"/>
                </a:lnTo>
                <a:lnTo>
                  <a:pt x="380652" y="1528725"/>
                </a:lnTo>
                <a:lnTo>
                  <a:pt x="381783" y="1527594"/>
                </a:lnTo>
                <a:lnTo>
                  <a:pt x="381783" y="1524165"/>
                </a:lnTo>
                <a:lnTo>
                  <a:pt x="378390" y="1523034"/>
                </a:lnTo>
                <a:lnTo>
                  <a:pt x="378390" y="1521903"/>
                </a:lnTo>
                <a:lnTo>
                  <a:pt x="380652" y="1520772"/>
                </a:lnTo>
                <a:lnTo>
                  <a:pt x="378390" y="1518474"/>
                </a:lnTo>
                <a:lnTo>
                  <a:pt x="377259" y="1518474"/>
                </a:lnTo>
                <a:lnTo>
                  <a:pt x="378390" y="1515080"/>
                </a:lnTo>
                <a:lnTo>
                  <a:pt x="376128" y="1512818"/>
                </a:lnTo>
                <a:lnTo>
                  <a:pt x="374962" y="1510520"/>
                </a:lnTo>
                <a:lnTo>
                  <a:pt x="370438" y="1512818"/>
                </a:lnTo>
                <a:lnTo>
                  <a:pt x="367010" y="1512818"/>
                </a:lnTo>
                <a:lnTo>
                  <a:pt x="363618" y="1511652"/>
                </a:lnTo>
                <a:lnTo>
                  <a:pt x="363618" y="1510520"/>
                </a:lnTo>
                <a:lnTo>
                  <a:pt x="364749" y="1507127"/>
                </a:lnTo>
                <a:lnTo>
                  <a:pt x="365880" y="1505996"/>
                </a:lnTo>
                <a:lnTo>
                  <a:pt x="364749" y="1503698"/>
                </a:lnTo>
                <a:lnTo>
                  <a:pt x="361356" y="1501436"/>
                </a:lnTo>
                <a:lnTo>
                  <a:pt x="355666" y="1501436"/>
                </a:lnTo>
                <a:lnTo>
                  <a:pt x="353404" y="1501436"/>
                </a:lnTo>
                <a:lnTo>
                  <a:pt x="353404" y="1500305"/>
                </a:lnTo>
                <a:lnTo>
                  <a:pt x="352238" y="1499173"/>
                </a:lnTo>
                <a:lnTo>
                  <a:pt x="352238" y="1496876"/>
                </a:lnTo>
                <a:lnTo>
                  <a:pt x="351107" y="1492351"/>
                </a:lnTo>
                <a:lnTo>
                  <a:pt x="357928" y="1487791"/>
                </a:lnTo>
                <a:lnTo>
                  <a:pt x="359059" y="1485529"/>
                </a:lnTo>
                <a:lnTo>
                  <a:pt x="359059" y="1480969"/>
                </a:lnTo>
                <a:lnTo>
                  <a:pt x="361356" y="1477575"/>
                </a:lnTo>
                <a:lnTo>
                  <a:pt x="361356" y="1474147"/>
                </a:lnTo>
                <a:lnTo>
                  <a:pt x="363618" y="1473015"/>
                </a:lnTo>
                <a:lnTo>
                  <a:pt x="370438" y="1468491"/>
                </a:lnTo>
                <a:lnTo>
                  <a:pt x="370438" y="1467324"/>
                </a:lnTo>
                <a:lnTo>
                  <a:pt x="367010" y="1466193"/>
                </a:lnTo>
                <a:lnTo>
                  <a:pt x="367010" y="1465062"/>
                </a:lnTo>
                <a:lnTo>
                  <a:pt x="364749" y="1461669"/>
                </a:lnTo>
                <a:lnTo>
                  <a:pt x="364749" y="1460502"/>
                </a:lnTo>
                <a:lnTo>
                  <a:pt x="367010" y="1458240"/>
                </a:lnTo>
                <a:lnTo>
                  <a:pt x="367010" y="1455977"/>
                </a:lnTo>
                <a:lnTo>
                  <a:pt x="364749" y="1454846"/>
                </a:lnTo>
                <a:lnTo>
                  <a:pt x="361356" y="1455977"/>
                </a:lnTo>
                <a:lnTo>
                  <a:pt x="360190" y="1453715"/>
                </a:lnTo>
                <a:lnTo>
                  <a:pt x="357928" y="1452549"/>
                </a:lnTo>
                <a:lnTo>
                  <a:pt x="355666" y="1452549"/>
                </a:lnTo>
                <a:lnTo>
                  <a:pt x="353404" y="1450286"/>
                </a:lnTo>
                <a:lnTo>
                  <a:pt x="352238" y="1449155"/>
                </a:lnTo>
                <a:lnTo>
                  <a:pt x="352238" y="1446893"/>
                </a:lnTo>
                <a:lnTo>
                  <a:pt x="353404" y="1444595"/>
                </a:lnTo>
                <a:lnTo>
                  <a:pt x="354535" y="1443464"/>
                </a:lnTo>
                <a:lnTo>
                  <a:pt x="351107" y="1442333"/>
                </a:lnTo>
                <a:lnTo>
                  <a:pt x="348845" y="1440070"/>
                </a:lnTo>
                <a:lnTo>
                  <a:pt x="347715" y="1440070"/>
                </a:lnTo>
                <a:lnTo>
                  <a:pt x="344287" y="1441202"/>
                </a:lnTo>
                <a:lnTo>
                  <a:pt x="339763" y="1441202"/>
                </a:lnTo>
                <a:lnTo>
                  <a:pt x="337466" y="1442333"/>
                </a:lnTo>
                <a:lnTo>
                  <a:pt x="336335" y="1443464"/>
                </a:lnTo>
                <a:lnTo>
                  <a:pt x="336335" y="1444595"/>
                </a:lnTo>
                <a:lnTo>
                  <a:pt x="332942" y="1443464"/>
                </a:lnTo>
                <a:lnTo>
                  <a:pt x="332942" y="1442333"/>
                </a:lnTo>
                <a:lnTo>
                  <a:pt x="334073" y="1438939"/>
                </a:lnTo>
                <a:lnTo>
                  <a:pt x="331811" y="1435511"/>
                </a:lnTo>
                <a:lnTo>
                  <a:pt x="330645" y="1434379"/>
                </a:lnTo>
                <a:lnTo>
                  <a:pt x="329514" y="1433248"/>
                </a:lnTo>
                <a:lnTo>
                  <a:pt x="327252" y="1430951"/>
                </a:lnTo>
                <a:lnTo>
                  <a:pt x="324991" y="1427557"/>
                </a:lnTo>
                <a:lnTo>
                  <a:pt x="324991" y="1425295"/>
                </a:lnTo>
                <a:lnTo>
                  <a:pt x="323860" y="1425295"/>
                </a:lnTo>
                <a:lnTo>
                  <a:pt x="320432" y="1426426"/>
                </a:lnTo>
                <a:lnTo>
                  <a:pt x="319301" y="1424164"/>
                </a:lnTo>
                <a:lnTo>
                  <a:pt x="319301" y="1422997"/>
                </a:lnTo>
                <a:lnTo>
                  <a:pt x="319301" y="1421866"/>
                </a:lnTo>
                <a:lnTo>
                  <a:pt x="321563" y="1420735"/>
                </a:lnTo>
                <a:lnTo>
                  <a:pt x="321563" y="1419604"/>
                </a:lnTo>
                <a:lnTo>
                  <a:pt x="322693" y="1418472"/>
                </a:lnTo>
                <a:lnTo>
                  <a:pt x="323860" y="1417341"/>
                </a:lnTo>
                <a:lnTo>
                  <a:pt x="321563" y="1413912"/>
                </a:lnTo>
                <a:lnTo>
                  <a:pt x="322693" y="1411650"/>
                </a:lnTo>
                <a:lnTo>
                  <a:pt x="323860" y="1409388"/>
                </a:lnTo>
                <a:lnTo>
                  <a:pt x="322693" y="1407090"/>
                </a:lnTo>
                <a:lnTo>
                  <a:pt x="322693" y="1405959"/>
                </a:lnTo>
                <a:lnTo>
                  <a:pt x="320432" y="1407090"/>
                </a:lnTo>
                <a:lnTo>
                  <a:pt x="318170" y="1405959"/>
                </a:lnTo>
                <a:lnTo>
                  <a:pt x="318170" y="1404828"/>
                </a:lnTo>
                <a:lnTo>
                  <a:pt x="319301" y="1401399"/>
                </a:lnTo>
                <a:lnTo>
                  <a:pt x="318170" y="1399137"/>
                </a:lnTo>
                <a:lnTo>
                  <a:pt x="317039" y="1398006"/>
                </a:lnTo>
                <a:lnTo>
                  <a:pt x="312480" y="1396874"/>
                </a:lnTo>
                <a:lnTo>
                  <a:pt x="311349" y="1396874"/>
                </a:lnTo>
                <a:lnTo>
                  <a:pt x="311349" y="1394612"/>
                </a:lnTo>
                <a:lnTo>
                  <a:pt x="311349" y="1393446"/>
                </a:lnTo>
                <a:lnTo>
                  <a:pt x="310218" y="1394612"/>
                </a:lnTo>
                <a:lnTo>
                  <a:pt x="309087" y="1395743"/>
                </a:lnTo>
                <a:lnTo>
                  <a:pt x="306790" y="1395743"/>
                </a:lnTo>
                <a:lnTo>
                  <a:pt x="305659" y="1395743"/>
                </a:lnTo>
                <a:lnTo>
                  <a:pt x="304529" y="1393446"/>
                </a:lnTo>
                <a:lnTo>
                  <a:pt x="305659" y="1393446"/>
                </a:lnTo>
                <a:lnTo>
                  <a:pt x="304529" y="1391183"/>
                </a:lnTo>
                <a:lnTo>
                  <a:pt x="305659" y="1390052"/>
                </a:lnTo>
                <a:lnTo>
                  <a:pt x="304529" y="1388921"/>
                </a:lnTo>
                <a:lnTo>
                  <a:pt x="305659" y="1388921"/>
                </a:lnTo>
                <a:lnTo>
                  <a:pt x="304529" y="1387790"/>
                </a:lnTo>
                <a:lnTo>
                  <a:pt x="305659" y="1387790"/>
                </a:lnTo>
                <a:lnTo>
                  <a:pt x="306790" y="1387790"/>
                </a:lnTo>
                <a:lnTo>
                  <a:pt x="307921" y="1386659"/>
                </a:lnTo>
                <a:lnTo>
                  <a:pt x="306790" y="1384361"/>
                </a:lnTo>
                <a:lnTo>
                  <a:pt x="303398" y="1384361"/>
                </a:lnTo>
                <a:lnTo>
                  <a:pt x="297708" y="1386659"/>
                </a:lnTo>
                <a:lnTo>
                  <a:pt x="295446" y="1385492"/>
                </a:lnTo>
                <a:lnTo>
                  <a:pt x="293149" y="1385492"/>
                </a:lnTo>
                <a:lnTo>
                  <a:pt x="293149" y="1386659"/>
                </a:lnTo>
                <a:lnTo>
                  <a:pt x="292018" y="1386659"/>
                </a:lnTo>
                <a:lnTo>
                  <a:pt x="290887" y="1386659"/>
                </a:lnTo>
                <a:lnTo>
                  <a:pt x="292018" y="1384361"/>
                </a:lnTo>
                <a:lnTo>
                  <a:pt x="289756" y="1385492"/>
                </a:lnTo>
                <a:lnTo>
                  <a:pt x="287494" y="1384361"/>
                </a:lnTo>
                <a:lnTo>
                  <a:pt x="285197" y="1384361"/>
                </a:lnTo>
                <a:lnTo>
                  <a:pt x="285197" y="1385492"/>
                </a:lnTo>
                <a:lnTo>
                  <a:pt x="281805" y="1383230"/>
                </a:lnTo>
                <a:lnTo>
                  <a:pt x="281805" y="1382099"/>
                </a:lnTo>
                <a:lnTo>
                  <a:pt x="284066" y="1382099"/>
                </a:lnTo>
                <a:lnTo>
                  <a:pt x="282936" y="1380967"/>
                </a:lnTo>
                <a:lnTo>
                  <a:pt x="284066" y="1380967"/>
                </a:lnTo>
                <a:lnTo>
                  <a:pt x="284066" y="1379836"/>
                </a:lnTo>
                <a:lnTo>
                  <a:pt x="284066" y="1378670"/>
                </a:lnTo>
                <a:lnTo>
                  <a:pt x="286364" y="1377539"/>
                </a:lnTo>
                <a:lnTo>
                  <a:pt x="286364" y="1376407"/>
                </a:lnTo>
                <a:lnTo>
                  <a:pt x="285197" y="1376407"/>
                </a:lnTo>
                <a:lnTo>
                  <a:pt x="285197" y="1375276"/>
                </a:lnTo>
                <a:lnTo>
                  <a:pt x="284066" y="1376407"/>
                </a:lnTo>
                <a:lnTo>
                  <a:pt x="281805" y="1375276"/>
                </a:lnTo>
                <a:lnTo>
                  <a:pt x="282936" y="1374145"/>
                </a:lnTo>
                <a:lnTo>
                  <a:pt x="286364" y="1374145"/>
                </a:lnTo>
                <a:lnTo>
                  <a:pt x="286364" y="1373014"/>
                </a:lnTo>
                <a:lnTo>
                  <a:pt x="287494" y="1370716"/>
                </a:lnTo>
                <a:lnTo>
                  <a:pt x="287494" y="1369585"/>
                </a:lnTo>
                <a:lnTo>
                  <a:pt x="287494" y="1370716"/>
                </a:lnTo>
                <a:lnTo>
                  <a:pt x="289756" y="1370716"/>
                </a:lnTo>
                <a:lnTo>
                  <a:pt x="289756" y="1369585"/>
                </a:lnTo>
                <a:lnTo>
                  <a:pt x="290887" y="1368454"/>
                </a:lnTo>
                <a:lnTo>
                  <a:pt x="290887" y="1367323"/>
                </a:lnTo>
                <a:lnTo>
                  <a:pt x="289756" y="1365061"/>
                </a:lnTo>
                <a:lnTo>
                  <a:pt x="290887" y="1363894"/>
                </a:lnTo>
                <a:lnTo>
                  <a:pt x="292018" y="1363894"/>
                </a:lnTo>
                <a:lnTo>
                  <a:pt x="294315" y="1362763"/>
                </a:lnTo>
                <a:lnTo>
                  <a:pt x="294315" y="1361632"/>
                </a:lnTo>
                <a:lnTo>
                  <a:pt x="296577" y="1360501"/>
                </a:lnTo>
                <a:lnTo>
                  <a:pt x="296577" y="1359369"/>
                </a:lnTo>
                <a:lnTo>
                  <a:pt x="298839" y="1358238"/>
                </a:lnTo>
                <a:lnTo>
                  <a:pt x="297708" y="1355941"/>
                </a:lnTo>
                <a:lnTo>
                  <a:pt x="296577" y="1355941"/>
                </a:lnTo>
                <a:lnTo>
                  <a:pt x="295446" y="1354809"/>
                </a:lnTo>
                <a:lnTo>
                  <a:pt x="295446" y="1353678"/>
                </a:lnTo>
                <a:lnTo>
                  <a:pt x="294315" y="1351416"/>
                </a:lnTo>
                <a:lnTo>
                  <a:pt x="296577" y="1350285"/>
                </a:lnTo>
                <a:lnTo>
                  <a:pt x="297708" y="1350285"/>
                </a:lnTo>
                <a:lnTo>
                  <a:pt x="298839" y="1350285"/>
                </a:lnTo>
                <a:lnTo>
                  <a:pt x="299970" y="1351416"/>
                </a:lnTo>
                <a:lnTo>
                  <a:pt x="301100" y="1350285"/>
                </a:lnTo>
                <a:lnTo>
                  <a:pt x="303398" y="1347987"/>
                </a:lnTo>
                <a:lnTo>
                  <a:pt x="306790" y="1347987"/>
                </a:lnTo>
                <a:lnTo>
                  <a:pt x="307921" y="1346856"/>
                </a:lnTo>
                <a:lnTo>
                  <a:pt x="306790" y="1345725"/>
                </a:lnTo>
                <a:lnTo>
                  <a:pt x="306790" y="1344594"/>
                </a:lnTo>
                <a:lnTo>
                  <a:pt x="307921" y="1344594"/>
                </a:lnTo>
                <a:lnTo>
                  <a:pt x="309087" y="1343463"/>
                </a:lnTo>
                <a:lnTo>
                  <a:pt x="307921" y="1342296"/>
                </a:lnTo>
                <a:lnTo>
                  <a:pt x="309087" y="1341165"/>
                </a:lnTo>
                <a:lnTo>
                  <a:pt x="309087" y="1337771"/>
                </a:lnTo>
                <a:lnTo>
                  <a:pt x="310218" y="1336640"/>
                </a:lnTo>
                <a:lnTo>
                  <a:pt x="309087" y="1333211"/>
                </a:lnTo>
                <a:lnTo>
                  <a:pt x="307921" y="1333211"/>
                </a:lnTo>
                <a:lnTo>
                  <a:pt x="307921" y="1332080"/>
                </a:lnTo>
                <a:lnTo>
                  <a:pt x="306790" y="1332080"/>
                </a:lnTo>
                <a:lnTo>
                  <a:pt x="306790" y="1329818"/>
                </a:lnTo>
                <a:lnTo>
                  <a:pt x="305659" y="1328687"/>
                </a:lnTo>
                <a:lnTo>
                  <a:pt x="304529" y="1325258"/>
                </a:lnTo>
                <a:lnTo>
                  <a:pt x="305659" y="1325258"/>
                </a:lnTo>
                <a:lnTo>
                  <a:pt x="306790" y="1325258"/>
                </a:lnTo>
                <a:lnTo>
                  <a:pt x="307921" y="1325258"/>
                </a:lnTo>
                <a:lnTo>
                  <a:pt x="307921" y="1321864"/>
                </a:lnTo>
                <a:lnTo>
                  <a:pt x="310218" y="1319567"/>
                </a:lnTo>
                <a:lnTo>
                  <a:pt x="311349" y="1319567"/>
                </a:lnTo>
                <a:lnTo>
                  <a:pt x="312480" y="1318436"/>
                </a:lnTo>
                <a:lnTo>
                  <a:pt x="311349" y="1316173"/>
                </a:lnTo>
                <a:lnTo>
                  <a:pt x="310218" y="1315042"/>
                </a:lnTo>
                <a:lnTo>
                  <a:pt x="311349" y="1313911"/>
                </a:lnTo>
                <a:lnTo>
                  <a:pt x="309087" y="1313911"/>
                </a:lnTo>
                <a:lnTo>
                  <a:pt x="310218" y="1312744"/>
                </a:lnTo>
                <a:lnTo>
                  <a:pt x="309087" y="1312744"/>
                </a:lnTo>
                <a:lnTo>
                  <a:pt x="306790" y="1311613"/>
                </a:lnTo>
                <a:lnTo>
                  <a:pt x="307921" y="1310482"/>
                </a:lnTo>
                <a:lnTo>
                  <a:pt x="306790" y="1309351"/>
                </a:lnTo>
                <a:lnTo>
                  <a:pt x="307921" y="1308220"/>
                </a:lnTo>
                <a:lnTo>
                  <a:pt x="307921" y="1307089"/>
                </a:lnTo>
                <a:lnTo>
                  <a:pt x="309087" y="1307089"/>
                </a:lnTo>
                <a:lnTo>
                  <a:pt x="309087" y="1305958"/>
                </a:lnTo>
                <a:lnTo>
                  <a:pt x="310218" y="1305958"/>
                </a:lnTo>
                <a:lnTo>
                  <a:pt x="309087" y="1304791"/>
                </a:lnTo>
                <a:lnTo>
                  <a:pt x="310218" y="1304791"/>
                </a:lnTo>
                <a:lnTo>
                  <a:pt x="310218" y="1303660"/>
                </a:lnTo>
                <a:lnTo>
                  <a:pt x="309087" y="1302529"/>
                </a:lnTo>
                <a:lnTo>
                  <a:pt x="307921" y="1303660"/>
                </a:lnTo>
                <a:lnTo>
                  <a:pt x="307921" y="1302529"/>
                </a:lnTo>
                <a:lnTo>
                  <a:pt x="306790" y="1302529"/>
                </a:lnTo>
                <a:lnTo>
                  <a:pt x="307921" y="1302529"/>
                </a:lnTo>
                <a:lnTo>
                  <a:pt x="307921" y="1301398"/>
                </a:lnTo>
                <a:lnTo>
                  <a:pt x="309087" y="1302529"/>
                </a:lnTo>
                <a:lnTo>
                  <a:pt x="310218" y="1302529"/>
                </a:lnTo>
                <a:lnTo>
                  <a:pt x="310218" y="1301398"/>
                </a:lnTo>
                <a:lnTo>
                  <a:pt x="310218" y="1300266"/>
                </a:lnTo>
                <a:lnTo>
                  <a:pt x="310218" y="1299135"/>
                </a:lnTo>
                <a:lnTo>
                  <a:pt x="311349" y="1300266"/>
                </a:lnTo>
                <a:lnTo>
                  <a:pt x="311349" y="1298004"/>
                </a:lnTo>
                <a:lnTo>
                  <a:pt x="311349" y="1299135"/>
                </a:lnTo>
                <a:lnTo>
                  <a:pt x="312480" y="1299135"/>
                </a:lnTo>
                <a:lnTo>
                  <a:pt x="312480" y="1298004"/>
                </a:lnTo>
                <a:lnTo>
                  <a:pt x="313611" y="1299135"/>
                </a:lnTo>
                <a:lnTo>
                  <a:pt x="313611" y="1298004"/>
                </a:lnTo>
                <a:lnTo>
                  <a:pt x="314742" y="1298004"/>
                </a:lnTo>
                <a:lnTo>
                  <a:pt x="313611" y="1296838"/>
                </a:lnTo>
                <a:lnTo>
                  <a:pt x="314742" y="1296838"/>
                </a:lnTo>
                <a:lnTo>
                  <a:pt x="314742" y="1295706"/>
                </a:lnTo>
                <a:lnTo>
                  <a:pt x="315873" y="1296838"/>
                </a:lnTo>
                <a:lnTo>
                  <a:pt x="317039" y="1295706"/>
                </a:lnTo>
                <a:lnTo>
                  <a:pt x="317039" y="1294575"/>
                </a:lnTo>
                <a:lnTo>
                  <a:pt x="318170" y="1293444"/>
                </a:lnTo>
                <a:lnTo>
                  <a:pt x="318170" y="1292313"/>
                </a:lnTo>
                <a:lnTo>
                  <a:pt x="319301" y="1292313"/>
                </a:lnTo>
                <a:lnTo>
                  <a:pt x="318170" y="1291182"/>
                </a:lnTo>
                <a:lnTo>
                  <a:pt x="319301" y="1290015"/>
                </a:lnTo>
                <a:lnTo>
                  <a:pt x="318170" y="1288884"/>
                </a:lnTo>
                <a:lnTo>
                  <a:pt x="319301" y="1287753"/>
                </a:lnTo>
                <a:lnTo>
                  <a:pt x="318170" y="1286622"/>
                </a:lnTo>
                <a:lnTo>
                  <a:pt x="319301" y="1286622"/>
                </a:lnTo>
                <a:lnTo>
                  <a:pt x="318170" y="1284359"/>
                </a:lnTo>
                <a:lnTo>
                  <a:pt x="318170" y="1282062"/>
                </a:lnTo>
                <a:lnTo>
                  <a:pt x="320432" y="1282062"/>
                </a:lnTo>
                <a:lnTo>
                  <a:pt x="320432" y="1280931"/>
                </a:lnTo>
                <a:lnTo>
                  <a:pt x="321563" y="1279800"/>
                </a:lnTo>
                <a:lnTo>
                  <a:pt x="322693" y="1282062"/>
                </a:lnTo>
                <a:lnTo>
                  <a:pt x="323860" y="1280931"/>
                </a:lnTo>
                <a:lnTo>
                  <a:pt x="327252" y="1277537"/>
                </a:lnTo>
                <a:lnTo>
                  <a:pt x="326122" y="1276406"/>
                </a:lnTo>
                <a:lnTo>
                  <a:pt x="327252" y="1274108"/>
                </a:lnTo>
                <a:lnTo>
                  <a:pt x="327252" y="1272977"/>
                </a:lnTo>
                <a:lnTo>
                  <a:pt x="327252" y="1271846"/>
                </a:lnTo>
                <a:lnTo>
                  <a:pt x="326122" y="1268453"/>
                </a:lnTo>
                <a:lnTo>
                  <a:pt x="327252" y="1269584"/>
                </a:lnTo>
                <a:lnTo>
                  <a:pt x="329514" y="1268453"/>
                </a:lnTo>
                <a:lnTo>
                  <a:pt x="328383" y="1266155"/>
                </a:lnTo>
                <a:lnTo>
                  <a:pt x="329514" y="1266155"/>
                </a:lnTo>
                <a:lnTo>
                  <a:pt x="329514" y="1265024"/>
                </a:lnTo>
                <a:lnTo>
                  <a:pt x="329514" y="1263893"/>
                </a:lnTo>
                <a:lnTo>
                  <a:pt x="332942" y="1265024"/>
                </a:lnTo>
                <a:lnTo>
                  <a:pt x="335204" y="1265024"/>
                </a:lnTo>
                <a:lnTo>
                  <a:pt x="336335" y="1265024"/>
                </a:lnTo>
                <a:lnTo>
                  <a:pt x="337466" y="1265024"/>
                </a:lnTo>
                <a:lnTo>
                  <a:pt x="338632" y="1266155"/>
                </a:lnTo>
                <a:lnTo>
                  <a:pt x="339763" y="1263893"/>
                </a:lnTo>
                <a:lnTo>
                  <a:pt x="340894" y="1262761"/>
                </a:lnTo>
                <a:lnTo>
                  <a:pt x="342025" y="1260499"/>
                </a:lnTo>
                <a:lnTo>
                  <a:pt x="345417" y="1259333"/>
                </a:lnTo>
                <a:lnTo>
                  <a:pt x="347715" y="1258201"/>
                </a:lnTo>
                <a:lnTo>
                  <a:pt x="349976" y="1257070"/>
                </a:lnTo>
                <a:lnTo>
                  <a:pt x="354535" y="1254808"/>
                </a:lnTo>
                <a:lnTo>
                  <a:pt x="359059" y="1257070"/>
                </a:lnTo>
                <a:lnTo>
                  <a:pt x="361356" y="1257070"/>
                </a:lnTo>
                <a:lnTo>
                  <a:pt x="363618" y="1255939"/>
                </a:lnTo>
                <a:lnTo>
                  <a:pt x="367010" y="1255939"/>
                </a:lnTo>
                <a:lnTo>
                  <a:pt x="369308" y="1254808"/>
                </a:lnTo>
                <a:lnTo>
                  <a:pt x="371569" y="1252510"/>
                </a:lnTo>
                <a:lnTo>
                  <a:pt x="373831" y="1250248"/>
                </a:lnTo>
                <a:lnTo>
                  <a:pt x="376128" y="1246855"/>
                </a:lnTo>
                <a:lnTo>
                  <a:pt x="374962" y="1241163"/>
                </a:lnTo>
                <a:lnTo>
                  <a:pt x="376128" y="1237735"/>
                </a:lnTo>
                <a:lnTo>
                  <a:pt x="378390" y="1235472"/>
                </a:lnTo>
                <a:lnTo>
                  <a:pt x="379521" y="1234341"/>
                </a:lnTo>
                <a:lnTo>
                  <a:pt x="377259" y="1232079"/>
                </a:lnTo>
                <a:lnTo>
                  <a:pt x="374962" y="1230948"/>
                </a:lnTo>
                <a:lnTo>
                  <a:pt x="374962" y="1229781"/>
                </a:lnTo>
                <a:lnTo>
                  <a:pt x="374962" y="1228650"/>
                </a:lnTo>
                <a:lnTo>
                  <a:pt x="378390" y="1219565"/>
                </a:lnTo>
                <a:lnTo>
                  <a:pt x="378390" y="1217303"/>
                </a:lnTo>
                <a:lnTo>
                  <a:pt x="379521" y="1215005"/>
                </a:lnTo>
                <a:lnTo>
                  <a:pt x="381783" y="1215005"/>
                </a:lnTo>
                <a:lnTo>
                  <a:pt x="382949" y="1213874"/>
                </a:lnTo>
                <a:lnTo>
                  <a:pt x="382949" y="1211612"/>
                </a:lnTo>
                <a:lnTo>
                  <a:pt x="380652" y="1209350"/>
                </a:lnTo>
                <a:lnTo>
                  <a:pt x="380652" y="1207052"/>
                </a:lnTo>
                <a:lnTo>
                  <a:pt x="380652" y="1202527"/>
                </a:lnTo>
                <a:lnTo>
                  <a:pt x="380652" y="1201396"/>
                </a:lnTo>
                <a:lnTo>
                  <a:pt x="379521" y="1200230"/>
                </a:lnTo>
                <a:lnTo>
                  <a:pt x="379521" y="1199098"/>
                </a:lnTo>
                <a:lnTo>
                  <a:pt x="378390" y="1196836"/>
                </a:lnTo>
                <a:lnTo>
                  <a:pt x="373831" y="1193407"/>
                </a:lnTo>
                <a:lnTo>
                  <a:pt x="369308" y="1191145"/>
                </a:lnTo>
                <a:lnTo>
                  <a:pt x="367010" y="1190014"/>
                </a:lnTo>
                <a:lnTo>
                  <a:pt x="367010" y="1187752"/>
                </a:lnTo>
                <a:lnTo>
                  <a:pt x="367010" y="1186620"/>
                </a:lnTo>
                <a:lnTo>
                  <a:pt x="364749" y="1185454"/>
                </a:lnTo>
                <a:lnTo>
                  <a:pt x="363618" y="1184323"/>
                </a:lnTo>
                <a:lnTo>
                  <a:pt x="361356" y="1184323"/>
                </a:lnTo>
                <a:lnTo>
                  <a:pt x="361356" y="1183192"/>
                </a:lnTo>
                <a:lnTo>
                  <a:pt x="359059" y="1182060"/>
                </a:lnTo>
                <a:lnTo>
                  <a:pt x="355666" y="1182060"/>
                </a:lnTo>
                <a:lnTo>
                  <a:pt x="353404" y="1184323"/>
                </a:lnTo>
                <a:lnTo>
                  <a:pt x="352238" y="1184323"/>
                </a:lnTo>
                <a:lnTo>
                  <a:pt x="349976" y="1183192"/>
                </a:lnTo>
                <a:lnTo>
                  <a:pt x="348845" y="1183192"/>
                </a:lnTo>
                <a:lnTo>
                  <a:pt x="347715" y="1185454"/>
                </a:lnTo>
                <a:lnTo>
                  <a:pt x="345417" y="1185454"/>
                </a:lnTo>
                <a:lnTo>
                  <a:pt x="344287" y="1185454"/>
                </a:lnTo>
                <a:lnTo>
                  <a:pt x="342025" y="1184323"/>
                </a:lnTo>
                <a:lnTo>
                  <a:pt x="340894" y="1185454"/>
                </a:lnTo>
                <a:lnTo>
                  <a:pt x="339763" y="1185454"/>
                </a:lnTo>
                <a:lnTo>
                  <a:pt x="338632" y="1186620"/>
                </a:lnTo>
                <a:lnTo>
                  <a:pt x="337466" y="1186620"/>
                </a:lnTo>
                <a:lnTo>
                  <a:pt x="336335" y="1186620"/>
                </a:lnTo>
                <a:lnTo>
                  <a:pt x="335204" y="1187752"/>
                </a:lnTo>
                <a:lnTo>
                  <a:pt x="334073" y="1186620"/>
                </a:lnTo>
                <a:lnTo>
                  <a:pt x="332942" y="1190014"/>
                </a:lnTo>
                <a:lnTo>
                  <a:pt x="331811" y="1190014"/>
                </a:lnTo>
                <a:lnTo>
                  <a:pt x="331811" y="1188883"/>
                </a:lnTo>
                <a:lnTo>
                  <a:pt x="330645" y="1190014"/>
                </a:lnTo>
                <a:lnTo>
                  <a:pt x="329514" y="1191145"/>
                </a:lnTo>
                <a:lnTo>
                  <a:pt x="329514" y="1192276"/>
                </a:lnTo>
                <a:lnTo>
                  <a:pt x="328383" y="1191145"/>
                </a:lnTo>
                <a:lnTo>
                  <a:pt x="328383" y="1192276"/>
                </a:lnTo>
                <a:lnTo>
                  <a:pt x="327252" y="1192276"/>
                </a:lnTo>
                <a:lnTo>
                  <a:pt x="326122" y="1191145"/>
                </a:lnTo>
                <a:lnTo>
                  <a:pt x="324991" y="1192276"/>
                </a:lnTo>
                <a:lnTo>
                  <a:pt x="321563" y="1193407"/>
                </a:lnTo>
                <a:lnTo>
                  <a:pt x="320432" y="1193407"/>
                </a:lnTo>
                <a:lnTo>
                  <a:pt x="320432" y="1194574"/>
                </a:lnTo>
                <a:lnTo>
                  <a:pt x="319301" y="1194574"/>
                </a:lnTo>
                <a:lnTo>
                  <a:pt x="318170" y="1192276"/>
                </a:lnTo>
                <a:lnTo>
                  <a:pt x="317039" y="1193407"/>
                </a:lnTo>
                <a:lnTo>
                  <a:pt x="315873" y="1194574"/>
                </a:lnTo>
                <a:lnTo>
                  <a:pt x="314742" y="1193407"/>
                </a:lnTo>
                <a:lnTo>
                  <a:pt x="314742" y="1192276"/>
                </a:lnTo>
                <a:lnTo>
                  <a:pt x="312480" y="1193407"/>
                </a:lnTo>
                <a:lnTo>
                  <a:pt x="312480" y="1195705"/>
                </a:lnTo>
                <a:lnTo>
                  <a:pt x="311349" y="1195705"/>
                </a:lnTo>
                <a:lnTo>
                  <a:pt x="310218" y="1197967"/>
                </a:lnTo>
                <a:lnTo>
                  <a:pt x="309087" y="1197967"/>
                </a:lnTo>
                <a:lnTo>
                  <a:pt x="307921" y="1196836"/>
                </a:lnTo>
                <a:lnTo>
                  <a:pt x="306790" y="1196836"/>
                </a:lnTo>
                <a:lnTo>
                  <a:pt x="306790" y="1197967"/>
                </a:lnTo>
                <a:lnTo>
                  <a:pt x="306790" y="1199098"/>
                </a:lnTo>
                <a:lnTo>
                  <a:pt x="305659" y="1199098"/>
                </a:lnTo>
                <a:lnTo>
                  <a:pt x="303398" y="1199098"/>
                </a:lnTo>
                <a:lnTo>
                  <a:pt x="302267" y="1201396"/>
                </a:lnTo>
                <a:lnTo>
                  <a:pt x="301100" y="1201396"/>
                </a:lnTo>
                <a:lnTo>
                  <a:pt x="301100" y="1202527"/>
                </a:lnTo>
                <a:lnTo>
                  <a:pt x="301100" y="1204790"/>
                </a:lnTo>
                <a:lnTo>
                  <a:pt x="298839" y="1205921"/>
                </a:lnTo>
                <a:lnTo>
                  <a:pt x="299970" y="1207052"/>
                </a:lnTo>
                <a:lnTo>
                  <a:pt x="296577" y="1208183"/>
                </a:lnTo>
                <a:lnTo>
                  <a:pt x="296577" y="1209350"/>
                </a:lnTo>
                <a:lnTo>
                  <a:pt x="295446" y="1208183"/>
                </a:lnTo>
                <a:lnTo>
                  <a:pt x="294315" y="1211612"/>
                </a:lnTo>
                <a:lnTo>
                  <a:pt x="293149" y="1211612"/>
                </a:lnTo>
                <a:lnTo>
                  <a:pt x="293149" y="1210481"/>
                </a:lnTo>
                <a:lnTo>
                  <a:pt x="292018" y="1210481"/>
                </a:lnTo>
                <a:lnTo>
                  <a:pt x="290887" y="1210481"/>
                </a:lnTo>
                <a:lnTo>
                  <a:pt x="289756" y="1210481"/>
                </a:lnTo>
                <a:lnTo>
                  <a:pt x="289756" y="1209350"/>
                </a:lnTo>
                <a:lnTo>
                  <a:pt x="286364" y="1209350"/>
                </a:lnTo>
                <a:lnTo>
                  <a:pt x="286364" y="1208183"/>
                </a:lnTo>
                <a:lnTo>
                  <a:pt x="284066" y="1207052"/>
                </a:lnTo>
                <a:lnTo>
                  <a:pt x="285197" y="1205921"/>
                </a:lnTo>
                <a:lnTo>
                  <a:pt x="282936" y="1204790"/>
                </a:lnTo>
                <a:lnTo>
                  <a:pt x="282936" y="1201396"/>
                </a:lnTo>
                <a:lnTo>
                  <a:pt x="279543" y="1197967"/>
                </a:lnTo>
                <a:lnTo>
                  <a:pt x="274984" y="1197967"/>
                </a:lnTo>
                <a:lnTo>
                  <a:pt x="277246" y="1196836"/>
                </a:lnTo>
                <a:lnTo>
                  <a:pt x="274984" y="1194574"/>
                </a:lnTo>
                <a:lnTo>
                  <a:pt x="276115" y="1194574"/>
                </a:lnTo>
                <a:lnTo>
                  <a:pt x="276115" y="1193407"/>
                </a:lnTo>
                <a:lnTo>
                  <a:pt x="276115" y="1192276"/>
                </a:lnTo>
                <a:lnTo>
                  <a:pt x="274984" y="1193407"/>
                </a:lnTo>
                <a:lnTo>
                  <a:pt x="273853" y="1192276"/>
                </a:lnTo>
                <a:lnTo>
                  <a:pt x="274984" y="1188883"/>
                </a:lnTo>
                <a:lnTo>
                  <a:pt x="273853" y="1190014"/>
                </a:lnTo>
                <a:lnTo>
                  <a:pt x="272722" y="1186620"/>
                </a:lnTo>
                <a:lnTo>
                  <a:pt x="271556" y="1186620"/>
                </a:lnTo>
                <a:lnTo>
                  <a:pt x="269294" y="1187752"/>
                </a:lnTo>
                <a:lnTo>
                  <a:pt x="269294" y="1185454"/>
                </a:lnTo>
                <a:lnTo>
                  <a:pt x="269294" y="1182060"/>
                </a:lnTo>
                <a:lnTo>
                  <a:pt x="267032" y="1182060"/>
                </a:lnTo>
                <a:lnTo>
                  <a:pt x="267032" y="1180929"/>
                </a:lnTo>
                <a:lnTo>
                  <a:pt x="265901" y="1179798"/>
                </a:lnTo>
                <a:lnTo>
                  <a:pt x="263604" y="1177500"/>
                </a:lnTo>
                <a:lnTo>
                  <a:pt x="263604" y="1176369"/>
                </a:lnTo>
                <a:lnTo>
                  <a:pt x="263604" y="1175238"/>
                </a:lnTo>
                <a:lnTo>
                  <a:pt x="262473" y="1175238"/>
                </a:lnTo>
                <a:lnTo>
                  <a:pt x="262473" y="1172976"/>
                </a:lnTo>
                <a:lnTo>
                  <a:pt x="260212" y="1174107"/>
                </a:lnTo>
                <a:lnTo>
                  <a:pt x="260212" y="1172976"/>
                </a:lnTo>
                <a:lnTo>
                  <a:pt x="259081" y="1172976"/>
                </a:lnTo>
                <a:lnTo>
                  <a:pt x="259081" y="1171845"/>
                </a:lnTo>
                <a:lnTo>
                  <a:pt x="256819" y="1171845"/>
                </a:lnTo>
                <a:lnTo>
                  <a:pt x="255653" y="1170678"/>
                </a:lnTo>
                <a:lnTo>
                  <a:pt x="254522" y="1169547"/>
                </a:lnTo>
                <a:lnTo>
                  <a:pt x="254522" y="1168416"/>
                </a:lnTo>
                <a:lnTo>
                  <a:pt x="253391" y="1168416"/>
                </a:lnTo>
                <a:lnTo>
                  <a:pt x="252260" y="1168416"/>
                </a:lnTo>
                <a:lnTo>
                  <a:pt x="252260" y="1167285"/>
                </a:lnTo>
                <a:lnTo>
                  <a:pt x="254522" y="1166153"/>
                </a:lnTo>
                <a:lnTo>
                  <a:pt x="252260" y="1166153"/>
                </a:lnTo>
                <a:lnTo>
                  <a:pt x="253391" y="1165022"/>
                </a:lnTo>
                <a:lnTo>
                  <a:pt x="252260" y="1162725"/>
                </a:lnTo>
                <a:lnTo>
                  <a:pt x="251129" y="1159331"/>
                </a:lnTo>
                <a:lnTo>
                  <a:pt x="252260" y="1158200"/>
                </a:lnTo>
                <a:lnTo>
                  <a:pt x="251129" y="1158200"/>
                </a:lnTo>
                <a:lnTo>
                  <a:pt x="249998" y="1158200"/>
                </a:lnTo>
                <a:lnTo>
                  <a:pt x="248832" y="1159331"/>
                </a:lnTo>
                <a:lnTo>
                  <a:pt x="249998" y="1157069"/>
                </a:lnTo>
                <a:lnTo>
                  <a:pt x="249998" y="1155902"/>
                </a:lnTo>
                <a:lnTo>
                  <a:pt x="247701" y="1155902"/>
                </a:lnTo>
                <a:lnTo>
                  <a:pt x="247701" y="1154771"/>
                </a:lnTo>
                <a:lnTo>
                  <a:pt x="247701" y="1153640"/>
                </a:lnTo>
                <a:lnTo>
                  <a:pt x="246570" y="1154771"/>
                </a:lnTo>
                <a:lnTo>
                  <a:pt x="244308" y="1153640"/>
                </a:lnTo>
                <a:lnTo>
                  <a:pt x="243178" y="1154771"/>
                </a:lnTo>
                <a:lnTo>
                  <a:pt x="242047" y="1153640"/>
                </a:lnTo>
                <a:lnTo>
                  <a:pt x="240880" y="1153640"/>
                </a:lnTo>
                <a:lnTo>
                  <a:pt x="240880" y="1151378"/>
                </a:lnTo>
                <a:lnTo>
                  <a:pt x="242047" y="1150247"/>
                </a:lnTo>
                <a:lnTo>
                  <a:pt x="240880" y="1149080"/>
                </a:lnTo>
                <a:lnTo>
                  <a:pt x="240880" y="1147949"/>
                </a:lnTo>
                <a:lnTo>
                  <a:pt x="242047" y="1149080"/>
                </a:lnTo>
                <a:lnTo>
                  <a:pt x="243178" y="1149080"/>
                </a:lnTo>
                <a:lnTo>
                  <a:pt x="243178" y="1146818"/>
                </a:lnTo>
                <a:lnTo>
                  <a:pt x="237488" y="1145687"/>
                </a:lnTo>
                <a:lnTo>
                  <a:pt x="237488" y="1144555"/>
                </a:lnTo>
                <a:lnTo>
                  <a:pt x="237488" y="1143424"/>
                </a:lnTo>
                <a:lnTo>
                  <a:pt x="236357" y="1142293"/>
                </a:lnTo>
                <a:lnTo>
                  <a:pt x="238619" y="1142293"/>
                </a:lnTo>
                <a:lnTo>
                  <a:pt x="239749" y="1142293"/>
                </a:lnTo>
                <a:lnTo>
                  <a:pt x="240880" y="1141127"/>
                </a:lnTo>
                <a:lnTo>
                  <a:pt x="239749" y="1139995"/>
                </a:lnTo>
                <a:lnTo>
                  <a:pt x="237488" y="1137733"/>
                </a:lnTo>
                <a:lnTo>
                  <a:pt x="235226" y="1136602"/>
                </a:lnTo>
                <a:lnTo>
                  <a:pt x="234060" y="1134304"/>
                </a:lnTo>
                <a:lnTo>
                  <a:pt x="232929" y="1134304"/>
                </a:lnTo>
                <a:lnTo>
                  <a:pt x="230667" y="1134304"/>
                </a:lnTo>
                <a:lnTo>
                  <a:pt x="230667" y="1135471"/>
                </a:lnTo>
                <a:lnTo>
                  <a:pt x="231798" y="1137733"/>
                </a:lnTo>
                <a:lnTo>
                  <a:pt x="234060" y="1137733"/>
                </a:lnTo>
                <a:lnTo>
                  <a:pt x="234060" y="1138864"/>
                </a:lnTo>
                <a:lnTo>
                  <a:pt x="231798" y="1141127"/>
                </a:lnTo>
                <a:lnTo>
                  <a:pt x="229536" y="1139995"/>
                </a:lnTo>
                <a:lnTo>
                  <a:pt x="228405" y="1137733"/>
                </a:lnTo>
                <a:lnTo>
                  <a:pt x="228405" y="1136602"/>
                </a:lnTo>
                <a:lnTo>
                  <a:pt x="229536" y="1134304"/>
                </a:lnTo>
                <a:lnTo>
                  <a:pt x="229536" y="1130911"/>
                </a:lnTo>
                <a:lnTo>
                  <a:pt x="226108" y="1128648"/>
                </a:lnTo>
                <a:lnTo>
                  <a:pt x="227274" y="1126351"/>
                </a:lnTo>
                <a:lnTo>
                  <a:pt x="226108" y="1125220"/>
                </a:lnTo>
                <a:lnTo>
                  <a:pt x="224977" y="1125220"/>
                </a:lnTo>
                <a:lnTo>
                  <a:pt x="222715" y="1124089"/>
                </a:lnTo>
                <a:lnTo>
                  <a:pt x="221585" y="1124089"/>
                </a:lnTo>
                <a:lnTo>
                  <a:pt x="220454" y="1124089"/>
                </a:lnTo>
                <a:lnTo>
                  <a:pt x="220454" y="1122957"/>
                </a:lnTo>
                <a:lnTo>
                  <a:pt x="221585" y="1121826"/>
                </a:lnTo>
                <a:lnTo>
                  <a:pt x="222715" y="1120695"/>
                </a:lnTo>
                <a:lnTo>
                  <a:pt x="222715" y="1119529"/>
                </a:lnTo>
                <a:lnTo>
                  <a:pt x="221585" y="1118397"/>
                </a:lnTo>
                <a:lnTo>
                  <a:pt x="220454" y="1117266"/>
                </a:lnTo>
                <a:lnTo>
                  <a:pt x="215895" y="1117266"/>
                </a:lnTo>
                <a:lnTo>
                  <a:pt x="214764" y="1119529"/>
                </a:lnTo>
                <a:lnTo>
                  <a:pt x="213633" y="1119529"/>
                </a:lnTo>
                <a:lnTo>
                  <a:pt x="212502" y="1118397"/>
                </a:lnTo>
                <a:lnTo>
                  <a:pt x="212502" y="1112742"/>
                </a:lnTo>
                <a:lnTo>
                  <a:pt x="210205" y="1110444"/>
                </a:lnTo>
                <a:lnTo>
                  <a:pt x="209074" y="1104753"/>
                </a:lnTo>
                <a:lnTo>
                  <a:pt x="209074" y="1102490"/>
                </a:lnTo>
                <a:lnTo>
                  <a:pt x="206812" y="1102490"/>
                </a:lnTo>
                <a:lnTo>
                  <a:pt x="204515" y="1102490"/>
                </a:lnTo>
                <a:lnTo>
                  <a:pt x="201122" y="1103622"/>
                </a:lnTo>
                <a:lnTo>
                  <a:pt x="198861" y="1104753"/>
                </a:lnTo>
                <a:lnTo>
                  <a:pt x="194302" y="1103622"/>
                </a:lnTo>
                <a:lnTo>
                  <a:pt x="196563" y="1099097"/>
                </a:lnTo>
                <a:lnTo>
                  <a:pt x="198861" y="1097966"/>
                </a:lnTo>
                <a:lnTo>
                  <a:pt x="207943" y="1094537"/>
                </a:lnTo>
                <a:lnTo>
                  <a:pt x="207943" y="1093406"/>
                </a:lnTo>
                <a:lnTo>
                  <a:pt x="212502" y="1091144"/>
                </a:lnTo>
                <a:lnTo>
                  <a:pt x="213633" y="1085452"/>
                </a:lnTo>
                <a:lnTo>
                  <a:pt x="212502" y="1083190"/>
                </a:lnTo>
                <a:lnTo>
                  <a:pt x="210205" y="1078630"/>
                </a:lnTo>
                <a:lnTo>
                  <a:pt x="203384" y="1074070"/>
                </a:lnTo>
                <a:lnTo>
                  <a:pt x="202253" y="1072939"/>
                </a:lnTo>
                <a:lnTo>
                  <a:pt x="194302" y="1072939"/>
                </a:lnTo>
                <a:lnTo>
                  <a:pt x="192040" y="1074070"/>
                </a:lnTo>
                <a:lnTo>
                  <a:pt x="188612" y="1079761"/>
                </a:lnTo>
                <a:lnTo>
                  <a:pt x="186350" y="1079761"/>
                </a:lnTo>
                <a:lnTo>
                  <a:pt x="185219" y="1079761"/>
                </a:lnTo>
                <a:lnTo>
                  <a:pt x="184088" y="1079761"/>
                </a:lnTo>
                <a:lnTo>
                  <a:pt x="180660" y="1071808"/>
                </a:lnTo>
                <a:lnTo>
                  <a:pt x="177268" y="1068414"/>
                </a:lnTo>
                <a:lnTo>
                  <a:pt x="170447" y="1064985"/>
                </a:lnTo>
                <a:lnTo>
                  <a:pt x="168185" y="1062723"/>
                </a:lnTo>
                <a:lnTo>
                  <a:pt x="168185" y="1060461"/>
                </a:lnTo>
                <a:lnTo>
                  <a:pt x="168185" y="1057032"/>
                </a:lnTo>
                <a:lnTo>
                  <a:pt x="168185" y="1055901"/>
                </a:lnTo>
                <a:lnTo>
                  <a:pt x="173840" y="1052472"/>
                </a:lnTo>
                <a:lnTo>
                  <a:pt x="174970" y="1051341"/>
                </a:lnTo>
                <a:lnTo>
                  <a:pt x="177268" y="1051341"/>
                </a:lnTo>
                <a:lnTo>
                  <a:pt x="180660" y="1052472"/>
                </a:lnTo>
                <a:lnTo>
                  <a:pt x="182957" y="1053639"/>
                </a:lnTo>
                <a:lnTo>
                  <a:pt x="185219" y="1052472"/>
                </a:lnTo>
                <a:lnTo>
                  <a:pt x="188612" y="1047947"/>
                </a:lnTo>
                <a:lnTo>
                  <a:pt x="189743" y="1043387"/>
                </a:lnTo>
                <a:lnTo>
                  <a:pt x="194302" y="1037696"/>
                </a:lnTo>
                <a:lnTo>
                  <a:pt x="196563" y="1036565"/>
                </a:lnTo>
                <a:lnTo>
                  <a:pt x="201122" y="1032040"/>
                </a:lnTo>
                <a:lnTo>
                  <a:pt x="202253" y="1029743"/>
                </a:lnTo>
                <a:lnTo>
                  <a:pt x="202253" y="1028612"/>
                </a:lnTo>
                <a:lnTo>
                  <a:pt x="203384" y="1025218"/>
                </a:lnTo>
                <a:lnTo>
                  <a:pt x="204515" y="1022921"/>
                </a:lnTo>
                <a:lnTo>
                  <a:pt x="204515" y="1018396"/>
                </a:lnTo>
                <a:lnTo>
                  <a:pt x="207943" y="1011574"/>
                </a:lnTo>
                <a:lnTo>
                  <a:pt x="209074" y="1009311"/>
                </a:lnTo>
                <a:lnTo>
                  <a:pt x="207943" y="1005882"/>
                </a:lnTo>
                <a:lnTo>
                  <a:pt x="205681" y="1000191"/>
                </a:lnTo>
                <a:lnTo>
                  <a:pt x="205681" y="999060"/>
                </a:lnTo>
                <a:lnTo>
                  <a:pt x="204515" y="999060"/>
                </a:lnTo>
                <a:lnTo>
                  <a:pt x="204515" y="997929"/>
                </a:lnTo>
                <a:lnTo>
                  <a:pt x="206812" y="991107"/>
                </a:lnTo>
                <a:lnTo>
                  <a:pt x="210205" y="985416"/>
                </a:lnTo>
                <a:lnTo>
                  <a:pt x="210205" y="977462"/>
                </a:lnTo>
                <a:lnTo>
                  <a:pt x="210205" y="975200"/>
                </a:lnTo>
                <a:lnTo>
                  <a:pt x="211336" y="974069"/>
                </a:lnTo>
                <a:lnTo>
                  <a:pt x="210205" y="970640"/>
                </a:lnTo>
                <a:lnTo>
                  <a:pt x="213633" y="963818"/>
                </a:lnTo>
                <a:lnTo>
                  <a:pt x="215895" y="960424"/>
                </a:lnTo>
                <a:lnTo>
                  <a:pt x="215895" y="959293"/>
                </a:lnTo>
                <a:lnTo>
                  <a:pt x="215895" y="955864"/>
                </a:lnTo>
                <a:lnTo>
                  <a:pt x="215895" y="951339"/>
                </a:lnTo>
                <a:lnTo>
                  <a:pt x="217026" y="950208"/>
                </a:lnTo>
                <a:lnTo>
                  <a:pt x="217026" y="947911"/>
                </a:lnTo>
                <a:lnTo>
                  <a:pt x="221585" y="941088"/>
                </a:lnTo>
                <a:lnTo>
                  <a:pt x="222715" y="941088"/>
                </a:lnTo>
                <a:lnTo>
                  <a:pt x="223846" y="938826"/>
                </a:lnTo>
                <a:lnTo>
                  <a:pt x="220454" y="929741"/>
                </a:lnTo>
                <a:lnTo>
                  <a:pt x="221585" y="928610"/>
                </a:lnTo>
                <a:lnTo>
                  <a:pt x="222715" y="924050"/>
                </a:lnTo>
                <a:lnTo>
                  <a:pt x="223846" y="919490"/>
                </a:lnTo>
                <a:lnTo>
                  <a:pt x="224977" y="913834"/>
                </a:lnTo>
                <a:lnTo>
                  <a:pt x="224977" y="912703"/>
                </a:lnTo>
                <a:lnTo>
                  <a:pt x="229536" y="903583"/>
                </a:lnTo>
                <a:lnTo>
                  <a:pt x="229536" y="901321"/>
                </a:lnTo>
                <a:lnTo>
                  <a:pt x="229536" y="897928"/>
                </a:lnTo>
                <a:lnTo>
                  <a:pt x="228405" y="894499"/>
                </a:lnTo>
                <a:lnTo>
                  <a:pt x="226108" y="891105"/>
                </a:lnTo>
                <a:lnTo>
                  <a:pt x="223846" y="885414"/>
                </a:lnTo>
                <a:lnTo>
                  <a:pt x="221585" y="875198"/>
                </a:lnTo>
                <a:lnTo>
                  <a:pt x="220454" y="870638"/>
                </a:lnTo>
                <a:lnTo>
                  <a:pt x="221585" y="866078"/>
                </a:lnTo>
                <a:lnTo>
                  <a:pt x="221585" y="862685"/>
                </a:lnTo>
                <a:lnTo>
                  <a:pt x="221585" y="861554"/>
                </a:lnTo>
                <a:lnTo>
                  <a:pt x="220454" y="856994"/>
                </a:lnTo>
                <a:lnTo>
                  <a:pt x="218156" y="853600"/>
                </a:lnTo>
                <a:lnTo>
                  <a:pt x="221585" y="843349"/>
                </a:lnTo>
                <a:lnTo>
                  <a:pt x="221585" y="832002"/>
                </a:lnTo>
                <a:lnTo>
                  <a:pt x="220454" y="830871"/>
                </a:lnTo>
                <a:lnTo>
                  <a:pt x="219287" y="825180"/>
                </a:lnTo>
                <a:lnTo>
                  <a:pt x="214764" y="814929"/>
                </a:lnTo>
                <a:lnTo>
                  <a:pt x="212502" y="812666"/>
                </a:lnTo>
                <a:lnTo>
                  <a:pt x="210205" y="808107"/>
                </a:lnTo>
                <a:lnTo>
                  <a:pt x="211336" y="804713"/>
                </a:lnTo>
                <a:lnTo>
                  <a:pt x="213633" y="796760"/>
                </a:lnTo>
                <a:lnTo>
                  <a:pt x="213633" y="792200"/>
                </a:lnTo>
                <a:lnTo>
                  <a:pt x="213633" y="789937"/>
                </a:lnTo>
                <a:lnTo>
                  <a:pt x="212502" y="785377"/>
                </a:lnTo>
                <a:lnTo>
                  <a:pt x="212502" y="779722"/>
                </a:lnTo>
                <a:lnTo>
                  <a:pt x="210205" y="772899"/>
                </a:lnTo>
                <a:lnTo>
                  <a:pt x="199992" y="762648"/>
                </a:lnTo>
                <a:lnTo>
                  <a:pt x="198861" y="762648"/>
                </a:lnTo>
                <a:lnTo>
                  <a:pt x="196563" y="763815"/>
                </a:lnTo>
                <a:lnTo>
                  <a:pt x="189743" y="761517"/>
                </a:lnTo>
                <a:lnTo>
                  <a:pt x="181791" y="754695"/>
                </a:lnTo>
                <a:lnTo>
                  <a:pt x="178399" y="753563"/>
                </a:lnTo>
                <a:lnTo>
                  <a:pt x="169316" y="747872"/>
                </a:lnTo>
                <a:lnTo>
                  <a:pt x="164757" y="747872"/>
                </a:lnTo>
                <a:lnTo>
                  <a:pt x="160198" y="749003"/>
                </a:lnTo>
                <a:lnTo>
                  <a:pt x="154544" y="749003"/>
                </a:lnTo>
                <a:lnTo>
                  <a:pt x="152247" y="746741"/>
                </a:lnTo>
                <a:lnTo>
                  <a:pt x="147723" y="741050"/>
                </a:lnTo>
                <a:lnTo>
                  <a:pt x="147723" y="735394"/>
                </a:lnTo>
                <a:lnTo>
                  <a:pt x="147723" y="734263"/>
                </a:lnTo>
                <a:lnTo>
                  <a:pt x="147723" y="733097"/>
                </a:lnTo>
                <a:lnTo>
                  <a:pt x="146592" y="729703"/>
                </a:lnTo>
                <a:lnTo>
                  <a:pt x="145461" y="727441"/>
                </a:lnTo>
                <a:lnTo>
                  <a:pt x="137474" y="724012"/>
                </a:lnTo>
                <a:lnTo>
                  <a:pt x="136343" y="724012"/>
                </a:lnTo>
                <a:lnTo>
                  <a:pt x="132951" y="724012"/>
                </a:lnTo>
                <a:lnTo>
                  <a:pt x="127261" y="722881"/>
                </a:lnTo>
                <a:lnTo>
                  <a:pt x="124999" y="722881"/>
                </a:lnTo>
                <a:lnTo>
                  <a:pt x="123868" y="722881"/>
                </a:lnTo>
                <a:lnTo>
                  <a:pt x="118178" y="728572"/>
                </a:lnTo>
                <a:lnTo>
                  <a:pt x="112489" y="729703"/>
                </a:lnTo>
                <a:lnTo>
                  <a:pt x="107930" y="728572"/>
                </a:lnTo>
                <a:lnTo>
                  <a:pt x="96585" y="727441"/>
                </a:lnTo>
                <a:lnTo>
                  <a:pt x="94324" y="726274"/>
                </a:lnTo>
                <a:lnTo>
                  <a:pt x="90896" y="725143"/>
                </a:lnTo>
                <a:lnTo>
                  <a:pt x="88634" y="722881"/>
                </a:lnTo>
                <a:lnTo>
                  <a:pt x="87503" y="722881"/>
                </a:lnTo>
                <a:lnTo>
                  <a:pt x="85206" y="721750"/>
                </a:lnTo>
                <a:lnTo>
                  <a:pt x="80682" y="719452"/>
                </a:lnTo>
                <a:lnTo>
                  <a:pt x="77254" y="717190"/>
                </a:lnTo>
                <a:lnTo>
                  <a:pt x="72731" y="717190"/>
                </a:lnTo>
                <a:lnTo>
                  <a:pt x="67041" y="712665"/>
                </a:lnTo>
                <a:lnTo>
                  <a:pt x="64779" y="711499"/>
                </a:lnTo>
                <a:lnTo>
                  <a:pt x="47710" y="713796"/>
                </a:lnTo>
                <a:lnTo>
                  <a:pt x="44317" y="716059"/>
                </a:lnTo>
                <a:lnTo>
                  <a:pt x="38627" y="714927"/>
                </a:lnTo>
                <a:lnTo>
                  <a:pt x="35234" y="717190"/>
                </a:lnTo>
                <a:lnTo>
                  <a:pt x="31806" y="721750"/>
                </a:lnTo>
                <a:lnTo>
                  <a:pt x="31806" y="724012"/>
                </a:lnTo>
                <a:lnTo>
                  <a:pt x="30675" y="727441"/>
                </a:lnTo>
                <a:lnTo>
                  <a:pt x="30675" y="730834"/>
                </a:lnTo>
                <a:lnTo>
                  <a:pt x="28414" y="736525"/>
                </a:lnTo>
                <a:lnTo>
                  <a:pt x="24986" y="739919"/>
                </a:lnTo>
                <a:lnTo>
                  <a:pt x="23855" y="741050"/>
                </a:lnTo>
                <a:lnTo>
                  <a:pt x="20462" y="739919"/>
                </a:lnTo>
                <a:lnTo>
                  <a:pt x="19296" y="737657"/>
                </a:lnTo>
                <a:lnTo>
                  <a:pt x="17034" y="736525"/>
                </a:lnTo>
                <a:lnTo>
                  <a:pt x="12511" y="735394"/>
                </a:lnTo>
                <a:lnTo>
                  <a:pt x="10213" y="736525"/>
                </a:lnTo>
                <a:lnTo>
                  <a:pt x="9082" y="737657"/>
                </a:lnTo>
                <a:lnTo>
                  <a:pt x="7952" y="742217"/>
                </a:lnTo>
                <a:lnTo>
                  <a:pt x="6821" y="743348"/>
                </a:lnTo>
                <a:lnTo>
                  <a:pt x="3393" y="742217"/>
                </a:lnTo>
                <a:lnTo>
                  <a:pt x="2262" y="743348"/>
                </a:lnTo>
                <a:lnTo>
                  <a:pt x="0" y="742217"/>
                </a:lnTo>
                <a:close/>
                <a:moveTo>
                  <a:pt x="490879" y="19336"/>
                </a:moveTo>
                <a:lnTo>
                  <a:pt x="490879" y="18205"/>
                </a:lnTo>
                <a:lnTo>
                  <a:pt x="490879" y="19336"/>
                </a:lnTo>
                <a:close/>
                <a:moveTo>
                  <a:pt x="578382" y="64794"/>
                </a:moveTo>
                <a:lnTo>
                  <a:pt x="578382" y="63663"/>
                </a:lnTo>
                <a:lnTo>
                  <a:pt x="577251" y="61401"/>
                </a:lnTo>
                <a:lnTo>
                  <a:pt x="576120" y="63663"/>
                </a:lnTo>
                <a:lnTo>
                  <a:pt x="574954" y="62532"/>
                </a:lnTo>
                <a:lnTo>
                  <a:pt x="576120" y="63663"/>
                </a:lnTo>
                <a:lnTo>
                  <a:pt x="577251" y="62532"/>
                </a:lnTo>
                <a:lnTo>
                  <a:pt x="577251" y="64794"/>
                </a:lnTo>
                <a:lnTo>
                  <a:pt x="578382" y="64794"/>
                </a:lnTo>
                <a:close/>
                <a:moveTo>
                  <a:pt x="619270" y="52316"/>
                </a:moveTo>
                <a:lnTo>
                  <a:pt x="619270" y="51150"/>
                </a:lnTo>
                <a:lnTo>
                  <a:pt x="619270" y="48887"/>
                </a:lnTo>
                <a:lnTo>
                  <a:pt x="620437" y="47756"/>
                </a:lnTo>
                <a:lnTo>
                  <a:pt x="620437" y="48887"/>
                </a:lnTo>
                <a:lnTo>
                  <a:pt x="620437" y="50018"/>
                </a:lnTo>
                <a:lnTo>
                  <a:pt x="619270" y="51150"/>
                </a:lnTo>
                <a:lnTo>
                  <a:pt x="620437" y="51150"/>
                </a:lnTo>
                <a:lnTo>
                  <a:pt x="622698" y="59103"/>
                </a:lnTo>
                <a:lnTo>
                  <a:pt x="621568" y="60270"/>
                </a:lnTo>
                <a:lnTo>
                  <a:pt x="621568" y="59103"/>
                </a:lnTo>
                <a:lnTo>
                  <a:pt x="620437" y="54578"/>
                </a:lnTo>
                <a:lnTo>
                  <a:pt x="620437" y="52316"/>
                </a:lnTo>
                <a:lnTo>
                  <a:pt x="619270" y="52316"/>
                </a:lnTo>
                <a:close/>
                <a:moveTo>
                  <a:pt x="620437" y="51150"/>
                </a:moveTo>
                <a:lnTo>
                  <a:pt x="619270" y="51150"/>
                </a:lnTo>
                <a:lnTo>
                  <a:pt x="619270" y="52316"/>
                </a:lnTo>
                <a:lnTo>
                  <a:pt x="620437" y="51150"/>
                </a:lnTo>
                <a:close/>
                <a:moveTo>
                  <a:pt x="519292" y="38671"/>
                </a:moveTo>
                <a:lnTo>
                  <a:pt x="520423" y="38671"/>
                </a:lnTo>
                <a:lnTo>
                  <a:pt x="519292" y="37505"/>
                </a:lnTo>
                <a:lnTo>
                  <a:pt x="519292" y="38671"/>
                </a:lnTo>
                <a:close/>
                <a:moveTo>
                  <a:pt x="520423" y="38671"/>
                </a:moveTo>
                <a:lnTo>
                  <a:pt x="519292" y="40934"/>
                </a:lnTo>
                <a:lnTo>
                  <a:pt x="518161" y="42065"/>
                </a:lnTo>
                <a:lnTo>
                  <a:pt x="518161" y="43196"/>
                </a:lnTo>
                <a:lnTo>
                  <a:pt x="518161" y="45494"/>
                </a:lnTo>
                <a:lnTo>
                  <a:pt x="519292" y="45494"/>
                </a:lnTo>
                <a:lnTo>
                  <a:pt x="518161" y="42065"/>
                </a:lnTo>
                <a:lnTo>
                  <a:pt x="520423" y="40934"/>
                </a:lnTo>
                <a:lnTo>
                  <a:pt x="521554" y="39803"/>
                </a:lnTo>
                <a:lnTo>
                  <a:pt x="520423" y="38671"/>
                </a:lnTo>
                <a:close/>
                <a:moveTo>
                  <a:pt x="670408" y="109121"/>
                </a:moveTo>
                <a:lnTo>
                  <a:pt x="671539" y="109121"/>
                </a:lnTo>
                <a:lnTo>
                  <a:pt x="671539" y="109899"/>
                </a:lnTo>
                <a:lnTo>
                  <a:pt x="672705" y="109121"/>
                </a:lnTo>
                <a:lnTo>
                  <a:pt x="673836" y="111419"/>
                </a:lnTo>
                <a:lnTo>
                  <a:pt x="671539" y="112550"/>
                </a:lnTo>
                <a:lnTo>
                  <a:pt x="669277" y="111419"/>
                </a:lnTo>
                <a:lnTo>
                  <a:pt x="670973" y="110253"/>
                </a:lnTo>
                <a:lnTo>
                  <a:pt x="670408" y="110253"/>
                </a:lnTo>
                <a:lnTo>
                  <a:pt x="670408" y="109121"/>
                </a:lnTo>
                <a:close/>
                <a:moveTo>
                  <a:pt x="669277" y="94346"/>
                </a:moveTo>
                <a:lnTo>
                  <a:pt x="668146" y="94346"/>
                </a:lnTo>
                <a:lnTo>
                  <a:pt x="669277" y="93215"/>
                </a:lnTo>
                <a:lnTo>
                  <a:pt x="669277" y="94346"/>
                </a:lnTo>
                <a:close/>
                <a:moveTo>
                  <a:pt x="490879" y="37505"/>
                </a:moveTo>
                <a:lnTo>
                  <a:pt x="488617" y="38671"/>
                </a:lnTo>
                <a:lnTo>
                  <a:pt x="487486" y="40934"/>
                </a:lnTo>
                <a:lnTo>
                  <a:pt x="488617" y="43196"/>
                </a:lnTo>
                <a:lnTo>
                  <a:pt x="490879" y="43196"/>
                </a:lnTo>
                <a:lnTo>
                  <a:pt x="490879" y="45494"/>
                </a:lnTo>
                <a:lnTo>
                  <a:pt x="492010" y="46625"/>
                </a:lnTo>
                <a:lnTo>
                  <a:pt x="493140" y="45494"/>
                </a:lnTo>
                <a:lnTo>
                  <a:pt x="494307" y="47756"/>
                </a:lnTo>
                <a:lnTo>
                  <a:pt x="494307" y="50018"/>
                </a:lnTo>
                <a:lnTo>
                  <a:pt x="494307" y="51150"/>
                </a:lnTo>
                <a:lnTo>
                  <a:pt x="494307" y="50018"/>
                </a:lnTo>
                <a:lnTo>
                  <a:pt x="495438" y="47756"/>
                </a:lnTo>
                <a:lnTo>
                  <a:pt x="493140" y="45494"/>
                </a:lnTo>
                <a:lnTo>
                  <a:pt x="492010" y="46625"/>
                </a:lnTo>
                <a:lnTo>
                  <a:pt x="490879" y="45494"/>
                </a:lnTo>
                <a:lnTo>
                  <a:pt x="490879" y="43196"/>
                </a:lnTo>
                <a:lnTo>
                  <a:pt x="489748" y="42065"/>
                </a:lnTo>
                <a:lnTo>
                  <a:pt x="487486" y="40934"/>
                </a:lnTo>
                <a:lnTo>
                  <a:pt x="488617" y="39803"/>
                </a:lnTo>
                <a:lnTo>
                  <a:pt x="491656" y="37505"/>
                </a:lnTo>
                <a:lnTo>
                  <a:pt x="490879" y="37505"/>
                </a:lnTo>
                <a:close/>
                <a:moveTo>
                  <a:pt x="719284" y="187560"/>
                </a:moveTo>
                <a:lnTo>
                  <a:pt x="719284" y="186429"/>
                </a:lnTo>
                <a:lnTo>
                  <a:pt x="719284" y="187560"/>
                </a:lnTo>
                <a:lnTo>
                  <a:pt x="720415" y="187560"/>
                </a:lnTo>
                <a:lnTo>
                  <a:pt x="720415" y="186429"/>
                </a:lnTo>
                <a:lnTo>
                  <a:pt x="720415" y="187560"/>
                </a:lnTo>
                <a:lnTo>
                  <a:pt x="719284" y="187560"/>
                </a:lnTo>
                <a:close/>
                <a:moveTo>
                  <a:pt x="647684" y="51150"/>
                </a:moveTo>
                <a:lnTo>
                  <a:pt x="647684" y="50018"/>
                </a:lnTo>
                <a:lnTo>
                  <a:pt x="646553" y="48887"/>
                </a:lnTo>
                <a:lnTo>
                  <a:pt x="644291" y="48887"/>
                </a:lnTo>
                <a:lnTo>
                  <a:pt x="643161" y="47756"/>
                </a:lnTo>
                <a:lnTo>
                  <a:pt x="643161" y="48887"/>
                </a:lnTo>
                <a:lnTo>
                  <a:pt x="646553" y="50018"/>
                </a:lnTo>
                <a:lnTo>
                  <a:pt x="641994" y="52316"/>
                </a:lnTo>
                <a:lnTo>
                  <a:pt x="640863" y="52316"/>
                </a:lnTo>
                <a:lnTo>
                  <a:pt x="640863" y="51150"/>
                </a:lnTo>
                <a:lnTo>
                  <a:pt x="640863" y="50018"/>
                </a:lnTo>
                <a:lnTo>
                  <a:pt x="640863" y="52316"/>
                </a:lnTo>
                <a:lnTo>
                  <a:pt x="641994" y="52316"/>
                </a:lnTo>
                <a:lnTo>
                  <a:pt x="645422" y="51150"/>
                </a:lnTo>
                <a:lnTo>
                  <a:pt x="646553" y="51150"/>
                </a:lnTo>
                <a:lnTo>
                  <a:pt x="645422" y="52316"/>
                </a:lnTo>
                <a:lnTo>
                  <a:pt x="640863" y="55710"/>
                </a:lnTo>
                <a:lnTo>
                  <a:pt x="640863" y="56841"/>
                </a:lnTo>
                <a:lnTo>
                  <a:pt x="639733" y="56841"/>
                </a:lnTo>
                <a:lnTo>
                  <a:pt x="637471" y="56841"/>
                </a:lnTo>
                <a:lnTo>
                  <a:pt x="637471" y="55710"/>
                </a:lnTo>
                <a:lnTo>
                  <a:pt x="637471" y="59103"/>
                </a:lnTo>
                <a:lnTo>
                  <a:pt x="635209" y="61401"/>
                </a:lnTo>
                <a:lnTo>
                  <a:pt x="634043" y="61401"/>
                </a:lnTo>
                <a:lnTo>
                  <a:pt x="634043" y="60270"/>
                </a:lnTo>
                <a:lnTo>
                  <a:pt x="632912" y="62532"/>
                </a:lnTo>
                <a:lnTo>
                  <a:pt x="630650" y="62532"/>
                </a:lnTo>
                <a:lnTo>
                  <a:pt x="626091" y="59103"/>
                </a:lnTo>
                <a:lnTo>
                  <a:pt x="624960" y="53447"/>
                </a:lnTo>
                <a:lnTo>
                  <a:pt x="624960" y="54578"/>
                </a:lnTo>
                <a:lnTo>
                  <a:pt x="624960" y="53447"/>
                </a:lnTo>
                <a:lnTo>
                  <a:pt x="627222" y="51150"/>
                </a:lnTo>
                <a:lnTo>
                  <a:pt x="624960" y="51150"/>
                </a:lnTo>
                <a:lnTo>
                  <a:pt x="623829" y="50018"/>
                </a:lnTo>
                <a:lnTo>
                  <a:pt x="624960" y="47756"/>
                </a:lnTo>
                <a:lnTo>
                  <a:pt x="627222" y="46625"/>
                </a:lnTo>
                <a:lnTo>
                  <a:pt x="628388" y="47756"/>
                </a:lnTo>
                <a:lnTo>
                  <a:pt x="629519" y="48887"/>
                </a:lnTo>
                <a:lnTo>
                  <a:pt x="632912" y="50018"/>
                </a:lnTo>
                <a:lnTo>
                  <a:pt x="632912" y="48887"/>
                </a:lnTo>
                <a:lnTo>
                  <a:pt x="634043" y="47756"/>
                </a:lnTo>
                <a:lnTo>
                  <a:pt x="637471" y="51150"/>
                </a:lnTo>
                <a:lnTo>
                  <a:pt x="637471" y="50018"/>
                </a:lnTo>
                <a:lnTo>
                  <a:pt x="634043" y="47756"/>
                </a:lnTo>
                <a:lnTo>
                  <a:pt x="635209" y="46625"/>
                </a:lnTo>
                <a:lnTo>
                  <a:pt x="635209" y="45494"/>
                </a:lnTo>
                <a:lnTo>
                  <a:pt x="635209" y="46625"/>
                </a:lnTo>
                <a:lnTo>
                  <a:pt x="632912" y="46625"/>
                </a:lnTo>
                <a:lnTo>
                  <a:pt x="634043" y="44327"/>
                </a:lnTo>
                <a:lnTo>
                  <a:pt x="631781" y="45494"/>
                </a:lnTo>
                <a:lnTo>
                  <a:pt x="630650" y="44327"/>
                </a:lnTo>
                <a:lnTo>
                  <a:pt x="632912" y="40934"/>
                </a:lnTo>
                <a:lnTo>
                  <a:pt x="634043" y="39803"/>
                </a:lnTo>
                <a:lnTo>
                  <a:pt x="636340" y="39803"/>
                </a:lnTo>
                <a:lnTo>
                  <a:pt x="637471" y="40934"/>
                </a:lnTo>
                <a:lnTo>
                  <a:pt x="639733" y="40934"/>
                </a:lnTo>
                <a:lnTo>
                  <a:pt x="640863" y="43196"/>
                </a:lnTo>
                <a:lnTo>
                  <a:pt x="640863" y="44327"/>
                </a:lnTo>
                <a:lnTo>
                  <a:pt x="641994" y="44327"/>
                </a:lnTo>
                <a:lnTo>
                  <a:pt x="640863" y="42065"/>
                </a:lnTo>
                <a:lnTo>
                  <a:pt x="640863" y="39803"/>
                </a:lnTo>
                <a:lnTo>
                  <a:pt x="644291" y="39803"/>
                </a:lnTo>
                <a:lnTo>
                  <a:pt x="647684" y="40934"/>
                </a:lnTo>
                <a:lnTo>
                  <a:pt x="652243" y="43196"/>
                </a:lnTo>
                <a:lnTo>
                  <a:pt x="653374" y="46625"/>
                </a:lnTo>
                <a:lnTo>
                  <a:pt x="653374" y="47756"/>
                </a:lnTo>
                <a:lnTo>
                  <a:pt x="653374" y="48887"/>
                </a:lnTo>
                <a:lnTo>
                  <a:pt x="654505" y="50018"/>
                </a:lnTo>
                <a:lnTo>
                  <a:pt x="651112" y="51150"/>
                </a:lnTo>
                <a:lnTo>
                  <a:pt x="648815" y="53447"/>
                </a:lnTo>
                <a:lnTo>
                  <a:pt x="649981" y="47756"/>
                </a:lnTo>
                <a:lnTo>
                  <a:pt x="648815" y="50018"/>
                </a:lnTo>
                <a:lnTo>
                  <a:pt x="648815" y="51150"/>
                </a:lnTo>
                <a:lnTo>
                  <a:pt x="647684" y="51150"/>
                </a:lnTo>
                <a:close/>
                <a:moveTo>
                  <a:pt x="664718" y="89821"/>
                </a:moveTo>
                <a:lnTo>
                  <a:pt x="665884" y="88655"/>
                </a:lnTo>
                <a:lnTo>
                  <a:pt x="665884" y="89821"/>
                </a:lnTo>
                <a:lnTo>
                  <a:pt x="664718" y="89821"/>
                </a:lnTo>
                <a:close/>
                <a:moveTo>
                  <a:pt x="484058" y="36374"/>
                </a:moveTo>
                <a:lnTo>
                  <a:pt x="484058" y="35243"/>
                </a:lnTo>
                <a:lnTo>
                  <a:pt x="485189" y="35243"/>
                </a:lnTo>
                <a:lnTo>
                  <a:pt x="485189" y="36374"/>
                </a:lnTo>
                <a:lnTo>
                  <a:pt x="484058" y="36374"/>
                </a:lnTo>
                <a:close/>
                <a:moveTo>
                  <a:pt x="692001" y="127326"/>
                </a:moveTo>
                <a:lnTo>
                  <a:pt x="692001" y="126159"/>
                </a:lnTo>
                <a:lnTo>
                  <a:pt x="693132" y="126159"/>
                </a:lnTo>
                <a:lnTo>
                  <a:pt x="694263" y="125028"/>
                </a:lnTo>
                <a:lnTo>
                  <a:pt x="694263" y="126159"/>
                </a:lnTo>
                <a:lnTo>
                  <a:pt x="693132" y="126159"/>
                </a:lnTo>
                <a:lnTo>
                  <a:pt x="693132" y="127326"/>
                </a:lnTo>
                <a:lnTo>
                  <a:pt x="692001" y="127326"/>
                </a:lnTo>
                <a:close/>
                <a:moveTo>
                  <a:pt x="521554" y="43196"/>
                </a:moveTo>
                <a:lnTo>
                  <a:pt x="520423" y="45494"/>
                </a:lnTo>
                <a:lnTo>
                  <a:pt x="521554" y="45494"/>
                </a:lnTo>
                <a:lnTo>
                  <a:pt x="521554" y="44327"/>
                </a:lnTo>
                <a:lnTo>
                  <a:pt x="521554" y="43196"/>
                </a:lnTo>
                <a:close/>
                <a:moveTo>
                  <a:pt x="532934" y="38671"/>
                </a:moveTo>
                <a:lnTo>
                  <a:pt x="534065" y="37505"/>
                </a:lnTo>
                <a:lnTo>
                  <a:pt x="535196" y="36374"/>
                </a:lnTo>
                <a:lnTo>
                  <a:pt x="534065" y="37505"/>
                </a:lnTo>
                <a:lnTo>
                  <a:pt x="535196" y="37505"/>
                </a:lnTo>
                <a:lnTo>
                  <a:pt x="534065" y="38671"/>
                </a:lnTo>
                <a:lnTo>
                  <a:pt x="532934" y="38671"/>
                </a:lnTo>
                <a:close/>
                <a:moveTo>
                  <a:pt x="656767" y="88655"/>
                </a:moveTo>
                <a:lnTo>
                  <a:pt x="657933" y="88655"/>
                </a:lnTo>
                <a:lnTo>
                  <a:pt x="656767" y="85261"/>
                </a:lnTo>
                <a:lnTo>
                  <a:pt x="657933" y="84130"/>
                </a:lnTo>
                <a:lnTo>
                  <a:pt x="661326" y="81868"/>
                </a:lnTo>
                <a:lnTo>
                  <a:pt x="662456" y="78439"/>
                </a:lnTo>
                <a:lnTo>
                  <a:pt x="662456" y="77308"/>
                </a:lnTo>
                <a:lnTo>
                  <a:pt x="665884" y="75045"/>
                </a:lnTo>
                <a:lnTo>
                  <a:pt x="668146" y="75045"/>
                </a:lnTo>
                <a:lnTo>
                  <a:pt x="665884" y="72748"/>
                </a:lnTo>
                <a:lnTo>
                  <a:pt x="665884" y="71616"/>
                </a:lnTo>
                <a:lnTo>
                  <a:pt x="669277" y="70485"/>
                </a:lnTo>
                <a:lnTo>
                  <a:pt x="671539" y="72748"/>
                </a:lnTo>
                <a:lnTo>
                  <a:pt x="671539" y="80701"/>
                </a:lnTo>
                <a:lnTo>
                  <a:pt x="670408" y="81868"/>
                </a:lnTo>
                <a:lnTo>
                  <a:pt x="667015" y="81868"/>
                </a:lnTo>
                <a:lnTo>
                  <a:pt x="664718" y="82999"/>
                </a:lnTo>
                <a:lnTo>
                  <a:pt x="663587" y="82999"/>
                </a:lnTo>
                <a:lnTo>
                  <a:pt x="663587" y="84130"/>
                </a:lnTo>
                <a:lnTo>
                  <a:pt x="664718" y="84130"/>
                </a:lnTo>
                <a:lnTo>
                  <a:pt x="663587" y="85261"/>
                </a:lnTo>
                <a:lnTo>
                  <a:pt x="663587" y="86392"/>
                </a:lnTo>
                <a:lnTo>
                  <a:pt x="662456" y="88655"/>
                </a:lnTo>
                <a:lnTo>
                  <a:pt x="661326" y="89821"/>
                </a:lnTo>
                <a:lnTo>
                  <a:pt x="657933" y="88655"/>
                </a:lnTo>
                <a:lnTo>
                  <a:pt x="659064" y="89821"/>
                </a:lnTo>
                <a:lnTo>
                  <a:pt x="659064" y="90952"/>
                </a:lnTo>
                <a:lnTo>
                  <a:pt x="657933" y="89821"/>
                </a:lnTo>
                <a:lnTo>
                  <a:pt x="656767" y="88655"/>
                </a:lnTo>
                <a:close/>
                <a:moveTo>
                  <a:pt x="793145" y="235281"/>
                </a:moveTo>
                <a:lnTo>
                  <a:pt x="793145" y="233019"/>
                </a:lnTo>
                <a:lnTo>
                  <a:pt x="794276" y="233019"/>
                </a:lnTo>
                <a:lnTo>
                  <a:pt x="795407" y="231887"/>
                </a:lnTo>
                <a:lnTo>
                  <a:pt x="795407" y="234150"/>
                </a:lnTo>
                <a:lnTo>
                  <a:pt x="794276" y="233019"/>
                </a:lnTo>
                <a:lnTo>
                  <a:pt x="793145" y="235281"/>
                </a:lnTo>
                <a:close/>
                <a:moveTo>
                  <a:pt x="624960" y="60270"/>
                </a:moveTo>
                <a:lnTo>
                  <a:pt x="626091" y="60270"/>
                </a:lnTo>
                <a:lnTo>
                  <a:pt x="628388" y="61401"/>
                </a:lnTo>
                <a:lnTo>
                  <a:pt x="628388" y="62532"/>
                </a:lnTo>
                <a:lnTo>
                  <a:pt x="627222" y="62532"/>
                </a:lnTo>
                <a:lnTo>
                  <a:pt x="624960" y="60270"/>
                </a:lnTo>
                <a:close/>
                <a:moveTo>
                  <a:pt x="545409" y="59103"/>
                </a:moveTo>
                <a:lnTo>
                  <a:pt x="546575" y="57972"/>
                </a:lnTo>
                <a:lnTo>
                  <a:pt x="547706" y="55710"/>
                </a:lnTo>
                <a:lnTo>
                  <a:pt x="545409" y="56841"/>
                </a:lnTo>
                <a:lnTo>
                  <a:pt x="545409" y="59103"/>
                </a:lnTo>
                <a:close/>
                <a:moveTo>
                  <a:pt x="689739" y="129588"/>
                </a:moveTo>
                <a:lnTo>
                  <a:pt x="689739" y="128457"/>
                </a:lnTo>
                <a:lnTo>
                  <a:pt x="690870" y="129588"/>
                </a:lnTo>
                <a:lnTo>
                  <a:pt x="690870" y="132982"/>
                </a:lnTo>
                <a:lnTo>
                  <a:pt x="689739" y="129588"/>
                </a:lnTo>
                <a:close/>
                <a:moveTo>
                  <a:pt x="719284" y="169356"/>
                </a:moveTo>
                <a:lnTo>
                  <a:pt x="720415" y="165962"/>
                </a:lnTo>
                <a:lnTo>
                  <a:pt x="721546" y="168224"/>
                </a:lnTo>
                <a:lnTo>
                  <a:pt x="720415" y="169356"/>
                </a:lnTo>
                <a:lnTo>
                  <a:pt x="719284" y="169356"/>
                </a:lnTo>
                <a:close/>
                <a:moveTo>
                  <a:pt x="671539" y="107990"/>
                </a:moveTo>
                <a:lnTo>
                  <a:pt x="672705" y="106859"/>
                </a:lnTo>
                <a:lnTo>
                  <a:pt x="674967" y="105728"/>
                </a:lnTo>
                <a:lnTo>
                  <a:pt x="674967" y="106859"/>
                </a:lnTo>
                <a:lnTo>
                  <a:pt x="674967" y="109121"/>
                </a:lnTo>
                <a:lnTo>
                  <a:pt x="671539" y="107990"/>
                </a:lnTo>
                <a:close/>
                <a:moveTo>
                  <a:pt x="559050" y="62532"/>
                </a:moveTo>
                <a:lnTo>
                  <a:pt x="560181" y="60270"/>
                </a:lnTo>
                <a:lnTo>
                  <a:pt x="561347" y="60270"/>
                </a:lnTo>
                <a:lnTo>
                  <a:pt x="561347" y="62532"/>
                </a:lnTo>
                <a:lnTo>
                  <a:pt x="560181" y="63663"/>
                </a:lnTo>
                <a:lnTo>
                  <a:pt x="559050" y="62532"/>
                </a:lnTo>
                <a:close/>
                <a:moveTo>
                  <a:pt x="714725" y="177309"/>
                </a:moveTo>
                <a:lnTo>
                  <a:pt x="721546" y="173916"/>
                </a:lnTo>
                <a:lnTo>
                  <a:pt x="720415" y="176178"/>
                </a:lnTo>
                <a:lnTo>
                  <a:pt x="717022" y="177309"/>
                </a:lnTo>
                <a:lnTo>
                  <a:pt x="714725" y="177309"/>
                </a:lnTo>
                <a:close/>
                <a:moveTo>
                  <a:pt x="713594" y="184131"/>
                </a:moveTo>
                <a:lnTo>
                  <a:pt x="715856" y="184131"/>
                </a:lnTo>
                <a:lnTo>
                  <a:pt x="714725" y="183000"/>
                </a:lnTo>
                <a:lnTo>
                  <a:pt x="715856" y="181869"/>
                </a:lnTo>
                <a:lnTo>
                  <a:pt x="715856" y="180738"/>
                </a:lnTo>
                <a:lnTo>
                  <a:pt x="717022" y="181869"/>
                </a:lnTo>
                <a:lnTo>
                  <a:pt x="718153" y="181869"/>
                </a:lnTo>
                <a:lnTo>
                  <a:pt x="717022" y="183000"/>
                </a:lnTo>
                <a:lnTo>
                  <a:pt x="717022" y="185263"/>
                </a:lnTo>
                <a:lnTo>
                  <a:pt x="717022" y="186429"/>
                </a:lnTo>
                <a:lnTo>
                  <a:pt x="715856" y="186429"/>
                </a:lnTo>
                <a:lnTo>
                  <a:pt x="717022" y="185263"/>
                </a:lnTo>
                <a:lnTo>
                  <a:pt x="713594" y="184131"/>
                </a:lnTo>
                <a:close/>
                <a:moveTo>
                  <a:pt x="611319" y="63663"/>
                </a:moveTo>
                <a:lnTo>
                  <a:pt x="613616" y="61401"/>
                </a:lnTo>
                <a:lnTo>
                  <a:pt x="614747" y="56841"/>
                </a:lnTo>
                <a:lnTo>
                  <a:pt x="614747" y="55710"/>
                </a:lnTo>
                <a:lnTo>
                  <a:pt x="617009" y="55710"/>
                </a:lnTo>
                <a:lnTo>
                  <a:pt x="617009" y="56841"/>
                </a:lnTo>
                <a:lnTo>
                  <a:pt x="617009" y="57972"/>
                </a:lnTo>
                <a:lnTo>
                  <a:pt x="614747" y="59103"/>
                </a:lnTo>
                <a:lnTo>
                  <a:pt x="614747" y="60270"/>
                </a:lnTo>
                <a:lnTo>
                  <a:pt x="612450" y="63663"/>
                </a:lnTo>
                <a:lnTo>
                  <a:pt x="612450" y="65925"/>
                </a:lnTo>
                <a:lnTo>
                  <a:pt x="611319" y="63663"/>
                </a:lnTo>
                <a:close/>
                <a:moveTo>
                  <a:pt x="494307" y="26158"/>
                </a:moveTo>
                <a:lnTo>
                  <a:pt x="495438" y="23896"/>
                </a:lnTo>
                <a:lnTo>
                  <a:pt x="496568" y="23896"/>
                </a:lnTo>
                <a:lnTo>
                  <a:pt x="497699" y="25027"/>
                </a:lnTo>
                <a:lnTo>
                  <a:pt x="497699" y="26158"/>
                </a:lnTo>
                <a:lnTo>
                  <a:pt x="497699" y="28420"/>
                </a:lnTo>
                <a:lnTo>
                  <a:pt x="496568" y="30718"/>
                </a:lnTo>
                <a:lnTo>
                  <a:pt x="494307" y="28420"/>
                </a:lnTo>
                <a:lnTo>
                  <a:pt x="494307" y="26158"/>
                </a:lnTo>
                <a:close/>
                <a:moveTo>
                  <a:pt x="490879" y="13645"/>
                </a:moveTo>
                <a:lnTo>
                  <a:pt x="490879" y="12513"/>
                </a:lnTo>
                <a:lnTo>
                  <a:pt x="493140" y="11382"/>
                </a:lnTo>
                <a:lnTo>
                  <a:pt x="495438" y="12513"/>
                </a:lnTo>
                <a:lnTo>
                  <a:pt x="495438" y="13645"/>
                </a:lnTo>
                <a:lnTo>
                  <a:pt x="494307" y="13645"/>
                </a:lnTo>
                <a:lnTo>
                  <a:pt x="495438" y="15942"/>
                </a:lnTo>
                <a:lnTo>
                  <a:pt x="493140" y="18205"/>
                </a:lnTo>
                <a:lnTo>
                  <a:pt x="493140" y="17073"/>
                </a:lnTo>
                <a:lnTo>
                  <a:pt x="492010" y="18205"/>
                </a:lnTo>
                <a:lnTo>
                  <a:pt x="490879" y="17073"/>
                </a:lnTo>
                <a:lnTo>
                  <a:pt x="490879" y="13645"/>
                </a:lnTo>
                <a:close/>
                <a:moveTo>
                  <a:pt x="693132" y="135279"/>
                </a:moveTo>
                <a:lnTo>
                  <a:pt x="694263" y="136411"/>
                </a:lnTo>
                <a:lnTo>
                  <a:pt x="695429" y="136411"/>
                </a:lnTo>
                <a:lnTo>
                  <a:pt x="694263" y="135279"/>
                </a:lnTo>
                <a:lnTo>
                  <a:pt x="693132" y="135279"/>
                </a:lnTo>
                <a:close/>
                <a:moveTo>
                  <a:pt x="689739" y="139132"/>
                </a:moveTo>
                <a:lnTo>
                  <a:pt x="688608" y="139804"/>
                </a:lnTo>
                <a:lnTo>
                  <a:pt x="692001" y="142102"/>
                </a:lnTo>
                <a:lnTo>
                  <a:pt x="694263" y="140971"/>
                </a:lnTo>
                <a:lnTo>
                  <a:pt x="695429" y="138673"/>
                </a:lnTo>
                <a:lnTo>
                  <a:pt x="694263" y="139804"/>
                </a:lnTo>
                <a:lnTo>
                  <a:pt x="692001" y="140971"/>
                </a:lnTo>
                <a:lnTo>
                  <a:pt x="689739" y="139804"/>
                </a:lnTo>
                <a:lnTo>
                  <a:pt x="689739" y="139132"/>
                </a:lnTo>
                <a:close/>
                <a:moveTo>
                  <a:pt x="669277" y="90952"/>
                </a:moveTo>
                <a:lnTo>
                  <a:pt x="669277" y="87523"/>
                </a:lnTo>
                <a:lnTo>
                  <a:pt x="670408" y="86392"/>
                </a:lnTo>
                <a:lnTo>
                  <a:pt x="671539" y="84130"/>
                </a:lnTo>
                <a:lnTo>
                  <a:pt x="672705" y="84130"/>
                </a:lnTo>
                <a:lnTo>
                  <a:pt x="674967" y="86392"/>
                </a:lnTo>
                <a:lnTo>
                  <a:pt x="674967" y="87523"/>
                </a:lnTo>
                <a:lnTo>
                  <a:pt x="673836" y="88655"/>
                </a:lnTo>
                <a:lnTo>
                  <a:pt x="669277" y="92083"/>
                </a:lnTo>
                <a:lnTo>
                  <a:pt x="669277" y="90952"/>
                </a:lnTo>
                <a:close/>
                <a:moveTo>
                  <a:pt x="632912" y="50018"/>
                </a:moveTo>
                <a:lnTo>
                  <a:pt x="631781" y="53447"/>
                </a:lnTo>
                <a:lnTo>
                  <a:pt x="632912" y="51150"/>
                </a:lnTo>
                <a:lnTo>
                  <a:pt x="632912" y="50018"/>
                </a:lnTo>
                <a:close/>
                <a:moveTo>
                  <a:pt x="631781" y="53447"/>
                </a:moveTo>
                <a:lnTo>
                  <a:pt x="628388" y="51150"/>
                </a:lnTo>
                <a:lnTo>
                  <a:pt x="627222" y="51150"/>
                </a:lnTo>
                <a:lnTo>
                  <a:pt x="630650" y="53447"/>
                </a:lnTo>
                <a:lnTo>
                  <a:pt x="632912" y="59103"/>
                </a:lnTo>
                <a:lnTo>
                  <a:pt x="634043" y="59103"/>
                </a:lnTo>
                <a:lnTo>
                  <a:pt x="632912" y="57972"/>
                </a:lnTo>
                <a:lnTo>
                  <a:pt x="631781" y="53447"/>
                </a:lnTo>
                <a:close/>
                <a:moveTo>
                  <a:pt x="696560" y="138673"/>
                </a:moveTo>
                <a:lnTo>
                  <a:pt x="695429" y="135279"/>
                </a:lnTo>
                <a:lnTo>
                  <a:pt x="696560" y="131851"/>
                </a:lnTo>
                <a:lnTo>
                  <a:pt x="697691" y="131851"/>
                </a:lnTo>
                <a:lnTo>
                  <a:pt x="698822" y="131851"/>
                </a:lnTo>
                <a:lnTo>
                  <a:pt x="698822" y="129588"/>
                </a:lnTo>
                <a:lnTo>
                  <a:pt x="699953" y="129588"/>
                </a:lnTo>
                <a:lnTo>
                  <a:pt x="701084" y="130719"/>
                </a:lnTo>
                <a:lnTo>
                  <a:pt x="699953" y="131851"/>
                </a:lnTo>
                <a:lnTo>
                  <a:pt x="701084" y="135279"/>
                </a:lnTo>
                <a:lnTo>
                  <a:pt x="699953" y="137542"/>
                </a:lnTo>
                <a:lnTo>
                  <a:pt x="701084" y="136411"/>
                </a:lnTo>
                <a:lnTo>
                  <a:pt x="699953" y="138673"/>
                </a:lnTo>
                <a:lnTo>
                  <a:pt x="698822" y="139804"/>
                </a:lnTo>
                <a:lnTo>
                  <a:pt x="697691" y="139804"/>
                </a:lnTo>
                <a:lnTo>
                  <a:pt x="696560" y="138673"/>
                </a:lnTo>
                <a:close/>
                <a:moveTo>
                  <a:pt x="539754" y="31849"/>
                </a:moveTo>
                <a:lnTo>
                  <a:pt x="538624" y="31849"/>
                </a:lnTo>
                <a:lnTo>
                  <a:pt x="537457" y="30718"/>
                </a:lnTo>
                <a:lnTo>
                  <a:pt x="535196" y="30718"/>
                </a:lnTo>
                <a:lnTo>
                  <a:pt x="531803" y="31849"/>
                </a:lnTo>
                <a:lnTo>
                  <a:pt x="529506" y="34111"/>
                </a:lnTo>
                <a:lnTo>
                  <a:pt x="528375" y="34111"/>
                </a:lnTo>
                <a:lnTo>
                  <a:pt x="531803" y="30718"/>
                </a:lnTo>
                <a:lnTo>
                  <a:pt x="532934" y="28420"/>
                </a:lnTo>
                <a:lnTo>
                  <a:pt x="534065" y="28420"/>
                </a:lnTo>
                <a:lnTo>
                  <a:pt x="532934" y="27289"/>
                </a:lnTo>
                <a:lnTo>
                  <a:pt x="532934" y="26158"/>
                </a:lnTo>
                <a:lnTo>
                  <a:pt x="532934" y="25027"/>
                </a:lnTo>
                <a:lnTo>
                  <a:pt x="535196" y="23896"/>
                </a:lnTo>
                <a:lnTo>
                  <a:pt x="537457" y="25027"/>
                </a:lnTo>
                <a:lnTo>
                  <a:pt x="537457" y="26158"/>
                </a:lnTo>
                <a:lnTo>
                  <a:pt x="539754" y="27289"/>
                </a:lnTo>
                <a:lnTo>
                  <a:pt x="540885" y="30718"/>
                </a:lnTo>
                <a:lnTo>
                  <a:pt x="539754" y="30718"/>
                </a:lnTo>
                <a:lnTo>
                  <a:pt x="539754" y="29552"/>
                </a:lnTo>
                <a:lnTo>
                  <a:pt x="539754" y="31849"/>
                </a:lnTo>
                <a:close/>
                <a:moveTo>
                  <a:pt x="517031" y="35243"/>
                </a:moveTo>
                <a:lnTo>
                  <a:pt x="513603" y="37505"/>
                </a:lnTo>
                <a:lnTo>
                  <a:pt x="511341" y="34111"/>
                </a:lnTo>
                <a:lnTo>
                  <a:pt x="512472" y="34111"/>
                </a:lnTo>
                <a:lnTo>
                  <a:pt x="511341" y="31849"/>
                </a:lnTo>
                <a:lnTo>
                  <a:pt x="511341" y="29552"/>
                </a:lnTo>
                <a:lnTo>
                  <a:pt x="512472" y="29552"/>
                </a:lnTo>
                <a:lnTo>
                  <a:pt x="511341" y="28420"/>
                </a:lnTo>
                <a:lnTo>
                  <a:pt x="512472" y="26158"/>
                </a:lnTo>
                <a:lnTo>
                  <a:pt x="513603" y="29552"/>
                </a:lnTo>
                <a:lnTo>
                  <a:pt x="514733" y="29552"/>
                </a:lnTo>
                <a:lnTo>
                  <a:pt x="515864" y="31849"/>
                </a:lnTo>
                <a:lnTo>
                  <a:pt x="514733" y="29552"/>
                </a:lnTo>
                <a:lnTo>
                  <a:pt x="513603" y="28420"/>
                </a:lnTo>
                <a:lnTo>
                  <a:pt x="513603" y="26158"/>
                </a:lnTo>
                <a:lnTo>
                  <a:pt x="514733" y="23896"/>
                </a:lnTo>
                <a:lnTo>
                  <a:pt x="517031" y="28420"/>
                </a:lnTo>
                <a:lnTo>
                  <a:pt x="518161" y="29552"/>
                </a:lnTo>
                <a:lnTo>
                  <a:pt x="517031" y="32980"/>
                </a:lnTo>
                <a:lnTo>
                  <a:pt x="518161" y="34111"/>
                </a:lnTo>
                <a:lnTo>
                  <a:pt x="517031" y="35243"/>
                </a:lnTo>
                <a:close/>
                <a:moveTo>
                  <a:pt x="663587" y="82999"/>
                </a:moveTo>
                <a:lnTo>
                  <a:pt x="664718" y="80701"/>
                </a:lnTo>
                <a:lnTo>
                  <a:pt x="668146" y="76176"/>
                </a:lnTo>
                <a:lnTo>
                  <a:pt x="668146" y="75045"/>
                </a:lnTo>
                <a:lnTo>
                  <a:pt x="662456" y="82999"/>
                </a:lnTo>
                <a:lnTo>
                  <a:pt x="660195" y="84130"/>
                </a:lnTo>
                <a:lnTo>
                  <a:pt x="663587" y="82999"/>
                </a:lnTo>
                <a:close/>
                <a:moveTo>
                  <a:pt x="643161" y="47756"/>
                </a:moveTo>
                <a:lnTo>
                  <a:pt x="645422" y="46625"/>
                </a:lnTo>
                <a:lnTo>
                  <a:pt x="645422" y="45494"/>
                </a:lnTo>
                <a:lnTo>
                  <a:pt x="644291" y="45494"/>
                </a:lnTo>
                <a:lnTo>
                  <a:pt x="643161" y="47756"/>
                </a:lnTo>
                <a:close/>
                <a:moveTo>
                  <a:pt x="644291" y="45494"/>
                </a:moveTo>
                <a:lnTo>
                  <a:pt x="643161" y="45494"/>
                </a:lnTo>
                <a:lnTo>
                  <a:pt x="643161" y="46625"/>
                </a:lnTo>
                <a:lnTo>
                  <a:pt x="644291" y="45494"/>
                </a:lnTo>
                <a:close/>
                <a:moveTo>
                  <a:pt x="643161" y="45494"/>
                </a:moveTo>
                <a:lnTo>
                  <a:pt x="644291" y="44327"/>
                </a:lnTo>
                <a:lnTo>
                  <a:pt x="643161" y="44327"/>
                </a:lnTo>
                <a:lnTo>
                  <a:pt x="643161" y="45494"/>
                </a:lnTo>
                <a:close/>
              </a:path>
            </a:pathLst>
          </a:custGeom>
          <a:solidFill>
            <a:srgbClr val="FFA4FF"/>
          </a:solidFill>
          <a:ln w="9892" cap="flat">
            <a:solidFill>
              <a:srgbClr val="FFFFFF"/>
            </a:solidFill>
            <a:prstDash val="solid"/>
            <a:miter/>
          </a:ln>
        </p:spPr>
        <p:txBody>
          <a:bodyPr rtlCol="0" anchor="ctr"/>
          <a:lstStyle/>
          <a:p>
            <a:endParaRPr lang="pt-BR"/>
          </a:p>
        </p:txBody>
      </p:sp>
      <p:sp>
        <p:nvSpPr>
          <p:cNvPr id="7" name="Forma Livre: Forma 6">
            <a:extLst>
              <a:ext uri="{FF2B5EF4-FFF2-40B4-BE49-F238E27FC236}">
                <a16:creationId xmlns:a16="http://schemas.microsoft.com/office/drawing/2014/main" id="{4ADEFA5A-DBDC-9F9B-056B-33DCA6525EA6}"/>
              </a:ext>
            </a:extLst>
          </p:cNvPr>
          <p:cNvSpPr/>
          <p:nvPr/>
        </p:nvSpPr>
        <p:spPr>
          <a:xfrm>
            <a:off x="5109457" y="2138693"/>
            <a:ext cx="664753" cy="393254"/>
          </a:xfrm>
          <a:custGeom>
            <a:avLst/>
            <a:gdLst>
              <a:gd name="connsiteX0" fmla="*/ 0 w 664753"/>
              <a:gd name="connsiteY0" fmla="*/ 152318 h 393254"/>
              <a:gd name="connsiteX1" fmla="*/ 1131 w 664753"/>
              <a:gd name="connsiteY1" fmla="*/ 151186 h 393254"/>
              <a:gd name="connsiteX2" fmla="*/ 5690 w 664753"/>
              <a:gd name="connsiteY2" fmla="*/ 150055 h 393254"/>
              <a:gd name="connsiteX3" fmla="*/ 5690 w 664753"/>
              <a:gd name="connsiteY3" fmla="*/ 148889 h 393254"/>
              <a:gd name="connsiteX4" fmla="*/ 6821 w 664753"/>
              <a:gd name="connsiteY4" fmla="*/ 148889 h 393254"/>
              <a:gd name="connsiteX5" fmla="*/ 9118 w 664753"/>
              <a:gd name="connsiteY5" fmla="*/ 148889 h 393254"/>
              <a:gd name="connsiteX6" fmla="*/ 9118 w 664753"/>
              <a:gd name="connsiteY6" fmla="*/ 146626 h 393254"/>
              <a:gd name="connsiteX7" fmla="*/ 11380 w 664753"/>
              <a:gd name="connsiteY7" fmla="*/ 146626 h 393254"/>
              <a:gd name="connsiteX8" fmla="*/ 13641 w 664753"/>
              <a:gd name="connsiteY8" fmla="*/ 145495 h 393254"/>
              <a:gd name="connsiteX9" fmla="*/ 14772 w 664753"/>
              <a:gd name="connsiteY9" fmla="*/ 144364 h 393254"/>
              <a:gd name="connsiteX10" fmla="*/ 14772 w 664753"/>
              <a:gd name="connsiteY10" fmla="*/ 143233 h 393254"/>
              <a:gd name="connsiteX11" fmla="*/ 15939 w 664753"/>
              <a:gd name="connsiteY11" fmla="*/ 142102 h 393254"/>
              <a:gd name="connsiteX12" fmla="*/ 15939 w 664753"/>
              <a:gd name="connsiteY12" fmla="*/ 140935 h 393254"/>
              <a:gd name="connsiteX13" fmla="*/ 14772 w 664753"/>
              <a:gd name="connsiteY13" fmla="*/ 139804 h 393254"/>
              <a:gd name="connsiteX14" fmla="*/ 17069 w 664753"/>
              <a:gd name="connsiteY14" fmla="*/ 137542 h 393254"/>
              <a:gd name="connsiteX15" fmla="*/ 18200 w 664753"/>
              <a:gd name="connsiteY15" fmla="*/ 136411 h 393254"/>
              <a:gd name="connsiteX16" fmla="*/ 19331 w 664753"/>
              <a:gd name="connsiteY16" fmla="*/ 135279 h 393254"/>
              <a:gd name="connsiteX17" fmla="*/ 21593 w 664753"/>
              <a:gd name="connsiteY17" fmla="*/ 134113 h 393254"/>
              <a:gd name="connsiteX18" fmla="*/ 21593 w 664753"/>
              <a:gd name="connsiteY18" fmla="*/ 132982 h 393254"/>
              <a:gd name="connsiteX19" fmla="*/ 20462 w 664753"/>
              <a:gd name="connsiteY19" fmla="*/ 131851 h 393254"/>
              <a:gd name="connsiteX20" fmla="*/ 22724 w 664753"/>
              <a:gd name="connsiteY20" fmla="*/ 131851 h 393254"/>
              <a:gd name="connsiteX21" fmla="*/ 25021 w 664753"/>
              <a:gd name="connsiteY21" fmla="*/ 132982 h 393254"/>
              <a:gd name="connsiteX22" fmla="*/ 25021 w 664753"/>
              <a:gd name="connsiteY22" fmla="*/ 130719 h 393254"/>
              <a:gd name="connsiteX23" fmla="*/ 22724 w 664753"/>
              <a:gd name="connsiteY23" fmla="*/ 129588 h 393254"/>
              <a:gd name="connsiteX24" fmla="*/ 21593 w 664753"/>
              <a:gd name="connsiteY24" fmla="*/ 127291 h 393254"/>
              <a:gd name="connsiteX25" fmla="*/ 19331 w 664753"/>
              <a:gd name="connsiteY25" fmla="*/ 127291 h 393254"/>
              <a:gd name="connsiteX26" fmla="*/ 19331 w 664753"/>
              <a:gd name="connsiteY26" fmla="*/ 126159 h 393254"/>
              <a:gd name="connsiteX27" fmla="*/ 19331 w 664753"/>
              <a:gd name="connsiteY27" fmla="*/ 125028 h 393254"/>
              <a:gd name="connsiteX28" fmla="*/ 18200 w 664753"/>
              <a:gd name="connsiteY28" fmla="*/ 123897 h 393254"/>
              <a:gd name="connsiteX29" fmla="*/ 18200 w 664753"/>
              <a:gd name="connsiteY29" fmla="*/ 121635 h 393254"/>
              <a:gd name="connsiteX30" fmla="*/ 17069 w 664753"/>
              <a:gd name="connsiteY30" fmla="*/ 120504 h 393254"/>
              <a:gd name="connsiteX31" fmla="*/ 15939 w 664753"/>
              <a:gd name="connsiteY31" fmla="*/ 117075 h 393254"/>
              <a:gd name="connsiteX32" fmla="*/ 15939 w 664753"/>
              <a:gd name="connsiteY32" fmla="*/ 115944 h 393254"/>
              <a:gd name="connsiteX33" fmla="*/ 17069 w 664753"/>
              <a:gd name="connsiteY33" fmla="*/ 112550 h 393254"/>
              <a:gd name="connsiteX34" fmla="*/ 18200 w 664753"/>
              <a:gd name="connsiteY34" fmla="*/ 112550 h 393254"/>
              <a:gd name="connsiteX35" fmla="*/ 17069 w 664753"/>
              <a:gd name="connsiteY35" fmla="*/ 112550 h 393254"/>
              <a:gd name="connsiteX36" fmla="*/ 19331 w 664753"/>
              <a:gd name="connsiteY36" fmla="*/ 111384 h 393254"/>
              <a:gd name="connsiteX37" fmla="*/ 20462 w 664753"/>
              <a:gd name="connsiteY37" fmla="*/ 110253 h 393254"/>
              <a:gd name="connsiteX38" fmla="*/ 20462 w 664753"/>
              <a:gd name="connsiteY38" fmla="*/ 107990 h 393254"/>
              <a:gd name="connsiteX39" fmla="*/ 18200 w 664753"/>
              <a:gd name="connsiteY39" fmla="*/ 106859 h 393254"/>
              <a:gd name="connsiteX40" fmla="*/ 18200 w 664753"/>
              <a:gd name="connsiteY40" fmla="*/ 104561 h 393254"/>
              <a:gd name="connsiteX41" fmla="*/ 19331 w 664753"/>
              <a:gd name="connsiteY41" fmla="*/ 103430 h 393254"/>
              <a:gd name="connsiteX42" fmla="*/ 20462 w 664753"/>
              <a:gd name="connsiteY42" fmla="*/ 102299 h 393254"/>
              <a:gd name="connsiteX43" fmla="*/ 22724 w 664753"/>
              <a:gd name="connsiteY43" fmla="*/ 100037 h 393254"/>
              <a:gd name="connsiteX44" fmla="*/ 22724 w 664753"/>
              <a:gd name="connsiteY44" fmla="*/ 97774 h 393254"/>
              <a:gd name="connsiteX45" fmla="*/ 20462 w 664753"/>
              <a:gd name="connsiteY45" fmla="*/ 95477 h 393254"/>
              <a:gd name="connsiteX46" fmla="*/ 22724 w 664753"/>
              <a:gd name="connsiteY46" fmla="*/ 94346 h 393254"/>
              <a:gd name="connsiteX47" fmla="*/ 22724 w 664753"/>
              <a:gd name="connsiteY47" fmla="*/ 93215 h 393254"/>
              <a:gd name="connsiteX48" fmla="*/ 23890 w 664753"/>
              <a:gd name="connsiteY48" fmla="*/ 92083 h 393254"/>
              <a:gd name="connsiteX49" fmla="*/ 23890 w 664753"/>
              <a:gd name="connsiteY49" fmla="*/ 90952 h 393254"/>
              <a:gd name="connsiteX50" fmla="*/ 26152 w 664753"/>
              <a:gd name="connsiteY50" fmla="*/ 87523 h 393254"/>
              <a:gd name="connsiteX51" fmla="*/ 25021 w 664753"/>
              <a:gd name="connsiteY51" fmla="*/ 86392 h 393254"/>
              <a:gd name="connsiteX52" fmla="*/ 26152 w 664753"/>
              <a:gd name="connsiteY52" fmla="*/ 84130 h 393254"/>
              <a:gd name="connsiteX53" fmla="*/ 28414 w 664753"/>
              <a:gd name="connsiteY53" fmla="*/ 81832 h 393254"/>
              <a:gd name="connsiteX54" fmla="*/ 32973 w 664753"/>
              <a:gd name="connsiteY54" fmla="*/ 77308 h 393254"/>
              <a:gd name="connsiteX55" fmla="*/ 32973 w 664753"/>
              <a:gd name="connsiteY55" fmla="*/ 73879 h 393254"/>
              <a:gd name="connsiteX56" fmla="*/ 35234 w 664753"/>
              <a:gd name="connsiteY56" fmla="*/ 72748 h 393254"/>
              <a:gd name="connsiteX57" fmla="*/ 35234 w 664753"/>
              <a:gd name="connsiteY57" fmla="*/ 71616 h 393254"/>
              <a:gd name="connsiteX58" fmla="*/ 35234 w 664753"/>
              <a:gd name="connsiteY58" fmla="*/ 70485 h 393254"/>
              <a:gd name="connsiteX59" fmla="*/ 40924 w 664753"/>
              <a:gd name="connsiteY59" fmla="*/ 65925 h 393254"/>
              <a:gd name="connsiteX60" fmla="*/ 42055 w 664753"/>
              <a:gd name="connsiteY60" fmla="*/ 65925 h 393254"/>
              <a:gd name="connsiteX61" fmla="*/ 39793 w 664753"/>
              <a:gd name="connsiteY61" fmla="*/ 63663 h 393254"/>
              <a:gd name="connsiteX62" fmla="*/ 37496 w 664753"/>
              <a:gd name="connsiteY62" fmla="*/ 64794 h 393254"/>
              <a:gd name="connsiteX63" fmla="*/ 36365 w 664753"/>
              <a:gd name="connsiteY63" fmla="*/ 64794 h 393254"/>
              <a:gd name="connsiteX64" fmla="*/ 31842 w 664753"/>
              <a:gd name="connsiteY64" fmla="*/ 64794 h 393254"/>
              <a:gd name="connsiteX65" fmla="*/ 30675 w 664753"/>
              <a:gd name="connsiteY65" fmla="*/ 64794 h 393254"/>
              <a:gd name="connsiteX66" fmla="*/ 30675 w 664753"/>
              <a:gd name="connsiteY66" fmla="*/ 63663 h 393254"/>
              <a:gd name="connsiteX67" fmla="*/ 29545 w 664753"/>
              <a:gd name="connsiteY67" fmla="*/ 63663 h 393254"/>
              <a:gd name="connsiteX68" fmla="*/ 28414 w 664753"/>
              <a:gd name="connsiteY68" fmla="*/ 63663 h 393254"/>
              <a:gd name="connsiteX69" fmla="*/ 27283 w 664753"/>
              <a:gd name="connsiteY69" fmla="*/ 62532 h 393254"/>
              <a:gd name="connsiteX70" fmla="*/ 28414 w 664753"/>
              <a:gd name="connsiteY70" fmla="*/ 62532 h 393254"/>
              <a:gd name="connsiteX71" fmla="*/ 29545 w 664753"/>
              <a:gd name="connsiteY71" fmla="*/ 61401 h 393254"/>
              <a:gd name="connsiteX72" fmla="*/ 29545 w 664753"/>
              <a:gd name="connsiteY72" fmla="*/ 60234 h 393254"/>
              <a:gd name="connsiteX73" fmla="*/ 31842 w 664753"/>
              <a:gd name="connsiteY73" fmla="*/ 60234 h 393254"/>
              <a:gd name="connsiteX74" fmla="*/ 31842 w 664753"/>
              <a:gd name="connsiteY74" fmla="*/ 57972 h 393254"/>
              <a:gd name="connsiteX75" fmla="*/ 32973 w 664753"/>
              <a:gd name="connsiteY75" fmla="*/ 57972 h 393254"/>
              <a:gd name="connsiteX76" fmla="*/ 34104 w 664753"/>
              <a:gd name="connsiteY76" fmla="*/ 56841 h 393254"/>
              <a:gd name="connsiteX77" fmla="*/ 37496 w 664753"/>
              <a:gd name="connsiteY77" fmla="*/ 56841 h 393254"/>
              <a:gd name="connsiteX78" fmla="*/ 36365 w 664753"/>
              <a:gd name="connsiteY78" fmla="*/ 55710 h 393254"/>
              <a:gd name="connsiteX79" fmla="*/ 37496 w 664753"/>
              <a:gd name="connsiteY79" fmla="*/ 54578 h 393254"/>
              <a:gd name="connsiteX80" fmla="*/ 38662 w 664753"/>
              <a:gd name="connsiteY80" fmla="*/ 54578 h 393254"/>
              <a:gd name="connsiteX81" fmla="*/ 40924 w 664753"/>
              <a:gd name="connsiteY81" fmla="*/ 55710 h 393254"/>
              <a:gd name="connsiteX82" fmla="*/ 42055 w 664753"/>
              <a:gd name="connsiteY82" fmla="*/ 55710 h 393254"/>
              <a:gd name="connsiteX83" fmla="*/ 43186 w 664753"/>
              <a:gd name="connsiteY83" fmla="*/ 56841 h 393254"/>
              <a:gd name="connsiteX84" fmla="*/ 45483 w 664753"/>
              <a:gd name="connsiteY84" fmla="*/ 54578 h 393254"/>
              <a:gd name="connsiteX85" fmla="*/ 46614 w 664753"/>
              <a:gd name="connsiteY85" fmla="*/ 54578 h 393254"/>
              <a:gd name="connsiteX86" fmla="*/ 48876 w 664753"/>
              <a:gd name="connsiteY86" fmla="*/ 53447 h 393254"/>
              <a:gd name="connsiteX87" fmla="*/ 51138 w 664753"/>
              <a:gd name="connsiteY87" fmla="*/ 52281 h 393254"/>
              <a:gd name="connsiteX88" fmla="*/ 48876 w 664753"/>
              <a:gd name="connsiteY88" fmla="*/ 55710 h 393254"/>
              <a:gd name="connsiteX89" fmla="*/ 46614 w 664753"/>
              <a:gd name="connsiteY89" fmla="*/ 59103 h 393254"/>
              <a:gd name="connsiteX90" fmla="*/ 47745 w 664753"/>
              <a:gd name="connsiteY90" fmla="*/ 61401 h 393254"/>
              <a:gd name="connsiteX91" fmla="*/ 46614 w 664753"/>
              <a:gd name="connsiteY91" fmla="*/ 64794 h 393254"/>
              <a:gd name="connsiteX92" fmla="*/ 50007 w 664753"/>
              <a:gd name="connsiteY92" fmla="*/ 63663 h 393254"/>
              <a:gd name="connsiteX93" fmla="*/ 52269 w 664753"/>
              <a:gd name="connsiteY93" fmla="*/ 63663 h 393254"/>
              <a:gd name="connsiteX94" fmla="*/ 53435 w 664753"/>
              <a:gd name="connsiteY94" fmla="*/ 64794 h 393254"/>
              <a:gd name="connsiteX95" fmla="*/ 56827 w 664753"/>
              <a:gd name="connsiteY95" fmla="*/ 67056 h 393254"/>
              <a:gd name="connsiteX96" fmla="*/ 60220 w 664753"/>
              <a:gd name="connsiteY96" fmla="*/ 65925 h 393254"/>
              <a:gd name="connsiteX97" fmla="*/ 61386 w 664753"/>
              <a:gd name="connsiteY97" fmla="*/ 65925 h 393254"/>
              <a:gd name="connsiteX98" fmla="*/ 62517 w 664753"/>
              <a:gd name="connsiteY98" fmla="*/ 67056 h 393254"/>
              <a:gd name="connsiteX99" fmla="*/ 63648 w 664753"/>
              <a:gd name="connsiteY99" fmla="*/ 68223 h 393254"/>
              <a:gd name="connsiteX100" fmla="*/ 64779 w 664753"/>
              <a:gd name="connsiteY100" fmla="*/ 70485 h 393254"/>
              <a:gd name="connsiteX101" fmla="*/ 65910 w 664753"/>
              <a:gd name="connsiteY101" fmla="*/ 71616 h 393254"/>
              <a:gd name="connsiteX102" fmla="*/ 65910 w 664753"/>
              <a:gd name="connsiteY102" fmla="*/ 73879 h 393254"/>
              <a:gd name="connsiteX103" fmla="*/ 67041 w 664753"/>
              <a:gd name="connsiteY103" fmla="*/ 73879 h 393254"/>
              <a:gd name="connsiteX104" fmla="*/ 68207 w 664753"/>
              <a:gd name="connsiteY104" fmla="*/ 75045 h 393254"/>
              <a:gd name="connsiteX105" fmla="*/ 69338 w 664753"/>
              <a:gd name="connsiteY105" fmla="*/ 75045 h 393254"/>
              <a:gd name="connsiteX106" fmla="*/ 70469 w 664753"/>
              <a:gd name="connsiteY106" fmla="*/ 75045 h 393254"/>
              <a:gd name="connsiteX107" fmla="*/ 71600 w 664753"/>
              <a:gd name="connsiteY107" fmla="*/ 75045 h 393254"/>
              <a:gd name="connsiteX108" fmla="*/ 72731 w 664753"/>
              <a:gd name="connsiteY108" fmla="*/ 75045 h 393254"/>
              <a:gd name="connsiteX109" fmla="*/ 75028 w 664753"/>
              <a:gd name="connsiteY109" fmla="*/ 77308 h 393254"/>
              <a:gd name="connsiteX110" fmla="*/ 76159 w 664753"/>
              <a:gd name="connsiteY110" fmla="*/ 79570 h 393254"/>
              <a:gd name="connsiteX111" fmla="*/ 79551 w 664753"/>
              <a:gd name="connsiteY111" fmla="*/ 79570 h 393254"/>
              <a:gd name="connsiteX112" fmla="*/ 79551 w 664753"/>
              <a:gd name="connsiteY112" fmla="*/ 82999 h 393254"/>
              <a:gd name="connsiteX113" fmla="*/ 85241 w 664753"/>
              <a:gd name="connsiteY113" fmla="*/ 79570 h 393254"/>
              <a:gd name="connsiteX114" fmla="*/ 86372 w 664753"/>
              <a:gd name="connsiteY114" fmla="*/ 79570 h 393254"/>
              <a:gd name="connsiteX115" fmla="*/ 88634 w 664753"/>
              <a:gd name="connsiteY115" fmla="*/ 78439 h 393254"/>
              <a:gd name="connsiteX116" fmla="*/ 89765 w 664753"/>
              <a:gd name="connsiteY116" fmla="*/ 79570 h 393254"/>
              <a:gd name="connsiteX117" fmla="*/ 94324 w 664753"/>
              <a:gd name="connsiteY117" fmla="*/ 79570 h 393254"/>
              <a:gd name="connsiteX118" fmla="*/ 96585 w 664753"/>
              <a:gd name="connsiteY118" fmla="*/ 81832 h 393254"/>
              <a:gd name="connsiteX119" fmla="*/ 101144 w 664753"/>
              <a:gd name="connsiteY119" fmla="*/ 81832 h 393254"/>
              <a:gd name="connsiteX120" fmla="*/ 103406 w 664753"/>
              <a:gd name="connsiteY120" fmla="*/ 80701 h 393254"/>
              <a:gd name="connsiteX121" fmla="*/ 105703 w 664753"/>
              <a:gd name="connsiteY121" fmla="*/ 85261 h 393254"/>
              <a:gd name="connsiteX122" fmla="*/ 107965 w 664753"/>
              <a:gd name="connsiteY122" fmla="*/ 85261 h 393254"/>
              <a:gd name="connsiteX123" fmla="*/ 109096 w 664753"/>
              <a:gd name="connsiteY123" fmla="*/ 85261 h 393254"/>
              <a:gd name="connsiteX124" fmla="*/ 111358 w 664753"/>
              <a:gd name="connsiteY124" fmla="*/ 82999 h 393254"/>
              <a:gd name="connsiteX125" fmla="*/ 112524 w 664753"/>
              <a:gd name="connsiteY125" fmla="*/ 80701 h 393254"/>
              <a:gd name="connsiteX126" fmla="*/ 114786 w 664753"/>
              <a:gd name="connsiteY126" fmla="*/ 79570 h 393254"/>
              <a:gd name="connsiteX127" fmla="*/ 115917 w 664753"/>
              <a:gd name="connsiteY127" fmla="*/ 76176 h 393254"/>
              <a:gd name="connsiteX128" fmla="*/ 117048 w 664753"/>
              <a:gd name="connsiteY128" fmla="*/ 75045 h 393254"/>
              <a:gd name="connsiteX129" fmla="*/ 118178 w 664753"/>
              <a:gd name="connsiteY129" fmla="*/ 75045 h 393254"/>
              <a:gd name="connsiteX130" fmla="*/ 118178 w 664753"/>
              <a:gd name="connsiteY130" fmla="*/ 73879 h 393254"/>
              <a:gd name="connsiteX131" fmla="*/ 119309 w 664753"/>
              <a:gd name="connsiteY131" fmla="*/ 73879 h 393254"/>
              <a:gd name="connsiteX132" fmla="*/ 119309 w 664753"/>
              <a:gd name="connsiteY132" fmla="*/ 71616 h 393254"/>
              <a:gd name="connsiteX133" fmla="*/ 120476 w 664753"/>
              <a:gd name="connsiteY133" fmla="*/ 71616 h 393254"/>
              <a:gd name="connsiteX134" fmla="*/ 120476 w 664753"/>
              <a:gd name="connsiteY134" fmla="*/ 73879 h 393254"/>
              <a:gd name="connsiteX135" fmla="*/ 122737 w 664753"/>
              <a:gd name="connsiteY135" fmla="*/ 75045 h 393254"/>
              <a:gd name="connsiteX136" fmla="*/ 121606 w 664753"/>
              <a:gd name="connsiteY136" fmla="*/ 77308 h 393254"/>
              <a:gd name="connsiteX137" fmla="*/ 122737 w 664753"/>
              <a:gd name="connsiteY137" fmla="*/ 77308 h 393254"/>
              <a:gd name="connsiteX138" fmla="*/ 123868 w 664753"/>
              <a:gd name="connsiteY138" fmla="*/ 77308 h 393254"/>
              <a:gd name="connsiteX139" fmla="*/ 124999 w 664753"/>
              <a:gd name="connsiteY139" fmla="*/ 76176 h 393254"/>
              <a:gd name="connsiteX140" fmla="*/ 126130 w 664753"/>
              <a:gd name="connsiteY140" fmla="*/ 76176 h 393254"/>
              <a:gd name="connsiteX141" fmla="*/ 124999 w 664753"/>
              <a:gd name="connsiteY141" fmla="*/ 72748 h 393254"/>
              <a:gd name="connsiteX142" fmla="*/ 127296 w 664753"/>
              <a:gd name="connsiteY142" fmla="*/ 70485 h 393254"/>
              <a:gd name="connsiteX143" fmla="*/ 126130 w 664753"/>
              <a:gd name="connsiteY143" fmla="*/ 69354 h 393254"/>
              <a:gd name="connsiteX144" fmla="*/ 131820 w 664753"/>
              <a:gd name="connsiteY144" fmla="*/ 69354 h 393254"/>
              <a:gd name="connsiteX145" fmla="*/ 132951 w 664753"/>
              <a:gd name="connsiteY145" fmla="*/ 68223 h 393254"/>
              <a:gd name="connsiteX146" fmla="*/ 134082 w 664753"/>
              <a:gd name="connsiteY146" fmla="*/ 65925 h 393254"/>
              <a:gd name="connsiteX147" fmla="*/ 135248 w 664753"/>
              <a:gd name="connsiteY147" fmla="*/ 64794 h 393254"/>
              <a:gd name="connsiteX148" fmla="*/ 135248 w 664753"/>
              <a:gd name="connsiteY148" fmla="*/ 65925 h 393254"/>
              <a:gd name="connsiteX149" fmla="*/ 137510 w 664753"/>
              <a:gd name="connsiteY149" fmla="*/ 68223 h 393254"/>
              <a:gd name="connsiteX150" fmla="*/ 139771 w 664753"/>
              <a:gd name="connsiteY150" fmla="*/ 68223 h 393254"/>
              <a:gd name="connsiteX151" fmla="*/ 142069 w 664753"/>
              <a:gd name="connsiteY151" fmla="*/ 67056 h 393254"/>
              <a:gd name="connsiteX152" fmla="*/ 144330 w 664753"/>
              <a:gd name="connsiteY152" fmla="*/ 64794 h 393254"/>
              <a:gd name="connsiteX153" fmla="*/ 146592 w 664753"/>
              <a:gd name="connsiteY153" fmla="*/ 64794 h 393254"/>
              <a:gd name="connsiteX154" fmla="*/ 147723 w 664753"/>
              <a:gd name="connsiteY154" fmla="*/ 63663 h 393254"/>
              <a:gd name="connsiteX155" fmla="*/ 146592 w 664753"/>
              <a:gd name="connsiteY155" fmla="*/ 62532 h 393254"/>
              <a:gd name="connsiteX156" fmla="*/ 146592 w 664753"/>
              <a:gd name="connsiteY156" fmla="*/ 57972 h 393254"/>
              <a:gd name="connsiteX157" fmla="*/ 151151 w 664753"/>
              <a:gd name="connsiteY157" fmla="*/ 60234 h 393254"/>
              <a:gd name="connsiteX158" fmla="*/ 152282 w 664753"/>
              <a:gd name="connsiteY158" fmla="*/ 59103 h 393254"/>
              <a:gd name="connsiteX159" fmla="*/ 154544 w 664753"/>
              <a:gd name="connsiteY159" fmla="*/ 57972 h 393254"/>
              <a:gd name="connsiteX160" fmla="*/ 154544 w 664753"/>
              <a:gd name="connsiteY160" fmla="*/ 56841 h 393254"/>
              <a:gd name="connsiteX161" fmla="*/ 155675 w 664753"/>
              <a:gd name="connsiteY161" fmla="*/ 54578 h 393254"/>
              <a:gd name="connsiteX162" fmla="*/ 154544 w 664753"/>
              <a:gd name="connsiteY162" fmla="*/ 53447 h 393254"/>
              <a:gd name="connsiteX163" fmla="*/ 155675 w 664753"/>
              <a:gd name="connsiteY163" fmla="*/ 51150 h 393254"/>
              <a:gd name="connsiteX164" fmla="*/ 157972 w 664753"/>
              <a:gd name="connsiteY164" fmla="*/ 50018 h 393254"/>
              <a:gd name="connsiteX165" fmla="*/ 159103 w 664753"/>
              <a:gd name="connsiteY165" fmla="*/ 50018 h 393254"/>
              <a:gd name="connsiteX166" fmla="*/ 157972 w 664753"/>
              <a:gd name="connsiteY166" fmla="*/ 48887 h 393254"/>
              <a:gd name="connsiteX167" fmla="*/ 160234 w 664753"/>
              <a:gd name="connsiteY167" fmla="*/ 45494 h 393254"/>
              <a:gd name="connsiteX168" fmla="*/ 162495 w 664753"/>
              <a:gd name="connsiteY168" fmla="*/ 45494 h 393254"/>
              <a:gd name="connsiteX169" fmla="*/ 165923 w 664753"/>
              <a:gd name="connsiteY169" fmla="*/ 45494 h 393254"/>
              <a:gd name="connsiteX170" fmla="*/ 169316 w 664753"/>
              <a:gd name="connsiteY170" fmla="*/ 45494 h 393254"/>
              <a:gd name="connsiteX171" fmla="*/ 168185 w 664753"/>
              <a:gd name="connsiteY171" fmla="*/ 45494 h 393254"/>
              <a:gd name="connsiteX172" fmla="*/ 167054 w 664753"/>
              <a:gd name="connsiteY172" fmla="*/ 43196 h 393254"/>
              <a:gd name="connsiteX173" fmla="*/ 167054 w 664753"/>
              <a:gd name="connsiteY173" fmla="*/ 40934 h 393254"/>
              <a:gd name="connsiteX174" fmla="*/ 168185 w 664753"/>
              <a:gd name="connsiteY174" fmla="*/ 39803 h 393254"/>
              <a:gd name="connsiteX175" fmla="*/ 165923 w 664753"/>
              <a:gd name="connsiteY175" fmla="*/ 37505 h 393254"/>
              <a:gd name="connsiteX176" fmla="*/ 168185 w 664753"/>
              <a:gd name="connsiteY176" fmla="*/ 36374 h 393254"/>
              <a:gd name="connsiteX177" fmla="*/ 165923 w 664753"/>
              <a:gd name="connsiteY177" fmla="*/ 35243 h 393254"/>
              <a:gd name="connsiteX178" fmla="*/ 168185 w 664753"/>
              <a:gd name="connsiteY178" fmla="*/ 32980 h 393254"/>
              <a:gd name="connsiteX179" fmla="*/ 169316 w 664753"/>
              <a:gd name="connsiteY179" fmla="*/ 32980 h 393254"/>
              <a:gd name="connsiteX180" fmla="*/ 169316 w 664753"/>
              <a:gd name="connsiteY180" fmla="*/ 30683 h 393254"/>
              <a:gd name="connsiteX181" fmla="*/ 170447 w 664753"/>
              <a:gd name="connsiteY181" fmla="*/ 29552 h 393254"/>
              <a:gd name="connsiteX182" fmla="*/ 176137 w 664753"/>
              <a:gd name="connsiteY182" fmla="*/ 26158 h 393254"/>
              <a:gd name="connsiteX183" fmla="*/ 177268 w 664753"/>
              <a:gd name="connsiteY183" fmla="*/ 26158 h 393254"/>
              <a:gd name="connsiteX184" fmla="*/ 178399 w 664753"/>
              <a:gd name="connsiteY184" fmla="*/ 27289 h 393254"/>
              <a:gd name="connsiteX185" fmla="*/ 181827 w 664753"/>
              <a:gd name="connsiteY185" fmla="*/ 28420 h 393254"/>
              <a:gd name="connsiteX186" fmla="*/ 187516 w 664753"/>
              <a:gd name="connsiteY186" fmla="*/ 28420 h 393254"/>
              <a:gd name="connsiteX187" fmla="*/ 188647 w 664753"/>
              <a:gd name="connsiteY187" fmla="*/ 26158 h 393254"/>
              <a:gd name="connsiteX188" fmla="*/ 192040 w 664753"/>
              <a:gd name="connsiteY188" fmla="*/ 26158 h 393254"/>
              <a:gd name="connsiteX189" fmla="*/ 195468 w 664753"/>
              <a:gd name="connsiteY189" fmla="*/ 26158 h 393254"/>
              <a:gd name="connsiteX190" fmla="*/ 197730 w 664753"/>
              <a:gd name="connsiteY190" fmla="*/ 23896 h 393254"/>
              <a:gd name="connsiteX191" fmla="*/ 199992 w 664753"/>
              <a:gd name="connsiteY191" fmla="*/ 22729 h 393254"/>
              <a:gd name="connsiteX192" fmla="*/ 202289 w 664753"/>
              <a:gd name="connsiteY192" fmla="*/ 23896 h 393254"/>
              <a:gd name="connsiteX193" fmla="*/ 205681 w 664753"/>
              <a:gd name="connsiteY193" fmla="*/ 23896 h 393254"/>
              <a:gd name="connsiteX194" fmla="*/ 205681 w 664753"/>
              <a:gd name="connsiteY194" fmla="*/ 21598 h 393254"/>
              <a:gd name="connsiteX195" fmla="*/ 207943 w 664753"/>
              <a:gd name="connsiteY195" fmla="*/ 21598 h 393254"/>
              <a:gd name="connsiteX196" fmla="*/ 211371 w 664753"/>
              <a:gd name="connsiteY196" fmla="*/ 21598 h 393254"/>
              <a:gd name="connsiteX197" fmla="*/ 211371 w 664753"/>
              <a:gd name="connsiteY197" fmla="*/ 20467 h 393254"/>
              <a:gd name="connsiteX198" fmla="*/ 213633 w 664753"/>
              <a:gd name="connsiteY198" fmla="*/ 20467 h 393254"/>
              <a:gd name="connsiteX199" fmla="*/ 214764 w 664753"/>
              <a:gd name="connsiteY199" fmla="*/ 21598 h 393254"/>
              <a:gd name="connsiteX200" fmla="*/ 219323 w 664753"/>
              <a:gd name="connsiteY200" fmla="*/ 20467 h 393254"/>
              <a:gd name="connsiteX201" fmla="*/ 219323 w 664753"/>
              <a:gd name="connsiteY201" fmla="*/ 15942 h 393254"/>
              <a:gd name="connsiteX202" fmla="*/ 220454 w 664753"/>
              <a:gd name="connsiteY202" fmla="*/ 14776 h 393254"/>
              <a:gd name="connsiteX203" fmla="*/ 223882 w 664753"/>
              <a:gd name="connsiteY203" fmla="*/ 14776 h 393254"/>
              <a:gd name="connsiteX204" fmla="*/ 227274 w 664753"/>
              <a:gd name="connsiteY204" fmla="*/ 14776 h 393254"/>
              <a:gd name="connsiteX205" fmla="*/ 229536 w 664753"/>
              <a:gd name="connsiteY205" fmla="*/ 14776 h 393254"/>
              <a:gd name="connsiteX206" fmla="*/ 231833 w 664753"/>
              <a:gd name="connsiteY206" fmla="*/ 10251 h 393254"/>
              <a:gd name="connsiteX207" fmla="*/ 232964 w 664753"/>
              <a:gd name="connsiteY207" fmla="*/ 10251 h 393254"/>
              <a:gd name="connsiteX208" fmla="*/ 236357 w 664753"/>
              <a:gd name="connsiteY208" fmla="*/ 10251 h 393254"/>
              <a:gd name="connsiteX209" fmla="*/ 239785 w 664753"/>
              <a:gd name="connsiteY209" fmla="*/ 6822 h 393254"/>
              <a:gd name="connsiteX210" fmla="*/ 244308 w 664753"/>
              <a:gd name="connsiteY210" fmla="*/ 5691 h 393254"/>
              <a:gd name="connsiteX211" fmla="*/ 245439 w 664753"/>
              <a:gd name="connsiteY211" fmla="*/ 4560 h 393254"/>
              <a:gd name="connsiteX212" fmla="*/ 247736 w 664753"/>
              <a:gd name="connsiteY212" fmla="*/ 5691 h 393254"/>
              <a:gd name="connsiteX213" fmla="*/ 249998 w 664753"/>
              <a:gd name="connsiteY213" fmla="*/ 5691 h 393254"/>
              <a:gd name="connsiteX214" fmla="*/ 251129 w 664753"/>
              <a:gd name="connsiteY214" fmla="*/ 3429 h 393254"/>
              <a:gd name="connsiteX215" fmla="*/ 252260 w 664753"/>
              <a:gd name="connsiteY215" fmla="*/ 1167 h 393254"/>
              <a:gd name="connsiteX216" fmla="*/ 253426 w 664753"/>
              <a:gd name="connsiteY216" fmla="*/ 0 h 393254"/>
              <a:gd name="connsiteX217" fmla="*/ 254557 w 664753"/>
              <a:gd name="connsiteY217" fmla="*/ 0 h 393254"/>
              <a:gd name="connsiteX218" fmla="*/ 256819 w 664753"/>
              <a:gd name="connsiteY218" fmla="*/ 1167 h 393254"/>
              <a:gd name="connsiteX219" fmla="*/ 257950 w 664753"/>
              <a:gd name="connsiteY219" fmla="*/ 3429 h 393254"/>
              <a:gd name="connsiteX220" fmla="*/ 261378 w 664753"/>
              <a:gd name="connsiteY220" fmla="*/ 2298 h 393254"/>
              <a:gd name="connsiteX221" fmla="*/ 263640 w 664753"/>
              <a:gd name="connsiteY221" fmla="*/ 3429 h 393254"/>
              <a:gd name="connsiteX222" fmla="*/ 267032 w 664753"/>
              <a:gd name="connsiteY222" fmla="*/ 3429 h 393254"/>
              <a:gd name="connsiteX223" fmla="*/ 265901 w 664753"/>
              <a:gd name="connsiteY223" fmla="*/ 4560 h 393254"/>
              <a:gd name="connsiteX224" fmla="*/ 267032 w 664753"/>
              <a:gd name="connsiteY224" fmla="*/ 10251 h 393254"/>
              <a:gd name="connsiteX225" fmla="*/ 267032 w 664753"/>
              <a:gd name="connsiteY225" fmla="*/ 12513 h 393254"/>
              <a:gd name="connsiteX226" fmla="*/ 268163 w 664753"/>
              <a:gd name="connsiteY226" fmla="*/ 14776 h 393254"/>
              <a:gd name="connsiteX227" fmla="*/ 265901 w 664753"/>
              <a:gd name="connsiteY227" fmla="*/ 20467 h 393254"/>
              <a:gd name="connsiteX228" fmla="*/ 268163 w 664753"/>
              <a:gd name="connsiteY228" fmla="*/ 21598 h 393254"/>
              <a:gd name="connsiteX229" fmla="*/ 269329 w 664753"/>
              <a:gd name="connsiteY229" fmla="*/ 21598 h 393254"/>
              <a:gd name="connsiteX230" fmla="*/ 268163 w 664753"/>
              <a:gd name="connsiteY230" fmla="*/ 25027 h 393254"/>
              <a:gd name="connsiteX231" fmla="*/ 267032 w 664753"/>
              <a:gd name="connsiteY231" fmla="*/ 26158 h 393254"/>
              <a:gd name="connsiteX232" fmla="*/ 263640 w 664753"/>
              <a:gd name="connsiteY232" fmla="*/ 27289 h 393254"/>
              <a:gd name="connsiteX233" fmla="*/ 263640 w 664753"/>
              <a:gd name="connsiteY233" fmla="*/ 29552 h 393254"/>
              <a:gd name="connsiteX234" fmla="*/ 261378 w 664753"/>
              <a:gd name="connsiteY234" fmla="*/ 30683 h 393254"/>
              <a:gd name="connsiteX235" fmla="*/ 257950 w 664753"/>
              <a:gd name="connsiteY235" fmla="*/ 31849 h 393254"/>
              <a:gd name="connsiteX236" fmla="*/ 256819 w 664753"/>
              <a:gd name="connsiteY236" fmla="*/ 32980 h 393254"/>
              <a:gd name="connsiteX237" fmla="*/ 255688 w 664753"/>
              <a:gd name="connsiteY237" fmla="*/ 32980 h 393254"/>
              <a:gd name="connsiteX238" fmla="*/ 253426 w 664753"/>
              <a:gd name="connsiteY238" fmla="*/ 35243 h 393254"/>
              <a:gd name="connsiteX239" fmla="*/ 249998 w 664753"/>
              <a:gd name="connsiteY239" fmla="*/ 38671 h 393254"/>
              <a:gd name="connsiteX240" fmla="*/ 249998 w 664753"/>
              <a:gd name="connsiteY240" fmla="*/ 44327 h 393254"/>
              <a:gd name="connsiteX241" fmla="*/ 247736 w 664753"/>
              <a:gd name="connsiteY241" fmla="*/ 44327 h 393254"/>
              <a:gd name="connsiteX242" fmla="*/ 244308 w 664753"/>
              <a:gd name="connsiteY242" fmla="*/ 43196 h 393254"/>
              <a:gd name="connsiteX243" fmla="*/ 242047 w 664753"/>
              <a:gd name="connsiteY243" fmla="*/ 44327 h 393254"/>
              <a:gd name="connsiteX244" fmla="*/ 240916 w 664753"/>
              <a:gd name="connsiteY244" fmla="*/ 47756 h 393254"/>
              <a:gd name="connsiteX245" fmla="*/ 239785 w 664753"/>
              <a:gd name="connsiteY245" fmla="*/ 48887 h 393254"/>
              <a:gd name="connsiteX246" fmla="*/ 235226 w 664753"/>
              <a:gd name="connsiteY246" fmla="*/ 51150 h 393254"/>
              <a:gd name="connsiteX247" fmla="*/ 234095 w 664753"/>
              <a:gd name="connsiteY247" fmla="*/ 51150 h 393254"/>
              <a:gd name="connsiteX248" fmla="*/ 232964 w 664753"/>
              <a:gd name="connsiteY248" fmla="*/ 54578 h 393254"/>
              <a:gd name="connsiteX249" fmla="*/ 232964 w 664753"/>
              <a:gd name="connsiteY249" fmla="*/ 59103 h 393254"/>
              <a:gd name="connsiteX250" fmla="*/ 230667 w 664753"/>
              <a:gd name="connsiteY250" fmla="*/ 61401 h 393254"/>
              <a:gd name="connsiteX251" fmla="*/ 230667 w 664753"/>
              <a:gd name="connsiteY251" fmla="*/ 62532 h 393254"/>
              <a:gd name="connsiteX252" fmla="*/ 230667 w 664753"/>
              <a:gd name="connsiteY252" fmla="*/ 63663 h 393254"/>
              <a:gd name="connsiteX253" fmla="*/ 229536 w 664753"/>
              <a:gd name="connsiteY253" fmla="*/ 64794 h 393254"/>
              <a:gd name="connsiteX254" fmla="*/ 229536 w 664753"/>
              <a:gd name="connsiteY254" fmla="*/ 67056 h 393254"/>
              <a:gd name="connsiteX255" fmla="*/ 230667 w 664753"/>
              <a:gd name="connsiteY255" fmla="*/ 69354 h 393254"/>
              <a:gd name="connsiteX256" fmla="*/ 231833 w 664753"/>
              <a:gd name="connsiteY256" fmla="*/ 70485 h 393254"/>
              <a:gd name="connsiteX257" fmla="*/ 230667 w 664753"/>
              <a:gd name="connsiteY257" fmla="*/ 73879 h 393254"/>
              <a:gd name="connsiteX258" fmla="*/ 229536 w 664753"/>
              <a:gd name="connsiteY258" fmla="*/ 84130 h 393254"/>
              <a:gd name="connsiteX259" fmla="*/ 226143 w 664753"/>
              <a:gd name="connsiteY259" fmla="*/ 87523 h 393254"/>
              <a:gd name="connsiteX260" fmla="*/ 222715 w 664753"/>
              <a:gd name="connsiteY260" fmla="*/ 87523 h 393254"/>
              <a:gd name="connsiteX261" fmla="*/ 221585 w 664753"/>
              <a:gd name="connsiteY261" fmla="*/ 87523 h 393254"/>
              <a:gd name="connsiteX262" fmla="*/ 218192 w 664753"/>
              <a:gd name="connsiteY262" fmla="*/ 87523 h 393254"/>
              <a:gd name="connsiteX263" fmla="*/ 217061 w 664753"/>
              <a:gd name="connsiteY263" fmla="*/ 87523 h 393254"/>
              <a:gd name="connsiteX264" fmla="*/ 214764 w 664753"/>
              <a:gd name="connsiteY264" fmla="*/ 90952 h 393254"/>
              <a:gd name="connsiteX265" fmla="*/ 214764 w 664753"/>
              <a:gd name="connsiteY265" fmla="*/ 92083 h 393254"/>
              <a:gd name="connsiteX266" fmla="*/ 215895 w 664753"/>
              <a:gd name="connsiteY266" fmla="*/ 93215 h 393254"/>
              <a:gd name="connsiteX267" fmla="*/ 214764 w 664753"/>
              <a:gd name="connsiteY267" fmla="*/ 97774 h 393254"/>
              <a:gd name="connsiteX268" fmla="*/ 214764 w 664753"/>
              <a:gd name="connsiteY268" fmla="*/ 100037 h 393254"/>
              <a:gd name="connsiteX269" fmla="*/ 215895 w 664753"/>
              <a:gd name="connsiteY269" fmla="*/ 100037 h 393254"/>
              <a:gd name="connsiteX270" fmla="*/ 215895 w 664753"/>
              <a:gd name="connsiteY270" fmla="*/ 102299 h 393254"/>
              <a:gd name="connsiteX271" fmla="*/ 215895 w 664753"/>
              <a:gd name="connsiteY271" fmla="*/ 106859 h 393254"/>
              <a:gd name="connsiteX272" fmla="*/ 217061 w 664753"/>
              <a:gd name="connsiteY272" fmla="*/ 109121 h 393254"/>
              <a:gd name="connsiteX273" fmla="*/ 215895 w 664753"/>
              <a:gd name="connsiteY273" fmla="*/ 111384 h 393254"/>
              <a:gd name="connsiteX274" fmla="*/ 217061 w 664753"/>
              <a:gd name="connsiteY274" fmla="*/ 112550 h 393254"/>
              <a:gd name="connsiteX275" fmla="*/ 214764 w 664753"/>
              <a:gd name="connsiteY275" fmla="*/ 118206 h 393254"/>
              <a:gd name="connsiteX276" fmla="*/ 227274 w 664753"/>
              <a:gd name="connsiteY276" fmla="*/ 115944 h 393254"/>
              <a:gd name="connsiteX277" fmla="*/ 229536 w 664753"/>
              <a:gd name="connsiteY277" fmla="*/ 115944 h 393254"/>
              <a:gd name="connsiteX278" fmla="*/ 238654 w 664753"/>
              <a:gd name="connsiteY278" fmla="*/ 117075 h 393254"/>
              <a:gd name="connsiteX279" fmla="*/ 243178 w 664753"/>
              <a:gd name="connsiteY279" fmla="*/ 114813 h 393254"/>
              <a:gd name="connsiteX280" fmla="*/ 247736 w 664753"/>
              <a:gd name="connsiteY280" fmla="*/ 115944 h 393254"/>
              <a:gd name="connsiteX281" fmla="*/ 246606 w 664753"/>
              <a:gd name="connsiteY281" fmla="*/ 118206 h 393254"/>
              <a:gd name="connsiteX282" fmla="*/ 248867 w 664753"/>
              <a:gd name="connsiteY282" fmla="*/ 120504 h 393254"/>
              <a:gd name="connsiteX283" fmla="*/ 251129 w 664753"/>
              <a:gd name="connsiteY283" fmla="*/ 121635 h 393254"/>
              <a:gd name="connsiteX284" fmla="*/ 251129 w 664753"/>
              <a:gd name="connsiteY284" fmla="*/ 126159 h 393254"/>
              <a:gd name="connsiteX285" fmla="*/ 249998 w 664753"/>
              <a:gd name="connsiteY285" fmla="*/ 128457 h 393254"/>
              <a:gd name="connsiteX286" fmla="*/ 252260 w 664753"/>
              <a:gd name="connsiteY286" fmla="*/ 130719 h 393254"/>
              <a:gd name="connsiteX287" fmla="*/ 252260 w 664753"/>
              <a:gd name="connsiteY287" fmla="*/ 131851 h 393254"/>
              <a:gd name="connsiteX288" fmla="*/ 253426 w 664753"/>
              <a:gd name="connsiteY288" fmla="*/ 132982 h 393254"/>
              <a:gd name="connsiteX289" fmla="*/ 253426 w 664753"/>
              <a:gd name="connsiteY289" fmla="*/ 135279 h 393254"/>
              <a:gd name="connsiteX290" fmla="*/ 256819 w 664753"/>
              <a:gd name="connsiteY290" fmla="*/ 137542 h 393254"/>
              <a:gd name="connsiteX291" fmla="*/ 263640 w 664753"/>
              <a:gd name="connsiteY291" fmla="*/ 137542 h 393254"/>
              <a:gd name="connsiteX292" fmla="*/ 270460 w 664753"/>
              <a:gd name="connsiteY292" fmla="*/ 132982 h 393254"/>
              <a:gd name="connsiteX293" fmla="*/ 273853 w 664753"/>
              <a:gd name="connsiteY293" fmla="*/ 128457 h 393254"/>
              <a:gd name="connsiteX294" fmla="*/ 274984 w 664753"/>
              <a:gd name="connsiteY294" fmla="*/ 128457 h 393254"/>
              <a:gd name="connsiteX295" fmla="*/ 282971 w 664753"/>
              <a:gd name="connsiteY295" fmla="*/ 126159 h 393254"/>
              <a:gd name="connsiteX296" fmla="*/ 285233 w 664753"/>
              <a:gd name="connsiteY296" fmla="*/ 125028 h 393254"/>
              <a:gd name="connsiteX297" fmla="*/ 288625 w 664753"/>
              <a:gd name="connsiteY297" fmla="*/ 123897 h 393254"/>
              <a:gd name="connsiteX298" fmla="*/ 289756 w 664753"/>
              <a:gd name="connsiteY298" fmla="*/ 122766 h 393254"/>
              <a:gd name="connsiteX299" fmla="*/ 295446 w 664753"/>
              <a:gd name="connsiteY299" fmla="*/ 118206 h 393254"/>
              <a:gd name="connsiteX300" fmla="*/ 297708 w 664753"/>
              <a:gd name="connsiteY300" fmla="*/ 118206 h 393254"/>
              <a:gd name="connsiteX301" fmla="*/ 298874 w 664753"/>
              <a:gd name="connsiteY301" fmla="*/ 120504 h 393254"/>
              <a:gd name="connsiteX302" fmla="*/ 300005 w 664753"/>
              <a:gd name="connsiteY302" fmla="*/ 123897 h 393254"/>
              <a:gd name="connsiteX303" fmla="*/ 300005 w 664753"/>
              <a:gd name="connsiteY303" fmla="*/ 126159 h 393254"/>
              <a:gd name="connsiteX304" fmla="*/ 301136 w 664753"/>
              <a:gd name="connsiteY304" fmla="*/ 128457 h 393254"/>
              <a:gd name="connsiteX305" fmla="*/ 301136 w 664753"/>
              <a:gd name="connsiteY305" fmla="*/ 129588 h 393254"/>
              <a:gd name="connsiteX306" fmla="*/ 303398 w 664753"/>
              <a:gd name="connsiteY306" fmla="*/ 129588 h 393254"/>
              <a:gd name="connsiteX307" fmla="*/ 302267 w 664753"/>
              <a:gd name="connsiteY307" fmla="*/ 130719 h 393254"/>
              <a:gd name="connsiteX308" fmla="*/ 302267 w 664753"/>
              <a:gd name="connsiteY308" fmla="*/ 131851 h 393254"/>
              <a:gd name="connsiteX309" fmla="*/ 305695 w 664753"/>
              <a:gd name="connsiteY309" fmla="*/ 128457 h 393254"/>
              <a:gd name="connsiteX310" fmla="*/ 310218 w 664753"/>
              <a:gd name="connsiteY310" fmla="*/ 126159 h 393254"/>
              <a:gd name="connsiteX311" fmla="*/ 311349 w 664753"/>
              <a:gd name="connsiteY311" fmla="*/ 126159 h 393254"/>
              <a:gd name="connsiteX312" fmla="*/ 317039 w 664753"/>
              <a:gd name="connsiteY312" fmla="*/ 123897 h 393254"/>
              <a:gd name="connsiteX313" fmla="*/ 322729 w 664753"/>
              <a:gd name="connsiteY313" fmla="*/ 121635 h 393254"/>
              <a:gd name="connsiteX314" fmla="*/ 334073 w 664753"/>
              <a:gd name="connsiteY314" fmla="*/ 131851 h 393254"/>
              <a:gd name="connsiteX315" fmla="*/ 334073 w 664753"/>
              <a:gd name="connsiteY315" fmla="*/ 140935 h 393254"/>
              <a:gd name="connsiteX316" fmla="*/ 340894 w 664753"/>
              <a:gd name="connsiteY316" fmla="*/ 139804 h 393254"/>
              <a:gd name="connsiteX317" fmla="*/ 338632 w 664753"/>
              <a:gd name="connsiteY317" fmla="*/ 147758 h 393254"/>
              <a:gd name="connsiteX318" fmla="*/ 336370 w 664753"/>
              <a:gd name="connsiteY318" fmla="*/ 151186 h 393254"/>
              <a:gd name="connsiteX319" fmla="*/ 336370 w 664753"/>
              <a:gd name="connsiteY319" fmla="*/ 153449 h 393254"/>
              <a:gd name="connsiteX320" fmla="*/ 335239 w 664753"/>
              <a:gd name="connsiteY320" fmla="*/ 156842 h 393254"/>
              <a:gd name="connsiteX321" fmla="*/ 338632 w 664753"/>
              <a:gd name="connsiteY321" fmla="*/ 162533 h 393254"/>
              <a:gd name="connsiteX322" fmla="*/ 343191 w 664753"/>
              <a:gd name="connsiteY322" fmla="*/ 164831 h 393254"/>
              <a:gd name="connsiteX323" fmla="*/ 344322 w 664753"/>
              <a:gd name="connsiteY323" fmla="*/ 164831 h 393254"/>
              <a:gd name="connsiteX324" fmla="*/ 347715 w 664753"/>
              <a:gd name="connsiteY324" fmla="*/ 155711 h 393254"/>
              <a:gd name="connsiteX325" fmla="*/ 353404 w 664753"/>
              <a:gd name="connsiteY325" fmla="*/ 155711 h 393254"/>
              <a:gd name="connsiteX326" fmla="*/ 356797 w 664753"/>
              <a:gd name="connsiteY326" fmla="*/ 156842 h 393254"/>
              <a:gd name="connsiteX327" fmla="*/ 360225 w 664753"/>
              <a:gd name="connsiteY327" fmla="*/ 156842 h 393254"/>
              <a:gd name="connsiteX328" fmla="*/ 361356 w 664753"/>
              <a:gd name="connsiteY328" fmla="*/ 156842 h 393254"/>
              <a:gd name="connsiteX329" fmla="*/ 368177 w 664753"/>
              <a:gd name="connsiteY329" fmla="*/ 146626 h 393254"/>
              <a:gd name="connsiteX330" fmla="*/ 368177 w 664753"/>
              <a:gd name="connsiteY330" fmla="*/ 145495 h 393254"/>
              <a:gd name="connsiteX331" fmla="*/ 367046 w 664753"/>
              <a:gd name="connsiteY331" fmla="*/ 143233 h 393254"/>
              <a:gd name="connsiteX332" fmla="*/ 368177 w 664753"/>
              <a:gd name="connsiteY332" fmla="*/ 142102 h 393254"/>
              <a:gd name="connsiteX333" fmla="*/ 369308 w 664753"/>
              <a:gd name="connsiteY333" fmla="*/ 140935 h 393254"/>
              <a:gd name="connsiteX334" fmla="*/ 371605 w 664753"/>
              <a:gd name="connsiteY334" fmla="*/ 140935 h 393254"/>
              <a:gd name="connsiteX335" fmla="*/ 373866 w 664753"/>
              <a:gd name="connsiteY335" fmla="*/ 138673 h 393254"/>
              <a:gd name="connsiteX336" fmla="*/ 377259 w 664753"/>
              <a:gd name="connsiteY336" fmla="*/ 137542 h 393254"/>
              <a:gd name="connsiteX337" fmla="*/ 378390 w 664753"/>
              <a:gd name="connsiteY337" fmla="*/ 136411 h 393254"/>
              <a:gd name="connsiteX338" fmla="*/ 379556 w 664753"/>
              <a:gd name="connsiteY338" fmla="*/ 129588 h 393254"/>
              <a:gd name="connsiteX339" fmla="*/ 378390 w 664753"/>
              <a:gd name="connsiteY339" fmla="*/ 126159 h 393254"/>
              <a:gd name="connsiteX340" fmla="*/ 377259 w 664753"/>
              <a:gd name="connsiteY340" fmla="*/ 125028 h 393254"/>
              <a:gd name="connsiteX341" fmla="*/ 376128 w 664753"/>
              <a:gd name="connsiteY341" fmla="*/ 123897 h 393254"/>
              <a:gd name="connsiteX342" fmla="*/ 374997 w 664753"/>
              <a:gd name="connsiteY342" fmla="*/ 123897 h 393254"/>
              <a:gd name="connsiteX343" fmla="*/ 374997 w 664753"/>
              <a:gd name="connsiteY343" fmla="*/ 122766 h 393254"/>
              <a:gd name="connsiteX344" fmla="*/ 373866 w 664753"/>
              <a:gd name="connsiteY344" fmla="*/ 122766 h 393254"/>
              <a:gd name="connsiteX345" fmla="*/ 371605 w 664753"/>
              <a:gd name="connsiteY345" fmla="*/ 121635 h 393254"/>
              <a:gd name="connsiteX346" fmla="*/ 369308 w 664753"/>
              <a:gd name="connsiteY346" fmla="*/ 118206 h 393254"/>
              <a:gd name="connsiteX347" fmla="*/ 371605 w 664753"/>
              <a:gd name="connsiteY347" fmla="*/ 115944 h 393254"/>
              <a:gd name="connsiteX348" fmla="*/ 372736 w 664753"/>
              <a:gd name="connsiteY348" fmla="*/ 107990 h 393254"/>
              <a:gd name="connsiteX349" fmla="*/ 376128 w 664753"/>
              <a:gd name="connsiteY349" fmla="*/ 101168 h 393254"/>
              <a:gd name="connsiteX350" fmla="*/ 374997 w 664753"/>
              <a:gd name="connsiteY350" fmla="*/ 98906 h 393254"/>
              <a:gd name="connsiteX351" fmla="*/ 377259 w 664753"/>
              <a:gd name="connsiteY351" fmla="*/ 97774 h 393254"/>
              <a:gd name="connsiteX352" fmla="*/ 378390 w 664753"/>
              <a:gd name="connsiteY352" fmla="*/ 98906 h 393254"/>
              <a:gd name="connsiteX353" fmla="*/ 384080 w 664753"/>
              <a:gd name="connsiteY353" fmla="*/ 101168 h 393254"/>
              <a:gd name="connsiteX354" fmla="*/ 386342 w 664753"/>
              <a:gd name="connsiteY354" fmla="*/ 104561 h 393254"/>
              <a:gd name="connsiteX355" fmla="*/ 387508 w 664753"/>
              <a:gd name="connsiteY355" fmla="*/ 103430 h 393254"/>
              <a:gd name="connsiteX356" fmla="*/ 389770 w 664753"/>
              <a:gd name="connsiteY356" fmla="*/ 104561 h 393254"/>
              <a:gd name="connsiteX357" fmla="*/ 389770 w 664753"/>
              <a:gd name="connsiteY357" fmla="*/ 103430 h 393254"/>
              <a:gd name="connsiteX358" fmla="*/ 388639 w 664753"/>
              <a:gd name="connsiteY358" fmla="*/ 98906 h 393254"/>
              <a:gd name="connsiteX359" fmla="*/ 388639 w 664753"/>
              <a:gd name="connsiteY359" fmla="*/ 92083 h 393254"/>
              <a:gd name="connsiteX360" fmla="*/ 387508 w 664753"/>
              <a:gd name="connsiteY360" fmla="*/ 90952 h 393254"/>
              <a:gd name="connsiteX361" fmla="*/ 386342 w 664753"/>
              <a:gd name="connsiteY361" fmla="*/ 90952 h 393254"/>
              <a:gd name="connsiteX362" fmla="*/ 384080 w 664753"/>
              <a:gd name="connsiteY362" fmla="*/ 89786 h 393254"/>
              <a:gd name="connsiteX363" fmla="*/ 382949 w 664753"/>
              <a:gd name="connsiteY363" fmla="*/ 88655 h 393254"/>
              <a:gd name="connsiteX364" fmla="*/ 381818 w 664753"/>
              <a:gd name="connsiteY364" fmla="*/ 85261 h 393254"/>
              <a:gd name="connsiteX365" fmla="*/ 379556 w 664753"/>
              <a:gd name="connsiteY365" fmla="*/ 84130 h 393254"/>
              <a:gd name="connsiteX366" fmla="*/ 376128 w 664753"/>
              <a:gd name="connsiteY366" fmla="*/ 81832 h 393254"/>
              <a:gd name="connsiteX367" fmla="*/ 374997 w 664753"/>
              <a:gd name="connsiteY367" fmla="*/ 81832 h 393254"/>
              <a:gd name="connsiteX368" fmla="*/ 374997 w 664753"/>
              <a:gd name="connsiteY368" fmla="*/ 78439 h 393254"/>
              <a:gd name="connsiteX369" fmla="*/ 373866 w 664753"/>
              <a:gd name="connsiteY369" fmla="*/ 75045 h 393254"/>
              <a:gd name="connsiteX370" fmla="*/ 373866 w 664753"/>
              <a:gd name="connsiteY370" fmla="*/ 72748 h 393254"/>
              <a:gd name="connsiteX371" fmla="*/ 374997 w 664753"/>
              <a:gd name="connsiteY371" fmla="*/ 70485 h 393254"/>
              <a:gd name="connsiteX372" fmla="*/ 378390 w 664753"/>
              <a:gd name="connsiteY372" fmla="*/ 64794 h 393254"/>
              <a:gd name="connsiteX373" fmla="*/ 378390 w 664753"/>
              <a:gd name="connsiteY373" fmla="*/ 62532 h 393254"/>
              <a:gd name="connsiteX374" fmla="*/ 379556 w 664753"/>
              <a:gd name="connsiteY374" fmla="*/ 56841 h 393254"/>
              <a:gd name="connsiteX375" fmla="*/ 386342 w 664753"/>
              <a:gd name="connsiteY375" fmla="*/ 57972 h 393254"/>
              <a:gd name="connsiteX376" fmla="*/ 390901 w 664753"/>
              <a:gd name="connsiteY376" fmla="*/ 57972 h 393254"/>
              <a:gd name="connsiteX377" fmla="*/ 396590 w 664753"/>
              <a:gd name="connsiteY377" fmla="*/ 46625 h 393254"/>
              <a:gd name="connsiteX378" fmla="*/ 402280 w 664753"/>
              <a:gd name="connsiteY378" fmla="*/ 48887 h 393254"/>
              <a:gd name="connsiteX379" fmla="*/ 405673 w 664753"/>
              <a:gd name="connsiteY379" fmla="*/ 47756 h 393254"/>
              <a:gd name="connsiteX380" fmla="*/ 411363 w 664753"/>
              <a:gd name="connsiteY380" fmla="*/ 44327 h 393254"/>
              <a:gd name="connsiteX381" fmla="*/ 413624 w 664753"/>
              <a:gd name="connsiteY381" fmla="*/ 46625 h 393254"/>
              <a:gd name="connsiteX382" fmla="*/ 415886 w 664753"/>
              <a:gd name="connsiteY382" fmla="*/ 48887 h 393254"/>
              <a:gd name="connsiteX383" fmla="*/ 415886 w 664753"/>
              <a:gd name="connsiteY383" fmla="*/ 50018 h 393254"/>
              <a:gd name="connsiteX384" fmla="*/ 415886 w 664753"/>
              <a:gd name="connsiteY384" fmla="*/ 55710 h 393254"/>
              <a:gd name="connsiteX385" fmla="*/ 413624 w 664753"/>
              <a:gd name="connsiteY385" fmla="*/ 59103 h 393254"/>
              <a:gd name="connsiteX386" fmla="*/ 413624 w 664753"/>
              <a:gd name="connsiteY386" fmla="*/ 60234 h 393254"/>
              <a:gd name="connsiteX387" fmla="*/ 413624 w 664753"/>
              <a:gd name="connsiteY387" fmla="*/ 61401 h 393254"/>
              <a:gd name="connsiteX388" fmla="*/ 413624 w 664753"/>
              <a:gd name="connsiteY388" fmla="*/ 63663 h 393254"/>
              <a:gd name="connsiteX389" fmla="*/ 414755 w 664753"/>
              <a:gd name="connsiteY389" fmla="*/ 63663 h 393254"/>
              <a:gd name="connsiteX390" fmla="*/ 418183 w 664753"/>
              <a:gd name="connsiteY390" fmla="*/ 64794 h 393254"/>
              <a:gd name="connsiteX391" fmla="*/ 420445 w 664753"/>
              <a:gd name="connsiteY391" fmla="*/ 65925 h 393254"/>
              <a:gd name="connsiteX392" fmla="*/ 421576 w 664753"/>
              <a:gd name="connsiteY392" fmla="*/ 71616 h 393254"/>
              <a:gd name="connsiteX393" fmla="*/ 426135 w 664753"/>
              <a:gd name="connsiteY393" fmla="*/ 70485 h 393254"/>
              <a:gd name="connsiteX394" fmla="*/ 427266 w 664753"/>
              <a:gd name="connsiteY394" fmla="*/ 70485 h 393254"/>
              <a:gd name="connsiteX395" fmla="*/ 434087 w 664753"/>
              <a:gd name="connsiteY395" fmla="*/ 70485 h 393254"/>
              <a:gd name="connsiteX396" fmla="*/ 438645 w 664753"/>
              <a:gd name="connsiteY396" fmla="*/ 69354 h 393254"/>
              <a:gd name="connsiteX397" fmla="*/ 440907 w 664753"/>
              <a:gd name="connsiteY397" fmla="*/ 69354 h 393254"/>
              <a:gd name="connsiteX398" fmla="*/ 442038 w 664753"/>
              <a:gd name="connsiteY398" fmla="*/ 69354 h 393254"/>
              <a:gd name="connsiteX399" fmla="*/ 444300 w 664753"/>
              <a:gd name="connsiteY399" fmla="*/ 69354 h 393254"/>
              <a:gd name="connsiteX400" fmla="*/ 445431 w 664753"/>
              <a:gd name="connsiteY400" fmla="*/ 68223 h 393254"/>
              <a:gd name="connsiteX401" fmla="*/ 446597 w 664753"/>
              <a:gd name="connsiteY401" fmla="*/ 68223 h 393254"/>
              <a:gd name="connsiteX402" fmla="*/ 448859 w 664753"/>
              <a:gd name="connsiteY402" fmla="*/ 67056 h 393254"/>
              <a:gd name="connsiteX403" fmla="*/ 449990 w 664753"/>
              <a:gd name="connsiteY403" fmla="*/ 65925 h 393254"/>
              <a:gd name="connsiteX404" fmla="*/ 451121 w 664753"/>
              <a:gd name="connsiteY404" fmla="*/ 65925 h 393254"/>
              <a:gd name="connsiteX405" fmla="*/ 451121 w 664753"/>
              <a:gd name="connsiteY405" fmla="*/ 67056 h 393254"/>
              <a:gd name="connsiteX406" fmla="*/ 452252 w 664753"/>
              <a:gd name="connsiteY406" fmla="*/ 67056 h 393254"/>
              <a:gd name="connsiteX407" fmla="*/ 452252 w 664753"/>
              <a:gd name="connsiteY407" fmla="*/ 65925 h 393254"/>
              <a:gd name="connsiteX408" fmla="*/ 454549 w 664753"/>
              <a:gd name="connsiteY408" fmla="*/ 70485 h 393254"/>
              <a:gd name="connsiteX409" fmla="*/ 456810 w 664753"/>
              <a:gd name="connsiteY409" fmla="*/ 72748 h 393254"/>
              <a:gd name="connsiteX410" fmla="*/ 461369 w 664753"/>
              <a:gd name="connsiteY410" fmla="*/ 73879 h 393254"/>
              <a:gd name="connsiteX411" fmla="*/ 461369 w 664753"/>
              <a:gd name="connsiteY411" fmla="*/ 76176 h 393254"/>
              <a:gd name="connsiteX412" fmla="*/ 461369 w 664753"/>
              <a:gd name="connsiteY412" fmla="*/ 77308 h 393254"/>
              <a:gd name="connsiteX413" fmla="*/ 462500 w 664753"/>
              <a:gd name="connsiteY413" fmla="*/ 78439 h 393254"/>
              <a:gd name="connsiteX414" fmla="*/ 467024 w 664753"/>
              <a:gd name="connsiteY414" fmla="*/ 79570 h 393254"/>
              <a:gd name="connsiteX415" fmla="*/ 469321 w 664753"/>
              <a:gd name="connsiteY415" fmla="*/ 79570 h 393254"/>
              <a:gd name="connsiteX416" fmla="*/ 472714 w 664753"/>
              <a:gd name="connsiteY416" fmla="*/ 80701 h 393254"/>
              <a:gd name="connsiteX417" fmla="*/ 487486 w 664753"/>
              <a:gd name="connsiteY417" fmla="*/ 79570 h 393254"/>
              <a:gd name="connsiteX418" fmla="*/ 499996 w 664753"/>
              <a:gd name="connsiteY418" fmla="*/ 79570 h 393254"/>
              <a:gd name="connsiteX419" fmla="*/ 501127 w 664753"/>
              <a:gd name="connsiteY419" fmla="*/ 78439 h 393254"/>
              <a:gd name="connsiteX420" fmla="*/ 509079 w 664753"/>
              <a:gd name="connsiteY420" fmla="*/ 77308 h 393254"/>
              <a:gd name="connsiteX421" fmla="*/ 510210 w 664753"/>
              <a:gd name="connsiteY421" fmla="*/ 77308 h 393254"/>
              <a:gd name="connsiteX422" fmla="*/ 511341 w 664753"/>
              <a:gd name="connsiteY422" fmla="*/ 77308 h 393254"/>
              <a:gd name="connsiteX423" fmla="*/ 512472 w 664753"/>
              <a:gd name="connsiteY423" fmla="*/ 76176 h 393254"/>
              <a:gd name="connsiteX424" fmla="*/ 515900 w 664753"/>
              <a:gd name="connsiteY424" fmla="*/ 72748 h 393254"/>
              <a:gd name="connsiteX425" fmla="*/ 518161 w 664753"/>
              <a:gd name="connsiteY425" fmla="*/ 73879 h 393254"/>
              <a:gd name="connsiteX426" fmla="*/ 519292 w 664753"/>
              <a:gd name="connsiteY426" fmla="*/ 73879 h 393254"/>
              <a:gd name="connsiteX427" fmla="*/ 519292 w 664753"/>
              <a:gd name="connsiteY427" fmla="*/ 72748 h 393254"/>
              <a:gd name="connsiteX428" fmla="*/ 520459 w 664753"/>
              <a:gd name="connsiteY428" fmla="*/ 72748 h 393254"/>
              <a:gd name="connsiteX429" fmla="*/ 523851 w 664753"/>
              <a:gd name="connsiteY429" fmla="*/ 73879 h 393254"/>
              <a:gd name="connsiteX430" fmla="*/ 526113 w 664753"/>
              <a:gd name="connsiteY430" fmla="*/ 75045 h 393254"/>
              <a:gd name="connsiteX431" fmla="*/ 527244 w 664753"/>
              <a:gd name="connsiteY431" fmla="*/ 75045 h 393254"/>
              <a:gd name="connsiteX432" fmla="*/ 529541 w 664753"/>
              <a:gd name="connsiteY432" fmla="*/ 75045 h 393254"/>
              <a:gd name="connsiteX433" fmla="*/ 531803 w 664753"/>
              <a:gd name="connsiteY433" fmla="*/ 77308 h 393254"/>
              <a:gd name="connsiteX434" fmla="*/ 531803 w 664753"/>
              <a:gd name="connsiteY434" fmla="*/ 78439 h 393254"/>
              <a:gd name="connsiteX435" fmla="*/ 532934 w 664753"/>
              <a:gd name="connsiteY435" fmla="*/ 79570 h 393254"/>
              <a:gd name="connsiteX436" fmla="*/ 536362 w 664753"/>
              <a:gd name="connsiteY436" fmla="*/ 79570 h 393254"/>
              <a:gd name="connsiteX437" fmla="*/ 536362 w 664753"/>
              <a:gd name="connsiteY437" fmla="*/ 80701 h 393254"/>
              <a:gd name="connsiteX438" fmla="*/ 537493 w 664753"/>
              <a:gd name="connsiteY438" fmla="*/ 80701 h 393254"/>
              <a:gd name="connsiteX439" fmla="*/ 538624 w 664753"/>
              <a:gd name="connsiteY439" fmla="*/ 78439 h 393254"/>
              <a:gd name="connsiteX440" fmla="*/ 539754 w 664753"/>
              <a:gd name="connsiteY440" fmla="*/ 78439 h 393254"/>
              <a:gd name="connsiteX441" fmla="*/ 540885 w 664753"/>
              <a:gd name="connsiteY441" fmla="*/ 78439 h 393254"/>
              <a:gd name="connsiteX442" fmla="*/ 542016 w 664753"/>
              <a:gd name="connsiteY442" fmla="*/ 78439 h 393254"/>
              <a:gd name="connsiteX443" fmla="*/ 542016 w 664753"/>
              <a:gd name="connsiteY443" fmla="*/ 77308 h 393254"/>
              <a:gd name="connsiteX444" fmla="*/ 543182 w 664753"/>
              <a:gd name="connsiteY444" fmla="*/ 78439 h 393254"/>
              <a:gd name="connsiteX445" fmla="*/ 544313 w 664753"/>
              <a:gd name="connsiteY445" fmla="*/ 78439 h 393254"/>
              <a:gd name="connsiteX446" fmla="*/ 546575 w 664753"/>
              <a:gd name="connsiteY446" fmla="*/ 78439 h 393254"/>
              <a:gd name="connsiteX447" fmla="*/ 547706 w 664753"/>
              <a:gd name="connsiteY447" fmla="*/ 79570 h 393254"/>
              <a:gd name="connsiteX448" fmla="*/ 547706 w 664753"/>
              <a:gd name="connsiteY448" fmla="*/ 78439 h 393254"/>
              <a:gd name="connsiteX449" fmla="*/ 548837 w 664753"/>
              <a:gd name="connsiteY449" fmla="*/ 79570 h 393254"/>
              <a:gd name="connsiteX450" fmla="*/ 550003 w 664753"/>
              <a:gd name="connsiteY450" fmla="*/ 79570 h 393254"/>
              <a:gd name="connsiteX451" fmla="*/ 551134 w 664753"/>
              <a:gd name="connsiteY451" fmla="*/ 79570 h 393254"/>
              <a:gd name="connsiteX452" fmla="*/ 552265 w 664753"/>
              <a:gd name="connsiteY452" fmla="*/ 78439 h 393254"/>
              <a:gd name="connsiteX453" fmla="*/ 553396 w 664753"/>
              <a:gd name="connsiteY453" fmla="*/ 78439 h 393254"/>
              <a:gd name="connsiteX454" fmla="*/ 555658 w 664753"/>
              <a:gd name="connsiteY454" fmla="*/ 79570 h 393254"/>
              <a:gd name="connsiteX455" fmla="*/ 556789 w 664753"/>
              <a:gd name="connsiteY455" fmla="*/ 78439 h 393254"/>
              <a:gd name="connsiteX456" fmla="*/ 556789 w 664753"/>
              <a:gd name="connsiteY456" fmla="*/ 79570 h 393254"/>
              <a:gd name="connsiteX457" fmla="*/ 559086 w 664753"/>
              <a:gd name="connsiteY457" fmla="*/ 79570 h 393254"/>
              <a:gd name="connsiteX458" fmla="*/ 562478 w 664753"/>
              <a:gd name="connsiteY458" fmla="*/ 80701 h 393254"/>
              <a:gd name="connsiteX459" fmla="*/ 563609 w 664753"/>
              <a:gd name="connsiteY459" fmla="*/ 80701 h 393254"/>
              <a:gd name="connsiteX460" fmla="*/ 567037 w 664753"/>
              <a:gd name="connsiteY460" fmla="*/ 82999 h 393254"/>
              <a:gd name="connsiteX461" fmla="*/ 569299 w 664753"/>
              <a:gd name="connsiteY461" fmla="*/ 84130 h 393254"/>
              <a:gd name="connsiteX462" fmla="*/ 572727 w 664753"/>
              <a:gd name="connsiteY462" fmla="*/ 88655 h 393254"/>
              <a:gd name="connsiteX463" fmla="*/ 574989 w 664753"/>
              <a:gd name="connsiteY463" fmla="*/ 89786 h 393254"/>
              <a:gd name="connsiteX464" fmla="*/ 584071 w 664753"/>
              <a:gd name="connsiteY464" fmla="*/ 89786 h 393254"/>
              <a:gd name="connsiteX465" fmla="*/ 587499 w 664753"/>
              <a:gd name="connsiteY465" fmla="*/ 87523 h 393254"/>
              <a:gd name="connsiteX466" fmla="*/ 592023 w 664753"/>
              <a:gd name="connsiteY466" fmla="*/ 87523 h 393254"/>
              <a:gd name="connsiteX467" fmla="*/ 593154 w 664753"/>
              <a:gd name="connsiteY467" fmla="*/ 85261 h 393254"/>
              <a:gd name="connsiteX468" fmla="*/ 594285 w 664753"/>
              <a:gd name="connsiteY468" fmla="*/ 85261 h 393254"/>
              <a:gd name="connsiteX469" fmla="*/ 595451 w 664753"/>
              <a:gd name="connsiteY469" fmla="*/ 88655 h 393254"/>
              <a:gd name="connsiteX470" fmla="*/ 596582 w 664753"/>
              <a:gd name="connsiteY470" fmla="*/ 90952 h 393254"/>
              <a:gd name="connsiteX471" fmla="*/ 597713 w 664753"/>
              <a:gd name="connsiteY471" fmla="*/ 90952 h 393254"/>
              <a:gd name="connsiteX472" fmla="*/ 602272 w 664753"/>
              <a:gd name="connsiteY472" fmla="*/ 92083 h 393254"/>
              <a:gd name="connsiteX473" fmla="*/ 604533 w 664753"/>
              <a:gd name="connsiteY473" fmla="*/ 90952 h 393254"/>
              <a:gd name="connsiteX474" fmla="*/ 605664 w 664753"/>
              <a:gd name="connsiteY474" fmla="*/ 90952 h 393254"/>
              <a:gd name="connsiteX475" fmla="*/ 607926 w 664753"/>
              <a:gd name="connsiteY475" fmla="*/ 87523 h 393254"/>
              <a:gd name="connsiteX476" fmla="*/ 610223 w 664753"/>
              <a:gd name="connsiteY476" fmla="*/ 87523 h 393254"/>
              <a:gd name="connsiteX477" fmla="*/ 611354 w 664753"/>
              <a:gd name="connsiteY477" fmla="*/ 82999 h 393254"/>
              <a:gd name="connsiteX478" fmla="*/ 612485 w 664753"/>
              <a:gd name="connsiteY478" fmla="*/ 82999 h 393254"/>
              <a:gd name="connsiteX479" fmla="*/ 613616 w 664753"/>
              <a:gd name="connsiteY479" fmla="*/ 81832 h 393254"/>
              <a:gd name="connsiteX480" fmla="*/ 614747 w 664753"/>
              <a:gd name="connsiteY480" fmla="*/ 81832 h 393254"/>
              <a:gd name="connsiteX481" fmla="*/ 619306 w 664753"/>
              <a:gd name="connsiteY481" fmla="*/ 86392 h 393254"/>
              <a:gd name="connsiteX482" fmla="*/ 620437 w 664753"/>
              <a:gd name="connsiteY482" fmla="*/ 86392 h 393254"/>
              <a:gd name="connsiteX483" fmla="*/ 623829 w 664753"/>
              <a:gd name="connsiteY483" fmla="*/ 85261 h 393254"/>
              <a:gd name="connsiteX484" fmla="*/ 626126 w 664753"/>
              <a:gd name="connsiteY484" fmla="*/ 82999 h 393254"/>
              <a:gd name="connsiteX485" fmla="*/ 627257 w 664753"/>
              <a:gd name="connsiteY485" fmla="*/ 82999 h 393254"/>
              <a:gd name="connsiteX486" fmla="*/ 628388 w 664753"/>
              <a:gd name="connsiteY486" fmla="*/ 82999 h 393254"/>
              <a:gd name="connsiteX487" fmla="*/ 631816 w 664753"/>
              <a:gd name="connsiteY487" fmla="*/ 81832 h 393254"/>
              <a:gd name="connsiteX488" fmla="*/ 634078 w 664753"/>
              <a:gd name="connsiteY488" fmla="*/ 80701 h 393254"/>
              <a:gd name="connsiteX489" fmla="*/ 635209 w 664753"/>
              <a:gd name="connsiteY489" fmla="*/ 79570 h 393254"/>
              <a:gd name="connsiteX490" fmla="*/ 636340 w 664753"/>
              <a:gd name="connsiteY490" fmla="*/ 80701 h 393254"/>
              <a:gd name="connsiteX491" fmla="*/ 636340 w 664753"/>
              <a:gd name="connsiteY491" fmla="*/ 100037 h 393254"/>
              <a:gd name="connsiteX492" fmla="*/ 636340 w 664753"/>
              <a:gd name="connsiteY492" fmla="*/ 105728 h 393254"/>
              <a:gd name="connsiteX493" fmla="*/ 638637 w 664753"/>
              <a:gd name="connsiteY493" fmla="*/ 111384 h 393254"/>
              <a:gd name="connsiteX494" fmla="*/ 639768 w 664753"/>
              <a:gd name="connsiteY494" fmla="*/ 113681 h 393254"/>
              <a:gd name="connsiteX495" fmla="*/ 642030 w 664753"/>
              <a:gd name="connsiteY495" fmla="*/ 114813 h 393254"/>
              <a:gd name="connsiteX496" fmla="*/ 640899 w 664753"/>
              <a:gd name="connsiteY496" fmla="*/ 115944 h 393254"/>
              <a:gd name="connsiteX497" fmla="*/ 640899 w 664753"/>
              <a:gd name="connsiteY497" fmla="*/ 118206 h 393254"/>
              <a:gd name="connsiteX498" fmla="*/ 642030 w 664753"/>
              <a:gd name="connsiteY498" fmla="*/ 120504 h 393254"/>
              <a:gd name="connsiteX499" fmla="*/ 640899 w 664753"/>
              <a:gd name="connsiteY499" fmla="*/ 121635 h 393254"/>
              <a:gd name="connsiteX500" fmla="*/ 642030 w 664753"/>
              <a:gd name="connsiteY500" fmla="*/ 122766 h 393254"/>
              <a:gd name="connsiteX501" fmla="*/ 640899 w 664753"/>
              <a:gd name="connsiteY501" fmla="*/ 126159 h 393254"/>
              <a:gd name="connsiteX502" fmla="*/ 642030 w 664753"/>
              <a:gd name="connsiteY502" fmla="*/ 126159 h 393254"/>
              <a:gd name="connsiteX503" fmla="*/ 642030 w 664753"/>
              <a:gd name="connsiteY503" fmla="*/ 128457 h 393254"/>
              <a:gd name="connsiteX504" fmla="*/ 640899 w 664753"/>
              <a:gd name="connsiteY504" fmla="*/ 128457 h 393254"/>
              <a:gd name="connsiteX505" fmla="*/ 643161 w 664753"/>
              <a:gd name="connsiteY505" fmla="*/ 128457 h 393254"/>
              <a:gd name="connsiteX506" fmla="*/ 644291 w 664753"/>
              <a:gd name="connsiteY506" fmla="*/ 128457 h 393254"/>
              <a:gd name="connsiteX507" fmla="*/ 644291 w 664753"/>
              <a:gd name="connsiteY507" fmla="*/ 131851 h 393254"/>
              <a:gd name="connsiteX508" fmla="*/ 644291 w 664753"/>
              <a:gd name="connsiteY508" fmla="*/ 137542 h 393254"/>
              <a:gd name="connsiteX509" fmla="*/ 646589 w 664753"/>
              <a:gd name="connsiteY509" fmla="*/ 143233 h 393254"/>
              <a:gd name="connsiteX510" fmla="*/ 646589 w 664753"/>
              <a:gd name="connsiteY510" fmla="*/ 145495 h 393254"/>
              <a:gd name="connsiteX511" fmla="*/ 649981 w 664753"/>
              <a:gd name="connsiteY511" fmla="*/ 148889 h 393254"/>
              <a:gd name="connsiteX512" fmla="*/ 652243 w 664753"/>
              <a:gd name="connsiteY512" fmla="*/ 150055 h 393254"/>
              <a:gd name="connsiteX513" fmla="*/ 654540 w 664753"/>
              <a:gd name="connsiteY513" fmla="*/ 151186 h 393254"/>
              <a:gd name="connsiteX514" fmla="*/ 653374 w 664753"/>
              <a:gd name="connsiteY514" fmla="*/ 153449 h 393254"/>
              <a:gd name="connsiteX515" fmla="*/ 652243 w 664753"/>
              <a:gd name="connsiteY515" fmla="*/ 155711 h 393254"/>
              <a:gd name="connsiteX516" fmla="*/ 652243 w 664753"/>
              <a:gd name="connsiteY516" fmla="*/ 156842 h 393254"/>
              <a:gd name="connsiteX517" fmla="*/ 653374 w 664753"/>
              <a:gd name="connsiteY517" fmla="*/ 160271 h 393254"/>
              <a:gd name="connsiteX518" fmla="*/ 655671 w 664753"/>
              <a:gd name="connsiteY518" fmla="*/ 162533 h 393254"/>
              <a:gd name="connsiteX519" fmla="*/ 654540 w 664753"/>
              <a:gd name="connsiteY519" fmla="*/ 163664 h 393254"/>
              <a:gd name="connsiteX520" fmla="*/ 652243 w 664753"/>
              <a:gd name="connsiteY520" fmla="*/ 164831 h 393254"/>
              <a:gd name="connsiteX521" fmla="*/ 653374 w 664753"/>
              <a:gd name="connsiteY521" fmla="*/ 164831 h 393254"/>
              <a:gd name="connsiteX522" fmla="*/ 653374 w 664753"/>
              <a:gd name="connsiteY522" fmla="*/ 165962 h 393254"/>
              <a:gd name="connsiteX523" fmla="*/ 654540 w 664753"/>
              <a:gd name="connsiteY523" fmla="*/ 165962 h 393254"/>
              <a:gd name="connsiteX524" fmla="*/ 654540 w 664753"/>
              <a:gd name="connsiteY524" fmla="*/ 164831 h 393254"/>
              <a:gd name="connsiteX525" fmla="*/ 655671 w 664753"/>
              <a:gd name="connsiteY525" fmla="*/ 164831 h 393254"/>
              <a:gd name="connsiteX526" fmla="*/ 655671 w 664753"/>
              <a:gd name="connsiteY526" fmla="*/ 165962 h 393254"/>
              <a:gd name="connsiteX527" fmla="*/ 655671 w 664753"/>
              <a:gd name="connsiteY527" fmla="*/ 168224 h 393254"/>
              <a:gd name="connsiteX528" fmla="*/ 655671 w 664753"/>
              <a:gd name="connsiteY528" fmla="*/ 169356 h 393254"/>
              <a:gd name="connsiteX529" fmla="*/ 654540 w 664753"/>
              <a:gd name="connsiteY529" fmla="*/ 169356 h 393254"/>
              <a:gd name="connsiteX530" fmla="*/ 654540 w 664753"/>
              <a:gd name="connsiteY530" fmla="*/ 170487 h 393254"/>
              <a:gd name="connsiteX531" fmla="*/ 653374 w 664753"/>
              <a:gd name="connsiteY531" fmla="*/ 170487 h 393254"/>
              <a:gd name="connsiteX532" fmla="*/ 653374 w 664753"/>
              <a:gd name="connsiteY532" fmla="*/ 169356 h 393254"/>
              <a:gd name="connsiteX533" fmla="*/ 652243 w 664753"/>
              <a:gd name="connsiteY533" fmla="*/ 168224 h 393254"/>
              <a:gd name="connsiteX534" fmla="*/ 652243 w 664753"/>
              <a:gd name="connsiteY534" fmla="*/ 169356 h 393254"/>
              <a:gd name="connsiteX535" fmla="*/ 653374 w 664753"/>
              <a:gd name="connsiteY535" fmla="*/ 172784 h 393254"/>
              <a:gd name="connsiteX536" fmla="*/ 654540 w 664753"/>
              <a:gd name="connsiteY536" fmla="*/ 172784 h 393254"/>
              <a:gd name="connsiteX537" fmla="*/ 655671 w 664753"/>
              <a:gd name="connsiteY537" fmla="*/ 170487 h 393254"/>
              <a:gd name="connsiteX538" fmla="*/ 657933 w 664753"/>
              <a:gd name="connsiteY538" fmla="*/ 168224 h 393254"/>
              <a:gd name="connsiteX539" fmla="*/ 657933 w 664753"/>
              <a:gd name="connsiteY539" fmla="*/ 164831 h 393254"/>
              <a:gd name="connsiteX540" fmla="*/ 656802 w 664753"/>
              <a:gd name="connsiteY540" fmla="*/ 162533 h 393254"/>
              <a:gd name="connsiteX541" fmla="*/ 659064 w 664753"/>
              <a:gd name="connsiteY541" fmla="*/ 162533 h 393254"/>
              <a:gd name="connsiteX542" fmla="*/ 659064 w 664753"/>
              <a:gd name="connsiteY542" fmla="*/ 169356 h 393254"/>
              <a:gd name="connsiteX543" fmla="*/ 659064 w 664753"/>
              <a:gd name="connsiteY543" fmla="*/ 173916 h 393254"/>
              <a:gd name="connsiteX544" fmla="*/ 656802 w 664753"/>
              <a:gd name="connsiteY544" fmla="*/ 175047 h 393254"/>
              <a:gd name="connsiteX545" fmla="*/ 656802 w 664753"/>
              <a:gd name="connsiteY545" fmla="*/ 177309 h 393254"/>
              <a:gd name="connsiteX546" fmla="*/ 657933 w 664753"/>
              <a:gd name="connsiteY546" fmla="*/ 179607 h 393254"/>
              <a:gd name="connsiteX547" fmla="*/ 659064 w 664753"/>
              <a:gd name="connsiteY547" fmla="*/ 180738 h 393254"/>
              <a:gd name="connsiteX548" fmla="*/ 657933 w 664753"/>
              <a:gd name="connsiteY548" fmla="*/ 185263 h 393254"/>
              <a:gd name="connsiteX549" fmla="*/ 660195 w 664753"/>
              <a:gd name="connsiteY549" fmla="*/ 187560 h 393254"/>
              <a:gd name="connsiteX550" fmla="*/ 660195 w 664753"/>
              <a:gd name="connsiteY550" fmla="*/ 190954 h 393254"/>
              <a:gd name="connsiteX551" fmla="*/ 662492 w 664753"/>
              <a:gd name="connsiteY551" fmla="*/ 193216 h 393254"/>
              <a:gd name="connsiteX552" fmla="*/ 664754 w 664753"/>
              <a:gd name="connsiteY552" fmla="*/ 193216 h 393254"/>
              <a:gd name="connsiteX553" fmla="*/ 664754 w 664753"/>
              <a:gd name="connsiteY553" fmla="*/ 194382 h 393254"/>
              <a:gd name="connsiteX554" fmla="*/ 664754 w 664753"/>
              <a:gd name="connsiteY554" fmla="*/ 202336 h 393254"/>
              <a:gd name="connsiteX555" fmla="*/ 663623 w 664753"/>
              <a:gd name="connsiteY555" fmla="*/ 204598 h 393254"/>
              <a:gd name="connsiteX556" fmla="*/ 662492 w 664753"/>
              <a:gd name="connsiteY556" fmla="*/ 209158 h 393254"/>
              <a:gd name="connsiteX557" fmla="*/ 663623 w 664753"/>
              <a:gd name="connsiteY557" fmla="*/ 213683 h 393254"/>
              <a:gd name="connsiteX558" fmla="*/ 663623 w 664753"/>
              <a:gd name="connsiteY558" fmla="*/ 217112 h 393254"/>
              <a:gd name="connsiteX559" fmla="*/ 663623 w 664753"/>
              <a:gd name="connsiteY559" fmla="*/ 219374 h 393254"/>
              <a:gd name="connsiteX560" fmla="*/ 664754 w 664753"/>
              <a:gd name="connsiteY560" fmla="*/ 220505 h 393254"/>
              <a:gd name="connsiteX561" fmla="*/ 663623 w 664753"/>
              <a:gd name="connsiteY561" fmla="*/ 222767 h 393254"/>
              <a:gd name="connsiteX562" fmla="*/ 664754 w 664753"/>
              <a:gd name="connsiteY562" fmla="*/ 225065 h 393254"/>
              <a:gd name="connsiteX563" fmla="*/ 663623 w 664753"/>
              <a:gd name="connsiteY563" fmla="*/ 229590 h 393254"/>
              <a:gd name="connsiteX564" fmla="*/ 664754 w 664753"/>
              <a:gd name="connsiteY564" fmla="*/ 231887 h 393254"/>
              <a:gd name="connsiteX565" fmla="*/ 663623 w 664753"/>
              <a:gd name="connsiteY565" fmla="*/ 234150 h 393254"/>
              <a:gd name="connsiteX566" fmla="*/ 662492 w 664753"/>
              <a:gd name="connsiteY566" fmla="*/ 237543 h 393254"/>
              <a:gd name="connsiteX567" fmla="*/ 662492 w 664753"/>
              <a:gd name="connsiteY567" fmla="*/ 247794 h 393254"/>
              <a:gd name="connsiteX568" fmla="*/ 662492 w 664753"/>
              <a:gd name="connsiteY568" fmla="*/ 248926 h 393254"/>
              <a:gd name="connsiteX569" fmla="*/ 663623 w 664753"/>
              <a:gd name="connsiteY569" fmla="*/ 250057 h 393254"/>
              <a:gd name="connsiteX570" fmla="*/ 662492 w 664753"/>
              <a:gd name="connsiteY570" fmla="*/ 251188 h 393254"/>
              <a:gd name="connsiteX571" fmla="*/ 661361 w 664753"/>
              <a:gd name="connsiteY571" fmla="*/ 252319 h 393254"/>
              <a:gd name="connsiteX572" fmla="*/ 662492 w 664753"/>
              <a:gd name="connsiteY572" fmla="*/ 256879 h 393254"/>
              <a:gd name="connsiteX573" fmla="*/ 660195 w 664753"/>
              <a:gd name="connsiteY573" fmla="*/ 259141 h 393254"/>
              <a:gd name="connsiteX574" fmla="*/ 659064 w 664753"/>
              <a:gd name="connsiteY574" fmla="*/ 262570 h 393254"/>
              <a:gd name="connsiteX575" fmla="*/ 657933 w 664753"/>
              <a:gd name="connsiteY575" fmla="*/ 262570 h 393254"/>
              <a:gd name="connsiteX576" fmla="*/ 656802 w 664753"/>
              <a:gd name="connsiteY576" fmla="*/ 262570 h 393254"/>
              <a:gd name="connsiteX577" fmla="*/ 654540 w 664753"/>
              <a:gd name="connsiteY577" fmla="*/ 261439 h 393254"/>
              <a:gd name="connsiteX578" fmla="*/ 652243 w 664753"/>
              <a:gd name="connsiteY578" fmla="*/ 262570 h 393254"/>
              <a:gd name="connsiteX579" fmla="*/ 648850 w 664753"/>
              <a:gd name="connsiteY579" fmla="*/ 260272 h 393254"/>
              <a:gd name="connsiteX580" fmla="*/ 647719 w 664753"/>
              <a:gd name="connsiteY580" fmla="*/ 262570 h 393254"/>
              <a:gd name="connsiteX581" fmla="*/ 646589 w 664753"/>
              <a:gd name="connsiteY581" fmla="*/ 262570 h 393254"/>
              <a:gd name="connsiteX582" fmla="*/ 646589 w 664753"/>
              <a:gd name="connsiteY582" fmla="*/ 261439 h 393254"/>
              <a:gd name="connsiteX583" fmla="*/ 645422 w 664753"/>
              <a:gd name="connsiteY583" fmla="*/ 261439 h 393254"/>
              <a:gd name="connsiteX584" fmla="*/ 644291 w 664753"/>
              <a:gd name="connsiteY584" fmla="*/ 261439 h 393254"/>
              <a:gd name="connsiteX585" fmla="*/ 643161 w 664753"/>
              <a:gd name="connsiteY585" fmla="*/ 260272 h 393254"/>
              <a:gd name="connsiteX586" fmla="*/ 642030 w 664753"/>
              <a:gd name="connsiteY586" fmla="*/ 259141 h 393254"/>
              <a:gd name="connsiteX587" fmla="*/ 638637 w 664753"/>
              <a:gd name="connsiteY587" fmla="*/ 261439 h 393254"/>
              <a:gd name="connsiteX588" fmla="*/ 637471 w 664753"/>
              <a:gd name="connsiteY588" fmla="*/ 261439 h 393254"/>
              <a:gd name="connsiteX589" fmla="*/ 635209 w 664753"/>
              <a:gd name="connsiteY589" fmla="*/ 258010 h 393254"/>
              <a:gd name="connsiteX590" fmla="*/ 632947 w 664753"/>
              <a:gd name="connsiteY590" fmla="*/ 255748 h 393254"/>
              <a:gd name="connsiteX591" fmla="*/ 632947 w 664753"/>
              <a:gd name="connsiteY591" fmla="*/ 254617 h 393254"/>
              <a:gd name="connsiteX592" fmla="*/ 631816 w 664753"/>
              <a:gd name="connsiteY592" fmla="*/ 252319 h 393254"/>
              <a:gd name="connsiteX593" fmla="*/ 632947 w 664753"/>
              <a:gd name="connsiteY593" fmla="*/ 250057 h 393254"/>
              <a:gd name="connsiteX594" fmla="*/ 632947 w 664753"/>
              <a:gd name="connsiteY594" fmla="*/ 247794 h 393254"/>
              <a:gd name="connsiteX595" fmla="*/ 629519 w 664753"/>
              <a:gd name="connsiteY595" fmla="*/ 245497 h 393254"/>
              <a:gd name="connsiteX596" fmla="*/ 624996 w 664753"/>
              <a:gd name="connsiteY596" fmla="*/ 242103 h 393254"/>
              <a:gd name="connsiteX597" fmla="*/ 622698 w 664753"/>
              <a:gd name="connsiteY597" fmla="*/ 239841 h 393254"/>
              <a:gd name="connsiteX598" fmla="*/ 619306 w 664753"/>
              <a:gd name="connsiteY598" fmla="*/ 237543 h 393254"/>
              <a:gd name="connsiteX599" fmla="*/ 618175 w 664753"/>
              <a:gd name="connsiteY599" fmla="*/ 236412 h 393254"/>
              <a:gd name="connsiteX600" fmla="*/ 617044 w 664753"/>
              <a:gd name="connsiteY600" fmla="*/ 236412 h 393254"/>
              <a:gd name="connsiteX601" fmla="*/ 615878 w 664753"/>
              <a:gd name="connsiteY601" fmla="*/ 237543 h 393254"/>
              <a:gd name="connsiteX602" fmla="*/ 613616 w 664753"/>
              <a:gd name="connsiteY602" fmla="*/ 238710 h 393254"/>
              <a:gd name="connsiteX603" fmla="*/ 610223 w 664753"/>
              <a:gd name="connsiteY603" fmla="*/ 237543 h 393254"/>
              <a:gd name="connsiteX604" fmla="*/ 609092 w 664753"/>
              <a:gd name="connsiteY604" fmla="*/ 237543 h 393254"/>
              <a:gd name="connsiteX605" fmla="*/ 605664 w 664753"/>
              <a:gd name="connsiteY605" fmla="*/ 236412 h 393254"/>
              <a:gd name="connsiteX606" fmla="*/ 604533 w 664753"/>
              <a:gd name="connsiteY606" fmla="*/ 236412 h 393254"/>
              <a:gd name="connsiteX607" fmla="*/ 602272 w 664753"/>
              <a:gd name="connsiteY607" fmla="*/ 235281 h 393254"/>
              <a:gd name="connsiteX608" fmla="*/ 599975 w 664753"/>
              <a:gd name="connsiteY608" fmla="*/ 236412 h 393254"/>
              <a:gd name="connsiteX609" fmla="*/ 598844 w 664753"/>
              <a:gd name="connsiteY609" fmla="*/ 236412 h 393254"/>
              <a:gd name="connsiteX610" fmla="*/ 596582 w 664753"/>
              <a:gd name="connsiteY610" fmla="*/ 235281 h 393254"/>
              <a:gd name="connsiteX611" fmla="*/ 592023 w 664753"/>
              <a:gd name="connsiteY611" fmla="*/ 234150 h 393254"/>
              <a:gd name="connsiteX612" fmla="*/ 589761 w 664753"/>
              <a:gd name="connsiteY612" fmla="*/ 233019 h 393254"/>
              <a:gd name="connsiteX613" fmla="*/ 582940 w 664753"/>
              <a:gd name="connsiteY613" fmla="*/ 235281 h 393254"/>
              <a:gd name="connsiteX614" fmla="*/ 579548 w 664753"/>
              <a:gd name="connsiteY614" fmla="*/ 238710 h 393254"/>
              <a:gd name="connsiteX615" fmla="*/ 578382 w 664753"/>
              <a:gd name="connsiteY615" fmla="*/ 238710 h 393254"/>
              <a:gd name="connsiteX616" fmla="*/ 577251 w 664753"/>
              <a:gd name="connsiteY616" fmla="*/ 238710 h 393254"/>
              <a:gd name="connsiteX617" fmla="*/ 576120 w 664753"/>
              <a:gd name="connsiteY617" fmla="*/ 238710 h 393254"/>
              <a:gd name="connsiteX618" fmla="*/ 573858 w 664753"/>
              <a:gd name="connsiteY618" fmla="*/ 238710 h 393254"/>
              <a:gd name="connsiteX619" fmla="*/ 574989 w 664753"/>
              <a:gd name="connsiteY619" fmla="*/ 239841 h 393254"/>
              <a:gd name="connsiteX620" fmla="*/ 574989 w 664753"/>
              <a:gd name="connsiteY620" fmla="*/ 240972 h 393254"/>
              <a:gd name="connsiteX621" fmla="*/ 572727 w 664753"/>
              <a:gd name="connsiteY621" fmla="*/ 240972 h 393254"/>
              <a:gd name="connsiteX622" fmla="*/ 571561 w 664753"/>
              <a:gd name="connsiteY622" fmla="*/ 240972 h 393254"/>
              <a:gd name="connsiteX623" fmla="*/ 571561 w 664753"/>
              <a:gd name="connsiteY623" fmla="*/ 243234 h 393254"/>
              <a:gd name="connsiteX624" fmla="*/ 571561 w 664753"/>
              <a:gd name="connsiteY624" fmla="*/ 244366 h 393254"/>
              <a:gd name="connsiteX625" fmla="*/ 569299 w 664753"/>
              <a:gd name="connsiteY625" fmla="*/ 244366 h 393254"/>
              <a:gd name="connsiteX626" fmla="*/ 568168 w 664753"/>
              <a:gd name="connsiteY626" fmla="*/ 244366 h 393254"/>
              <a:gd name="connsiteX627" fmla="*/ 567037 w 664753"/>
              <a:gd name="connsiteY627" fmla="*/ 245497 h 393254"/>
              <a:gd name="connsiteX628" fmla="*/ 562478 w 664753"/>
              <a:gd name="connsiteY628" fmla="*/ 247794 h 393254"/>
              <a:gd name="connsiteX629" fmla="*/ 561347 w 664753"/>
              <a:gd name="connsiteY629" fmla="*/ 250057 h 393254"/>
              <a:gd name="connsiteX630" fmla="*/ 560217 w 664753"/>
              <a:gd name="connsiteY630" fmla="*/ 250057 h 393254"/>
              <a:gd name="connsiteX631" fmla="*/ 557955 w 664753"/>
              <a:gd name="connsiteY631" fmla="*/ 248926 h 393254"/>
              <a:gd name="connsiteX632" fmla="*/ 556789 w 664753"/>
              <a:gd name="connsiteY632" fmla="*/ 246663 h 393254"/>
              <a:gd name="connsiteX633" fmla="*/ 554527 w 664753"/>
              <a:gd name="connsiteY633" fmla="*/ 246663 h 393254"/>
              <a:gd name="connsiteX634" fmla="*/ 550003 w 664753"/>
              <a:gd name="connsiteY634" fmla="*/ 245497 h 393254"/>
              <a:gd name="connsiteX635" fmla="*/ 546575 w 664753"/>
              <a:gd name="connsiteY635" fmla="*/ 246663 h 393254"/>
              <a:gd name="connsiteX636" fmla="*/ 545444 w 664753"/>
              <a:gd name="connsiteY636" fmla="*/ 252319 h 393254"/>
              <a:gd name="connsiteX637" fmla="*/ 545444 w 664753"/>
              <a:gd name="connsiteY637" fmla="*/ 254617 h 393254"/>
              <a:gd name="connsiteX638" fmla="*/ 546575 w 664753"/>
              <a:gd name="connsiteY638" fmla="*/ 256879 h 393254"/>
              <a:gd name="connsiteX639" fmla="*/ 545444 w 664753"/>
              <a:gd name="connsiteY639" fmla="*/ 258010 h 393254"/>
              <a:gd name="connsiteX640" fmla="*/ 544313 w 664753"/>
              <a:gd name="connsiteY640" fmla="*/ 259141 h 393254"/>
              <a:gd name="connsiteX641" fmla="*/ 543182 w 664753"/>
              <a:gd name="connsiteY641" fmla="*/ 260272 h 393254"/>
              <a:gd name="connsiteX642" fmla="*/ 543182 w 664753"/>
              <a:gd name="connsiteY642" fmla="*/ 263701 h 393254"/>
              <a:gd name="connsiteX643" fmla="*/ 542016 w 664753"/>
              <a:gd name="connsiteY643" fmla="*/ 267095 h 393254"/>
              <a:gd name="connsiteX644" fmla="*/ 540885 w 664753"/>
              <a:gd name="connsiteY644" fmla="*/ 268261 h 393254"/>
              <a:gd name="connsiteX645" fmla="*/ 540885 w 664753"/>
              <a:gd name="connsiteY645" fmla="*/ 269392 h 393254"/>
              <a:gd name="connsiteX646" fmla="*/ 542016 w 664753"/>
              <a:gd name="connsiteY646" fmla="*/ 270524 h 393254"/>
              <a:gd name="connsiteX647" fmla="*/ 544313 w 664753"/>
              <a:gd name="connsiteY647" fmla="*/ 269392 h 393254"/>
              <a:gd name="connsiteX648" fmla="*/ 543182 w 664753"/>
              <a:gd name="connsiteY648" fmla="*/ 271655 h 393254"/>
              <a:gd name="connsiteX649" fmla="*/ 543182 w 664753"/>
              <a:gd name="connsiteY649" fmla="*/ 272786 h 393254"/>
              <a:gd name="connsiteX650" fmla="*/ 542016 w 664753"/>
              <a:gd name="connsiteY650" fmla="*/ 272786 h 393254"/>
              <a:gd name="connsiteX651" fmla="*/ 540885 w 664753"/>
              <a:gd name="connsiteY651" fmla="*/ 275048 h 393254"/>
              <a:gd name="connsiteX652" fmla="*/ 544313 w 664753"/>
              <a:gd name="connsiteY652" fmla="*/ 279608 h 393254"/>
              <a:gd name="connsiteX653" fmla="*/ 542016 w 664753"/>
              <a:gd name="connsiteY653" fmla="*/ 279608 h 393254"/>
              <a:gd name="connsiteX654" fmla="*/ 540885 w 664753"/>
              <a:gd name="connsiteY654" fmla="*/ 280739 h 393254"/>
              <a:gd name="connsiteX655" fmla="*/ 536362 w 664753"/>
              <a:gd name="connsiteY655" fmla="*/ 281870 h 393254"/>
              <a:gd name="connsiteX656" fmla="*/ 534065 w 664753"/>
              <a:gd name="connsiteY656" fmla="*/ 280739 h 393254"/>
              <a:gd name="connsiteX657" fmla="*/ 531803 w 664753"/>
              <a:gd name="connsiteY657" fmla="*/ 280739 h 393254"/>
              <a:gd name="connsiteX658" fmla="*/ 530672 w 664753"/>
              <a:gd name="connsiteY658" fmla="*/ 280739 h 393254"/>
              <a:gd name="connsiteX659" fmla="*/ 528410 w 664753"/>
              <a:gd name="connsiteY659" fmla="*/ 280739 h 393254"/>
              <a:gd name="connsiteX660" fmla="*/ 527244 w 664753"/>
              <a:gd name="connsiteY660" fmla="*/ 281870 h 393254"/>
              <a:gd name="connsiteX661" fmla="*/ 527244 w 664753"/>
              <a:gd name="connsiteY661" fmla="*/ 283037 h 393254"/>
              <a:gd name="connsiteX662" fmla="*/ 524982 w 664753"/>
              <a:gd name="connsiteY662" fmla="*/ 285299 h 393254"/>
              <a:gd name="connsiteX663" fmla="*/ 523851 w 664753"/>
              <a:gd name="connsiteY663" fmla="*/ 286430 h 393254"/>
              <a:gd name="connsiteX664" fmla="*/ 521589 w 664753"/>
              <a:gd name="connsiteY664" fmla="*/ 288693 h 393254"/>
              <a:gd name="connsiteX665" fmla="*/ 520459 w 664753"/>
              <a:gd name="connsiteY665" fmla="*/ 288693 h 393254"/>
              <a:gd name="connsiteX666" fmla="*/ 517031 w 664753"/>
              <a:gd name="connsiteY666" fmla="*/ 288693 h 393254"/>
              <a:gd name="connsiteX667" fmla="*/ 515900 w 664753"/>
              <a:gd name="connsiteY667" fmla="*/ 288693 h 393254"/>
              <a:gd name="connsiteX668" fmla="*/ 514769 w 664753"/>
              <a:gd name="connsiteY668" fmla="*/ 288693 h 393254"/>
              <a:gd name="connsiteX669" fmla="*/ 513638 w 664753"/>
              <a:gd name="connsiteY669" fmla="*/ 287562 h 393254"/>
              <a:gd name="connsiteX670" fmla="*/ 511341 w 664753"/>
              <a:gd name="connsiteY670" fmla="*/ 288693 h 393254"/>
              <a:gd name="connsiteX671" fmla="*/ 511341 w 664753"/>
              <a:gd name="connsiteY671" fmla="*/ 289824 h 393254"/>
              <a:gd name="connsiteX672" fmla="*/ 510210 w 664753"/>
              <a:gd name="connsiteY672" fmla="*/ 289824 h 393254"/>
              <a:gd name="connsiteX673" fmla="*/ 506817 w 664753"/>
              <a:gd name="connsiteY673" fmla="*/ 290990 h 393254"/>
              <a:gd name="connsiteX674" fmla="*/ 505686 w 664753"/>
              <a:gd name="connsiteY674" fmla="*/ 290990 h 393254"/>
              <a:gd name="connsiteX675" fmla="*/ 505686 w 664753"/>
              <a:gd name="connsiteY675" fmla="*/ 292122 h 393254"/>
              <a:gd name="connsiteX676" fmla="*/ 504520 w 664753"/>
              <a:gd name="connsiteY676" fmla="*/ 293253 h 393254"/>
              <a:gd name="connsiteX677" fmla="*/ 503389 w 664753"/>
              <a:gd name="connsiteY677" fmla="*/ 293253 h 393254"/>
              <a:gd name="connsiteX678" fmla="*/ 499996 w 664753"/>
              <a:gd name="connsiteY678" fmla="*/ 295515 h 393254"/>
              <a:gd name="connsiteX679" fmla="*/ 497699 w 664753"/>
              <a:gd name="connsiteY679" fmla="*/ 295515 h 393254"/>
              <a:gd name="connsiteX680" fmla="*/ 494307 w 664753"/>
              <a:gd name="connsiteY680" fmla="*/ 297813 h 393254"/>
              <a:gd name="connsiteX681" fmla="*/ 493176 w 664753"/>
              <a:gd name="connsiteY681" fmla="*/ 297813 h 393254"/>
              <a:gd name="connsiteX682" fmla="*/ 492045 w 664753"/>
              <a:gd name="connsiteY682" fmla="*/ 297813 h 393254"/>
              <a:gd name="connsiteX683" fmla="*/ 489748 w 664753"/>
              <a:gd name="connsiteY683" fmla="*/ 296646 h 393254"/>
              <a:gd name="connsiteX684" fmla="*/ 486355 w 664753"/>
              <a:gd name="connsiteY684" fmla="*/ 297813 h 393254"/>
              <a:gd name="connsiteX685" fmla="*/ 484093 w 664753"/>
              <a:gd name="connsiteY685" fmla="*/ 297813 h 393254"/>
              <a:gd name="connsiteX686" fmla="*/ 482927 w 664753"/>
              <a:gd name="connsiteY686" fmla="*/ 298944 h 393254"/>
              <a:gd name="connsiteX687" fmla="*/ 482927 w 664753"/>
              <a:gd name="connsiteY687" fmla="*/ 300075 h 393254"/>
              <a:gd name="connsiteX688" fmla="*/ 482927 w 664753"/>
              <a:gd name="connsiteY688" fmla="*/ 302337 h 393254"/>
              <a:gd name="connsiteX689" fmla="*/ 479534 w 664753"/>
              <a:gd name="connsiteY689" fmla="*/ 304600 h 393254"/>
              <a:gd name="connsiteX690" fmla="*/ 473845 w 664753"/>
              <a:gd name="connsiteY690" fmla="*/ 303469 h 393254"/>
              <a:gd name="connsiteX691" fmla="*/ 472714 w 664753"/>
              <a:gd name="connsiteY691" fmla="*/ 304600 h 393254"/>
              <a:gd name="connsiteX692" fmla="*/ 470452 w 664753"/>
              <a:gd name="connsiteY692" fmla="*/ 304600 h 393254"/>
              <a:gd name="connsiteX693" fmla="*/ 468190 w 664753"/>
              <a:gd name="connsiteY693" fmla="*/ 304600 h 393254"/>
              <a:gd name="connsiteX694" fmla="*/ 465893 w 664753"/>
              <a:gd name="connsiteY694" fmla="*/ 306897 h 393254"/>
              <a:gd name="connsiteX695" fmla="*/ 464762 w 664753"/>
              <a:gd name="connsiteY695" fmla="*/ 306897 h 393254"/>
              <a:gd name="connsiteX696" fmla="*/ 463631 w 664753"/>
              <a:gd name="connsiteY696" fmla="*/ 309160 h 393254"/>
              <a:gd name="connsiteX697" fmla="*/ 462500 w 664753"/>
              <a:gd name="connsiteY697" fmla="*/ 308029 h 393254"/>
              <a:gd name="connsiteX698" fmla="*/ 459072 w 664753"/>
              <a:gd name="connsiteY698" fmla="*/ 308029 h 393254"/>
              <a:gd name="connsiteX699" fmla="*/ 456810 w 664753"/>
              <a:gd name="connsiteY699" fmla="*/ 305766 h 393254"/>
              <a:gd name="connsiteX700" fmla="*/ 455680 w 664753"/>
              <a:gd name="connsiteY700" fmla="*/ 305766 h 393254"/>
              <a:gd name="connsiteX701" fmla="*/ 454549 w 664753"/>
              <a:gd name="connsiteY701" fmla="*/ 306897 h 393254"/>
              <a:gd name="connsiteX702" fmla="*/ 451121 w 664753"/>
              <a:gd name="connsiteY702" fmla="*/ 303469 h 393254"/>
              <a:gd name="connsiteX703" fmla="*/ 445431 w 664753"/>
              <a:gd name="connsiteY703" fmla="*/ 302337 h 393254"/>
              <a:gd name="connsiteX704" fmla="*/ 443169 w 664753"/>
              <a:gd name="connsiteY704" fmla="*/ 303469 h 393254"/>
              <a:gd name="connsiteX705" fmla="*/ 442038 w 664753"/>
              <a:gd name="connsiteY705" fmla="*/ 303469 h 393254"/>
              <a:gd name="connsiteX706" fmla="*/ 438645 w 664753"/>
              <a:gd name="connsiteY706" fmla="*/ 303469 h 393254"/>
              <a:gd name="connsiteX707" fmla="*/ 432956 w 664753"/>
              <a:gd name="connsiteY707" fmla="*/ 303469 h 393254"/>
              <a:gd name="connsiteX708" fmla="*/ 429528 w 664753"/>
              <a:gd name="connsiteY708" fmla="*/ 304600 h 393254"/>
              <a:gd name="connsiteX709" fmla="*/ 428397 w 664753"/>
              <a:gd name="connsiteY709" fmla="*/ 301206 h 393254"/>
              <a:gd name="connsiteX710" fmla="*/ 427266 w 664753"/>
              <a:gd name="connsiteY710" fmla="*/ 300075 h 393254"/>
              <a:gd name="connsiteX711" fmla="*/ 421576 w 664753"/>
              <a:gd name="connsiteY711" fmla="*/ 304600 h 393254"/>
              <a:gd name="connsiteX712" fmla="*/ 420445 w 664753"/>
              <a:gd name="connsiteY712" fmla="*/ 305766 h 393254"/>
              <a:gd name="connsiteX713" fmla="*/ 420445 w 664753"/>
              <a:gd name="connsiteY713" fmla="*/ 306897 h 393254"/>
              <a:gd name="connsiteX714" fmla="*/ 422707 w 664753"/>
              <a:gd name="connsiteY714" fmla="*/ 308029 h 393254"/>
              <a:gd name="connsiteX715" fmla="*/ 422707 w 664753"/>
              <a:gd name="connsiteY715" fmla="*/ 309160 h 393254"/>
              <a:gd name="connsiteX716" fmla="*/ 421576 w 664753"/>
              <a:gd name="connsiteY716" fmla="*/ 311422 h 393254"/>
              <a:gd name="connsiteX717" fmla="*/ 419314 w 664753"/>
              <a:gd name="connsiteY717" fmla="*/ 311422 h 393254"/>
              <a:gd name="connsiteX718" fmla="*/ 418183 w 664753"/>
              <a:gd name="connsiteY718" fmla="*/ 311422 h 393254"/>
              <a:gd name="connsiteX719" fmla="*/ 414755 w 664753"/>
              <a:gd name="connsiteY719" fmla="*/ 309160 h 393254"/>
              <a:gd name="connsiteX720" fmla="*/ 413624 w 664753"/>
              <a:gd name="connsiteY720" fmla="*/ 308029 h 393254"/>
              <a:gd name="connsiteX721" fmla="*/ 412494 w 664753"/>
              <a:gd name="connsiteY721" fmla="*/ 308029 h 393254"/>
              <a:gd name="connsiteX722" fmla="*/ 403411 w 664753"/>
              <a:gd name="connsiteY722" fmla="*/ 308029 h 393254"/>
              <a:gd name="connsiteX723" fmla="*/ 402280 w 664753"/>
              <a:gd name="connsiteY723" fmla="*/ 306897 h 393254"/>
              <a:gd name="connsiteX724" fmla="*/ 399983 w 664753"/>
              <a:gd name="connsiteY724" fmla="*/ 308029 h 393254"/>
              <a:gd name="connsiteX725" fmla="*/ 396590 w 664753"/>
              <a:gd name="connsiteY725" fmla="*/ 308029 h 393254"/>
              <a:gd name="connsiteX726" fmla="*/ 394329 w 664753"/>
              <a:gd name="connsiteY726" fmla="*/ 309160 h 393254"/>
              <a:gd name="connsiteX727" fmla="*/ 392031 w 664753"/>
              <a:gd name="connsiteY727" fmla="*/ 309160 h 393254"/>
              <a:gd name="connsiteX728" fmla="*/ 390901 w 664753"/>
              <a:gd name="connsiteY728" fmla="*/ 310291 h 393254"/>
              <a:gd name="connsiteX729" fmla="*/ 390901 w 664753"/>
              <a:gd name="connsiteY729" fmla="*/ 312589 h 393254"/>
              <a:gd name="connsiteX730" fmla="*/ 390901 w 664753"/>
              <a:gd name="connsiteY730" fmla="*/ 318244 h 393254"/>
              <a:gd name="connsiteX731" fmla="*/ 389770 w 664753"/>
              <a:gd name="connsiteY731" fmla="*/ 319375 h 393254"/>
              <a:gd name="connsiteX732" fmla="*/ 390901 w 664753"/>
              <a:gd name="connsiteY732" fmla="*/ 320542 h 393254"/>
              <a:gd name="connsiteX733" fmla="*/ 390901 w 664753"/>
              <a:gd name="connsiteY733" fmla="*/ 322804 h 393254"/>
              <a:gd name="connsiteX734" fmla="*/ 389770 w 664753"/>
              <a:gd name="connsiteY734" fmla="*/ 322804 h 393254"/>
              <a:gd name="connsiteX735" fmla="*/ 388639 w 664753"/>
              <a:gd name="connsiteY735" fmla="*/ 325067 h 393254"/>
              <a:gd name="connsiteX736" fmla="*/ 388639 w 664753"/>
              <a:gd name="connsiteY736" fmla="*/ 326198 h 393254"/>
              <a:gd name="connsiteX737" fmla="*/ 385211 w 664753"/>
              <a:gd name="connsiteY737" fmla="*/ 326198 h 393254"/>
              <a:gd name="connsiteX738" fmla="*/ 382949 w 664753"/>
              <a:gd name="connsiteY738" fmla="*/ 327364 h 393254"/>
              <a:gd name="connsiteX739" fmla="*/ 381818 w 664753"/>
              <a:gd name="connsiteY739" fmla="*/ 326198 h 393254"/>
              <a:gd name="connsiteX740" fmla="*/ 379556 w 664753"/>
              <a:gd name="connsiteY740" fmla="*/ 327364 h 393254"/>
              <a:gd name="connsiteX741" fmla="*/ 372736 w 664753"/>
              <a:gd name="connsiteY741" fmla="*/ 323935 h 393254"/>
              <a:gd name="connsiteX742" fmla="*/ 370438 w 664753"/>
              <a:gd name="connsiteY742" fmla="*/ 322804 h 393254"/>
              <a:gd name="connsiteX743" fmla="*/ 368177 w 664753"/>
              <a:gd name="connsiteY743" fmla="*/ 323935 h 393254"/>
              <a:gd name="connsiteX744" fmla="*/ 367046 w 664753"/>
              <a:gd name="connsiteY744" fmla="*/ 325067 h 393254"/>
              <a:gd name="connsiteX745" fmla="*/ 365915 w 664753"/>
              <a:gd name="connsiteY745" fmla="*/ 326198 h 393254"/>
              <a:gd name="connsiteX746" fmla="*/ 367046 w 664753"/>
              <a:gd name="connsiteY746" fmla="*/ 329627 h 393254"/>
              <a:gd name="connsiteX747" fmla="*/ 365915 w 664753"/>
              <a:gd name="connsiteY747" fmla="*/ 331889 h 393254"/>
              <a:gd name="connsiteX748" fmla="*/ 367046 w 664753"/>
              <a:gd name="connsiteY748" fmla="*/ 333020 h 393254"/>
              <a:gd name="connsiteX749" fmla="*/ 365915 w 664753"/>
              <a:gd name="connsiteY749" fmla="*/ 334151 h 393254"/>
              <a:gd name="connsiteX750" fmla="*/ 364784 w 664753"/>
              <a:gd name="connsiteY750" fmla="*/ 333020 h 393254"/>
              <a:gd name="connsiteX751" fmla="*/ 360225 w 664753"/>
              <a:gd name="connsiteY751" fmla="*/ 331889 h 393254"/>
              <a:gd name="connsiteX752" fmla="*/ 359094 w 664753"/>
              <a:gd name="connsiteY752" fmla="*/ 335318 h 393254"/>
              <a:gd name="connsiteX753" fmla="*/ 359094 w 664753"/>
              <a:gd name="connsiteY753" fmla="*/ 337580 h 393254"/>
              <a:gd name="connsiteX754" fmla="*/ 357963 w 664753"/>
              <a:gd name="connsiteY754" fmla="*/ 338711 h 393254"/>
              <a:gd name="connsiteX755" fmla="*/ 357963 w 664753"/>
              <a:gd name="connsiteY755" fmla="*/ 343271 h 393254"/>
              <a:gd name="connsiteX756" fmla="*/ 357963 w 664753"/>
              <a:gd name="connsiteY756" fmla="*/ 350093 h 393254"/>
              <a:gd name="connsiteX757" fmla="*/ 354535 w 664753"/>
              <a:gd name="connsiteY757" fmla="*/ 352356 h 393254"/>
              <a:gd name="connsiteX758" fmla="*/ 353404 w 664753"/>
              <a:gd name="connsiteY758" fmla="*/ 353487 h 393254"/>
              <a:gd name="connsiteX759" fmla="*/ 353404 w 664753"/>
              <a:gd name="connsiteY759" fmla="*/ 354618 h 393254"/>
              <a:gd name="connsiteX760" fmla="*/ 354535 w 664753"/>
              <a:gd name="connsiteY760" fmla="*/ 354618 h 393254"/>
              <a:gd name="connsiteX761" fmla="*/ 354535 w 664753"/>
              <a:gd name="connsiteY761" fmla="*/ 356880 h 393254"/>
              <a:gd name="connsiteX762" fmla="*/ 356797 w 664753"/>
              <a:gd name="connsiteY762" fmla="*/ 356880 h 393254"/>
              <a:gd name="connsiteX763" fmla="*/ 357963 w 664753"/>
              <a:gd name="connsiteY763" fmla="*/ 358047 h 393254"/>
              <a:gd name="connsiteX764" fmla="*/ 357963 w 664753"/>
              <a:gd name="connsiteY764" fmla="*/ 360309 h 393254"/>
              <a:gd name="connsiteX765" fmla="*/ 355666 w 664753"/>
              <a:gd name="connsiteY765" fmla="*/ 361440 h 393254"/>
              <a:gd name="connsiteX766" fmla="*/ 351143 w 664753"/>
              <a:gd name="connsiteY766" fmla="*/ 362572 h 393254"/>
              <a:gd name="connsiteX767" fmla="*/ 347715 w 664753"/>
              <a:gd name="connsiteY767" fmla="*/ 363703 h 393254"/>
              <a:gd name="connsiteX768" fmla="*/ 346584 w 664753"/>
              <a:gd name="connsiteY768" fmla="*/ 364869 h 393254"/>
              <a:gd name="connsiteX769" fmla="*/ 347715 w 664753"/>
              <a:gd name="connsiteY769" fmla="*/ 368263 h 393254"/>
              <a:gd name="connsiteX770" fmla="*/ 344322 w 664753"/>
              <a:gd name="connsiteY770" fmla="*/ 368263 h 393254"/>
              <a:gd name="connsiteX771" fmla="*/ 342060 w 664753"/>
              <a:gd name="connsiteY771" fmla="*/ 367132 h 393254"/>
              <a:gd name="connsiteX772" fmla="*/ 342060 w 664753"/>
              <a:gd name="connsiteY772" fmla="*/ 368263 h 393254"/>
              <a:gd name="connsiteX773" fmla="*/ 343191 w 664753"/>
              <a:gd name="connsiteY773" fmla="*/ 369394 h 393254"/>
              <a:gd name="connsiteX774" fmla="*/ 342060 w 664753"/>
              <a:gd name="connsiteY774" fmla="*/ 369394 h 393254"/>
              <a:gd name="connsiteX775" fmla="*/ 342060 w 664753"/>
              <a:gd name="connsiteY775" fmla="*/ 370525 h 393254"/>
              <a:gd name="connsiteX776" fmla="*/ 338632 w 664753"/>
              <a:gd name="connsiteY776" fmla="*/ 370525 h 393254"/>
              <a:gd name="connsiteX777" fmla="*/ 337501 w 664753"/>
              <a:gd name="connsiteY777" fmla="*/ 371692 h 393254"/>
              <a:gd name="connsiteX778" fmla="*/ 336370 w 664753"/>
              <a:gd name="connsiteY778" fmla="*/ 373954 h 393254"/>
              <a:gd name="connsiteX779" fmla="*/ 335239 w 664753"/>
              <a:gd name="connsiteY779" fmla="*/ 375085 h 393254"/>
              <a:gd name="connsiteX780" fmla="*/ 332942 w 664753"/>
              <a:gd name="connsiteY780" fmla="*/ 373954 h 393254"/>
              <a:gd name="connsiteX781" fmla="*/ 330680 w 664753"/>
              <a:gd name="connsiteY781" fmla="*/ 373954 h 393254"/>
              <a:gd name="connsiteX782" fmla="*/ 328419 w 664753"/>
              <a:gd name="connsiteY782" fmla="*/ 373954 h 393254"/>
              <a:gd name="connsiteX783" fmla="*/ 327252 w 664753"/>
              <a:gd name="connsiteY783" fmla="*/ 376216 h 393254"/>
              <a:gd name="connsiteX784" fmla="*/ 319301 w 664753"/>
              <a:gd name="connsiteY784" fmla="*/ 379645 h 393254"/>
              <a:gd name="connsiteX785" fmla="*/ 315908 w 664753"/>
              <a:gd name="connsiteY785" fmla="*/ 381907 h 393254"/>
              <a:gd name="connsiteX786" fmla="*/ 312515 w 664753"/>
              <a:gd name="connsiteY786" fmla="*/ 381907 h 393254"/>
              <a:gd name="connsiteX787" fmla="*/ 311349 w 664753"/>
              <a:gd name="connsiteY787" fmla="*/ 384170 h 393254"/>
              <a:gd name="connsiteX788" fmla="*/ 307957 w 664753"/>
              <a:gd name="connsiteY788" fmla="*/ 387598 h 393254"/>
              <a:gd name="connsiteX789" fmla="*/ 304529 w 664753"/>
              <a:gd name="connsiteY789" fmla="*/ 388730 h 393254"/>
              <a:gd name="connsiteX790" fmla="*/ 304529 w 664753"/>
              <a:gd name="connsiteY790" fmla="*/ 390992 h 393254"/>
              <a:gd name="connsiteX791" fmla="*/ 303398 w 664753"/>
              <a:gd name="connsiteY791" fmla="*/ 392123 h 393254"/>
              <a:gd name="connsiteX792" fmla="*/ 302267 w 664753"/>
              <a:gd name="connsiteY792" fmla="*/ 392123 h 393254"/>
              <a:gd name="connsiteX793" fmla="*/ 298874 w 664753"/>
              <a:gd name="connsiteY793" fmla="*/ 392123 h 393254"/>
              <a:gd name="connsiteX794" fmla="*/ 296577 w 664753"/>
              <a:gd name="connsiteY794" fmla="*/ 393254 h 393254"/>
              <a:gd name="connsiteX795" fmla="*/ 292053 w 664753"/>
              <a:gd name="connsiteY795" fmla="*/ 390992 h 393254"/>
              <a:gd name="connsiteX796" fmla="*/ 288625 w 664753"/>
              <a:gd name="connsiteY796" fmla="*/ 386432 h 393254"/>
              <a:gd name="connsiteX797" fmla="*/ 287494 w 664753"/>
              <a:gd name="connsiteY797" fmla="*/ 386432 h 393254"/>
              <a:gd name="connsiteX798" fmla="*/ 280674 w 664753"/>
              <a:gd name="connsiteY798" fmla="*/ 385301 h 393254"/>
              <a:gd name="connsiteX799" fmla="*/ 279543 w 664753"/>
              <a:gd name="connsiteY799" fmla="*/ 381907 h 393254"/>
              <a:gd name="connsiteX800" fmla="*/ 274984 w 664753"/>
              <a:gd name="connsiteY800" fmla="*/ 377347 h 393254"/>
              <a:gd name="connsiteX801" fmla="*/ 274984 w 664753"/>
              <a:gd name="connsiteY801" fmla="*/ 375085 h 393254"/>
              <a:gd name="connsiteX802" fmla="*/ 274984 w 664753"/>
              <a:gd name="connsiteY802" fmla="*/ 372823 h 393254"/>
              <a:gd name="connsiteX803" fmla="*/ 274984 w 664753"/>
              <a:gd name="connsiteY803" fmla="*/ 370525 h 393254"/>
              <a:gd name="connsiteX804" fmla="*/ 271591 w 664753"/>
              <a:gd name="connsiteY804" fmla="*/ 371692 h 393254"/>
              <a:gd name="connsiteX805" fmla="*/ 269329 w 664753"/>
              <a:gd name="connsiteY805" fmla="*/ 370525 h 393254"/>
              <a:gd name="connsiteX806" fmla="*/ 268163 w 664753"/>
              <a:gd name="connsiteY806" fmla="*/ 369394 h 393254"/>
              <a:gd name="connsiteX807" fmla="*/ 268163 w 664753"/>
              <a:gd name="connsiteY807" fmla="*/ 368263 h 393254"/>
              <a:gd name="connsiteX808" fmla="*/ 270460 w 664753"/>
              <a:gd name="connsiteY808" fmla="*/ 367132 h 393254"/>
              <a:gd name="connsiteX809" fmla="*/ 269329 w 664753"/>
              <a:gd name="connsiteY809" fmla="*/ 364869 h 393254"/>
              <a:gd name="connsiteX810" fmla="*/ 270460 w 664753"/>
              <a:gd name="connsiteY810" fmla="*/ 362572 h 393254"/>
              <a:gd name="connsiteX811" fmla="*/ 271591 w 664753"/>
              <a:gd name="connsiteY811" fmla="*/ 362572 h 393254"/>
              <a:gd name="connsiteX812" fmla="*/ 271591 w 664753"/>
              <a:gd name="connsiteY812" fmla="*/ 361440 h 393254"/>
              <a:gd name="connsiteX813" fmla="*/ 270460 w 664753"/>
              <a:gd name="connsiteY813" fmla="*/ 358047 h 393254"/>
              <a:gd name="connsiteX814" fmla="*/ 271591 w 664753"/>
              <a:gd name="connsiteY814" fmla="*/ 355749 h 393254"/>
              <a:gd name="connsiteX815" fmla="*/ 269329 w 664753"/>
              <a:gd name="connsiteY815" fmla="*/ 352356 h 393254"/>
              <a:gd name="connsiteX816" fmla="*/ 269329 w 664753"/>
              <a:gd name="connsiteY816" fmla="*/ 350093 h 393254"/>
              <a:gd name="connsiteX817" fmla="*/ 270460 w 664753"/>
              <a:gd name="connsiteY817" fmla="*/ 346665 h 393254"/>
              <a:gd name="connsiteX818" fmla="*/ 270460 w 664753"/>
              <a:gd name="connsiteY818" fmla="*/ 344402 h 393254"/>
              <a:gd name="connsiteX819" fmla="*/ 270460 w 664753"/>
              <a:gd name="connsiteY819" fmla="*/ 342140 h 393254"/>
              <a:gd name="connsiteX820" fmla="*/ 269329 w 664753"/>
              <a:gd name="connsiteY820" fmla="*/ 340974 h 393254"/>
              <a:gd name="connsiteX821" fmla="*/ 268163 w 664753"/>
              <a:gd name="connsiteY821" fmla="*/ 339842 h 393254"/>
              <a:gd name="connsiteX822" fmla="*/ 265901 w 664753"/>
              <a:gd name="connsiteY822" fmla="*/ 339842 h 393254"/>
              <a:gd name="connsiteX823" fmla="*/ 265901 w 664753"/>
              <a:gd name="connsiteY823" fmla="*/ 338711 h 393254"/>
              <a:gd name="connsiteX824" fmla="*/ 264771 w 664753"/>
              <a:gd name="connsiteY824" fmla="*/ 338711 h 393254"/>
              <a:gd name="connsiteX825" fmla="*/ 263640 w 664753"/>
              <a:gd name="connsiteY825" fmla="*/ 337580 h 393254"/>
              <a:gd name="connsiteX826" fmla="*/ 263640 w 664753"/>
              <a:gd name="connsiteY826" fmla="*/ 334151 h 393254"/>
              <a:gd name="connsiteX827" fmla="*/ 261378 w 664753"/>
              <a:gd name="connsiteY827" fmla="*/ 333020 h 393254"/>
              <a:gd name="connsiteX828" fmla="*/ 259081 w 664753"/>
              <a:gd name="connsiteY828" fmla="*/ 334151 h 393254"/>
              <a:gd name="connsiteX829" fmla="*/ 259081 w 664753"/>
              <a:gd name="connsiteY829" fmla="*/ 336449 h 393254"/>
              <a:gd name="connsiteX830" fmla="*/ 256819 w 664753"/>
              <a:gd name="connsiteY830" fmla="*/ 336449 h 393254"/>
              <a:gd name="connsiteX831" fmla="*/ 256819 w 664753"/>
              <a:gd name="connsiteY831" fmla="*/ 335318 h 393254"/>
              <a:gd name="connsiteX832" fmla="*/ 255688 w 664753"/>
              <a:gd name="connsiteY832" fmla="*/ 336449 h 393254"/>
              <a:gd name="connsiteX833" fmla="*/ 254557 w 664753"/>
              <a:gd name="connsiteY833" fmla="*/ 335318 h 393254"/>
              <a:gd name="connsiteX834" fmla="*/ 251129 w 664753"/>
              <a:gd name="connsiteY834" fmla="*/ 335318 h 393254"/>
              <a:gd name="connsiteX835" fmla="*/ 248867 w 664753"/>
              <a:gd name="connsiteY835" fmla="*/ 336449 h 393254"/>
              <a:gd name="connsiteX836" fmla="*/ 246606 w 664753"/>
              <a:gd name="connsiteY836" fmla="*/ 335318 h 393254"/>
              <a:gd name="connsiteX837" fmla="*/ 244308 w 664753"/>
              <a:gd name="connsiteY837" fmla="*/ 335318 h 393254"/>
              <a:gd name="connsiteX838" fmla="*/ 242047 w 664753"/>
              <a:gd name="connsiteY838" fmla="*/ 335318 h 393254"/>
              <a:gd name="connsiteX839" fmla="*/ 238654 w 664753"/>
              <a:gd name="connsiteY839" fmla="*/ 337580 h 393254"/>
              <a:gd name="connsiteX840" fmla="*/ 238654 w 664753"/>
              <a:gd name="connsiteY840" fmla="*/ 336449 h 393254"/>
              <a:gd name="connsiteX841" fmla="*/ 236357 w 664753"/>
              <a:gd name="connsiteY841" fmla="*/ 336449 h 393254"/>
              <a:gd name="connsiteX842" fmla="*/ 237488 w 664753"/>
              <a:gd name="connsiteY842" fmla="*/ 333020 h 393254"/>
              <a:gd name="connsiteX843" fmla="*/ 237488 w 664753"/>
              <a:gd name="connsiteY843" fmla="*/ 331889 h 393254"/>
              <a:gd name="connsiteX844" fmla="*/ 238654 w 664753"/>
              <a:gd name="connsiteY844" fmla="*/ 331889 h 393254"/>
              <a:gd name="connsiteX845" fmla="*/ 242047 w 664753"/>
              <a:gd name="connsiteY845" fmla="*/ 330758 h 393254"/>
              <a:gd name="connsiteX846" fmla="*/ 243178 w 664753"/>
              <a:gd name="connsiteY846" fmla="*/ 329627 h 393254"/>
              <a:gd name="connsiteX847" fmla="*/ 244308 w 664753"/>
              <a:gd name="connsiteY847" fmla="*/ 329627 h 393254"/>
              <a:gd name="connsiteX848" fmla="*/ 244308 w 664753"/>
              <a:gd name="connsiteY848" fmla="*/ 328495 h 393254"/>
              <a:gd name="connsiteX849" fmla="*/ 243178 w 664753"/>
              <a:gd name="connsiteY849" fmla="*/ 327364 h 393254"/>
              <a:gd name="connsiteX850" fmla="*/ 244308 w 664753"/>
              <a:gd name="connsiteY850" fmla="*/ 326198 h 393254"/>
              <a:gd name="connsiteX851" fmla="*/ 243178 w 664753"/>
              <a:gd name="connsiteY851" fmla="*/ 326198 h 393254"/>
              <a:gd name="connsiteX852" fmla="*/ 242047 w 664753"/>
              <a:gd name="connsiteY852" fmla="*/ 326198 h 393254"/>
              <a:gd name="connsiteX853" fmla="*/ 242047 w 664753"/>
              <a:gd name="connsiteY853" fmla="*/ 325067 h 393254"/>
              <a:gd name="connsiteX854" fmla="*/ 244308 w 664753"/>
              <a:gd name="connsiteY854" fmla="*/ 325067 h 393254"/>
              <a:gd name="connsiteX855" fmla="*/ 244308 w 664753"/>
              <a:gd name="connsiteY855" fmla="*/ 323935 h 393254"/>
              <a:gd name="connsiteX856" fmla="*/ 247736 w 664753"/>
              <a:gd name="connsiteY856" fmla="*/ 323935 h 393254"/>
              <a:gd name="connsiteX857" fmla="*/ 254557 w 664753"/>
              <a:gd name="connsiteY857" fmla="*/ 319375 h 393254"/>
              <a:gd name="connsiteX858" fmla="*/ 254557 w 664753"/>
              <a:gd name="connsiteY858" fmla="*/ 317113 h 393254"/>
              <a:gd name="connsiteX859" fmla="*/ 253426 w 664753"/>
              <a:gd name="connsiteY859" fmla="*/ 315982 h 393254"/>
              <a:gd name="connsiteX860" fmla="*/ 254557 w 664753"/>
              <a:gd name="connsiteY860" fmla="*/ 314851 h 393254"/>
              <a:gd name="connsiteX861" fmla="*/ 257950 w 664753"/>
              <a:gd name="connsiteY861" fmla="*/ 313720 h 393254"/>
              <a:gd name="connsiteX862" fmla="*/ 257950 w 664753"/>
              <a:gd name="connsiteY862" fmla="*/ 310291 h 393254"/>
              <a:gd name="connsiteX863" fmla="*/ 255688 w 664753"/>
              <a:gd name="connsiteY863" fmla="*/ 310291 h 393254"/>
              <a:gd name="connsiteX864" fmla="*/ 254557 w 664753"/>
              <a:gd name="connsiteY864" fmla="*/ 309160 h 393254"/>
              <a:gd name="connsiteX865" fmla="*/ 256819 w 664753"/>
              <a:gd name="connsiteY865" fmla="*/ 308029 h 393254"/>
              <a:gd name="connsiteX866" fmla="*/ 257950 w 664753"/>
              <a:gd name="connsiteY866" fmla="*/ 306897 h 393254"/>
              <a:gd name="connsiteX867" fmla="*/ 259081 w 664753"/>
              <a:gd name="connsiteY867" fmla="*/ 308029 h 393254"/>
              <a:gd name="connsiteX868" fmla="*/ 262509 w 664753"/>
              <a:gd name="connsiteY868" fmla="*/ 305766 h 393254"/>
              <a:gd name="connsiteX869" fmla="*/ 263640 w 664753"/>
              <a:gd name="connsiteY869" fmla="*/ 304600 h 393254"/>
              <a:gd name="connsiteX870" fmla="*/ 264771 w 664753"/>
              <a:gd name="connsiteY870" fmla="*/ 304600 h 393254"/>
              <a:gd name="connsiteX871" fmla="*/ 265901 w 664753"/>
              <a:gd name="connsiteY871" fmla="*/ 305766 h 393254"/>
              <a:gd name="connsiteX872" fmla="*/ 267032 w 664753"/>
              <a:gd name="connsiteY872" fmla="*/ 306897 h 393254"/>
              <a:gd name="connsiteX873" fmla="*/ 267032 w 664753"/>
              <a:gd name="connsiteY873" fmla="*/ 305766 h 393254"/>
              <a:gd name="connsiteX874" fmla="*/ 268163 w 664753"/>
              <a:gd name="connsiteY874" fmla="*/ 304600 h 393254"/>
              <a:gd name="connsiteX875" fmla="*/ 269329 w 664753"/>
              <a:gd name="connsiteY875" fmla="*/ 304600 h 393254"/>
              <a:gd name="connsiteX876" fmla="*/ 270460 w 664753"/>
              <a:gd name="connsiteY876" fmla="*/ 302337 h 393254"/>
              <a:gd name="connsiteX877" fmla="*/ 269329 w 664753"/>
              <a:gd name="connsiteY877" fmla="*/ 302337 h 393254"/>
              <a:gd name="connsiteX878" fmla="*/ 269329 w 664753"/>
              <a:gd name="connsiteY878" fmla="*/ 301206 h 393254"/>
              <a:gd name="connsiteX879" fmla="*/ 272722 w 664753"/>
              <a:gd name="connsiteY879" fmla="*/ 296646 h 393254"/>
              <a:gd name="connsiteX880" fmla="*/ 270460 w 664753"/>
              <a:gd name="connsiteY880" fmla="*/ 294384 h 393254"/>
              <a:gd name="connsiteX881" fmla="*/ 270460 w 664753"/>
              <a:gd name="connsiteY881" fmla="*/ 290990 h 393254"/>
              <a:gd name="connsiteX882" fmla="*/ 268163 w 664753"/>
              <a:gd name="connsiteY882" fmla="*/ 288693 h 393254"/>
              <a:gd name="connsiteX883" fmla="*/ 267032 w 664753"/>
              <a:gd name="connsiteY883" fmla="*/ 287562 h 393254"/>
              <a:gd name="connsiteX884" fmla="*/ 265901 w 664753"/>
              <a:gd name="connsiteY884" fmla="*/ 285299 h 393254"/>
              <a:gd name="connsiteX885" fmla="*/ 265901 w 664753"/>
              <a:gd name="connsiteY885" fmla="*/ 284168 h 393254"/>
              <a:gd name="connsiteX886" fmla="*/ 264771 w 664753"/>
              <a:gd name="connsiteY886" fmla="*/ 283037 h 393254"/>
              <a:gd name="connsiteX887" fmla="*/ 262509 w 664753"/>
              <a:gd name="connsiteY887" fmla="*/ 280739 h 393254"/>
              <a:gd name="connsiteX888" fmla="*/ 262509 w 664753"/>
              <a:gd name="connsiteY888" fmla="*/ 278477 h 393254"/>
              <a:gd name="connsiteX889" fmla="*/ 262509 w 664753"/>
              <a:gd name="connsiteY889" fmla="*/ 277346 h 393254"/>
              <a:gd name="connsiteX890" fmla="*/ 262509 w 664753"/>
              <a:gd name="connsiteY890" fmla="*/ 276215 h 393254"/>
              <a:gd name="connsiteX891" fmla="*/ 264771 w 664753"/>
              <a:gd name="connsiteY891" fmla="*/ 275048 h 393254"/>
              <a:gd name="connsiteX892" fmla="*/ 265901 w 664753"/>
              <a:gd name="connsiteY892" fmla="*/ 271655 h 393254"/>
              <a:gd name="connsiteX893" fmla="*/ 267032 w 664753"/>
              <a:gd name="connsiteY893" fmla="*/ 268261 h 393254"/>
              <a:gd name="connsiteX894" fmla="*/ 269329 w 664753"/>
              <a:gd name="connsiteY894" fmla="*/ 265964 h 393254"/>
              <a:gd name="connsiteX895" fmla="*/ 272722 w 664753"/>
              <a:gd name="connsiteY895" fmla="*/ 263701 h 393254"/>
              <a:gd name="connsiteX896" fmla="*/ 274984 w 664753"/>
              <a:gd name="connsiteY896" fmla="*/ 260272 h 393254"/>
              <a:gd name="connsiteX897" fmla="*/ 278412 w 664753"/>
              <a:gd name="connsiteY897" fmla="*/ 260272 h 393254"/>
              <a:gd name="connsiteX898" fmla="*/ 280674 w 664753"/>
              <a:gd name="connsiteY898" fmla="*/ 258010 h 393254"/>
              <a:gd name="connsiteX899" fmla="*/ 284102 w 664753"/>
              <a:gd name="connsiteY899" fmla="*/ 258010 h 393254"/>
              <a:gd name="connsiteX900" fmla="*/ 286364 w 664753"/>
              <a:gd name="connsiteY900" fmla="*/ 255748 h 393254"/>
              <a:gd name="connsiteX901" fmla="*/ 290922 w 664753"/>
              <a:gd name="connsiteY901" fmla="*/ 254617 h 393254"/>
              <a:gd name="connsiteX902" fmla="*/ 290922 w 664753"/>
              <a:gd name="connsiteY902" fmla="*/ 253485 h 393254"/>
              <a:gd name="connsiteX903" fmla="*/ 294315 w 664753"/>
              <a:gd name="connsiteY903" fmla="*/ 252319 h 393254"/>
              <a:gd name="connsiteX904" fmla="*/ 295446 w 664753"/>
              <a:gd name="connsiteY904" fmla="*/ 253485 h 393254"/>
              <a:gd name="connsiteX905" fmla="*/ 297708 w 664753"/>
              <a:gd name="connsiteY905" fmla="*/ 251188 h 393254"/>
              <a:gd name="connsiteX906" fmla="*/ 297708 w 664753"/>
              <a:gd name="connsiteY906" fmla="*/ 250057 h 393254"/>
              <a:gd name="connsiteX907" fmla="*/ 296577 w 664753"/>
              <a:gd name="connsiteY907" fmla="*/ 250057 h 393254"/>
              <a:gd name="connsiteX908" fmla="*/ 296577 w 664753"/>
              <a:gd name="connsiteY908" fmla="*/ 248926 h 393254"/>
              <a:gd name="connsiteX909" fmla="*/ 296577 w 664753"/>
              <a:gd name="connsiteY909" fmla="*/ 247794 h 393254"/>
              <a:gd name="connsiteX910" fmla="*/ 294315 w 664753"/>
              <a:gd name="connsiteY910" fmla="*/ 246663 h 393254"/>
              <a:gd name="connsiteX911" fmla="*/ 293184 w 664753"/>
              <a:gd name="connsiteY911" fmla="*/ 245497 h 393254"/>
              <a:gd name="connsiteX912" fmla="*/ 292053 w 664753"/>
              <a:gd name="connsiteY912" fmla="*/ 243234 h 393254"/>
              <a:gd name="connsiteX913" fmla="*/ 293184 w 664753"/>
              <a:gd name="connsiteY913" fmla="*/ 242103 h 393254"/>
              <a:gd name="connsiteX914" fmla="*/ 293184 w 664753"/>
              <a:gd name="connsiteY914" fmla="*/ 240972 h 393254"/>
              <a:gd name="connsiteX915" fmla="*/ 290922 w 664753"/>
              <a:gd name="connsiteY915" fmla="*/ 240972 h 393254"/>
              <a:gd name="connsiteX916" fmla="*/ 293184 w 664753"/>
              <a:gd name="connsiteY916" fmla="*/ 237543 h 393254"/>
              <a:gd name="connsiteX917" fmla="*/ 290922 w 664753"/>
              <a:gd name="connsiteY917" fmla="*/ 235281 h 393254"/>
              <a:gd name="connsiteX918" fmla="*/ 287494 w 664753"/>
              <a:gd name="connsiteY918" fmla="*/ 233019 h 393254"/>
              <a:gd name="connsiteX919" fmla="*/ 286364 w 664753"/>
              <a:gd name="connsiteY919" fmla="*/ 233019 h 393254"/>
              <a:gd name="connsiteX920" fmla="*/ 286364 w 664753"/>
              <a:gd name="connsiteY920" fmla="*/ 234150 h 393254"/>
              <a:gd name="connsiteX921" fmla="*/ 284102 w 664753"/>
              <a:gd name="connsiteY921" fmla="*/ 234150 h 393254"/>
              <a:gd name="connsiteX922" fmla="*/ 282971 w 664753"/>
              <a:gd name="connsiteY922" fmla="*/ 231887 h 393254"/>
              <a:gd name="connsiteX923" fmla="*/ 282971 w 664753"/>
              <a:gd name="connsiteY923" fmla="*/ 230756 h 393254"/>
              <a:gd name="connsiteX924" fmla="*/ 280674 w 664753"/>
              <a:gd name="connsiteY924" fmla="*/ 229590 h 393254"/>
              <a:gd name="connsiteX925" fmla="*/ 277281 w 664753"/>
              <a:gd name="connsiteY925" fmla="*/ 229590 h 393254"/>
              <a:gd name="connsiteX926" fmla="*/ 274984 w 664753"/>
              <a:gd name="connsiteY926" fmla="*/ 228459 h 393254"/>
              <a:gd name="connsiteX927" fmla="*/ 273853 w 664753"/>
              <a:gd name="connsiteY927" fmla="*/ 227327 h 393254"/>
              <a:gd name="connsiteX928" fmla="*/ 272722 w 664753"/>
              <a:gd name="connsiteY928" fmla="*/ 228459 h 393254"/>
              <a:gd name="connsiteX929" fmla="*/ 271591 w 664753"/>
              <a:gd name="connsiteY929" fmla="*/ 226196 h 393254"/>
              <a:gd name="connsiteX930" fmla="*/ 269329 w 664753"/>
              <a:gd name="connsiteY930" fmla="*/ 226196 h 393254"/>
              <a:gd name="connsiteX931" fmla="*/ 268163 w 664753"/>
              <a:gd name="connsiteY931" fmla="*/ 226196 h 393254"/>
              <a:gd name="connsiteX932" fmla="*/ 267032 w 664753"/>
              <a:gd name="connsiteY932" fmla="*/ 223934 h 393254"/>
              <a:gd name="connsiteX933" fmla="*/ 265901 w 664753"/>
              <a:gd name="connsiteY933" fmla="*/ 221636 h 393254"/>
              <a:gd name="connsiteX934" fmla="*/ 262509 w 664753"/>
              <a:gd name="connsiteY934" fmla="*/ 219374 h 393254"/>
              <a:gd name="connsiteX935" fmla="*/ 260212 w 664753"/>
              <a:gd name="connsiteY935" fmla="*/ 218243 h 393254"/>
              <a:gd name="connsiteX936" fmla="*/ 256819 w 664753"/>
              <a:gd name="connsiteY936" fmla="*/ 215945 h 393254"/>
              <a:gd name="connsiteX937" fmla="*/ 253426 w 664753"/>
              <a:gd name="connsiteY937" fmla="*/ 215945 h 393254"/>
              <a:gd name="connsiteX938" fmla="*/ 252260 w 664753"/>
              <a:gd name="connsiteY938" fmla="*/ 215945 h 393254"/>
              <a:gd name="connsiteX939" fmla="*/ 248867 w 664753"/>
              <a:gd name="connsiteY939" fmla="*/ 215945 h 393254"/>
              <a:gd name="connsiteX940" fmla="*/ 247736 w 664753"/>
              <a:gd name="connsiteY940" fmla="*/ 218243 h 393254"/>
              <a:gd name="connsiteX941" fmla="*/ 244308 w 664753"/>
              <a:gd name="connsiteY941" fmla="*/ 218243 h 393254"/>
              <a:gd name="connsiteX942" fmla="*/ 243178 w 664753"/>
              <a:gd name="connsiteY942" fmla="*/ 218243 h 393254"/>
              <a:gd name="connsiteX943" fmla="*/ 239785 w 664753"/>
              <a:gd name="connsiteY943" fmla="*/ 218243 h 393254"/>
              <a:gd name="connsiteX944" fmla="*/ 237488 w 664753"/>
              <a:gd name="connsiteY944" fmla="*/ 221636 h 393254"/>
              <a:gd name="connsiteX945" fmla="*/ 236357 w 664753"/>
              <a:gd name="connsiteY945" fmla="*/ 223934 h 393254"/>
              <a:gd name="connsiteX946" fmla="*/ 237488 w 664753"/>
              <a:gd name="connsiteY946" fmla="*/ 226196 h 393254"/>
              <a:gd name="connsiteX947" fmla="*/ 230667 w 664753"/>
              <a:gd name="connsiteY947" fmla="*/ 229590 h 393254"/>
              <a:gd name="connsiteX948" fmla="*/ 227274 w 664753"/>
              <a:gd name="connsiteY948" fmla="*/ 229590 h 393254"/>
              <a:gd name="connsiteX949" fmla="*/ 226143 w 664753"/>
              <a:gd name="connsiteY949" fmla="*/ 230756 h 393254"/>
              <a:gd name="connsiteX950" fmla="*/ 223882 w 664753"/>
              <a:gd name="connsiteY950" fmla="*/ 229590 h 393254"/>
              <a:gd name="connsiteX951" fmla="*/ 222715 w 664753"/>
              <a:gd name="connsiteY951" fmla="*/ 229590 h 393254"/>
              <a:gd name="connsiteX952" fmla="*/ 221585 w 664753"/>
              <a:gd name="connsiteY952" fmla="*/ 230756 h 393254"/>
              <a:gd name="connsiteX953" fmla="*/ 217061 w 664753"/>
              <a:gd name="connsiteY953" fmla="*/ 229590 h 393254"/>
              <a:gd name="connsiteX954" fmla="*/ 213633 w 664753"/>
              <a:gd name="connsiteY954" fmla="*/ 230756 h 393254"/>
              <a:gd name="connsiteX955" fmla="*/ 212502 w 664753"/>
              <a:gd name="connsiteY955" fmla="*/ 231887 h 393254"/>
              <a:gd name="connsiteX956" fmla="*/ 213633 w 664753"/>
              <a:gd name="connsiteY956" fmla="*/ 234150 h 393254"/>
              <a:gd name="connsiteX957" fmla="*/ 213633 w 664753"/>
              <a:gd name="connsiteY957" fmla="*/ 236412 h 393254"/>
              <a:gd name="connsiteX958" fmla="*/ 212502 w 664753"/>
              <a:gd name="connsiteY958" fmla="*/ 237543 h 393254"/>
              <a:gd name="connsiteX959" fmla="*/ 211371 w 664753"/>
              <a:gd name="connsiteY959" fmla="*/ 240972 h 393254"/>
              <a:gd name="connsiteX960" fmla="*/ 210240 w 664753"/>
              <a:gd name="connsiteY960" fmla="*/ 240972 h 393254"/>
              <a:gd name="connsiteX961" fmla="*/ 209109 w 664753"/>
              <a:gd name="connsiteY961" fmla="*/ 242103 h 393254"/>
              <a:gd name="connsiteX962" fmla="*/ 209109 w 664753"/>
              <a:gd name="connsiteY962" fmla="*/ 243234 h 393254"/>
              <a:gd name="connsiteX963" fmla="*/ 207943 w 664753"/>
              <a:gd name="connsiteY963" fmla="*/ 244366 h 393254"/>
              <a:gd name="connsiteX964" fmla="*/ 206812 w 664753"/>
              <a:gd name="connsiteY964" fmla="*/ 245497 h 393254"/>
              <a:gd name="connsiteX965" fmla="*/ 206812 w 664753"/>
              <a:gd name="connsiteY965" fmla="*/ 248926 h 393254"/>
              <a:gd name="connsiteX966" fmla="*/ 206812 w 664753"/>
              <a:gd name="connsiteY966" fmla="*/ 250057 h 393254"/>
              <a:gd name="connsiteX967" fmla="*/ 203420 w 664753"/>
              <a:gd name="connsiteY967" fmla="*/ 251188 h 393254"/>
              <a:gd name="connsiteX968" fmla="*/ 199992 w 664753"/>
              <a:gd name="connsiteY968" fmla="*/ 252319 h 393254"/>
              <a:gd name="connsiteX969" fmla="*/ 196599 w 664753"/>
              <a:gd name="connsiteY969" fmla="*/ 254617 h 393254"/>
              <a:gd name="connsiteX970" fmla="*/ 193171 w 664753"/>
              <a:gd name="connsiteY970" fmla="*/ 255748 h 393254"/>
              <a:gd name="connsiteX971" fmla="*/ 193171 w 664753"/>
              <a:gd name="connsiteY971" fmla="*/ 258010 h 393254"/>
              <a:gd name="connsiteX972" fmla="*/ 192040 w 664753"/>
              <a:gd name="connsiteY972" fmla="*/ 259141 h 393254"/>
              <a:gd name="connsiteX973" fmla="*/ 189778 w 664753"/>
              <a:gd name="connsiteY973" fmla="*/ 260272 h 393254"/>
              <a:gd name="connsiteX974" fmla="*/ 187516 w 664753"/>
              <a:gd name="connsiteY974" fmla="*/ 259141 h 393254"/>
              <a:gd name="connsiteX975" fmla="*/ 186350 w 664753"/>
              <a:gd name="connsiteY975" fmla="*/ 260272 h 393254"/>
              <a:gd name="connsiteX976" fmla="*/ 185219 w 664753"/>
              <a:gd name="connsiteY976" fmla="*/ 258010 h 393254"/>
              <a:gd name="connsiteX977" fmla="*/ 181827 w 664753"/>
              <a:gd name="connsiteY977" fmla="*/ 260272 h 393254"/>
              <a:gd name="connsiteX978" fmla="*/ 181827 w 664753"/>
              <a:gd name="connsiteY978" fmla="*/ 262570 h 393254"/>
              <a:gd name="connsiteX979" fmla="*/ 177268 w 664753"/>
              <a:gd name="connsiteY979" fmla="*/ 263701 h 393254"/>
              <a:gd name="connsiteX980" fmla="*/ 177268 w 664753"/>
              <a:gd name="connsiteY980" fmla="*/ 264832 h 393254"/>
              <a:gd name="connsiteX981" fmla="*/ 177268 w 664753"/>
              <a:gd name="connsiteY981" fmla="*/ 267095 h 393254"/>
              <a:gd name="connsiteX982" fmla="*/ 175006 w 664753"/>
              <a:gd name="connsiteY982" fmla="*/ 268261 h 393254"/>
              <a:gd name="connsiteX983" fmla="*/ 173875 w 664753"/>
              <a:gd name="connsiteY983" fmla="*/ 268261 h 393254"/>
              <a:gd name="connsiteX984" fmla="*/ 172744 w 664753"/>
              <a:gd name="connsiteY984" fmla="*/ 271655 h 393254"/>
              <a:gd name="connsiteX985" fmla="*/ 171578 w 664753"/>
              <a:gd name="connsiteY985" fmla="*/ 271655 h 393254"/>
              <a:gd name="connsiteX986" fmla="*/ 170447 w 664753"/>
              <a:gd name="connsiteY986" fmla="*/ 273917 h 393254"/>
              <a:gd name="connsiteX987" fmla="*/ 169316 w 664753"/>
              <a:gd name="connsiteY987" fmla="*/ 275048 h 393254"/>
              <a:gd name="connsiteX988" fmla="*/ 169316 w 664753"/>
              <a:gd name="connsiteY988" fmla="*/ 276215 h 393254"/>
              <a:gd name="connsiteX989" fmla="*/ 168185 w 664753"/>
              <a:gd name="connsiteY989" fmla="*/ 277346 h 393254"/>
              <a:gd name="connsiteX990" fmla="*/ 170447 w 664753"/>
              <a:gd name="connsiteY990" fmla="*/ 278477 h 393254"/>
              <a:gd name="connsiteX991" fmla="*/ 171578 w 664753"/>
              <a:gd name="connsiteY991" fmla="*/ 279608 h 393254"/>
              <a:gd name="connsiteX992" fmla="*/ 171578 w 664753"/>
              <a:gd name="connsiteY992" fmla="*/ 281870 h 393254"/>
              <a:gd name="connsiteX993" fmla="*/ 169316 w 664753"/>
              <a:gd name="connsiteY993" fmla="*/ 283037 h 393254"/>
              <a:gd name="connsiteX994" fmla="*/ 169316 w 664753"/>
              <a:gd name="connsiteY994" fmla="*/ 284168 h 393254"/>
              <a:gd name="connsiteX995" fmla="*/ 167054 w 664753"/>
              <a:gd name="connsiteY995" fmla="*/ 281870 h 393254"/>
              <a:gd name="connsiteX996" fmla="*/ 167054 w 664753"/>
              <a:gd name="connsiteY996" fmla="*/ 279608 h 393254"/>
              <a:gd name="connsiteX997" fmla="*/ 165923 w 664753"/>
              <a:gd name="connsiteY997" fmla="*/ 279608 h 393254"/>
              <a:gd name="connsiteX998" fmla="*/ 165923 w 664753"/>
              <a:gd name="connsiteY998" fmla="*/ 277346 h 393254"/>
              <a:gd name="connsiteX999" fmla="*/ 164792 w 664753"/>
              <a:gd name="connsiteY999" fmla="*/ 276215 h 393254"/>
              <a:gd name="connsiteX1000" fmla="*/ 163626 w 664753"/>
              <a:gd name="connsiteY1000" fmla="*/ 276215 h 393254"/>
              <a:gd name="connsiteX1001" fmla="*/ 162495 w 664753"/>
              <a:gd name="connsiteY1001" fmla="*/ 276215 h 393254"/>
              <a:gd name="connsiteX1002" fmla="*/ 160234 w 664753"/>
              <a:gd name="connsiteY1002" fmla="*/ 279608 h 393254"/>
              <a:gd name="connsiteX1003" fmla="*/ 154544 w 664753"/>
              <a:gd name="connsiteY1003" fmla="*/ 279608 h 393254"/>
              <a:gd name="connsiteX1004" fmla="*/ 152282 w 664753"/>
              <a:gd name="connsiteY1004" fmla="*/ 280739 h 393254"/>
              <a:gd name="connsiteX1005" fmla="*/ 151151 w 664753"/>
              <a:gd name="connsiteY1005" fmla="*/ 281870 h 393254"/>
              <a:gd name="connsiteX1006" fmla="*/ 147723 w 664753"/>
              <a:gd name="connsiteY1006" fmla="*/ 286430 h 393254"/>
              <a:gd name="connsiteX1007" fmla="*/ 145461 w 664753"/>
              <a:gd name="connsiteY1007" fmla="*/ 287562 h 393254"/>
              <a:gd name="connsiteX1008" fmla="*/ 144330 w 664753"/>
              <a:gd name="connsiteY1008" fmla="*/ 288693 h 393254"/>
              <a:gd name="connsiteX1009" fmla="*/ 145461 w 664753"/>
              <a:gd name="connsiteY1009" fmla="*/ 289824 h 393254"/>
              <a:gd name="connsiteX1010" fmla="*/ 146592 w 664753"/>
              <a:gd name="connsiteY1010" fmla="*/ 290990 h 393254"/>
              <a:gd name="connsiteX1011" fmla="*/ 145461 w 664753"/>
              <a:gd name="connsiteY1011" fmla="*/ 290990 h 393254"/>
              <a:gd name="connsiteX1012" fmla="*/ 143199 w 664753"/>
              <a:gd name="connsiteY1012" fmla="*/ 290990 h 393254"/>
              <a:gd name="connsiteX1013" fmla="*/ 140902 w 664753"/>
              <a:gd name="connsiteY1013" fmla="*/ 290990 h 393254"/>
              <a:gd name="connsiteX1014" fmla="*/ 140902 w 664753"/>
              <a:gd name="connsiteY1014" fmla="*/ 294384 h 393254"/>
              <a:gd name="connsiteX1015" fmla="*/ 137510 w 664753"/>
              <a:gd name="connsiteY1015" fmla="*/ 296646 h 393254"/>
              <a:gd name="connsiteX1016" fmla="*/ 137510 w 664753"/>
              <a:gd name="connsiteY1016" fmla="*/ 298944 h 393254"/>
              <a:gd name="connsiteX1017" fmla="*/ 135248 w 664753"/>
              <a:gd name="connsiteY1017" fmla="*/ 300075 h 393254"/>
              <a:gd name="connsiteX1018" fmla="*/ 134082 w 664753"/>
              <a:gd name="connsiteY1018" fmla="*/ 301206 h 393254"/>
              <a:gd name="connsiteX1019" fmla="*/ 132951 w 664753"/>
              <a:gd name="connsiteY1019" fmla="*/ 302337 h 393254"/>
              <a:gd name="connsiteX1020" fmla="*/ 130689 w 664753"/>
              <a:gd name="connsiteY1020" fmla="*/ 301206 h 393254"/>
              <a:gd name="connsiteX1021" fmla="*/ 129558 w 664753"/>
              <a:gd name="connsiteY1021" fmla="*/ 302337 h 393254"/>
              <a:gd name="connsiteX1022" fmla="*/ 128427 w 664753"/>
              <a:gd name="connsiteY1022" fmla="*/ 302337 h 393254"/>
              <a:gd name="connsiteX1023" fmla="*/ 127296 w 664753"/>
              <a:gd name="connsiteY1023" fmla="*/ 302337 h 393254"/>
              <a:gd name="connsiteX1024" fmla="*/ 127296 w 664753"/>
              <a:gd name="connsiteY1024" fmla="*/ 300075 h 393254"/>
              <a:gd name="connsiteX1025" fmla="*/ 124999 w 664753"/>
              <a:gd name="connsiteY1025" fmla="*/ 298944 h 393254"/>
              <a:gd name="connsiteX1026" fmla="*/ 121606 w 664753"/>
              <a:gd name="connsiteY1026" fmla="*/ 297813 h 393254"/>
              <a:gd name="connsiteX1027" fmla="*/ 117048 w 664753"/>
              <a:gd name="connsiteY1027" fmla="*/ 301206 h 393254"/>
              <a:gd name="connsiteX1028" fmla="*/ 115917 w 664753"/>
              <a:gd name="connsiteY1028" fmla="*/ 302337 h 393254"/>
              <a:gd name="connsiteX1029" fmla="*/ 115917 w 664753"/>
              <a:gd name="connsiteY1029" fmla="*/ 304600 h 393254"/>
              <a:gd name="connsiteX1030" fmla="*/ 115917 w 664753"/>
              <a:gd name="connsiteY1030" fmla="*/ 306897 h 393254"/>
              <a:gd name="connsiteX1031" fmla="*/ 117048 w 664753"/>
              <a:gd name="connsiteY1031" fmla="*/ 309160 h 393254"/>
              <a:gd name="connsiteX1032" fmla="*/ 117048 w 664753"/>
              <a:gd name="connsiteY1032" fmla="*/ 310291 h 393254"/>
              <a:gd name="connsiteX1033" fmla="*/ 115917 w 664753"/>
              <a:gd name="connsiteY1033" fmla="*/ 311422 h 393254"/>
              <a:gd name="connsiteX1034" fmla="*/ 109096 w 664753"/>
              <a:gd name="connsiteY1034" fmla="*/ 310291 h 393254"/>
              <a:gd name="connsiteX1035" fmla="*/ 107965 w 664753"/>
              <a:gd name="connsiteY1035" fmla="*/ 309160 h 393254"/>
              <a:gd name="connsiteX1036" fmla="*/ 107965 w 664753"/>
              <a:gd name="connsiteY1036" fmla="*/ 308029 h 393254"/>
              <a:gd name="connsiteX1037" fmla="*/ 106834 w 664753"/>
              <a:gd name="connsiteY1037" fmla="*/ 306897 h 393254"/>
              <a:gd name="connsiteX1038" fmla="*/ 105703 w 664753"/>
              <a:gd name="connsiteY1038" fmla="*/ 305766 h 393254"/>
              <a:gd name="connsiteX1039" fmla="*/ 104537 w 664753"/>
              <a:gd name="connsiteY1039" fmla="*/ 303469 h 393254"/>
              <a:gd name="connsiteX1040" fmla="*/ 103406 w 664753"/>
              <a:gd name="connsiteY1040" fmla="*/ 303469 h 393254"/>
              <a:gd name="connsiteX1041" fmla="*/ 101144 w 664753"/>
              <a:gd name="connsiteY1041" fmla="*/ 302337 h 393254"/>
              <a:gd name="connsiteX1042" fmla="*/ 98883 w 664753"/>
              <a:gd name="connsiteY1042" fmla="*/ 304600 h 393254"/>
              <a:gd name="connsiteX1043" fmla="*/ 95455 w 664753"/>
              <a:gd name="connsiteY1043" fmla="*/ 306897 h 393254"/>
              <a:gd name="connsiteX1044" fmla="*/ 93193 w 664753"/>
              <a:gd name="connsiteY1044" fmla="*/ 308029 h 393254"/>
              <a:gd name="connsiteX1045" fmla="*/ 92062 w 664753"/>
              <a:gd name="connsiteY1045" fmla="*/ 309160 h 393254"/>
              <a:gd name="connsiteX1046" fmla="*/ 90931 w 664753"/>
              <a:gd name="connsiteY1046" fmla="*/ 310291 h 393254"/>
              <a:gd name="connsiteX1047" fmla="*/ 88634 w 664753"/>
              <a:gd name="connsiteY1047" fmla="*/ 310291 h 393254"/>
              <a:gd name="connsiteX1048" fmla="*/ 88634 w 664753"/>
              <a:gd name="connsiteY1048" fmla="*/ 311422 h 393254"/>
              <a:gd name="connsiteX1049" fmla="*/ 85241 w 664753"/>
              <a:gd name="connsiteY1049" fmla="*/ 311422 h 393254"/>
              <a:gd name="connsiteX1050" fmla="*/ 84110 w 664753"/>
              <a:gd name="connsiteY1050" fmla="*/ 311422 h 393254"/>
              <a:gd name="connsiteX1051" fmla="*/ 81813 w 664753"/>
              <a:gd name="connsiteY1051" fmla="*/ 312589 h 393254"/>
              <a:gd name="connsiteX1052" fmla="*/ 80682 w 664753"/>
              <a:gd name="connsiteY1052" fmla="*/ 311422 h 393254"/>
              <a:gd name="connsiteX1053" fmla="*/ 78420 w 664753"/>
              <a:gd name="connsiteY1053" fmla="*/ 309160 h 393254"/>
              <a:gd name="connsiteX1054" fmla="*/ 77290 w 664753"/>
              <a:gd name="connsiteY1054" fmla="*/ 304600 h 393254"/>
              <a:gd name="connsiteX1055" fmla="*/ 78420 w 664753"/>
              <a:gd name="connsiteY1055" fmla="*/ 302337 h 393254"/>
              <a:gd name="connsiteX1056" fmla="*/ 77290 w 664753"/>
              <a:gd name="connsiteY1056" fmla="*/ 301206 h 393254"/>
              <a:gd name="connsiteX1057" fmla="*/ 78420 w 664753"/>
              <a:gd name="connsiteY1057" fmla="*/ 300075 h 393254"/>
              <a:gd name="connsiteX1058" fmla="*/ 75028 w 664753"/>
              <a:gd name="connsiteY1058" fmla="*/ 300075 h 393254"/>
              <a:gd name="connsiteX1059" fmla="*/ 77290 w 664753"/>
              <a:gd name="connsiteY1059" fmla="*/ 296646 h 393254"/>
              <a:gd name="connsiteX1060" fmla="*/ 76159 w 664753"/>
              <a:gd name="connsiteY1060" fmla="*/ 295515 h 393254"/>
              <a:gd name="connsiteX1061" fmla="*/ 75028 w 664753"/>
              <a:gd name="connsiteY1061" fmla="*/ 294384 h 393254"/>
              <a:gd name="connsiteX1062" fmla="*/ 76159 w 664753"/>
              <a:gd name="connsiteY1062" fmla="*/ 292122 h 393254"/>
              <a:gd name="connsiteX1063" fmla="*/ 75028 w 664753"/>
              <a:gd name="connsiteY1063" fmla="*/ 292122 h 393254"/>
              <a:gd name="connsiteX1064" fmla="*/ 75028 w 664753"/>
              <a:gd name="connsiteY1064" fmla="*/ 290990 h 393254"/>
              <a:gd name="connsiteX1065" fmla="*/ 75028 w 664753"/>
              <a:gd name="connsiteY1065" fmla="*/ 288693 h 393254"/>
              <a:gd name="connsiteX1066" fmla="*/ 73862 w 664753"/>
              <a:gd name="connsiteY1066" fmla="*/ 287562 h 393254"/>
              <a:gd name="connsiteX1067" fmla="*/ 72731 w 664753"/>
              <a:gd name="connsiteY1067" fmla="*/ 288693 h 393254"/>
              <a:gd name="connsiteX1068" fmla="*/ 71600 w 664753"/>
              <a:gd name="connsiteY1068" fmla="*/ 287562 h 393254"/>
              <a:gd name="connsiteX1069" fmla="*/ 70469 w 664753"/>
              <a:gd name="connsiteY1069" fmla="*/ 288693 h 393254"/>
              <a:gd name="connsiteX1070" fmla="*/ 68207 w 664753"/>
              <a:gd name="connsiteY1070" fmla="*/ 285299 h 393254"/>
              <a:gd name="connsiteX1071" fmla="*/ 67041 w 664753"/>
              <a:gd name="connsiteY1071" fmla="*/ 286430 h 393254"/>
              <a:gd name="connsiteX1072" fmla="*/ 65910 w 664753"/>
              <a:gd name="connsiteY1072" fmla="*/ 287562 h 393254"/>
              <a:gd name="connsiteX1073" fmla="*/ 65910 w 664753"/>
              <a:gd name="connsiteY1073" fmla="*/ 288693 h 393254"/>
              <a:gd name="connsiteX1074" fmla="*/ 64779 w 664753"/>
              <a:gd name="connsiteY1074" fmla="*/ 289824 h 393254"/>
              <a:gd name="connsiteX1075" fmla="*/ 60220 w 664753"/>
              <a:gd name="connsiteY1075" fmla="*/ 290990 h 393254"/>
              <a:gd name="connsiteX1076" fmla="*/ 61386 w 664753"/>
              <a:gd name="connsiteY1076" fmla="*/ 292122 h 393254"/>
              <a:gd name="connsiteX1077" fmla="*/ 60220 w 664753"/>
              <a:gd name="connsiteY1077" fmla="*/ 294384 h 393254"/>
              <a:gd name="connsiteX1078" fmla="*/ 59089 w 664753"/>
              <a:gd name="connsiteY1078" fmla="*/ 294384 h 393254"/>
              <a:gd name="connsiteX1079" fmla="*/ 56827 w 664753"/>
              <a:gd name="connsiteY1079" fmla="*/ 294384 h 393254"/>
              <a:gd name="connsiteX1080" fmla="*/ 55697 w 664753"/>
              <a:gd name="connsiteY1080" fmla="*/ 292122 h 393254"/>
              <a:gd name="connsiteX1081" fmla="*/ 52269 w 664753"/>
              <a:gd name="connsiteY1081" fmla="*/ 292122 h 393254"/>
              <a:gd name="connsiteX1082" fmla="*/ 50007 w 664753"/>
              <a:gd name="connsiteY1082" fmla="*/ 294384 h 393254"/>
              <a:gd name="connsiteX1083" fmla="*/ 46614 w 664753"/>
              <a:gd name="connsiteY1083" fmla="*/ 294384 h 393254"/>
              <a:gd name="connsiteX1084" fmla="*/ 45483 w 664753"/>
              <a:gd name="connsiteY1084" fmla="*/ 295515 h 393254"/>
              <a:gd name="connsiteX1085" fmla="*/ 45483 w 664753"/>
              <a:gd name="connsiteY1085" fmla="*/ 297813 h 393254"/>
              <a:gd name="connsiteX1086" fmla="*/ 42055 w 664753"/>
              <a:gd name="connsiteY1086" fmla="*/ 297813 h 393254"/>
              <a:gd name="connsiteX1087" fmla="*/ 39793 w 664753"/>
              <a:gd name="connsiteY1087" fmla="*/ 298944 h 393254"/>
              <a:gd name="connsiteX1088" fmla="*/ 37496 w 664753"/>
              <a:gd name="connsiteY1088" fmla="*/ 297813 h 393254"/>
              <a:gd name="connsiteX1089" fmla="*/ 34104 w 664753"/>
              <a:gd name="connsiteY1089" fmla="*/ 298944 h 393254"/>
              <a:gd name="connsiteX1090" fmla="*/ 32973 w 664753"/>
              <a:gd name="connsiteY1090" fmla="*/ 297813 h 393254"/>
              <a:gd name="connsiteX1091" fmla="*/ 31842 w 664753"/>
              <a:gd name="connsiteY1091" fmla="*/ 298944 h 393254"/>
              <a:gd name="connsiteX1092" fmla="*/ 31842 w 664753"/>
              <a:gd name="connsiteY1092" fmla="*/ 296646 h 393254"/>
              <a:gd name="connsiteX1093" fmla="*/ 30675 w 664753"/>
              <a:gd name="connsiteY1093" fmla="*/ 298944 h 393254"/>
              <a:gd name="connsiteX1094" fmla="*/ 28414 w 664753"/>
              <a:gd name="connsiteY1094" fmla="*/ 298944 h 393254"/>
              <a:gd name="connsiteX1095" fmla="*/ 28414 w 664753"/>
              <a:gd name="connsiteY1095" fmla="*/ 296646 h 393254"/>
              <a:gd name="connsiteX1096" fmla="*/ 26152 w 664753"/>
              <a:gd name="connsiteY1096" fmla="*/ 295515 h 393254"/>
              <a:gd name="connsiteX1097" fmla="*/ 26152 w 664753"/>
              <a:gd name="connsiteY1097" fmla="*/ 293253 h 393254"/>
              <a:gd name="connsiteX1098" fmla="*/ 25021 w 664753"/>
              <a:gd name="connsiteY1098" fmla="*/ 290990 h 393254"/>
              <a:gd name="connsiteX1099" fmla="*/ 23890 w 664753"/>
              <a:gd name="connsiteY1099" fmla="*/ 290990 h 393254"/>
              <a:gd name="connsiteX1100" fmla="*/ 23890 w 664753"/>
              <a:gd name="connsiteY1100" fmla="*/ 287562 h 393254"/>
              <a:gd name="connsiteX1101" fmla="*/ 20462 w 664753"/>
              <a:gd name="connsiteY1101" fmla="*/ 286430 h 393254"/>
              <a:gd name="connsiteX1102" fmla="*/ 20462 w 664753"/>
              <a:gd name="connsiteY1102" fmla="*/ 285299 h 393254"/>
              <a:gd name="connsiteX1103" fmla="*/ 19331 w 664753"/>
              <a:gd name="connsiteY1103" fmla="*/ 285299 h 393254"/>
              <a:gd name="connsiteX1104" fmla="*/ 19331 w 664753"/>
              <a:gd name="connsiteY1104" fmla="*/ 284168 h 393254"/>
              <a:gd name="connsiteX1105" fmla="*/ 17069 w 664753"/>
              <a:gd name="connsiteY1105" fmla="*/ 281870 h 393254"/>
              <a:gd name="connsiteX1106" fmla="*/ 15939 w 664753"/>
              <a:gd name="connsiteY1106" fmla="*/ 281870 h 393254"/>
              <a:gd name="connsiteX1107" fmla="*/ 13641 w 664753"/>
              <a:gd name="connsiteY1107" fmla="*/ 277346 h 393254"/>
              <a:gd name="connsiteX1108" fmla="*/ 11380 w 664753"/>
              <a:gd name="connsiteY1108" fmla="*/ 277346 h 393254"/>
              <a:gd name="connsiteX1109" fmla="*/ 10249 w 664753"/>
              <a:gd name="connsiteY1109" fmla="*/ 275048 h 393254"/>
              <a:gd name="connsiteX1110" fmla="*/ 7952 w 664753"/>
              <a:gd name="connsiteY1110" fmla="*/ 275048 h 393254"/>
              <a:gd name="connsiteX1111" fmla="*/ 7952 w 664753"/>
              <a:gd name="connsiteY1111" fmla="*/ 273917 h 393254"/>
              <a:gd name="connsiteX1112" fmla="*/ 9118 w 664753"/>
              <a:gd name="connsiteY1112" fmla="*/ 272786 h 393254"/>
              <a:gd name="connsiteX1113" fmla="*/ 9118 w 664753"/>
              <a:gd name="connsiteY1113" fmla="*/ 269392 h 393254"/>
              <a:gd name="connsiteX1114" fmla="*/ 10249 w 664753"/>
              <a:gd name="connsiteY1114" fmla="*/ 268261 h 393254"/>
              <a:gd name="connsiteX1115" fmla="*/ 13641 w 664753"/>
              <a:gd name="connsiteY1115" fmla="*/ 268261 h 393254"/>
              <a:gd name="connsiteX1116" fmla="*/ 14772 w 664753"/>
              <a:gd name="connsiteY1116" fmla="*/ 267095 h 393254"/>
              <a:gd name="connsiteX1117" fmla="*/ 18200 w 664753"/>
              <a:gd name="connsiteY1117" fmla="*/ 265964 h 393254"/>
              <a:gd name="connsiteX1118" fmla="*/ 18200 w 664753"/>
              <a:gd name="connsiteY1118" fmla="*/ 264832 h 393254"/>
              <a:gd name="connsiteX1119" fmla="*/ 19331 w 664753"/>
              <a:gd name="connsiteY1119" fmla="*/ 263701 h 393254"/>
              <a:gd name="connsiteX1120" fmla="*/ 18200 w 664753"/>
              <a:gd name="connsiteY1120" fmla="*/ 262570 h 393254"/>
              <a:gd name="connsiteX1121" fmla="*/ 19331 w 664753"/>
              <a:gd name="connsiteY1121" fmla="*/ 261439 h 393254"/>
              <a:gd name="connsiteX1122" fmla="*/ 19331 w 664753"/>
              <a:gd name="connsiteY1122" fmla="*/ 259141 h 393254"/>
              <a:gd name="connsiteX1123" fmla="*/ 18200 w 664753"/>
              <a:gd name="connsiteY1123" fmla="*/ 258010 h 393254"/>
              <a:gd name="connsiteX1124" fmla="*/ 20462 w 664753"/>
              <a:gd name="connsiteY1124" fmla="*/ 258010 h 393254"/>
              <a:gd name="connsiteX1125" fmla="*/ 19331 w 664753"/>
              <a:gd name="connsiteY1125" fmla="*/ 256879 h 393254"/>
              <a:gd name="connsiteX1126" fmla="*/ 20462 w 664753"/>
              <a:gd name="connsiteY1126" fmla="*/ 254617 h 393254"/>
              <a:gd name="connsiteX1127" fmla="*/ 22724 w 664753"/>
              <a:gd name="connsiteY1127" fmla="*/ 252319 h 393254"/>
              <a:gd name="connsiteX1128" fmla="*/ 21593 w 664753"/>
              <a:gd name="connsiteY1128" fmla="*/ 250057 h 393254"/>
              <a:gd name="connsiteX1129" fmla="*/ 20462 w 664753"/>
              <a:gd name="connsiteY1129" fmla="*/ 248926 h 393254"/>
              <a:gd name="connsiteX1130" fmla="*/ 20462 w 664753"/>
              <a:gd name="connsiteY1130" fmla="*/ 247794 h 393254"/>
              <a:gd name="connsiteX1131" fmla="*/ 27283 w 664753"/>
              <a:gd name="connsiteY1131" fmla="*/ 246663 h 393254"/>
              <a:gd name="connsiteX1132" fmla="*/ 27283 w 664753"/>
              <a:gd name="connsiteY1132" fmla="*/ 245497 h 393254"/>
              <a:gd name="connsiteX1133" fmla="*/ 28414 w 664753"/>
              <a:gd name="connsiteY1133" fmla="*/ 244366 h 393254"/>
              <a:gd name="connsiteX1134" fmla="*/ 28414 w 664753"/>
              <a:gd name="connsiteY1134" fmla="*/ 243234 h 393254"/>
              <a:gd name="connsiteX1135" fmla="*/ 30675 w 664753"/>
              <a:gd name="connsiteY1135" fmla="*/ 243234 h 393254"/>
              <a:gd name="connsiteX1136" fmla="*/ 30675 w 664753"/>
              <a:gd name="connsiteY1136" fmla="*/ 239841 h 393254"/>
              <a:gd name="connsiteX1137" fmla="*/ 28414 w 664753"/>
              <a:gd name="connsiteY1137" fmla="*/ 239841 h 393254"/>
              <a:gd name="connsiteX1138" fmla="*/ 29545 w 664753"/>
              <a:gd name="connsiteY1138" fmla="*/ 237543 h 393254"/>
              <a:gd name="connsiteX1139" fmla="*/ 30675 w 664753"/>
              <a:gd name="connsiteY1139" fmla="*/ 236412 h 393254"/>
              <a:gd name="connsiteX1140" fmla="*/ 31842 w 664753"/>
              <a:gd name="connsiteY1140" fmla="*/ 233019 h 393254"/>
              <a:gd name="connsiteX1141" fmla="*/ 34104 w 664753"/>
              <a:gd name="connsiteY1141" fmla="*/ 229590 h 393254"/>
              <a:gd name="connsiteX1142" fmla="*/ 36365 w 664753"/>
              <a:gd name="connsiteY1142" fmla="*/ 227327 h 393254"/>
              <a:gd name="connsiteX1143" fmla="*/ 36365 w 664753"/>
              <a:gd name="connsiteY1143" fmla="*/ 226196 h 393254"/>
              <a:gd name="connsiteX1144" fmla="*/ 36365 w 664753"/>
              <a:gd name="connsiteY1144" fmla="*/ 225065 h 393254"/>
              <a:gd name="connsiteX1145" fmla="*/ 36365 w 664753"/>
              <a:gd name="connsiteY1145" fmla="*/ 222767 h 393254"/>
              <a:gd name="connsiteX1146" fmla="*/ 37496 w 664753"/>
              <a:gd name="connsiteY1146" fmla="*/ 221636 h 393254"/>
              <a:gd name="connsiteX1147" fmla="*/ 38662 w 664753"/>
              <a:gd name="connsiteY1147" fmla="*/ 219374 h 393254"/>
              <a:gd name="connsiteX1148" fmla="*/ 37496 w 664753"/>
              <a:gd name="connsiteY1148" fmla="*/ 215945 h 393254"/>
              <a:gd name="connsiteX1149" fmla="*/ 37496 w 664753"/>
              <a:gd name="connsiteY1149" fmla="*/ 213683 h 393254"/>
              <a:gd name="connsiteX1150" fmla="*/ 36365 w 664753"/>
              <a:gd name="connsiteY1150" fmla="*/ 213683 h 393254"/>
              <a:gd name="connsiteX1151" fmla="*/ 35234 w 664753"/>
              <a:gd name="connsiteY1151" fmla="*/ 211421 h 393254"/>
              <a:gd name="connsiteX1152" fmla="*/ 36365 w 664753"/>
              <a:gd name="connsiteY1152" fmla="*/ 210289 h 393254"/>
              <a:gd name="connsiteX1153" fmla="*/ 35234 w 664753"/>
              <a:gd name="connsiteY1153" fmla="*/ 209158 h 393254"/>
              <a:gd name="connsiteX1154" fmla="*/ 30675 w 664753"/>
              <a:gd name="connsiteY1154" fmla="*/ 211421 h 393254"/>
              <a:gd name="connsiteX1155" fmla="*/ 28414 w 664753"/>
              <a:gd name="connsiteY1155" fmla="*/ 210289 h 393254"/>
              <a:gd name="connsiteX1156" fmla="*/ 27283 w 664753"/>
              <a:gd name="connsiteY1156" fmla="*/ 209158 h 393254"/>
              <a:gd name="connsiteX1157" fmla="*/ 25021 w 664753"/>
              <a:gd name="connsiteY1157" fmla="*/ 207992 h 393254"/>
              <a:gd name="connsiteX1158" fmla="*/ 25021 w 664753"/>
              <a:gd name="connsiteY1158" fmla="*/ 205729 h 393254"/>
              <a:gd name="connsiteX1159" fmla="*/ 23890 w 664753"/>
              <a:gd name="connsiteY1159" fmla="*/ 204598 h 393254"/>
              <a:gd name="connsiteX1160" fmla="*/ 25021 w 664753"/>
              <a:gd name="connsiteY1160" fmla="*/ 202336 h 393254"/>
              <a:gd name="connsiteX1161" fmla="*/ 23890 w 664753"/>
              <a:gd name="connsiteY1161" fmla="*/ 201205 h 393254"/>
              <a:gd name="connsiteX1162" fmla="*/ 21593 w 664753"/>
              <a:gd name="connsiteY1162" fmla="*/ 201205 h 393254"/>
              <a:gd name="connsiteX1163" fmla="*/ 20462 w 664753"/>
              <a:gd name="connsiteY1163" fmla="*/ 200038 h 393254"/>
              <a:gd name="connsiteX1164" fmla="*/ 17069 w 664753"/>
              <a:gd name="connsiteY1164" fmla="*/ 200038 h 393254"/>
              <a:gd name="connsiteX1165" fmla="*/ 13641 w 664753"/>
              <a:gd name="connsiteY1165" fmla="*/ 201205 h 393254"/>
              <a:gd name="connsiteX1166" fmla="*/ 13641 w 664753"/>
              <a:gd name="connsiteY1166" fmla="*/ 198907 h 393254"/>
              <a:gd name="connsiteX1167" fmla="*/ 14772 w 664753"/>
              <a:gd name="connsiteY1167" fmla="*/ 197776 h 393254"/>
              <a:gd name="connsiteX1168" fmla="*/ 13641 w 664753"/>
              <a:gd name="connsiteY1168" fmla="*/ 196645 h 393254"/>
              <a:gd name="connsiteX1169" fmla="*/ 14772 w 664753"/>
              <a:gd name="connsiteY1169" fmla="*/ 195514 h 393254"/>
              <a:gd name="connsiteX1170" fmla="*/ 14772 w 664753"/>
              <a:gd name="connsiteY1170" fmla="*/ 190954 h 393254"/>
              <a:gd name="connsiteX1171" fmla="*/ 15939 w 664753"/>
              <a:gd name="connsiteY1171" fmla="*/ 189822 h 393254"/>
              <a:gd name="connsiteX1172" fmla="*/ 17069 w 664753"/>
              <a:gd name="connsiteY1172" fmla="*/ 187560 h 393254"/>
              <a:gd name="connsiteX1173" fmla="*/ 18200 w 664753"/>
              <a:gd name="connsiteY1173" fmla="*/ 184131 h 393254"/>
              <a:gd name="connsiteX1174" fmla="*/ 18200 w 664753"/>
              <a:gd name="connsiteY1174" fmla="*/ 183000 h 393254"/>
              <a:gd name="connsiteX1175" fmla="*/ 17069 w 664753"/>
              <a:gd name="connsiteY1175" fmla="*/ 181869 h 393254"/>
              <a:gd name="connsiteX1176" fmla="*/ 15939 w 664753"/>
              <a:gd name="connsiteY1176" fmla="*/ 180738 h 393254"/>
              <a:gd name="connsiteX1177" fmla="*/ 14772 w 664753"/>
              <a:gd name="connsiteY1177" fmla="*/ 179607 h 393254"/>
              <a:gd name="connsiteX1178" fmla="*/ 15939 w 664753"/>
              <a:gd name="connsiteY1178" fmla="*/ 177309 h 393254"/>
              <a:gd name="connsiteX1179" fmla="*/ 15939 w 664753"/>
              <a:gd name="connsiteY1179" fmla="*/ 176178 h 393254"/>
              <a:gd name="connsiteX1180" fmla="*/ 12511 w 664753"/>
              <a:gd name="connsiteY1180" fmla="*/ 175047 h 393254"/>
              <a:gd name="connsiteX1181" fmla="*/ 12511 w 664753"/>
              <a:gd name="connsiteY1181" fmla="*/ 172784 h 393254"/>
              <a:gd name="connsiteX1182" fmla="*/ 9118 w 664753"/>
              <a:gd name="connsiteY1182" fmla="*/ 171653 h 393254"/>
              <a:gd name="connsiteX1183" fmla="*/ 7952 w 664753"/>
              <a:gd name="connsiteY1183" fmla="*/ 171653 h 393254"/>
              <a:gd name="connsiteX1184" fmla="*/ 5690 w 664753"/>
              <a:gd name="connsiteY1184" fmla="*/ 170487 h 393254"/>
              <a:gd name="connsiteX1185" fmla="*/ 2297 w 664753"/>
              <a:gd name="connsiteY1185" fmla="*/ 168224 h 393254"/>
              <a:gd name="connsiteX1186" fmla="*/ 1131 w 664753"/>
              <a:gd name="connsiteY1186" fmla="*/ 168224 h 393254"/>
              <a:gd name="connsiteX1187" fmla="*/ 0 w 664753"/>
              <a:gd name="connsiteY1187" fmla="*/ 167093 h 393254"/>
              <a:gd name="connsiteX1188" fmla="*/ 1131 w 664753"/>
              <a:gd name="connsiteY1188" fmla="*/ 165962 h 393254"/>
              <a:gd name="connsiteX1189" fmla="*/ 2297 w 664753"/>
              <a:gd name="connsiteY1189" fmla="*/ 165962 h 393254"/>
              <a:gd name="connsiteX1190" fmla="*/ 3428 w 664753"/>
              <a:gd name="connsiteY1190" fmla="*/ 163664 h 393254"/>
              <a:gd name="connsiteX1191" fmla="*/ 4559 w 664753"/>
              <a:gd name="connsiteY1191" fmla="*/ 163664 h 393254"/>
              <a:gd name="connsiteX1192" fmla="*/ 3428 w 664753"/>
              <a:gd name="connsiteY1192" fmla="*/ 162533 h 393254"/>
              <a:gd name="connsiteX1193" fmla="*/ 3428 w 664753"/>
              <a:gd name="connsiteY1193" fmla="*/ 161402 h 393254"/>
              <a:gd name="connsiteX1194" fmla="*/ 1131 w 664753"/>
              <a:gd name="connsiteY1194" fmla="*/ 161402 h 393254"/>
              <a:gd name="connsiteX1195" fmla="*/ 0 w 664753"/>
              <a:gd name="connsiteY1195" fmla="*/ 159140 h 393254"/>
              <a:gd name="connsiteX1196" fmla="*/ 2297 w 664753"/>
              <a:gd name="connsiteY1196" fmla="*/ 158009 h 393254"/>
              <a:gd name="connsiteX1197" fmla="*/ 1131 w 664753"/>
              <a:gd name="connsiteY1197" fmla="*/ 155711 h 393254"/>
              <a:gd name="connsiteX1198" fmla="*/ 1131 w 664753"/>
              <a:gd name="connsiteY1198" fmla="*/ 153449 h 393254"/>
              <a:gd name="connsiteX1199" fmla="*/ 0 w 664753"/>
              <a:gd name="connsiteY1199" fmla="*/ 152318 h 393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Lst>
            <a:rect l="l" t="t" r="r" b="b"/>
            <a:pathLst>
              <a:path w="664753" h="393254">
                <a:moveTo>
                  <a:pt x="0" y="152318"/>
                </a:moveTo>
                <a:lnTo>
                  <a:pt x="1131" y="151186"/>
                </a:lnTo>
                <a:lnTo>
                  <a:pt x="5690" y="150055"/>
                </a:lnTo>
                <a:lnTo>
                  <a:pt x="5690" y="148889"/>
                </a:lnTo>
                <a:lnTo>
                  <a:pt x="6821" y="148889"/>
                </a:lnTo>
                <a:lnTo>
                  <a:pt x="9118" y="148889"/>
                </a:lnTo>
                <a:lnTo>
                  <a:pt x="9118" y="146626"/>
                </a:lnTo>
                <a:lnTo>
                  <a:pt x="11380" y="146626"/>
                </a:lnTo>
                <a:lnTo>
                  <a:pt x="13641" y="145495"/>
                </a:lnTo>
                <a:lnTo>
                  <a:pt x="14772" y="144364"/>
                </a:lnTo>
                <a:lnTo>
                  <a:pt x="14772" y="143233"/>
                </a:lnTo>
                <a:lnTo>
                  <a:pt x="15939" y="142102"/>
                </a:lnTo>
                <a:lnTo>
                  <a:pt x="15939" y="140935"/>
                </a:lnTo>
                <a:lnTo>
                  <a:pt x="14772" y="139804"/>
                </a:lnTo>
                <a:lnTo>
                  <a:pt x="17069" y="137542"/>
                </a:lnTo>
                <a:lnTo>
                  <a:pt x="18200" y="136411"/>
                </a:lnTo>
                <a:lnTo>
                  <a:pt x="19331" y="135279"/>
                </a:lnTo>
                <a:lnTo>
                  <a:pt x="21593" y="134113"/>
                </a:lnTo>
                <a:lnTo>
                  <a:pt x="21593" y="132982"/>
                </a:lnTo>
                <a:lnTo>
                  <a:pt x="20462" y="131851"/>
                </a:lnTo>
                <a:lnTo>
                  <a:pt x="22724" y="131851"/>
                </a:lnTo>
                <a:lnTo>
                  <a:pt x="25021" y="132982"/>
                </a:lnTo>
                <a:lnTo>
                  <a:pt x="25021" y="130719"/>
                </a:lnTo>
                <a:lnTo>
                  <a:pt x="22724" y="129588"/>
                </a:lnTo>
                <a:lnTo>
                  <a:pt x="21593" y="127291"/>
                </a:lnTo>
                <a:lnTo>
                  <a:pt x="19331" y="127291"/>
                </a:lnTo>
                <a:lnTo>
                  <a:pt x="19331" y="126159"/>
                </a:lnTo>
                <a:lnTo>
                  <a:pt x="19331" y="125028"/>
                </a:lnTo>
                <a:lnTo>
                  <a:pt x="18200" y="123897"/>
                </a:lnTo>
                <a:lnTo>
                  <a:pt x="18200" y="121635"/>
                </a:lnTo>
                <a:lnTo>
                  <a:pt x="17069" y="120504"/>
                </a:lnTo>
                <a:lnTo>
                  <a:pt x="15939" y="117075"/>
                </a:lnTo>
                <a:lnTo>
                  <a:pt x="15939" y="115944"/>
                </a:lnTo>
                <a:lnTo>
                  <a:pt x="17069" y="112550"/>
                </a:lnTo>
                <a:lnTo>
                  <a:pt x="18200" y="112550"/>
                </a:lnTo>
                <a:lnTo>
                  <a:pt x="17069" y="112550"/>
                </a:lnTo>
                <a:lnTo>
                  <a:pt x="19331" y="111384"/>
                </a:lnTo>
                <a:lnTo>
                  <a:pt x="20462" y="110253"/>
                </a:lnTo>
                <a:lnTo>
                  <a:pt x="20462" y="107990"/>
                </a:lnTo>
                <a:lnTo>
                  <a:pt x="18200" y="106859"/>
                </a:lnTo>
                <a:lnTo>
                  <a:pt x="18200" y="104561"/>
                </a:lnTo>
                <a:lnTo>
                  <a:pt x="19331" y="103430"/>
                </a:lnTo>
                <a:lnTo>
                  <a:pt x="20462" y="102299"/>
                </a:lnTo>
                <a:lnTo>
                  <a:pt x="22724" y="100037"/>
                </a:lnTo>
                <a:lnTo>
                  <a:pt x="22724" y="97774"/>
                </a:lnTo>
                <a:lnTo>
                  <a:pt x="20462" y="95477"/>
                </a:lnTo>
                <a:lnTo>
                  <a:pt x="22724" y="94346"/>
                </a:lnTo>
                <a:lnTo>
                  <a:pt x="22724" y="93215"/>
                </a:lnTo>
                <a:lnTo>
                  <a:pt x="23890" y="92083"/>
                </a:lnTo>
                <a:lnTo>
                  <a:pt x="23890" y="90952"/>
                </a:lnTo>
                <a:lnTo>
                  <a:pt x="26152" y="87523"/>
                </a:lnTo>
                <a:lnTo>
                  <a:pt x="25021" y="86392"/>
                </a:lnTo>
                <a:lnTo>
                  <a:pt x="26152" y="84130"/>
                </a:lnTo>
                <a:lnTo>
                  <a:pt x="28414" y="81832"/>
                </a:lnTo>
                <a:lnTo>
                  <a:pt x="32973" y="77308"/>
                </a:lnTo>
                <a:lnTo>
                  <a:pt x="32973" y="73879"/>
                </a:lnTo>
                <a:lnTo>
                  <a:pt x="35234" y="72748"/>
                </a:lnTo>
                <a:lnTo>
                  <a:pt x="35234" y="71616"/>
                </a:lnTo>
                <a:lnTo>
                  <a:pt x="35234" y="70485"/>
                </a:lnTo>
                <a:lnTo>
                  <a:pt x="40924" y="65925"/>
                </a:lnTo>
                <a:lnTo>
                  <a:pt x="42055" y="65925"/>
                </a:lnTo>
                <a:lnTo>
                  <a:pt x="39793" y="63663"/>
                </a:lnTo>
                <a:lnTo>
                  <a:pt x="37496" y="64794"/>
                </a:lnTo>
                <a:lnTo>
                  <a:pt x="36365" y="64794"/>
                </a:lnTo>
                <a:lnTo>
                  <a:pt x="31842" y="64794"/>
                </a:lnTo>
                <a:lnTo>
                  <a:pt x="30675" y="64794"/>
                </a:lnTo>
                <a:lnTo>
                  <a:pt x="30675" y="63663"/>
                </a:lnTo>
                <a:lnTo>
                  <a:pt x="29545" y="63663"/>
                </a:lnTo>
                <a:lnTo>
                  <a:pt x="28414" y="63663"/>
                </a:lnTo>
                <a:lnTo>
                  <a:pt x="27283" y="62532"/>
                </a:lnTo>
                <a:lnTo>
                  <a:pt x="28414" y="62532"/>
                </a:lnTo>
                <a:lnTo>
                  <a:pt x="29545" y="61401"/>
                </a:lnTo>
                <a:lnTo>
                  <a:pt x="29545" y="60234"/>
                </a:lnTo>
                <a:lnTo>
                  <a:pt x="31842" y="60234"/>
                </a:lnTo>
                <a:lnTo>
                  <a:pt x="31842" y="57972"/>
                </a:lnTo>
                <a:lnTo>
                  <a:pt x="32973" y="57972"/>
                </a:lnTo>
                <a:lnTo>
                  <a:pt x="34104" y="56841"/>
                </a:lnTo>
                <a:lnTo>
                  <a:pt x="37496" y="56841"/>
                </a:lnTo>
                <a:lnTo>
                  <a:pt x="36365" y="55710"/>
                </a:lnTo>
                <a:lnTo>
                  <a:pt x="37496" y="54578"/>
                </a:lnTo>
                <a:lnTo>
                  <a:pt x="38662" y="54578"/>
                </a:lnTo>
                <a:lnTo>
                  <a:pt x="40924" y="55710"/>
                </a:lnTo>
                <a:lnTo>
                  <a:pt x="42055" y="55710"/>
                </a:lnTo>
                <a:lnTo>
                  <a:pt x="43186" y="56841"/>
                </a:lnTo>
                <a:lnTo>
                  <a:pt x="45483" y="54578"/>
                </a:lnTo>
                <a:lnTo>
                  <a:pt x="46614" y="54578"/>
                </a:lnTo>
                <a:lnTo>
                  <a:pt x="48876" y="53447"/>
                </a:lnTo>
                <a:lnTo>
                  <a:pt x="51138" y="52281"/>
                </a:lnTo>
                <a:lnTo>
                  <a:pt x="48876" y="55710"/>
                </a:lnTo>
                <a:lnTo>
                  <a:pt x="46614" y="59103"/>
                </a:lnTo>
                <a:lnTo>
                  <a:pt x="47745" y="61401"/>
                </a:lnTo>
                <a:lnTo>
                  <a:pt x="46614" y="64794"/>
                </a:lnTo>
                <a:lnTo>
                  <a:pt x="50007" y="63663"/>
                </a:lnTo>
                <a:lnTo>
                  <a:pt x="52269" y="63663"/>
                </a:lnTo>
                <a:lnTo>
                  <a:pt x="53435" y="64794"/>
                </a:lnTo>
                <a:lnTo>
                  <a:pt x="56827" y="67056"/>
                </a:lnTo>
                <a:lnTo>
                  <a:pt x="60220" y="65925"/>
                </a:lnTo>
                <a:lnTo>
                  <a:pt x="61386" y="65925"/>
                </a:lnTo>
                <a:lnTo>
                  <a:pt x="62517" y="67056"/>
                </a:lnTo>
                <a:lnTo>
                  <a:pt x="63648" y="68223"/>
                </a:lnTo>
                <a:lnTo>
                  <a:pt x="64779" y="70485"/>
                </a:lnTo>
                <a:lnTo>
                  <a:pt x="65910" y="71616"/>
                </a:lnTo>
                <a:lnTo>
                  <a:pt x="65910" y="73879"/>
                </a:lnTo>
                <a:lnTo>
                  <a:pt x="67041" y="73879"/>
                </a:lnTo>
                <a:lnTo>
                  <a:pt x="68207" y="75045"/>
                </a:lnTo>
                <a:lnTo>
                  <a:pt x="69338" y="75045"/>
                </a:lnTo>
                <a:lnTo>
                  <a:pt x="70469" y="75045"/>
                </a:lnTo>
                <a:lnTo>
                  <a:pt x="71600" y="75045"/>
                </a:lnTo>
                <a:lnTo>
                  <a:pt x="72731" y="75045"/>
                </a:lnTo>
                <a:lnTo>
                  <a:pt x="75028" y="77308"/>
                </a:lnTo>
                <a:lnTo>
                  <a:pt x="76159" y="79570"/>
                </a:lnTo>
                <a:lnTo>
                  <a:pt x="79551" y="79570"/>
                </a:lnTo>
                <a:lnTo>
                  <a:pt x="79551" y="82999"/>
                </a:lnTo>
                <a:lnTo>
                  <a:pt x="85241" y="79570"/>
                </a:lnTo>
                <a:lnTo>
                  <a:pt x="86372" y="79570"/>
                </a:lnTo>
                <a:lnTo>
                  <a:pt x="88634" y="78439"/>
                </a:lnTo>
                <a:lnTo>
                  <a:pt x="89765" y="79570"/>
                </a:lnTo>
                <a:lnTo>
                  <a:pt x="94324" y="79570"/>
                </a:lnTo>
                <a:lnTo>
                  <a:pt x="96585" y="81832"/>
                </a:lnTo>
                <a:lnTo>
                  <a:pt x="101144" y="81832"/>
                </a:lnTo>
                <a:lnTo>
                  <a:pt x="103406" y="80701"/>
                </a:lnTo>
                <a:lnTo>
                  <a:pt x="105703" y="85261"/>
                </a:lnTo>
                <a:lnTo>
                  <a:pt x="107965" y="85261"/>
                </a:lnTo>
                <a:lnTo>
                  <a:pt x="109096" y="85261"/>
                </a:lnTo>
                <a:lnTo>
                  <a:pt x="111358" y="82999"/>
                </a:lnTo>
                <a:lnTo>
                  <a:pt x="112524" y="80701"/>
                </a:lnTo>
                <a:lnTo>
                  <a:pt x="114786" y="79570"/>
                </a:lnTo>
                <a:lnTo>
                  <a:pt x="115917" y="76176"/>
                </a:lnTo>
                <a:lnTo>
                  <a:pt x="117048" y="75045"/>
                </a:lnTo>
                <a:lnTo>
                  <a:pt x="118178" y="75045"/>
                </a:lnTo>
                <a:lnTo>
                  <a:pt x="118178" y="73879"/>
                </a:lnTo>
                <a:lnTo>
                  <a:pt x="119309" y="73879"/>
                </a:lnTo>
                <a:lnTo>
                  <a:pt x="119309" y="71616"/>
                </a:lnTo>
                <a:lnTo>
                  <a:pt x="120476" y="71616"/>
                </a:lnTo>
                <a:lnTo>
                  <a:pt x="120476" y="73879"/>
                </a:lnTo>
                <a:lnTo>
                  <a:pt x="122737" y="75045"/>
                </a:lnTo>
                <a:lnTo>
                  <a:pt x="121606" y="77308"/>
                </a:lnTo>
                <a:lnTo>
                  <a:pt x="122737" y="77308"/>
                </a:lnTo>
                <a:lnTo>
                  <a:pt x="123868" y="77308"/>
                </a:lnTo>
                <a:lnTo>
                  <a:pt x="124999" y="76176"/>
                </a:lnTo>
                <a:lnTo>
                  <a:pt x="126130" y="76176"/>
                </a:lnTo>
                <a:lnTo>
                  <a:pt x="124999" y="72748"/>
                </a:lnTo>
                <a:lnTo>
                  <a:pt x="127296" y="70485"/>
                </a:lnTo>
                <a:lnTo>
                  <a:pt x="126130" y="69354"/>
                </a:lnTo>
                <a:lnTo>
                  <a:pt x="131820" y="69354"/>
                </a:lnTo>
                <a:lnTo>
                  <a:pt x="132951" y="68223"/>
                </a:lnTo>
                <a:lnTo>
                  <a:pt x="134082" y="65925"/>
                </a:lnTo>
                <a:lnTo>
                  <a:pt x="135248" y="64794"/>
                </a:lnTo>
                <a:lnTo>
                  <a:pt x="135248" y="65925"/>
                </a:lnTo>
                <a:lnTo>
                  <a:pt x="137510" y="68223"/>
                </a:lnTo>
                <a:lnTo>
                  <a:pt x="139771" y="68223"/>
                </a:lnTo>
                <a:lnTo>
                  <a:pt x="142069" y="67056"/>
                </a:lnTo>
                <a:lnTo>
                  <a:pt x="144330" y="64794"/>
                </a:lnTo>
                <a:lnTo>
                  <a:pt x="146592" y="64794"/>
                </a:lnTo>
                <a:lnTo>
                  <a:pt x="147723" y="63663"/>
                </a:lnTo>
                <a:lnTo>
                  <a:pt x="146592" y="62532"/>
                </a:lnTo>
                <a:lnTo>
                  <a:pt x="146592" y="57972"/>
                </a:lnTo>
                <a:lnTo>
                  <a:pt x="151151" y="60234"/>
                </a:lnTo>
                <a:lnTo>
                  <a:pt x="152282" y="59103"/>
                </a:lnTo>
                <a:lnTo>
                  <a:pt x="154544" y="57972"/>
                </a:lnTo>
                <a:lnTo>
                  <a:pt x="154544" y="56841"/>
                </a:lnTo>
                <a:lnTo>
                  <a:pt x="155675" y="54578"/>
                </a:lnTo>
                <a:lnTo>
                  <a:pt x="154544" y="53447"/>
                </a:lnTo>
                <a:lnTo>
                  <a:pt x="155675" y="51150"/>
                </a:lnTo>
                <a:lnTo>
                  <a:pt x="157972" y="50018"/>
                </a:lnTo>
                <a:lnTo>
                  <a:pt x="159103" y="50018"/>
                </a:lnTo>
                <a:lnTo>
                  <a:pt x="157972" y="48887"/>
                </a:lnTo>
                <a:lnTo>
                  <a:pt x="160234" y="45494"/>
                </a:lnTo>
                <a:lnTo>
                  <a:pt x="162495" y="45494"/>
                </a:lnTo>
                <a:lnTo>
                  <a:pt x="165923" y="45494"/>
                </a:lnTo>
                <a:lnTo>
                  <a:pt x="169316" y="45494"/>
                </a:lnTo>
                <a:lnTo>
                  <a:pt x="168185" y="45494"/>
                </a:lnTo>
                <a:lnTo>
                  <a:pt x="167054" y="43196"/>
                </a:lnTo>
                <a:lnTo>
                  <a:pt x="167054" y="40934"/>
                </a:lnTo>
                <a:lnTo>
                  <a:pt x="168185" y="39803"/>
                </a:lnTo>
                <a:lnTo>
                  <a:pt x="165923" y="37505"/>
                </a:lnTo>
                <a:lnTo>
                  <a:pt x="168185" y="36374"/>
                </a:lnTo>
                <a:lnTo>
                  <a:pt x="165923" y="35243"/>
                </a:lnTo>
                <a:lnTo>
                  <a:pt x="168185" y="32980"/>
                </a:lnTo>
                <a:lnTo>
                  <a:pt x="169316" y="32980"/>
                </a:lnTo>
                <a:lnTo>
                  <a:pt x="169316" y="30683"/>
                </a:lnTo>
                <a:lnTo>
                  <a:pt x="170447" y="29552"/>
                </a:lnTo>
                <a:lnTo>
                  <a:pt x="176137" y="26158"/>
                </a:lnTo>
                <a:lnTo>
                  <a:pt x="177268" y="26158"/>
                </a:lnTo>
                <a:lnTo>
                  <a:pt x="178399" y="27289"/>
                </a:lnTo>
                <a:lnTo>
                  <a:pt x="181827" y="28420"/>
                </a:lnTo>
                <a:lnTo>
                  <a:pt x="187516" y="28420"/>
                </a:lnTo>
                <a:lnTo>
                  <a:pt x="188647" y="26158"/>
                </a:lnTo>
                <a:lnTo>
                  <a:pt x="192040" y="26158"/>
                </a:lnTo>
                <a:lnTo>
                  <a:pt x="195468" y="26158"/>
                </a:lnTo>
                <a:lnTo>
                  <a:pt x="197730" y="23896"/>
                </a:lnTo>
                <a:lnTo>
                  <a:pt x="199992" y="22729"/>
                </a:lnTo>
                <a:lnTo>
                  <a:pt x="202289" y="23896"/>
                </a:lnTo>
                <a:lnTo>
                  <a:pt x="205681" y="23896"/>
                </a:lnTo>
                <a:lnTo>
                  <a:pt x="205681" y="21598"/>
                </a:lnTo>
                <a:lnTo>
                  <a:pt x="207943" y="21598"/>
                </a:lnTo>
                <a:lnTo>
                  <a:pt x="211371" y="21598"/>
                </a:lnTo>
                <a:lnTo>
                  <a:pt x="211371" y="20467"/>
                </a:lnTo>
                <a:lnTo>
                  <a:pt x="213633" y="20467"/>
                </a:lnTo>
                <a:lnTo>
                  <a:pt x="214764" y="21598"/>
                </a:lnTo>
                <a:lnTo>
                  <a:pt x="219323" y="20467"/>
                </a:lnTo>
                <a:lnTo>
                  <a:pt x="219323" y="15942"/>
                </a:lnTo>
                <a:lnTo>
                  <a:pt x="220454" y="14776"/>
                </a:lnTo>
                <a:lnTo>
                  <a:pt x="223882" y="14776"/>
                </a:lnTo>
                <a:lnTo>
                  <a:pt x="227274" y="14776"/>
                </a:lnTo>
                <a:lnTo>
                  <a:pt x="229536" y="14776"/>
                </a:lnTo>
                <a:lnTo>
                  <a:pt x="231833" y="10251"/>
                </a:lnTo>
                <a:lnTo>
                  <a:pt x="232964" y="10251"/>
                </a:lnTo>
                <a:lnTo>
                  <a:pt x="236357" y="10251"/>
                </a:lnTo>
                <a:lnTo>
                  <a:pt x="239785" y="6822"/>
                </a:lnTo>
                <a:lnTo>
                  <a:pt x="244308" y="5691"/>
                </a:lnTo>
                <a:lnTo>
                  <a:pt x="245439" y="4560"/>
                </a:lnTo>
                <a:lnTo>
                  <a:pt x="247736" y="5691"/>
                </a:lnTo>
                <a:lnTo>
                  <a:pt x="249998" y="5691"/>
                </a:lnTo>
                <a:lnTo>
                  <a:pt x="251129" y="3429"/>
                </a:lnTo>
                <a:lnTo>
                  <a:pt x="252260" y="1167"/>
                </a:lnTo>
                <a:lnTo>
                  <a:pt x="253426" y="0"/>
                </a:lnTo>
                <a:lnTo>
                  <a:pt x="254557" y="0"/>
                </a:lnTo>
                <a:lnTo>
                  <a:pt x="256819" y="1167"/>
                </a:lnTo>
                <a:lnTo>
                  <a:pt x="257950" y="3429"/>
                </a:lnTo>
                <a:lnTo>
                  <a:pt x="261378" y="2298"/>
                </a:lnTo>
                <a:lnTo>
                  <a:pt x="263640" y="3429"/>
                </a:lnTo>
                <a:lnTo>
                  <a:pt x="267032" y="3429"/>
                </a:lnTo>
                <a:lnTo>
                  <a:pt x="265901" y="4560"/>
                </a:lnTo>
                <a:lnTo>
                  <a:pt x="267032" y="10251"/>
                </a:lnTo>
                <a:lnTo>
                  <a:pt x="267032" y="12513"/>
                </a:lnTo>
                <a:lnTo>
                  <a:pt x="268163" y="14776"/>
                </a:lnTo>
                <a:lnTo>
                  <a:pt x="265901" y="20467"/>
                </a:lnTo>
                <a:lnTo>
                  <a:pt x="268163" y="21598"/>
                </a:lnTo>
                <a:lnTo>
                  <a:pt x="269329" y="21598"/>
                </a:lnTo>
                <a:lnTo>
                  <a:pt x="268163" y="25027"/>
                </a:lnTo>
                <a:lnTo>
                  <a:pt x="267032" y="26158"/>
                </a:lnTo>
                <a:lnTo>
                  <a:pt x="263640" y="27289"/>
                </a:lnTo>
                <a:lnTo>
                  <a:pt x="263640" y="29552"/>
                </a:lnTo>
                <a:lnTo>
                  <a:pt x="261378" y="30683"/>
                </a:lnTo>
                <a:lnTo>
                  <a:pt x="257950" y="31849"/>
                </a:lnTo>
                <a:lnTo>
                  <a:pt x="256819" y="32980"/>
                </a:lnTo>
                <a:lnTo>
                  <a:pt x="255688" y="32980"/>
                </a:lnTo>
                <a:lnTo>
                  <a:pt x="253426" y="35243"/>
                </a:lnTo>
                <a:lnTo>
                  <a:pt x="249998" y="38671"/>
                </a:lnTo>
                <a:lnTo>
                  <a:pt x="249998" y="44327"/>
                </a:lnTo>
                <a:lnTo>
                  <a:pt x="247736" y="44327"/>
                </a:lnTo>
                <a:lnTo>
                  <a:pt x="244308" y="43196"/>
                </a:lnTo>
                <a:lnTo>
                  <a:pt x="242047" y="44327"/>
                </a:lnTo>
                <a:lnTo>
                  <a:pt x="240916" y="47756"/>
                </a:lnTo>
                <a:lnTo>
                  <a:pt x="239785" y="48887"/>
                </a:lnTo>
                <a:lnTo>
                  <a:pt x="235226" y="51150"/>
                </a:lnTo>
                <a:lnTo>
                  <a:pt x="234095" y="51150"/>
                </a:lnTo>
                <a:lnTo>
                  <a:pt x="232964" y="54578"/>
                </a:lnTo>
                <a:lnTo>
                  <a:pt x="232964" y="59103"/>
                </a:lnTo>
                <a:lnTo>
                  <a:pt x="230667" y="61401"/>
                </a:lnTo>
                <a:lnTo>
                  <a:pt x="230667" y="62532"/>
                </a:lnTo>
                <a:lnTo>
                  <a:pt x="230667" y="63663"/>
                </a:lnTo>
                <a:lnTo>
                  <a:pt x="229536" y="64794"/>
                </a:lnTo>
                <a:lnTo>
                  <a:pt x="229536" y="67056"/>
                </a:lnTo>
                <a:lnTo>
                  <a:pt x="230667" y="69354"/>
                </a:lnTo>
                <a:lnTo>
                  <a:pt x="231833" y="70485"/>
                </a:lnTo>
                <a:lnTo>
                  <a:pt x="230667" y="73879"/>
                </a:lnTo>
                <a:lnTo>
                  <a:pt x="229536" y="84130"/>
                </a:lnTo>
                <a:lnTo>
                  <a:pt x="226143" y="87523"/>
                </a:lnTo>
                <a:lnTo>
                  <a:pt x="222715" y="87523"/>
                </a:lnTo>
                <a:lnTo>
                  <a:pt x="221585" y="87523"/>
                </a:lnTo>
                <a:lnTo>
                  <a:pt x="218192" y="87523"/>
                </a:lnTo>
                <a:lnTo>
                  <a:pt x="217061" y="87523"/>
                </a:lnTo>
                <a:lnTo>
                  <a:pt x="214764" y="90952"/>
                </a:lnTo>
                <a:lnTo>
                  <a:pt x="214764" y="92083"/>
                </a:lnTo>
                <a:lnTo>
                  <a:pt x="215895" y="93215"/>
                </a:lnTo>
                <a:lnTo>
                  <a:pt x="214764" y="97774"/>
                </a:lnTo>
                <a:lnTo>
                  <a:pt x="214764" y="100037"/>
                </a:lnTo>
                <a:lnTo>
                  <a:pt x="215895" y="100037"/>
                </a:lnTo>
                <a:lnTo>
                  <a:pt x="215895" y="102299"/>
                </a:lnTo>
                <a:lnTo>
                  <a:pt x="215895" y="106859"/>
                </a:lnTo>
                <a:lnTo>
                  <a:pt x="217061" y="109121"/>
                </a:lnTo>
                <a:lnTo>
                  <a:pt x="215895" y="111384"/>
                </a:lnTo>
                <a:lnTo>
                  <a:pt x="217061" y="112550"/>
                </a:lnTo>
                <a:lnTo>
                  <a:pt x="214764" y="118206"/>
                </a:lnTo>
                <a:lnTo>
                  <a:pt x="227274" y="115944"/>
                </a:lnTo>
                <a:lnTo>
                  <a:pt x="229536" y="115944"/>
                </a:lnTo>
                <a:lnTo>
                  <a:pt x="238654" y="117075"/>
                </a:lnTo>
                <a:lnTo>
                  <a:pt x="243178" y="114813"/>
                </a:lnTo>
                <a:lnTo>
                  <a:pt x="247736" y="115944"/>
                </a:lnTo>
                <a:lnTo>
                  <a:pt x="246606" y="118206"/>
                </a:lnTo>
                <a:lnTo>
                  <a:pt x="248867" y="120504"/>
                </a:lnTo>
                <a:lnTo>
                  <a:pt x="251129" y="121635"/>
                </a:lnTo>
                <a:lnTo>
                  <a:pt x="251129" y="126159"/>
                </a:lnTo>
                <a:lnTo>
                  <a:pt x="249998" y="128457"/>
                </a:lnTo>
                <a:lnTo>
                  <a:pt x="252260" y="130719"/>
                </a:lnTo>
                <a:lnTo>
                  <a:pt x="252260" y="131851"/>
                </a:lnTo>
                <a:lnTo>
                  <a:pt x="253426" y="132982"/>
                </a:lnTo>
                <a:lnTo>
                  <a:pt x="253426" y="135279"/>
                </a:lnTo>
                <a:lnTo>
                  <a:pt x="256819" y="137542"/>
                </a:lnTo>
                <a:lnTo>
                  <a:pt x="263640" y="137542"/>
                </a:lnTo>
                <a:lnTo>
                  <a:pt x="270460" y="132982"/>
                </a:lnTo>
                <a:lnTo>
                  <a:pt x="273853" y="128457"/>
                </a:lnTo>
                <a:lnTo>
                  <a:pt x="274984" y="128457"/>
                </a:lnTo>
                <a:lnTo>
                  <a:pt x="282971" y="126159"/>
                </a:lnTo>
                <a:lnTo>
                  <a:pt x="285233" y="125028"/>
                </a:lnTo>
                <a:lnTo>
                  <a:pt x="288625" y="123897"/>
                </a:lnTo>
                <a:lnTo>
                  <a:pt x="289756" y="122766"/>
                </a:lnTo>
                <a:lnTo>
                  <a:pt x="295446" y="118206"/>
                </a:lnTo>
                <a:lnTo>
                  <a:pt x="297708" y="118206"/>
                </a:lnTo>
                <a:lnTo>
                  <a:pt x="298874" y="120504"/>
                </a:lnTo>
                <a:lnTo>
                  <a:pt x="300005" y="123897"/>
                </a:lnTo>
                <a:lnTo>
                  <a:pt x="300005" y="126159"/>
                </a:lnTo>
                <a:lnTo>
                  <a:pt x="301136" y="128457"/>
                </a:lnTo>
                <a:lnTo>
                  <a:pt x="301136" y="129588"/>
                </a:lnTo>
                <a:lnTo>
                  <a:pt x="303398" y="129588"/>
                </a:lnTo>
                <a:lnTo>
                  <a:pt x="302267" y="130719"/>
                </a:lnTo>
                <a:lnTo>
                  <a:pt x="302267" y="131851"/>
                </a:lnTo>
                <a:lnTo>
                  <a:pt x="305695" y="128457"/>
                </a:lnTo>
                <a:lnTo>
                  <a:pt x="310218" y="126159"/>
                </a:lnTo>
                <a:lnTo>
                  <a:pt x="311349" y="126159"/>
                </a:lnTo>
                <a:lnTo>
                  <a:pt x="317039" y="123897"/>
                </a:lnTo>
                <a:lnTo>
                  <a:pt x="322729" y="121635"/>
                </a:lnTo>
                <a:lnTo>
                  <a:pt x="334073" y="131851"/>
                </a:lnTo>
                <a:lnTo>
                  <a:pt x="334073" y="140935"/>
                </a:lnTo>
                <a:lnTo>
                  <a:pt x="340894" y="139804"/>
                </a:lnTo>
                <a:lnTo>
                  <a:pt x="338632" y="147758"/>
                </a:lnTo>
                <a:lnTo>
                  <a:pt x="336370" y="151186"/>
                </a:lnTo>
                <a:lnTo>
                  <a:pt x="336370" y="153449"/>
                </a:lnTo>
                <a:lnTo>
                  <a:pt x="335239" y="156842"/>
                </a:lnTo>
                <a:lnTo>
                  <a:pt x="338632" y="162533"/>
                </a:lnTo>
                <a:lnTo>
                  <a:pt x="343191" y="164831"/>
                </a:lnTo>
                <a:lnTo>
                  <a:pt x="344322" y="164831"/>
                </a:lnTo>
                <a:lnTo>
                  <a:pt x="347715" y="155711"/>
                </a:lnTo>
                <a:lnTo>
                  <a:pt x="353404" y="155711"/>
                </a:lnTo>
                <a:lnTo>
                  <a:pt x="356797" y="156842"/>
                </a:lnTo>
                <a:lnTo>
                  <a:pt x="360225" y="156842"/>
                </a:lnTo>
                <a:lnTo>
                  <a:pt x="361356" y="156842"/>
                </a:lnTo>
                <a:lnTo>
                  <a:pt x="368177" y="146626"/>
                </a:lnTo>
                <a:lnTo>
                  <a:pt x="368177" y="145495"/>
                </a:lnTo>
                <a:lnTo>
                  <a:pt x="367046" y="143233"/>
                </a:lnTo>
                <a:lnTo>
                  <a:pt x="368177" y="142102"/>
                </a:lnTo>
                <a:lnTo>
                  <a:pt x="369308" y="140935"/>
                </a:lnTo>
                <a:lnTo>
                  <a:pt x="371605" y="140935"/>
                </a:lnTo>
                <a:lnTo>
                  <a:pt x="373866" y="138673"/>
                </a:lnTo>
                <a:lnTo>
                  <a:pt x="377259" y="137542"/>
                </a:lnTo>
                <a:lnTo>
                  <a:pt x="378390" y="136411"/>
                </a:lnTo>
                <a:lnTo>
                  <a:pt x="379556" y="129588"/>
                </a:lnTo>
                <a:lnTo>
                  <a:pt x="378390" y="126159"/>
                </a:lnTo>
                <a:lnTo>
                  <a:pt x="377259" y="125028"/>
                </a:lnTo>
                <a:lnTo>
                  <a:pt x="376128" y="123897"/>
                </a:lnTo>
                <a:lnTo>
                  <a:pt x="374997" y="123897"/>
                </a:lnTo>
                <a:lnTo>
                  <a:pt x="374997" y="122766"/>
                </a:lnTo>
                <a:lnTo>
                  <a:pt x="373866" y="122766"/>
                </a:lnTo>
                <a:lnTo>
                  <a:pt x="371605" y="121635"/>
                </a:lnTo>
                <a:lnTo>
                  <a:pt x="369308" y="118206"/>
                </a:lnTo>
                <a:lnTo>
                  <a:pt x="371605" y="115944"/>
                </a:lnTo>
                <a:lnTo>
                  <a:pt x="372736" y="107990"/>
                </a:lnTo>
                <a:lnTo>
                  <a:pt x="376128" y="101168"/>
                </a:lnTo>
                <a:lnTo>
                  <a:pt x="374997" y="98906"/>
                </a:lnTo>
                <a:lnTo>
                  <a:pt x="377259" y="97774"/>
                </a:lnTo>
                <a:lnTo>
                  <a:pt x="378390" y="98906"/>
                </a:lnTo>
                <a:lnTo>
                  <a:pt x="384080" y="101168"/>
                </a:lnTo>
                <a:lnTo>
                  <a:pt x="386342" y="104561"/>
                </a:lnTo>
                <a:lnTo>
                  <a:pt x="387508" y="103430"/>
                </a:lnTo>
                <a:lnTo>
                  <a:pt x="389770" y="104561"/>
                </a:lnTo>
                <a:lnTo>
                  <a:pt x="389770" y="103430"/>
                </a:lnTo>
                <a:lnTo>
                  <a:pt x="388639" y="98906"/>
                </a:lnTo>
                <a:lnTo>
                  <a:pt x="388639" y="92083"/>
                </a:lnTo>
                <a:lnTo>
                  <a:pt x="387508" y="90952"/>
                </a:lnTo>
                <a:lnTo>
                  <a:pt x="386342" y="90952"/>
                </a:lnTo>
                <a:lnTo>
                  <a:pt x="384080" y="89786"/>
                </a:lnTo>
                <a:lnTo>
                  <a:pt x="382949" y="88655"/>
                </a:lnTo>
                <a:lnTo>
                  <a:pt x="381818" y="85261"/>
                </a:lnTo>
                <a:lnTo>
                  <a:pt x="379556" y="84130"/>
                </a:lnTo>
                <a:lnTo>
                  <a:pt x="376128" y="81832"/>
                </a:lnTo>
                <a:lnTo>
                  <a:pt x="374997" y="81832"/>
                </a:lnTo>
                <a:lnTo>
                  <a:pt x="374997" y="78439"/>
                </a:lnTo>
                <a:lnTo>
                  <a:pt x="373866" y="75045"/>
                </a:lnTo>
                <a:lnTo>
                  <a:pt x="373866" y="72748"/>
                </a:lnTo>
                <a:lnTo>
                  <a:pt x="374997" y="70485"/>
                </a:lnTo>
                <a:lnTo>
                  <a:pt x="378390" y="64794"/>
                </a:lnTo>
                <a:lnTo>
                  <a:pt x="378390" y="62532"/>
                </a:lnTo>
                <a:lnTo>
                  <a:pt x="379556" y="56841"/>
                </a:lnTo>
                <a:lnTo>
                  <a:pt x="386342" y="57972"/>
                </a:lnTo>
                <a:lnTo>
                  <a:pt x="390901" y="57972"/>
                </a:lnTo>
                <a:lnTo>
                  <a:pt x="396590" y="46625"/>
                </a:lnTo>
                <a:lnTo>
                  <a:pt x="402280" y="48887"/>
                </a:lnTo>
                <a:lnTo>
                  <a:pt x="405673" y="47756"/>
                </a:lnTo>
                <a:lnTo>
                  <a:pt x="411363" y="44327"/>
                </a:lnTo>
                <a:lnTo>
                  <a:pt x="413624" y="46625"/>
                </a:lnTo>
                <a:lnTo>
                  <a:pt x="415886" y="48887"/>
                </a:lnTo>
                <a:lnTo>
                  <a:pt x="415886" y="50018"/>
                </a:lnTo>
                <a:lnTo>
                  <a:pt x="415886" y="55710"/>
                </a:lnTo>
                <a:lnTo>
                  <a:pt x="413624" y="59103"/>
                </a:lnTo>
                <a:lnTo>
                  <a:pt x="413624" y="60234"/>
                </a:lnTo>
                <a:lnTo>
                  <a:pt x="413624" y="61401"/>
                </a:lnTo>
                <a:lnTo>
                  <a:pt x="413624" y="63663"/>
                </a:lnTo>
                <a:lnTo>
                  <a:pt x="414755" y="63663"/>
                </a:lnTo>
                <a:lnTo>
                  <a:pt x="418183" y="64794"/>
                </a:lnTo>
                <a:lnTo>
                  <a:pt x="420445" y="65925"/>
                </a:lnTo>
                <a:lnTo>
                  <a:pt x="421576" y="71616"/>
                </a:lnTo>
                <a:lnTo>
                  <a:pt x="426135" y="70485"/>
                </a:lnTo>
                <a:lnTo>
                  <a:pt x="427266" y="70485"/>
                </a:lnTo>
                <a:lnTo>
                  <a:pt x="434087" y="70485"/>
                </a:lnTo>
                <a:lnTo>
                  <a:pt x="438645" y="69354"/>
                </a:lnTo>
                <a:lnTo>
                  <a:pt x="440907" y="69354"/>
                </a:lnTo>
                <a:lnTo>
                  <a:pt x="442038" y="69354"/>
                </a:lnTo>
                <a:lnTo>
                  <a:pt x="444300" y="69354"/>
                </a:lnTo>
                <a:lnTo>
                  <a:pt x="445431" y="68223"/>
                </a:lnTo>
                <a:lnTo>
                  <a:pt x="446597" y="68223"/>
                </a:lnTo>
                <a:lnTo>
                  <a:pt x="448859" y="67056"/>
                </a:lnTo>
                <a:lnTo>
                  <a:pt x="449990" y="65925"/>
                </a:lnTo>
                <a:lnTo>
                  <a:pt x="451121" y="65925"/>
                </a:lnTo>
                <a:lnTo>
                  <a:pt x="451121" y="67056"/>
                </a:lnTo>
                <a:lnTo>
                  <a:pt x="452252" y="67056"/>
                </a:lnTo>
                <a:lnTo>
                  <a:pt x="452252" y="65925"/>
                </a:lnTo>
                <a:lnTo>
                  <a:pt x="454549" y="70485"/>
                </a:lnTo>
                <a:lnTo>
                  <a:pt x="456810" y="72748"/>
                </a:lnTo>
                <a:lnTo>
                  <a:pt x="461369" y="73879"/>
                </a:lnTo>
                <a:lnTo>
                  <a:pt x="461369" y="76176"/>
                </a:lnTo>
                <a:lnTo>
                  <a:pt x="461369" y="77308"/>
                </a:lnTo>
                <a:lnTo>
                  <a:pt x="462500" y="78439"/>
                </a:lnTo>
                <a:lnTo>
                  <a:pt x="467024" y="79570"/>
                </a:lnTo>
                <a:lnTo>
                  <a:pt x="469321" y="79570"/>
                </a:lnTo>
                <a:lnTo>
                  <a:pt x="472714" y="80701"/>
                </a:lnTo>
                <a:lnTo>
                  <a:pt x="487486" y="79570"/>
                </a:lnTo>
                <a:lnTo>
                  <a:pt x="499996" y="79570"/>
                </a:lnTo>
                <a:lnTo>
                  <a:pt x="501127" y="78439"/>
                </a:lnTo>
                <a:lnTo>
                  <a:pt x="509079" y="77308"/>
                </a:lnTo>
                <a:lnTo>
                  <a:pt x="510210" y="77308"/>
                </a:lnTo>
                <a:lnTo>
                  <a:pt x="511341" y="77308"/>
                </a:lnTo>
                <a:lnTo>
                  <a:pt x="512472" y="76176"/>
                </a:lnTo>
                <a:lnTo>
                  <a:pt x="515900" y="72748"/>
                </a:lnTo>
                <a:lnTo>
                  <a:pt x="518161" y="73879"/>
                </a:lnTo>
                <a:lnTo>
                  <a:pt x="519292" y="73879"/>
                </a:lnTo>
                <a:lnTo>
                  <a:pt x="519292" y="72748"/>
                </a:lnTo>
                <a:lnTo>
                  <a:pt x="520459" y="72748"/>
                </a:lnTo>
                <a:lnTo>
                  <a:pt x="523851" y="73879"/>
                </a:lnTo>
                <a:lnTo>
                  <a:pt x="526113" y="75045"/>
                </a:lnTo>
                <a:lnTo>
                  <a:pt x="527244" y="75045"/>
                </a:lnTo>
                <a:lnTo>
                  <a:pt x="529541" y="75045"/>
                </a:lnTo>
                <a:lnTo>
                  <a:pt x="531803" y="77308"/>
                </a:lnTo>
                <a:lnTo>
                  <a:pt x="531803" y="78439"/>
                </a:lnTo>
                <a:lnTo>
                  <a:pt x="532934" y="79570"/>
                </a:lnTo>
                <a:lnTo>
                  <a:pt x="536362" y="79570"/>
                </a:lnTo>
                <a:lnTo>
                  <a:pt x="536362" y="80701"/>
                </a:lnTo>
                <a:lnTo>
                  <a:pt x="537493" y="80701"/>
                </a:lnTo>
                <a:lnTo>
                  <a:pt x="538624" y="78439"/>
                </a:lnTo>
                <a:lnTo>
                  <a:pt x="539754" y="78439"/>
                </a:lnTo>
                <a:lnTo>
                  <a:pt x="540885" y="78439"/>
                </a:lnTo>
                <a:lnTo>
                  <a:pt x="542016" y="78439"/>
                </a:lnTo>
                <a:lnTo>
                  <a:pt x="542016" y="77308"/>
                </a:lnTo>
                <a:lnTo>
                  <a:pt x="543182" y="78439"/>
                </a:lnTo>
                <a:lnTo>
                  <a:pt x="544313" y="78439"/>
                </a:lnTo>
                <a:lnTo>
                  <a:pt x="546575" y="78439"/>
                </a:lnTo>
                <a:lnTo>
                  <a:pt x="547706" y="79570"/>
                </a:lnTo>
                <a:lnTo>
                  <a:pt x="547706" y="78439"/>
                </a:lnTo>
                <a:lnTo>
                  <a:pt x="548837" y="79570"/>
                </a:lnTo>
                <a:lnTo>
                  <a:pt x="550003" y="79570"/>
                </a:lnTo>
                <a:lnTo>
                  <a:pt x="551134" y="79570"/>
                </a:lnTo>
                <a:lnTo>
                  <a:pt x="552265" y="78439"/>
                </a:lnTo>
                <a:lnTo>
                  <a:pt x="553396" y="78439"/>
                </a:lnTo>
                <a:lnTo>
                  <a:pt x="555658" y="79570"/>
                </a:lnTo>
                <a:lnTo>
                  <a:pt x="556789" y="78439"/>
                </a:lnTo>
                <a:lnTo>
                  <a:pt x="556789" y="79570"/>
                </a:lnTo>
                <a:lnTo>
                  <a:pt x="559086" y="79570"/>
                </a:lnTo>
                <a:lnTo>
                  <a:pt x="562478" y="80701"/>
                </a:lnTo>
                <a:lnTo>
                  <a:pt x="563609" y="80701"/>
                </a:lnTo>
                <a:lnTo>
                  <a:pt x="567037" y="82999"/>
                </a:lnTo>
                <a:lnTo>
                  <a:pt x="569299" y="84130"/>
                </a:lnTo>
                <a:lnTo>
                  <a:pt x="572727" y="88655"/>
                </a:lnTo>
                <a:lnTo>
                  <a:pt x="574989" y="89786"/>
                </a:lnTo>
                <a:lnTo>
                  <a:pt x="584071" y="89786"/>
                </a:lnTo>
                <a:lnTo>
                  <a:pt x="587499" y="87523"/>
                </a:lnTo>
                <a:lnTo>
                  <a:pt x="592023" y="87523"/>
                </a:lnTo>
                <a:lnTo>
                  <a:pt x="593154" y="85261"/>
                </a:lnTo>
                <a:lnTo>
                  <a:pt x="594285" y="85261"/>
                </a:lnTo>
                <a:lnTo>
                  <a:pt x="595451" y="88655"/>
                </a:lnTo>
                <a:lnTo>
                  <a:pt x="596582" y="90952"/>
                </a:lnTo>
                <a:lnTo>
                  <a:pt x="597713" y="90952"/>
                </a:lnTo>
                <a:lnTo>
                  <a:pt x="602272" y="92083"/>
                </a:lnTo>
                <a:lnTo>
                  <a:pt x="604533" y="90952"/>
                </a:lnTo>
                <a:lnTo>
                  <a:pt x="605664" y="90952"/>
                </a:lnTo>
                <a:lnTo>
                  <a:pt x="607926" y="87523"/>
                </a:lnTo>
                <a:lnTo>
                  <a:pt x="610223" y="87523"/>
                </a:lnTo>
                <a:lnTo>
                  <a:pt x="611354" y="82999"/>
                </a:lnTo>
                <a:lnTo>
                  <a:pt x="612485" y="82999"/>
                </a:lnTo>
                <a:lnTo>
                  <a:pt x="613616" y="81832"/>
                </a:lnTo>
                <a:lnTo>
                  <a:pt x="614747" y="81832"/>
                </a:lnTo>
                <a:lnTo>
                  <a:pt x="619306" y="86392"/>
                </a:lnTo>
                <a:lnTo>
                  <a:pt x="620437" y="86392"/>
                </a:lnTo>
                <a:lnTo>
                  <a:pt x="623829" y="85261"/>
                </a:lnTo>
                <a:lnTo>
                  <a:pt x="626126" y="82999"/>
                </a:lnTo>
                <a:lnTo>
                  <a:pt x="627257" y="82999"/>
                </a:lnTo>
                <a:lnTo>
                  <a:pt x="628388" y="82999"/>
                </a:lnTo>
                <a:lnTo>
                  <a:pt x="631816" y="81832"/>
                </a:lnTo>
                <a:lnTo>
                  <a:pt x="634078" y="80701"/>
                </a:lnTo>
                <a:lnTo>
                  <a:pt x="635209" y="79570"/>
                </a:lnTo>
                <a:lnTo>
                  <a:pt x="636340" y="80701"/>
                </a:lnTo>
                <a:lnTo>
                  <a:pt x="636340" y="100037"/>
                </a:lnTo>
                <a:lnTo>
                  <a:pt x="636340" y="105728"/>
                </a:lnTo>
                <a:lnTo>
                  <a:pt x="638637" y="111384"/>
                </a:lnTo>
                <a:lnTo>
                  <a:pt x="639768" y="113681"/>
                </a:lnTo>
                <a:lnTo>
                  <a:pt x="642030" y="114813"/>
                </a:lnTo>
                <a:lnTo>
                  <a:pt x="640899" y="115944"/>
                </a:lnTo>
                <a:lnTo>
                  <a:pt x="640899" y="118206"/>
                </a:lnTo>
                <a:lnTo>
                  <a:pt x="642030" y="120504"/>
                </a:lnTo>
                <a:lnTo>
                  <a:pt x="640899" y="121635"/>
                </a:lnTo>
                <a:lnTo>
                  <a:pt x="642030" y="122766"/>
                </a:lnTo>
                <a:lnTo>
                  <a:pt x="640899" y="126159"/>
                </a:lnTo>
                <a:lnTo>
                  <a:pt x="642030" y="126159"/>
                </a:lnTo>
                <a:lnTo>
                  <a:pt x="642030" y="128457"/>
                </a:lnTo>
                <a:lnTo>
                  <a:pt x="640899" y="128457"/>
                </a:lnTo>
                <a:lnTo>
                  <a:pt x="643161" y="128457"/>
                </a:lnTo>
                <a:lnTo>
                  <a:pt x="644291" y="128457"/>
                </a:lnTo>
                <a:lnTo>
                  <a:pt x="644291" y="131851"/>
                </a:lnTo>
                <a:lnTo>
                  <a:pt x="644291" y="137542"/>
                </a:lnTo>
                <a:lnTo>
                  <a:pt x="646589" y="143233"/>
                </a:lnTo>
                <a:lnTo>
                  <a:pt x="646589" y="145495"/>
                </a:lnTo>
                <a:lnTo>
                  <a:pt x="649981" y="148889"/>
                </a:lnTo>
                <a:lnTo>
                  <a:pt x="652243" y="150055"/>
                </a:lnTo>
                <a:lnTo>
                  <a:pt x="654540" y="151186"/>
                </a:lnTo>
                <a:lnTo>
                  <a:pt x="653374" y="153449"/>
                </a:lnTo>
                <a:lnTo>
                  <a:pt x="652243" y="155711"/>
                </a:lnTo>
                <a:lnTo>
                  <a:pt x="652243" y="156842"/>
                </a:lnTo>
                <a:lnTo>
                  <a:pt x="653374" y="160271"/>
                </a:lnTo>
                <a:lnTo>
                  <a:pt x="655671" y="162533"/>
                </a:lnTo>
                <a:lnTo>
                  <a:pt x="654540" y="163664"/>
                </a:lnTo>
                <a:lnTo>
                  <a:pt x="652243" y="164831"/>
                </a:lnTo>
                <a:lnTo>
                  <a:pt x="653374" y="164831"/>
                </a:lnTo>
                <a:lnTo>
                  <a:pt x="653374" y="165962"/>
                </a:lnTo>
                <a:lnTo>
                  <a:pt x="654540" y="165962"/>
                </a:lnTo>
                <a:lnTo>
                  <a:pt x="654540" y="164831"/>
                </a:lnTo>
                <a:lnTo>
                  <a:pt x="655671" y="164831"/>
                </a:lnTo>
                <a:lnTo>
                  <a:pt x="655671" y="165962"/>
                </a:lnTo>
                <a:lnTo>
                  <a:pt x="655671" y="168224"/>
                </a:lnTo>
                <a:lnTo>
                  <a:pt x="655671" y="169356"/>
                </a:lnTo>
                <a:lnTo>
                  <a:pt x="654540" y="169356"/>
                </a:lnTo>
                <a:lnTo>
                  <a:pt x="654540" y="170487"/>
                </a:lnTo>
                <a:lnTo>
                  <a:pt x="653374" y="170487"/>
                </a:lnTo>
                <a:lnTo>
                  <a:pt x="653374" y="169356"/>
                </a:lnTo>
                <a:lnTo>
                  <a:pt x="652243" y="168224"/>
                </a:lnTo>
                <a:lnTo>
                  <a:pt x="652243" y="169356"/>
                </a:lnTo>
                <a:lnTo>
                  <a:pt x="653374" y="172784"/>
                </a:lnTo>
                <a:lnTo>
                  <a:pt x="654540" y="172784"/>
                </a:lnTo>
                <a:lnTo>
                  <a:pt x="655671" y="170487"/>
                </a:lnTo>
                <a:lnTo>
                  <a:pt x="657933" y="168224"/>
                </a:lnTo>
                <a:lnTo>
                  <a:pt x="657933" y="164831"/>
                </a:lnTo>
                <a:lnTo>
                  <a:pt x="656802" y="162533"/>
                </a:lnTo>
                <a:lnTo>
                  <a:pt x="659064" y="162533"/>
                </a:lnTo>
                <a:lnTo>
                  <a:pt x="659064" y="169356"/>
                </a:lnTo>
                <a:lnTo>
                  <a:pt x="659064" y="173916"/>
                </a:lnTo>
                <a:lnTo>
                  <a:pt x="656802" y="175047"/>
                </a:lnTo>
                <a:lnTo>
                  <a:pt x="656802" y="177309"/>
                </a:lnTo>
                <a:lnTo>
                  <a:pt x="657933" y="179607"/>
                </a:lnTo>
                <a:lnTo>
                  <a:pt x="659064" y="180738"/>
                </a:lnTo>
                <a:lnTo>
                  <a:pt x="657933" y="185263"/>
                </a:lnTo>
                <a:lnTo>
                  <a:pt x="660195" y="187560"/>
                </a:lnTo>
                <a:lnTo>
                  <a:pt x="660195" y="190954"/>
                </a:lnTo>
                <a:lnTo>
                  <a:pt x="662492" y="193216"/>
                </a:lnTo>
                <a:lnTo>
                  <a:pt x="664754" y="193216"/>
                </a:lnTo>
                <a:lnTo>
                  <a:pt x="664754" y="194382"/>
                </a:lnTo>
                <a:lnTo>
                  <a:pt x="664754" y="202336"/>
                </a:lnTo>
                <a:lnTo>
                  <a:pt x="663623" y="204598"/>
                </a:lnTo>
                <a:lnTo>
                  <a:pt x="662492" y="209158"/>
                </a:lnTo>
                <a:lnTo>
                  <a:pt x="663623" y="213683"/>
                </a:lnTo>
                <a:lnTo>
                  <a:pt x="663623" y="217112"/>
                </a:lnTo>
                <a:lnTo>
                  <a:pt x="663623" y="219374"/>
                </a:lnTo>
                <a:lnTo>
                  <a:pt x="664754" y="220505"/>
                </a:lnTo>
                <a:lnTo>
                  <a:pt x="663623" y="222767"/>
                </a:lnTo>
                <a:lnTo>
                  <a:pt x="664754" y="225065"/>
                </a:lnTo>
                <a:lnTo>
                  <a:pt x="663623" y="229590"/>
                </a:lnTo>
                <a:lnTo>
                  <a:pt x="664754" y="231887"/>
                </a:lnTo>
                <a:lnTo>
                  <a:pt x="663623" y="234150"/>
                </a:lnTo>
                <a:lnTo>
                  <a:pt x="662492" y="237543"/>
                </a:lnTo>
                <a:lnTo>
                  <a:pt x="662492" y="247794"/>
                </a:lnTo>
                <a:lnTo>
                  <a:pt x="662492" y="248926"/>
                </a:lnTo>
                <a:lnTo>
                  <a:pt x="663623" y="250057"/>
                </a:lnTo>
                <a:lnTo>
                  <a:pt x="662492" y="251188"/>
                </a:lnTo>
                <a:lnTo>
                  <a:pt x="661361" y="252319"/>
                </a:lnTo>
                <a:lnTo>
                  <a:pt x="662492" y="256879"/>
                </a:lnTo>
                <a:lnTo>
                  <a:pt x="660195" y="259141"/>
                </a:lnTo>
                <a:lnTo>
                  <a:pt x="659064" y="262570"/>
                </a:lnTo>
                <a:lnTo>
                  <a:pt x="657933" y="262570"/>
                </a:lnTo>
                <a:lnTo>
                  <a:pt x="656802" y="262570"/>
                </a:lnTo>
                <a:lnTo>
                  <a:pt x="654540" y="261439"/>
                </a:lnTo>
                <a:lnTo>
                  <a:pt x="652243" y="262570"/>
                </a:lnTo>
                <a:lnTo>
                  <a:pt x="648850" y="260272"/>
                </a:lnTo>
                <a:lnTo>
                  <a:pt x="647719" y="262570"/>
                </a:lnTo>
                <a:lnTo>
                  <a:pt x="646589" y="262570"/>
                </a:lnTo>
                <a:lnTo>
                  <a:pt x="646589" y="261439"/>
                </a:lnTo>
                <a:lnTo>
                  <a:pt x="645422" y="261439"/>
                </a:lnTo>
                <a:lnTo>
                  <a:pt x="644291" y="261439"/>
                </a:lnTo>
                <a:lnTo>
                  <a:pt x="643161" y="260272"/>
                </a:lnTo>
                <a:lnTo>
                  <a:pt x="642030" y="259141"/>
                </a:lnTo>
                <a:lnTo>
                  <a:pt x="638637" y="261439"/>
                </a:lnTo>
                <a:lnTo>
                  <a:pt x="637471" y="261439"/>
                </a:lnTo>
                <a:lnTo>
                  <a:pt x="635209" y="258010"/>
                </a:lnTo>
                <a:lnTo>
                  <a:pt x="632947" y="255748"/>
                </a:lnTo>
                <a:lnTo>
                  <a:pt x="632947" y="254617"/>
                </a:lnTo>
                <a:lnTo>
                  <a:pt x="631816" y="252319"/>
                </a:lnTo>
                <a:lnTo>
                  <a:pt x="632947" y="250057"/>
                </a:lnTo>
                <a:lnTo>
                  <a:pt x="632947" y="247794"/>
                </a:lnTo>
                <a:lnTo>
                  <a:pt x="629519" y="245497"/>
                </a:lnTo>
                <a:lnTo>
                  <a:pt x="624996" y="242103"/>
                </a:lnTo>
                <a:lnTo>
                  <a:pt x="622698" y="239841"/>
                </a:lnTo>
                <a:lnTo>
                  <a:pt x="619306" y="237543"/>
                </a:lnTo>
                <a:lnTo>
                  <a:pt x="618175" y="236412"/>
                </a:lnTo>
                <a:lnTo>
                  <a:pt x="617044" y="236412"/>
                </a:lnTo>
                <a:lnTo>
                  <a:pt x="615878" y="237543"/>
                </a:lnTo>
                <a:lnTo>
                  <a:pt x="613616" y="238710"/>
                </a:lnTo>
                <a:lnTo>
                  <a:pt x="610223" y="237543"/>
                </a:lnTo>
                <a:lnTo>
                  <a:pt x="609092" y="237543"/>
                </a:lnTo>
                <a:lnTo>
                  <a:pt x="605664" y="236412"/>
                </a:lnTo>
                <a:lnTo>
                  <a:pt x="604533" y="236412"/>
                </a:lnTo>
                <a:lnTo>
                  <a:pt x="602272" y="235281"/>
                </a:lnTo>
                <a:lnTo>
                  <a:pt x="599975" y="236412"/>
                </a:lnTo>
                <a:lnTo>
                  <a:pt x="598844" y="236412"/>
                </a:lnTo>
                <a:lnTo>
                  <a:pt x="596582" y="235281"/>
                </a:lnTo>
                <a:lnTo>
                  <a:pt x="592023" y="234150"/>
                </a:lnTo>
                <a:lnTo>
                  <a:pt x="589761" y="233019"/>
                </a:lnTo>
                <a:lnTo>
                  <a:pt x="582940" y="235281"/>
                </a:lnTo>
                <a:lnTo>
                  <a:pt x="579548" y="238710"/>
                </a:lnTo>
                <a:lnTo>
                  <a:pt x="578382" y="238710"/>
                </a:lnTo>
                <a:lnTo>
                  <a:pt x="577251" y="238710"/>
                </a:lnTo>
                <a:lnTo>
                  <a:pt x="576120" y="238710"/>
                </a:lnTo>
                <a:lnTo>
                  <a:pt x="573858" y="238710"/>
                </a:lnTo>
                <a:lnTo>
                  <a:pt x="574989" y="239841"/>
                </a:lnTo>
                <a:lnTo>
                  <a:pt x="574989" y="240972"/>
                </a:lnTo>
                <a:lnTo>
                  <a:pt x="572727" y="240972"/>
                </a:lnTo>
                <a:lnTo>
                  <a:pt x="571561" y="240972"/>
                </a:lnTo>
                <a:lnTo>
                  <a:pt x="571561" y="243234"/>
                </a:lnTo>
                <a:lnTo>
                  <a:pt x="571561" y="244366"/>
                </a:lnTo>
                <a:lnTo>
                  <a:pt x="569299" y="244366"/>
                </a:lnTo>
                <a:lnTo>
                  <a:pt x="568168" y="244366"/>
                </a:lnTo>
                <a:lnTo>
                  <a:pt x="567037" y="245497"/>
                </a:lnTo>
                <a:lnTo>
                  <a:pt x="562478" y="247794"/>
                </a:lnTo>
                <a:lnTo>
                  <a:pt x="561347" y="250057"/>
                </a:lnTo>
                <a:lnTo>
                  <a:pt x="560217" y="250057"/>
                </a:lnTo>
                <a:lnTo>
                  <a:pt x="557955" y="248926"/>
                </a:lnTo>
                <a:lnTo>
                  <a:pt x="556789" y="246663"/>
                </a:lnTo>
                <a:lnTo>
                  <a:pt x="554527" y="246663"/>
                </a:lnTo>
                <a:lnTo>
                  <a:pt x="550003" y="245497"/>
                </a:lnTo>
                <a:lnTo>
                  <a:pt x="546575" y="246663"/>
                </a:lnTo>
                <a:lnTo>
                  <a:pt x="545444" y="252319"/>
                </a:lnTo>
                <a:lnTo>
                  <a:pt x="545444" y="254617"/>
                </a:lnTo>
                <a:lnTo>
                  <a:pt x="546575" y="256879"/>
                </a:lnTo>
                <a:lnTo>
                  <a:pt x="545444" y="258010"/>
                </a:lnTo>
                <a:lnTo>
                  <a:pt x="544313" y="259141"/>
                </a:lnTo>
                <a:lnTo>
                  <a:pt x="543182" y="260272"/>
                </a:lnTo>
                <a:lnTo>
                  <a:pt x="543182" y="263701"/>
                </a:lnTo>
                <a:lnTo>
                  <a:pt x="542016" y="267095"/>
                </a:lnTo>
                <a:lnTo>
                  <a:pt x="540885" y="268261"/>
                </a:lnTo>
                <a:lnTo>
                  <a:pt x="540885" y="269392"/>
                </a:lnTo>
                <a:lnTo>
                  <a:pt x="542016" y="270524"/>
                </a:lnTo>
                <a:lnTo>
                  <a:pt x="544313" y="269392"/>
                </a:lnTo>
                <a:lnTo>
                  <a:pt x="543182" y="271655"/>
                </a:lnTo>
                <a:lnTo>
                  <a:pt x="543182" y="272786"/>
                </a:lnTo>
                <a:lnTo>
                  <a:pt x="542016" y="272786"/>
                </a:lnTo>
                <a:lnTo>
                  <a:pt x="540885" y="275048"/>
                </a:lnTo>
                <a:lnTo>
                  <a:pt x="544313" y="279608"/>
                </a:lnTo>
                <a:lnTo>
                  <a:pt x="542016" y="279608"/>
                </a:lnTo>
                <a:lnTo>
                  <a:pt x="540885" y="280739"/>
                </a:lnTo>
                <a:lnTo>
                  <a:pt x="536362" y="281870"/>
                </a:lnTo>
                <a:lnTo>
                  <a:pt x="534065" y="280739"/>
                </a:lnTo>
                <a:lnTo>
                  <a:pt x="531803" y="280739"/>
                </a:lnTo>
                <a:lnTo>
                  <a:pt x="530672" y="280739"/>
                </a:lnTo>
                <a:lnTo>
                  <a:pt x="528410" y="280739"/>
                </a:lnTo>
                <a:lnTo>
                  <a:pt x="527244" y="281870"/>
                </a:lnTo>
                <a:lnTo>
                  <a:pt x="527244" y="283037"/>
                </a:lnTo>
                <a:lnTo>
                  <a:pt x="524982" y="285299"/>
                </a:lnTo>
                <a:lnTo>
                  <a:pt x="523851" y="286430"/>
                </a:lnTo>
                <a:lnTo>
                  <a:pt x="521589" y="288693"/>
                </a:lnTo>
                <a:lnTo>
                  <a:pt x="520459" y="288693"/>
                </a:lnTo>
                <a:lnTo>
                  <a:pt x="517031" y="288693"/>
                </a:lnTo>
                <a:lnTo>
                  <a:pt x="515900" y="288693"/>
                </a:lnTo>
                <a:lnTo>
                  <a:pt x="514769" y="288693"/>
                </a:lnTo>
                <a:lnTo>
                  <a:pt x="513638" y="287562"/>
                </a:lnTo>
                <a:lnTo>
                  <a:pt x="511341" y="288693"/>
                </a:lnTo>
                <a:lnTo>
                  <a:pt x="511341" y="289824"/>
                </a:lnTo>
                <a:lnTo>
                  <a:pt x="510210" y="289824"/>
                </a:lnTo>
                <a:lnTo>
                  <a:pt x="506817" y="290990"/>
                </a:lnTo>
                <a:lnTo>
                  <a:pt x="505686" y="290990"/>
                </a:lnTo>
                <a:lnTo>
                  <a:pt x="505686" y="292122"/>
                </a:lnTo>
                <a:lnTo>
                  <a:pt x="504520" y="293253"/>
                </a:lnTo>
                <a:lnTo>
                  <a:pt x="503389" y="293253"/>
                </a:lnTo>
                <a:lnTo>
                  <a:pt x="499996" y="295515"/>
                </a:lnTo>
                <a:lnTo>
                  <a:pt x="497699" y="295515"/>
                </a:lnTo>
                <a:lnTo>
                  <a:pt x="494307" y="297813"/>
                </a:lnTo>
                <a:lnTo>
                  <a:pt x="493176" y="297813"/>
                </a:lnTo>
                <a:lnTo>
                  <a:pt x="492045" y="297813"/>
                </a:lnTo>
                <a:lnTo>
                  <a:pt x="489748" y="296646"/>
                </a:lnTo>
                <a:lnTo>
                  <a:pt x="486355" y="297813"/>
                </a:lnTo>
                <a:lnTo>
                  <a:pt x="484093" y="297813"/>
                </a:lnTo>
                <a:lnTo>
                  <a:pt x="482927" y="298944"/>
                </a:lnTo>
                <a:lnTo>
                  <a:pt x="482927" y="300075"/>
                </a:lnTo>
                <a:lnTo>
                  <a:pt x="482927" y="302337"/>
                </a:lnTo>
                <a:lnTo>
                  <a:pt x="479534" y="304600"/>
                </a:lnTo>
                <a:lnTo>
                  <a:pt x="473845" y="303469"/>
                </a:lnTo>
                <a:lnTo>
                  <a:pt x="472714" y="304600"/>
                </a:lnTo>
                <a:lnTo>
                  <a:pt x="470452" y="304600"/>
                </a:lnTo>
                <a:lnTo>
                  <a:pt x="468190" y="304600"/>
                </a:lnTo>
                <a:lnTo>
                  <a:pt x="465893" y="306897"/>
                </a:lnTo>
                <a:lnTo>
                  <a:pt x="464762" y="306897"/>
                </a:lnTo>
                <a:lnTo>
                  <a:pt x="463631" y="309160"/>
                </a:lnTo>
                <a:lnTo>
                  <a:pt x="462500" y="308029"/>
                </a:lnTo>
                <a:lnTo>
                  <a:pt x="459072" y="308029"/>
                </a:lnTo>
                <a:lnTo>
                  <a:pt x="456810" y="305766"/>
                </a:lnTo>
                <a:lnTo>
                  <a:pt x="455680" y="305766"/>
                </a:lnTo>
                <a:lnTo>
                  <a:pt x="454549" y="306897"/>
                </a:lnTo>
                <a:lnTo>
                  <a:pt x="451121" y="303469"/>
                </a:lnTo>
                <a:lnTo>
                  <a:pt x="445431" y="302337"/>
                </a:lnTo>
                <a:lnTo>
                  <a:pt x="443169" y="303469"/>
                </a:lnTo>
                <a:lnTo>
                  <a:pt x="442038" y="303469"/>
                </a:lnTo>
                <a:lnTo>
                  <a:pt x="438645" y="303469"/>
                </a:lnTo>
                <a:lnTo>
                  <a:pt x="432956" y="303469"/>
                </a:lnTo>
                <a:lnTo>
                  <a:pt x="429528" y="304600"/>
                </a:lnTo>
                <a:lnTo>
                  <a:pt x="428397" y="301206"/>
                </a:lnTo>
                <a:lnTo>
                  <a:pt x="427266" y="300075"/>
                </a:lnTo>
                <a:lnTo>
                  <a:pt x="421576" y="304600"/>
                </a:lnTo>
                <a:lnTo>
                  <a:pt x="420445" y="305766"/>
                </a:lnTo>
                <a:lnTo>
                  <a:pt x="420445" y="306897"/>
                </a:lnTo>
                <a:lnTo>
                  <a:pt x="422707" y="308029"/>
                </a:lnTo>
                <a:lnTo>
                  <a:pt x="422707" y="309160"/>
                </a:lnTo>
                <a:lnTo>
                  <a:pt x="421576" y="311422"/>
                </a:lnTo>
                <a:lnTo>
                  <a:pt x="419314" y="311422"/>
                </a:lnTo>
                <a:lnTo>
                  <a:pt x="418183" y="311422"/>
                </a:lnTo>
                <a:lnTo>
                  <a:pt x="414755" y="309160"/>
                </a:lnTo>
                <a:lnTo>
                  <a:pt x="413624" y="308029"/>
                </a:lnTo>
                <a:lnTo>
                  <a:pt x="412494" y="308029"/>
                </a:lnTo>
                <a:lnTo>
                  <a:pt x="403411" y="308029"/>
                </a:lnTo>
                <a:lnTo>
                  <a:pt x="402280" y="306897"/>
                </a:lnTo>
                <a:lnTo>
                  <a:pt x="399983" y="308029"/>
                </a:lnTo>
                <a:lnTo>
                  <a:pt x="396590" y="308029"/>
                </a:lnTo>
                <a:lnTo>
                  <a:pt x="394329" y="309160"/>
                </a:lnTo>
                <a:lnTo>
                  <a:pt x="392031" y="309160"/>
                </a:lnTo>
                <a:lnTo>
                  <a:pt x="390901" y="310291"/>
                </a:lnTo>
                <a:lnTo>
                  <a:pt x="390901" y="312589"/>
                </a:lnTo>
                <a:lnTo>
                  <a:pt x="390901" y="318244"/>
                </a:lnTo>
                <a:lnTo>
                  <a:pt x="389770" y="319375"/>
                </a:lnTo>
                <a:lnTo>
                  <a:pt x="390901" y="320542"/>
                </a:lnTo>
                <a:lnTo>
                  <a:pt x="390901" y="322804"/>
                </a:lnTo>
                <a:lnTo>
                  <a:pt x="389770" y="322804"/>
                </a:lnTo>
                <a:lnTo>
                  <a:pt x="388639" y="325067"/>
                </a:lnTo>
                <a:lnTo>
                  <a:pt x="388639" y="326198"/>
                </a:lnTo>
                <a:lnTo>
                  <a:pt x="385211" y="326198"/>
                </a:lnTo>
                <a:lnTo>
                  <a:pt x="382949" y="327364"/>
                </a:lnTo>
                <a:lnTo>
                  <a:pt x="381818" y="326198"/>
                </a:lnTo>
                <a:lnTo>
                  <a:pt x="379556" y="327364"/>
                </a:lnTo>
                <a:lnTo>
                  <a:pt x="372736" y="323935"/>
                </a:lnTo>
                <a:lnTo>
                  <a:pt x="370438" y="322804"/>
                </a:lnTo>
                <a:lnTo>
                  <a:pt x="368177" y="323935"/>
                </a:lnTo>
                <a:lnTo>
                  <a:pt x="367046" y="325067"/>
                </a:lnTo>
                <a:lnTo>
                  <a:pt x="365915" y="326198"/>
                </a:lnTo>
                <a:lnTo>
                  <a:pt x="367046" y="329627"/>
                </a:lnTo>
                <a:lnTo>
                  <a:pt x="365915" y="331889"/>
                </a:lnTo>
                <a:lnTo>
                  <a:pt x="367046" y="333020"/>
                </a:lnTo>
                <a:lnTo>
                  <a:pt x="365915" y="334151"/>
                </a:lnTo>
                <a:lnTo>
                  <a:pt x="364784" y="333020"/>
                </a:lnTo>
                <a:lnTo>
                  <a:pt x="360225" y="331889"/>
                </a:lnTo>
                <a:lnTo>
                  <a:pt x="359094" y="335318"/>
                </a:lnTo>
                <a:lnTo>
                  <a:pt x="359094" y="337580"/>
                </a:lnTo>
                <a:lnTo>
                  <a:pt x="357963" y="338711"/>
                </a:lnTo>
                <a:lnTo>
                  <a:pt x="357963" y="343271"/>
                </a:lnTo>
                <a:lnTo>
                  <a:pt x="357963" y="350093"/>
                </a:lnTo>
                <a:lnTo>
                  <a:pt x="354535" y="352356"/>
                </a:lnTo>
                <a:lnTo>
                  <a:pt x="353404" y="353487"/>
                </a:lnTo>
                <a:lnTo>
                  <a:pt x="353404" y="354618"/>
                </a:lnTo>
                <a:lnTo>
                  <a:pt x="354535" y="354618"/>
                </a:lnTo>
                <a:lnTo>
                  <a:pt x="354535" y="356880"/>
                </a:lnTo>
                <a:lnTo>
                  <a:pt x="356797" y="356880"/>
                </a:lnTo>
                <a:lnTo>
                  <a:pt x="357963" y="358047"/>
                </a:lnTo>
                <a:lnTo>
                  <a:pt x="357963" y="360309"/>
                </a:lnTo>
                <a:lnTo>
                  <a:pt x="355666" y="361440"/>
                </a:lnTo>
                <a:lnTo>
                  <a:pt x="351143" y="362572"/>
                </a:lnTo>
                <a:lnTo>
                  <a:pt x="347715" y="363703"/>
                </a:lnTo>
                <a:lnTo>
                  <a:pt x="346584" y="364869"/>
                </a:lnTo>
                <a:lnTo>
                  <a:pt x="347715" y="368263"/>
                </a:lnTo>
                <a:lnTo>
                  <a:pt x="344322" y="368263"/>
                </a:lnTo>
                <a:lnTo>
                  <a:pt x="342060" y="367132"/>
                </a:lnTo>
                <a:lnTo>
                  <a:pt x="342060" y="368263"/>
                </a:lnTo>
                <a:lnTo>
                  <a:pt x="343191" y="369394"/>
                </a:lnTo>
                <a:lnTo>
                  <a:pt x="342060" y="369394"/>
                </a:lnTo>
                <a:lnTo>
                  <a:pt x="342060" y="370525"/>
                </a:lnTo>
                <a:lnTo>
                  <a:pt x="338632" y="370525"/>
                </a:lnTo>
                <a:lnTo>
                  <a:pt x="337501" y="371692"/>
                </a:lnTo>
                <a:lnTo>
                  <a:pt x="336370" y="373954"/>
                </a:lnTo>
                <a:lnTo>
                  <a:pt x="335239" y="375085"/>
                </a:lnTo>
                <a:lnTo>
                  <a:pt x="332942" y="373954"/>
                </a:lnTo>
                <a:lnTo>
                  <a:pt x="330680" y="373954"/>
                </a:lnTo>
                <a:lnTo>
                  <a:pt x="328419" y="373954"/>
                </a:lnTo>
                <a:lnTo>
                  <a:pt x="327252" y="376216"/>
                </a:lnTo>
                <a:lnTo>
                  <a:pt x="319301" y="379645"/>
                </a:lnTo>
                <a:lnTo>
                  <a:pt x="315908" y="381907"/>
                </a:lnTo>
                <a:lnTo>
                  <a:pt x="312515" y="381907"/>
                </a:lnTo>
                <a:lnTo>
                  <a:pt x="311349" y="384170"/>
                </a:lnTo>
                <a:lnTo>
                  <a:pt x="307957" y="387598"/>
                </a:lnTo>
                <a:lnTo>
                  <a:pt x="304529" y="388730"/>
                </a:lnTo>
                <a:lnTo>
                  <a:pt x="304529" y="390992"/>
                </a:lnTo>
                <a:lnTo>
                  <a:pt x="303398" y="392123"/>
                </a:lnTo>
                <a:lnTo>
                  <a:pt x="302267" y="392123"/>
                </a:lnTo>
                <a:lnTo>
                  <a:pt x="298874" y="392123"/>
                </a:lnTo>
                <a:lnTo>
                  <a:pt x="296577" y="393254"/>
                </a:lnTo>
                <a:lnTo>
                  <a:pt x="292053" y="390992"/>
                </a:lnTo>
                <a:lnTo>
                  <a:pt x="288625" y="386432"/>
                </a:lnTo>
                <a:lnTo>
                  <a:pt x="287494" y="386432"/>
                </a:lnTo>
                <a:lnTo>
                  <a:pt x="280674" y="385301"/>
                </a:lnTo>
                <a:lnTo>
                  <a:pt x="279543" y="381907"/>
                </a:lnTo>
                <a:lnTo>
                  <a:pt x="274984" y="377347"/>
                </a:lnTo>
                <a:lnTo>
                  <a:pt x="274984" y="375085"/>
                </a:lnTo>
                <a:lnTo>
                  <a:pt x="274984" y="372823"/>
                </a:lnTo>
                <a:lnTo>
                  <a:pt x="274984" y="370525"/>
                </a:lnTo>
                <a:lnTo>
                  <a:pt x="271591" y="371692"/>
                </a:lnTo>
                <a:lnTo>
                  <a:pt x="269329" y="370525"/>
                </a:lnTo>
                <a:lnTo>
                  <a:pt x="268163" y="369394"/>
                </a:lnTo>
                <a:lnTo>
                  <a:pt x="268163" y="368263"/>
                </a:lnTo>
                <a:lnTo>
                  <a:pt x="270460" y="367132"/>
                </a:lnTo>
                <a:lnTo>
                  <a:pt x="269329" y="364869"/>
                </a:lnTo>
                <a:lnTo>
                  <a:pt x="270460" y="362572"/>
                </a:lnTo>
                <a:lnTo>
                  <a:pt x="271591" y="362572"/>
                </a:lnTo>
                <a:lnTo>
                  <a:pt x="271591" y="361440"/>
                </a:lnTo>
                <a:lnTo>
                  <a:pt x="270460" y="358047"/>
                </a:lnTo>
                <a:lnTo>
                  <a:pt x="271591" y="355749"/>
                </a:lnTo>
                <a:lnTo>
                  <a:pt x="269329" y="352356"/>
                </a:lnTo>
                <a:lnTo>
                  <a:pt x="269329" y="350093"/>
                </a:lnTo>
                <a:lnTo>
                  <a:pt x="270460" y="346665"/>
                </a:lnTo>
                <a:lnTo>
                  <a:pt x="270460" y="344402"/>
                </a:lnTo>
                <a:lnTo>
                  <a:pt x="270460" y="342140"/>
                </a:lnTo>
                <a:lnTo>
                  <a:pt x="269329" y="340974"/>
                </a:lnTo>
                <a:lnTo>
                  <a:pt x="268163" y="339842"/>
                </a:lnTo>
                <a:lnTo>
                  <a:pt x="265901" y="339842"/>
                </a:lnTo>
                <a:lnTo>
                  <a:pt x="265901" y="338711"/>
                </a:lnTo>
                <a:lnTo>
                  <a:pt x="264771" y="338711"/>
                </a:lnTo>
                <a:lnTo>
                  <a:pt x="263640" y="337580"/>
                </a:lnTo>
                <a:lnTo>
                  <a:pt x="263640" y="334151"/>
                </a:lnTo>
                <a:lnTo>
                  <a:pt x="261378" y="333020"/>
                </a:lnTo>
                <a:lnTo>
                  <a:pt x="259081" y="334151"/>
                </a:lnTo>
                <a:lnTo>
                  <a:pt x="259081" y="336449"/>
                </a:lnTo>
                <a:lnTo>
                  <a:pt x="256819" y="336449"/>
                </a:lnTo>
                <a:lnTo>
                  <a:pt x="256819" y="335318"/>
                </a:lnTo>
                <a:lnTo>
                  <a:pt x="255688" y="336449"/>
                </a:lnTo>
                <a:lnTo>
                  <a:pt x="254557" y="335318"/>
                </a:lnTo>
                <a:lnTo>
                  <a:pt x="251129" y="335318"/>
                </a:lnTo>
                <a:lnTo>
                  <a:pt x="248867" y="336449"/>
                </a:lnTo>
                <a:lnTo>
                  <a:pt x="246606" y="335318"/>
                </a:lnTo>
                <a:lnTo>
                  <a:pt x="244308" y="335318"/>
                </a:lnTo>
                <a:lnTo>
                  <a:pt x="242047" y="335318"/>
                </a:lnTo>
                <a:lnTo>
                  <a:pt x="238654" y="337580"/>
                </a:lnTo>
                <a:lnTo>
                  <a:pt x="238654" y="336449"/>
                </a:lnTo>
                <a:lnTo>
                  <a:pt x="236357" y="336449"/>
                </a:lnTo>
                <a:lnTo>
                  <a:pt x="237488" y="333020"/>
                </a:lnTo>
                <a:lnTo>
                  <a:pt x="237488" y="331889"/>
                </a:lnTo>
                <a:lnTo>
                  <a:pt x="238654" y="331889"/>
                </a:lnTo>
                <a:lnTo>
                  <a:pt x="242047" y="330758"/>
                </a:lnTo>
                <a:lnTo>
                  <a:pt x="243178" y="329627"/>
                </a:lnTo>
                <a:lnTo>
                  <a:pt x="244308" y="329627"/>
                </a:lnTo>
                <a:lnTo>
                  <a:pt x="244308" y="328495"/>
                </a:lnTo>
                <a:lnTo>
                  <a:pt x="243178" y="327364"/>
                </a:lnTo>
                <a:lnTo>
                  <a:pt x="244308" y="326198"/>
                </a:lnTo>
                <a:lnTo>
                  <a:pt x="243178" y="326198"/>
                </a:lnTo>
                <a:lnTo>
                  <a:pt x="242047" y="326198"/>
                </a:lnTo>
                <a:lnTo>
                  <a:pt x="242047" y="325067"/>
                </a:lnTo>
                <a:lnTo>
                  <a:pt x="244308" y="325067"/>
                </a:lnTo>
                <a:lnTo>
                  <a:pt x="244308" y="323935"/>
                </a:lnTo>
                <a:lnTo>
                  <a:pt x="247736" y="323935"/>
                </a:lnTo>
                <a:lnTo>
                  <a:pt x="254557" y="319375"/>
                </a:lnTo>
                <a:lnTo>
                  <a:pt x="254557" y="317113"/>
                </a:lnTo>
                <a:lnTo>
                  <a:pt x="253426" y="315982"/>
                </a:lnTo>
                <a:lnTo>
                  <a:pt x="254557" y="314851"/>
                </a:lnTo>
                <a:lnTo>
                  <a:pt x="257950" y="313720"/>
                </a:lnTo>
                <a:lnTo>
                  <a:pt x="257950" y="310291"/>
                </a:lnTo>
                <a:lnTo>
                  <a:pt x="255688" y="310291"/>
                </a:lnTo>
                <a:lnTo>
                  <a:pt x="254557" y="309160"/>
                </a:lnTo>
                <a:lnTo>
                  <a:pt x="256819" y="308029"/>
                </a:lnTo>
                <a:lnTo>
                  <a:pt x="257950" y="306897"/>
                </a:lnTo>
                <a:lnTo>
                  <a:pt x="259081" y="308029"/>
                </a:lnTo>
                <a:lnTo>
                  <a:pt x="262509" y="305766"/>
                </a:lnTo>
                <a:lnTo>
                  <a:pt x="263640" y="304600"/>
                </a:lnTo>
                <a:lnTo>
                  <a:pt x="264771" y="304600"/>
                </a:lnTo>
                <a:lnTo>
                  <a:pt x="265901" y="305766"/>
                </a:lnTo>
                <a:lnTo>
                  <a:pt x="267032" y="306897"/>
                </a:lnTo>
                <a:lnTo>
                  <a:pt x="267032" y="305766"/>
                </a:lnTo>
                <a:lnTo>
                  <a:pt x="268163" y="304600"/>
                </a:lnTo>
                <a:lnTo>
                  <a:pt x="269329" y="304600"/>
                </a:lnTo>
                <a:lnTo>
                  <a:pt x="270460" y="302337"/>
                </a:lnTo>
                <a:lnTo>
                  <a:pt x="269329" y="302337"/>
                </a:lnTo>
                <a:lnTo>
                  <a:pt x="269329" y="301206"/>
                </a:lnTo>
                <a:lnTo>
                  <a:pt x="272722" y="296646"/>
                </a:lnTo>
                <a:lnTo>
                  <a:pt x="270460" y="294384"/>
                </a:lnTo>
                <a:lnTo>
                  <a:pt x="270460" y="290990"/>
                </a:lnTo>
                <a:lnTo>
                  <a:pt x="268163" y="288693"/>
                </a:lnTo>
                <a:lnTo>
                  <a:pt x="267032" y="287562"/>
                </a:lnTo>
                <a:lnTo>
                  <a:pt x="265901" y="285299"/>
                </a:lnTo>
                <a:lnTo>
                  <a:pt x="265901" y="284168"/>
                </a:lnTo>
                <a:lnTo>
                  <a:pt x="264771" y="283037"/>
                </a:lnTo>
                <a:lnTo>
                  <a:pt x="262509" y="280739"/>
                </a:lnTo>
                <a:lnTo>
                  <a:pt x="262509" y="278477"/>
                </a:lnTo>
                <a:lnTo>
                  <a:pt x="262509" y="277346"/>
                </a:lnTo>
                <a:lnTo>
                  <a:pt x="262509" y="276215"/>
                </a:lnTo>
                <a:lnTo>
                  <a:pt x="264771" y="275048"/>
                </a:lnTo>
                <a:lnTo>
                  <a:pt x="265901" y="271655"/>
                </a:lnTo>
                <a:lnTo>
                  <a:pt x="267032" y="268261"/>
                </a:lnTo>
                <a:lnTo>
                  <a:pt x="269329" y="265964"/>
                </a:lnTo>
                <a:lnTo>
                  <a:pt x="272722" y="263701"/>
                </a:lnTo>
                <a:lnTo>
                  <a:pt x="274984" y="260272"/>
                </a:lnTo>
                <a:lnTo>
                  <a:pt x="278412" y="260272"/>
                </a:lnTo>
                <a:lnTo>
                  <a:pt x="280674" y="258010"/>
                </a:lnTo>
                <a:lnTo>
                  <a:pt x="284102" y="258010"/>
                </a:lnTo>
                <a:lnTo>
                  <a:pt x="286364" y="255748"/>
                </a:lnTo>
                <a:lnTo>
                  <a:pt x="290922" y="254617"/>
                </a:lnTo>
                <a:lnTo>
                  <a:pt x="290922" y="253485"/>
                </a:lnTo>
                <a:lnTo>
                  <a:pt x="294315" y="252319"/>
                </a:lnTo>
                <a:lnTo>
                  <a:pt x="295446" y="253485"/>
                </a:lnTo>
                <a:lnTo>
                  <a:pt x="297708" y="251188"/>
                </a:lnTo>
                <a:lnTo>
                  <a:pt x="297708" y="250057"/>
                </a:lnTo>
                <a:lnTo>
                  <a:pt x="296577" y="250057"/>
                </a:lnTo>
                <a:lnTo>
                  <a:pt x="296577" y="248926"/>
                </a:lnTo>
                <a:lnTo>
                  <a:pt x="296577" y="247794"/>
                </a:lnTo>
                <a:lnTo>
                  <a:pt x="294315" y="246663"/>
                </a:lnTo>
                <a:lnTo>
                  <a:pt x="293184" y="245497"/>
                </a:lnTo>
                <a:lnTo>
                  <a:pt x="292053" y="243234"/>
                </a:lnTo>
                <a:lnTo>
                  <a:pt x="293184" y="242103"/>
                </a:lnTo>
                <a:lnTo>
                  <a:pt x="293184" y="240972"/>
                </a:lnTo>
                <a:lnTo>
                  <a:pt x="290922" y="240972"/>
                </a:lnTo>
                <a:lnTo>
                  <a:pt x="293184" y="237543"/>
                </a:lnTo>
                <a:lnTo>
                  <a:pt x="290922" y="235281"/>
                </a:lnTo>
                <a:lnTo>
                  <a:pt x="287494" y="233019"/>
                </a:lnTo>
                <a:lnTo>
                  <a:pt x="286364" y="233019"/>
                </a:lnTo>
                <a:lnTo>
                  <a:pt x="286364" y="234150"/>
                </a:lnTo>
                <a:lnTo>
                  <a:pt x="284102" y="234150"/>
                </a:lnTo>
                <a:lnTo>
                  <a:pt x="282971" y="231887"/>
                </a:lnTo>
                <a:lnTo>
                  <a:pt x="282971" y="230756"/>
                </a:lnTo>
                <a:lnTo>
                  <a:pt x="280674" y="229590"/>
                </a:lnTo>
                <a:lnTo>
                  <a:pt x="277281" y="229590"/>
                </a:lnTo>
                <a:lnTo>
                  <a:pt x="274984" y="228459"/>
                </a:lnTo>
                <a:lnTo>
                  <a:pt x="273853" y="227327"/>
                </a:lnTo>
                <a:lnTo>
                  <a:pt x="272722" y="228459"/>
                </a:lnTo>
                <a:lnTo>
                  <a:pt x="271591" y="226196"/>
                </a:lnTo>
                <a:lnTo>
                  <a:pt x="269329" y="226196"/>
                </a:lnTo>
                <a:lnTo>
                  <a:pt x="268163" y="226196"/>
                </a:lnTo>
                <a:lnTo>
                  <a:pt x="267032" y="223934"/>
                </a:lnTo>
                <a:lnTo>
                  <a:pt x="265901" y="221636"/>
                </a:lnTo>
                <a:lnTo>
                  <a:pt x="262509" y="219374"/>
                </a:lnTo>
                <a:lnTo>
                  <a:pt x="260212" y="218243"/>
                </a:lnTo>
                <a:lnTo>
                  <a:pt x="256819" y="215945"/>
                </a:lnTo>
                <a:lnTo>
                  <a:pt x="253426" y="215945"/>
                </a:lnTo>
                <a:lnTo>
                  <a:pt x="252260" y="215945"/>
                </a:lnTo>
                <a:lnTo>
                  <a:pt x="248867" y="215945"/>
                </a:lnTo>
                <a:lnTo>
                  <a:pt x="247736" y="218243"/>
                </a:lnTo>
                <a:lnTo>
                  <a:pt x="244308" y="218243"/>
                </a:lnTo>
                <a:lnTo>
                  <a:pt x="243178" y="218243"/>
                </a:lnTo>
                <a:lnTo>
                  <a:pt x="239785" y="218243"/>
                </a:lnTo>
                <a:lnTo>
                  <a:pt x="237488" y="221636"/>
                </a:lnTo>
                <a:lnTo>
                  <a:pt x="236357" y="223934"/>
                </a:lnTo>
                <a:lnTo>
                  <a:pt x="237488" y="226196"/>
                </a:lnTo>
                <a:lnTo>
                  <a:pt x="230667" y="229590"/>
                </a:lnTo>
                <a:lnTo>
                  <a:pt x="227274" y="229590"/>
                </a:lnTo>
                <a:lnTo>
                  <a:pt x="226143" y="230756"/>
                </a:lnTo>
                <a:lnTo>
                  <a:pt x="223882" y="229590"/>
                </a:lnTo>
                <a:lnTo>
                  <a:pt x="222715" y="229590"/>
                </a:lnTo>
                <a:lnTo>
                  <a:pt x="221585" y="230756"/>
                </a:lnTo>
                <a:lnTo>
                  <a:pt x="217061" y="229590"/>
                </a:lnTo>
                <a:lnTo>
                  <a:pt x="213633" y="230756"/>
                </a:lnTo>
                <a:lnTo>
                  <a:pt x="212502" y="231887"/>
                </a:lnTo>
                <a:lnTo>
                  <a:pt x="213633" y="234150"/>
                </a:lnTo>
                <a:lnTo>
                  <a:pt x="213633" y="236412"/>
                </a:lnTo>
                <a:lnTo>
                  <a:pt x="212502" y="237543"/>
                </a:lnTo>
                <a:lnTo>
                  <a:pt x="211371" y="240972"/>
                </a:lnTo>
                <a:lnTo>
                  <a:pt x="210240" y="240972"/>
                </a:lnTo>
                <a:lnTo>
                  <a:pt x="209109" y="242103"/>
                </a:lnTo>
                <a:lnTo>
                  <a:pt x="209109" y="243234"/>
                </a:lnTo>
                <a:lnTo>
                  <a:pt x="207943" y="244366"/>
                </a:lnTo>
                <a:lnTo>
                  <a:pt x="206812" y="245497"/>
                </a:lnTo>
                <a:lnTo>
                  <a:pt x="206812" y="248926"/>
                </a:lnTo>
                <a:lnTo>
                  <a:pt x="206812" y="250057"/>
                </a:lnTo>
                <a:lnTo>
                  <a:pt x="203420" y="251188"/>
                </a:lnTo>
                <a:lnTo>
                  <a:pt x="199992" y="252319"/>
                </a:lnTo>
                <a:lnTo>
                  <a:pt x="196599" y="254617"/>
                </a:lnTo>
                <a:lnTo>
                  <a:pt x="193171" y="255748"/>
                </a:lnTo>
                <a:lnTo>
                  <a:pt x="193171" y="258010"/>
                </a:lnTo>
                <a:lnTo>
                  <a:pt x="192040" y="259141"/>
                </a:lnTo>
                <a:lnTo>
                  <a:pt x="189778" y="260272"/>
                </a:lnTo>
                <a:lnTo>
                  <a:pt x="187516" y="259141"/>
                </a:lnTo>
                <a:lnTo>
                  <a:pt x="186350" y="260272"/>
                </a:lnTo>
                <a:lnTo>
                  <a:pt x="185219" y="258010"/>
                </a:lnTo>
                <a:lnTo>
                  <a:pt x="181827" y="260272"/>
                </a:lnTo>
                <a:lnTo>
                  <a:pt x="181827" y="262570"/>
                </a:lnTo>
                <a:lnTo>
                  <a:pt x="177268" y="263701"/>
                </a:lnTo>
                <a:lnTo>
                  <a:pt x="177268" y="264832"/>
                </a:lnTo>
                <a:lnTo>
                  <a:pt x="177268" y="267095"/>
                </a:lnTo>
                <a:lnTo>
                  <a:pt x="175006" y="268261"/>
                </a:lnTo>
                <a:lnTo>
                  <a:pt x="173875" y="268261"/>
                </a:lnTo>
                <a:lnTo>
                  <a:pt x="172744" y="271655"/>
                </a:lnTo>
                <a:lnTo>
                  <a:pt x="171578" y="271655"/>
                </a:lnTo>
                <a:lnTo>
                  <a:pt x="170447" y="273917"/>
                </a:lnTo>
                <a:lnTo>
                  <a:pt x="169316" y="275048"/>
                </a:lnTo>
                <a:lnTo>
                  <a:pt x="169316" y="276215"/>
                </a:lnTo>
                <a:lnTo>
                  <a:pt x="168185" y="277346"/>
                </a:lnTo>
                <a:lnTo>
                  <a:pt x="170447" y="278477"/>
                </a:lnTo>
                <a:lnTo>
                  <a:pt x="171578" y="279608"/>
                </a:lnTo>
                <a:lnTo>
                  <a:pt x="171578" y="281870"/>
                </a:lnTo>
                <a:lnTo>
                  <a:pt x="169316" y="283037"/>
                </a:lnTo>
                <a:lnTo>
                  <a:pt x="169316" y="284168"/>
                </a:lnTo>
                <a:lnTo>
                  <a:pt x="167054" y="281870"/>
                </a:lnTo>
                <a:lnTo>
                  <a:pt x="167054" y="279608"/>
                </a:lnTo>
                <a:lnTo>
                  <a:pt x="165923" y="279608"/>
                </a:lnTo>
                <a:lnTo>
                  <a:pt x="165923" y="277346"/>
                </a:lnTo>
                <a:lnTo>
                  <a:pt x="164792" y="276215"/>
                </a:lnTo>
                <a:lnTo>
                  <a:pt x="163626" y="276215"/>
                </a:lnTo>
                <a:lnTo>
                  <a:pt x="162495" y="276215"/>
                </a:lnTo>
                <a:lnTo>
                  <a:pt x="160234" y="279608"/>
                </a:lnTo>
                <a:lnTo>
                  <a:pt x="154544" y="279608"/>
                </a:lnTo>
                <a:lnTo>
                  <a:pt x="152282" y="280739"/>
                </a:lnTo>
                <a:lnTo>
                  <a:pt x="151151" y="281870"/>
                </a:lnTo>
                <a:lnTo>
                  <a:pt x="147723" y="286430"/>
                </a:lnTo>
                <a:lnTo>
                  <a:pt x="145461" y="287562"/>
                </a:lnTo>
                <a:lnTo>
                  <a:pt x="144330" y="288693"/>
                </a:lnTo>
                <a:lnTo>
                  <a:pt x="145461" y="289824"/>
                </a:lnTo>
                <a:lnTo>
                  <a:pt x="146592" y="290990"/>
                </a:lnTo>
                <a:lnTo>
                  <a:pt x="145461" y="290990"/>
                </a:lnTo>
                <a:lnTo>
                  <a:pt x="143199" y="290990"/>
                </a:lnTo>
                <a:lnTo>
                  <a:pt x="140902" y="290990"/>
                </a:lnTo>
                <a:lnTo>
                  <a:pt x="140902" y="294384"/>
                </a:lnTo>
                <a:lnTo>
                  <a:pt x="137510" y="296646"/>
                </a:lnTo>
                <a:lnTo>
                  <a:pt x="137510" y="298944"/>
                </a:lnTo>
                <a:lnTo>
                  <a:pt x="135248" y="300075"/>
                </a:lnTo>
                <a:lnTo>
                  <a:pt x="134082" y="301206"/>
                </a:lnTo>
                <a:lnTo>
                  <a:pt x="132951" y="302337"/>
                </a:lnTo>
                <a:lnTo>
                  <a:pt x="130689" y="301206"/>
                </a:lnTo>
                <a:lnTo>
                  <a:pt x="129558" y="302337"/>
                </a:lnTo>
                <a:lnTo>
                  <a:pt x="128427" y="302337"/>
                </a:lnTo>
                <a:lnTo>
                  <a:pt x="127296" y="302337"/>
                </a:lnTo>
                <a:lnTo>
                  <a:pt x="127296" y="300075"/>
                </a:lnTo>
                <a:lnTo>
                  <a:pt x="124999" y="298944"/>
                </a:lnTo>
                <a:lnTo>
                  <a:pt x="121606" y="297813"/>
                </a:lnTo>
                <a:lnTo>
                  <a:pt x="117048" y="301206"/>
                </a:lnTo>
                <a:lnTo>
                  <a:pt x="115917" y="302337"/>
                </a:lnTo>
                <a:lnTo>
                  <a:pt x="115917" y="304600"/>
                </a:lnTo>
                <a:lnTo>
                  <a:pt x="115917" y="306897"/>
                </a:lnTo>
                <a:lnTo>
                  <a:pt x="117048" y="309160"/>
                </a:lnTo>
                <a:lnTo>
                  <a:pt x="117048" y="310291"/>
                </a:lnTo>
                <a:lnTo>
                  <a:pt x="115917" y="311422"/>
                </a:lnTo>
                <a:lnTo>
                  <a:pt x="109096" y="310291"/>
                </a:lnTo>
                <a:lnTo>
                  <a:pt x="107965" y="309160"/>
                </a:lnTo>
                <a:lnTo>
                  <a:pt x="107965" y="308029"/>
                </a:lnTo>
                <a:lnTo>
                  <a:pt x="106834" y="306897"/>
                </a:lnTo>
                <a:lnTo>
                  <a:pt x="105703" y="305766"/>
                </a:lnTo>
                <a:lnTo>
                  <a:pt x="104537" y="303469"/>
                </a:lnTo>
                <a:lnTo>
                  <a:pt x="103406" y="303469"/>
                </a:lnTo>
                <a:lnTo>
                  <a:pt x="101144" y="302337"/>
                </a:lnTo>
                <a:lnTo>
                  <a:pt x="98883" y="304600"/>
                </a:lnTo>
                <a:lnTo>
                  <a:pt x="95455" y="306897"/>
                </a:lnTo>
                <a:lnTo>
                  <a:pt x="93193" y="308029"/>
                </a:lnTo>
                <a:lnTo>
                  <a:pt x="92062" y="309160"/>
                </a:lnTo>
                <a:lnTo>
                  <a:pt x="90931" y="310291"/>
                </a:lnTo>
                <a:lnTo>
                  <a:pt x="88634" y="310291"/>
                </a:lnTo>
                <a:lnTo>
                  <a:pt x="88634" y="311422"/>
                </a:lnTo>
                <a:lnTo>
                  <a:pt x="85241" y="311422"/>
                </a:lnTo>
                <a:lnTo>
                  <a:pt x="84110" y="311422"/>
                </a:lnTo>
                <a:lnTo>
                  <a:pt x="81813" y="312589"/>
                </a:lnTo>
                <a:lnTo>
                  <a:pt x="80682" y="311422"/>
                </a:lnTo>
                <a:lnTo>
                  <a:pt x="78420" y="309160"/>
                </a:lnTo>
                <a:lnTo>
                  <a:pt x="77290" y="304600"/>
                </a:lnTo>
                <a:lnTo>
                  <a:pt x="78420" y="302337"/>
                </a:lnTo>
                <a:lnTo>
                  <a:pt x="77290" y="301206"/>
                </a:lnTo>
                <a:lnTo>
                  <a:pt x="78420" y="300075"/>
                </a:lnTo>
                <a:lnTo>
                  <a:pt x="75028" y="300075"/>
                </a:lnTo>
                <a:lnTo>
                  <a:pt x="77290" y="296646"/>
                </a:lnTo>
                <a:lnTo>
                  <a:pt x="76159" y="295515"/>
                </a:lnTo>
                <a:lnTo>
                  <a:pt x="75028" y="294384"/>
                </a:lnTo>
                <a:lnTo>
                  <a:pt x="76159" y="292122"/>
                </a:lnTo>
                <a:lnTo>
                  <a:pt x="75028" y="292122"/>
                </a:lnTo>
                <a:lnTo>
                  <a:pt x="75028" y="290990"/>
                </a:lnTo>
                <a:lnTo>
                  <a:pt x="75028" y="288693"/>
                </a:lnTo>
                <a:lnTo>
                  <a:pt x="73862" y="287562"/>
                </a:lnTo>
                <a:lnTo>
                  <a:pt x="72731" y="288693"/>
                </a:lnTo>
                <a:lnTo>
                  <a:pt x="71600" y="287562"/>
                </a:lnTo>
                <a:lnTo>
                  <a:pt x="70469" y="288693"/>
                </a:lnTo>
                <a:lnTo>
                  <a:pt x="68207" y="285299"/>
                </a:lnTo>
                <a:lnTo>
                  <a:pt x="67041" y="286430"/>
                </a:lnTo>
                <a:lnTo>
                  <a:pt x="65910" y="287562"/>
                </a:lnTo>
                <a:lnTo>
                  <a:pt x="65910" y="288693"/>
                </a:lnTo>
                <a:lnTo>
                  <a:pt x="64779" y="289824"/>
                </a:lnTo>
                <a:lnTo>
                  <a:pt x="60220" y="290990"/>
                </a:lnTo>
                <a:lnTo>
                  <a:pt x="61386" y="292122"/>
                </a:lnTo>
                <a:lnTo>
                  <a:pt x="60220" y="294384"/>
                </a:lnTo>
                <a:lnTo>
                  <a:pt x="59089" y="294384"/>
                </a:lnTo>
                <a:lnTo>
                  <a:pt x="56827" y="294384"/>
                </a:lnTo>
                <a:lnTo>
                  <a:pt x="55697" y="292122"/>
                </a:lnTo>
                <a:lnTo>
                  <a:pt x="52269" y="292122"/>
                </a:lnTo>
                <a:lnTo>
                  <a:pt x="50007" y="294384"/>
                </a:lnTo>
                <a:lnTo>
                  <a:pt x="46614" y="294384"/>
                </a:lnTo>
                <a:lnTo>
                  <a:pt x="45483" y="295515"/>
                </a:lnTo>
                <a:lnTo>
                  <a:pt x="45483" y="297813"/>
                </a:lnTo>
                <a:lnTo>
                  <a:pt x="42055" y="297813"/>
                </a:lnTo>
                <a:lnTo>
                  <a:pt x="39793" y="298944"/>
                </a:lnTo>
                <a:lnTo>
                  <a:pt x="37496" y="297813"/>
                </a:lnTo>
                <a:lnTo>
                  <a:pt x="34104" y="298944"/>
                </a:lnTo>
                <a:lnTo>
                  <a:pt x="32973" y="297813"/>
                </a:lnTo>
                <a:lnTo>
                  <a:pt x="31842" y="298944"/>
                </a:lnTo>
                <a:lnTo>
                  <a:pt x="31842" y="296646"/>
                </a:lnTo>
                <a:lnTo>
                  <a:pt x="30675" y="298944"/>
                </a:lnTo>
                <a:lnTo>
                  <a:pt x="28414" y="298944"/>
                </a:lnTo>
                <a:lnTo>
                  <a:pt x="28414" y="296646"/>
                </a:lnTo>
                <a:lnTo>
                  <a:pt x="26152" y="295515"/>
                </a:lnTo>
                <a:lnTo>
                  <a:pt x="26152" y="293253"/>
                </a:lnTo>
                <a:lnTo>
                  <a:pt x="25021" y="290990"/>
                </a:lnTo>
                <a:lnTo>
                  <a:pt x="23890" y="290990"/>
                </a:lnTo>
                <a:lnTo>
                  <a:pt x="23890" y="287562"/>
                </a:lnTo>
                <a:lnTo>
                  <a:pt x="20462" y="286430"/>
                </a:lnTo>
                <a:lnTo>
                  <a:pt x="20462" y="285299"/>
                </a:lnTo>
                <a:lnTo>
                  <a:pt x="19331" y="285299"/>
                </a:lnTo>
                <a:lnTo>
                  <a:pt x="19331" y="284168"/>
                </a:lnTo>
                <a:lnTo>
                  <a:pt x="17069" y="281870"/>
                </a:lnTo>
                <a:lnTo>
                  <a:pt x="15939" y="281870"/>
                </a:lnTo>
                <a:lnTo>
                  <a:pt x="13641" y="277346"/>
                </a:lnTo>
                <a:lnTo>
                  <a:pt x="11380" y="277346"/>
                </a:lnTo>
                <a:lnTo>
                  <a:pt x="10249" y="275048"/>
                </a:lnTo>
                <a:lnTo>
                  <a:pt x="7952" y="275048"/>
                </a:lnTo>
                <a:lnTo>
                  <a:pt x="7952" y="273917"/>
                </a:lnTo>
                <a:lnTo>
                  <a:pt x="9118" y="272786"/>
                </a:lnTo>
                <a:lnTo>
                  <a:pt x="9118" y="269392"/>
                </a:lnTo>
                <a:lnTo>
                  <a:pt x="10249" y="268261"/>
                </a:lnTo>
                <a:lnTo>
                  <a:pt x="13641" y="268261"/>
                </a:lnTo>
                <a:lnTo>
                  <a:pt x="14772" y="267095"/>
                </a:lnTo>
                <a:lnTo>
                  <a:pt x="18200" y="265964"/>
                </a:lnTo>
                <a:lnTo>
                  <a:pt x="18200" y="264832"/>
                </a:lnTo>
                <a:lnTo>
                  <a:pt x="19331" y="263701"/>
                </a:lnTo>
                <a:lnTo>
                  <a:pt x="18200" y="262570"/>
                </a:lnTo>
                <a:lnTo>
                  <a:pt x="19331" y="261439"/>
                </a:lnTo>
                <a:lnTo>
                  <a:pt x="19331" y="259141"/>
                </a:lnTo>
                <a:lnTo>
                  <a:pt x="18200" y="258010"/>
                </a:lnTo>
                <a:lnTo>
                  <a:pt x="20462" y="258010"/>
                </a:lnTo>
                <a:lnTo>
                  <a:pt x="19331" y="256879"/>
                </a:lnTo>
                <a:lnTo>
                  <a:pt x="20462" y="254617"/>
                </a:lnTo>
                <a:lnTo>
                  <a:pt x="22724" y="252319"/>
                </a:lnTo>
                <a:lnTo>
                  <a:pt x="21593" y="250057"/>
                </a:lnTo>
                <a:lnTo>
                  <a:pt x="20462" y="248926"/>
                </a:lnTo>
                <a:lnTo>
                  <a:pt x="20462" y="247794"/>
                </a:lnTo>
                <a:lnTo>
                  <a:pt x="27283" y="246663"/>
                </a:lnTo>
                <a:lnTo>
                  <a:pt x="27283" y="245497"/>
                </a:lnTo>
                <a:lnTo>
                  <a:pt x="28414" y="244366"/>
                </a:lnTo>
                <a:lnTo>
                  <a:pt x="28414" y="243234"/>
                </a:lnTo>
                <a:lnTo>
                  <a:pt x="30675" y="243234"/>
                </a:lnTo>
                <a:lnTo>
                  <a:pt x="30675" y="239841"/>
                </a:lnTo>
                <a:lnTo>
                  <a:pt x="28414" y="239841"/>
                </a:lnTo>
                <a:lnTo>
                  <a:pt x="29545" y="237543"/>
                </a:lnTo>
                <a:lnTo>
                  <a:pt x="30675" y="236412"/>
                </a:lnTo>
                <a:lnTo>
                  <a:pt x="31842" y="233019"/>
                </a:lnTo>
                <a:lnTo>
                  <a:pt x="34104" y="229590"/>
                </a:lnTo>
                <a:lnTo>
                  <a:pt x="36365" y="227327"/>
                </a:lnTo>
                <a:lnTo>
                  <a:pt x="36365" y="226196"/>
                </a:lnTo>
                <a:lnTo>
                  <a:pt x="36365" y="225065"/>
                </a:lnTo>
                <a:lnTo>
                  <a:pt x="36365" y="222767"/>
                </a:lnTo>
                <a:lnTo>
                  <a:pt x="37496" y="221636"/>
                </a:lnTo>
                <a:lnTo>
                  <a:pt x="38662" y="219374"/>
                </a:lnTo>
                <a:lnTo>
                  <a:pt x="37496" y="215945"/>
                </a:lnTo>
                <a:lnTo>
                  <a:pt x="37496" y="213683"/>
                </a:lnTo>
                <a:lnTo>
                  <a:pt x="36365" y="213683"/>
                </a:lnTo>
                <a:lnTo>
                  <a:pt x="35234" y="211421"/>
                </a:lnTo>
                <a:lnTo>
                  <a:pt x="36365" y="210289"/>
                </a:lnTo>
                <a:lnTo>
                  <a:pt x="35234" y="209158"/>
                </a:lnTo>
                <a:lnTo>
                  <a:pt x="30675" y="211421"/>
                </a:lnTo>
                <a:lnTo>
                  <a:pt x="28414" y="210289"/>
                </a:lnTo>
                <a:lnTo>
                  <a:pt x="27283" y="209158"/>
                </a:lnTo>
                <a:lnTo>
                  <a:pt x="25021" y="207992"/>
                </a:lnTo>
                <a:lnTo>
                  <a:pt x="25021" y="205729"/>
                </a:lnTo>
                <a:lnTo>
                  <a:pt x="23890" y="204598"/>
                </a:lnTo>
                <a:lnTo>
                  <a:pt x="25021" y="202336"/>
                </a:lnTo>
                <a:lnTo>
                  <a:pt x="23890" y="201205"/>
                </a:lnTo>
                <a:lnTo>
                  <a:pt x="21593" y="201205"/>
                </a:lnTo>
                <a:lnTo>
                  <a:pt x="20462" y="200038"/>
                </a:lnTo>
                <a:lnTo>
                  <a:pt x="17069" y="200038"/>
                </a:lnTo>
                <a:lnTo>
                  <a:pt x="13641" y="201205"/>
                </a:lnTo>
                <a:lnTo>
                  <a:pt x="13641" y="198907"/>
                </a:lnTo>
                <a:lnTo>
                  <a:pt x="14772" y="197776"/>
                </a:lnTo>
                <a:lnTo>
                  <a:pt x="13641" y="196645"/>
                </a:lnTo>
                <a:lnTo>
                  <a:pt x="14772" y="195514"/>
                </a:lnTo>
                <a:lnTo>
                  <a:pt x="14772" y="190954"/>
                </a:lnTo>
                <a:lnTo>
                  <a:pt x="15939" y="189822"/>
                </a:lnTo>
                <a:lnTo>
                  <a:pt x="17069" y="187560"/>
                </a:lnTo>
                <a:lnTo>
                  <a:pt x="18200" y="184131"/>
                </a:lnTo>
                <a:lnTo>
                  <a:pt x="18200" y="183000"/>
                </a:lnTo>
                <a:lnTo>
                  <a:pt x="17069" y="181869"/>
                </a:lnTo>
                <a:lnTo>
                  <a:pt x="15939" y="180738"/>
                </a:lnTo>
                <a:lnTo>
                  <a:pt x="14772" y="179607"/>
                </a:lnTo>
                <a:lnTo>
                  <a:pt x="15939" y="177309"/>
                </a:lnTo>
                <a:lnTo>
                  <a:pt x="15939" y="176178"/>
                </a:lnTo>
                <a:lnTo>
                  <a:pt x="12511" y="175047"/>
                </a:lnTo>
                <a:lnTo>
                  <a:pt x="12511" y="172784"/>
                </a:lnTo>
                <a:lnTo>
                  <a:pt x="9118" y="171653"/>
                </a:lnTo>
                <a:lnTo>
                  <a:pt x="7952" y="171653"/>
                </a:lnTo>
                <a:lnTo>
                  <a:pt x="5690" y="170487"/>
                </a:lnTo>
                <a:lnTo>
                  <a:pt x="2297" y="168224"/>
                </a:lnTo>
                <a:lnTo>
                  <a:pt x="1131" y="168224"/>
                </a:lnTo>
                <a:lnTo>
                  <a:pt x="0" y="167093"/>
                </a:lnTo>
                <a:lnTo>
                  <a:pt x="1131" y="165962"/>
                </a:lnTo>
                <a:lnTo>
                  <a:pt x="2297" y="165962"/>
                </a:lnTo>
                <a:lnTo>
                  <a:pt x="3428" y="163664"/>
                </a:lnTo>
                <a:lnTo>
                  <a:pt x="4559" y="163664"/>
                </a:lnTo>
                <a:lnTo>
                  <a:pt x="3428" y="162533"/>
                </a:lnTo>
                <a:lnTo>
                  <a:pt x="3428" y="161402"/>
                </a:lnTo>
                <a:lnTo>
                  <a:pt x="1131" y="161402"/>
                </a:lnTo>
                <a:lnTo>
                  <a:pt x="0" y="159140"/>
                </a:lnTo>
                <a:lnTo>
                  <a:pt x="2297" y="158009"/>
                </a:lnTo>
                <a:lnTo>
                  <a:pt x="1131" y="155711"/>
                </a:lnTo>
                <a:lnTo>
                  <a:pt x="1131" y="153449"/>
                </a:lnTo>
                <a:lnTo>
                  <a:pt x="0" y="152318"/>
                </a:lnTo>
                <a:close/>
              </a:path>
            </a:pathLst>
          </a:custGeom>
          <a:solidFill>
            <a:srgbClr val="FFA4FF"/>
          </a:solidFill>
          <a:ln w="9892" cap="flat">
            <a:solidFill>
              <a:srgbClr val="FFFFFF"/>
            </a:solidFill>
            <a:prstDash val="solid"/>
            <a:miter/>
          </a:ln>
        </p:spPr>
        <p:txBody>
          <a:bodyPr rtlCol="0" anchor="ctr"/>
          <a:lstStyle/>
          <a:p>
            <a:endParaRPr lang="pt-BR"/>
          </a:p>
        </p:txBody>
      </p:sp>
      <p:sp>
        <p:nvSpPr>
          <p:cNvPr id="8" name="Forma Livre: Forma 7">
            <a:extLst>
              <a:ext uri="{FF2B5EF4-FFF2-40B4-BE49-F238E27FC236}">
                <a16:creationId xmlns:a16="http://schemas.microsoft.com/office/drawing/2014/main" id="{79C20059-01F9-9B12-83CE-E033B77B91D4}"/>
              </a:ext>
            </a:extLst>
          </p:cNvPr>
          <p:cNvSpPr/>
          <p:nvPr/>
        </p:nvSpPr>
        <p:spPr>
          <a:xfrm>
            <a:off x="4675406" y="2354638"/>
            <a:ext cx="1096542" cy="380776"/>
          </a:xfrm>
          <a:custGeom>
            <a:avLst/>
            <a:gdLst>
              <a:gd name="connsiteX0" fmla="*/ 0 w 1096542"/>
              <a:gd name="connsiteY0" fmla="*/ 246663 h 380776"/>
              <a:gd name="connsiteX1" fmla="*/ 3393 w 1096542"/>
              <a:gd name="connsiteY1" fmla="*/ 246663 h 380776"/>
              <a:gd name="connsiteX2" fmla="*/ 7952 w 1096542"/>
              <a:gd name="connsiteY2" fmla="*/ 244366 h 380776"/>
              <a:gd name="connsiteX3" fmla="*/ 9082 w 1096542"/>
              <a:gd name="connsiteY3" fmla="*/ 243234 h 380776"/>
              <a:gd name="connsiteX4" fmla="*/ 12475 w 1096542"/>
              <a:gd name="connsiteY4" fmla="*/ 238710 h 380776"/>
              <a:gd name="connsiteX5" fmla="*/ 18165 w 1096542"/>
              <a:gd name="connsiteY5" fmla="*/ 238710 h 380776"/>
              <a:gd name="connsiteX6" fmla="*/ 20462 w 1096542"/>
              <a:gd name="connsiteY6" fmla="*/ 237543 h 380776"/>
              <a:gd name="connsiteX7" fmla="*/ 21593 w 1096542"/>
              <a:gd name="connsiteY7" fmla="*/ 236412 h 380776"/>
              <a:gd name="connsiteX8" fmla="*/ 23855 w 1096542"/>
              <a:gd name="connsiteY8" fmla="*/ 236412 h 380776"/>
              <a:gd name="connsiteX9" fmla="*/ 26117 w 1096542"/>
              <a:gd name="connsiteY9" fmla="*/ 234150 h 380776"/>
              <a:gd name="connsiteX10" fmla="*/ 24986 w 1096542"/>
              <a:gd name="connsiteY10" fmla="*/ 230756 h 380776"/>
              <a:gd name="connsiteX11" fmla="*/ 24986 w 1096542"/>
              <a:gd name="connsiteY11" fmla="*/ 228459 h 380776"/>
              <a:gd name="connsiteX12" fmla="*/ 26117 w 1096542"/>
              <a:gd name="connsiteY12" fmla="*/ 228459 h 380776"/>
              <a:gd name="connsiteX13" fmla="*/ 27247 w 1096542"/>
              <a:gd name="connsiteY13" fmla="*/ 227327 h 380776"/>
              <a:gd name="connsiteX14" fmla="*/ 29545 w 1096542"/>
              <a:gd name="connsiteY14" fmla="*/ 227327 h 380776"/>
              <a:gd name="connsiteX15" fmla="*/ 30675 w 1096542"/>
              <a:gd name="connsiteY15" fmla="*/ 226196 h 380776"/>
              <a:gd name="connsiteX16" fmla="*/ 31806 w 1096542"/>
              <a:gd name="connsiteY16" fmla="*/ 225065 h 380776"/>
              <a:gd name="connsiteX17" fmla="*/ 32937 w 1096542"/>
              <a:gd name="connsiteY17" fmla="*/ 223934 h 380776"/>
              <a:gd name="connsiteX18" fmla="*/ 35234 w 1096542"/>
              <a:gd name="connsiteY18" fmla="*/ 219374 h 380776"/>
              <a:gd name="connsiteX19" fmla="*/ 35234 w 1096542"/>
              <a:gd name="connsiteY19" fmla="*/ 217112 h 380776"/>
              <a:gd name="connsiteX20" fmla="*/ 37496 w 1096542"/>
              <a:gd name="connsiteY20" fmla="*/ 217112 h 380776"/>
              <a:gd name="connsiteX21" fmla="*/ 38627 w 1096542"/>
              <a:gd name="connsiteY21" fmla="*/ 218243 h 380776"/>
              <a:gd name="connsiteX22" fmla="*/ 39758 w 1096542"/>
              <a:gd name="connsiteY22" fmla="*/ 218243 h 380776"/>
              <a:gd name="connsiteX23" fmla="*/ 42020 w 1096542"/>
              <a:gd name="connsiteY23" fmla="*/ 217112 h 380776"/>
              <a:gd name="connsiteX24" fmla="*/ 43186 w 1096542"/>
              <a:gd name="connsiteY24" fmla="*/ 214814 h 380776"/>
              <a:gd name="connsiteX25" fmla="*/ 44317 w 1096542"/>
              <a:gd name="connsiteY25" fmla="*/ 214814 h 380776"/>
              <a:gd name="connsiteX26" fmla="*/ 45448 w 1096542"/>
              <a:gd name="connsiteY26" fmla="*/ 213683 h 380776"/>
              <a:gd name="connsiteX27" fmla="*/ 46579 w 1096542"/>
              <a:gd name="connsiteY27" fmla="*/ 210289 h 380776"/>
              <a:gd name="connsiteX28" fmla="*/ 46579 w 1096542"/>
              <a:gd name="connsiteY28" fmla="*/ 206861 h 380776"/>
              <a:gd name="connsiteX29" fmla="*/ 51138 w 1096542"/>
              <a:gd name="connsiteY29" fmla="*/ 208027 h 380776"/>
              <a:gd name="connsiteX30" fmla="*/ 52269 w 1096542"/>
              <a:gd name="connsiteY30" fmla="*/ 202336 h 380776"/>
              <a:gd name="connsiteX31" fmla="*/ 53399 w 1096542"/>
              <a:gd name="connsiteY31" fmla="*/ 198907 h 380776"/>
              <a:gd name="connsiteX32" fmla="*/ 59089 w 1096542"/>
              <a:gd name="connsiteY32" fmla="*/ 197776 h 380776"/>
              <a:gd name="connsiteX33" fmla="*/ 60220 w 1096542"/>
              <a:gd name="connsiteY33" fmla="*/ 194382 h 380776"/>
              <a:gd name="connsiteX34" fmla="*/ 61351 w 1096542"/>
              <a:gd name="connsiteY34" fmla="*/ 194382 h 380776"/>
              <a:gd name="connsiteX35" fmla="*/ 63613 w 1096542"/>
              <a:gd name="connsiteY35" fmla="*/ 193251 h 380776"/>
              <a:gd name="connsiteX36" fmla="*/ 65910 w 1096542"/>
              <a:gd name="connsiteY36" fmla="*/ 195514 h 380776"/>
              <a:gd name="connsiteX37" fmla="*/ 65910 w 1096542"/>
              <a:gd name="connsiteY37" fmla="*/ 196645 h 380776"/>
              <a:gd name="connsiteX38" fmla="*/ 67041 w 1096542"/>
              <a:gd name="connsiteY38" fmla="*/ 197776 h 380776"/>
              <a:gd name="connsiteX39" fmla="*/ 70433 w 1096542"/>
              <a:gd name="connsiteY39" fmla="*/ 200038 h 380776"/>
              <a:gd name="connsiteX40" fmla="*/ 72731 w 1096542"/>
              <a:gd name="connsiteY40" fmla="*/ 202336 h 380776"/>
              <a:gd name="connsiteX41" fmla="*/ 74992 w 1096542"/>
              <a:gd name="connsiteY41" fmla="*/ 200038 h 380776"/>
              <a:gd name="connsiteX42" fmla="*/ 76123 w 1096542"/>
              <a:gd name="connsiteY42" fmla="*/ 197776 h 380776"/>
              <a:gd name="connsiteX43" fmla="*/ 76123 w 1096542"/>
              <a:gd name="connsiteY43" fmla="*/ 195514 h 380776"/>
              <a:gd name="connsiteX44" fmla="*/ 76123 w 1096542"/>
              <a:gd name="connsiteY44" fmla="*/ 193251 h 380776"/>
              <a:gd name="connsiteX45" fmla="*/ 77254 w 1096542"/>
              <a:gd name="connsiteY45" fmla="*/ 192085 h 380776"/>
              <a:gd name="connsiteX46" fmla="*/ 78385 w 1096542"/>
              <a:gd name="connsiteY46" fmla="*/ 192085 h 380776"/>
              <a:gd name="connsiteX47" fmla="*/ 78385 w 1096542"/>
              <a:gd name="connsiteY47" fmla="*/ 188691 h 380776"/>
              <a:gd name="connsiteX48" fmla="*/ 77254 w 1096542"/>
              <a:gd name="connsiteY48" fmla="*/ 188691 h 380776"/>
              <a:gd name="connsiteX49" fmla="*/ 78385 w 1096542"/>
              <a:gd name="connsiteY49" fmla="*/ 186429 h 380776"/>
              <a:gd name="connsiteX50" fmla="*/ 81813 w 1096542"/>
              <a:gd name="connsiteY50" fmla="*/ 186429 h 380776"/>
              <a:gd name="connsiteX51" fmla="*/ 82944 w 1096542"/>
              <a:gd name="connsiteY51" fmla="*/ 187560 h 380776"/>
              <a:gd name="connsiteX52" fmla="*/ 84075 w 1096542"/>
              <a:gd name="connsiteY52" fmla="*/ 189822 h 380776"/>
              <a:gd name="connsiteX53" fmla="*/ 84075 w 1096542"/>
              <a:gd name="connsiteY53" fmla="*/ 190954 h 380776"/>
              <a:gd name="connsiteX54" fmla="*/ 87503 w 1096542"/>
              <a:gd name="connsiteY54" fmla="*/ 190954 h 380776"/>
              <a:gd name="connsiteX55" fmla="*/ 90896 w 1096542"/>
              <a:gd name="connsiteY55" fmla="*/ 187560 h 380776"/>
              <a:gd name="connsiteX56" fmla="*/ 89765 w 1096542"/>
              <a:gd name="connsiteY56" fmla="*/ 183000 h 380776"/>
              <a:gd name="connsiteX57" fmla="*/ 90896 w 1096542"/>
              <a:gd name="connsiteY57" fmla="*/ 181869 h 380776"/>
              <a:gd name="connsiteX58" fmla="*/ 90896 w 1096542"/>
              <a:gd name="connsiteY58" fmla="*/ 180738 h 380776"/>
              <a:gd name="connsiteX59" fmla="*/ 95455 w 1096542"/>
              <a:gd name="connsiteY59" fmla="*/ 179607 h 380776"/>
              <a:gd name="connsiteX60" fmla="*/ 95455 w 1096542"/>
              <a:gd name="connsiteY60" fmla="*/ 177309 h 380776"/>
              <a:gd name="connsiteX61" fmla="*/ 96585 w 1096542"/>
              <a:gd name="connsiteY61" fmla="*/ 177309 h 380776"/>
              <a:gd name="connsiteX62" fmla="*/ 96585 w 1096542"/>
              <a:gd name="connsiteY62" fmla="*/ 176178 h 380776"/>
              <a:gd name="connsiteX63" fmla="*/ 96585 w 1096542"/>
              <a:gd name="connsiteY63" fmla="*/ 175047 h 380776"/>
              <a:gd name="connsiteX64" fmla="*/ 97716 w 1096542"/>
              <a:gd name="connsiteY64" fmla="*/ 173916 h 380776"/>
              <a:gd name="connsiteX65" fmla="*/ 96585 w 1096542"/>
              <a:gd name="connsiteY65" fmla="*/ 169356 h 380776"/>
              <a:gd name="connsiteX66" fmla="*/ 98847 w 1096542"/>
              <a:gd name="connsiteY66" fmla="*/ 168224 h 380776"/>
              <a:gd name="connsiteX67" fmla="*/ 99978 w 1096542"/>
              <a:gd name="connsiteY67" fmla="*/ 167093 h 380776"/>
              <a:gd name="connsiteX68" fmla="*/ 103406 w 1096542"/>
              <a:gd name="connsiteY68" fmla="*/ 165962 h 380776"/>
              <a:gd name="connsiteX69" fmla="*/ 104537 w 1096542"/>
              <a:gd name="connsiteY69" fmla="*/ 164831 h 380776"/>
              <a:gd name="connsiteX70" fmla="*/ 105668 w 1096542"/>
              <a:gd name="connsiteY70" fmla="*/ 163700 h 380776"/>
              <a:gd name="connsiteX71" fmla="*/ 109061 w 1096542"/>
              <a:gd name="connsiteY71" fmla="*/ 163700 h 380776"/>
              <a:gd name="connsiteX72" fmla="*/ 109061 w 1096542"/>
              <a:gd name="connsiteY72" fmla="*/ 162533 h 380776"/>
              <a:gd name="connsiteX73" fmla="*/ 110227 w 1096542"/>
              <a:gd name="connsiteY73" fmla="*/ 160271 h 380776"/>
              <a:gd name="connsiteX74" fmla="*/ 111358 w 1096542"/>
              <a:gd name="connsiteY74" fmla="*/ 159140 h 380776"/>
              <a:gd name="connsiteX75" fmla="*/ 112489 w 1096542"/>
              <a:gd name="connsiteY75" fmla="*/ 156878 h 380776"/>
              <a:gd name="connsiteX76" fmla="*/ 114750 w 1096542"/>
              <a:gd name="connsiteY76" fmla="*/ 156878 h 380776"/>
              <a:gd name="connsiteX77" fmla="*/ 115881 w 1096542"/>
              <a:gd name="connsiteY77" fmla="*/ 155746 h 380776"/>
              <a:gd name="connsiteX78" fmla="*/ 115881 w 1096542"/>
              <a:gd name="connsiteY78" fmla="*/ 153449 h 380776"/>
              <a:gd name="connsiteX79" fmla="*/ 117048 w 1096542"/>
              <a:gd name="connsiteY79" fmla="*/ 152318 h 380776"/>
              <a:gd name="connsiteX80" fmla="*/ 119309 w 1096542"/>
              <a:gd name="connsiteY80" fmla="*/ 152318 h 380776"/>
              <a:gd name="connsiteX81" fmla="*/ 120440 w 1096542"/>
              <a:gd name="connsiteY81" fmla="*/ 151186 h 380776"/>
              <a:gd name="connsiteX82" fmla="*/ 120440 w 1096542"/>
              <a:gd name="connsiteY82" fmla="*/ 150055 h 380776"/>
              <a:gd name="connsiteX83" fmla="*/ 121571 w 1096542"/>
              <a:gd name="connsiteY83" fmla="*/ 148924 h 380776"/>
              <a:gd name="connsiteX84" fmla="*/ 127261 w 1096542"/>
              <a:gd name="connsiteY84" fmla="*/ 151186 h 380776"/>
              <a:gd name="connsiteX85" fmla="*/ 127261 w 1096542"/>
              <a:gd name="connsiteY85" fmla="*/ 150055 h 380776"/>
              <a:gd name="connsiteX86" fmla="*/ 128392 w 1096542"/>
              <a:gd name="connsiteY86" fmla="*/ 148924 h 380776"/>
              <a:gd name="connsiteX87" fmla="*/ 128392 w 1096542"/>
              <a:gd name="connsiteY87" fmla="*/ 146626 h 380776"/>
              <a:gd name="connsiteX88" fmla="*/ 127261 w 1096542"/>
              <a:gd name="connsiteY88" fmla="*/ 145495 h 380776"/>
              <a:gd name="connsiteX89" fmla="*/ 126130 w 1096542"/>
              <a:gd name="connsiteY89" fmla="*/ 143233 h 380776"/>
              <a:gd name="connsiteX90" fmla="*/ 127261 w 1096542"/>
              <a:gd name="connsiteY90" fmla="*/ 138673 h 380776"/>
              <a:gd name="connsiteX91" fmla="*/ 129523 w 1096542"/>
              <a:gd name="connsiteY91" fmla="*/ 132982 h 380776"/>
              <a:gd name="connsiteX92" fmla="*/ 130654 w 1096542"/>
              <a:gd name="connsiteY92" fmla="*/ 129588 h 380776"/>
              <a:gd name="connsiteX93" fmla="*/ 136343 w 1096542"/>
              <a:gd name="connsiteY93" fmla="*/ 119373 h 380776"/>
              <a:gd name="connsiteX94" fmla="*/ 136343 w 1096542"/>
              <a:gd name="connsiteY94" fmla="*/ 117075 h 380776"/>
              <a:gd name="connsiteX95" fmla="*/ 136343 w 1096542"/>
              <a:gd name="connsiteY95" fmla="*/ 115944 h 380776"/>
              <a:gd name="connsiteX96" fmla="*/ 137474 w 1096542"/>
              <a:gd name="connsiteY96" fmla="*/ 102299 h 380776"/>
              <a:gd name="connsiteX97" fmla="*/ 137474 w 1096542"/>
              <a:gd name="connsiteY97" fmla="*/ 100037 h 380776"/>
              <a:gd name="connsiteX98" fmla="*/ 136343 w 1096542"/>
              <a:gd name="connsiteY98" fmla="*/ 96643 h 380776"/>
              <a:gd name="connsiteX99" fmla="*/ 136343 w 1096542"/>
              <a:gd name="connsiteY99" fmla="*/ 95477 h 380776"/>
              <a:gd name="connsiteX100" fmla="*/ 134082 w 1096542"/>
              <a:gd name="connsiteY100" fmla="*/ 93215 h 380776"/>
              <a:gd name="connsiteX101" fmla="*/ 132951 w 1096542"/>
              <a:gd name="connsiteY101" fmla="*/ 92083 h 380776"/>
              <a:gd name="connsiteX102" fmla="*/ 131820 w 1096542"/>
              <a:gd name="connsiteY102" fmla="*/ 92083 h 380776"/>
              <a:gd name="connsiteX103" fmla="*/ 122702 w 1096542"/>
              <a:gd name="connsiteY103" fmla="*/ 88655 h 380776"/>
              <a:gd name="connsiteX104" fmla="*/ 118178 w 1096542"/>
              <a:gd name="connsiteY104" fmla="*/ 87523 h 380776"/>
              <a:gd name="connsiteX105" fmla="*/ 114750 w 1096542"/>
              <a:gd name="connsiteY105" fmla="*/ 84130 h 380776"/>
              <a:gd name="connsiteX106" fmla="*/ 113619 w 1096542"/>
              <a:gd name="connsiteY106" fmla="*/ 77308 h 380776"/>
              <a:gd name="connsiteX107" fmla="*/ 115881 w 1096542"/>
              <a:gd name="connsiteY107" fmla="*/ 70485 h 380776"/>
              <a:gd name="connsiteX108" fmla="*/ 119309 w 1096542"/>
              <a:gd name="connsiteY108" fmla="*/ 63663 h 380776"/>
              <a:gd name="connsiteX109" fmla="*/ 119309 w 1096542"/>
              <a:gd name="connsiteY109" fmla="*/ 62532 h 380776"/>
              <a:gd name="connsiteX110" fmla="*/ 119309 w 1096542"/>
              <a:gd name="connsiteY110" fmla="*/ 59103 h 380776"/>
              <a:gd name="connsiteX111" fmla="*/ 119309 w 1096542"/>
              <a:gd name="connsiteY111" fmla="*/ 56841 h 380776"/>
              <a:gd name="connsiteX112" fmla="*/ 119309 w 1096542"/>
              <a:gd name="connsiteY112" fmla="*/ 55710 h 380776"/>
              <a:gd name="connsiteX113" fmla="*/ 118178 w 1096542"/>
              <a:gd name="connsiteY113" fmla="*/ 54578 h 380776"/>
              <a:gd name="connsiteX114" fmla="*/ 118178 w 1096542"/>
              <a:gd name="connsiteY114" fmla="*/ 53447 h 380776"/>
              <a:gd name="connsiteX115" fmla="*/ 112489 w 1096542"/>
              <a:gd name="connsiteY115" fmla="*/ 46625 h 380776"/>
              <a:gd name="connsiteX116" fmla="*/ 111358 w 1096542"/>
              <a:gd name="connsiteY116" fmla="*/ 45494 h 380776"/>
              <a:gd name="connsiteX117" fmla="*/ 107930 w 1096542"/>
              <a:gd name="connsiteY117" fmla="*/ 36374 h 380776"/>
              <a:gd name="connsiteX118" fmla="*/ 107930 w 1096542"/>
              <a:gd name="connsiteY118" fmla="*/ 34111 h 380776"/>
              <a:gd name="connsiteX119" fmla="*/ 109061 w 1096542"/>
              <a:gd name="connsiteY119" fmla="*/ 31849 h 380776"/>
              <a:gd name="connsiteX120" fmla="*/ 114750 w 1096542"/>
              <a:gd name="connsiteY120" fmla="*/ 30718 h 380776"/>
              <a:gd name="connsiteX121" fmla="*/ 117048 w 1096542"/>
              <a:gd name="connsiteY121" fmla="*/ 29552 h 380776"/>
              <a:gd name="connsiteX122" fmla="*/ 118178 w 1096542"/>
              <a:gd name="connsiteY122" fmla="*/ 27289 h 380776"/>
              <a:gd name="connsiteX123" fmla="*/ 135212 w 1096542"/>
              <a:gd name="connsiteY123" fmla="*/ 20467 h 380776"/>
              <a:gd name="connsiteX124" fmla="*/ 143164 w 1096542"/>
              <a:gd name="connsiteY124" fmla="*/ 19336 h 380776"/>
              <a:gd name="connsiteX125" fmla="*/ 156806 w 1096542"/>
              <a:gd name="connsiteY125" fmla="*/ 19336 h 380776"/>
              <a:gd name="connsiteX126" fmla="*/ 164757 w 1096542"/>
              <a:gd name="connsiteY126" fmla="*/ 19336 h 380776"/>
              <a:gd name="connsiteX127" fmla="*/ 173840 w 1096542"/>
              <a:gd name="connsiteY127" fmla="*/ 17073 h 380776"/>
              <a:gd name="connsiteX128" fmla="*/ 178399 w 1096542"/>
              <a:gd name="connsiteY128" fmla="*/ 19336 h 380776"/>
              <a:gd name="connsiteX129" fmla="*/ 180660 w 1096542"/>
              <a:gd name="connsiteY129" fmla="*/ 19336 h 380776"/>
              <a:gd name="connsiteX130" fmla="*/ 181791 w 1096542"/>
              <a:gd name="connsiteY130" fmla="*/ 20467 h 380776"/>
              <a:gd name="connsiteX131" fmla="*/ 186350 w 1096542"/>
              <a:gd name="connsiteY131" fmla="*/ 27289 h 380776"/>
              <a:gd name="connsiteX132" fmla="*/ 202253 w 1096542"/>
              <a:gd name="connsiteY132" fmla="*/ 23896 h 380776"/>
              <a:gd name="connsiteX133" fmla="*/ 214764 w 1096542"/>
              <a:gd name="connsiteY133" fmla="*/ 21598 h 380776"/>
              <a:gd name="connsiteX134" fmla="*/ 223846 w 1096542"/>
              <a:gd name="connsiteY134" fmla="*/ 21598 h 380776"/>
              <a:gd name="connsiteX135" fmla="*/ 226108 w 1096542"/>
              <a:gd name="connsiteY135" fmla="*/ 19336 h 380776"/>
              <a:gd name="connsiteX136" fmla="*/ 230667 w 1096542"/>
              <a:gd name="connsiteY136" fmla="*/ 20467 h 380776"/>
              <a:gd name="connsiteX137" fmla="*/ 234060 w 1096542"/>
              <a:gd name="connsiteY137" fmla="*/ 19336 h 380776"/>
              <a:gd name="connsiteX138" fmla="*/ 242011 w 1096542"/>
              <a:gd name="connsiteY138" fmla="*/ 10251 h 380776"/>
              <a:gd name="connsiteX139" fmla="*/ 243178 w 1096542"/>
              <a:gd name="connsiteY139" fmla="*/ 10251 h 380776"/>
              <a:gd name="connsiteX140" fmla="*/ 245439 w 1096542"/>
              <a:gd name="connsiteY140" fmla="*/ 11382 h 380776"/>
              <a:gd name="connsiteX141" fmla="*/ 251129 w 1096542"/>
              <a:gd name="connsiteY141" fmla="*/ 9120 h 380776"/>
              <a:gd name="connsiteX142" fmla="*/ 252260 w 1096542"/>
              <a:gd name="connsiteY142" fmla="*/ 7989 h 380776"/>
              <a:gd name="connsiteX143" fmla="*/ 255653 w 1096542"/>
              <a:gd name="connsiteY143" fmla="*/ 9120 h 380776"/>
              <a:gd name="connsiteX144" fmla="*/ 257950 w 1096542"/>
              <a:gd name="connsiteY144" fmla="*/ 9120 h 380776"/>
              <a:gd name="connsiteX145" fmla="*/ 260212 w 1096542"/>
              <a:gd name="connsiteY145" fmla="*/ 9120 h 380776"/>
              <a:gd name="connsiteX146" fmla="*/ 262473 w 1096542"/>
              <a:gd name="connsiteY146" fmla="*/ 9120 h 380776"/>
              <a:gd name="connsiteX147" fmla="*/ 268163 w 1096542"/>
              <a:gd name="connsiteY147" fmla="*/ 7989 h 380776"/>
              <a:gd name="connsiteX148" fmla="*/ 276115 w 1096542"/>
              <a:gd name="connsiteY148" fmla="*/ 6822 h 380776"/>
              <a:gd name="connsiteX149" fmla="*/ 279543 w 1096542"/>
              <a:gd name="connsiteY149" fmla="*/ 6822 h 380776"/>
              <a:gd name="connsiteX150" fmla="*/ 282936 w 1096542"/>
              <a:gd name="connsiteY150" fmla="*/ 5691 h 380776"/>
              <a:gd name="connsiteX151" fmla="*/ 284066 w 1096542"/>
              <a:gd name="connsiteY151" fmla="*/ 5691 h 380776"/>
              <a:gd name="connsiteX152" fmla="*/ 286328 w 1096542"/>
              <a:gd name="connsiteY152" fmla="*/ 7989 h 380776"/>
              <a:gd name="connsiteX153" fmla="*/ 289756 w 1096542"/>
              <a:gd name="connsiteY153" fmla="*/ 10251 h 380776"/>
              <a:gd name="connsiteX154" fmla="*/ 293149 w 1096542"/>
              <a:gd name="connsiteY154" fmla="*/ 10251 h 380776"/>
              <a:gd name="connsiteX155" fmla="*/ 294280 w 1096542"/>
              <a:gd name="connsiteY155" fmla="*/ 11382 h 380776"/>
              <a:gd name="connsiteX156" fmla="*/ 295446 w 1096542"/>
              <a:gd name="connsiteY156" fmla="*/ 11382 h 380776"/>
              <a:gd name="connsiteX157" fmla="*/ 297708 w 1096542"/>
              <a:gd name="connsiteY157" fmla="*/ 14811 h 380776"/>
              <a:gd name="connsiteX158" fmla="*/ 299970 w 1096542"/>
              <a:gd name="connsiteY158" fmla="*/ 17073 h 380776"/>
              <a:gd name="connsiteX159" fmla="*/ 303398 w 1096542"/>
              <a:gd name="connsiteY159" fmla="*/ 19336 h 380776"/>
              <a:gd name="connsiteX160" fmla="*/ 307921 w 1096542"/>
              <a:gd name="connsiteY160" fmla="*/ 22765 h 380776"/>
              <a:gd name="connsiteX161" fmla="*/ 309052 w 1096542"/>
              <a:gd name="connsiteY161" fmla="*/ 22765 h 380776"/>
              <a:gd name="connsiteX162" fmla="*/ 311349 w 1096542"/>
              <a:gd name="connsiteY162" fmla="*/ 25027 h 380776"/>
              <a:gd name="connsiteX163" fmla="*/ 312480 w 1096542"/>
              <a:gd name="connsiteY163" fmla="*/ 27289 h 380776"/>
              <a:gd name="connsiteX164" fmla="*/ 314742 w 1096542"/>
              <a:gd name="connsiteY164" fmla="*/ 29552 h 380776"/>
              <a:gd name="connsiteX165" fmla="*/ 319301 w 1096542"/>
              <a:gd name="connsiteY165" fmla="*/ 30718 h 380776"/>
              <a:gd name="connsiteX166" fmla="*/ 320432 w 1096542"/>
              <a:gd name="connsiteY166" fmla="*/ 30718 h 380776"/>
              <a:gd name="connsiteX167" fmla="*/ 324991 w 1096542"/>
              <a:gd name="connsiteY167" fmla="*/ 32980 h 380776"/>
              <a:gd name="connsiteX168" fmla="*/ 327252 w 1096542"/>
              <a:gd name="connsiteY168" fmla="*/ 34111 h 380776"/>
              <a:gd name="connsiteX169" fmla="*/ 328383 w 1096542"/>
              <a:gd name="connsiteY169" fmla="*/ 34111 h 380776"/>
              <a:gd name="connsiteX170" fmla="*/ 332942 w 1096542"/>
              <a:gd name="connsiteY170" fmla="*/ 37540 h 380776"/>
              <a:gd name="connsiteX171" fmla="*/ 335204 w 1096542"/>
              <a:gd name="connsiteY171" fmla="*/ 39803 h 380776"/>
              <a:gd name="connsiteX172" fmla="*/ 339763 w 1096542"/>
              <a:gd name="connsiteY172" fmla="*/ 44327 h 380776"/>
              <a:gd name="connsiteX173" fmla="*/ 342025 w 1096542"/>
              <a:gd name="connsiteY173" fmla="*/ 45494 h 380776"/>
              <a:gd name="connsiteX174" fmla="*/ 342025 w 1096542"/>
              <a:gd name="connsiteY174" fmla="*/ 46625 h 380776"/>
              <a:gd name="connsiteX175" fmla="*/ 343156 w 1096542"/>
              <a:gd name="connsiteY175" fmla="*/ 51150 h 380776"/>
              <a:gd name="connsiteX176" fmla="*/ 345417 w 1096542"/>
              <a:gd name="connsiteY176" fmla="*/ 54578 h 380776"/>
              <a:gd name="connsiteX177" fmla="*/ 346584 w 1096542"/>
              <a:gd name="connsiteY177" fmla="*/ 55710 h 380776"/>
              <a:gd name="connsiteX178" fmla="*/ 347715 w 1096542"/>
              <a:gd name="connsiteY178" fmla="*/ 55710 h 380776"/>
              <a:gd name="connsiteX179" fmla="*/ 348845 w 1096542"/>
              <a:gd name="connsiteY179" fmla="*/ 56841 h 380776"/>
              <a:gd name="connsiteX180" fmla="*/ 347715 w 1096542"/>
              <a:gd name="connsiteY180" fmla="*/ 56841 h 380776"/>
              <a:gd name="connsiteX181" fmla="*/ 345417 w 1096542"/>
              <a:gd name="connsiteY181" fmla="*/ 59103 h 380776"/>
              <a:gd name="connsiteX182" fmla="*/ 344287 w 1096542"/>
              <a:gd name="connsiteY182" fmla="*/ 60270 h 380776"/>
              <a:gd name="connsiteX183" fmla="*/ 344287 w 1096542"/>
              <a:gd name="connsiteY183" fmla="*/ 63663 h 380776"/>
              <a:gd name="connsiteX184" fmla="*/ 343156 w 1096542"/>
              <a:gd name="connsiteY184" fmla="*/ 64794 h 380776"/>
              <a:gd name="connsiteX185" fmla="*/ 343156 w 1096542"/>
              <a:gd name="connsiteY185" fmla="*/ 67092 h 380776"/>
              <a:gd name="connsiteX186" fmla="*/ 347715 w 1096542"/>
              <a:gd name="connsiteY186" fmla="*/ 67092 h 380776"/>
              <a:gd name="connsiteX187" fmla="*/ 348845 w 1096542"/>
              <a:gd name="connsiteY187" fmla="*/ 65925 h 380776"/>
              <a:gd name="connsiteX188" fmla="*/ 349976 w 1096542"/>
              <a:gd name="connsiteY188" fmla="*/ 67092 h 380776"/>
              <a:gd name="connsiteX189" fmla="*/ 349976 w 1096542"/>
              <a:gd name="connsiteY189" fmla="*/ 68223 h 380776"/>
              <a:gd name="connsiteX190" fmla="*/ 353369 w 1096542"/>
              <a:gd name="connsiteY190" fmla="*/ 69354 h 380776"/>
              <a:gd name="connsiteX191" fmla="*/ 353369 w 1096542"/>
              <a:gd name="connsiteY191" fmla="*/ 71616 h 380776"/>
              <a:gd name="connsiteX192" fmla="*/ 353369 w 1096542"/>
              <a:gd name="connsiteY192" fmla="*/ 72748 h 380776"/>
              <a:gd name="connsiteX193" fmla="*/ 352238 w 1096542"/>
              <a:gd name="connsiteY193" fmla="*/ 73879 h 380776"/>
              <a:gd name="connsiteX194" fmla="*/ 354535 w 1096542"/>
              <a:gd name="connsiteY194" fmla="*/ 73879 h 380776"/>
              <a:gd name="connsiteX195" fmla="*/ 355666 w 1096542"/>
              <a:gd name="connsiteY195" fmla="*/ 72748 h 380776"/>
              <a:gd name="connsiteX196" fmla="*/ 357928 w 1096542"/>
              <a:gd name="connsiteY196" fmla="*/ 72748 h 380776"/>
              <a:gd name="connsiteX197" fmla="*/ 360190 w 1096542"/>
              <a:gd name="connsiteY197" fmla="*/ 71616 h 380776"/>
              <a:gd name="connsiteX198" fmla="*/ 363618 w 1096542"/>
              <a:gd name="connsiteY198" fmla="*/ 72748 h 380776"/>
              <a:gd name="connsiteX199" fmla="*/ 365880 w 1096542"/>
              <a:gd name="connsiteY199" fmla="*/ 76176 h 380776"/>
              <a:gd name="connsiteX200" fmla="*/ 370438 w 1096542"/>
              <a:gd name="connsiteY200" fmla="*/ 76176 h 380776"/>
              <a:gd name="connsiteX201" fmla="*/ 372700 w 1096542"/>
              <a:gd name="connsiteY201" fmla="*/ 77308 h 380776"/>
              <a:gd name="connsiteX202" fmla="*/ 373831 w 1096542"/>
              <a:gd name="connsiteY202" fmla="*/ 80701 h 380776"/>
              <a:gd name="connsiteX203" fmla="*/ 377259 w 1096542"/>
              <a:gd name="connsiteY203" fmla="*/ 82999 h 380776"/>
              <a:gd name="connsiteX204" fmla="*/ 377259 w 1096542"/>
              <a:gd name="connsiteY204" fmla="*/ 85261 h 380776"/>
              <a:gd name="connsiteX205" fmla="*/ 378390 w 1096542"/>
              <a:gd name="connsiteY205" fmla="*/ 87523 h 380776"/>
              <a:gd name="connsiteX206" fmla="*/ 379521 w 1096542"/>
              <a:gd name="connsiteY206" fmla="*/ 92083 h 380776"/>
              <a:gd name="connsiteX207" fmla="*/ 379521 w 1096542"/>
              <a:gd name="connsiteY207" fmla="*/ 94346 h 380776"/>
              <a:gd name="connsiteX208" fmla="*/ 380652 w 1096542"/>
              <a:gd name="connsiteY208" fmla="*/ 96643 h 380776"/>
              <a:gd name="connsiteX209" fmla="*/ 378390 w 1096542"/>
              <a:gd name="connsiteY209" fmla="*/ 98906 h 380776"/>
              <a:gd name="connsiteX210" fmla="*/ 379521 w 1096542"/>
              <a:gd name="connsiteY210" fmla="*/ 100037 h 380776"/>
              <a:gd name="connsiteX211" fmla="*/ 384080 w 1096542"/>
              <a:gd name="connsiteY211" fmla="*/ 96643 h 380776"/>
              <a:gd name="connsiteX212" fmla="*/ 386342 w 1096542"/>
              <a:gd name="connsiteY212" fmla="*/ 93215 h 380776"/>
              <a:gd name="connsiteX213" fmla="*/ 390901 w 1096542"/>
              <a:gd name="connsiteY213" fmla="*/ 94346 h 380776"/>
              <a:gd name="connsiteX214" fmla="*/ 392031 w 1096542"/>
              <a:gd name="connsiteY214" fmla="*/ 93215 h 380776"/>
              <a:gd name="connsiteX215" fmla="*/ 393162 w 1096542"/>
              <a:gd name="connsiteY215" fmla="*/ 93215 h 380776"/>
              <a:gd name="connsiteX216" fmla="*/ 394293 w 1096542"/>
              <a:gd name="connsiteY216" fmla="*/ 96643 h 380776"/>
              <a:gd name="connsiteX217" fmla="*/ 394293 w 1096542"/>
              <a:gd name="connsiteY217" fmla="*/ 97774 h 380776"/>
              <a:gd name="connsiteX218" fmla="*/ 397686 w 1096542"/>
              <a:gd name="connsiteY218" fmla="*/ 98906 h 380776"/>
              <a:gd name="connsiteX219" fmla="*/ 398852 w 1096542"/>
              <a:gd name="connsiteY219" fmla="*/ 97774 h 380776"/>
              <a:gd name="connsiteX220" fmla="*/ 399983 w 1096542"/>
              <a:gd name="connsiteY220" fmla="*/ 97774 h 380776"/>
              <a:gd name="connsiteX221" fmla="*/ 401114 w 1096542"/>
              <a:gd name="connsiteY221" fmla="*/ 97774 h 380776"/>
              <a:gd name="connsiteX222" fmla="*/ 401114 w 1096542"/>
              <a:gd name="connsiteY222" fmla="*/ 96643 h 380776"/>
              <a:gd name="connsiteX223" fmla="*/ 401114 w 1096542"/>
              <a:gd name="connsiteY223" fmla="*/ 95477 h 380776"/>
              <a:gd name="connsiteX224" fmla="*/ 402245 w 1096542"/>
              <a:gd name="connsiteY224" fmla="*/ 94346 h 380776"/>
              <a:gd name="connsiteX225" fmla="*/ 403376 w 1096542"/>
              <a:gd name="connsiteY225" fmla="*/ 92083 h 380776"/>
              <a:gd name="connsiteX226" fmla="*/ 404507 w 1096542"/>
              <a:gd name="connsiteY226" fmla="*/ 89821 h 380776"/>
              <a:gd name="connsiteX227" fmla="*/ 403376 w 1096542"/>
              <a:gd name="connsiteY227" fmla="*/ 87523 h 380776"/>
              <a:gd name="connsiteX228" fmla="*/ 404507 w 1096542"/>
              <a:gd name="connsiteY228" fmla="*/ 85261 h 380776"/>
              <a:gd name="connsiteX229" fmla="*/ 404507 w 1096542"/>
              <a:gd name="connsiteY229" fmla="*/ 84130 h 380776"/>
              <a:gd name="connsiteX230" fmla="*/ 404507 w 1096542"/>
              <a:gd name="connsiteY230" fmla="*/ 82999 h 380776"/>
              <a:gd name="connsiteX231" fmla="*/ 405637 w 1096542"/>
              <a:gd name="connsiteY231" fmla="*/ 82999 h 380776"/>
              <a:gd name="connsiteX232" fmla="*/ 406804 w 1096542"/>
              <a:gd name="connsiteY232" fmla="*/ 81868 h 380776"/>
              <a:gd name="connsiteX233" fmla="*/ 407935 w 1096542"/>
              <a:gd name="connsiteY233" fmla="*/ 82999 h 380776"/>
              <a:gd name="connsiteX234" fmla="*/ 409066 w 1096542"/>
              <a:gd name="connsiteY234" fmla="*/ 82999 h 380776"/>
              <a:gd name="connsiteX235" fmla="*/ 409066 w 1096542"/>
              <a:gd name="connsiteY235" fmla="*/ 80701 h 380776"/>
              <a:gd name="connsiteX236" fmla="*/ 411327 w 1096542"/>
              <a:gd name="connsiteY236" fmla="*/ 80701 h 380776"/>
              <a:gd name="connsiteX237" fmla="*/ 412458 w 1096542"/>
              <a:gd name="connsiteY237" fmla="*/ 81868 h 380776"/>
              <a:gd name="connsiteX238" fmla="*/ 414755 w 1096542"/>
              <a:gd name="connsiteY238" fmla="*/ 80701 h 380776"/>
              <a:gd name="connsiteX239" fmla="*/ 414755 w 1096542"/>
              <a:gd name="connsiteY239" fmla="*/ 77308 h 380776"/>
              <a:gd name="connsiteX240" fmla="*/ 417017 w 1096542"/>
              <a:gd name="connsiteY240" fmla="*/ 75045 h 380776"/>
              <a:gd name="connsiteX241" fmla="*/ 419279 w 1096542"/>
              <a:gd name="connsiteY241" fmla="*/ 76176 h 380776"/>
              <a:gd name="connsiteX242" fmla="*/ 420445 w 1096542"/>
              <a:gd name="connsiteY242" fmla="*/ 76176 h 380776"/>
              <a:gd name="connsiteX243" fmla="*/ 422707 w 1096542"/>
              <a:gd name="connsiteY243" fmla="*/ 76176 h 380776"/>
              <a:gd name="connsiteX244" fmla="*/ 424969 w 1096542"/>
              <a:gd name="connsiteY244" fmla="*/ 76176 h 380776"/>
              <a:gd name="connsiteX245" fmla="*/ 426100 w 1096542"/>
              <a:gd name="connsiteY245" fmla="*/ 72748 h 380776"/>
              <a:gd name="connsiteX246" fmla="*/ 426100 w 1096542"/>
              <a:gd name="connsiteY246" fmla="*/ 70485 h 380776"/>
              <a:gd name="connsiteX247" fmla="*/ 423838 w 1096542"/>
              <a:gd name="connsiteY247" fmla="*/ 69354 h 380776"/>
              <a:gd name="connsiteX248" fmla="*/ 424969 w 1096542"/>
              <a:gd name="connsiteY248" fmla="*/ 67092 h 380776"/>
              <a:gd name="connsiteX249" fmla="*/ 426100 w 1096542"/>
              <a:gd name="connsiteY249" fmla="*/ 67092 h 380776"/>
              <a:gd name="connsiteX250" fmla="*/ 426100 w 1096542"/>
              <a:gd name="connsiteY250" fmla="*/ 68223 h 380776"/>
              <a:gd name="connsiteX251" fmla="*/ 428397 w 1096542"/>
              <a:gd name="connsiteY251" fmla="*/ 68223 h 380776"/>
              <a:gd name="connsiteX252" fmla="*/ 430659 w 1096542"/>
              <a:gd name="connsiteY252" fmla="*/ 68223 h 380776"/>
              <a:gd name="connsiteX253" fmla="*/ 431789 w 1096542"/>
              <a:gd name="connsiteY253" fmla="*/ 67092 h 380776"/>
              <a:gd name="connsiteX254" fmla="*/ 431789 w 1096542"/>
              <a:gd name="connsiteY254" fmla="*/ 65925 h 380776"/>
              <a:gd name="connsiteX255" fmla="*/ 432920 w 1096542"/>
              <a:gd name="connsiteY255" fmla="*/ 67092 h 380776"/>
              <a:gd name="connsiteX256" fmla="*/ 435182 w 1096542"/>
              <a:gd name="connsiteY256" fmla="*/ 65925 h 380776"/>
              <a:gd name="connsiteX257" fmla="*/ 436348 w 1096542"/>
              <a:gd name="connsiteY257" fmla="*/ 65925 h 380776"/>
              <a:gd name="connsiteX258" fmla="*/ 437479 w 1096542"/>
              <a:gd name="connsiteY258" fmla="*/ 65925 h 380776"/>
              <a:gd name="connsiteX259" fmla="*/ 438610 w 1096542"/>
              <a:gd name="connsiteY259" fmla="*/ 63663 h 380776"/>
              <a:gd name="connsiteX260" fmla="*/ 439741 w 1096542"/>
              <a:gd name="connsiteY260" fmla="*/ 62532 h 380776"/>
              <a:gd name="connsiteX261" fmla="*/ 438610 w 1096542"/>
              <a:gd name="connsiteY261" fmla="*/ 61401 h 380776"/>
              <a:gd name="connsiteX262" fmla="*/ 440872 w 1096542"/>
              <a:gd name="connsiteY262" fmla="*/ 60270 h 380776"/>
              <a:gd name="connsiteX263" fmla="*/ 442003 w 1096542"/>
              <a:gd name="connsiteY263" fmla="*/ 60270 h 380776"/>
              <a:gd name="connsiteX264" fmla="*/ 442003 w 1096542"/>
              <a:gd name="connsiteY264" fmla="*/ 59103 h 380776"/>
              <a:gd name="connsiteX265" fmla="*/ 444300 w 1096542"/>
              <a:gd name="connsiteY265" fmla="*/ 59103 h 380776"/>
              <a:gd name="connsiteX266" fmla="*/ 445431 w 1096542"/>
              <a:gd name="connsiteY266" fmla="*/ 61401 h 380776"/>
              <a:gd name="connsiteX267" fmla="*/ 447693 w 1096542"/>
              <a:gd name="connsiteY267" fmla="*/ 61401 h 380776"/>
              <a:gd name="connsiteX268" fmla="*/ 449990 w 1096542"/>
              <a:gd name="connsiteY268" fmla="*/ 65925 h 380776"/>
              <a:gd name="connsiteX269" fmla="*/ 451121 w 1096542"/>
              <a:gd name="connsiteY269" fmla="*/ 65925 h 380776"/>
              <a:gd name="connsiteX270" fmla="*/ 453382 w 1096542"/>
              <a:gd name="connsiteY270" fmla="*/ 68223 h 380776"/>
              <a:gd name="connsiteX271" fmla="*/ 453382 w 1096542"/>
              <a:gd name="connsiteY271" fmla="*/ 69354 h 380776"/>
              <a:gd name="connsiteX272" fmla="*/ 454513 w 1096542"/>
              <a:gd name="connsiteY272" fmla="*/ 69354 h 380776"/>
              <a:gd name="connsiteX273" fmla="*/ 454513 w 1096542"/>
              <a:gd name="connsiteY273" fmla="*/ 70485 h 380776"/>
              <a:gd name="connsiteX274" fmla="*/ 457941 w 1096542"/>
              <a:gd name="connsiteY274" fmla="*/ 71616 h 380776"/>
              <a:gd name="connsiteX275" fmla="*/ 457941 w 1096542"/>
              <a:gd name="connsiteY275" fmla="*/ 75045 h 380776"/>
              <a:gd name="connsiteX276" fmla="*/ 459072 w 1096542"/>
              <a:gd name="connsiteY276" fmla="*/ 75045 h 380776"/>
              <a:gd name="connsiteX277" fmla="*/ 460203 w 1096542"/>
              <a:gd name="connsiteY277" fmla="*/ 77308 h 380776"/>
              <a:gd name="connsiteX278" fmla="*/ 460203 w 1096542"/>
              <a:gd name="connsiteY278" fmla="*/ 79570 h 380776"/>
              <a:gd name="connsiteX279" fmla="*/ 462465 w 1096542"/>
              <a:gd name="connsiteY279" fmla="*/ 80701 h 380776"/>
              <a:gd name="connsiteX280" fmla="*/ 462465 w 1096542"/>
              <a:gd name="connsiteY280" fmla="*/ 82999 h 380776"/>
              <a:gd name="connsiteX281" fmla="*/ 464727 w 1096542"/>
              <a:gd name="connsiteY281" fmla="*/ 82999 h 380776"/>
              <a:gd name="connsiteX282" fmla="*/ 465893 w 1096542"/>
              <a:gd name="connsiteY282" fmla="*/ 80701 h 380776"/>
              <a:gd name="connsiteX283" fmla="*/ 465893 w 1096542"/>
              <a:gd name="connsiteY283" fmla="*/ 82999 h 380776"/>
              <a:gd name="connsiteX284" fmla="*/ 467024 w 1096542"/>
              <a:gd name="connsiteY284" fmla="*/ 81868 h 380776"/>
              <a:gd name="connsiteX285" fmla="*/ 468155 w 1096542"/>
              <a:gd name="connsiteY285" fmla="*/ 82999 h 380776"/>
              <a:gd name="connsiteX286" fmla="*/ 471547 w 1096542"/>
              <a:gd name="connsiteY286" fmla="*/ 81868 h 380776"/>
              <a:gd name="connsiteX287" fmla="*/ 473845 w 1096542"/>
              <a:gd name="connsiteY287" fmla="*/ 82999 h 380776"/>
              <a:gd name="connsiteX288" fmla="*/ 476106 w 1096542"/>
              <a:gd name="connsiteY288" fmla="*/ 81868 h 380776"/>
              <a:gd name="connsiteX289" fmla="*/ 479534 w 1096542"/>
              <a:gd name="connsiteY289" fmla="*/ 81868 h 380776"/>
              <a:gd name="connsiteX290" fmla="*/ 479534 w 1096542"/>
              <a:gd name="connsiteY290" fmla="*/ 79570 h 380776"/>
              <a:gd name="connsiteX291" fmla="*/ 480665 w 1096542"/>
              <a:gd name="connsiteY291" fmla="*/ 78439 h 380776"/>
              <a:gd name="connsiteX292" fmla="*/ 484058 w 1096542"/>
              <a:gd name="connsiteY292" fmla="*/ 78439 h 380776"/>
              <a:gd name="connsiteX293" fmla="*/ 486320 w 1096542"/>
              <a:gd name="connsiteY293" fmla="*/ 76176 h 380776"/>
              <a:gd name="connsiteX294" fmla="*/ 489748 w 1096542"/>
              <a:gd name="connsiteY294" fmla="*/ 76176 h 380776"/>
              <a:gd name="connsiteX295" fmla="*/ 490879 w 1096542"/>
              <a:gd name="connsiteY295" fmla="*/ 78439 h 380776"/>
              <a:gd name="connsiteX296" fmla="*/ 493140 w 1096542"/>
              <a:gd name="connsiteY296" fmla="*/ 78439 h 380776"/>
              <a:gd name="connsiteX297" fmla="*/ 494271 w 1096542"/>
              <a:gd name="connsiteY297" fmla="*/ 78439 h 380776"/>
              <a:gd name="connsiteX298" fmla="*/ 495438 w 1096542"/>
              <a:gd name="connsiteY298" fmla="*/ 76176 h 380776"/>
              <a:gd name="connsiteX299" fmla="*/ 494271 w 1096542"/>
              <a:gd name="connsiteY299" fmla="*/ 75045 h 380776"/>
              <a:gd name="connsiteX300" fmla="*/ 498830 w 1096542"/>
              <a:gd name="connsiteY300" fmla="*/ 73879 h 380776"/>
              <a:gd name="connsiteX301" fmla="*/ 499961 w 1096542"/>
              <a:gd name="connsiteY301" fmla="*/ 72748 h 380776"/>
              <a:gd name="connsiteX302" fmla="*/ 499961 w 1096542"/>
              <a:gd name="connsiteY302" fmla="*/ 71616 h 380776"/>
              <a:gd name="connsiteX303" fmla="*/ 501092 w 1096542"/>
              <a:gd name="connsiteY303" fmla="*/ 70485 h 380776"/>
              <a:gd name="connsiteX304" fmla="*/ 502258 w 1096542"/>
              <a:gd name="connsiteY304" fmla="*/ 69354 h 380776"/>
              <a:gd name="connsiteX305" fmla="*/ 504520 w 1096542"/>
              <a:gd name="connsiteY305" fmla="*/ 72748 h 380776"/>
              <a:gd name="connsiteX306" fmla="*/ 505651 w 1096542"/>
              <a:gd name="connsiteY306" fmla="*/ 71616 h 380776"/>
              <a:gd name="connsiteX307" fmla="*/ 506782 w 1096542"/>
              <a:gd name="connsiteY307" fmla="*/ 72748 h 380776"/>
              <a:gd name="connsiteX308" fmla="*/ 507913 w 1096542"/>
              <a:gd name="connsiteY308" fmla="*/ 71616 h 380776"/>
              <a:gd name="connsiteX309" fmla="*/ 509079 w 1096542"/>
              <a:gd name="connsiteY309" fmla="*/ 72748 h 380776"/>
              <a:gd name="connsiteX310" fmla="*/ 509079 w 1096542"/>
              <a:gd name="connsiteY310" fmla="*/ 75045 h 380776"/>
              <a:gd name="connsiteX311" fmla="*/ 509079 w 1096542"/>
              <a:gd name="connsiteY311" fmla="*/ 76176 h 380776"/>
              <a:gd name="connsiteX312" fmla="*/ 510210 w 1096542"/>
              <a:gd name="connsiteY312" fmla="*/ 76176 h 380776"/>
              <a:gd name="connsiteX313" fmla="*/ 509079 w 1096542"/>
              <a:gd name="connsiteY313" fmla="*/ 78439 h 380776"/>
              <a:gd name="connsiteX314" fmla="*/ 510210 w 1096542"/>
              <a:gd name="connsiteY314" fmla="*/ 79570 h 380776"/>
              <a:gd name="connsiteX315" fmla="*/ 511341 w 1096542"/>
              <a:gd name="connsiteY315" fmla="*/ 80701 h 380776"/>
              <a:gd name="connsiteX316" fmla="*/ 509079 w 1096542"/>
              <a:gd name="connsiteY316" fmla="*/ 84130 h 380776"/>
              <a:gd name="connsiteX317" fmla="*/ 512472 w 1096542"/>
              <a:gd name="connsiteY317" fmla="*/ 84130 h 380776"/>
              <a:gd name="connsiteX318" fmla="*/ 511341 w 1096542"/>
              <a:gd name="connsiteY318" fmla="*/ 85261 h 380776"/>
              <a:gd name="connsiteX319" fmla="*/ 512472 w 1096542"/>
              <a:gd name="connsiteY319" fmla="*/ 86392 h 380776"/>
              <a:gd name="connsiteX320" fmla="*/ 511341 w 1096542"/>
              <a:gd name="connsiteY320" fmla="*/ 88655 h 380776"/>
              <a:gd name="connsiteX321" fmla="*/ 512472 w 1096542"/>
              <a:gd name="connsiteY321" fmla="*/ 93215 h 380776"/>
              <a:gd name="connsiteX322" fmla="*/ 514733 w 1096542"/>
              <a:gd name="connsiteY322" fmla="*/ 95477 h 380776"/>
              <a:gd name="connsiteX323" fmla="*/ 515864 w 1096542"/>
              <a:gd name="connsiteY323" fmla="*/ 96643 h 380776"/>
              <a:gd name="connsiteX324" fmla="*/ 518161 w 1096542"/>
              <a:gd name="connsiteY324" fmla="*/ 95477 h 380776"/>
              <a:gd name="connsiteX325" fmla="*/ 519292 w 1096542"/>
              <a:gd name="connsiteY325" fmla="*/ 95477 h 380776"/>
              <a:gd name="connsiteX326" fmla="*/ 522685 w 1096542"/>
              <a:gd name="connsiteY326" fmla="*/ 95477 h 380776"/>
              <a:gd name="connsiteX327" fmla="*/ 522685 w 1096542"/>
              <a:gd name="connsiteY327" fmla="*/ 94346 h 380776"/>
              <a:gd name="connsiteX328" fmla="*/ 524982 w 1096542"/>
              <a:gd name="connsiteY328" fmla="*/ 94346 h 380776"/>
              <a:gd name="connsiteX329" fmla="*/ 526113 w 1096542"/>
              <a:gd name="connsiteY329" fmla="*/ 93215 h 380776"/>
              <a:gd name="connsiteX330" fmla="*/ 527244 w 1096542"/>
              <a:gd name="connsiteY330" fmla="*/ 92083 h 380776"/>
              <a:gd name="connsiteX331" fmla="*/ 529506 w 1096542"/>
              <a:gd name="connsiteY331" fmla="*/ 90952 h 380776"/>
              <a:gd name="connsiteX332" fmla="*/ 532934 w 1096542"/>
              <a:gd name="connsiteY332" fmla="*/ 88655 h 380776"/>
              <a:gd name="connsiteX333" fmla="*/ 535196 w 1096542"/>
              <a:gd name="connsiteY333" fmla="*/ 86392 h 380776"/>
              <a:gd name="connsiteX334" fmla="*/ 537457 w 1096542"/>
              <a:gd name="connsiteY334" fmla="*/ 87523 h 380776"/>
              <a:gd name="connsiteX335" fmla="*/ 538588 w 1096542"/>
              <a:gd name="connsiteY335" fmla="*/ 87523 h 380776"/>
              <a:gd name="connsiteX336" fmla="*/ 539754 w 1096542"/>
              <a:gd name="connsiteY336" fmla="*/ 89821 h 380776"/>
              <a:gd name="connsiteX337" fmla="*/ 540885 w 1096542"/>
              <a:gd name="connsiteY337" fmla="*/ 90952 h 380776"/>
              <a:gd name="connsiteX338" fmla="*/ 542016 w 1096542"/>
              <a:gd name="connsiteY338" fmla="*/ 92083 h 380776"/>
              <a:gd name="connsiteX339" fmla="*/ 542016 w 1096542"/>
              <a:gd name="connsiteY339" fmla="*/ 93215 h 380776"/>
              <a:gd name="connsiteX340" fmla="*/ 543147 w 1096542"/>
              <a:gd name="connsiteY340" fmla="*/ 94346 h 380776"/>
              <a:gd name="connsiteX341" fmla="*/ 549968 w 1096542"/>
              <a:gd name="connsiteY341" fmla="*/ 95477 h 380776"/>
              <a:gd name="connsiteX342" fmla="*/ 551099 w 1096542"/>
              <a:gd name="connsiteY342" fmla="*/ 94346 h 380776"/>
              <a:gd name="connsiteX343" fmla="*/ 551099 w 1096542"/>
              <a:gd name="connsiteY343" fmla="*/ 93215 h 380776"/>
              <a:gd name="connsiteX344" fmla="*/ 549968 w 1096542"/>
              <a:gd name="connsiteY344" fmla="*/ 90952 h 380776"/>
              <a:gd name="connsiteX345" fmla="*/ 549968 w 1096542"/>
              <a:gd name="connsiteY345" fmla="*/ 88655 h 380776"/>
              <a:gd name="connsiteX346" fmla="*/ 549968 w 1096542"/>
              <a:gd name="connsiteY346" fmla="*/ 86392 h 380776"/>
              <a:gd name="connsiteX347" fmla="*/ 551099 w 1096542"/>
              <a:gd name="connsiteY347" fmla="*/ 85261 h 380776"/>
              <a:gd name="connsiteX348" fmla="*/ 555658 w 1096542"/>
              <a:gd name="connsiteY348" fmla="*/ 81868 h 380776"/>
              <a:gd name="connsiteX349" fmla="*/ 559050 w 1096542"/>
              <a:gd name="connsiteY349" fmla="*/ 82999 h 380776"/>
              <a:gd name="connsiteX350" fmla="*/ 561347 w 1096542"/>
              <a:gd name="connsiteY350" fmla="*/ 84130 h 380776"/>
              <a:gd name="connsiteX351" fmla="*/ 561347 w 1096542"/>
              <a:gd name="connsiteY351" fmla="*/ 86392 h 380776"/>
              <a:gd name="connsiteX352" fmla="*/ 562478 w 1096542"/>
              <a:gd name="connsiteY352" fmla="*/ 86392 h 380776"/>
              <a:gd name="connsiteX353" fmla="*/ 563609 w 1096542"/>
              <a:gd name="connsiteY353" fmla="*/ 86392 h 380776"/>
              <a:gd name="connsiteX354" fmla="*/ 564740 w 1096542"/>
              <a:gd name="connsiteY354" fmla="*/ 85261 h 380776"/>
              <a:gd name="connsiteX355" fmla="*/ 567002 w 1096542"/>
              <a:gd name="connsiteY355" fmla="*/ 86392 h 380776"/>
              <a:gd name="connsiteX356" fmla="*/ 568133 w 1096542"/>
              <a:gd name="connsiteY356" fmla="*/ 85261 h 380776"/>
              <a:gd name="connsiteX357" fmla="*/ 569299 w 1096542"/>
              <a:gd name="connsiteY357" fmla="*/ 84130 h 380776"/>
              <a:gd name="connsiteX358" fmla="*/ 571561 w 1096542"/>
              <a:gd name="connsiteY358" fmla="*/ 82999 h 380776"/>
              <a:gd name="connsiteX359" fmla="*/ 571561 w 1096542"/>
              <a:gd name="connsiteY359" fmla="*/ 80701 h 380776"/>
              <a:gd name="connsiteX360" fmla="*/ 574954 w 1096542"/>
              <a:gd name="connsiteY360" fmla="*/ 78439 h 380776"/>
              <a:gd name="connsiteX361" fmla="*/ 574954 w 1096542"/>
              <a:gd name="connsiteY361" fmla="*/ 75045 h 380776"/>
              <a:gd name="connsiteX362" fmla="*/ 577251 w 1096542"/>
              <a:gd name="connsiteY362" fmla="*/ 75045 h 380776"/>
              <a:gd name="connsiteX363" fmla="*/ 579512 w 1096542"/>
              <a:gd name="connsiteY363" fmla="*/ 75045 h 380776"/>
              <a:gd name="connsiteX364" fmla="*/ 580643 w 1096542"/>
              <a:gd name="connsiteY364" fmla="*/ 75045 h 380776"/>
              <a:gd name="connsiteX365" fmla="*/ 579512 w 1096542"/>
              <a:gd name="connsiteY365" fmla="*/ 73879 h 380776"/>
              <a:gd name="connsiteX366" fmla="*/ 578382 w 1096542"/>
              <a:gd name="connsiteY366" fmla="*/ 72748 h 380776"/>
              <a:gd name="connsiteX367" fmla="*/ 579512 w 1096542"/>
              <a:gd name="connsiteY367" fmla="*/ 71616 h 380776"/>
              <a:gd name="connsiteX368" fmla="*/ 581774 w 1096542"/>
              <a:gd name="connsiteY368" fmla="*/ 70485 h 380776"/>
              <a:gd name="connsiteX369" fmla="*/ 585202 w 1096542"/>
              <a:gd name="connsiteY369" fmla="*/ 65925 h 380776"/>
              <a:gd name="connsiteX370" fmla="*/ 586333 w 1096542"/>
              <a:gd name="connsiteY370" fmla="*/ 64794 h 380776"/>
              <a:gd name="connsiteX371" fmla="*/ 588595 w 1096542"/>
              <a:gd name="connsiteY371" fmla="*/ 63663 h 380776"/>
              <a:gd name="connsiteX372" fmla="*/ 594285 w 1096542"/>
              <a:gd name="connsiteY372" fmla="*/ 63663 h 380776"/>
              <a:gd name="connsiteX373" fmla="*/ 596547 w 1096542"/>
              <a:gd name="connsiteY373" fmla="*/ 60270 h 380776"/>
              <a:gd name="connsiteX374" fmla="*/ 597677 w 1096542"/>
              <a:gd name="connsiteY374" fmla="*/ 60270 h 380776"/>
              <a:gd name="connsiteX375" fmla="*/ 598844 w 1096542"/>
              <a:gd name="connsiteY375" fmla="*/ 60270 h 380776"/>
              <a:gd name="connsiteX376" fmla="*/ 599975 w 1096542"/>
              <a:gd name="connsiteY376" fmla="*/ 61401 h 380776"/>
              <a:gd name="connsiteX377" fmla="*/ 599975 w 1096542"/>
              <a:gd name="connsiteY377" fmla="*/ 63663 h 380776"/>
              <a:gd name="connsiteX378" fmla="*/ 601105 w 1096542"/>
              <a:gd name="connsiteY378" fmla="*/ 63663 h 380776"/>
              <a:gd name="connsiteX379" fmla="*/ 601105 w 1096542"/>
              <a:gd name="connsiteY379" fmla="*/ 65925 h 380776"/>
              <a:gd name="connsiteX380" fmla="*/ 603367 w 1096542"/>
              <a:gd name="connsiteY380" fmla="*/ 68223 h 380776"/>
              <a:gd name="connsiteX381" fmla="*/ 603367 w 1096542"/>
              <a:gd name="connsiteY381" fmla="*/ 67092 h 380776"/>
              <a:gd name="connsiteX382" fmla="*/ 605629 w 1096542"/>
              <a:gd name="connsiteY382" fmla="*/ 65925 h 380776"/>
              <a:gd name="connsiteX383" fmla="*/ 605629 w 1096542"/>
              <a:gd name="connsiteY383" fmla="*/ 63663 h 380776"/>
              <a:gd name="connsiteX384" fmla="*/ 604498 w 1096542"/>
              <a:gd name="connsiteY384" fmla="*/ 62532 h 380776"/>
              <a:gd name="connsiteX385" fmla="*/ 602236 w 1096542"/>
              <a:gd name="connsiteY385" fmla="*/ 61401 h 380776"/>
              <a:gd name="connsiteX386" fmla="*/ 603367 w 1096542"/>
              <a:gd name="connsiteY386" fmla="*/ 60270 h 380776"/>
              <a:gd name="connsiteX387" fmla="*/ 603367 w 1096542"/>
              <a:gd name="connsiteY387" fmla="*/ 59103 h 380776"/>
              <a:gd name="connsiteX388" fmla="*/ 604498 w 1096542"/>
              <a:gd name="connsiteY388" fmla="*/ 57972 h 380776"/>
              <a:gd name="connsiteX389" fmla="*/ 605629 w 1096542"/>
              <a:gd name="connsiteY389" fmla="*/ 55710 h 380776"/>
              <a:gd name="connsiteX390" fmla="*/ 606795 w 1096542"/>
              <a:gd name="connsiteY390" fmla="*/ 55710 h 380776"/>
              <a:gd name="connsiteX391" fmla="*/ 607926 w 1096542"/>
              <a:gd name="connsiteY391" fmla="*/ 52316 h 380776"/>
              <a:gd name="connsiteX392" fmla="*/ 609057 w 1096542"/>
              <a:gd name="connsiteY392" fmla="*/ 52316 h 380776"/>
              <a:gd name="connsiteX393" fmla="*/ 611319 w 1096542"/>
              <a:gd name="connsiteY393" fmla="*/ 51150 h 380776"/>
              <a:gd name="connsiteX394" fmla="*/ 611319 w 1096542"/>
              <a:gd name="connsiteY394" fmla="*/ 48887 h 380776"/>
              <a:gd name="connsiteX395" fmla="*/ 611319 w 1096542"/>
              <a:gd name="connsiteY395" fmla="*/ 47756 h 380776"/>
              <a:gd name="connsiteX396" fmla="*/ 615878 w 1096542"/>
              <a:gd name="connsiteY396" fmla="*/ 46625 h 380776"/>
              <a:gd name="connsiteX397" fmla="*/ 615878 w 1096542"/>
              <a:gd name="connsiteY397" fmla="*/ 44327 h 380776"/>
              <a:gd name="connsiteX398" fmla="*/ 619270 w 1096542"/>
              <a:gd name="connsiteY398" fmla="*/ 42065 h 380776"/>
              <a:gd name="connsiteX399" fmla="*/ 620401 w 1096542"/>
              <a:gd name="connsiteY399" fmla="*/ 44327 h 380776"/>
              <a:gd name="connsiteX400" fmla="*/ 621568 w 1096542"/>
              <a:gd name="connsiteY400" fmla="*/ 43196 h 380776"/>
              <a:gd name="connsiteX401" fmla="*/ 623829 w 1096542"/>
              <a:gd name="connsiteY401" fmla="*/ 44327 h 380776"/>
              <a:gd name="connsiteX402" fmla="*/ 626091 w 1096542"/>
              <a:gd name="connsiteY402" fmla="*/ 43196 h 380776"/>
              <a:gd name="connsiteX403" fmla="*/ 627222 w 1096542"/>
              <a:gd name="connsiteY403" fmla="*/ 42065 h 380776"/>
              <a:gd name="connsiteX404" fmla="*/ 627222 w 1096542"/>
              <a:gd name="connsiteY404" fmla="*/ 39803 h 380776"/>
              <a:gd name="connsiteX405" fmla="*/ 630650 w 1096542"/>
              <a:gd name="connsiteY405" fmla="*/ 38671 h 380776"/>
              <a:gd name="connsiteX406" fmla="*/ 634043 w 1096542"/>
              <a:gd name="connsiteY406" fmla="*/ 36374 h 380776"/>
              <a:gd name="connsiteX407" fmla="*/ 637471 w 1096542"/>
              <a:gd name="connsiteY407" fmla="*/ 35243 h 380776"/>
              <a:gd name="connsiteX408" fmla="*/ 640863 w 1096542"/>
              <a:gd name="connsiteY408" fmla="*/ 34111 h 380776"/>
              <a:gd name="connsiteX409" fmla="*/ 640863 w 1096542"/>
              <a:gd name="connsiteY409" fmla="*/ 32980 h 380776"/>
              <a:gd name="connsiteX410" fmla="*/ 640863 w 1096542"/>
              <a:gd name="connsiteY410" fmla="*/ 29552 h 380776"/>
              <a:gd name="connsiteX411" fmla="*/ 641994 w 1096542"/>
              <a:gd name="connsiteY411" fmla="*/ 28420 h 380776"/>
              <a:gd name="connsiteX412" fmla="*/ 643161 w 1096542"/>
              <a:gd name="connsiteY412" fmla="*/ 27289 h 380776"/>
              <a:gd name="connsiteX413" fmla="*/ 643161 w 1096542"/>
              <a:gd name="connsiteY413" fmla="*/ 26158 h 380776"/>
              <a:gd name="connsiteX414" fmla="*/ 644291 w 1096542"/>
              <a:gd name="connsiteY414" fmla="*/ 25027 h 380776"/>
              <a:gd name="connsiteX415" fmla="*/ 645422 w 1096542"/>
              <a:gd name="connsiteY415" fmla="*/ 25027 h 380776"/>
              <a:gd name="connsiteX416" fmla="*/ 646553 w 1096542"/>
              <a:gd name="connsiteY416" fmla="*/ 21598 h 380776"/>
              <a:gd name="connsiteX417" fmla="*/ 647684 w 1096542"/>
              <a:gd name="connsiteY417" fmla="*/ 20467 h 380776"/>
              <a:gd name="connsiteX418" fmla="*/ 647684 w 1096542"/>
              <a:gd name="connsiteY418" fmla="*/ 18205 h 380776"/>
              <a:gd name="connsiteX419" fmla="*/ 646553 w 1096542"/>
              <a:gd name="connsiteY419" fmla="*/ 15942 h 380776"/>
              <a:gd name="connsiteX420" fmla="*/ 647684 w 1096542"/>
              <a:gd name="connsiteY420" fmla="*/ 14811 h 380776"/>
              <a:gd name="connsiteX421" fmla="*/ 651112 w 1096542"/>
              <a:gd name="connsiteY421" fmla="*/ 13645 h 380776"/>
              <a:gd name="connsiteX422" fmla="*/ 655636 w 1096542"/>
              <a:gd name="connsiteY422" fmla="*/ 14811 h 380776"/>
              <a:gd name="connsiteX423" fmla="*/ 656767 w 1096542"/>
              <a:gd name="connsiteY423" fmla="*/ 13645 h 380776"/>
              <a:gd name="connsiteX424" fmla="*/ 657933 w 1096542"/>
              <a:gd name="connsiteY424" fmla="*/ 13645 h 380776"/>
              <a:gd name="connsiteX425" fmla="*/ 660195 w 1096542"/>
              <a:gd name="connsiteY425" fmla="*/ 14811 h 380776"/>
              <a:gd name="connsiteX426" fmla="*/ 661326 w 1096542"/>
              <a:gd name="connsiteY426" fmla="*/ 13645 h 380776"/>
              <a:gd name="connsiteX427" fmla="*/ 664718 w 1096542"/>
              <a:gd name="connsiteY427" fmla="*/ 13645 h 380776"/>
              <a:gd name="connsiteX428" fmla="*/ 671539 w 1096542"/>
              <a:gd name="connsiteY428" fmla="*/ 10251 h 380776"/>
              <a:gd name="connsiteX429" fmla="*/ 670408 w 1096542"/>
              <a:gd name="connsiteY429" fmla="*/ 7989 h 380776"/>
              <a:gd name="connsiteX430" fmla="*/ 671539 w 1096542"/>
              <a:gd name="connsiteY430" fmla="*/ 5691 h 380776"/>
              <a:gd name="connsiteX431" fmla="*/ 673836 w 1096542"/>
              <a:gd name="connsiteY431" fmla="*/ 2298 h 380776"/>
              <a:gd name="connsiteX432" fmla="*/ 677229 w 1096542"/>
              <a:gd name="connsiteY432" fmla="*/ 2298 h 380776"/>
              <a:gd name="connsiteX433" fmla="*/ 678360 w 1096542"/>
              <a:gd name="connsiteY433" fmla="*/ 2298 h 380776"/>
              <a:gd name="connsiteX434" fmla="*/ 681788 w 1096542"/>
              <a:gd name="connsiteY434" fmla="*/ 2298 h 380776"/>
              <a:gd name="connsiteX435" fmla="*/ 682919 w 1096542"/>
              <a:gd name="connsiteY435" fmla="*/ 0 h 380776"/>
              <a:gd name="connsiteX436" fmla="*/ 686311 w 1096542"/>
              <a:gd name="connsiteY436" fmla="*/ 0 h 380776"/>
              <a:gd name="connsiteX437" fmla="*/ 687477 w 1096542"/>
              <a:gd name="connsiteY437" fmla="*/ 0 h 380776"/>
              <a:gd name="connsiteX438" fmla="*/ 690870 w 1096542"/>
              <a:gd name="connsiteY438" fmla="*/ 0 h 380776"/>
              <a:gd name="connsiteX439" fmla="*/ 694263 w 1096542"/>
              <a:gd name="connsiteY439" fmla="*/ 2298 h 380776"/>
              <a:gd name="connsiteX440" fmla="*/ 696560 w 1096542"/>
              <a:gd name="connsiteY440" fmla="*/ 3429 h 380776"/>
              <a:gd name="connsiteX441" fmla="*/ 699953 w 1096542"/>
              <a:gd name="connsiteY441" fmla="*/ 5691 h 380776"/>
              <a:gd name="connsiteX442" fmla="*/ 701084 w 1096542"/>
              <a:gd name="connsiteY442" fmla="*/ 7989 h 380776"/>
              <a:gd name="connsiteX443" fmla="*/ 702214 w 1096542"/>
              <a:gd name="connsiteY443" fmla="*/ 10251 h 380776"/>
              <a:gd name="connsiteX444" fmla="*/ 703381 w 1096542"/>
              <a:gd name="connsiteY444" fmla="*/ 10251 h 380776"/>
              <a:gd name="connsiteX445" fmla="*/ 705642 w 1096542"/>
              <a:gd name="connsiteY445" fmla="*/ 10251 h 380776"/>
              <a:gd name="connsiteX446" fmla="*/ 706773 w 1096542"/>
              <a:gd name="connsiteY446" fmla="*/ 12513 h 380776"/>
              <a:gd name="connsiteX447" fmla="*/ 707904 w 1096542"/>
              <a:gd name="connsiteY447" fmla="*/ 11382 h 380776"/>
              <a:gd name="connsiteX448" fmla="*/ 709035 w 1096542"/>
              <a:gd name="connsiteY448" fmla="*/ 12513 h 380776"/>
              <a:gd name="connsiteX449" fmla="*/ 711332 w 1096542"/>
              <a:gd name="connsiteY449" fmla="*/ 13645 h 380776"/>
              <a:gd name="connsiteX450" fmla="*/ 714725 w 1096542"/>
              <a:gd name="connsiteY450" fmla="*/ 13645 h 380776"/>
              <a:gd name="connsiteX451" fmla="*/ 717022 w 1096542"/>
              <a:gd name="connsiteY451" fmla="*/ 14811 h 380776"/>
              <a:gd name="connsiteX452" fmla="*/ 717022 w 1096542"/>
              <a:gd name="connsiteY452" fmla="*/ 15942 h 380776"/>
              <a:gd name="connsiteX453" fmla="*/ 718153 w 1096542"/>
              <a:gd name="connsiteY453" fmla="*/ 18205 h 380776"/>
              <a:gd name="connsiteX454" fmla="*/ 720415 w 1096542"/>
              <a:gd name="connsiteY454" fmla="*/ 18205 h 380776"/>
              <a:gd name="connsiteX455" fmla="*/ 720415 w 1096542"/>
              <a:gd name="connsiteY455" fmla="*/ 17073 h 380776"/>
              <a:gd name="connsiteX456" fmla="*/ 721546 w 1096542"/>
              <a:gd name="connsiteY456" fmla="*/ 17073 h 380776"/>
              <a:gd name="connsiteX457" fmla="*/ 724974 w 1096542"/>
              <a:gd name="connsiteY457" fmla="*/ 19336 h 380776"/>
              <a:gd name="connsiteX458" fmla="*/ 727235 w 1096542"/>
              <a:gd name="connsiteY458" fmla="*/ 21598 h 380776"/>
              <a:gd name="connsiteX459" fmla="*/ 724974 w 1096542"/>
              <a:gd name="connsiteY459" fmla="*/ 25027 h 380776"/>
              <a:gd name="connsiteX460" fmla="*/ 727235 w 1096542"/>
              <a:gd name="connsiteY460" fmla="*/ 25027 h 380776"/>
              <a:gd name="connsiteX461" fmla="*/ 727235 w 1096542"/>
              <a:gd name="connsiteY461" fmla="*/ 26158 h 380776"/>
              <a:gd name="connsiteX462" fmla="*/ 726105 w 1096542"/>
              <a:gd name="connsiteY462" fmla="*/ 27289 h 380776"/>
              <a:gd name="connsiteX463" fmla="*/ 727235 w 1096542"/>
              <a:gd name="connsiteY463" fmla="*/ 29552 h 380776"/>
              <a:gd name="connsiteX464" fmla="*/ 728366 w 1096542"/>
              <a:gd name="connsiteY464" fmla="*/ 30718 h 380776"/>
              <a:gd name="connsiteX465" fmla="*/ 730628 w 1096542"/>
              <a:gd name="connsiteY465" fmla="*/ 31849 h 380776"/>
              <a:gd name="connsiteX466" fmla="*/ 730628 w 1096542"/>
              <a:gd name="connsiteY466" fmla="*/ 32980 h 380776"/>
              <a:gd name="connsiteX467" fmla="*/ 730628 w 1096542"/>
              <a:gd name="connsiteY467" fmla="*/ 34111 h 380776"/>
              <a:gd name="connsiteX468" fmla="*/ 731759 w 1096542"/>
              <a:gd name="connsiteY468" fmla="*/ 34111 h 380776"/>
              <a:gd name="connsiteX469" fmla="*/ 731759 w 1096542"/>
              <a:gd name="connsiteY469" fmla="*/ 35243 h 380776"/>
              <a:gd name="connsiteX470" fmla="*/ 729497 w 1096542"/>
              <a:gd name="connsiteY470" fmla="*/ 37540 h 380776"/>
              <a:gd name="connsiteX471" fmla="*/ 728366 w 1096542"/>
              <a:gd name="connsiteY471" fmla="*/ 36374 h 380776"/>
              <a:gd name="connsiteX472" fmla="*/ 724974 w 1096542"/>
              <a:gd name="connsiteY472" fmla="*/ 37540 h 380776"/>
              <a:gd name="connsiteX473" fmla="*/ 724974 w 1096542"/>
              <a:gd name="connsiteY473" fmla="*/ 38671 h 380776"/>
              <a:gd name="connsiteX474" fmla="*/ 720415 w 1096542"/>
              <a:gd name="connsiteY474" fmla="*/ 39803 h 380776"/>
              <a:gd name="connsiteX475" fmla="*/ 718153 w 1096542"/>
              <a:gd name="connsiteY475" fmla="*/ 42065 h 380776"/>
              <a:gd name="connsiteX476" fmla="*/ 714725 w 1096542"/>
              <a:gd name="connsiteY476" fmla="*/ 42065 h 380776"/>
              <a:gd name="connsiteX477" fmla="*/ 712463 w 1096542"/>
              <a:gd name="connsiteY477" fmla="*/ 44327 h 380776"/>
              <a:gd name="connsiteX478" fmla="*/ 709035 w 1096542"/>
              <a:gd name="connsiteY478" fmla="*/ 44327 h 380776"/>
              <a:gd name="connsiteX479" fmla="*/ 706773 w 1096542"/>
              <a:gd name="connsiteY479" fmla="*/ 47756 h 380776"/>
              <a:gd name="connsiteX480" fmla="*/ 703381 w 1096542"/>
              <a:gd name="connsiteY480" fmla="*/ 50018 h 380776"/>
              <a:gd name="connsiteX481" fmla="*/ 701084 w 1096542"/>
              <a:gd name="connsiteY481" fmla="*/ 52316 h 380776"/>
              <a:gd name="connsiteX482" fmla="*/ 699953 w 1096542"/>
              <a:gd name="connsiteY482" fmla="*/ 55710 h 380776"/>
              <a:gd name="connsiteX483" fmla="*/ 698822 w 1096542"/>
              <a:gd name="connsiteY483" fmla="*/ 59103 h 380776"/>
              <a:gd name="connsiteX484" fmla="*/ 696560 w 1096542"/>
              <a:gd name="connsiteY484" fmla="*/ 60270 h 380776"/>
              <a:gd name="connsiteX485" fmla="*/ 696560 w 1096542"/>
              <a:gd name="connsiteY485" fmla="*/ 61401 h 380776"/>
              <a:gd name="connsiteX486" fmla="*/ 696560 w 1096542"/>
              <a:gd name="connsiteY486" fmla="*/ 62532 h 380776"/>
              <a:gd name="connsiteX487" fmla="*/ 696560 w 1096542"/>
              <a:gd name="connsiteY487" fmla="*/ 64794 h 380776"/>
              <a:gd name="connsiteX488" fmla="*/ 698822 w 1096542"/>
              <a:gd name="connsiteY488" fmla="*/ 67092 h 380776"/>
              <a:gd name="connsiteX489" fmla="*/ 699953 w 1096542"/>
              <a:gd name="connsiteY489" fmla="*/ 68223 h 380776"/>
              <a:gd name="connsiteX490" fmla="*/ 699953 w 1096542"/>
              <a:gd name="connsiteY490" fmla="*/ 69354 h 380776"/>
              <a:gd name="connsiteX491" fmla="*/ 701084 w 1096542"/>
              <a:gd name="connsiteY491" fmla="*/ 71616 h 380776"/>
              <a:gd name="connsiteX492" fmla="*/ 702214 w 1096542"/>
              <a:gd name="connsiteY492" fmla="*/ 72748 h 380776"/>
              <a:gd name="connsiteX493" fmla="*/ 704512 w 1096542"/>
              <a:gd name="connsiteY493" fmla="*/ 75045 h 380776"/>
              <a:gd name="connsiteX494" fmla="*/ 704512 w 1096542"/>
              <a:gd name="connsiteY494" fmla="*/ 78439 h 380776"/>
              <a:gd name="connsiteX495" fmla="*/ 706773 w 1096542"/>
              <a:gd name="connsiteY495" fmla="*/ 80701 h 380776"/>
              <a:gd name="connsiteX496" fmla="*/ 703381 w 1096542"/>
              <a:gd name="connsiteY496" fmla="*/ 85261 h 380776"/>
              <a:gd name="connsiteX497" fmla="*/ 703381 w 1096542"/>
              <a:gd name="connsiteY497" fmla="*/ 86392 h 380776"/>
              <a:gd name="connsiteX498" fmla="*/ 704512 w 1096542"/>
              <a:gd name="connsiteY498" fmla="*/ 86392 h 380776"/>
              <a:gd name="connsiteX499" fmla="*/ 703381 w 1096542"/>
              <a:gd name="connsiteY499" fmla="*/ 88655 h 380776"/>
              <a:gd name="connsiteX500" fmla="*/ 702214 w 1096542"/>
              <a:gd name="connsiteY500" fmla="*/ 88655 h 380776"/>
              <a:gd name="connsiteX501" fmla="*/ 701084 w 1096542"/>
              <a:gd name="connsiteY501" fmla="*/ 89821 h 380776"/>
              <a:gd name="connsiteX502" fmla="*/ 701084 w 1096542"/>
              <a:gd name="connsiteY502" fmla="*/ 90952 h 380776"/>
              <a:gd name="connsiteX503" fmla="*/ 699953 w 1096542"/>
              <a:gd name="connsiteY503" fmla="*/ 89821 h 380776"/>
              <a:gd name="connsiteX504" fmla="*/ 698822 w 1096542"/>
              <a:gd name="connsiteY504" fmla="*/ 88655 h 380776"/>
              <a:gd name="connsiteX505" fmla="*/ 697691 w 1096542"/>
              <a:gd name="connsiteY505" fmla="*/ 88655 h 380776"/>
              <a:gd name="connsiteX506" fmla="*/ 696560 w 1096542"/>
              <a:gd name="connsiteY506" fmla="*/ 89821 h 380776"/>
              <a:gd name="connsiteX507" fmla="*/ 693132 w 1096542"/>
              <a:gd name="connsiteY507" fmla="*/ 92083 h 380776"/>
              <a:gd name="connsiteX508" fmla="*/ 692001 w 1096542"/>
              <a:gd name="connsiteY508" fmla="*/ 90952 h 380776"/>
              <a:gd name="connsiteX509" fmla="*/ 690870 w 1096542"/>
              <a:gd name="connsiteY509" fmla="*/ 92083 h 380776"/>
              <a:gd name="connsiteX510" fmla="*/ 688608 w 1096542"/>
              <a:gd name="connsiteY510" fmla="*/ 93215 h 380776"/>
              <a:gd name="connsiteX511" fmla="*/ 689739 w 1096542"/>
              <a:gd name="connsiteY511" fmla="*/ 94346 h 380776"/>
              <a:gd name="connsiteX512" fmla="*/ 692001 w 1096542"/>
              <a:gd name="connsiteY512" fmla="*/ 94346 h 380776"/>
              <a:gd name="connsiteX513" fmla="*/ 692001 w 1096542"/>
              <a:gd name="connsiteY513" fmla="*/ 97774 h 380776"/>
              <a:gd name="connsiteX514" fmla="*/ 688608 w 1096542"/>
              <a:gd name="connsiteY514" fmla="*/ 98906 h 380776"/>
              <a:gd name="connsiteX515" fmla="*/ 687477 w 1096542"/>
              <a:gd name="connsiteY515" fmla="*/ 100037 h 380776"/>
              <a:gd name="connsiteX516" fmla="*/ 688608 w 1096542"/>
              <a:gd name="connsiteY516" fmla="*/ 101168 h 380776"/>
              <a:gd name="connsiteX517" fmla="*/ 688608 w 1096542"/>
              <a:gd name="connsiteY517" fmla="*/ 103430 h 380776"/>
              <a:gd name="connsiteX518" fmla="*/ 681788 w 1096542"/>
              <a:gd name="connsiteY518" fmla="*/ 107990 h 380776"/>
              <a:gd name="connsiteX519" fmla="*/ 678360 w 1096542"/>
              <a:gd name="connsiteY519" fmla="*/ 107990 h 380776"/>
              <a:gd name="connsiteX520" fmla="*/ 678360 w 1096542"/>
              <a:gd name="connsiteY520" fmla="*/ 109121 h 380776"/>
              <a:gd name="connsiteX521" fmla="*/ 676098 w 1096542"/>
              <a:gd name="connsiteY521" fmla="*/ 109121 h 380776"/>
              <a:gd name="connsiteX522" fmla="*/ 676098 w 1096542"/>
              <a:gd name="connsiteY522" fmla="*/ 110253 h 380776"/>
              <a:gd name="connsiteX523" fmla="*/ 677229 w 1096542"/>
              <a:gd name="connsiteY523" fmla="*/ 110253 h 380776"/>
              <a:gd name="connsiteX524" fmla="*/ 678360 w 1096542"/>
              <a:gd name="connsiteY524" fmla="*/ 110253 h 380776"/>
              <a:gd name="connsiteX525" fmla="*/ 677229 w 1096542"/>
              <a:gd name="connsiteY525" fmla="*/ 111419 h 380776"/>
              <a:gd name="connsiteX526" fmla="*/ 678360 w 1096542"/>
              <a:gd name="connsiteY526" fmla="*/ 112550 h 380776"/>
              <a:gd name="connsiteX527" fmla="*/ 678360 w 1096542"/>
              <a:gd name="connsiteY527" fmla="*/ 113681 h 380776"/>
              <a:gd name="connsiteX528" fmla="*/ 677229 w 1096542"/>
              <a:gd name="connsiteY528" fmla="*/ 113681 h 380776"/>
              <a:gd name="connsiteX529" fmla="*/ 676098 w 1096542"/>
              <a:gd name="connsiteY529" fmla="*/ 114813 h 380776"/>
              <a:gd name="connsiteX530" fmla="*/ 672705 w 1096542"/>
              <a:gd name="connsiteY530" fmla="*/ 115944 h 380776"/>
              <a:gd name="connsiteX531" fmla="*/ 671539 w 1096542"/>
              <a:gd name="connsiteY531" fmla="*/ 115944 h 380776"/>
              <a:gd name="connsiteX532" fmla="*/ 671539 w 1096542"/>
              <a:gd name="connsiteY532" fmla="*/ 117075 h 380776"/>
              <a:gd name="connsiteX533" fmla="*/ 670408 w 1096542"/>
              <a:gd name="connsiteY533" fmla="*/ 120504 h 380776"/>
              <a:gd name="connsiteX534" fmla="*/ 672705 w 1096542"/>
              <a:gd name="connsiteY534" fmla="*/ 120504 h 380776"/>
              <a:gd name="connsiteX535" fmla="*/ 672705 w 1096542"/>
              <a:gd name="connsiteY535" fmla="*/ 121635 h 380776"/>
              <a:gd name="connsiteX536" fmla="*/ 676098 w 1096542"/>
              <a:gd name="connsiteY536" fmla="*/ 119373 h 380776"/>
              <a:gd name="connsiteX537" fmla="*/ 678360 w 1096542"/>
              <a:gd name="connsiteY537" fmla="*/ 119373 h 380776"/>
              <a:gd name="connsiteX538" fmla="*/ 680657 w 1096542"/>
              <a:gd name="connsiteY538" fmla="*/ 119373 h 380776"/>
              <a:gd name="connsiteX539" fmla="*/ 682919 w 1096542"/>
              <a:gd name="connsiteY539" fmla="*/ 120504 h 380776"/>
              <a:gd name="connsiteX540" fmla="*/ 685180 w 1096542"/>
              <a:gd name="connsiteY540" fmla="*/ 119373 h 380776"/>
              <a:gd name="connsiteX541" fmla="*/ 688608 w 1096542"/>
              <a:gd name="connsiteY541" fmla="*/ 119373 h 380776"/>
              <a:gd name="connsiteX542" fmla="*/ 689739 w 1096542"/>
              <a:gd name="connsiteY542" fmla="*/ 120504 h 380776"/>
              <a:gd name="connsiteX543" fmla="*/ 690870 w 1096542"/>
              <a:gd name="connsiteY543" fmla="*/ 119373 h 380776"/>
              <a:gd name="connsiteX544" fmla="*/ 690870 w 1096542"/>
              <a:gd name="connsiteY544" fmla="*/ 120504 h 380776"/>
              <a:gd name="connsiteX545" fmla="*/ 693132 w 1096542"/>
              <a:gd name="connsiteY545" fmla="*/ 120504 h 380776"/>
              <a:gd name="connsiteX546" fmla="*/ 693132 w 1096542"/>
              <a:gd name="connsiteY546" fmla="*/ 118206 h 380776"/>
              <a:gd name="connsiteX547" fmla="*/ 695429 w 1096542"/>
              <a:gd name="connsiteY547" fmla="*/ 117075 h 380776"/>
              <a:gd name="connsiteX548" fmla="*/ 697691 w 1096542"/>
              <a:gd name="connsiteY548" fmla="*/ 118206 h 380776"/>
              <a:gd name="connsiteX549" fmla="*/ 697691 w 1096542"/>
              <a:gd name="connsiteY549" fmla="*/ 121635 h 380776"/>
              <a:gd name="connsiteX550" fmla="*/ 698822 w 1096542"/>
              <a:gd name="connsiteY550" fmla="*/ 122766 h 380776"/>
              <a:gd name="connsiteX551" fmla="*/ 699953 w 1096542"/>
              <a:gd name="connsiteY551" fmla="*/ 122766 h 380776"/>
              <a:gd name="connsiteX552" fmla="*/ 699953 w 1096542"/>
              <a:gd name="connsiteY552" fmla="*/ 123897 h 380776"/>
              <a:gd name="connsiteX553" fmla="*/ 702214 w 1096542"/>
              <a:gd name="connsiteY553" fmla="*/ 123897 h 380776"/>
              <a:gd name="connsiteX554" fmla="*/ 703381 w 1096542"/>
              <a:gd name="connsiteY554" fmla="*/ 125028 h 380776"/>
              <a:gd name="connsiteX555" fmla="*/ 704512 w 1096542"/>
              <a:gd name="connsiteY555" fmla="*/ 126195 h 380776"/>
              <a:gd name="connsiteX556" fmla="*/ 704512 w 1096542"/>
              <a:gd name="connsiteY556" fmla="*/ 128457 h 380776"/>
              <a:gd name="connsiteX557" fmla="*/ 704512 w 1096542"/>
              <a:gd name="connsiteY557" fmla="*/ 130719 h 380776"/>
              <a:gd name="connsiteX558" fmla="*/ 703381 w 1096542"/>
              <a:gd name="connsiteY558" fmla="*/ 134148 h 380776"/>
              <a:gd name="connsiteX559" fmla="*/ 703381 w 1096542"/>
              <a:gd name="connsiteY559" fmla="*/ 136411 h 380776"/>
              <a:gd name="connsiteX560" fmla="*/ 705642 w 1096542"/>
              <a:gd name="connsiteY560" fmla="*/ 139804 h 380776"/>
              <a:gd name="connsiteX561" fmla="*/ 704512 w 1096542"/>
              <a:gd name="connsiteY561" fmla="*/ 142102 h 380776"/>
              <a:gd name="connsiteX562" fmla="*/ 705642 w 1096542"/>
              <a:gd name="connsiteY562" fmla="*/ 145495 h 380776"/>
              <a:gd name="connsiteX563" fmla="*/ 705642 w 1096542"/>
              <a:gd name="connsiteY563" fmla="*/ 146626 h 380776"/>
              <a:gd name="connsiteX564" fmla="*/ 704512 w 1096542"/>
              <a:gd name="connsiteY564" fmla="*/ 146626 h 380776"/>
              <a:gd name="connsiteX565" fmla="*/ 703381 w 1096542"/>
              <a:gd name="connsiteY565" fmla="*/ 148924 h 380776"/>
              <a:gd name="connsiteX566" fmla="*/ 704512 w 1096542"/>
              <a:gd name="connsiteY566" fmla="*/ 151186 h 380776"/>
              <a:gd name="connsiteX567" fmla="*/ 702214 w 1096542"/>
              <a:gd name="connsiteY567" fmla="*/ 152318 h 380776"/>
              <a:gd name="connsiteX568" fmla="*/ 702214 w 1096542"/>
              <a:gd name="connsiteY568" fmla="*/ 153449 h 380776"/>
              <a:gd name="connsiteX569" fmla="*/ 703381 w 1096542"/>
              <a:gd name="connsiteY569" fmla="*/ 154580 h 380776"/>
              <a:gd name="connsiteX570" fmla="*/ 705642 w 1096542"/>
              <a:gd name="connsiteY570" fmla="*/ 155746 h 380776"/>
              <a:gd name="connsiteX571" fmla="*/ 709035 w 1096542"/>
              <a:gd name="connsiteY571" fmla="*/ 154580 h 380776"/>
              <a:gd name="connsiteX572" fmla="*/ 709035 w 1096542"/>
              <a:gd name="connsiteY572" fmla="*/ 156878 h 380776"/>
              <a:gd name="connsiteX573" fmla="*/ 709035 w 1096542"/>
              <a:gd name="connsiteY573" fmla="*/ 159140 h 380776"/>
              <a:gd name="connsiteX574" fmla="*/ 709035 w 1096542"/>
              <a:gd name="connsiteY574" fmla="*/ 161402 h 380776"/>
              <a:gd name="connsiteX575" fmla="*/ 713594 w 1096542"/>
              <a:gd name="connsiteY575" fmla="*/ 165962 h 380776"/>
              <a:gd name="connsiteX576" fmla="*/ 714725 w 1096542"/>
              <a:gd name="connsiteY576" fmla="*/ 169356 h 380776"/>
              <a:gd name="connsiteX577" fmla="*/ 721546 w 1096542"/>
              <a:gd name="connsiteY577" fmla="*/ 170487 h 380776"/>
              <a:gd name="connsiteX578" fmla="*/ 722677 w 1096542"/>
              <a:gd name="connsiteY578" fmla="*/ 170487 h 380776"/>
              <a:gd name="connsiteX579" fmla="*/ 726105 w 1096542"/>
              <a:gd name="connsiteY579" fmla="*/ 175047 h 380776"/>
              <a:gd name="connsiteX580" fmla="*/ 730628 w 1096542"/>
              <a:gd name="connsiteY580" fmla="*/ 177309 h 380776"/>
              <a:gd name="connsiteX581" fmla="*/ 732925 w 1096542"/>
              <a:gd name="connsiteY581" fmla="*/ 176178 h 380776"/>
              <a:gd name="connsiteX582" fmla="*/ 736318 w 1096542"/>
              <a:gd name="connsiteY582" fmla="*/ 176178 h 380776"/>
              <a:gd name="connsiteX583" fmla="*/ 737449 w 1096542"/>
              <a:gd name="connsiteY583" fmla="*/ 176178 h 380776"/>
              <a:gd name="connsiteX584" fmla="*/ 738580 w 1096542"/>
              <a:gd name="connsiteY584" fmla="*/ 175047 h 380776"/>
              <a:gd name="connsiteX585" fmla="*/ 738580 w 1096542"/>
              <a:gd name="connsiteY585" fmla="*/ 172784 h 380776"/>
              <a:gd name="connsiteX586" fmla="*/ 742008 w 1096542"/>
              <a:gd name="connsiteY586" fmla="*/ 171653 h 380776"/>
              <a:gd name="connsiteX587" fmla="*/ 745400 w 1096542"/>
              <a:gd name="connsiteY587" fmla="*/ 168224 h 380776"/>
              <a:gd name="connsiteX588" fmla="*/ 746567 w 1096542"/>
              <a:gd name="connsiteY588" fmla="*/ 165962 h 380776"/>
              <a:gd name="connsiteX589" fmla="*/ 749959 w 1096542"/>
              <a:gd name="connsiteY589" fmla="*/ 165962 h 380776"/>
              <a:gd name="connsiteX590" fmla="*/ 753352 w 1096542"/>
              <a:gd name="connsiteY590" fmla="*/ 163700 h 380776"/>
              <a:gd name="connsiteX591" fmla="*/ 761304 w 1096542"/>
              <a:gd name="connsiteY591" fmla="*/ 160271 h 380776"/>
              <a:gd name="connsiteX592" fmla="*/ 762470 w 1096542"/>
              <a:gd name="connsiteY592" fmla="*/ 158009 h 380776"/>
              <a:gd name="connsiteX593" fmla="*/ 764732 w 1096542"/>
              <a:gd name="connsiteY593" fmla="*/ 158009 h 380776"/>
              <a:gd name="connsiteX594" fmla="*/ 766993 w 1096542"/>
              <a:gd name="connsiteY594" fmla="*/ 158009 h 380776"/>
              <a:gd name="connsiteX595" fmla="*/ 769291 w 1096542"/>
              <a:gd name="connsiteY595" fmla="*/ 159140 h 380776"/>
              <a:gd name="connsiteX596" fmla="*/ 770421 w 1096542"/>
              <a:gd name="connsiteY596" fmla="*/ 158009 h 380776"/>
              <a:gd name="connsiteX597" fmla="*/ 771552 w 1096542"/>
              <a:gd name="connsiteY597" fmla="*/ 155746 h 380776"/>
              <a:gd name="connsiteX598" fmla="*/ 772683 w 1096542"/>
              <a:gd name="connsiteY598" fmla="*/ 154580 h 380776"/>
              <a:gd name="connsiteX599" fmla="*/ 776111 w 1096542"/>
              <a:gd name="connsiteY599" fmla="*/ 154580 h 380776"/>
              <a:gd name="connsiteX600" fmla="*/ 776111 w 1096542"/>
              <a:gd name="connsiteY600" fmla="*/ 153449 h 380776"/>
              <a:gd name="connsiteX601" fmla="*/ 777242 w 1096542"/>
              <a:gd name="connsiteY601" fmla="*/ 153449 h 380776"/>
              <a:gd name="connsiteX602" fmla="*/ 776111 w 1096542"/>
              <a:gd name="connsiteY602" fmla="*/ 152318 h 380776"/>
              <a:gd name="connsiteX603" fmla="*/ 776111 w 1096542"/>
              <a:gd name="connsiteY603" fmla="*/ 151186 h 380776"/>
              <a:gd name="connsiteX604" fmla="*/ 778373 w 1096542"/>
              <a:gd name="connsiteY604" fmla="*/ 152318 h 380776"/>
              <a:gd name="connsiteX605" fmla="*/ 781766 w 1096542"/>
              <a:gd name="connsiteY605" fmla="*/ 152318 h 380776"/>
              <a:gd name="connsiteX606" fmla="*/ 780635 w 1096542"/>
              <a:gd name="connsiteY606" fmla="*/ 148924 h 380776"/>
              <a:gd name="connsiteX607" fmla="*/ 781766 w 1096542"/>
              <a:gd name="connsiteY607" fmla="*/ 147758 h 380776"/>
              <a:gd name="connsiteX608" fmla="*/ 785194 w 1096542"/>
              <a:gd name="connsiteY608" fmla="*/ 146626 h 380776"/>
              <a:gd name="connsiteX609" fmla="*/ 789717 w 1096542"/>
              <a:gd name="connsiteY609" fmla="*/ 145495 h 380776"/>
              <a:gd name="connsiteX610" fmla="*/ 792014 w 1096542"/>
              <a:gd name="connsiteY610" fmla="*/ 144364 h 380776"/>
              <a:gd name="connsiteX611" fmla="*/ 792014 w 1096542"/>
              <a:gd name="connsiteY611" fmla="*/ 142102 h 380776"/>
              <a:gd name="connsiteX612" fmla="*/ 790848 w 1096542"/>
              <a:gd name="connsiteY612" fmla="*/ 140935 h 380776"/>
              <a:gd name="connsiteX613" fmla="*/ 788586 w 1096542"/>
              <a:gd name="connsiteY613" fmla="*/ 140935 h 380776"/>
              <a:gd name="connsiteX614" fmla="*/ 788586 w 1096542"/>
              <a:gd name="connsiteY614" fmla="*/ 138673 h 380776"/>
              <a:gd name="connsiteX615" fmla="*/ 787456 w 1096542"/>
              <a:gd name="connsiteY615" fmla="*/ 138673 h 380776"/>
              <a:gd name="connsiteX616" fmla="*/ 787456 w 1096542"/>
              <a:gd name="connsiteY616" fmla="*/ 137542 h 380776"/>
              <a:gd name="connsiteX617" fmla="*/ 788586 w 1096542"/>
              <a:gd name="connsiteY617" fmla="*/ 136411 h 380776"/>
              <a:gd name="connsiteX618" fmla="*/ 792014 w 1096542"/>
              <a:gd name="connsiteY618" fmla="*/ 134148 h 380776"/>
              <a:gd name="connsiteX619" fmla="*/ 792014 w 1096542"/>
              <a:gd name="connsiteY619" fmla="*/ 127326 h 380776"/>
              <a:gd name="connsiteX620" fmla="*/ 792014 w 1096542"/>
              <a:gd name="connsiteY620" fmla="*/ 122766 h 380776"/>
              <a:gd name="connsiteX621" fmla="*/ 793145 w 1096542"/>
              <a:gd name="connsiteY621" fmla="*/ 121635 h 380776"/>
              <a:gd name="connsiteX622" fmla="*/ 793145 w 1096542"/>
              <a:gd name="connsiteY622" fmla="*/ 119373 h 380776"/>
              <a:gd name="connsiteX623" fmla="*/ 794276 w 1096542"/>
              <a:gd name="connsiteY623" fmla="*/ 115944 h 380776"/>
              <a:gd name="connsiteX624" fmla="*/ 798835 w 1096542"/>
              <a:gd name="connsiteY624" fmla="*/ 117075 h 380776"/>
              <a:gd name="connsiteX625" fmla="*/ 799966 w 1096542"/>
              <a:gd name="connsiteY625" fmla="*/ 118206 h 380776"/>
              <a:gd name="connsiteX626" fmla="*/ 801097 w 1096542"/>
              <a:gd name="connsiteY626" fmla="*/ 117075 h 380776"/>
              <a:gd name="connsiteX627" fmla="*/ 799966 w 1096542"/>
              <a:gd name="connsiteY627" fmla="*/ 115944 h 380776"/>
              <a:gd name="connsiteX628" fmla="*/ 801097 w 1096542"/>
              <a:gd name="connsiteY628" fmla="*/ 113681 h 380776"/>
              <a:gd name="connsiteX629" fmla="*/ 799966 w 1096542"/>
              <a:gd name="connsiteY629" fmla="*/ 110253 h 380776"/>
              <a:gd name="connsiteX630" fmla="*/ 801097 w 1096542"/>
              <a:gd name="connsiteY630" fmla="*/ 109121 h 380776"/>
              <a:gd name="connsiteX631" fmla="*/ 802228 w 1096542"/>
              <a:gd name="connsiteY631" fmla="*/ 107990 h 380776"/>
              <a:gd name="connsiteX632" fmla="*/ 804490 w 1096542"/>
              <a:gd name="connsiteY632" fmla="*/ 106859 h 380776"/>
              <a:gd name="connsiteX633" fmla="*/ 806787 w 1096542"/>
              <a:gd name="connsiteY633" fmla="*/ 107990 h 380776"/>
              <a:gd name="connsiteX634" fmla="*/ 813607 w 1096542"/>
              <a:gd name="connsiteY634" fmla="*/ 111419 h 380776"/>
              <a:gd name="connsiteX635" fmla="*/ 815869 w 1096542"/>
              <a:gd name="connsiteY635" fmla="*/ 110253 h 380776"/>
              <a:gd name="connsiteX636" fmla="*/ 817000 w 1096542"/>
              <a:gd name="connsiteY636" fmla="*/ 111419 h 380776"/>
              <a:gd name="connsiteX637" fmla="*/ 819262 w 1096542"/>
              <a:gd name="connsiteY637" fmla="*/ 110253 h 380776"/>
              <a:gd name="connsiteX638" fmla="*/ 822690 w 1096542"/>
              <a:gd name="connsiteY638" fmla="*/ 110253 h 380776"/>
              <a:gd name="connsiteX639" fmla="*/ 822690 w 1096542"/>
              <a:gd name="connsiteY639" fmla="*/ 109121 h 380776"/>
              <a:gd name="connsiteX640" fmla="*/ 823821 w 1096542"/>
              <a:gd name="connsiteY640" fmla="*/ 106859 h 380776"/>
              <a:gd name="connsiteX641" fmla="*/ 824952 w 1096542"/>
              <a:gd name="connsiteY641" fmla="*/ 106859 h 380776"/>
              <a:gd name="connsiteX642" fmla="*/ 824952 w 1096542"/>
              <a:gd name="connsiteY642" fmla="*/ 104597 h 380776"/>
              <a:gd name="connsiteX643" fmla="*/ 823821 w 1096542"/>
              <a:gd name="connsiteY643" fmla="*/ 103430 h 380776"/>
              <a:gd name="connsiteX644" fmla="*/ 824952 w 1096542"/>
              <a:gd name="connsiteY644" fmla="*/ 102299 h 380776"/>
              <a:gd name="connsiteX645" fmla="*/ 824952 w 1096542"/>
              <a:gd name="connsiteY645" fmla="*/ 96643 h 380776"/>
              <a:gd name="connsiteX646" fmla="*/ 824952 w 1096542"/>
              <a:gd name="connsiteY646" fmla="*/ 94346 h 380776"/>
              <a:gd name="connsiteX647" fmla="*/ 826083 w 1096542"/>
              <a:gd name="connsiteY647" fmla="*/ 93215 h 380776"/>
              <a:gd name="connsiteX648" fmla="*/ 828380 w 1096542"/>
              <a:gd name="connsiteY648" fmla="*/ 93215 h 380776"/>
              <a:gd name="connsiteX649" fmla="*/ 830642 w 1096542"/>
              <a:gd name="connsiteY649" fmla="*/ 92083 h 380776"/>
              <a:gd name="connsiteX650" fmla="*/ 834034 w 1096542"/>
              <a:gd name="connsiteY650" fmla="*/ 92083 h 380776"/>
              <a:gd name="connsiteX651" fmla="*/ 836331 w 1096542"/>
              <a:gd name="connsiteY651" fmla="*/ 90952 h 380776"/>
              <a:gd name="connsiteX652" fmla="*/ 837462 w 1096542"/>
              <a:gd name="connsiteY652" fmla="*/ 92083 h 380776"/>
              <a:gd name="connsiteX653" fmla="*/ 846545 w 1096542"/>
              <a:gd name="connsiteY653" fmla="*/ 92083 h 380776"/>
              <a:gd name="connsiteX654" fmla="*/ 847676 w 1096542"/>
              <a:gd name="connsiteY654" fmla="*/ 92083 h 380776"/>
              <a:gd name="connsiteX655" fmla="*/ 848807 w 1096542"/>
              <a:gd name="connsiteY655" fmla="*/ 93215 h 380776"/>
              <a:gd name="connsiteX656" fmla="*/ 852235 w 1096542"/>
              <a:gd name="connsiteY656" fmla="*/ 95477 h 380776"/>
              <a:gd name="connsiteX657" fmla="*/ 853365 w 1096542"/>
              <a:gd name="connsiteY657" fmla="*/ 95477 h 380776"/>
              <a:gd name="connsiteX658" fmla="*/ 855627 w 1096542"/>
              <a:gd name="connsiteY658" fmla="*/ 95477 h 380776"/>
              <a:gd name="connsiteX659" fmla="*/ 856758 w 1096542"/>
              <a:gd name="connsiteY659" fmla="*/ 93215 h 380776"/>
              <a:gd name="connsiteX660" fmla="*/ 856758 w 1096542"/>
              <a:gd name="connsiteY660" fmla="*/ 92083 h 380776"/>
              <a:gd name="connsiteX661" fmla="*/ 854496 w 1096542"/>
              <a:gd name="connsiteY661" fmla="*/ 90952 h 380776"/>
              <a:gd name="connsiteX662" fmla="*/ 854496 w 1096542"/>
              <a:gd name="connsiteY662" fmla="*/ 89821 h 380776"/>
              <a:gd name="connsiteX663" fmla="*/ 855627 w 1096542"/>
              <a:gd name="connsiteY663" fmla="*/ 88655 h 380776"/>
              <a:gd name="connsiteX664" fmla="*/ 861317 w 1096542"/>
              <a:gd name="connsiteY664" fmla="*/ 84130 h 380776"/>
              <a:gd name="connsiteX665" fmla="*/ 862448 w 1096542"/>
              <a:gd name="connsiteY665" fmla="*/ 85261 h 380776"/>
              <a:gd name="connsiteX666" fmla="*/ 863579 w 1096542"/>
              <a:gd name="connsiteY666" fmla="*/ 88655 h 380776"/>
              <a:gd name="connsiteX667" fmla="*/ 867007 w 1096542"/>
              <a:gd name="connsiteY667" fmla="*/ 87523 h 380776"/>
              <a:gd name="connsiteX668" fmla="*/ 872697 w 1096542"/>
              <a:gd name="connsiteY668" fmla="*/ 87523 h 380776"/>
              <a:gd name="connsiteX669" fmla="*/ 876089 w 1096542"/>
              <a:gd name="connsiteY669" fmla="*/ 87523 h 380776"/>
              <a:gd name="connsiteX670" fmla="*/ 877220 w 1096542"/>
              <a:gd name="connsiteY670" fmla="*/ 87523 h 380776"/>
              <a:gd name="connsiteX671" fmla="*/ 879482 w 1096542"/>
              <a:gd name="connsiteY671" fmla="*/ 86392 h 380776"/>
              <a:gd name="connsiteX672" fmla="*/ 885172 w 1096542"/>
              <a:gd name="connsiteY672" fmla="*/ 87523 h 380776"/>
              <a:gd name="connsiteX673" fmla="*/ 888600 w 1096542"/>
              <a:gd name="connsiteY673" fmla="*/ 90952 h 380776"/>
              <a:gd name="connsiteX674" fmla="*/ 889731 w 1096542"/>
              <a:gd name="connsiteY674" fmla="*/ 89821 h 380776"/>
              <a:gd name="connsiteX675" fmla="*/ 890862 w 1096542"/>
              <a:gd name="connsiteY675" fmla="*/ 89821 h 380776"/>
              <a:gd name="connsiteX676" fmla="*/ 893123 w 1096542"/>
              <a:gd name="connsiteY676" fmla="*/ 92083 h 380776"/>
              <a:gd name="connsiteX677" fmla="*/ 896551 w 1096542"/>
              <a:gd name="connsiteY677" fmla="*/ 92083 h 380776"/>
              <a:gd name="connsiteX678" fmla="*/ 897682 w 1096542"/>
              <a:gd name="connsiteY678" fmla="*/ 93215 h 380776"/>
              <a:gd name="connsiteX679" fmla="*/ 898813 w 1096542"/>
              <a:gd name="connsiteY679" fmla="*/ 90952 h 380776"/>
              <a:gd name="connsiteX680" fmla="*/ 899944 w 1096542"/>
              <a:gd name="connsiteY680" fmla="*/ 90952 h 380776"/>
              <a:gd name="connsiteX681" fmla="*/ 902241 w 1096542"/>
              <a:gd name="connsiteY681" fmla="*/ 88655 h 380776"/>
              <a:gd name="connsiteX682" fmla="*/ 904503 w 1096542"/>
              <a:gd name="connsiteY682" fmla="*/ 88655 h 380776"/>
              <a:gd name="connsiteX683" fmla="*/ 906765 w 1096542"/>
              <a:gd name="connsiteY683" fmla="*/ 88655 h 380776"/>
              <a:gd name="connsiteX684" fmla="*/ 907896 w 1096542"/>
              <a:gd name="connsiteY684" fmla="*/ 87523 h 380776"/>
              <a:gd name="connsiteX685" fmla="*/ 913586 w 1096542"/>
              <a:gd name="connsiteY685" fmla="*/ 88655 h 380776"/>
              <a:gd name="connsiteX686" fmla="*/ 916978 w 1096542"/>
              <a:gd name="connsiteY686" fmla="*/ 86392 h 380776"/>
              <a:gd name="connsiteX687" fmla="*/ 916978 w 1096542"/>
              <a:gd name="connsiteY687" fmla="*/ 84130 h 380776"/>
              <a:gd name="connsiteX688" fmla="*/ 916978 w 1096542"/>
              <a:gd name="connsiteY688" fmla="*/ 82999 h 380776"/>
              <a:gd name="connsiteX689" fmla="*/ 918144 w 1096542"/>
              <a:gd name="connsiteY689" fmla="*/ 81868 h 380776"/>
              <a:gd name="connsiteX690" fmla="*/ 920406 w 1096542"/>
              <a:gd name="connsiteY690" fmla="*/ 81868 h 380776"/>
              <a:gd name="connsiteX691" fmla="*/ 923799 w 1096542"/>
              <a:gd name="connsiteY691" fmla="*/ 80701 h 380776"/>
              <a:gd name="connsiteX692" fmla="*/ 926096 w 1096542"/>
              <a:gd name="connsiteY692" fmla="*/ 81868 h 380776"/>
              <a:gd name="connsiteX693" fmla="*/ 927227 w 1096542"/>
              <a:gd name="connsiteY693" fmla="*/ 81868 h 380776"/>
              <a:gd name="connsiteX694" fmla="*/ 928358 w 1096542"/>
              <a:gd name="connsiteY694" fmla="*/ 81868 h 380776"/>
              <a:gd name="connsiteX695" fmla="*/ 931751 w 1096542"/>
              <a:gd name="connsiteY695" fmla="*/ 79570 h 380776"/>
              <a:gd name="connsiteX696" fmla="*/ 934048 w 1096542"/>
              <a:gd name="connsiteY696" fmla="*/ 79570 h 380776"/>
              <a:gd name="connsiteX697" fmla="*/ 937440 w 1096542"/>
              <a:gd name="connsiteY697" fmla="*/ 77308 h 380776"/>
              <a:gd name="connsiteX698" fmla="*/ 938571 w 1096542"/>
              <a:gd name="connsiteY698" fmla="*/ 77308 h 380776"/>
              <a:gd name="connsiteX699" fmla="*/ 939737 w 1096542"/>
              <a:gd name="connsiteY699" fmla="*/ 76176 h 380776"/>
              <a:gd name="connsiteX700" fmla="*/ 939737 w 1096542"/>
              <a:gd name="connsiteY700" fmla="*/ 75045 h 380776"/>
              <a:gd name="connsiteX701" fmla="*/ 940868 w 1096542"/>
              <a:gd name="connsiteY701" fmla="*/ 75045 h 380776"/>
              <a:gd name="connsiteX702" fmla="*/ 944261 w 1096542"/>
              <a:gd name="connsiteY702" fmla="*/ 73879 h 380776"/>
              <a:gd name="connsiteX703" fmla="*/ 945392 w 1096542"/>
              <a:gd name="connsiteY703" fmla="*/ 73879 h 380776"/>
              <a:gd name="connsiteX704" fmla="*/ 945392 w 1096542"/>
              <a:gd name="connsiteY704" fmla="*/ 72748 h 380776"/>
              <a:gd name="connsiteX705" fmla="*/ 947689 w 1096542"/>
              <a:gd name="connsiteY705" fmla="*/ 71616 h 380776"/>
              <a:gd name="connsiteX706" fmla="*/ 948820 w 1096542"/>
              <a:gd name="connsiteY706" fmla="*/ 72748 h 380776"/>
              <a:gd name="connsiteX707" fmla="*/ 949951 w 1096542"/>
              <a:gd name="connsiteY707" fmla="*/ 72748 h 380776"/>
              <a:gd name="connsiteX708" fmla="*/ 951082 w 1096542"/>
              <a:gd name="connsiteY708" fmla="*/ 72748 h 380776"/>
              <a:gd name="connsiteX709" fmla="*/ 954510 w 1096542"/>
              <a:gd name="connsiteY709" fmla="*/ 72748 h 380776"/>
              <a:gd name="connsiteX710" fmla="*/ 955641 w 1096542"/>
              <a:gd name="connsiteY710" fmla="*/ 72748 h 380776"/>
              <a:gd name="connsiteX711" fmla="*/ 957902 w 1096542"/>
              <a:gd name="connsiteY711" fmla="*/ 70485 h 380776"/>
              <a:gd name="connsiteX712" fmla="*/ 959033 w 1096542"/>
              <a:gd name="connsiteY712" fmla="*/ 69354 h 380776"/>
              <a:gd name="connsiteX713" fmla="*/ 961295 w 1096542"/>
              <a:gd name="connsiteY713" fmla="*/ 67092 h 380776"/>
              <a:gd name="connsiteX714" fmla="*/ 961295 w 1096542"/>
              <a:gd name="connsiteY714" fmla="*/ 65925 h 380776"/>
              <a:gd name="connsiteX715" fmla="*/ 962461 w 1096542"/>
              <a:gd name="connsiteY715" fmla="*/ 64794 h 380776"/>
              <a:gd name="connsiteX716" fmla="*/ 964723 w 1096542"/>
              <a:gd name="connsiteY716" fmla="*/ 64794 h 380776"/>
              <a:gd name="connsiteX717" fmla="*/ 965854 w 1096542"/>
              <a:gd name="connsiteY717" fmla="*/ 64794 h 380776"/>
              <a:gd name="connsiteX718" fmla="*/ 968116 w 1096542"/>
              <a:gd name="connsiteY718" fmla="*/ 64794 h 380776"/>
              <a:gd name="connsiteX719" fmla="*/ 970413 w 1096542"/>
              <a:gd name="connsiteY719" fmla="*/ 65925 h 380776"/>
              <a:gd name="connsiteX720" fmla="*/ 974937 w 1096542"/>
              <a:gd name="connsiteY720" fmla="*/ 64794 h 380776"/>
              <a:gd name="connsiteX721" fmla="*/ 976067 w 1096542"/>
              <a:gd name="connsiteY721" fmla="*/ 63663 h 380776"/>
              <a:gd name="connsiteX722" fmla="*/ 978365 w 1096542"/>
              <a:gd name="connsiteY722" fmla="*/ 63663 h 380776"/>
              <a:gd name="connsiteX723" fmla="*/ 974937 w 1096542"/>
              <a:gd name="connsiteY723" fmla="*/ 59103 h 380776"/>
              <a:gd name="connsiteX724" fmla="*/ 976067 w 1096542"/>
              <a:gd name="connsiteY724" fmla="*/ 56841 h 380776"/>
              <a:gd name="connsiteX725" fmla="*/ 977234 w 1096542"/>
              <a:gd name="connsiteY725" fmla="*/ 56841 h 380776"/>
              <a:gd name="connsiteX726" fmla="*/ 977234 w 1096542"/>
              <a:gd name="connsiteY726" fmla="*/ 55710 h 380776"/>
              <a:gd name="connsiteX727" fmla="*/ 978365 w 1096542"/>
              <a:gd name="connsiteY727" fmla="*/ 53447 h 380776"/>
              <a:gd name="connsiteX728" fmla="*/ 976067 w 1096542"/>
              <a:gd name="connsiteY728" fmla="*/ 54578 h 380776"/>
              <a:gd name="connsiteX729" fmla="*/ 974937 w 1096542"/>
              <a:gd name="connsiteY729" fmla="*/ 53447 h 380776"/>
              <a:gd name="connsiteX730" fmla="*/ 974937 w 1096542"/>
              <a:gd name="connsiteY730" fmla="*/ 52316 h 380776"/>
              <a:gd name="connsiteX731" fmla="*/ 976067 w 1096542"/>
              <a:gd name="connsiteY731" fmla="*/ 51150 h 380776"/>
              <a:gd name="connsiteX732" fmla="*/ 977234 w 1096542"/>
              <a:gd name="connsiteY732" fmla="*/ 47756 h 380776"/>
              <a:gd name="connsiteX733" fmla="*/ 977234 w 1096542"/>
              <a:gd name="connsiteY733" fmla="*/ 44327 h 380776"/>
              <a:gd name="connsiteX734" fmla="*/ 978365 w 1096542"/>
              <a:gd name="connsiteY734" fmla="*/ 43196 h 380776"/>
              <a:gd name="connsiteX735" fmla="*/ 979495 w 1096542"/>
              <a:gd name="connsiteY735" fmla="*/ 42065 h 380776"/>
              <a:gd name="connsiteX736" fmla="*/ 980626 w 1096542"/>
              <a:gd name="connsiteY736" fmla="*/ 40934 h 380776"/>
              <a:gd name="connsiteX737" fmla="*/ 979495 w 1096542"/>
              <a:gd name="connsiteY737" fmla="*/ 38671 h 380776"/>
              <a:gd name="connsiteX738" fmla="*/ 979495 w 1096542"/>
              <a:gd name="connsiteY738" fmla="*/ 36374 h 380776"/>
              <a:gd name="connsiteX739" fmla="*/ 980626 w 1096542"/>
              <a:gd name="connsiteY739" fmla="*/ 30718 h 380776"/>
              <a:gd name="connsiteX740" fmla="*/ 984054 w 1096542"/>
              <a:gd name="connsiteY740" fmla="*/ 29552 h 380776"/>
              <a:gd name="connsiteX741" fmla="*/ 988578 w 1096542"/>
              <a:gd name="connsiteY741" fmla="*/ 30718 h 380776"/>
              <a:gd name="connsiteX742" fmla="*/ 990840 w 1096542"/>
              <a:gd name="connsiteY742" fmla="*/ 30718 h 380776"/>
              <a:gd name="connsiteX743" fmla="*/ 992006 w 1096542"/>
              <a:gd name="connsiteY743" fmla="*/ 32980 h 380776"/>
              <a:gd name="connsiteX744" fmla="*/ 994268 w 1096542"/>
              <a:gd name="connsiteY744" fmla="*/ 34111 h 380776"/>
              <a:gd name="connsiteX745" fmla="*/ 995399 w 1096542"/>
              <a:gd name="connsiteY745" fmla="*/ 34111 h 380776"/>
              <a:gd name="connsiteX746" fmla="*/ 996530 w 1096542"/>
              <a:gd name="connsiteY746" fmla="*/ 31849 h 380776"/>
              <a:gd name="connsiteX747" fmla="*/ 1001088 w 1096542"/>
              <a:gd name="connsiteY747" fmla="*/ 29552 h 380776"/>
              <a:gd name="connsiteX748" fmla="*/ 1002219 w 1096542"/>
              <a:gd name="connsiteY748" fmla="*/ 28420 h 380776"/>
              <a:gd name="connsiteX749" fmla="*/ 1003350 w 1096542"/>
              <a:gd name="connsiteY749" fmla="*/ 28420 h 380776"/>
              <a:gd name="connsiteX750" fmla="*/ 1005612 w 1096542"/>
              <a:gd name="connsiteY750" fmla="*/ 28420 h 380776"/>
              <a:gd name="connsiteX751" fmla="*/ 1005612 w 1096542"/>
              <a:gd name="connsiteY751" fmla="*/ 27289 h 380776"/>
              <a:gd name="connsiteX752" fmla="*/ 1005612 w 1096542"/>
              <a:gd name="connsiteY752" fmla="*/ 25027 h 380776"/>
              <a:gd name="connsiteX753" fmla="*/ 1006778 w 1096542"/>
              <a:gd name="connsiteY753" fmla="*/ 25027 h 380776"/>
              <a:gd name="connsiteX754" fmla="*/ 1009040 w 1096542"/>
              <a:gd name="connsiteY754" fmla="*/ 25027 h 380776"/>
              <a:gd name="connsiteX755" fmla="*/ 1009040 w 1096542"/>
              <a:gd name="connsiteY755" fmla="*/ 23896 h 380776"/>
              <a:gd name="connsiteX756" fmla="*/ 1007909 w 1096542"/>
              <a:gd name="connsiteY756" fmla="*/ 22765 h 380776"/>
              <a:gd name="connsiteX757" fmla="*/ 1010171 w 1096542"/>
              <a:gd name="connsiteY757" fmla="*/ 22765 h 380776"/>
              <a:gd name="connsiteX758" fmla="*/ 1011302 w 1096542"/>
              <a:gd name="connsiteY758" fmla="*/ 22765 h 380776"/>
              <a:gd name="connsiteX759" fmla="*/ 1012433 w 1096542"/>
              <a:gd name="connsiteY759" fmla="*/ 22765 h 380776"/>
              <a:gd name="connsiteX760" fmla="*/ 1013599 w 1096542"/>
              <a:gd name="connsiteY760" fmla="*/ 22765 h 380776"/>
              <a:gd name="connsiteX761" fmla="*/ 1016992 w 1096542"/>
              <a:gd name="connsiteY761" fmla="*/ 19336 h 380776"/>
              <a:gd name="connsiteX762" fmla="*/ 1023812 w 1096542"/>
              <a:gd name="connsiteY762" fmla="*/ 17073 h 380776"/>
              <a:gd name="connsiteX763" fmla="*/ 1026074 w 1096542"/>
              <a:gd name="connsiteY763" fmla="*/ 18205 h 380776"/>
              <a:gd name="connsiteX764" fmla="*/ 1030633 w 1096542"/>
              <a:gd name="connsiteY764" fmla="*/ 19336 h 380776"/>
              <a:gd name="connsiteX765" fmla="*/ 1032895 w 1096542"/>
              <a:gd name="connsiteY765" fmla="*/ 20467 h 380776"/>
              <a:gd name="connsiteX766" fmla="*/ 1034026 w 1096542"/>
              <a:gd name="connsiteY766" fmla="*/ 20467 h 380776"/>
              <a:gd name="connsiteX767" fmla="*/ 1036323 w 1096542"/>
              <a:gd name="connsiteY767" fmla="*/ 19336 h 380776"/>
              <a:gd name="connsiteX768" fmla="*/ 1038585 w 1096542"/>
              <a:gd name="connsiteY768" fmla="*/ 20467 h 380776"/>
              <a:gd name="connsiteX769" fmla="*/ 1039716 w 1096542"/>
              <a:gd name="connsiteY769" fmla="*/ 20467 h 380776"/>
              <a:gd name="connsiteX770" fmla="*/ 1043144 w 1096542"/>
              <a:gd name="connsiteY770" fmla="*/ 21598 h 380776"/>
              <a:gd name="connsiteX771" fmla="*/ 1044274 w 1096542"/>
              <a:gd name="connsiteY771" fmla="*/ 21598 h 380776"/>
              <a:gd name="connsiteX772" fmla="*/ 1047667 w 1096542"/>
              <a:gd name="connsiteY772" fmla="*/ 22765 h 380776"/>
              <a:gd name="connsiteX773" fmla="*/ 1049929 w 1096542"/>
              <a:gd name="connsiteY773" fmla="*/ 21598 h 380776"/>
              <a:gd name="connsiteX774" fmla="*/ 1051095 w 1096542"/>
              <a:gd name="connsiteY774" fmla="*/ 20467 h 380776"/>
              <a:gd name="connsiteX775" fmla="*/ 1052226 w 1096542"/>
              <a:gd name="connsiteY775" fmla="*/ 20467 h 380776"/>
              <a:gd name="connsiteX776" fmla="*/ 1053357 w 1096542"/>
              <a:gd name="connsiteY776" fmla="*/ 21598 h 380776"/>
              <a:gd name="connsiteX777" fmla="*/ 1056750 w 1096542"/>
              <a:gd name="connsiteY777" fmla="*/ 23896 h 380776"/>
              <a:gd name="connsiteX778" fmla="*/ 1059047 w 1096542"/>
              <a:gd name="connsiteY778" fmla="*/ 26158 h 380776"/>
              <a:gd name="connsiteX779" fmla="*/ 1063570 w 1096542"/>
              <a:gd name="connsiteY779" fmla="*/ 29552 h 380776"/>
              <a:gd name="connsiteX780" fmla="*/ 1066998 w 1096542"/>
              <a:gd name="connsiteY780" fmla="*/ 31849 h 380776"/>
              <a:gd name="connsiteX781" fmla="*/ 1066998 w 1096542"/>
              <a:gd name="connsiteY781" fmla="*/ 34111 h 380776"/>
              <a:gd name="connsiteX782" fmla="*/ 1065867 w 1096542"/>
              <a:gd name="connsiteY782" fmla="*/ 36374 h 380776"/>
              <a:gd name="connsiteX783" fmla="*/ 1066998 w 1096542"/>
              <a:gd name="connsiteY783" fmla="*/ 38671 h 380776"/>
              <a:gd name="connsiteX784" fmla="*/ 1066998 w 1096542"/>
              <a:gd name="connsiteY784" fmla="*/ 39803 h 380776"/>
              <a:gd name="connsiteX785" fmla="*/ 1069260 w 1096542"/>
              <a:gd name="connsiteY785" fmla="*/ 42065 h 380776"/>
              <a:gd name="connsiteX786" fmla="*/ 1071522 w 1096542"/>
              <a:gd name="connsiteY786" fmla="*/ 45494 h 380776"/>
              <a:gd name="connsiteX787" fmla="*/ 1072688 w 1096542"/>
              <a:gd name="connsiteY787" fmla="*/ 45494 h 380776"/>
              <a:gd name="connsiteX788" fmla="*/ 1076081 w 1096542"/>
              <a:gd name="connsiteY788" fmla="*/ 43196 h 380776"/>
              <a:gd name="connsiteX789" fmla="*/ 1077212 w 1096542"/>
              <a:gd name="connsiteY789" fmla="*/ 44327 h 380776"/>
              <a:gd name="connsiteX790" fmla="*/ 1078343 w 1096542"/>
              <a:gd name="connsiteY790" fmla="*/ 45494 h 380776"/>
              <a:gd name="connsiteX791" fmla="*/ 1079474 w 1096542"/>
              <a:gd name="connsiteY791" fmla="*/ 45494 h 380776"/>
              <a:gd name="connsiteX792" fmla="*/ 1080640 w 1096542"/>
              <a:gd name="connsiteY792" fmla="*/ 45494 h 380776"/>
              <a:gd name="connsiteX793" fmla="*/ 1080640 w 1096542"/>
              <a:gd name="connsiteY793" fmla="*/ 46625 h 380776"/>
              <a:gd name="connsiteX794" fmla="*/ 1081771 w 1096542"/>
              <a:gd name="connsiteY794" fmla="*/ 46625 h 380776"/>
              <a:gd name="connsiteX795" fmla="*/ 1082902 w 1096542"/>
              <a:gd name="connsiteY795" fmla="*/ 44327 h 380776"/>
              <a:gd name="connsiteX796" fmla="*/ 1086294 w 1096542"/>
              <a:gd name="connsiteY796" fmla="*/ 46625 h 380776"/>
              <a:gd name="connsiteX797" fmla="*/ 1088591 w 1096542"/>
              <a:gd name="connsiteY797" fmla="*/ 45494 h 380776"/>
              <a:gd name="connsiteX798" fmla="*/ 1090853 w 1096542"/>
              <a:gd name="connsiteY798" fmla="*/ 46625 h 380776"/>
              <a:gd name="connsiteX799" fmla="*/ 1091984 w 1096542"/>
              <a:gd name="connsiteY799" fmla="*/ 46625 h 380776"/>
              <a:gd name="connsiteX800" fmla="*/ 1093115 w 1096542"/>
              <a:gd name="connsiteY800" fmla="*/ 47756 h 380776"/>
              <a:gd name="connsiteX801" fmla="*/ 1091984 w 1096542"/>
              <a:gd name="connsiteY801" fmla="*/ 47756 h 380776"/>
              <a:gd name="connsiteX802" fmla="*/ 1090853 w 1096542"/>
              <a:gd name="connsiteY802" fmla="*/ 47756 h 380776"/>
              <a:gd name="connsiteX803" fmla="*/ 1091984 w 1096542"/>
              <a:gd name="connsiteY803" fmla="*/ 50018 h 380776"/>
              <a:gd name="connsiteX804" fmla="*/ 1093115 w 1096542"/>
              <a:gd name="connsiteY804" fmla="*/ 52316 h 380776"/>
              <a:gd name="connsiteX805" fmla="*/ 1094246 w 1096542"/>
              <a:gd name="connsiteY805" fmla="*/ 53447 h 380776"/>
              <a:gd name="connsiteX806" fmla="*/ 1094246 w 1096542"/>
              <a:gd name="connsiteY806" fmla="*/ 55710 h 380776"/>
              <a:gd name="connsiteX807" fmla="*/ 1096543 w 1096542"/>
              <a:gd name="connsiteY807" fmla="*/ 57972 h 380776"/>
              <a:gd name="connsiteX808" fmla="*/ 1096543 w 1096542"/>
              <a:gd name="connsiteY808" fmla="*/ 60270 h 380776"/>
              <a:gd name="connsiteX809" fmla="*/ 1094246 w 1096542"/>
              <a:gd name="connsiteY809" fmla="*/ 63663 h 380776"/>
              <a:gd name="connsiteX810" fmla="*/ 1091984 w 1096542"/>
              <a:gd name="connsiteY810" fmla="*/ 70485 h 380776"/>
              <a:gd name="connsiteX811" fmla="*/ 1090853 w 1096542"/>
              <a:gd name="connsiteY811" fmla="*/ 70485 h 380776"/>
              <a:gd name="connsiteX812" fmla="*/ 1089722 w 1096542"/>
              <a:gd name="connsiteY812" fmla="*/ 71616 h 380776"/>
              <a:gd name="connsiteX813" fmla="*/ 1090853 w 1096542"/>
              <a:gd name="connsiteY813" fmla="*/ 72748 h 380776"/>
              <a:gd name="connsiteX814" fmla="*/ 1093115 w 1096542"/>
              <a:gd name="connsiteY814" fmla="*/ 72748 h 380776"/>
              <a:gd name="connsiteX815" fmla="*/ 1091984 w 1096542"/>
              <a:gd name="connsiteY815" fmla="*/ 75045 h 380776"/>
              <a:gd name="connsiteX816" fmla="*/ 1093115 w 1096542"/>
              <a:gd name="connsiteY816" fmla="*/ 77308 h 380776"/>
              <a:gd name="connsiteX817" fmla="*/ 1094246 w 1096542"/>
              <a:gd name="connsiteY817" fmla="*/ 80701 h 380776"/>
              <a:gd name="connsiteX818" fmla="*/ 1091984 w 1096542"/>
              <a:gd name="connsiteY818" fmla="*/ 88655 h 380776"/>
              <a:gd name="connsiteX819" fmla="*/ 1091984 w 1096542"/>
              <a:gd name="connsiteY819" fmla="*/ 92083 h 380776"/>
              <a:gd name="connsiteX820" fmla="*/ 1089722 w 1096542"/>
              <a:gd name="connsiteY820" fmla="*/ 92083 h 380776"/>
              <a:gd name="connsiteX821" fmla="*/ 1089722 w 1096542"/>
              <a:gd name="connsiteY821" fmla="*/ 93215 h 380776"/>
              <a:gd name="connsiteX822" fmla="*/ 1090853 w 1096542"/>
              <a:gd name="connsiteY822" fmla="*/ 95477 h 380776"/>
              <a:gd name="connsiteX823" fmla="*/ 1090853 w 1096542"/>
              <a:gd name="connsiteY823" fmla="*/ 96643 h 380776"/>
              <a:gd name="connsiteX824" fmla="*/ 1090853 w 1096542"/>
              <a:gd name="connsiteY824" fmla="*/ 97774 h 380776"/>
              <a:gd name="connsiteX825" fmla="*/ 1091984 w 1096542"/>
              <a:gd name="connsiteY825" fmla="*/ 97774 h 380776"/>
              <a:gd name="connsiteX826" fmla="*/ 1091984 w 1096542"/>
              <a:gd name="connsiteY826" fmla="*/ 103430 h 380776"/>
              <a:gd name="connsiteX827" fmla="*/ 1094246 w 1096542"/>
              <a:gd name="connsiteY827" fmla="*/ 105728 h 380776"/>
              <a:gd name="connsiteX828" fmla="*/ 1094246 w 1096542"/>
              <a:gd name="connsiteY828" fmla="*/ 109121 h 380776"/>
              <a:gd name="connsiteX829" fmla="*/ 1094246 w 1096542"/>
              <a:gd name="connsiteY829" fmla="*/ 110253 h 380776"/>
              <a:gd name="connsiteX830" fmla="*/ 1093115 w 1096542"/>
              <a:gd name="connsiteY830" fmla="*/ 118206 h 380776"/>
              <a:gd name="connsiteX831" fmla="*/ 1091984 w 1096542"/>
              <a:gd name="connsiteY831" fmla="*/ 122766 h 380776"/>
              <a:gd name="connsiteX832" fmla="*/ 1091984 w 1096542"/>
              <a:gd name="connsiteY832" fmla="*/ 126195 h 380776"/>
              <a:gd name="connsiteX833" fmla="*/ 1087425 w 1096542"/>
              <a:gd name="connsiteY833" fmla="*/ 130719 h 380776"/>
              <a:gd name="connsiteX834" fmla="*/ 1087425 w 1096542"/>
              <a:gd name="connsiteY834" fmla="*/ 131851 h 380776"/>
              <a:gd name="connsiteX835" fmla="*/ 1087425 w 1096542"/>
              <a:gd name="connsiteY835" fmla="*/ 132982 h 380776"/>
              <a:gd name="connsiteX836" fmla="*/ 1084032 w 1096542"/>
              <a:gd name="connsiteY836" fmla="*/ 140935 h 380776"/>
              <a:gd name="connsiteX837" fmla="*/ 1079474 w 1096542"/>
              <a:gd name="connsiteY837" fmla="*/ 153449 h 380776"/>
              <a:gd name="connsiteX838" fmla="*/ 1078343 w 1096542"/>
              <a:gd name="connsiteY838" fmla="*/ 156878 h 380776"/>
              <a:gd name="connsiteX839" fmla="*/ 1078343 w 1096542"/>
              <a:gd name="connsiteY839" fmla="*/ 160271 h 380776"/>
              <a:gd name="connsiteX840" fmla="*/ 1077212 w 1096542"/>
              <a:gd name="connsiteY840" fmla="*/ 163700 h 380776"/>
              <a:gd name="connsiteX841" fmla="*/ 1078343 w 1096542"/>
              <a:gd name="connsiteY841" fmla="*/ 163700 h 380776"/>
              <a:gd name="connsiteX842" fmla="*/ 1074950 w 1096542"/>
              <a:gd name="connsiteY842" fmla="*/ 169356 h 380776"/>
              <a:gd name="connsiteX843" fmla="*/ 1073819 w 1096542"/>
              <a:gd name="connsiteY843" fmla="*/ 172784 h 380776"/>
              <a:gd name="connsiteX844" fmla="*/ 1072688 w 1096542"/>
              <a:gd name="connsiteY844" fmla="*/ 175047 h 380776"/>
              <a:gd name="connsiteX845" fmla="*/ 1072688 w 1096542"/>
              <a:gd name="connsiteY845" fmla="*/ 176178 h 380776"/>
              <a:gd name="connsiteX846" fmla="*/ 1074950 w 1096542"/>
              <a:gd name="connsiteY846" fmla="*/ 177309 h 380776"/>
              <a:gd name="connsiteX847" fmla="*/ 1072688 w 1096542"/>
              <a:gd name="connsiteY847" fmla="*/ 183000 h 380776"/>
              <a:gd name="connsiteX848" fmla="*/ 1072688 w 1096542"/>
              <a:gd name="connsiteY848" fmla="*/ 184131 h 380776"/>
              <a:gd name="connsiteX849" fmla="*/ 1073819 w 1096542"/>
              <a:gd name="connsiteY849" fmla="*/ 184131 h 380776"/>
              <a:gd name="connsiteX850" fmla="*/ 1074950 w 1096542"/>
              <a:gd name="connsiteY850" fmla="*/ 185298 h 380776"/>
              <a:gd name="connsiteX851" fmla="*/ 1073819 w 1096542"/>
              <a:gd name="connsiteY851" fmla="*/ 186429 h 380776"/>
              <a:gd name="connsiteX852" fmla="*/ 1071522 w 1096542"/>
              <a:gd name="connsiteY852" fmla="*/ 186429 h 380776"/>
              <a:gd name="connsiteX853" fmla="*/ 1070391 w 1096542"/>
              <a:gd name="connsiteY853" fmla="*/ 187560 h 380776"/>
              <a:gd name="connsiteX854" fmla="*/ 1072688 w 1096542"/>
              <a:gd name="connsiteY854" fmla="*/ 189822 h 380776"/>
              <a:gd name="connsiteX855" fmla="*/ 1068129 w 1096542"/>
              <a:gd name="connsiteY855" fmla="*/ 200038 h 380776"/>
              <a:gd name="connsiteX856" fmla="*/ 1066998 w 1096542"/>
              <a:gd name="connsiteY856" fmla="*/ 204598 h 380776"/>
              <a:gd name="connsiteX857" fmla="*/ 1065867 w 1096542"/>
              <a:gd name="connsiteY857" fmla="*/ 206861 h 380776"/>
              <a:gd name="connsiteX858" fmla="*/ 1064701 w 1096542"/>
              <a:gd name="connsiteY858" fmla="*/ 209158 h 380776"/>
              <a:gd name="connsiteX859" fmla="*/ 1064701 w 1096542"/>
              <a:gd name="connsiteY859" fmla="*/ 210289 h 380776"/>
              <a:gd name="connsiteX860" fmla="*/ 1064701 w 1096542"/>
              <a:gd name="connsiteY860" fmla="*/ 212552 h 380776"/>
              <a:gd name="connsiteX861" fmla="*/ 1063570 w 1096542"/>
              <a:gd name="connsiteY861" fmla="*/ 213683 h 380776"/>
              <a:gd name="connsiteX862" fmla="*/ 1063570 w 1096542"/>
              <a:gd name="connsiteY862" fmla="*/ 215981 h 380776"/>
              <a:gd name="connsiteX863" fmla="*/ 1064701 w 1096542"/>
              <a:gd name="connsiteY863" fmla="*/ 218243 h 380776"/>
              <a:gd name="connsiteX864" fmla="*/ 1063570 w 1096542"/>
              <a:gd name="connsiteY864" fmla="*/ 219374 h 380776"/>
              <a:gd name="connsiteX865" fmla="*/ 1063570 w 1096542"/>
              <a:gd name="connsiteY865" fmla="*/ 221636 h 380776"/>
              <a:gd name="connsiteX866" fmla="*/ 1063570 w 1096542"/>
              <a:gd name="connsiteY866" fmla="*/ 222803 h 380776"/>
              <a:gd name="connsiteX867" fmla="*/ 1062439 w 1096542"/>
              <a:gd name="connsiteY867" fmla="*/ 222803 h 380776"/>
              <a:gd name="connsiteX868" fmla="*/ 1061309 w 1096542"/>
              <a:gd name="connsiteY868" fmla="*/ 221636 h 380776"/>
              <a:gd name="connsiteX869" fmla="*/ 1060178 w 1096542"/>
              <a:gd name="connsiteY869" fmla="*/ 222803 h 380776"/>
              <a:gd name="connsiteX870" fmla="*/ 1059047 w 1096542"/>
              <a:gd name="connsiteY870" fmla="*/ 223934 h 380776"/>
              <a:gd name="connsiteX871" fmla="*/ 1057881 w 1096542"/>
              <a:gd name="connsiteY871" fmla="*/ 226196 h 380776"/>
              <a:gd name="connsiteX872" fmla="*/ 1056750 w 1096542"/>
              <a:gd name="connsiteY872" fmla="*/ 227327 h 380776"/>
              <a:gd name="connsiteX873" fmla="*/ 1056750 w 1096542"/>
              <a:gd name="connsiteY873" fmla="*/ 229590 h 380776"/>
              <a:gd name="connsiteX874" fmla="*/ 1056750 w 1096542"/>
              <a:gd name="connsiteY874" fmla="*/ 230756 h 380776"/>
              <a:gd name="connsiteX875" fmla="*/ 1053357 w 1096542"/>
              <a:gd name="connsiteY875" fmla="*/ 236412 h 380776"/>
              <a:gd name="connsiteX876" fmla="*/ 1052226 w 1096542"/>
              <a:gd name="connsiteY876" fmla="*/ 237543 h 380776"/>
              <a:gd name="connsiteX877" fmla="*/ 1053357 w 1096542"/>
              <a:gd name="connsiteY877" fmla="*/ 240972 h 380776"/>
              <a:gd name="connsiteX878" fmla="*/ 1051095 w 1096542"/>
              <a:gd name="connsiteY878" fmla="*/ 242103 h 380776"/>
              <a:gd name="connsiteX879" fmla="*/ 1049929 w 1096542"/>
              <a:gd name="connsiteY879" fmla="*/ 244366 h 380776"/>
              <a:gd name="connsiteX880" fmla="*/ 1051095 w 1096542"/>
              <a:gd name="connsiteY880" fmla="*/ 246663 h 380776"/>
              <a:gd name="connsiteX881" fmla="*/ 1051095 w 1096542"/>
              <a:gd name="connsiteY881" fmla="*/ 247794 h 380776"/>
              <a:gd name="connsiteX882" fmla="*/ 1049929 w 1096542"/>
              <a:gd name="connsiteY882" fmla="*/ 248926 h 380776"/>
              <a:gd name="connsiteX883" fmla="*/ 1048798 w 1096542"/>
              <a:gd name="connsiteY883" fmla="*/ 251188 h 380776"/>
              <a:gd name="connsiteX884" fmla="*/ 1049929 w 1096542"/>
              <a:gd name="connsiteY884" fmla="*/ 253485 h 380776"/>
              <a:gd name="connsiteX885" fmla="*/ 1046536 w 1096542"/>
              <a:gd name="connsiteY885" fmla="*/ 258010 h 380776"/>
              <a:gd name="connsiteX886" fmla="*/ 1046536 w 1096542"/>
              <a:gd name="connsiteY886" fmla="*/ 260308 h 380776"/>
              <a:gd name="connsiteX887" fmla="*/ 1047667 w 1096542"/>
              <a:gd name="connsiteY887" fmla="*/ 260308 h 380776"/>
              <a:gd name="connsiteX888" fmla="*/ 1046536 w 1096542"/>
              <a:gd name="connsiteY888" fmla="*/ 262570 h 380776"/>
              <a:gd name="connsiteX889" fmla="*/ 1045405 w 1096542"/>
              <a:gd name="connsiteY889" fmla="*/ 262570 h 380776"/>
              <a:gd name="connsiteX890" fmla="*/ 1041977 w 1096542"/>
              <a:gd name="connsiteY890" fmla="*/ 267095 h 380776"/>
              <a:gd name="connsiteX891" fmla="*/ 1041977 w 1096542"/>
              <a:gd name="connsiteY891" fmla="*/ 270524 h 380776"/>
              <a:gd name="connsiteX892" fmla="*/ 1043144 w 1096542"/>
              <a:gd name="connsiteY892" fmla="*/ 273917 h 380776"/>
              <a:gd name="connsiteX893" fmla="*/ 1043144 w 1096542"/>
              <a:gd name="connsiteY893" fmla="*/ 275084 h 380776"/>
              <a:gd name="connsiteX894" fmla="*/ 1040846 w 1096542"/>
              <a:gd name="connsiteY894" fmla="*/ 276215 h 380776"/>
              <a:gd name="connsiteX895" fmla="*/ 1038585 w 1096542"/>
              <a:gd name="connsiteY895" fmla="*/ 283037 h 380776"/>
              <a:gd name="connsiteX896" fmla="*/ 1038585 w 1096542"/>
              <a:gd name="connsiteY896" fmla="*/ 280739 h 380776"/>
              <a:gd name="connsiteX897" fmla="*/ 1035157 w 1096542"/>
              <a:gd name="connsiteY897" fmla="*/ 278477 h 380776"/>
              <a:gd name="connsiteX898" fmla="*/ 1030633 w 1096542"/>
              <a:gd name="connsiteY898" fmla="*/ 278477 h 380776"/>
              <a:gd name="connsiteX899" fmla="*/ 1029502 w 1096542"/>
              <a:gd name="connsiteY899" fmla="*/ 278477 h 380776"/>
              <a:gd name="connsiteX900" fmla="*/ 1027205 w 1096542"/>
              <a:gd name="connsiteY900" fmla="*/ 278477 h 380776"/>
              <a:gd name="connsiteX901" fmla="*/ 1024943 w 1096542"/>
              <a:gd name="connsiteY901" fmla="*/ 277346 h 380776"/>
              <a:gd name="connsiteX902" fmla="*/ 1022681 w 1096542"/>
              <a:gd name="connsiteY902" fmla="*/ 278477 h 380776"/>
              <a:gd name="connsiteX903" fmla="*/ 1018123 w 1096542"/>
              <a:gd name="connsiteY903" fmla="*/ 276215 h 380776"/>
              <a:gd name="connsiteX904" fmla="*/ 1015861 w 1096542"/>
              <a:gd name="connsiteY904" fmla="*/ 276215 h 380776"/>
              <a:gd name="connsiteX905" fmla="*/ 1014730 w 1096542"/>
              <a:gd name="connsiteY905" fmla="*/ 276215 h 380776"/>
              <a:gd name="connsiteX906" fmla="*/ 1005612 w 1096542"/>
              <a:gd name="connsiteY906" fmla="*/ 273917 h 380776"/>
              <a:gd name="connsiteX907" fmla="*/ 997660 w 1096542"/>
              <a:gd name="connsiteY907" fmla="*/ 271655 h 380776"/>
              <a:gd name="connsiteX908" fmla="*/ 996530 w 1096542"/>
              <a:gd name="connsiteY908" fmla="*/ 269392 h 380776"/>
              <a:gd name="connsiteX909" fmla="*/ 995399 w 1096542"/>
              <a:gd name="connsiteY909" fmla="*/ 269392 h 380776"/>
              <a:gd name="connsiteX910" fmla="*/ 994268 w 1096542"/>
              <a:gd name="connsiteY910" fmla="*/ 269392 h 380776"/>
              <a:gd name="connsiteX911" fmla="*/ 992006 w 1096542"/>
              <a:gd name="connsiteY911" fmla="*/ 269392 h 380776"/>
              <a:gd name="connsiteX912" fmla="*/ 992006 w 1096542"/>
              <a:gd name="connsiteY912" fmla="*/ 270524 h 380776"/>
              <a:gd name="connsiteX913" fmla="*/ 988578 w 1096542"/>
              <a:gd name="connsiteY913" fmla="*/ 270524 h 380776"/>
              <a:gd name="connsiteX914" fmla="*/ 987447 w 1096542"/>
              <a:gd name="connsiteY914" fmla="*/ 269392 h 380776"/>
              <a:gd name="connsiteX915" fmla="*/ 987447 w 1096542"/>
              <a:gd name="connsiteY915" fmla="*/ 268261 h 380776"/>
              <a:gd name="connsiteX916" fmla="*/ 986316 w 1096542"/>
              <a:gd name="connsiteY916" fmla="*/ 268261 h 380776"/>
              <a:gd name="connsiteX917" fmla="*/ 987447 w 1096542"/>
              <a:gd name="connsiteY917" fmla="*/ 265964 h 380776"/>
              <a:gd name="connsiteX918" fmla="*/ 986316 w 1096542"/>
              <a:gd name="connsiteY918" fmla="*/ 265964 h 380776"/>
              <a:gd name="connsiteX919" fmla="*/ 985185 w 1096542"/>
              <a:gd name="connsiteY919" fmla="*/ 265964 h 380776"/>
              <a:gd name="connsiteX920" fmla="*/ 984054 w 1096542"/>
              <a:gd name="connsiteY920" fmla="*/ 265964 h 380776"/>
              <a:gd name="connsiteX921" fmla="*/ 984054 w 1096542"/>
              <a:gd name="connsiteY921" fmla="*/ 267095 h 380776"/>
              <a:gd name="connsiteX922" fmla="*/ 981757 w 1096542"/>
              <a:gd name="connsiteY922" fmla="*/ 267095 h 380776"/>
              <a:gd name="connsiteX923" fmla="*/ 981757 w 1096542"/>
              <a:gd name="connsiteY923" fmla="*/ 268261 h 380776"/>
              <a:gd name="connsiteX924" fmla="*/ 980626 w 1096542"/>
              <a:gd name="connsiteY924" fmla="*/ 267095 h 380776"/>
              <a:gd name="connsiteX925" fmla="*/ 980626 w 1096542"/>
              <a:gd name="connsiteY925" fmla="*/ 265964 h 380776"/>
              <a:gd name="connsiteX926" fmla="*/ 979495 w 1096542"/>
              <a:gd name="connsiteY926" fmla="*/ 267095 h 380776"/>
              <a:gd name="connsiteX927" fmla="*/ 979495 w 1096542"/>
              <a:gd name="connsiteY927" fmla="*/ 265964 h 380776"/>
              <a:gd name="connsiteX928" fmla="*/ 977234 w 1096542"/>
              <a:gd name="connsiteY928" fmla="*/ 265964 h 380776"/>
              <a:gd name="connsiteX929" fmla="*/ 974937 w 1096542"/>
              <a:gd name="connsiteY929" fmla="*/ 268261 h 380776"/>
              <a:gd name="connsiteX930" fmla="*/ 974937 w 1096542"/>
              <a:gd name="connsiteY930" fmla="*/ 265964 h 380776"/>
              <a:gd name="connsiteX931" fmla="*/ 973806 w 1096542"/>
              <a:gd name="connsiteY931" fmla="*/ 267095 h 380776"/>
              <a:gd name="connsiteX932" fmla="*/ 972675 w 1096542"/>
              <a:gd name="connsiteY932" fmla="*/ 268261 h 380776"/>
              <a:gd name="connsiteX933" fmla="*/ 970413 w 1096542"/>
              <a:gd name="connsiteY933" fmla="*/ 268261 h 380776"/>
              <a:gd name="connsiteX934" fmla="*/ 969282 w 1096542"/>
              <a:gd name="connsiteY934" fmla="*/ 270524 h 380776"/>
              <a:gd name="connsiteX935" fmla="*/ 968116 w 1096542"/>
              <a:gd name="connsiteY935" fmla="*/ 270524 h 380776"/>
              <a:gd name="connsiteX936" fmla="*/ 966985 w 1096542"/>
              <a:gd name="connsiteY936" fmla="*/ 270524 h 380776"/>
              <a:gd name="connsiteX937" fmla="*/ 965854 w 1096542"/>
              <a:gd name="connsiteY937" fmla="*/ 271655 h 380776"/>
              <a:gd name="connsiteX938" fmla="*/ 964723 w 1096542"/>
              <a:gd name="connsiteY938" fmla="*/ 273917 h 380776"/>
              <a:gd name="connsiteX939" fmla="*/ 961295 w 1096542"/>
              <a:gd name="connsiteY939" fmla="*/ 273917 h 380776"/>
              <a:gd name="connsiteX940" fmla="*/ 959033 w 1096542"/>
              <a:gd name="connsiteY940" fmla="*/ 276215 h 380776"/>
              <a:gd name="connsiteX941" fmla="*/ 957902 w 1096542"/>
              <a:gd name="connsiteY941" fmla="*/ 277346 h 380776"/>
              <a:gd name="connsiteX942" fmla="*/ 956772 w 1096542"/>
              <a:gd name="connsiteY942" fmla="*/ 277346 h 380776"/>
              <a:gd name="connsiteX943" fmla="*/ 955641 w 1096542"/>
              <a:gd name="connsiteY943" fmla="*/ 277346 h 380776"/>
              <a:gd name="connsiteX944" fmla="*/ 954510 w 1096542"/>
              <a:gd name="connsiteY944" fmla="*/ 277346 h 380776"/>
              <a:gd name="connsiteX945" fmla="*/ 952213 w 1096542"/>
              <a:gd name="connsiteY945" fmla="*/ 279608 h 380776"/>
              <a:gd name="connsiteX946" fmla="*/ 948820 w 1096542"/>
              <a:gd name="connsiteY946" fmla="*/ 279608 h 380776"/>
              <a:gd name="connsiteX947" fmla="*/ 947689 w 1096542"/>
              <a:gd name="connsiteY947" fmla="*/ 281906 h 380776"/>
              <a:gd name="connsiteX948" fmla="*/ 945392 w 1096542"/>
              <a:gd name="connsiteY948" fmla="*/ 280739 h 380776"/>
              <a:gd name="connsiteX949" fmla="*/ 944261 w 1096542"/>
              <a:gd name="connsiteY949" fmla="*/ 281906 h 380776"/>
              <a:gd name="connsiteX950" fmla="*/ 943130 w 1096542"/>
              <a:gd name="connsiteY950" fmla="*/ 281906 h 380776"/>
              <a:gd name="connsiteX951" fmla="*/ 941999 w 1096542"/>
              <a:gd name="connsiteY951" fmla="*/ 281906 h 380776"/>
              <a:gd name="connsiteX952" fmla="*/ 939737 w 1096542"/>
              <a:gd name="connsiteY952" fmla="*/ 283037 h 380776"/>
              <a:gd name="connsiteX953" fmla="*/ 937440 w 1096542"/>
              <a:gd name="connsiteY953" fmla="*/ 281906 h 380776"/>
              <a:gd name="connsiteX954" fmla="*/ 935179 w 1096542"/>
              <a:gd name="connsiteY954" fmla="*/ 280739 h 380776"/>
              <a:gd name="connsiteX955" fmla="*/ 934048 w 1096542"/>
              <a:gd name="connsiteY955" fmla="*/ 279608 h 380776"/>
              <a:gd name="connsiteX956" fmla="*/ 932917 w 1096542"/>
              <a:gd name="connsiteY956" fmla="*/ 279608 h 380776"/>
              <a:gd name="connsiteX957" fmla="*/ 934048 w 1096542"/>
              <a:gd name="connsiteY957" fmla="*/ 278477 h 380776"/>
              <a:gd name="connsiteX958" fmla="*/ 932917 w 1096542"/>
              <a:gd name="connsiteY958" fmla="*/ 277346 h 380776"/>
              <a:gd name="connsiteX959" fmla="*/ 934048 w 1096542"/>
              <a:gd name="connsiteY959" fmla="*/ 275084 h 380776"/>
              <a:gd name="connsiteX960" fmla="*/ 934048 w 1096542"/>
              <a:gd name="connsiteY960" fmla="*/ 272786 h 380776"/>
              <a:gd name="connsiteX961" fmla="*/ 934048 w 1096542"/>
              <a:gd name="connsiteY961" fmla="*/ 273917 h 380776"/>
              <a:gd name="connsiteX962" fmla="*/ 932917 w 1096542"/>
              <a:gd name="connsiteY962" fmla="*/ 271655 h 380776"/>
              <a:gd name="connsiteX963" fmla="*/ 931751 w 1096542"/>
              <a:gd name="connsiteY963" fmla="*/ 271655 h 380776"/>
              <a:gd name="connsiteX964" fmla="*/ 929489 w 1096542"/>
              <a:gd name="connsiteY964" fmla="*/ 273917 h 380776"/>
              <a:gd name="connsiteX965" fmla="*/ 927227 w 1096542"/>
              <a:gd name="connsiteY965" fmla="*/ 272786 h 380776"/>
              <a:gd name="connsiteX966" fmla="*/ 926096 w 1096542"/>
              <a:gd name="connsiteY966" fmla="*/ 275084 h 380776"/>
              <a:gd name="connsiteX967" fmla="*/ 923799 w 1096542"/>
              <a:gd name="connsiteY967" fmla="*/ 275084 h 380776"/>
              <a:gd name="connsiteX968" fmla="*/ 922668 w 1096542"/>
              <a:gd name="connsiteY968" fmla="*/ 275084 h 380776"/>
              <a:gd name="connsiteX969" fmla="*/ 920406 w 1096542"/>
              <a:gd name="connsiteY969" fmla="*/ 272786 h 380776"/>
              <a:gd name="connsiteX970" fmla="*/ 915847 w 1096542"/>
              <a:gd name="connsiteY970" fmla="*/ 273917 h 380776"/>
              <a:gd name="connsiteX971" fmla="*/ 914716 w 1096542"/>
              <a:gd name="connsiteY971" fmla="*/ 272786 h 380776"/>
              <a:gd name="connsiteX972" fmla="*/ 913586 w 1096542"/>
              <a:gd name="connsiteY972" fmla="*/ 273917 h 380776"/>
              <a:gd name="connsiteX973" fmla="*/ 912455 w 1096542"/>
              <a:gd name="connsiteY973" fmla="*/ 273917 h 380776"/>
              <a:gd name="connsiteX974" fmla="*/ 911324 w 1096542"/>
              <a:gd name="connsiteY974" fmla="*/ 273917 h 380776"/>
              <a:gd name="connsiteX975" fmla="*/ 911324 w 1096542"/>
              <a:gd name="connsiteY975" fmla="*/ 275084 h 380776"/>
              <a:gd name="connsiteX976" fmla="*/ 910193 w 1096542"/>
              <a:gd name="connsiteY976" fmla="*/ 277346 h 380776"/>
              <a:gd name="connsiteX977" fmla="*/ 909027 w 1096542"/>
              <a:gd name="connsiteY977" fmla="*/ 277346 h 380776"/>
              <a:gd name="connsiteX978" fmla="*/ 906765 w 1096542"/>
              <a:gd name="connsiteY978" fmla="*/ 277346 h 380776"/>
              <a:gd name="connsiteX979" fmla="*/ 905634 w 1096542"/>
              <a:gd name="connsiteY979" fmla="*/ 278477 h 380776"/>
              <a:gd name="connsiteX980" fmla="*/ 903372 w 1096542"/>
              <a:gd name="connsiteY980" fmla="*/ 279608 h 380776"/>
              <a:gd name="connsiteX981" fmla="*/ 903372 w 1096542"/>
              <a:gd name="connsiteY981" fmla="*/ 280739 h 380776"/>
              <a:gd name="connsiteX982" fmla="*/ 902241 w 1096542"/>
              <a:gd name="connsiteY982" fmla="*/ 280739 h 380776"/>
              <a:gd name="connsiteX983" fmla="*/ 901075 w 1096542"/>
              <a:gd name="connsiteY983" fmla="*/ 280739 h 380776"/>
              <a:gd name="connsiteX984" fmla="*/ 898813 w 1096542"/>
              <a:gd name="connsiteY984" fmla="*/ 280739 h 380776"/>
              <a:gd name="connsiteX985" fmla="*/ 896551 w 1096542"/>
              <a:gd name="connsiteY985" fmla="*/ 283037 h 380776"/>
              <a:gd name="connsiteX986" fmla="*/ 891993 w 1096542"/>
              <a:gd name="connsiteY986" fmla="*/ 281906 h 380776"/>
              <a:gd name="connsiteX987" fmla="*/ 886303 w 1096542"/>
              <a:gd name="connsiteY987" fmla="*/ 283037 h 380776"/>
              <a:gd name="connsiteX988" fmla="*/ 882910 w 1096542"/>
              <a:gd name="connsiteY988" fmla="*/ 287562 h 380776"/>
              <a:gd name="connsiteX989" fmla="*/ 876089 w 1096542"/>
              <a:gd name="connsiteY989" fmla="*/ 289859 h 380776"/>
              <a:gd name="connsiteX990" fmla="*/ 874958 w 1096542"/>
              <a:gd name="connsiteY990" fmla="*/ 292122 h 380776"/>
              <a:gd name="connsiteX991" fmla="*/ 876089 w 1096542"/>
              <a:gd name="connsiteY991" fmla="*/ 294384 h 380776"/>
              <a:gd name="connsiteX992" fmla="*/ 878351 w 1096542"/>
              <a:gd name="connsiteY992" fmla="*/ 295515 h 380776"/>
              <a:gd name="connsiteX993" fmla="*/ 879482 w 1096542"/>
              <a:gd name="connsiteY993" fmla="*/ 297813 h 380776"/>
              <a:gd name="connsiteX994" fmla="*/ 878351 w 1096542"/>
              <a:gd name="connsiteY994" fmla="*/ 298944 h 380776"/>
              <a:gd name="connsiteX995" fmla="*/ 878351 w 1096542"/>
              <a:gd name="connsiteY995" fmla="*/ 300075 h 380776"/>
              <a:gd name="connsiteX996" fmla="*/ 876089 w 1096542"/>
              <a:gd name="connsiteY996" fmla="*/ 302337 h 380776"/>
              <a:gd name="connsiteX997" fmla="*/ 873828 w 1096542"/>
              <a:gd name="connsiteY997" fmla="*/ 303469 h 380776"/>
              <a:gd name="connsiteX998" fmla="*/ 873828 w 1096542"/>
              <a:gd name="connsiteY998" fmla="*/ 304635 h 380776"/>
              <a:gd name="connsiteX999" fmla="*/ 872697 w 1096542"/>
              <a:gd name="connsiteY999" fmla="*/ 304635 h 380776"/>
              <a:gd name="connsiteX1000" fmla="*/ 871530 w 1096542"/>
              <a:gd name="connsiteY1000" fmla="*/ 304635 h 380776"/>
              <a:gd name="connsiteX1001" fmla="*/ 869269 w 1096542"/>
              <a:gd name="connsiteY1001" fmla="*/ 304635 h 380776"/>
              <a:gd name="connsiteX1002" fmla="*/ 868138 w 1096542"/>
              <a:gd name="connsiteY1002" fmla="*/ 304635 h 380776"/>
              <a:gd name="connsiteX1003" fmla="*/ 867007 w 1096542"/>
              <a:gd name="connsiteY1003" fmla="*/ 304635 h 380776"/>
              <a:gd name="connsiteX1004" fmla="*/ 865876 w 1096542"/>
              <a:gd name="connsiteY1004" fmla="*/ 305766 h 380776"/>
              <a:gd name="connsiteX1005" fmla="*/ 864710 w 1096542"/>
              <a:gd name="connsiteY1005" fmla="*/ 305766 h 380776"/>
              <a:gd name="connsiteX1006" fmla="*/ 863579 w 1096542"/>
              <a:gd name="connsiteY1006" fmla="*/ 305766 h 380776"/>
              <a:gd name="connsiteX1007" fmla="*/ 862448 w 1096542"/>
              <a:gd name="connsiteY1007" fmla="*/ 309160 h 380776"/>
              <a:gd name="connsiteX1008" fmla="*/ 861317 w 1096542"/>
              <a:gd name="connsiteY1008" fmla="*/ 310291 h 380776"/>
              <a:gd name="connsiteX1009" fmla="*/ 860186 w 1096542"/>
              <a:gd name="connsiteY1009" fmla="*/ 310291 h 380776"/>
              <a:gd name="connsiteX1010" fmla="*/ 860186 w 1096542"/>
              <a:gd name="connsiteY1010" fmla="*/ 312589 h 380776"/>
              <a:gd name="connsiteX1011" fmla="*/ 857924 w 1096542"/>
              <a:gd name="connsiteY1011" fmla="*/ 314851 h 380776"/>
              <a:gd name="connsiteX1012" fmla="*/ 855627 w 1096542"/>
              <a:gd name="connsiteY1012" fmla="*/ 314851 h 380776"/>
              <a:gd name="connsiteX1013" fmla="*/ 852235 w 1096542"/>
              <a:gd name="connsiteY1013" fmla="*/ 314851 h 380776"/>
              <a:gd name="connsiteX1014" fmla="*/ 852235 w 1096542"/>
              <a:gd name="connsiteY1014" fmla="*/ 317113 h 380776"/>
              <a:gd name="connsiteX1015" fmla="*/ 853365 w 1096542"/>
              <a:gd name="connsiteY1015" fmla="*/ 318244 h 380776"/>
              <a:gd name="connsiteX1016" fmla="*/ 853365 w 1096542"/>
              <a:gd name="connsiteY1016" fmla="*/ 319411 h 380776"/>
              <a:gd name="connsiteX1017" fmla="*/ 853365 w 1096542"/>
              <a:gd name="connsiteY1017" fmla="*/ 321673 h 380776"/>
              <a:gd name="connsiteX1018" fmla="*/ 855627 w 1096542"/>
              <a:gd name="connsiteY1018" fmla="*/ 321673 h 380776"/>
              <a:gd name="connsiteX1019" fmla="*/ 856758 w 1096542"/>
              <a:gd name="connsiteY1019" fmla="*/ 322804 h 380776"/>
              <a:gd name="connsiteX1020" fmla="*/ 856758 w 1096542"/>
              <a:gd name="connsiteY1020" fmla="*/ 325067 h 380776"/>
              <a:gd name="connsiteX1021" fmla="*/ 859055 w 1096542"/>
              <a:gd name="connsiteY1021" fmla="*/ 326198 h 380776"/>
              <a:gd name="connsiteX1022" fmla="*/ 859055 w 1096542"/>
              <a:gd name="connsiteY1022" fmla="*/ 327364 h 380776"/>
              <a:gd name="connsiteX1023" fmla="*/ 855627 w 1096542"/>
              <a:gd name="connsiteY1023" fmla="*/ 328495 h 380776"/>
              <a:gd name="connsiteX1024" fmla="*/ 854496 w 1096542"/>
              <a:gd name="connsiteY1024" fmla="*/ 327364 h 380776"/>
              <a:gd name="connsiteX1025" fmla="*/ 854496 w 1096542"/>
              <a:gd name="connsiteY1025" fmla="*/ 328495 h 380776"/>
              <a:gd name="connsiteX1026" fmla="*/ 853365 w 1096542"/>
              <a:gd name="connsiteY1026" fmla="*/ 328495 h 380776"/>
              <a:gd name="connsiteX1027" fmla="*/ 853365 w 1096542"/>
              <a:gd name="connsiteY1027" fmla="*/ 327364 h 380776"/>
              <a:gd name="connsiteX1028" fmla="*/ 852235 w 1096542"/>
              <a:gd name="connsiteY1028" fmla="*/ 327364 h 380776"/>
              <a:gd name="connsiteX1029" fmla="*/ 851104 w 1096542"/>
              <a:gd name="connsiteY1029" fmla="*/ 326198 h 380776"/>
              <a:gd name="connsiteX1030" fmla="*/ 848807 w 1096542"/>
              <a:gd name="connsiteY1030" fmla="*/ 327364 h 380776"/>
              <a:gd name="connsiteX1031" fmla="*/ 847676 w 1096542"/>
              <a:gd name="connsiteY1031" fmla="*/ 327364 h 380776"/>
              <a:gd name="connsiteX1032" fmla="*/ 847676 w 1096542"/>
              <a:gd name="connsiteY1032" fmla="*/ 328495 h 380776"/>
              <a:gd name="connsiteX1033" fmla="*/ 846545 w 1096542"/>
              <a:gd name="connsiteY1033" fmla="*/ 327364 h 380776"/>
              <a:gd name="connsiteX1034" fmla="*/ 845414 w 1096542"/>
              <a:gd name="connsiteY1034" fmla="*/ 328495 h 380776"/>
              <a:gd name="connsiteX1035" fmla="*/ 845414 w 1096542"/>
              <a:gd name="connsiteY1035" fmla="*/ 327364 h 380776"/>
              <a:gd name="connsiteX1036" fmla="*/ 844283 w 1096542"/>
              <a:gd name="connsiteY1036" fmla="*/ 328495 h 380776"/>
              <a:gd name="connsiteX1037" fmla="*/ 843152 w 1096542"/>
              <a:gd name="connsiteY1037" fmla="*/ 329627 h 380776"/>
              <a:gd name="connsiteX1038" fmla="*/ 841986 w 1096542"/>
              <a:gd name="connsiteY1038" fmla="*/ 331889 h 380776"/>
              <a:gd name="connsiteX1039" fmla="*/ 840855 w 1096542"/>
              <a:gd name="connsiteY1039" fmla="*/ 333020 h 380776"/>
              <a:gd name="connsiteX1040" fmla="*/ 839724 w 1096542"/>
              <a:gd name="connsiteY1040" fmla="*/ 333020 h 380776"/>
              <a:gd name="connsiteX1041" fmla="*/ 837462 w 1096542"/>
              <a:gd name="connsiteY1041" fmla="*/ 331889 h 380776"/>
              <a:gd name="connsiteX1042" fmla="*/ 837462 w 1096542"/>
              <a:gd name="connsiteY1042" fmla="*/ 333020 h 380776"/>
              <a:gd name="connsiteX1043" fmla="*/ 838593 w 1096542"/>
              <a:gd name="connsiteY1043" fmla="*/ 334187 h 380776"/>
              <a:gd name="connsiteX1044" fmla="*/ 837462 w 1096542"/>
              <a:gd name="connsiteY1044" fmla="*/ 335318 h 380776"/>
              <a:gd name="connsiteX1045" fmla="*/ 836331 w 1096542"/>
              <a:gd name="connsiteY1045" fmla="*/ 336449 h 380776"/>
              <a:gd name="connsiteX1046" fmla="*/ 834034 w 1096542"/>
              <a:gd name="connsiteY1046" fmla="*/ 335318 h 380776"/>
              <a:gd name="connsiteX1047" fmla="*/ 831772 w 1096542"/>
              <a:gd name="connsiteY1047" fmla="*/ 336449 h 380776"/>
              <a:gd name="connsiteX1048" fmla="*/ 829511 w 1096542"/>
              <a:gd name="connsiteY1048" fmla="*/ 336449 h 380776"/>
              <a:gd name="connsiteX1049" fmla="*/ 828380 w 1096542"/>
              <a:gd name="connsiteY1049" fmla="*/ 335318 h 380776"/>
              <a:gd name="connsiteX1050" fmla="*/ 827214 w 1096542"/>
              <a:gd name="connsiteY1050" fmla="*/ 337580 h 380776"/>
              <a:gd name="connsiteX1051" fmla="*/ 826083 w 1096542"/>
              <a:gd name="connsiteY1051" fmla="*/ 336449 h 380776"/>
              <a:gd name="connsiteX1052" fmla="*/ 826083 w 1096542"/>
              <a:gd name="connsiteY1052" fmla="*/ 334187 h 380776"/>
              <a:gd name="connsiteX1053" fmla="*/ 823821 w 1096542"/>
              <a:gd name="connsiteY1053" fmla="*/ 334187 h 380776"/>
              <a:gd name="connsiteX1054" fmla="*/ 823821 w 1096542"/>
              <a:gd name="connsiteY1054" fmla="*/ 335318 h 380776"/>
              <a:gd name="connsiteX1055" fmla="*/ 821559 w 1096542"/>
              <a:gd name="connsiteY1055" fmla="*/ 336449 h 380776"/>
              <a:gd name="connsiteX1056" fmla="*/ 821559 w 1096542"/>
              <a:gd name="connsiteY1056" fmla="*/ 337580 h 380776"/>
              <a:gd name="connsiteX1057" fmla="*/ 820393 w 1096542"/>
              <a:gd name="connsiteY1057" fmla="*/ 337580 h 380776"/>
              <a:gd name="connsiteX1058" fmla="*/ 819262 w 1096542"/>
              <a:gd name="connsiteY1058" fmla="*/ 338711 h 380776"/>
              <a:gd name="connsiteX1059" fmla="*/ 818131 w 1096542"/>
              <a:gd name="connsiteY1059" fmla="*/ 339842 h 380776"/>
              <a:gd name="connsiteX1060" fmla="*/ 817000 w 1096542"/>
              <a:gd name="connsiteY1060" fmla="*/ 338711 h 380776"/>
              <a:gd name="connsiteX1061" fmla="*/ 815869 w 1096542"/>
              <a:gd name="connsiteY1061" fmla="*/ 338711 h 380776"/>
              <a:gd name="connsiteX1062" fmla="*/ 814738 w 1096542"/>
              <a:gd name="connsiteY1062" fmla="*/ 341009 h 380776"/>
              <a:gd name="connsiteX1063" fmla="*/ 814738 w 1096542"/>
              <a:gd name="connsiteY1063" fmla="*/ 342140 h 380776"/>
              <a:gd name="connsiteX1064" fmla="*/ 813607 w 1096542"/>
              <a:gd name="connsiteY1064" fmla="*/ 343271 h 380776"/>
              <a:gd name="connsiteX1065" fmla="*/ 812441 w 1096542"/>
              <a:gd name="connsiteY1065" fmla="*/ 344402 h 380776"/>
              <a:gd name="connsiteX1066" fmla="*/ 801097 w 1096542"/>
              <a:gd name="connsiteY1066" fmla="*/ 347796 h 380776"/>
              <a:gd name="connsiteX1067" fmla="*/ 801097 w 1096542"/>
              <a:gd name="connsiteY1067" fmla="*/ 352356 h 380776"/>
              <a:gd name="connsiteX1068" fmla="*/ 802228 w 1096542"/>
              <a:gd name="connsiteY1068" fmla="*/ 352356 h 380776"/>
              <a:gd name="connsiteX1069" fmla="*/ 802228 w 1096542"/>
              <a:gd name="connsiteY1069" fmla="*/ 353487 h 380776"/>
              <a:gd name="connsiteX1070" fmla="*/ 802228 w 1096542"/>
              <a:gd name="connsiteY1070" fmla="*/ 354618 h 380776"/>
              <a:gd name="connsiteX1071" fmla="*/ 801097 w 1096542"/>
              <a:gd name="connsiteY1071" fmla="*/ 354618 h 380776"/>
              <a:gd name="connsiteX1072" fmla="*/ 798835 w 1096542"/>
              <a:gd name="connsiteY1072" fmla="*/ 355749 h 380776"/>
              <a:gd name="connsiteX1073" fmla="*/ 797669 w 1096542"/>
              <a:gd name="connsiteY1073" fmla="*/ 355749 h 380776"/>
              <a:gd name="connsiteX1074" fmla="*/ 795407 w 1096542"/>
              <a:gd name="connsiteY1074" fmla="*/ 356916 h 380776"/>
              <a:gd name="connsiteX1075" fmla="*/ 795407 w 1096542"/>
              <a:gd name="connsiteY1075" fmla="*/ 355749 h 380776"/>
              <a:gd name="connsiteX1076" fmla="*/ 795407 w 1096542"/>
              <a:gd name="connsiteY1076" fmla="*/ 354618 h 380776"/>
              <a:gd name="connsiteX1077" fmla="*/ 794276 w 1096542"/>
              <a:gd name="connsiteY1077" fmla="*/ 354618 h 380776"/>
              <a:gd name="connsiteX1078" fmla="*/ 794276 w 1096542"/>
              <a:gd name="connsiteY1078" fmla="*/ 353487 h 380776"/>
              <a:gd name="connsiteX1079" fmla="*/ 793145 w 1096542"/>
              <a:gd name="connsiteY1079" fmla="*/ 354618 h 380776"/>
              <a:gd name="connsiteX1080" fmla="*/ 793145 w 1096542"/>
              <a:gd name="connsiteY1080" fmla="*/ 353487 h 380776"/>
              <a:gd name="connsiteX1081" fmla="*/ 792014 w 1096542"/>
              <a:gd name="connsiteY1081" fmla="*/ 354618 h 380776"/>
              <a:gd name="connsiteX1082" fmla="*/ 790848 w 1096542"/>
              <a:gd name="connsiteY1082" fmla="*/ 353487 h 380776"/>
              <a:gd name="connsiteX1083" fmla="*/ 790848 w 1096542"/>
              <a:gd name="connsiteY1083" fmla="*/ 352356 h 380776"/>
              <a:gd name="connsiteX1084" fmla="*/ 789717 w 1096542"/>
              <a:gd name="connsiteY1084" fmla="*/ 352356 h 380776"/>
              <a:gd name="connsiteX1085" fmla="*/ 788586 w 1096542"/>
              <a:gd name="connsiteY1085" fmla="*/ 351225 h 380776"/>
              <a:gd name="connsiteX1086" fmla="*/ 788586 w 1096542"/>
              <a:gd name="connsiteY1086" fmla="*/ 352356 h 380776"/>
              <a:gd name="connsiteX1087" fmla="*/ 786325 w 1096542"/>
              <a:gd name="connsiteY1087" fmla="*/ 351225 h 380776"/>
              <a:gd name="connsiteX1088" fmla="*/ 782897 w 1096542"/>
              <a:gd name="connsiteY1088" fmla="*/ 346665 h 380776"/>
              <a:gd name="connsiteX1089" fmla="*/ 780635 w 1096542"/>
              <a:gd name="connsiteY1089" fmla="*/ 345533 h 380776"/>
              <a:gd name="connsiteX1090" fmla="*/ 770421 w 1096542"/>
              <a:gd name="connsiteY1090" fmla="*/ 344402 h 380776"/>
              <a:gd name="connsiteX1091" fmla="*/ 763601 w 1096542"/>
              <a:gd name="connsiteY1091" fmla="*/ 347796 h 380776"/>
              <a:gd name="connsiteX1092" fmla="*/ 756780 w 1096542"/>
              <a:gd name="connsiteY1092" fmla="*/ 347796 h 380776"/>
              <a:gd name="connsiteX1093" fmla="*/ 755649 w 1096542"/>
              <a:gd name="connsiteY1093" fmla="*/ 345533 h 380776"/>
              <a:gd name="connsiteX1094" fmla="*/ 754518 w 1096542"/>
              <a:gd name="connsiteY1094" fmla="*/ 344402 h 380776"/>
              <a:gd name="connsiteX1095" fmla="*/ 751090 w 1096542"/>
              <a:gd name="connsiteY1095" fmla="*/ 344402 h 380776"/>
              <a:gd name="connsiteX1096" fmla="*/ 749959 w 1096542"/>
              <a:gd name="connsiteY1096" fmla="*/ 345533 h 380776"/>
              <a:gd name="connsiteX1097" fmla="*/ 751090 w 1096542"/>
              <a:gd name="connsiteY1097" fmla="*/ 345533 h 380776"/>
              <a:gd name="connsiteX1098" fmla="*/ 747698 w 1096542"/>
              <a:gd name="connsiteY1098" fmla="*/ 346665 h 380776"/>
              <a:gd name="connsiteX1099" fmla="*/ 746567 w 1096542"/>
              <a:gd name="connsiteY1099" fmla="*/ 346665 h 380776"/>
              <a:gd name="connsiteX1100" fmla="*/ 744270 w 1096542"/>
              <a:gd name="connsiteY1100" fmla="*/ 348962 h 380776"/>
              <a:gd name="connsiteX1101" fmla="*/ 742008 w 1096542"/>
              <a:gd name="connsiteY1101" fmla="*/ 353487 h 380776"/>
              <a:gd name="connsiteX1102" fmla="*/ 743139 w 1096542"/>
              <a:gd name="connsiteY1102" fmla="*/ 354618 h 380776"/>
              <a:gd name="connsiteX1103" fmla="*/ 743139 w 1096542"/>
              <a:gd name="connsiteY1103" fmla="*/ 355749 h 380776"/>
              <a:gd name="connsiteX1104" fmla="*/ 739746 w 1096542"/>
              <a:gd name="connsiteY1104" fmla="*/ 358047 h 380776"/>
              <a:gd name="connsiteX1105" fmla="*/ 739746 w 1096542"/>
              <a:gd name="connsiteY1105" fmla="*/ 360309 h 380776"/>
              <a:gd name="connsiteX1106" fmla="*/ 740877 w 1096542"/>
              <a:gd name="connsiteY1106" fmla="*/ 361440 h 380776"/>
              <a:gd name="connsiteX1107" fmla="*/ 740877 w 1096542"/>
              <a:gd name="connsiteY1107" fmla="*/ 362572 h 380776"/>
              <a:gd name="connsiteX1108" fmla="*/ 739746 w 1096542"/>
              <a:gd name="connsiteY1108" fmla="*/ 362572 h 380776"/>
              <a:gd name="connsiteX1109" fmla="*/ 738580 w 1096542"/>
              <a:gd name="connsiteY1109" fmla="*/ 363738 h 380776"/>
              <a:gd name="connsiteX1110" fmla="*/ 737449 w 1096542"/>
              <a:gd name="connsiteY1110" fmla="*/ 363738 h 380776"/>
              <a:gd name="connsiteX1111" fmla="*/ 734056 w 1096542"/>
              <a:gd name="connsiteY1111" fmla="*/ 360309 h 380776"/>
              <a:gd name="connsiteX1112" fmla="*/ 729497 w 1096542"/>
              <a:gd name="connsiteY1112" fmla="*/ 358047 h 380776"/>
              <a:gd name="connsiteX1113" fmla="*/ 726105 w 1096542"/>
              <a:gd name="connsiteY1113" fmla="*/ 352356 h 380776"/>
              <a:gd name="connsiteX1114" fmla="*/ 721546 w 1096542"/>
              <a:gd name="connsiteY1114" fmla="*/ 352356 h 380776"/>
              <a:gd name="connsiteX1115" fmla="*/ 720415 w 1096542"/>
              <a:gd name="connsiteY1115" fmla="*/ 350093 h 380776"/>
              <a:gd name="connsiteX1116" fmla="*/ 720415 w 1096542"/>
              <a:gd name="connsiteY1116" fmla="*/ 352356 h 380776"/>
              <a:gd name="connsiteX1117" fmla="*/ 719284 w 1096542"/>
              <a:gd name="connsiteY1117" fmla="*/ 350093 h 380776"/>
              <a:gd name="connsiteX1118" fmla="*/ 720415 w 1096542"/>
              <a:gd name="connsiteY1118" fmla="*/ 346665 h 380776"/>
              <a:gd name="connsiteX1119" fmla="*/ 717022 w 1096542"/>
              <a:gd name="connsiteY1119" fmla="*/ 342140 h 380776"/>
              <a:gd name="connsiteX1120" fmla="*/ 715856 w 1096542"/>
              <a:gd name="connsiteY1120" fmla="*/ 341009 h 380776"/>
              <a:gd name="connsiteX1121" fmla="*/ 711332 w 1096542"/>
              <a:gd name="connsiteY1121" fmla="*/ 338711 h 380776"/>
              <a:gd name="connsiteX1122" fmla="*/ 710201 w 1096542"/>
              <a:gd name="connsiteY1122" fmla="*/ 338711 h 380776"/>
              <a:gd name="connsiteX1123" fmla="*/ 707904 w 1096542"/>
              <a:gd name="connsiteY1123" fmla="*/ 342140 h 380776"/>
              <a:gd name="connsiteX1124" fmla="*/ 705642 w 1096542"/>
              <a:gd name="connsiteY1124" fmla="*/ 343271 h 380776"/>
              <a:gd name="connsiteX1125" fmla="*/ 702214 w 1096542"/>
              <a:gd name="connsiteY1125" fmla="*/ 345533 h 380776"/>
              <a:gd name="connsiteX1126" fmla="*/ 701084 w 1096542"/>
              <a:gd name="connsiteY1126" fmla="*/ 344402 h 380776"/>
              <a:gd name="connsiteX1127" fmla="*/ 701084 w 1096542"/>
              <a:gd name="connsiteY1127" fmla="*/ 343271 h 380776"/>
              <a:gd name="connsiteX1128" fmla="*/ 701084 w 1096542"/>
              <a:gd name="connsiteY1128" fmla="*/ 341009 h 380776"/>
              <a:gd name="connsiteX1129" fmla="*/ 703381 w 1096542"/>
              <a:gd name="connsiteY1129" fmla="*/ 338711 h 380776"/>
              <a:gd name="connsiteX1130" fmla="*/ 696560 w 1096542"/>
              <a:gd name="connsiteY1130" fmla="*/ 334187 h 380776"/>
              <a:gd name="connsiteX1131" fmla="*/ 694263 w 1096542"/>
              <a:gd name="connsiteY1131" fmla="*/ 335318 h 380776"/>
              <a:gd name="connsiteX1132" fmla="*/ 690870 w 1096542"/>
              <a:gd name="connsiteY1132" fmla="*/ 338711 h 380776"/>
              <a:gd name="connsiteX1133" fmla="*/ 690870 w 1096542"/>
              <a:gd name="connsiteY1133" fmla="*/ 337580 h 380776"/>
              <a:gd name="connsiteX1134" fmla="*/ 690870 w 1096542"/>
              <a:gd name="connsiteY1134" fmla="*/ 336449 h 380776"/>
              <a:gd name="connsiteX1135" fmla="*/ 690870 w 1096542"/>
              <a:gd name="connsiteY1135" fmla="*/ 335318 h 380776"/>
              <a:gd name="connsiteX1136" fmla="*/ 690870 w 1096542"/>
              <a:gd name="connsiteY1136" fmla="*/ 333020 h 380776"/>
              <a:gd name="connsiteX1137" fmla="*/ 689739 w 1096542"/>
              <a:gd name="connsiteY1137" fmla="*/ 333020 h 380776"/>
              <a:gd name="connsiteX1138" fmla="*/ 688608 w 1096542"/>
              <a:gd name="connsiteY1138" fmla="*/ 330758 h 380776"/>
              <a:gd name="connsiteX1139" fmla="*/ 688608 w 1096542"/>
              <a:gd name="connsiteY1139" fmla="*/ 329627 h 380776"/>
              <a:gd name="connsiteX1140" fmla="*/ 688608 w 1096542"/>
              <a:gd name="connsiteY1140" fmla="*/ 328495 h 380776"/>
              <a:gd name="connsiteX1141" fmla="*/ 686311 w 1096542"/>
              <a:gd name="connsiteY1141" fmla="*/ 326198 h 380776"/>
              <a:gd name="connsiteX1142" fmla="*/ 685180 w 1096542"/>
              <a:gd name="connsiteY1142" fmla="*/ 325067 h 380776"/>
              <a:gd name="connsiteX1143" fmla="*/ 682919 w 1096542"/>
              <a:gd name="connsiteY1143" fmla="*/ 322804 h 380776"/>
              <a:gd name="connsiteX1144" fmla="*/ 679491 w 1096542"/>
              <a:gd name="connsiteY1144" fmla="*/ 318244 h 380776"/>
              <a:gd name="connsiteX1145" fmla="*/ 677229 w 1096542"/>
              <a:gd name="connsiteY1145" fmla="*/ 315982 h 380776"/>
              <a:gd name="connsiteX1146" fmla="*/ 677229 w 1096542"/>
              <a:gd name="connsiteY1146" fmla="*/ 314851 h 380776"/>
              <a:gd name="connsiteX1147" fmla="*/ 677229 w 1096542"/>
              <a:gd name="connsiteY1147" fmla="*/ 313720 h 380776"/>
              <a:gd name="connsiteX1148" fmla="*/ 674967 w 1096542"/>
              <a:gd name="connsiteY1148" fmla="*/ 313720 h 380776"/>
              <a:gd name="connsiteX1149" fmla="*/ 673836 w 1096542"/>
              <a:gd name="connsiteY1149" fmla="*/ 311457 h 380776"/>
              <a:gd name="connsiteX1150" fmla="*/ 662456 w 1096542"/>
              <a:gd name="connsiteY1150" fmla="*/ 306897 h 380776"/>
              <a:gd name="connsiteX1151" fmla="*/ 660195 w 1096542"/>
              <a:gd name="connsiteY1151" fmla="*/ 304635 h 380776"/>
              <a:gd name="connsiteX1152" fmla="*/ 656767 w 1096542"/>
              <a:gd name="connsiteY1152" fmla="*/ 302337 h 380776"/>
              <a:gd name="connsiteX1153" fmla="*/ 654505 w 1096542"/>
              <a:gd name="connsiteY1153" fmla="*/ 302337 h 380776"/>
              <a:gd name="connsiteX1154" fmla="*/ 651112 w 1096542"/>
              <a:gd name="connsiteY1154" fmla="*/ 302337 h 380776"/>
              <a:gd name="connsiteX1155" fmla="*/ 646553 w 1096542"/>
              <a:gd name="connsiteY1155" fmla="*/ 297813 h 380776"/>
              <a:gd name="connsiteX1156" fmla="*/ 647684 w 1096542"/>
              <a:gd name="connsiteY1156" fmla="*/ 296646 h 380776"/>
              <a:gd name="connsiteX1157" fmla="*/ 647684 w 1096542"/>
              <a:gd name="connsiteY1157" fmla="*/ 293253 h 380776"/>
              <a:gd name="connsiteX1158" fmla="*/ 647684 w 1096542"/>
              <a:gd name="connsiteY1158" fmla="*/ 292122 h 380776"/>
              <a:gd name="connsiteX1159" fmla="*/ 644291 w 1096542"/>
              <a:gd name="connsiteY1159" fmla="*/ 292122 h 380776"/>
              <a:gd name="connsiteX1160" fmla="*/ 641994 w 1096542"/>
              <a:gd name="connsiteY1160" fmla="*/ 290990 h 380776"/>
              <a:gd name="connsiteX1161" fmla="*/ 640863 w 1096542"/>
              <a:gd name="connsiteY1161" fmla="*/ 290990 h 380776"/>
              <a:gd name="connsiteX1162" fmla="*/ 638602 w 1096542"/>
              <a:gd name="connsiteY1162" fmla="*/ 289859 h 380776"/>
              <a:gd name="connsiteX1163" fmla="*/ 635174 w 1096542"/>
              <a:gd name="connsiteY1163" fmla="*/ 293253 h 380776"/>
              <a:gd name="connsiteX1164" fmla="*/ 631781 w 1096542"/>
              <a:gd name="connsiteY1164" fmla="*/ 292122 h 380776"/>
              <a:gd name="connsiteX1165" fmla="*/ 629519 w 1096542"/>
              <a:gd name="connsiteY1165" fmla="*/ 293253 h 380776"/>
              <a:gd name="connsiteX1166" fmla="*/ 627222 w 1096542"/>
              <a:gd name="connsiteY1166" fmla="*/ 295515 h 380776"/>
              <a:gd name="connsiteX1167" fmla="*/ 626091 w 1096542"/>
              <a:gd name="connsiteY1167" fmla="*/ 297813 h 380776"/>
              <a:gd name="connsiteX1168" fmla="*/ 627222 w 1096542"/>
              <a:gd name="connsiteY1168" fmla="*/ 298944 h 380776"/>
              <a:gd name="connsiteX1169" fmla="*/ 626091 w 1096542"/>
              <a:gd name="connsiteY1169" fmla="*/ 300075 h 380776"/>
              <a:gd name="connsiteX1170" fmla="*/ 621568 w 1096542"/>
              <a:gd name="connsiteY1170" fmla="*/ 300075 h 380776"/>
              <a:gd name="connsiteX1171" fmla="*/ 619270 w 1096542"/>
              <a:gd name="connsiteY1171" fmla="*/ 298944 h 380776"/>
              <a:gd name="connsiteX1172" fmla="*/ 618140 w 1096542"/>
              <a:gd name="connsiteY1172" fmla="*/ 297813 h 380776"/>
              <a:gd name="connsiteX1173" fmla="*/ 619270 w 1096542"/>
              <a:gd name="connsiteY1173" fmla="*/ 296646 h 380776"/>
              <a:gd name="connsiteX1174" fmla="*/ 619270 w 1096542"/>
              <a:gd name="connsiteY1174" fmla="*/ 295515 h 380776"/>
              <a:gd name="connsiteX1175" fmla="*/ 614747 w 1096542"/>
              <a:gd name="connsiteY1175" fmla="*/ 297813 h 380776"/>
              <a:gd name="connsiteX1176" fmla="*/ 614747 w 1096542"/>
              <a:gd name="connsiteY1176" fmla="*/ 295515 h 380776"/>
              <a:gd name="connsiteX1177" fmla="*/ 612450 w 1096542"/>
              <a:gd name="connsiteY1177" fmla="*/ 296646 h 380776"/>
              <a:gd name="connsiteX1178" fmla="*/ 612450 w 1096542"/>
              <a:gd name="connsiteY1178" fmla="*/ 295515 h 380776"/>
              <a:gd name="connsiteX1179" fmla="*/ 613616 w 1096542"/>
              <a:gd name="connsiteY1179" fmla="*/ 294384 h 380776"/>
              <a:gd name="connsiteX1180" fmla="*/ 614747 w 1096542"/>
              <a:gd name="connsiteY1180" fmla="*/ 293253 h 380776"/>
              <a:gd name="connsiteX1181" fmla="*/ 614747 w 1096542"/>
              <a:gd name="connsiteY1181" fmla="*/ 292122 h 380776"/>
              <a:gd name="connsiteX1182" fmla="*/ 614747 w 1096542"/>
              <a:gd name="connsiteY1182" fmla="*/ 289859 h 380776"/>
              <a:gd name="connsiteX1183" fmla="*/ 612450 w 1096542"/>
              <a:gd name="connsiteY1183" fmla="*/ 288693 h 380776"/>
              <a:gd name="connsiteX1184" fmla="*/ 611319 w 1096542"/>
              <a:gd name="connsiteY1184" fmla="*/ 286430 h 380776"/>
              <a:gd name="connsiteX1185" fmla="*/ 611319 w 1096542"/>
              <a:gd name="connsiteY1185" fmla="*/ 285299 h 380776"/>
              <a:gd name="connsiteX1186" fmla="*/ 609057 w 1096542"/>
              <a:gd name="connsiteY1186" fmla="*/ 283037 h 380776"/>
              <a:gd name="connsiteX1187" fmla="*/ 607926 w 1096542"/>
              <a:gd name="connsiteY1187" fmla="*/ 280739 h 380776"/>
              <a:gd name="connsiteX1188" fmla="*/ 606795 w 1096542"/>
              <a:gd name="connsiteY1188" fmla="*/ 279608 h 380776"/>
              <a:gd name="connsiteX1189" fmla="*/ 606795 w 1096542"/>
              <a:gd name="connsiteY1189" fmla="*/ 278477 h 380776"/>
              <a:gd name="connsiteX1190" fmla="*/ 605629 w 1096542"/>
              <a:gd name="connsiteY1190" fmla="*/ 278477 h 380776"/>
              <a:gd name="connsiteX1191" fmla="*/ 604498 w 1096542"/>
              <a:gd name="connsiteY1191" fmla="*/ 277346 h 380776"/>
              <a:gd name="connsiteX1192" fmla="*/ 604498 w 1096542"/>
              <a:gd name="connsiteY1192" fmla="*/ 275084 h 380776"/>
              <a:gd name="connsiteX1193" fmla="*/ 602236 w 1096542"/>
              <a:gd name="connsiteY1193" fmla="*/ 272786 h 380776"/>
              <a:gd name="connsiteX1194" fmla="*/ 601105 w 1096542"/>
              <a:gd name="connsiteY1194" fmla="*/ 273917 h 380776"/>
              <a:gd name="connsiteX1195" fmla="*/ 599975 w 1096542"/>
              <a:gd name="connsiteY1195" fmla="*/ 273917 h 380776"/>
              <a:gd name="connsiteX1196" fmla="*/ 598844 w 1096542"/>
              <a:gd name="connsiteY1196" fmla="*/ 273917 h 380776"/>
              <a:gd name="connsiteX1197" fmla="*/ 595416 w 1096542"/>
              <a:gd name="connsiteY1197" fmla="*/ 277346 h 380776"/>
              <a:gd name="connsiteX1198" fmla="*/ 594285 w 1096542"/>
              <a:gd name="connsiteY1198" fmla="*/ 277346 h 380776"/>
              <a:gd name="connsiteX1199" fmla="*/ 590892 w 1096542"/>
              <a:gd name="connsiteY1199" fmla="*/ 279608 h 380776"/>
              <a:gd name="connsiteX1200" fmla="*/ 592023 w 1096542"/>
              <a:gd name="connsiteY1200" fmla="*/ 280739 h 380776"/>
              <a:gd name="connsiteX1201" fmla="*/ 592023 w 1096542"/>
              <a:gd name="connsiteY1201" fmla="*/ 283037 h 380776"/>
              <a:gd name="connsiteX1202" fmla="*/ 589726 w 1096542"/>
              <a:gd name="connsiteY1202" fmla="*/ 285299 h 380776"/>
              <a:gd name="connsiteX1203" fmla="*/ 590892 w 1096542"/>
              <a:gd name="connsiteY1203" fmla="*/ 286430 h 380776"/>
              <a:gd name="connsiteX1204" fmla="*/ 589726 w 1096542"/>
              <a:gd name="connsiteY1204" fmla="*/ 293253 h 380776"/>
              <a:gd name="connsiteX1205" fmla="*/ 588595 w 1096542"/>
              <a:gd name="connsiteY1205" fmla="*/ 294384 h 380776"/>
              <a:gd name="connsiteX1206" fmla="*/ 587464 w 1096542"/>
              <a:gd name="connsiteY1206" fmla="*/ 296646 h 380776"/>
              <a:gd name="connsiteX1207" fmla="*/ 585202 w 1096542"/>
              <a:gd name="connsiteY1207" fmla="*/ 298944 h 380776"/>
              <a:gd name="connsiteX1208" fmla="*/ 582905 w 1096542"/>
              <a:gd name="connsiteY1208" fmla="*/ 300075 h 380776"/>
              <a:gd name="connsiteX1209" fmla="*/ 582905 w 1096542"/>
              <a:gd name="connsiteY1209" fmla="*/ 301206 h 380776"/>
              <a:gd name="connsiteX1210" fmla="*/ 581774 w 1096542"/>
              <a:gd name="connsiteY1210" fmla="*/ 304635 h 380776"/>
              <a:gd name="connsiteX1211" fmla="*/ 580643 w 1096542"/>
              <a:gd name="connsiteY1211" fmla="*/ 303469 h 380776"/>
              <a:gd name="connsiteX1212" fmla="*/ 578382 w 1096542"/>
              <a:gd name="connsiteY1212" fmla="*/ 304635 h 380776"/>
              <a:gd name="connsiteX1213" fmla="*/ 577251 w 1096542"/>
              <a:gd name="connsiteY1213" fmla="*/ 306897 h 380776"/>
              <a:gd name="connsiteX1214" fmla="*/ 572692 w 1096542"/>
              <a:gd name="connsiteY1214" fmla="*/ 311457 h 380776"/>
              <a:gd name="connsiteX1215" fmla="*/ 571561 w 1096542"/>
              <a:gd name="connsiteY1215" fmla="*/ 313720 h 380776"/>
              <a:gd name="connsiteX1216" fmla="*/ 570430 w 1096542"/>
              <a:gd name="connsiteY1216" fmla="*/ 314851 h 380776"/>
              <a:gd name="connsiteX1217" fmla="*/ 569299 w 1096542"/>
              <a:gd name="connsiteY1217" fmla="*/ 315982 h 380776"/>
              <a:gd name="connsiteX1218" fmla="*/ 569299 w 1096542"/>
              <a:gd name="connsiteY1218" fmla="*/ 317113 h 380776"/>
              <a:gd name="connsiteX1219" fmla="*/ 567002 w 1096542"/>
              <a:gd name="connsiteY1219" fmla="*/ 319411 h 380776"/>
              <a:gd name="connsiteX1220" fmla="*/ 565871 w 1096542"/>
              <a:gd name="connsiteY1220" fmla="*/ 322804 h 380776"/>
              <a:gd name="connsiteX1221" fmla="*/ 563609 w 1096542"/>
              <a:gd name="connsiteY1221" fmla="*/ 323935 h 380776"/>
              <a:gd name="connsiteX1222" fmla="*/ 562478 w 1096542"/>
              <a:gd name="connsiteY1222" fmla="*/ 323935 h 380776"/>
              <a:gd name="connsiteX1223" fmla="*/ 560181 w 1096542"/>
              <a:gd name="connsiteY1223" fmla="*/ 323935 h 380776"/>
              <a:gd name="connsiteX1224" fmla="*/ 557919 w 1096542"/>
              <a:gd name="connsiteY1224" fmla="*/ 323935 h 380776"/>
              <a:gd name="connsiteX1225" fmla="*/ 556789 w 1096542"/>
              <a:gd name="connsiteY1225" fmla="*/ 326198 h 380776"/>
              <a:gd name="connsiteX1226" fmla="*/ 554527 w 1096542"/>
              <a:gd name="connsiteY1226" fmla="*/ 326198 h 380776"/>
              <a:gd name="connsiteX1227" fmla="*/ 553361 w 1096542"/>
              <a:gd name="connsiteY1227" fmla="*/ 326198 h 380776"/>
              <a:gd name="connsiteX1228" fmla="*/ 551099 w 1096542"/>
              <a:gd name="connsiteY1228" fmla="*/ 327364 h 380776"/>
              <a:gd name="connsiteX1229" fmla="*/ 548837 w 1096542"/>
              <a:gd name="connsiteY1229" fmla="*/ 327364 h 380776"/>
              <a:gd name="connsiteX1230" fmla="*/ 546575 w 1096542"/>
              <a:gd name="connsiteY1230" fmla="*/ 327364 h 380776"/>
              <a:gd name="connsiteX1231" fmla="*/ 545409 w 1096542"/>
              <a:gd name="connsiteY1231" fmla="*/ 328495 h 380776"/>
              <a:gd name="connsiteX1232" fmla="*/ 542016 w 1096542"/>
              <a:gd name="connsiteY1232" fmla="*/ 331889 h 380776"/>
              <a:gd name="connsiteX1233" fmla="*/ 538588 w 1096542"/>
              <a:gd name="connsiteY1233" fmla="*/ 335318 h 380776"/>
              <a:gd name="connsiteX1234" fmla="*/ 536326 w 1096542"/>
              <a:gd name="connsiteY1234" fmla="*/ 339842 h 380776"/>
              <a:gd name="connsiteX1235" fmla="*/ 536326 w 1096542"/>
              <a:gd name="connsiteY1235" fmla="*/ 341009 h 380776"/>
              <a:gd name="connsiteX1236" fmla="*/ 536326 w 1096542"/>
              <a:gd name="connsiteY1236" fmla="*/ 343271 h 380776"/>
              <a:gd name="connsiteX1237" fmla="*/ 531803 w 1096542"/>
              <a:gd name="connsiteY1237" fmla="*/ 347796 h 380776"/>
              <a:gd name="connsiteX1238" fmla="*/ 528375 w 1096542"/>
              <a:gd name="connsiteY1238" fmla="*/ 348962 h 380776"/>
              <a:gd name="connsiteX1239" fmla="*/ 522685 w 1096542"/>
              <a:gd name="connsiteY1239" fmla="*/ 354618 h 380776"/>
              <a:gd name="connsiteX1240" fmla="*/ 520423 w 1096542"/>
              <a:gd name="connsiteY1240" fmla="*/ 347796 h 380776"/>
              <a:gd name="connsiteX1241" fmla="*/ 514733 w 1096542"/>
              <a:gd name="connsiteY1241" fmla="*/ 335318 h 380776"/>
              <a:gd name="connsiteX1242" fmla="*/ 515864 w 1096542"/>
              <a:gd name="connsiteY1242" fmla="*/ 333020 h 380776"/>
              <a:gd name="connsiteX1243" fmla="*/ 513603 w 1096542"/>
              <a:gd name="connsiteY1243" fmla="*/ 327364 h 380776"/>
              <a:gd name="connsiteX1244" fmla="*/ 511341 w 1096542"/>
              <a:gd name="connsiteY1244" fmla="*/ 323935 h 380776"/>
              <a:gd name="connsiteX1245" fmla="*/ 510210 w 1096542"/>
              <a:gd name="connsiteY1245" fmla="*/ 322804 h 380776"/>
              <a:gd name="connsiteX1246" fmla="*/ 509079 w 1096542"/>
              <a:gd name="connsiteY1246" fmla="*/ 321673 h 380776"/>
              <a:gd name="connsiteX1247" fmla="*/ 507913 w 1096542"/>
              <a:gd name="connsiteY1247" fmla="*/ 317113 h 380776"/>
              <a:gd name="connsiteX1248" fmla="*/ 511341 w 1096542"/>
              <a:gd name="connsiteY1248" fmla="*/ 313720 h 380776"/>
              <a:gd name="connsiteX1249" fmla="*/ 509079 w 1096542"/>
              <a:gd name="connsiteY1249" fmla="*/ 313720 h 380776"/>
              <a:gd name="connsiteX1250" fmla="*/ 507913 w 1096542"/>
              <a:gd name="connsiteY1250" fmla="*/ 311457 h 380776"/>
              <a:gd name="connsiteX1251" fmla="*/ 509079 w 1096542"/>
              <a:gd name="connsiteY1251" fmla="*/ 309160 h 380776"/>
              <a:gd name="connsiteX1252" fmla="*/ 512472 w 1096542"/>
              <a:gd name="connsiteY1252" fmla="*/ 306897 h 380776"/>
              <a:gd name="connsiteX1253" fmla="*/ 513603 w 1096542"/>
              <a:gd name="connsiteY1253" fmla="*/ 305766 h 380776"/>
              <a:gd name="connsiteX1254" fmla="*/ 513603 w 1096542"/>
              <a:gd name="connsiteY1254" fmla="*/ 304635 h 380776"/>
              <a:gd name="connsiteX1255" fmla="*/ 512472 w 1096542"/>
              <a:gd name="connsiteY1255" fmla="*/ 301206 h 380776"/>
              <a:gd name="connsiteX1256" fmla="*/ 509079 w 1096542"/>
              <a:gd name="connsiteY1256" fmla="*/ 297813 h 380776"/>
              <a:gd name="connsiteX1257" fmla="*/ 509079 w 1096542"/>
              <a:gd name="connsiteY1257" fmla="*/ 295515 h 380776"/>
              <a:gd name="connsiteX1258" fmla="*/ 505651 w 1096542"/>
              <a:gd name="connsiteY1258" fmla="*/ 295515 h 380776"/>
              <a:gd name="connsiteX1259" fmla="*/ 503389 w 1096542"/>
              <a:gd name="connsiteY1259" fmla="*/ 296646 h 380776"/>
              <a:gd name="connsiteX1260" fmla="*/ 502258 w 1096542"/>
              <a:gd name="connsiteY1260" fmla="*/ 296646 h 380776"/>
              <a:gd name="connsiteX1261" fmla="*/ 497699 w 1096542"/>
              <a:gd name="connsiteY1261" fmla="*/ 301206 h 380776"/>
              <a:gd name="connsiteX1262" fmla="*/ 494271 w 1096542"/>
              <a:gd name="connsiteY1262" fmla="*/ 304635 h 380776"/>
              <a:gd name="connsiteX1263" fmla="*/ 490879 w 1096542"/>
              <a:gd name="connsiteY1263" fmla="*/ 303469 h 380776"/>
              <a:gd name="connsiteX1264" fmla="*/ 488617 w 1096542"/>
              <a:gd name="connsiteY1264" fmla="*/ 302337 h 380776"/>
              <a:gd name="connsiteX1265" fmla="*/ 486320 w 1096542"/>
              <a:gd name="connsiteY1265" fmla="*/ 301206 h 380776"/>
              <a:gd name="connsiteX1266" fmla="*/ 481796 w 1096542"/>
              <a:gd name="connsiteY1266" fmla="*/ 297813 h 380776"/>
              <a:gd name="connsiteX1267" fmla="*/ 478368 w 1096542"/>
              <a:gd name="connsiteY1267" fmla="*/ 294384 h 380776"/>
              <a:gd name="connsiteX1268" fmla="*/ 476106 w 1096542"/>
              <a:gd name="connsiteY1268" fmla="*/ 290990 h 380776"/>
              <a:gd name="connsiteX1269" fmla="*/ 474975 w 1096542"/>
              <a:gd name="connsiteY1269" fmla="*/ 288693 h 380776"/>
              <a:gd name="connsiteX1270" fmla="*/ 474975 w 1096542"/>
              <a:gd name="connsiteY1270" fmla="*/ 287562 h 380776"/>
              <a:gd name="connsiteX1271" fmla="*/ 476106 w 1096542"/>
              <a:gd name="connsiteY1271" fmla="*/ 286430 h 380776"/>
              <a:gd name="connsiteX1272" fmla="*/ 476106 w 1096542"/>
              <a:gd name="connsiteY1272" fmla="*/ 285299 h 380776"/>
              <a:gd name="connsiteX1273" fmla="*/ 477237 w 1096542"/>
              <a:gd name="connsiteY1273" fmla="*/ 284168 h 380776"/>
              <a:gd name="connsiteX1274" fmla="*/ 481796 w 1096542"/>
              <a:gd name="connsiteY1274" fmla="*/ 280739 h 380776"/>
              <a:gd name="connsiteX1275" fmla="*/ 482927 w 1096542"/>
              <a:gd name="connsiteY1275" fmla="*/ 278477 h 380776"/>
              <a:gd name="connsiteX1276" fmla="*/ 484058 w 1096542"/>
              <a:gd name="connsiteY1276" fmla="*/ 273917 h 380776"/>
              <a:gd name="connsiteX1277" fmla="*/ 481796 w 1096542"/>
              <a:gd name="connsiteY1277" fmla="*/ 271655 h 380776"/>
              <a:gd name="connsiteX1278" fmla="*/ 477237 w 1096542"/>
              <a:gd name="connsiteY1278" fmla="*/ 268261 h 380776"/>
              <a:gd name="connsiteX1279" fmla="*/ 470417 w 1096542"/>
              <a:gd name="connsiteY1279" fmla="*/ 267095 h 380776"/>
              <a:gd name="connsiteX1280" fmla="*/ 467024 w 1096542"/>
              <a:gd name="connsiteY1280" fmla="*/ 268261 h 380776"/>
              <a:gd name="connsiteX1281" fmla="*/ 461334 w 1096542"/>
              <a:gd name="connsiteY1281" fmla="*/ 277346 h 380776"/>
              <a:gd name="connsiteX1282" fmla="*/ 460203 w 1096542"/>
              <a:gd name="connsiteY1282" fmla="*/ 279608 h 380776"/>
              <a:gd name="connsiteX1283" fmla="*/ 460203 w 1096542"/>
              <a:gd name="connsiteY1283" fmla="*/ 289859 h 380776"/>
              <a:gd name="connsiteX1284" fmla="*/ 457941 w 1096542"/>
              <a:gd name="connsiteY1284" fmla="*/ 294384 h 380776"/>
              <a:gd name="connsiteX1285" fmla="*/ 456775 w 1096542"/>
              <a:gd name="connsiteY1285" fmla="*/ 294384 h 380776"/>
              <a:gd name="connsiteX1286" fmla="*/ 454513 w 1096542"/>
              <a:gd name="connsiteY1286" fmla="*/ 295515 h 380776"/>
              <a:gd name="connsiteX1287" fmla="*/ 449990 w 1096542"/>
              <a:gd name="connsiteY1287" fmla="*/ 293253 h 380776"/>
              <a:gd name="connsiteX1288" fmla="*/ 447693 w 1096542"/>
              <a:gd name="connsiteY1288" fmla="*/ 288693 h 380776"/>
              <a:gd name="connsiteX1289" fmla="*/ 446562 w 1096542"/>
              <a:gd name="connsiteY1289" fmla="*/ 286430 h 380776"/>
              <a:gd name="connsiteX1290" fmla="*/ 446562 w 1096542"/>
              <a:gd name="connsiteY1290" fmla="*/ 283037 h 380776"/>
              <a:gd name="connsiteX1291" fmla="*/ 445431 w 1096542"/>
              <a:gd name="connsiteY1291" fmla="*/ 277346 h 380776"/>
              <a:gd name="connsiteX1292" fmla="*/ 444300 w 1096542"/>
              <a:gd name="connsiteY1292" fmla="*/ 273917 h 380776"/>
              <a:gd name="connsiteX1293" fmla="*/ 442003 w 1096542"/>
              <a:gd name="connsiteY1293" fmla="*/ 271655 h 380776"/>
              <a:gd name="connsiteX1294" fmla="*/ 438610 w 1096542"/>
              <a:gd name="connsiteY1294" fmla="*/ 270524 h 380776"/>
              <a:gd name="connsiteX1295" fmla="*/ 434051 w 1096542"/>
              <a:gd name="connsiteY1295" fmla="*/ 265964 h 380776"/>
              <a:gd name="connsiteX1296" fmla="*/ 429528 w 1096542"/>
              <a:gd name="connsiteY1296" fmla="*/ 262570 h 380776"/>
              <a:gd name="connsiteX1297" fmla="*/ 428397 w 1096542"/>
              <a:gd name="connsiteY1297" fmla="*/ 261439 h 380776"/>
              <a:gd name="connsiteX1298" fmla="*/ 427230 w 1096542"/>
              <a:gd name="connsiteY1298" fmla="*/ 261439 h 380776"/>
              <a:gd name="connsiteX1299" fmla="*/ 419279 w 1096542"/>
              <a:gd name="connsiteY1299" fmla="*/ 260308 h 380776"/>
              <a:gd name="connsiteX1300" fmla="*/ 417017 w 1096542"/>
              <a:gd name="connsiteY1300" fmla="*/ 260308 h 380776"/>
              <a:gd name="connsiteX1301" fmla="*/ 414755 w 1096542"/>
              <a:gd name="connsiteY1301" fmla="*/ 261439 h 380776"/>
              <a:gd name="connsiteX1302" fmla="*/ 407935 w 1096542"/>
              <a:gd name="connsiteY1302" fmla="*/ 262570 h 380776"/>
              <a:gd name="connsiteX1303" fmla="*/ 404507 w 1096542"/>
              <a:gd name="connsiteY1303" fmla="*/ 263701 h 380776"/>
              <a:gd name="connsiteX1304" fmla="*/ 403376 w 1096542"/>
              <a:gd name="connsiteY1304" fmla="*/ 263701 h 380776"/>
              <a:gd name="connsiteX1305" fmla="*/ 402245 w 1096542"/>
              <a:gd name="connsiteY1305" fmla="*/ 263701 h 380776"/>
              <a:gd name="connsiteX1306" fmla="*/ 401114 w 1096542"/>
              <a:gd name="connsiteY1306" fmla="*/ 262570 h 380776"/>
              <a:gd name="connsiteX1307" fmla="*/ 398852 w 1096542"/>
              <a:gd name="connsiteY1307" fmla="*/ 261439 h 380776"/>
              <a:gd name="connsiteX1308" fmla="*/ 396555 w 1096542"/>
              <a:gd name="connsiteY1308" fmla="*/ 256879 h 380776"/>
              <a:gd name="connsiteX1309" fmla="*/ 392031 w 1096542"/>
              <a:gd name="connsiteY1309" fmla="*/ 254617 h 380776"/>
              <a:gd name="connsiteX1310" fmla="*/ 389734 w 1096542"/>
              <a:gd name="connsiteY1310" fmla="*/ 252354 h 380776"/>
              <a:gd name="connsiteX1311" fmla="*/ 388603 w 1096542"/>
              <a:gd name="connsiteY1311" fmla="*/ 252354 h 380776"/>
              <a:gd name="connsiteX1312" fmla="*/ 384080 w 1096542"/>
              <a:gd name="connsiteY1312" fmla="*/ 251188 h 380776"/>
              <a:gd name="connsiteX1313" fmla="*/ 379521 w 1096542"/>
              <a:gd name="connsiteY1313" fmla="*/ 250057 h 380776"/>
              <a:gd name="connsiteX1314" fmla="*/ 373831 w 1096542"/>
              <a:gd name="connsiteY1314" fmla="*/ 248926 h 380776"/>
              <a:gd name="connsiteX1315" fmla="*/ 369308 w 1096542"/>
              <a:gd name="connsiteY1315" fmla="*/ 247794 h 380776"/>
              <a:gd name="connsiteX1316" fmla="*/ 369308 w 1096542"/>
              <a:gd name="connsiteY1316" fmla="*/ 246663 h 380776"/>
              <a:gd name="connsiteX1317" fmla="*/ 367010 w 1096542"/>
              <a:gd name="connsiteY1317" fmla="*/ 244366 h 380776"/>
              <a:gd name="connsiteX1318" fmla="*/ 365880 w 1096542"/>
              <a:gd name="connsiteY1318" fmla="*/ 245532 h 380776"/>
              <a:gd name="connsiteX1319" fmla="*/ 364749 w 1096542"/>
              <a:gd name="connsiteY1319" fmla="*/ 246663 h 380776"/>
              <a:gd name="connsiteX1320" fmla="*/ 361356 w 1096542"/>
              <a:gd name="connsiteY1320" fmla="*/ 247794 h 380776"/>
              <a:gd name="connsiteX1321" fmla="*/ 357928 w 1096542"/>
              <a:gd name="connsiteY1321" fmla="*/ 246663 h 380776"/>
              <a:gd name="connsiteX1322" fmla="*/ 357928 w 1096542"/>
              <a:gd name="connsiteY1322" fmla="*/ 247794 h 380776"/>
              <a:gd name="connsiteX1323" fmla="*/ 356797 w 1096542"/>
              <a:gd name="connsiteY1323" fmla="*/ 247794 h 380776"/>
              <a:gd name="connsiteX1324" fmla="*/ 355666 w 1096542"/>
              <a:gd name="connsiteY1324" fmla="*/ 246663 h 380776"/>
              <a:gd name="connsiteX1325" fmla="*/ 354535 w 1096542"/>
              <a:gd name="connsiteY1325" fmla="*/ 245532 h 380776"/>
              <a:gd name="connsiteX1326" fmla="*/ 353369 w 1096542"/>
              <a:gd name="connsiteY1326" fmla="*/ 243234 h 380776"/>
              <a:gd name="connsiteX1327" fmla="*/ 353369 w 1096542"/>
              <a:gd name="connsiteY1327" fmla="*/ 242103 h 380776"/>
              <a:gd name="connsiteX1328" fmla="*/ 353369 w 1096542"/>
              <a:gd name="connsiteY1328" fmla="*/ 236412 h 380776"/>
              <a:gd name="connsiteX1329" fmla="*/ 354535 w 1096542"/>
              <a:gd name="connsiteY1329" fmla="*/ 235281 h 380776"/>
              <a:gd name="connsiteX1330" fmla="*/ 353369 w 1096542"/>
              <a:gd name="connsiteY1330" fmla="*/ 233019 h 380776"/>
              <a:gd name="connsiteX1331" fmla="*/ 352238 w 1096542"/>
              <a:gd name="connsiteY1331" fmla="*/ 231887 h 380776"/>
              <a:gd name="connsiteX1332" fmla="*/ 349976 w 1096542"/>
              <a:gd name="connsiteY1332" fmla="*/ 230756 h 380776"/>
              <a:gd name="connsiteX1333" fmla="*/ 348845 w 1096542"/>
              <a:gd name="connsiteY1333" fmla="*/ 227327 h 380776"/>
              <a:gd name="connsiteX1334" fmla="*/ 348845 w 1096542"/>
              <a:gd name="connsiteY1334" fmla="*/ 226196 h 380776"/>
              <a:gd name="connsiteX1335" fmla="*/ 348845 w 1096542"/>
              <a:gd name="connsiteY1335" fmla="*/ 225065 h 380776"/>
              <a:gd name="connsiteX1336" fmla="*/ 347715 w 1096542"/>
              <a:gd name="connsiteY1336" fmla="*/ 222803 h 380776"/>
              <a:gd name="connsiteX1337" fmla="*/ 346584 w 1096542"/>
              <a:gd name="connsiteY1337" fmla="*/ 221636 h 380776"/>
              <a:gd name="connsiteX1338" fmla="*/ 344287 w 1096542"/>
              <a:gd name="connsiteY1338" fmla="*/ 221636 h 380776"/>
              <a:gd name="connsiteX1339" fmla="*/ 339763 w 1096542"/>
              <a:gd name="connsiteY1339" fmla="*/ 221636 h 380776"/>
              <a:gd name="connsiteX1340" fmla="*/ 337466 w 1096542"/>
              <a:gd name="connsiteY1340" fmla="*/ 221636 h 380776"/>
              <a:gd name="connsiteX1341" fmla="*/ 335204 w 1096542"/>
              <a:gd name="connsiteY1341" fmla="*/ 219374 h 380776"/>
              <a:gd name="connsiteX1342" fmla="*/ 334073 w 1096542"/>
              <a:gd name="connsiteY1342" fmla="*/ 218243 h 380776"/>
              <a:gd name="connsiteX1343" fmla="*/ 332942 w 1096542"/>
              <a:gd name="connsiteY1343" fmla="*/ 217112 h 380776"/>
              <a:gd name="connsiteX1344" fmla="*/ 331811 w 1096542"/>
              <a:gd name="connsiteY1344" fmla="*/ 217112 h 380776"/>
              <a:gd name="connsiteX1345" fmla="*/ 330645 w 1096542"/>
              <a:gd name="connsiteY1345" fmla="*/ 217112 h 380776"/>
              <a:gd name="connsiteX1346" fmla="*/ 326122 w 1096542"/>
              <a:gd name="connsiteY1346" fmla="*/ 218243 h 380776"/>
              <a:gd name="connsiteX1347" fmla="*/ 324991 w 1096542"/>
              <a:gd name="connsiteY1347" fmla="*/ 218243 h 380776"/>
              <a:gd name="connsiteX1348" fmla="*/ 323824 w 1096542"/>
              <a:gd name="connsiteY1348" fmla="*/ 221636 h 380776"/>
              <a:gd name="connsiteX1349" fmla="*/ 321563 w 1096542"/>
              <a:gd name="connsiteY1349" fmla="*/ 221636 h 380776"/>
              <a:gd name="connsiteX1350" fmla="*/ 319301 w 1096542"/>
              <a:gd name="connsiteY1350" fmla="*/ 221636 h 380776"/>
              <a:gd name="connsiteX1351" fmla="*/ 318170 w 1096542"/>
              <a:gd name="connsiteY1351" fmla="*/ 222803 h 380776"/>
              <a:gd name="connsiteX1352" fmla="*/ 318170 w 1096542"/>
              <a:gd name="connsiteY1352" fmla="*/ 225065 h 380776"/>
              <a:gd name="connsiteX1353" fmla="*/ 314742 w 1096542"/>
              <a:gd name="connsiteY1353" fmla="*/ 227327 h 380776"/>
              <a:gd name="connsiteX1354" fmla="*/ 307921 w 1096542"/>
              <a:gd name="connsiteY1354" fmla="*/ 229590 h 380776"/>
              <a:gd name="connsiteX1355" fmla="*/ 306790 w 1096542"/>
              <a:gd name="connsiteY1355" fmla="*/ 230756 h 380776"/>
              <a:gd name="connsiteX1356" fmla="*/ 302267 w 1096542"/>
              <a:gd name="connsiteY1356" fmla="*/ 231887 h 380776"/>
              <a:gd name="connsiteX1357" fmla="*/ 301100 w 1096542"/>
              <a:gd name="connsiteY1357" fmla="*/ 233019 h 380776"/>
              <a:gd name="connsiteX1358" fmla="*/ 299970 w 1096542"/>
              <a:gd name="connsiteY1358" fmla="*/ 234150 h 380776"/>
              <a:gd name="connsiteX1359" fmla="*/ 299970 w 1096542"/>
              <a:gd name="connsiteY1359" fmla="*/ 235281 h 380776"/>
              <a:gd name="connsiteX1360" fmla="*/ 293149 w 1096542"/>
              <a:gd name="connsiteY1360" fmla="*/ 237543 h 380776"/>
              <a:gd name="connsiteX1361" fmla="*/ 289756 w 1096542"/>
              <a:gd name="connsiteY1361" fmla="*/ 237543 h 380776"/>
              <a:gd name="connsiteX1362" fmla="*/ 286328 w 1096542"/>
              <a:gd name="connsiteY1362" fmla="*/ 238710 h 380776"/>
              <a:gd name="connsiteX1363" fmla="*/ 284066 w 1096542"/>
              <a:gd name="connsiteY1363" fmla="*/ 238710 h 380776"/>
              <a:gd name="connsiteX1364" fmla="*/ 279543 w 1096542"/>
              <a:gd name="connsiteY1364" fmla="*/ 238710 h 380776"/>
              <a:gd name="connsiteX1365" fmla="*/ 278377 w 1096542"/>
              <a:gd name="connsiteY1365" fmla="*/ 242103 h 380776"/>
              <a:gd name="connsiteX1366" fmla="*/ 280674 w 1096542"/>
              <a:gd name="connsiteY1366" fmla="*/ 246663 h 380776"/>
              <a:gd name="connsiteX1367" fmla="*/ 281805 w 1096542"/>
              <a:gd name="connsiteY1367" fmla="*/ 252354 h 380776"/>
              <a:gd name="connsiteX1368" fmla="*/ 281805 w 1096542"/>
              <a:gd name="connsiteY1368" fmla="*/ 253485 h 380776"/>
              <a:gd name="connsiteX1369" fmla="*/ 281805 w 1096542"/>
              <a:gd name="connsiteY1369" fmla="*/ 255748 h 380776"/>
              <a:gd name="connsiteX1370" fmla="*/ 282936 w 1096542"/>
              <a:gd name="connsiteY1370" fmla="*/ 259141 h 380776"/>
              <a:gd name="connsiteX1371" fmla="*/ 281805 w 1096542"/>
              <a:gd name="connsiteY1371" fmla="*/ 260308 h 380776"/>
              <a:gd name="connsiteX1372" fmla="*/ 280674 w 1096542"/>
              <a:gd name="connsiteY1372" fmla="*/ 261439 h 380776"/>
              <a:gd name="connsiteX1373" fmla="*/ 279543 w 1096542"/>
              <a:gd name="connsiteY1373" fmla="*/ 262570 h 380776"/>
              <a:gd name="connsiteX1374" fmla="*/ 277246 w 1096542"/>
              <a:gd name="connsiteY1374" fmla="*/ 262570 h 380776"/>
              <a:gd name="connsiteX1375" fmla="*/ 269294 w 1096542"/>
              <a:gd name="connsiteY1375" fmla="*/ 261439 h 380776"/>
              <a:gd name="connsiteX1376" fmla="*/ 262473 w 1096542"/>
              <a:gd name="connsiteY1376" fmla="*/ 265964 h 380776"/>
              <a:gd name="connsiteX1377" fmla="*/ 260212 w 1096542"/>
              <a:gd name="connsiteY1377" fmla="*/ 265964 h 380776"/>
              <a:gd name="connsiteX1378" fmla="*/ 257950 w 1096542"/>
              <a:gd name="connsiteY1378" fmla="*/ 264832 h 380776"/>
              <a:gd name="connsiteX1379" fmla="*/ 248832 w 1096542"/>
              <a:gd name="connsiteY1379" fmla="*/ 267095 h 380776"/>
              <a:gd name="connsiteX1380" fmla="*/ 245439 w 1096542"/>
              <a:gd name="connsiteY1380" fmla="*/ 268261 h 380776"/>
              <a:gd name="connsiteX1381" fmla="*/ 244308 w 1096542"/>
              <a:gd name="connsiteY1381" fmla="*/ 269392 h 380776"/>
              <a:gd name="connsiteX1382" fmla="*/ 244308 w 1096542"/>
              <a:gd name="connsiteY1382" fmla="*/ 271655 h 380776"/>
              <a:gd name="connsiteX1383" fmla="*/ 244308 w 1096542"/>
              <a:gd name="connsiteY1383" fmla="*/ 272786 h 380776"/>
              <a:gd name="connsiteX1384" fmla="*/ 244308 w 1096542"/>
              <a:gd name="connsiteY1384" fmla="*/ 273917 h 380776"/>
              <a:gd name="connsiteX1385" fmla="*/ 247701 w 1096542"/>
              <a:gd name="connsiteY1385" fmla="*/ 280739 h 380776"/>
              <a:gd name="connsiteX1386" fmla="*/ 248832 w 1096542"/>
              <a:gd name="connsiteY1386" fmla="*/ 285299 h 380776"/>
              <a:gd name="connsiteX1387" fmla="*/ 245439 w 1096542"/>
              <a:gd name="connsiteY1387" fmla="*/ 292122 h 380776"/>
              <a:gd name="connsiteX1388" fmla="*/ 243178 w 1096542"/>
              <a:gd name="connsiteY1388" fmla="*/ 293253 h 380776"/>
              <a:gd name="connsiteX1389" fmla="*/ 242011 w 1096542"/>
              <a:gd name="connsiteY1389" fmla="*/ 296646 h 380776"/>
              <a:gd name="connsiteX1390" fmla="*/ 240880 w 1096542"/>
              <a:gd name="connsiteY1390" fmla="*/ 297813 h 380776"/>
              <a:gd name="connsiteX1391" fmla="*/ 234060 w 1096542"/>
              <a:gd name="connsiteY1391" fmla="*/ 305766 h 380776"/>
              <a:gd name="connsiteX1392" fmla="*/ 230667 w 1096542"/>
              <a:gd name="connsiteY1392" fmla="*/ 306897 h 380776"/>
              <a:gd name="connsiteX1393" fmla="*/ 228405 w 1096542"/>
              <a:gd name="connsiteY1393" fmla="*/ 308029 h 380776"/>
              <a:gd name="connsiteX1394" fmla="*/ 227239 w 1096542"/>
              <a:gd name="connsiteY1394" fmla="*/ 308029 h 380776"/>
              <a:gd name="connsiteX1395" fmla="*/ 221585 w 1096542"/>
              <a:gd name="connsiteY1395" fmla="*/ 308029 h 380776"/>
              <a:gd name="connsiteX1396" fmla="*/ 217026 w 1096542"/>
              <a:gd name="connsiteY1396" fmla="*/ 308029 h 380776"/>
              <a:gd name="connsiteX1397" fmla="*/ 214764 w 1096542"/>
              <a:gd name="connsiteY1397" fmla="*/ 310291 h 380776"/>
              <a:gd name="connsiteX1398" fmla="*/ 212467 w 1096542"/>
              <a:gd name="connsiteY1398" fmla="*/ 312589 h 380776"/>
              <a:gd name="connsiteX1399" fmla="*/ 205681 w 1096542"/>
              <a:gd name="connsiteY1399" fmla="*/ 315982 h 380776"/>
              <a:gd name="connsiteX1400" fmla="*/ 202253 w 1096542"/>
              <a:gd name="connsiteY1400" fmla="*/ 315982 h 380776"/>
              <a:gd name="connsiteX1401" fmla="*/ 199992 w 1096542"/>
              <a:gd name="connsiteY1401" fmla="*/ 315982 h 380776"/>
              <a:gd name="connsiteX1402" fmla="*/ 198861 w 1096542"/>
              <a:gd name="connsiteY1402" fmla="*/ 313720 h 380776"/>
              <a:gd name="connsiteX1403" fmla="*/ 195433 w 1096542"/>
              <a:gd name="connsiteY1403" fmla="*/ 311457 h 380776"/>
              <a:gd name="connsiteX1404" fmla="*/ 192040 w 1096542"/>
              <a:gd name="connsiteY1404" fmla="*/ 308029 h 380776"/>
              <a:gd name="connsiteX1405" fmla="*/ 190909 w 1096542"/>
              <a:gd name="connsiteY1405" fmla="*/ 308029 h 380776"/>
              <a:gd name="connsiteX1406" fmla="*/ 189743 w 1096542"/>
              <a:gd name="connsiteY1406" fmla="*/ 306897 h 380776"/>
              <a:gd name="connsiteX1407" fmla="*/ 188612 w 1096542"/>
              <a:gd name="connsiteY1407" fmla="*/ 306897 h 380776"/>
              <a:gd name="connsiteX1408" fmla="*/ 186350 w 1096542"/>
              <a:gd name="connsiteY1408" fmla="*/ 306897 h 380776"/>
              <a:gd name="connsiteX1409" fmla="*/ 185219 w 1096542"/>
              <a:gd name="connsiteY1409" fmla="*/ 308029 h 380776"/>
              <a:gd name="connsiteX1410" fmla="*/ 181791 w 1096542"/>
              <a:gd name="connsiteY1410" fmla="*/ 311457 h 380776"/>
              <a:gd name="connsiteX1411" fmla="*/ 179529 w 1096542"/>
              <a:gd name="connsiteY1411" fmla="*/ 318244 h 380776"/>
              <a:gd name="connsiteX1412" fmla="*/ 178399 w 1096542"/>
              <a:gd name="connsiteY1412" fmla="*/ 323935 h 380776"/>
              <a:gd name="connsiteX1413" fmla="*/ 179529 w 1096542"/>
              <a:gd name="connsiteY1413" fmla="*/ 328495 h 380776"/>
              <a:gd name="connsiteX1414" fmla="*/ 178399 w 1096542"/>
              <a:gd name="connsiteY1414" fmla="*/ 331889 h 380776"/>
              <a:gd name="connsiteX1415" fmla="*/ 176137 w 1096542"/>
              <a:gd name="connsiteY1415" fmla="*/ 344402 h 380776"/>
              <a:gd name="connsiteX1416" fmla="*/ 173840 w 1096542"/>
              <a:gd name="connsiteY1416" fmla="*/ 346665 h 380776"/>
              <a:gd name="connsiteX1417" fmla="*/ 171578 w 1096542"/>
              <a:gd name="connsiteY1417" fmla="*/ 353487 h 380776"/>
              <a:gd name="connsiteX1418" fmla="*/ 171578 w 1096542"/>
              <a:gd name="connsiteY1418" fmla="*/ 354618 h 380776"/>
              <a:gd name="connsiteX1419" fmla="*/ 171578 w 1096542"/>
              <a:gd name="connsiteY1419" fmla="*/ 358047 h 380776"/>
              <a:gd name="connsiteX1420" fmla="*/ 167019 w 1096542"/>
              <a:gd name="connsiteY1420" fmla="*/ 362572 h 380776"/>
              <a:gd name="connsiteX1421" fmla="*/ 165888 w 1096542"/>
              <a:gd name="connsiteY1421" fmla="*/ 362572 h 380776"/>
              <a:gd name="connsiteX1422" fmla="*/ 162495 w 1096542"/>
              <a:gd name="connsiteY1422" fmla="*/ 361440 h 380776"/>
              <a:gd name="connsiteX1423" fmla="*/ 159067 w 1096542"/>
              <a:gd name="connsiteY1423" fmla="*/ 358047 h 380776"/>
              <a:gd name="connsiteX1424" fmla="*/ 156806 w 1096542"/>
              <a:gd name="connsiteY1424" fmla="*/ 358047 h 380776"/>
              <a:gd name="connsiteX1425" fmla="*/ 154544 w 1096542"/>
              <a:gd name="connsiteY1425" fmla="*/ 360309 h 380776"/>
              <a:gd name="connsiteX1426" fmla="*/ 151116 w 1096542"/>
              <a:gd name="connsiteY1426" fmla="*/ 367132 h 380776"/>
              <a:gd name="connsiteX1427" fmla="*/ 148854 w 1096542"/>
              <a:gd name="connsiteY1427" fmla="*/ 370525 h 380776"/>
              <a:gd name="connsiteX1428" fmla="*/ 147723 w 1096542"/>
              <a:gd name="connsiteY1428" fmla="*/ 369394 h 380776"/>
              <a:gd name="connsiteX1429" fmla="*/ 144295 w 1096542"/>
              <a:gd name="connsiteY1429" fmla="*/ 368263 h 380776"/>
              <a:gd name="connsiteX1430" fmla="*/ 143164 w 1096542"/>
              <a:gd name="connsiteY1430" fmla="*/ 368263 h 380776"/>
              <a:gd name="connsiteX1431" fmla="*/ 142033 w 1096542"/>
              <a:gd name="connsiteY1431" fmla="*/ 368263 h 380776"/>
              <a:gd name="connsiteX1432" fmla="*/ 138605 w 1096542"/>
              <a:gd name="connsiteY1432" fmla="*/ 369394 h 380776"/>
              <a:gd name="connsiteX1433" fmla="*/ 137474 w 1096542"/>
              <a:gd name="connsiteY1433" fmla="*/ 370525 h 380776"/>
              <a:gd name="connsiteX1434" fmla="*/ 136343 w 1096542"/>
              <a:gd name="connsiteY1434" fmla="*/ 375085 h 380776"/>
              <a:gd name="connsiteX1435" fmla="*/ 135212 w 1096542"/>
              <a:gd name="connsiteY1435" fmla="*/ 375085 h 380776"/>
              <a:gd name="connsiteX1436" fmla="*/ 132951 w 1096542"/>
              <a:gd name="connsiteY1436" fmla="*/ 377347 h 380776"/>
              <a:gd name="connsiteX1437" fmla="*/ 131820 w 1096542"/>
              <a:gd name="connsiteY1437" fmla="*/ 378514 h 380776"/>
              <a:gd name="connsiteX1438" fmla="*/ 130654 w 1096542"/>
              <a:gd name="connsiteY1438" fmla="*/ 378514 h 380776"/>
              <a:gd name="connsiteX1439" fmla="*/ 128392 w 1096542"/>
              <a:gd name="connsiteY1439" fmla="*/ 378514 h 380776"/>
              <a:gd name="connsiteX1440" fmla="*/ 122702 w 1096542"/>
              <a:gd name="connsiteY1440" fmla="*/ 380776 h 380776"/>
              <a:gd name="connsiteX1441" fmla="*/ 118178 w 1096542"/>
              <a:gd name="connsiteY1441" fmla="*/ 379645 h 380776"/>
              <a:gd name="connsiteX1442" fmla="*/ 113619 w 1096542"/>
              <a:gd name="connsiteY1442" fmla="*/ 378514 h 380776"/>
              <a:gd name="connsiteX1443" fmla="*/ 107930 w 1096542"/>
              <a:gd name="connsiteY1443" fmla="*/ 375085 h 380776"/>
              <a:gd name="connsiteX1444" fmla="*/ 106799 w 1096542"/>
              <a:gd name="connsiteY1444" fmla="*/ 373954 h 380776"/>
              <a:gd name="connsiteX1445" fmla="*/ 102275 w 1096542"/>
              <a:gd name="connsiteY1445" fmla="*/ 373954 h 380776"/>
              <a:gd name="connsiteX1446" fmla="*/ 97716 w 1096542"/>
              <a:gd name="connsiteY1446" fmla="*/ 376216 h 380776"/>
              <a:gd name="connsiteX1447" fmla="*/ 98847 w 1096542"/>
              <a:gd name="connsiteY1447" fmla="*/ 373954 h 380776"/>
              <a:gd name="connsiteX1448" fmla="*/ 99978 w 1096542"/>
              <a:gd name="connsiteY1448" fmla="*/ 371692 h 380776"/>
              <a:gd name="connsiteX1449" fmla="*/ 99978 w 1096542"/>
              <a:gd name="connsiteY1449" fmla="*/ 368263 h 380776"/>
              <a:gd name="connsiteX1450" fmla="*/ 102275 w 1096542"/>
              <a:gd name="connsiteY1450" fmla="*/ 367132 h 380776"/>
              <a:gd name="connsiteX1451" fmla="*/ 103406 w 1096542"/>
              <a:gd name="connsiteY1451" fmla="*/ 367132 h 380776"/>
              <a:gd name="connsiteX1452" fmla="*/ 103406 w 1096542"/>
              <a:gd name="connsiteY1452" fmla="*/ 366000 h 380776"/>
              <a:gd name="connsiteX1453" fmla="*/ 103406 w 1096542"/>
              <a:gd name="connsiteY1453" fmla="*/ 363738 h 380776"/>
              <a:gd name="connsiteX1454" fmla="*/ 102275 w 1096542"/>
              <a:gd name="connsiteY1454" fmla="*/ 361440 h 380776"/>
              <a:gd name="connsiteX1455" fmla="*/ 104537 w 1096542"/>
              <a:gd name="connsiteY1455" fmla="*/ 359178 h 380776"/>
              <a:gd name="connsiteX1456" fmla="*/ 103406 w 1096542"/>
              <a:gd name="connsiteY1456" fmla="*/ 356916 h 380776"/>
              <a:gd name="connsiteX1457" fmla="*/ 104537 w 1096542"/>
              <a:gd name="connsiteY1457" fmla="*/ 355749 h 380776"/>
              <a:gd name="connsiteX1458" fmla="*/ 101109 w 1096542"/>
              <a:gd name="connsiteY1458" fmla="*/ 351225 h 380776"/>
              <a:gd name="connsiteX1459" fmla="*/ 102275 w 1096542"/>
              <a:gd name="connsiteY1459" fmla="*/ 350093 h 380776"/>
              <a:gd name="connsiteX1460" fmla="*/ 103406 w 1096542"/>
              <a:gd name="connsiteY1460" fmla="*/ 350093 h 380776"/>
              <a:gd name="connsiteX1461" fmla="*/ 103406 w 1096542"/>
              <a:gd name="connsiteY1461" fmla="*/ 348962 h 380776"/>
              <a:gd name="connsiteX1462" fmla="*/ 106799 w 1096542"/>
              <a:gd name="connsiteY1462" fmla="*/ 350093 h 380776"/>
              <a:gd name="connsiteX1463" fmla="*/ 109061 w 1096542"/>
              <a:gd name="connsiteY1463" fmla="*/ 348962 h 380776"/>
              <a:gd name="connsiteX1464" fmla="*/ 109061 w 1096542"/>
              <a:gd name="connsiteY1464" fmla="*/ 347796 h 380776"/>
              <a:gd name="connsiteX1465" fmla="*/ 109061 w 1096542"/>
              <a:gd name="connsiteY1465" fmla="*/ 346665 h 380776"/>
              <a:gd name="connsiteX1466" fmla="*/ 112489 w 1096542"/>
              <a:gd name="connsiteY1466" fmla="*/ 345533 h 380776"/>
              <a:gd name="connsiteX1467" fmla="*/ 113619 w 1096542"/>
              <a:gd name="connsiteY1467" fmla="*/ 344402 h 380776"/>
              <a:gd name="connsiteX1468" fmla="*/ 113619 w 1096542"/>
              <a:gd name="connsiteY1468" fmla="*/ 342140 h 380776"/>
              <a:gd name="connsiteX1469" fmla="*/ 112489 w 1096542"/>
              <a:gd name="connsiteY1469" fmla="*/ 342140 h 380776"/>
              <a:gd name="connsiteX1470" fmla="*/ 112489 w 1096542"/>
              <a:gd name="connsiteY1470" fmla="*/ 339842 h 380776"/>
              <a:gd name="connsiteX1471" fmla="*/ 111358 w 1096542"/>
              <a:gd name="connsiteY1471" fmla="*/ 337580 h 380776"/>
              <a:gd name="connsiteX1472" fmla="*/ 113619 w 1096542"/>
              <a:gd name="connsiteY1472" fmla="*/ 334187 h 380776"/>
              <a:gd name="connsiteX1473" fmla="*/ 113619 w 1096542"/>
              <a:gd name="connsiteY1473" fmla="*/ 333020 h 380776"/>
              <a:gd name="connsiteX1474" fmla="*/ 114750 w 1096542"/>
              <a:gd name="connsiteY1474" fmla="*/ 330758 h 380776"/>
              <a:gd name="connsiteX1475" fmla="*/ 114750 w 1096542"/>
              <a:gd name="connsiteY1475" fmla="*/ 329627 h 380776"/>
              <a:gd name="connsiteX1476" fmla="*/ 114750 w 1096542"/>
              <a:gd name="connsiteY1476" fmla="*/ 327364 h 380776"/>
              <a:gd name="connsiteX1477" fmla="*/ 115881 w 1096542"/>
              <a:gd name="connsiteY1477" fmla="*/ 325067 h 380776"/>
              <a:gd name="connsiteX1478" fmla="*/ 113619 w 1096542"/>
              <a:gd name="connsiteY1478" fmla="*/ 323935 h 380776"/>
              <a:gd name="connsiteX1479" fmla="*/ 112489 w 1096542"/>
              <a:gd name="connsiteY1479" fmla="*/ 321673 h 380776"/>
              <a:gd name="connsiteX1480" fmla="*/ 109061 w 1096542"/>
              <a:gd name="connsiteY1480" fmla="*/ 321673 h 380776"/>
              <a:gd name="connsiteX1481" fmla="*/ 107930 w 1096542"/>
              <a:gd name="connsiteY1481" fmla="*/ 321673 h 380776"/>
              <a:gd name="connsiteX1482" fmla="*/ 104537 w 1096542"/>
              <a:gd name="connsiteY1482" fmla="*/ 319411 h 380776"/>
              <a:gd name="connsiteX1483" fmla="*/ 102275 w 1096542"/>
              <a:gd name="connsiteY1483" fmla="*/ 318244 h 380776"/>
              <a:gd name="connsiteX1484" fmla="*/ 101109 w 1096542"/>
              <a:gd name="connsiteY1484" fmla="*/ 318244 h 380776"/>
              <a:gd name="connsiteX1485" fmla="*/ 101109 w 1096542"/>
              <a:gd name="connsiteY1485" fmla="*/ 315982 h 380776"/>
              <a:gd name="connsiteX1486" fmla="*/ 99978 w 1096542"/>
              <a:gd name="connsiteY1486" fmla="*/ 315982 h 380776"/>
              <a:gd name="connsiteX1487" fmla="*/ 97716 w 1096542"/>
              <a:gd name="connsiteY1487" fmla="*/ 314851 h 380776"/>
              <a:gd name="connsiteX1488" fmla="*/ 95455 w 1096542"/>
              <a:gd name="connsiteY1488" fmla="*/ 315982 h 380776"/>
              <a:gd name="connsiteX1489" fmla="*/ 95455 w 1096542"/>
              <a:gd name="connsiteY1489" fmla="*/ 314851 h 380776"/>
              <a:gd name="connsiteX1490" fmla="*/ 93157 w 1096542"/>
              <a:gd name="connsiteY1490" fmla="*/ 314851 h 380776"/>
              <a:gd name="connsiteX1491" fmla="*/ 92026 w 1096542"/>
              <a:gd name="connsiteY1491" fmla="*/ 312589 h 380776"/>
              <a:gd name="connsiteX1492" fmla="*/ 89765 w 1096542"/>
              <a:gd name="connsiteY1492" fmla="*/ 311457 h 380776"/>
              <a:gd name="connsiteX1493" fmla="*/ 90896 w 1096542"/>
              <a:gd name="connsiteY1493" fmla="*/ 309160 h 380776"/>
              <a:gd name="connsiteX1494" fmla="*/ 89765 w 1096542"/>
              <a:gd name="connsiteY1494" fmla="*/ 308029 h 380776"/>
              <a:gd name="connsiteX1495" fmla="*/ 89765 w 1096542"/>
              <a:gd name="connsiteY1495" fmla="*/ 304635 h 380776"/>
              <a:gd name="connsiteX1496" fmla="*/ 88634 w 1096542"/>
              <a:gd name="connsiteY1496" fmla="*/ 303469 h 380776"/>
              <a:gd name="connsiteX1497" fmla="*/ 88634 w 1096542"/>
              <a:gd name="connsiteY1497" fmla="*/ 302337 h 380776"/>
              <a:gd name="connsiteX1498" fmla="*/ 88634 w 1096542"/>
              <a:gd name="connsiteY1498" fmla="*/ 301206 h 380776"/>
              <a:gd name="connsiteX1499" fmla="*/ 87503 w 1096542"/>
              <a:gd name="connsiteY1499" fmla="*/ 298944 h 380776"/>
              <a:gd name="connsiteX1500" fmla="*/ 86337 w 1096542"/>
              <a:gd name="connsiteY1500" fmla="*/ 296646 h 380776"/>
              <a:gd name="connsiteX1501" fmla="*/ 85206 w 1096542"/>
              <a:gd name="connsiteY1501" fmla="*/ 294384 h 380776"/>
              <a:gd name="connsiteX1502" fmla="*/ 85206 w 1096542"/>
              <a:gd name="connsiteY1502" fmla="*/ 288693 h 380776"/>
              <a:gd name="connsiteX1503" fmla="*/ 82944 w 1096542"/>
              <a:gd name="connsiteY1503" fmla="*/ 288693 h 380776"/>
              <a:gd name="connsiteX1504" fmla="*/ 82944 w 1096542"/>
              <a:gd name="connsiteY1504" fmla="*/ 284168 h 380776"/>
              <a:gd name="connsiteX1505" fmla="*/ 79516 w 1096542"/>
              <a:gd name="connsiteY1505" fmla="*/ 283037 h 380776"/>
              <a:gd name="connsiteX1506" fmla="*/ 79516 w 1096542"/>
              <a:gd name="connsiteY1506" fmla="*/ 280739 h 380776"/>
              <a:gd name="connsiteX1507" fmla="*/ 77254 w 1096542"/>
              <a:gd name="connsiteY1507" fmla="*/ 278477 h 380776"/>
              <a:gd name="connsiteX1508" fmla="*/ 77254 w 1096542"/>
              <a:gd name="connsiteY1508" fmla="*/ 275084 h 380776"/>
              <a:gd name="connsiteX1509" fmla="*/ 77254 w 1096542"/>
              <a:gd name="connsiteY1509" fmla="*/ 273917 h 380776"/>
              <a:gd name="connsiteX1510" fmla="*/ 76123 w 1096542"/>
              <a:gd name="connsiteY1510" fmla="*/ 273917 h 380776"/>
              <a:gd name="connsiteX1511" fmla="*/ 73862 w 1096542"/>
              <a:gd name="connsiteY1511" fmla="*/ 271655 h 380776"/>
              <a:gd name="connsiteX1512" fmla="*/ 73862 w 1096542"/>
              <a:gd name="connsiteY1512" fmla="*/ 269392 h 380776"/>
              <a:gd name="connsiteX1513" fmla="*/ 69303 w 1096542"/>
              <a:gd name="connsiteY1513" fmla="*/ 270524 h 380776"/>
              <a:gd name="connsiteX1514" fmla="*/ 67041 w 1096542"/>
              <a:gd name="connsiteY1514" fmla="*/ 270524 h 380776"/>
              <a:gd name="connsiteX1515" fmla="*/ 67041 w 1096542"/>
              <a:gd name="connsiteY1515" fmla="*/ 268261 h 380776"/>
              <a:gd name="connsiteX1516" fmla="*/ 63613 w 1096542"/>
              <a:gd name="connsiteY1516" fmla="*/ 267095 h 380776"/>
              <a:gd name="connsiteX1517" fmla="*/ 61351 w 1096542"/>
              <a:gd name="connsiteY1517" fmla="*/ 268261 h 380776"/>
              <a:gd name="connsiteX1518" fmla="*/ 60220 w 1096542"/>
              <a:gd name="connsiteY1518" fmla="*/ 268261 h 380776"/>
              <a:gd name="connsiteX1519" fmla="*/ 56792 w 1096542"/>
              <a:gd name="connsiteY1519" fmla="*/ 270524 h 380776"/>
              <a:gd name="connsiteX1520" fmla="*/ 54530 w 1096542"/>
              <a:gd name="connsiteY1520" fmla="*/ 269392 h 380776"/>
              <a:gd name="connsiteX1521" fmla="*/ 55661 w 1096542"/>
              <a:gd name="connsiteY1521" fmla="*/ 264832 h 380776"/>
              <a:gd name="connsiteX1522" fmla="*/ 54530 w 1096542"/>
              <a:gd name="connsiteY1522" fmla="*/ 260308 h 380776"/>
              <a:gd name="connsiteX1523" fmla="*/ 53399 w 1096542"/>
              <a:gd name="connsiteY1523" fmla="*/ 260308 h 380776"/>
              <a:gd name="connsiteX1524" fmla="*/ 51138 w 1096542"/>
              <a:gd name="connsiteY1524" fmla="*/ 260308 h 380776"/>
              <a:gd name="connsiteX1525" fmla="*/ 48840 w 1096542"/>
              <a:gd name="connsiteY1525" fmla="*/ 260308 h 380776"/>
              <a:gd name="connsiteX1526" fmla="*/ 47710 w 1096542"/>
              <a:gd name="connsiteY1526" fmla="*/ 260308 h 380776"/>
              <a:gd name="connsiteX1527" fmla="*/ 46579 w 1096542"/>
              <a:gd name="connsiteY1527" fmla="*/ 261439 h 380776"/>
              <a:gd name="connsiteX1528" fmla="*/ 46579 w 1096542"/>
              <a:gd name="connsiteY1528" fmla="*/ 260308 h 380776"/>
              <a:gd name="connsiteX1529" fmla="*/ 43186 w 1096542"/>
              <a:gd name="connsiteY1529" fmla="*/ 260308 h 380776"/>
              <a:gd name="connsiteX1530" fmla="*/ 42020 w 1096542"/>
              <a:gd name="connsiteY1530" fmla="*/ 258010 h 380776"/>
              <a:gd name="connsiteX1531" fmla="*/ 40889 w 1096542"/>
              <a:gd name="connsiteY1531" fmla="*/ 256879 h 380776"/>
              <a:gd name="connsiteX1532" fmla="*/ 40889 w 1096542"/>
              <a:gd name="connsiteY1532" fmla="*/ 255748 h 380776"/>
              <a:gd name="connsiteX1533" fmla="*/ 39758 w 1096542"/>
              <a:gd name="connsiteY1533" fmla="*/ 254617 h 380776"/>
              <a:gd name="connsiteX1534" fmla="*/ 38627 w 1096542"/>
              <a:gd name="connsiteY1534" fmla="*/ 252354 h 380776"/>
              <a:gd name="connsiteX1535" fmla="*/ 38627 w 1096542"/>
              <a:gd name="connsiteY1535" fmla="*/ 251188 h 380776"/>
              <a:gd name="connsiteX1536" fmla="*/ 39758 w 1096542"/>
              <a:gd name="connsiteY1536" fmla="*/ 250057 h 380776"/>
              <a:gd name="connsiteX1537" fmla="*/ 39758 w 1096542"/>
              <a:gd name="connsiteY1537" fmla="*/ 248926 h 380776"/>
              <a:gd name="connsiteX1538" fmla="*/ 40889 w 1096542"/>
              <a:gd name="connsiteY1538" fmla="*/ 246663 h 380776"/>
              <a:gd name="connsiteX1539" fmla="*/ 32937 w 1096542"/>
              <a:gd name="connsiteY1539" fmla="*/ 247794 h 380776"/>
              <a:gd name="connsiteX1540" fmla="*/ 31806 w 1096542"/>
              <a:gd name="connsiteY1540" fmla="*/ 246663 h 380776"/>
              <a:gd name="connsiteX1541" fmla="*/ 30675 w 1096542"/>
              <a:gd name="connsiteY1541" fmla="*/ 247794 h 380776"/>
              <a:gd name="connsiteX1542" fmla="*/ 29545 w 1096542"/>
              <a:gd name="connsiteY1542" fmla="*/ 246663 h 380776"/>
              <a:gd name="connsiteX1543" fmla="*/ 28414 w 1096542"/>
              <a:gd name="connsiteY1543" fmla="*/ 247794 h 380776"/>
              <a:gd name="connsiteX1544" fmla="*/ 27247 w 1096542"/>
              <a:gd name="connsiteY1544" fmla="*/ 246663 h 380776"/>
              <a:gd name="connsiteX1545" fmla="*/ 26117 w 1096542"/>
              <a:gd name="connsiteY1545" fmla="*/ 247794 h 380776"/>
              <a:gd name="connsiteX1546" fmla="*/ 22724 w 1096542"/>
              <a:gd name="connsiteY1546" fmla="*/ 246663 h 380776"/>
              <a:gd name="connsiteX1547" fmla="*/ 21593 w 1096542"/>
              <a:gd name="connsiteY1547" fmla="*/ 246663 h 380776"/>
              <a:gd name="connsiteX1548" fmla="*/ 20462 w 1096542"/>
              <a:gd name="connsiteY1548" fmla="*/ 247794 h 380776"/>
              <a:gd name="connsiteX1549" fmla="*/ 20462 w 1096542"/>
              <a:gd name="connsiteY1549" fmla="*/ 248926 h 380776"/>
              <a:gd name="connsiteX1550" fmla="*/ 17034 w 1096542"/>
              <a:gd name="connsiteY1550" fmla="*/ 248926 h 380776"/>
              <a:gd name="connsiteX1551" fmla="*/ 14772 w 1096542"/>
              <a:gd name="connsiteY1551" fmla="*/ 251188 h 380776"/>
              <a:gd name="connsiteX1552" fmla="*/ 12475 w 1096542"/>
              <a:gd name="connsiteY1552" fmla="*/ 252354 h 380776"/>
              <a:gd name="connsiteX1553" fmla="*/ 11344 w 1096542"/>
              <a:gd name="connsiteY1553" fmla="*/ 252354 h 380776"/>
              <a:gd name="connsiteX1554" fmla="*/ 7952 w 1096542"/>
              <a:gd name="connsiteY1554" fmla="*/ 250057 h 380776"/>
              <a:gd name="connsiteX1555" fmla="*/ 4524 w 1096542"/>
              <a:gd name="connsiteY1555" fmla="*/ 250057 h 380776"/>
              <a:gd name="connsiteX1556" fmla="*/ 0 w 1096542"/>
              <a:gd name="connsiteY1556" fmla="*/ 246663 h 38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1096542" h="380776">
                <a:moveTo>
                  <a:pt x="0" y="246663"/>
                </a:moveTo>
                <a:lnTo>
                  <a:pt x="3393" y="246663"/>
                </a:lnTo>
                <a:lnTo>
                  <a:pt x="7952" y="244366"/>
                </a:lnTo>
                <a:lnTo>
                  <a:pt x="9082" y="243234"/>
                </a:lnTo>
                <a:lnTo>
                  <a:pt x="12475" y="238710"/>
                </a:lnTo>
                <a:lnTo>
                  <a:pt x="18165" y="238710"/>
                </a:lnTo>
                <a:lnTo>
                  <a:pt x="20462" y="237543"/>
                </a:lnTo>
                <a:lnTo>
                  <a:pt x="21593" y="236412"/>
                </a:lnTo>
                <a:lnTo>
                  <a:pt x="23855" y="236412"/>
                </a:lnTo>
                <a:lnTo>
                  <a:pt x="26117" y="234150"/>
                </a:lnTo>
                <a:lnTo>
                  <a:pt x="24986" y="230756"/>
                </a:lnTo>
                <a:lnTo>
                  <a:pt x="24986" y="228459"/>
                </a:lnTo>
                <a:lnTo>
                  <a:pt x="26117" y="228459"/>
                </a:lnTo>
                <a:lnTo>
                  <a:pt x="27247" y="227327"/>
                </a:lnTo>
                <a:lnTo>
                  <a:pt x="29545" y="227327"/>
                </a:lnTo>
                <a:lnTo>
                  <a:pt x="30675" y="226196"/>
                </a:lnTo>
                <a:lnTo>
                  <a:pt x="31806" y="225065"/>
                </a:lnTo>
                <a:lnTo>
                  <a:pt x="32937" y="223934"/>
                </a:lnTo>
                <a:lnTo>
                  <a:pt x="35234" y="219374"/>
                </a:lnTo>
                <a:lnTo>
                  <a:pt x="35234" y="217112"/>
                </a:lnTo>
                <a:lnTo>
                  <a:pt x="37496" y="217112"/>
                </a:lnTo>
                <a:lnTo>
                  <a:pt x="38627" y="218243"/>
                </a:lnTo>
                <a:lnTo>
                  <a:pt x="39758" y="218243"/>
                </a:lnTo>
                <a:lnTo>
                  <a:pt x="42020" y="217112"/>
                </a:lnTo>
                <a:lnTo>
                  <a:pt x="43186" y="214814"/>
                </a:lnTo>
                <a:lnTo>
                  <a:pt x="44317" y="214814"/>
                </a:lnTo>
                <a:lnTo>
                  <a:pt x="45448" y="213683"/>
                </a:lnTo>
                <a:lnTo>
                  <a:pt x="46579" y="210289"/>
                </a:lnTo>
                <a:lnTo>
                  <a:pt x="46579" y="206861"/>
                </a:lnTo>
                <a:lnTo>
                  <a:pt x="51138" y="208027"/>
                </a:lnTo>
                <a:lnTo>
                  <a:pt x="52269" y="202336"/>
                </a:lnTo>
                <a:lnTo>
                  <a:pt x="53399" y="198907"/>
                </a:lnTo>
                <a:lnTo>
                  <a:pt x="59089" y="197776"/>
                </a:lnTo>
                <a:lnTo>
                  <a:pt x="60220" y="194382"/>
                </a:lnTo>
                <a:lnTo>
                  <a:pt x="61351" y="194382"/>
                </a:lnTo>
                <a:lnTo>
                  <a:pt x="63613" y="193251"/>
                </a:lnTo>
                <a:lnTo>
                  <a:pt x="65910" y="195514"/>
                </a:lnTo>
                <a:lnTo>
                  <a:pt x="65910" y="196645"/>
                </a:lnTo>
                <a:lnTo>
                  <a:pt x="67041" y="197776"/>
                </a:lnTo>
                <a:lnTo>
                  <a:pt x="70433" y="200038"/>
                </a:lnTo>
                <a:lnTo>
                  <a:pt x="72731" y="202336"/>
                </a:lnTo>
                <a:lnTo>
                  <a:pt x="74992" y="200038"/>
                </a:lnTo>
                <a:lnTo>
                  <a:pt x="76123" y="197776"/>
                </a:lnTo>
                <a:lnTo>
                  <a:pt x="76123" y="195514"/>
                </a:lnTo>
                <a:lnTo>
                  <a:pt x="76123" y="193251"/>
                </a:lnTo>
                <a:lnTo>
                  <a:pt x="77254" y="192085"/>
                </a:lnTo>
                <a:lnTo>
                  <a:pt x="78385" y="192085"/>
                </a:lnTo>
                <a:lnTo>
                  <a:pt x="78385" y="188691"/>
                </a:lnTo>
                <a:lnTo>
                  <a:pt x="77254" y="188691"/>
                </a:lnTo>
                <a:lnTo>
                  <a:pt x="78385" y="186429"/>
                </a:lnTo>
                <a:lnTo>
                  <a:pt x="81813" y="186429"/>
                </a:lnTo>
                <a:lnTo>
                  <a:pt x="82944" y="187560"/>
                </a:lnTo>
                <a:lnTo>
                  <a:pt x="84075" y="189822"/>
                </a:lnTo>
                <a:lnTo>
                  <a:pt x="84075" y="190954"/>
                </a:lnTo>
                <a:lnTo>
                  <a:pt x="87503" y="190954"/>
                </a:lnTo>
                <a:lnTo>
                  <a:pt x="90896" y="187560"/>
                </a:lnTo>
                <a:lnTo>
                  <a:pt x="89765" y="183000"/>
                </a:lnTo>
                <a:lnTo>
                  <a:pt x="90896" y="181869"/>
                </a:lnTo>
                <a:lnTo>
                  <a:pt x="90896" y="180738"/>
                </a:lnTo>
                <a:lnTo>
                  <a:pt x="95455" y="179607"/>
                </a:lnTo>
                <a:lnTo>
                  <a:pt x="95455" y="177309"/>
                </a:lnTo>
                <a:lnTo>
                  <a:pt x="96585" y="177309"/>
                </a:lnTo>
                <a:lnTo>
                  <a:pt x="96585" y="176178"/>
                </a:lnTo>
                <a:lnTo>
                  <a:pt x="96585" y="175047"/>
                </a:lnTo>
                <a:lnTo>
                  <a:pt x="97716" y="173916"/>
                </a:lnTo>
                <a:lnTo>
                  <a:pt x="96585" y="169356"/>
                </a:lnTo>
                <a:lnTo>
                  <a:pt x="98847" y="168224"/>
                </a:lnTo>
                <a:lnTo>
                  <a:pt x="99978" y="167093"/>
                </a:lnTo>
                <a:lnTo>
                  <a:pt x="103406" y="165962"/>
                </a:lnTo>
                <a:lnTo>
                  <a:pt x="104537" y="164831"/>
                </a:lnTo>
                <a:lnTo>
                  <a:pt x="105668" y="163700"/>
                </a:lnTo>
                <a:lnTo>
                  <a:pt x="109061" y="163700"/>
                </a:lnTo>
                <a:lnTo>
                  <a:pt x="109061" y="162533"/>
                </a:lnTo>
                <a:lnTo>
                  <a:pt x="110227" y="160271"/>
                </a:lnTo>
                <a:lnTo>
                  <a:pt x="111358" y="159140"/>
                </a:lnTo>
                <a:lnTo>
                  <a:pt x="112489" y="156878"/>
                </a:lnTo>
                <a:lnTo>
                  <a:pt x="114750" y="156878"/>
                </a:lnTo>
                <a:lnTo>
                  <a:pt x="115881" y="155746"/>
                </a:lnTo>
                <a:lnTo>
                  <a:pt x="115881" y="153449"/>
                </a:lnTo>
                <a:lnTo>
                  <a:pt x="117048" y="152318"/>
                </a:lnTo>
                <a:lnTo>
                  <a:pt x="119309" y="152318"/>
                </a:lnTo>
                <a:lnTo>
                  <a:pt x="120440" y="151186"/>
                </a:lnTo>
                <a:lnTo>
                  <a:pt x="120440" y="150055"/>
                </a:lnTo>
                <a:lnTo>
                  <a:pt x="121571" y="148924"/>
                </a:lnTo>
                <a:lnTo>
                  <a:pt x="127261" y="151186"/>
                </a:lnTo>
                <a:lnTo>
                  <a:pt x="127261" y="150055"/>
                </a:lnTo>
                <a:lnTo>
                  <a:pt x="128392" y="148924"/>
                </a:lnTo>
                <a:lnTo>
                  <a:pt x="128392" y="146626"/>
                </a:lnTo>
                <a:lnTo>
                  <a:pt x="127261" y="145495"/>
                </a:lnTo>
                <a:lnTo>
                  <a:pt x="126130" y="143233"/>
                </a:lnTo>
                <a:lnTo>
                  <a:pt x="127261" y="138673"/>
                </a:lnTo>
                <a:lnTo>
                  <a:pt x="129523" y="132982"/>
                </a:lnTo>
                <a:lnTo>
                  <a:pt x="130654" y="129588"/>
                </a:lnTo>
                <a:lnTo>
                  <a:pt x="136343" y="119373"/>
                </a:lnTo>
                <a:lnTo>
                  <a:pt x="136343" y="117075"/>
                </a:lnTo>
                <a:lnTo>
                  <a:pt x="136343" y="115944"/>
                </a:lnTo>
                <a:lnTo>
                  <a:pt x="137474" y="102299"/>
                </a:lnTo>
                <a:lnTo>
                  <a:pt x="137474" y="100037"/>
                </a:lnTo>
                <a:lnTo>
                  <a:pt x="136343" y="96643"/>
                </a:lnTo>
                <a:lnTo>
                  <a:pt x="136343" y="95477"/>
                </a:lnTo>
                <a:lnTo>
                  <a:pt x="134082" y="93215"/>
                </a:lnTo>
                <a:lnTo>
                  <a:pt x="132951" y="92083"/>
                </a:lnTo>
                <a:lnTo>
                  <a:pt x="131820" y="92083"/>
                </a:lnTo>
                <a:lnTo>
                  <a:pt x="122702" y="88655"/>
                </a:lnTo>
                <a:lnTo>
                  <a:pt x="118178" y="87523"/>
                </a:lnTo>
                <a:lnTo>
                  <a:pt x="114750" y="84130"/>
                </a:lnTo>
                <a:lnTo>
                  <a:pt x="113619" y="77308"/>
                </a:lnTo>
                <a:lnTo>
                  <a:pt x="115881" y="70485"/>
                </a:lnTo>
                <a:lnTo>
                  <a:pt x="119309" y="63663"/>
                </a:lnTo>
                <a:lnTo>
                  <a:pt x="119309" y="62532"/>
                </a:lnTo>
                <a:lnTo>
                  <a:pt x="119309" y="59103"/>
                </a:lnTo>
                <a:lnTo>
                  <a:pt x="119309" y="56841"/>
                </a:lnTo>
                <a:lnTo>
                  <a:pt x="119309" y="55710"/>
                </a:lnTo>
                <a:lnTo>
                  <a:pt x="118178" y="54578"/>
                </a:lnTo>
                <a:lnTo>
                  <a:pt x="118178" y="53447"/>
                </a:lnTo>
                <a:lnTo>
                  <a:pt x="112489" y="46625"/>
                </a:lnTo>
                <a:lnTo>
                  <a:pt x="111358" y="45494"/>
                </a:lnTo>
                <a:lnTo>
                  <a:pt x="107930" y="36374"/>
                </a:lnTo>
                <a:lnTo>
                  <a:pt x="107930" y="34111"/>
                </a:lnTo>
                <a:lnTo>
                  <a:pt x="109061" y="31849"/>
                </a:lnTo>
                <a:lnTo>
                  <a:pt x="114750" y="30718"/>
                </a:lnTo>
                <a:lnTo>
                  <a:pt x="117048" y="29552"/>
                </a:lnTo>
                <a:lnTo>
                  <a:pt x="118178" y="27289"/>
                </a:lnTo>
                <a:lnTo>
                  <a:pt x="135212" y="20467"/>
                </a:lnTo>
                <a:lnTo>
                  <a:pt x="143164" y="19336"/>
                </a:lnTo>
                <a:lnTo>
                  <a:pt x="156806" y="19336"/>
                </a:lnTo>
                <a:lnTo>
                  <a:pt x="164757" y="19336"/>
                </a:lnTo>
                <a:lnTo>
                  <a:pt x="173840" y="17073"/>
                </a:lnTo>
                <a:lnTo>
                  <a:pt x="178399" y="19336"/>
                </a:lnTo>
                <a:lnTo>
                  <a:pt x="180660" y="19336"/>
                </a:lnTo>
                <a:lnTo>
                  <a:pt x="181791" y="20467"/>
                </a:lnTo>
                <a:lnTo>
                  <a:pt x="186350" y="27289"/>
                </a:lnTo>
                <a:lnTo>
                  <a:pt x="202253" y="23896"/>
                </a:lnTo>
                <a:lnTo>
                  <a:pt x="214764" y="21598"/>
                </a:lnTo>
                <a:lnTo>
                  <a:pt x="223846" y="21598"/>
                </a:lnTo>
                <a:lnTo>
                  <a:pt x="226108" y="19336"/>
                </a:lnTo>
                <a:lnTo>
                  <a:pt x="230667" y="20467"/>
                </a:lnTo>
                <a:lnTo>
                  <a:pt x="234060" y="19336"/>
                </a:lnTo>
                <a:lnTo>
                  <a:pt x="242011" y="10251"/>
                </a:lnTo>
                <a:lnTo>
                  <a:pt x="243178" y="10251"/>
                </a:lnTo>
                <a:lnTo>
                  <a:pt x="245439" y="11382"/>
                </a:lnTo>
                <a:lnTo>
                  <a:pt x="251129" y="9120"/>
                </a:lnTo>
                <a:lnTo>
                  <a:pt x="252260" y="7989"/>
                </a:lnTo>
                <a:lnTo>
                  <a:pt x="255653" y="9120"/>
                </a:lnTo>
                <a:lnTo>
                  <a:pt x="257950" y="9120"/>
                </a:lnTo>
                <a:lnTo>
                  <a:pt x="260212" y="9120"/>
                </a:lnTo>
                <a:lnTo>
                  <a:pt x="262473" y="9120"/>
                </a:lnTo>
                <a:lnTo>
                  <a:pt x="268163" y="7989"/>
                </a:lnTo>
                <a:lnTo>
                  <a:pt x="276115" y="6822"/>
                </a:lnTo>
                <a:lnTo>
                  <a:pt x="279543" y="6822"/>
                </a:lnTo>
                <a:lnTo>
                  <a:pt x="282936" y="5691"/>
                </a:lnTo>
                <a:lnTo>
                  <a:pt x="284066" y="5691"/>
                </a:lnTo>
                <a:lnTo>
                  <a:pt x="286328" y="7989"/>
                </a:lnTo>
                <a:lnTo>
                  <a:pt x="289756" y="10251"/>
                </a:lnTo>
                <a:lnTo>
                  <a:pt x="293149" y="10251"/>
                </a:lnTo>
                <a:lnTo>
                  <a:pt x="294280" y="11382"/>
                </a:lnTo>
                <a:lnTo>
                  <a:pt x="295446" y="11382"/>
                </a:lnTo>
                <a:lnTo>
                  <a:pt x="297708" y="14811"/>
                </a:lnTo>
                <a:lnTo>
                  <a:pt x="299970" y="17073"/>
                </a:lnTo>
                <a:lnTo>
                  <a:pt x="303398" y="19336"/>
                </a:lnTo>
                <a:lnTo>
                  <a:pt x="307921" y="22765"/>
                </a:lnTo>
                <a:lnTo>
                  <a:pt x="309052" y="22765"/>
                </a:lnTo>
                <a:lnTo>
                  <a:pt x="311349" y="25027"/>
                </a:lnTo>
                <a:lnTo>
                  <a:pt x="312480" y="27289"/>
                </a:lnTo>
                <a:lnTo>
                  <a:pt x="314742" y="29552"/>
                </a:lnTo>
                <a:lnTo>
                  <a:pt x="319301" y="30718"/>
                </a:lnTo>
                <a:lnTo>
                  <a:pt x="320432" y="30718"/>
                </a:lnTo>
                <a:lnTo>
                  <a:pt x="324991" y="32980"/>
                </a:lnTo>
                <a:lnTo>
                  <a:pt x="327252" y="34111"/>
                </a:lnTo>
                <a:lnTo>
                  <a:pt x="328383" y="34111"/>
                </a:lnTo>
                <a:lnTo>
                  <a:pt x="332942" y="37540"/>
                </a:lnTo>
                <a:lnTo>
                  <a:pt x="335204" y="39803"/>
                </a:lnTo>
                <a:lnTo>
                  <a:pt x="339763" y="44327"/>
                </a:lnTo>
                <a:lnTo>
                  <a:pt x="342025" y="45494"/>
                </a:lnTo>
                <a:lnTo>
                  <a:pt x="342025" y="46625"/>
                </a:lnTo>
                <a:lnTo>
                  <a:pt x="343156" y="51150"/>
                </a:lnTo>
                <a:lnTo>
                  <a:pt x="345417" y="54578"/>
                </a:lnTo>
                <a:lnTo>
                  <a:pt x="346584" y="55710"/>
                </a:lnTo>
                <a:lnTo>
                  <a:pt x="347715" y="55710"/>
                </a:lnTo>
                <a:lnTo>
                  <a:pt x="348845" y="56841"/>
                </a:lnTo>
                <a:lnTo>
                  <a:pt x="347715" y="56841"/>
                </a:lnTo>
                <a:lnTo>
                  <a:pt x="345417" y="59103"/>
                </a:lnTo>
                <a:lnTo>
                  <a:pt x="344287" y="60270"/>
                </a:lnTo>
                <a:lnTo>
                  <a:pt x="344287" y="63663"/>
                </a:lnTo>
                <a:lnTo>
                  <a:pt x="343156" y="64794"/>
                </a:lnTo>
                <a:lnTo>
                  <a:pt x="343156" y="67092"/>
                </a:lnTo>
                <a:lnTo>
                  <a:pt x="347715" y="67092"/>
                </a:lnTo>
                <a:lnTo>
                  <a:pt x="348845" y="65925"/>
                </a:lnTo>
                <a:lnTo>
                  <a:pt x="349976" y="67092"/>
                </a:lnTo>
                <a:lnTo>
                  <a:pt x="349976" y="68223"/>
                </a:lnTo>
                <a:lnTo>
                  <a:pt x="353369" y="69354"/>
                </a:lnTo>
                <a:lnTo>
                  <a:pt x="353369" y="71616"/>
                </a:lnTo>
                <a:lnTo>
                  <a:pt x="353369" y="72748"/>
                </a:lnTo>
                <a:lnTo>
                  <a:pt x="352238" y="73879"/>
                </a:lnTo>
                <a:lnTo>
                  <a:pt x="354535" y="73879"/>
                </a:lnTo>
                <a:lnTo>
                  <a:pt x="355666" y="72748"/>
                </a:lnTo>
                <a:lnTo>
                  <a:pt x="357928" y="72748"/>
                </a:lnTo>
                <a:lnTo>
                  <a:pt x="360190" y="71616"/>
                </a:lnTo>
                <a:lnTo>
                  <a:pt x="363618" y="72748"/>
                </a:lnTo>
                <a:lnTo>
                  <a:pt x="365880" y="76176"/>
                </a:lnTo>
                <a:lnTo>
                  <a:pt x="370438" y="76176"/>
                </a:lnTo>
                <a:lnTo>
                  <a:pt x="372700" y="77308"/>
                </a:lnTo>
                <a:lnTo>
                  <a:pt x="373831" y="80701"/>
                </a:lnTo>
                <a:lnTo>
                  <a:pt x="377259" y="82999"/>
                </a:lnTo>
                <a:lnTo>
                  <a:pt x="377259" y="85261"/>
                </a:lnTo>
                <a:lnTo>
                  <a:pt x="378390" y="87523"/>
                </a:lnTo>
                <a:lnTo>
                  <a:pt x="379521" y="92083"/>
                </a:lnTo>
                <a:lnTo>
                  <a:pt x="379521" y="94346"/>
                </a:lnTo>
                <a:lnTo>
                  <a:pt x="380652" y="96643"/>
                </a:lnTo>
                <a:lnTo>
                  <a:pt x="378390" y="98906"/>
                </a:lnTo>
                <a:lnTo>
                  <a:pt x="379521" y="100037"/>
                </a:lnTo>
                <a:lnTo>
                  <a:pt x="384080" y="96643"/>
                </a:lnTo>
                <a:lnTo>
                  <a:pt x="386342" y="93215"/>
                </a:lnTo>
                <a:lnTo>
                  <a:pt x="390901" y="94346"/>
                </a:lnTo>
                <a:lnTo>
                  <a:pt x="392031" y="93215"/>
                </a:lnTo>
                <a:lnTo>
                  <a:pt x="393162" y="93215"/>
                </a:lnTo>
                <a:lnTo>
                  <a:pt x="394293" y="96643"/>
                </a:lnTo>
                <a:lnTo>
                  <a:pt x="394293" y="97774"/>
                </a:lnTo>
                <a:lnTo>
                  <a:pt x="397686" y="98906"/>
                </a:lnTo>
                <a:lnTo>
                  <a:pt x="398852" y="97774"/>
                </a:lnTo>
                <a:lnTo>
                  <a:pt x="399983" y="97774"/>
                </a:lnTo>
                <a:lnTo>
                  <a:pt x="401114" y="97774"/>
                </a:lnTo>
                <a:lnTo>
                  <a:pt x="401114" y="96643"/>
                </a:lnTo>
                <a:lnTo>
                  <a:pt x="401114" y="95477"/>
                </a:lnTo>
                <a:lnTo>
                  <a:pt x="402245" y="94346"/>
                </a:lnTo>
                <a:lnTo>
                  <a:pt x="403376" y="92083"/>
                </a:lnTo>
                <a:lnTo>
                  <a:pt x="404507" y="89821"/>
                </a:lnTo>
                <a:lnTo>
                  <a:pt x="403376" y="87523"/>
                </a:lnTo>
                <a:lnTo>
                  <a:pt x="404507" y="85261"/>
                </a:lnTo>
                <a:lnTo>
                  <a:pt x="404507" y="84130"/>
                </a:lnTo>
                <a:lnTo>
                  <a:pt x="404507" y="82999"/>
                </a:lnTo>
                <a:lnTo>
                  <a:pt x="405637" y="82999"/>
                </a:lnTo>
                <a:lnTo>
                  <a:pt x="406804" y="81868"/>
                </a:lnTo>
                <a:lnTo>
                  <a:pt x="407935" y="82999"/>
                </a:lnTo>
                <a:lnTo>
                  <a:pt x="409066" y="82999"/>
                </a:lnTo>
                <a:lnTo>
                  <a:pt x="409066" y="80701"/>
                </a:lnTo>
                <a:lnTo>
                  <a:pt x="411327" y="80701"/>
                </a:lnTo>
                <a:lnTo>
                  <a:pt x="412458" y="81868"/>
                </a:lnTo>
                <a:lnTo>
                  <a:pt x="414755" y="80701"/>
                </a:lnTo>
                <a:lnTo>
                  <a:pt x="414755" y="77308"/>
                </a:lnTo>
                <a:lnTo>
                  <a:pt x="417017" y="75045"/>
                </a:lnTo>
                <a:lnTo>
                  <a:pt x="419279" y="76176"/>
                </a:lnTo>
                <a:lnTo>
                  <a:pt x="420445" y="76176"/>
                </a:lnTo>
                <a:lnTo>
                  <a:pt x="422707" y="76176"/>
                </a:lnTo>
                <a:lnTo>
                  <a:pt x="424969" y="76176"/>
                </a:lnTo>
                <a:lnTo>
                  <a:pt x="426100" y="72748"/>
                </a:lnTo>
                <a:lnTo>
                  <a:pt x="426100" y="70485"/>
                </a:lnTo>
                <a:lnTo>
                  <a:pt x="423838" y="69354"/>
                </a:lnTo>
                <a:lnTo>
                  <a:pt x="424969" y="67092"/>
                </a:lnTo>
                <a:lnTo>
                  <a:pt x="426100" y="67092"/>
                </a:lnTo>
                <a:lnTo>
                  <a:pt x="426100" y="68223"/>
                </a:lnTo>
                <a:lnTo>
                  <a:pt x="428397" y="68223"/>
                </a:lnTo>
                <a:lnTo>
                  <a:pt x="430659" y="68223"/>
                </a:lnTo>
                <a:lnTo>
                  <a:pt x="431789" y="67092"/>
                </a:lnTo>
                <a:lnTo>
                  <a:pt x="431789" y="65925"/>
                </a:lnTo>
                <a:lnTo>
                  <a:pt x="432920" y="67092"/>
                </a:lnTo>
                <a:lnTo>
                  <a:pt x="435182" y="65925"/>
                </a:lnTo>
                <a:lnTo>
                  <a:pt x="436348" y="65925"/>
                </a:lnTo>
                <a:lnTo>
                  <a:pt x="437479" y="65925"/>
                </a:lnTo>
                <a:lnTo>
                  <a:pt x="438610" y="63663"/>
                </a:lnTo>
                <a:lnTo>
                  <a:pt x="439741" y="62532"/>
                </a:lnTo>
                <a:lnTo>
                  <a:pt x="438610" y="61401"/>
                </a:lnTo>
                <a:lnTo>
                  <a:pt x="440872" y="60270"/>
                </a:lnTo>
                <a:lnTo>
                  <a:pt x="442003" y="60270"/>
                </a:lnTo>
                <a:lnTo>
                  <a:pt x="442003" y="59103"/>
                </a:lnTo>
                <a:lnTo>
                  <a:pt x="444300" y="59103"/>
                </a:lnTo>
                <a:lnTo>
                  <a:pt x="445431" y="61401"/>
                </a:lnTo>
                <a:lnTo>
                  <a:pt x="447693" y="61401"/>
                </a:lnTo>
                <a:lnTo>
                  <a:pt x="449990" y="65925"/>
                </a:lnTo>
                <a:lnTo>
                  <a:pt x="451121" y="65925"/>
                </a:lnTo>
                <a:lnTo>
                  <a:pt x="453382" y="68223"/>
                </a:lnTo>
                <a:lnTo>
                  <a:pt x="453382" y="69354"/>
                </a:lnTo>
                <a:lnTo>
                  <a:pt x="454513" y="69354"/>
                </a:lnTo>
                <a:lnTo>
                  <a:pt x="454513" y="70485"/>
                </a:lnTo>
                <a:lnTo>
                  <a:pt x="457941" y="71616"/>
                </a:lnTo>
                <a:lnTo>
                  <a:pt x="457941" y="75045"/>
                </a:lnTo>
                <a:lnTo>
                  <a:pt x="459072" y="75045"/>
                </a:lnTo>
                <a:lnTo>
                  <a:pt x="460203" y="77308"/>
                </a:lnTo>
                <a:lnTo>
                  <a:pt x="460203" y="79570"/>
                </a:lnTo>
                <a:lnTo>
                  <a:pt x="462465" y="80701"/>
                </a:lnTo>
                <a:lnTo>
                  <a:pt x="462465" y="82999"/>
                </a:lnTo>
                <a:lnTo>
                  <a:pt x="464727" y="82999"/>
                </a:lnTo>
                <a:lnTo>
                  <a:pt x="465893" y="80701"/>
                </a:lnTo>
                <a:lnTo>
                  <a:pt x="465893" y="82999"/>
                </a:lnTo>
                <a:lnTo>
                  <a:pt x="467024" y="81868"/>
                </a:lnTo>
                <a:lnTo>
                  <a:pt x="468155" y="82999"/>
                </a:lnTo>
                <a:lnTo>
                  <a:pt x="471547" y="81868"/>
                </a:lnTo>
                <a:lnTo>
                  <a:pt x="473845" y="82999"/>
                </a:lnTo>
                <a:lnTo>
                  <a:pt x="476106" y="81868"/>
                </a:lnTo>
                <a:lnTo>
                  <a:pt x="479534" y="81868"/>
                </a:lnTo>
                <a:lnTo>
                  <a:pt x="479534" y="79570"/>
                </a:lnTo>
                <a:lnTo>
                  <a:pt x="480665" y="78439"/>
                </a:lnTo>
                <a:lnTo>
                  <a:pt x="484058" y="78439"/>
                </a:lnTo>
                <a:lnTo>
                  <a:pt x="486320" y="76176"/>
                </a:lnTo>
                <a:lnTo>
                  <a:pt x="489748" y="76176"/>
                </a:lnTo>
                <a:lnTo>
                  <a:pt x="490879" y="78439"/>
                </a:lnTo>
                <a:lnTo>
                  <a:pt x="493140" y="78439"/>
                </a:lnTo>
                <a:lnTo>
                  <a:pt x="494271" y="78439"/>
                </a:lnTo>
                <a:lnTo>
                  <a:pt x="495438" y="76176"/>
                </a:lnTo>
                <a:lnTo>
                  <a:pt x="494271" y="75045"/>
                </a:lnTo>
                <a:lnTo>
                  <a:pt x="498830" y="73879"/>
                </a:lnTo>
                <a:lnTo>
                  <a:pt x="499961" y="72748"/>
                </a:lnTo>
                <a:lnTo>
                  <a:pt x="499961" y="71616"/>
                </a:lnTo>
                <a:lnTo>
                  <a:pt x="501092" y="70485"/>
                </a:lnTo>
                <a:lnTo>
                  <a:pt x="502258" y="69354"/>
                </a:lnTo>
                <a:lnTo>
                  <a:pt x="504520" y="72748"/>
                </a:lnTo>
                <a:lnTo>
                  <a:pt x="505651" y="71616"/>
                </a:lnTo>
                <a:lnTo>
                  <a:pt x="506782" y="72748"/>
                </a:lnTo>
                <a:lnTo>
                  <a:pt x="507913" y="71616"/>
                </a:lnTo>
                <a:lnTo>
                  <a:pt x="509079" y="72748"/>
                </a:lnTo>
                <a:lnTo>
                  <a:pt x="509079" y="75045"/>
                </a:lnTo>
                <a:lnTo>
                  <a:pt x="509079" y="76176"/>
                </a:lnTo>
                <a:lnTo>
                  <a:pt x="510210" y="76176"/>
                </a:lnTo>
                <a:lnTo>
                  <a:pt x="509079" y="78439"/>
                </a:lnTo>
                <a:lnTo>
                  <a:pt x="510210" y="79570"/>
                </a:lnTo>
                <a:lnTo>
                  <a:pt x="511341" y="80701"/>
                </a:lnTo>
                <a:lnTo>
                  <a:pt x="509079" y="84130"/>
                </a:lnTo>
                <a:lnTo>
                  <a:pt x="512472" y="84130"/>
                </a:lnTo>
                <a:lnTo>
                  <a:pt x="511341" y="85261"/>
                </a:lnTo>
                <a:lnTo>
                  <a:pt x="512472" y="86392"/>
                </a:lnTo>
                <a:lnTo>
                  <a:pt x="511341" y="88655"/>
                </a:lnTo>
                <a:lnTo>
                  <a:pt x="512472" y="93215"/>
                </a:lnTo>
                <a:lnTo>
                  <a:pt x="514733" y="95477"/>
                </a:lnTo>
                <a:lnTo>
                  <a:pt x="515864" y="96643"/>
                </a:lnTo>
                <a:lnTo>
                  <a:pt x="518161" y="95477"/>
                </a:lnTo>
                <a:lnTo>
                  <a:pt x="519292" y="95477"/>
                </a:lnTo>
                <a:lnTo>
                  <a:pt x="522685" y="95477"/>
                </a:lnTo>
                <a:lnTo>
                  <a:pt x="522685" y="94346"/>
                </a:lnTo>
                <a:lnTo>
                  <a:pt x="524982" y="94346"/>
                </a:lnTo>
                <a:lnTo>
                  <a:pt x="526113" y="93215"/>
                </a:lnTo>
                <a:lnTo>
                  <a:pt x="527244" y="92083"/>
                </a:lnTo>
                <a:lnTo>
                  <a:pt x="529506" y="90952"/>
                </a:lnTo>
                <a:lnTo>
                  <a:pt x="532934" y="88655"/>
                </a:lnTo>
                <a:lnTo>
                  <a:pt x="535196" y="86392"/>
                </a:lnTo>
                <a:lnTo>
                  <a:pt x="537457" y="87523"/>
                </a:lnTo>
                <a:lnTo>
                  <a:pt x="538588" y="87523"/>
                </a:lnTo>
                <a:lnTo>
                  <a:pt x="539754" y="89821"/>
                </a:lnTo>
                <a:lnTo>
                  <a:pt x="540885" y="90952"/>
                </a:lnTo>
                <a:lnTo>
                  <a:pt x="542016" y="92083"/>
                </a:lnTo>
                <a:lnTo>
                  <a:pt x="542016" y="93215"/>
                </a:lnTo>
                <a:lnTo>
                  <a:pt x="543147" y="94346"/>
                </a:lnTo>
                <a:lnTo>
                  <a:pt x="549968" y="95477"/>
                </a:lnTo>
                <a:lnTo>
                  <a:pt x="551099" y="94346"/>
                </a:lnTo>
                <a:lnTo>
                  <a:pt x="551099" y="93215"/>
                </a:lnTo>
                <a:lnTo>
                  <a:pt x="549968" y="90952"/>
                </a:lnTo>
                <a:lnTo>
                  <a:pt x="549968" y="88655"/>
                </a:lnTo>
                <a:lnTo>
                  <a:pt x="549968" y="86392"/>
                </a:lnTo>
                <a:lnTo>
                  <a:pt x="551099" y="85261"/>
                </a:lnTo>
                <a:lnTo>
                  <a:pt x="555658" y="81868"/>
                </a:lnTo>
                <a:lnTo>
                  <a:pt x="559050" y="82999"/>
                </a:lnTo>
                <a:lnTo>
                  <a:pt x="561347" y="84130"/>
                </a:lnTo>
                <a:lnTo>
                  <a:pt x="561347" y="86392"/>
                </a:lnTo>
                <a:lnTo>
                  <a:pt x="562478" y="86392"/>
                </a:lnTo>
                <a:lnTo>
                  <a:pt x="563609" y="86392"/>
                </a:lnTo>
                <a:lnTo>
                  <a:pt x="564740" y="85261"/>
                </a:lnTo>
                <a:lnTo>
                  <a:pt x="567002" y="86392"/>
                </a:lnTo>
                <a:lnTo>
                  <a:pt x="568133" y="85261"/>
                </a:lnTo>
                <a:lnTo>
                  <a:pt x="569299" y="84130"/>
                </a:lnTo>
                <a:lnTo>
                  <a:pt x="571561" y="82999"/>
                </a:lnTo>
                <a:lnTo>
                  <a:pt x="571561" y="80701"/>
                </a:lnTo>
                <a:lnTo>
                  <a:pt x="574954" y="78439"/>
                </a:lnTo>
                <a:lnTo>
                  <a:pt x="574954" y="75045"/>
                </a:lnTo>
                <a:lnTo>
                  <a:pt x="577251" y="75045"/>
                </a:lnTo>
                <a:lnTo>
                  <a:pt x="579512" y="75045"/>
                </a:lnTo>
                <a:lnTo>
                  <a:pt x="580643" y="75045"/>
                </a:lnTo>
                <a:lnTo>
                  <a:pt x="579512" y="73879"/>
                </a:lnTo>
                <a:lnTo>
                  <a:pt x="578382" y="72748"/>
                </a:lnTo>
                <a:lnTo>
                  <a:pt x="579512" y="71616"/>
                </a:lnTo>
                <a:lnTo>
                  <a:pt x="581774" y="70485"/>
                </a:lnTo>
                <a:lnTo>
                  <a:pt x="585202" y="65925"/>
                </a:lnTo>
                <a:lnTo>
                  <a:pt x="586333" y="64794"/>
                </a:lnTo>
                <a:lnTo>
                  <a:pt x="588595" y="63663"/>
                </a:lnTo>
                <a:lnTo>
                  <a:pt x="594285" y="63663"/>
                </a:lnTo>
                <a:lnTo>
                  <a:pt x="596547" y="60270"/>
                </a:lnTo>
                <a:lnTo>
                  <a:pt x="597677" y="60270"/>
                </a:lnTo>
                <a:lnTo>
                  <a:pt x="598844" y="60270"/>
                </a:lnTo>
                <a:lnTo>
                  <a:pt x="599975" y="61401"/>
                </a:lnTo>
                <a:lnTo>
                  <a:pt x="599975" y="63663"/>
                </a:lnTo>
                <a:lnTo>
                  <a:pt x="601105" y="63663"/>
                </a:lnTo>
                <a:lnTo>
                  <a:pt x="601105" y="65925"/>
                </a:lnTo>
                <a:lnTo>
                  <a:pt x="603367" y="68223"/>
                </a:lnTo>
                <a:lnTo>
                  <a:pt x="603367" y="67092"/>
                </a:lnTo>
                <a:lnTo>
                  <a:pt x="605629" y="65925"/>
                </a:lnTo>
                <a:lnTo>
                  <a:pt x="605629" y="63663"/>
                </a:lnTo>
                <a:lnTo>
                  <a:pt x="604498" y="62532"/>
                </a:lnTo>
                <a:lnTo>
                  <a:pt x="602236" y="61401"/>
                </a:lnTo>
                <a:lnTo>
                  <a:pt x="603367" y="60270"/>
                </a:lnTo>
                <a:lnTo>
                  <a:pt x="603367" y="59103"/>
                </a:lnTo>
                <a:lnTo>
                  <a:pt x="604498" y="57972"/>
                </a:lnTo>
                <a:lnTo>
                  <a:pt x="605629" y="55710"/>
                </a:lnTo>
                <a:lnTo>
                  <a:pt x="606795" y="55710"/>
                </a:lnTo>
                <a:lnTo>
                  <a:pt x="607926" y="52316"/>
                </a:lnTo>
                <a:lnTo>
                  <a:pt x="609057" y="52316"/>
                </a:lnTo>
                <a:lnTo>
                  <a:pt x="611319" y="51150"/>
                </a:lnTo>
                <a:lnTo>
                  <a:pt x="611319" y="48887"/>
                </a:lnTo>
                <a:lnTo>
                  <a:pt x="611319" y="47756"/>
                </a:lnTo>
                <a:lnTo>
                  <a:pt x="615878" y="46625"/>
                </a:lnTo>
                <a:lnTo>
                  <a:pt x="615878" y="44327"/>
                </a:lnTo>
                <a:lnTo>
                  <a:pt x="619270" y="42065"/>
                </a:lnTo>
                <a:lnTo>
                  <a:pt x="620401" y="44327"/>
                </a:lnTo>
                <a:lnTo>
                  <a:pt x="621568" y="43196"/>
                </a:lnTo>
                <a:lnTo>
                  <a:pt x="623829" y="44327"/>
                </a:lnTo>
                <a:lnTo>
                  <a:pt x="626091" y="43196"/>
                </a:lnTo>
                <a:lnTo>
                  <a:pt x="627222" y="42065"/>
                </a:lnTo>
                <a:lnTo>
                  <a:pt x="627222" y="39803"/>
                </a:lnTo>
                <a:lnTo>
                  <a:pt x="630650" y="38671"/>
                </a:lnTo>
                <a:lnTo>
                  <a:pt x="634043" y="36374"/>
                </a:lnTo>
                <a:lnTo>
                  <a:pt x="637471" y="35243"/>
                </a:lnTo>
                <a:lnTo>
                  <a:pt x="640863" y="34111"/>
                </a:lnTo>
                <a:lnTo>
                  <a:pt x="640863" y="32980"/>
                </a:lnTo>
                <a:lnTo>
                  <a:pt x="640863" y="29552"/>
                </a:lnTo>
                <a:lnTo>
                  <a:pt x="641994" y="28420"/>
                </a:lnTo>
                <a:lnTo>
                  <a:pt x="643161" y="27289"/>
                </a:lnTo>
                <a:lnTo>
                  <a:pt x="643161" y="26158"/>
                </a:lnTo>
                <a:lnTo>
                  <a:pt x="644291" y="25027"/>
                </a:lnTo>
                <a:lnTo>
                  <a:pt x="645422" y="25027"/>
                </a:lnTo>
                <a:lnTo>
                  <a:pt x="646553" y="21598"/>
                </a:lnTo>
                <a:lnTo>
                  <a:pt x="647684" y="20467"/>
                </a:lnTo>
                <a:lnTo>
                  <a:pt x="647684" y="18205"/>
                </a:lnTo>
                <a:lnTo>
                  <a:pt x="646553" y="15942"/>
                </a:lnTo>
                <a:lnTo>
                  <a:pt x="647684" y="14811"/>
                </a:lnTo>
                <a:lnTo>
                  <a:pt x="651112" y="13645"/>
                </a:lnTo>
                <a:lnTo>
                  <a:pt x="655636" y="14811"/>
                </a:lnTo>
                <a:lnTo>
                  <a:pt x="656767" y="13645"/>
                </a:lnTo>
                <a:lnTo>
                  <a:pt x="657933" y="13645"/>
                </a:lnTo>
                <a:lnTo>
                  <a:pt x="660195" y="14811"/>
                </a:lnTo>
                <a:lnTo>
                  <a:pt x="661326" y="13645"/>
                </a:lnTo>
                <a:lnTo>
                  <a:pt x="664718" y="13645"/>
                </a:lnTo>
                <a:lnTo>
                  <a:pt x="671539" y="10251"/>
                </a:lnTo>
                <a:lnTo>
                  <a:pt x="670408" y="7989"/>
                </a:lnTo>
                <a:lnTo>
                  <a:pt x="671539" y="5691"/>
                </a:lnTo>
                <a:lnTo>
                  <a:pt x="673836" y="2298"/>
                </a:lnTo>
                <a:lnTo>
                  <a:pt x="677229" y="2298"/>
                </a:lnTo>
                <a:lnTo>
                  <a:pt x="678360" y="2298"/>
                </a:lnTo>
                <a:lnTo>
                  <a:pt x="681788" y="2298"/>
                </a:lnTo>
                <a:lnTo>
                  <a:pt x="682919" y="0"/>
                </a:lnTo>
                <a:lnTo>
                  <a:pt x="686311" y="0"/>
                </a:lnTo>
                <a:lnTo>
                  <a:pt x="687477" y="0"/>
                </a:lnTo>
                <a:lnTo>
                  <a:pt x="690870" y="0"/>
                </a:lnTo>
                <a:lnTo>
                  <a:pt x="694263" y="2298"/>
                </a:lnTo>
                <a:lnTo>
                  <a:pt x="696560" y="3429"/>
                </a:lnTo>
                <a:lnTo>
                  <a:pt x="699953" y="5691"/>
                </a:lnTo>
                <a:lnTo>
                  <a:pt x="701084" y="7989"/>
                </a:lnTo>
                <a:lnTo>
                  <a:pt x="702214" y="10251"/>
                </a:lnTo>
                <a:lnTo>
                  <a:pt x="703381" y="10251"/>
                </a:lnTo>
                <a:lnTo>
                  <a:pt x="705642" y="10251"/>
                </a:lnTo>
                <a:lnTo>
                  <a:pt x="706773" y="12513"/>
                </a:lnTo>
                <a:lnTo>
                  <a:pt x="707904" y="11382"/>
                </a:lnTo>
                <a:lnTo>
                  <a:pt x="709035" y="12513"/>
                </a:lnTo>
                <a:lnTo>
                  <a:pt x="711332" y="13645"/>
                </a:lnTo>
                <a:lnTo>
                  <a:pt x="714725" y="13645"/>
                </a:lnTo>
                <a:lnTo>
                  <a:pt x="717022" y="14811"/>
                </a:lnTo>
                <a:lnTo>
                  <a:pt x="717022" y="15942"/>
                </a:lnTo>
                <a:lnTo>
                  <a:pt x="718153" y="18205"/>
                </a:lnTo>
                <a:lnTo>
                  <a:pt x="720415" y="18205"/>
                </a:lnTo>
                <a:lnTo>
                  <a:pt x="720415" y="17073"/>
                </a:lnTo>
                <a:lnTo>
                  <a:pt x="721546" y="17073"/>
                </a:lnTo>
                <a:lnTo>
                  <a:pt x="724974" y="19336"/>
                </a:lnTo>
                <a:lnTo>
                  <a:pt x="727235" y="21598"/>
                </a:lnTo>
                <a:lnTo>
                  <a:pt x="724974" y="25027"/>
                </a:lnTo>
                <a:lnTo>
                  <a:pt x="727235" y="25027"/>
                </a:lnTo>
                <a:lnTo>
                  <a:pt x="727235" y="26158"/>
                </a:lnTo>
                <a:lnTo>
                  <a:pt x="726105" y="27289"/>
                </a:lnTo>
                <a:lnTo>
                  <a:pt x="727235" y="29552"/>
                </a:lnTo>
                <a:lnTo>
                  <a:pt x="728366" y="30718"/>
                </a:lnTo>
                <a:lnTo>
                  <a:pt x="730628" y="31849"/>
                </a:lnTo>
                <a:lnTo>
                  <a:pt x="730628" y="32980"/>
                </a:lnTo>
                <a:lnTo>
                  <a:pt x="730628" y="34111"/>
                </a:lnTo>
                <a:lnTo>
                  <a:pt x="731759" y="34111"/>
                </a:lnTo>
                <a:lnTo>
                  <a:pt x="731759" y="35243"/>
                </a:lnTo>
                <a:lnTo>
                  <a:pt x="729497" y="37540"/>
                </a:lnTo>
                <a:lnTo>
                  <a:pt x="728366" y="36374"/>
                </a:lnTo>
                <a:lnTo>
                  <a:pt x="724974" y="37540"/>
                </a:lnTo>
                <a:lnTo>
                  <a:pt x="724974" y="38671"/>
                </a:lnTo>
                <a:lnTo>
                  <a:pt x="720415" y="39803"/>
                </a:lnTo>
                <a:lnTo>
                  <a:pt x="718153" y="42065"/>
                </a:lnTo>
                <a:lnTo>
                  <a:pt x="714725" y="42065"/>
                </a:lnTo>
                <a:lnTo>
                  <a:pt x="712463" y="44327"/>
                </a:lnTo>
                <a:lnTo>
                  <a:pt x="709035" y="44327"/>
                </a:lnTo>
                <a:lnTo>
                  <a:pt x="706773" y="47756"/>
                </a:lnTo>
                <a:lnTo>
                  <a:pt x="703381" y="50018"/>
                </a:lnTo>
                <a:lnTo>
                  <a:pt x="701084" y="52316"/>
                </a:lnTo>
                <a:lnTo>
                  <a:pt x="699953" y="55710"/>
                </a:lnTo>
                <a:lnTo>
                  <a:pt x="698822" y="59103"/>
                </a:lnTo>
                <a:lnTo>
                  <a:pt x="696560" y="60270"/>
                </a:lnTo>
                <a:lnTo>
                  <a:pt x="696560" y="61401"/>
                </a:lnTo>
                <a:lnTo>
                  <a:pt x="696560" y="62532"/>
                </a:lnTo>
                <a:lnTo>
                  <a:pt x="696560" y="64794"/>
                </a:lnTo>
                <a:lnTo>
                  <a:pt x="698822" y="67092"/>
                </a:lnTo>
                <a:lnTo>
                  <a:pt x="699953" y="68223"/>
                </a:lnTo>
                <a:lnTo>
                  <a:pt x="699953" y="69354"/>
                </a:lnTo>
                <a:lnTo>
                  <a:pt x="701084" y="71616"/>
                </a:lnTo>
                <a:lnTo>
                  <a:pt x="702214" y="72748"/>
                </a:lnTo>
                <a:lnTo>
                  <a:pt x="704512" y="75045"/>
                </a:lnTo>
                <a:lnTo>
                  <a:pt x="704512" y="78439"/>
                </a:lnTo>
                <a:lnTo>
                  <a:pt x="706773" y="80701"/>
                </a:lnTo>
                <a:lnTo>
                  <a:pt x="703381" y="85261"/>
                </a:lnTo>
                <a:lnTo>
                  <a:pt x="703381" y="86392"/>
                </a:lnTo>
                <a:lnTo>
                  <a:pt x="704512" y="86392"/>
                </a:lnTo>
                <a:lnTo>
                  <a:pt x="703381" y="88655"/>
                </a:lnTo>
                <a:lnTo>
                  <a:pt x="702214" y="88655"/>
                </a:lnTo>
                <a:lnTo>
                  <a:pt x="701084" y="89821"/>
                </a:lnTo>
                <a:lnTo>
                  <a:pt x="701084" y="90952"/>
                </a:lnTo>
                <a:lnTo>
                  <a:pt x="699953" y="89821"/>
                </a:lnTo>
                <a:lnTo>
                  <a:pt x="698822" y="88655"/>
                </a:lnTo>
                <a:lnTo>
                  <a:pt x="697691" y="88655"/>
                </a:lnTo>
                <a:lnTo>
                  <a:pt x="696560" y="89821"/>
                </a:lnTo>
                <a:lnTo>
                  <a:pt x="693132" y="92083"/>
                </a:lnTo>
                <a:lnTo>
                  <a:pt x="692001" y="90952"/>
                </a:lnTo>
                <a:lnTo>
                  <a:pt x="690870" y="92083"/>
                </a:lnTo>
                <a:lnTo>
                  <a:pt x="688608" y="93215"/>
                </a:lnTo>
                <a:lnTo>
                  <a:pt x="689739" y="94346"/>
                </a:lnTo>
                <a:lnTo>
                  <a:pt x="692001" y="94346"/>
                </a:lnTo>
                <a:lnTo>
                  <a:pt x="692001" y="97774"/>
                </a:lnTo>
                <a:lnTo>
                  <a:pt x="688608" y="98906"/>
                </a:lnTo>
                <a:lnTo>
                  <a:pt x="687477" y="100037"/>
                </a:lnTo>
                <a:lnTo>
                  <a:pt x="688608" y="101168"/>
                </a:lnTo>
                <a:lnTo>
                  <a:pt x="688608" y="103430"/>
                </a:lnTo>
                <a:lnTo>
                  <a:pt x="681788" y="107990"/>
                </a:lnTo>
                <a:lnTo>
                  <a:pt x="678360" y="107990"/>
                </a:lnTo>
                <a:lnTo>
                  <a:pt x="678360" y="109121"/>
                </a:lnTo>
                <a:lnTo>
                  <a:pt x="676098" y="109121"/>
                </a:lnTo>
                <a:lnTo>
                  <a:pt x="676098" y="110253"/>
                </a:lnTo>
                <a:lnTo>
                  <a:pt x="677229" y="110253"/>
                </a:lnTo>
                <a:lnTo>
                  <a:pt x="678360" y="110253"/>
                </a:lnTo>
                <a:lnTo>
                  <a:pt x="677229" y="111419"/>
                </a:lnTo>
                <a:lnTo>
                  <a:pt x="678360" y="112550"/>
                </a:lnTo>
                <a:lnTo>
                  <a:pt x="678360" y="113681"/>
                </a:lnTo>
                <a:lnTo>
                  <a:pt x="677229" y="113681"/>
                </a:lnTo>
                <a:lnTo>
                  <a:pt x="676098" y="114813"/>
                </a:lnTo>
                <a:lnTo>
                  <a:pt x="672705" y="115944"/>
                </a:lnTo>
                <a:lnTo>
                  <a:pt x="671539" y="115944"/>
                </a:lnTo>
                <a:lnTo>
                  <a:pt x="671539" y="117075"/>
                </a:lnTo>
                <a:lnTo>
                  <a:pt x="670408" y="120504"/>
                </a:lnTo>
                <a:lnTo>
                  <a:pt x="672705" y="120504"/>
                </a:lnTo>
                <a:lnTo>
                  <a:pt x="672705" y="121635"/>
                </a:lnTo>
                <a:lnTo>
                  <a:pt x="676098" y="119373"/>
                </a:lnTo>
                <a:lnTo>
                  <a:pt x="678360" y="119373"/>
                </a:lnTo>
                <a:lnTo>
                  <a:pt x="680657" y="119373"/>
                </a:lnTo>
                <a:lnTo>
                  <a:pt x="682919" y="120504"/>
                </a:lnTo>
                <a:lnTo>
                  <a:pt x="685180" y="119373"/>
                </a:lnTo>
                <a:lnTo>
                  <a:pt x="688608" y="119373"/>
                </a:lnTo>
                <a:lnTo>
                  <a:pt x="689739" y="120504"/>
                </a:lnTo>
                <a:lnTo>
                  <a:pt x="690870" y="119373"/>
                </a:lnTo>
                <a:lnTo>
                  <a:pt x="690870" y="120504"/>
                </a:lnTo>
                <a:lnTo>
                  <a:pt x="693132" y="120504"/>
                </a:lnTo>
                <a:lnTo>
                  <a:pt x="693132" y="118206"/>
                </a:lnTo>
                <a:lnTo>
                  <a:pt x="695429" y="117075"/>
                </a:lnTo>
                <a:lnTo>
                  <a:pt x="697691" y="118206"/>
                </a:lnTo>
                <a:lnTo>
                  <a:pt x="697691" y="121635"/>
                </a:lnTo>
                <a:lnTo>
                  <a:pt x="698822" y="122766"/>
                </a:lnTo>
                <a:lnTo>
                  <a:pt x="699953" y="122766"/>
                </a:lnTo>
                <a:lnTo>
                  <a:pt x="699953" y="123897"/>
                </a:lnTo>
                <a:lnTo>
                  <a:pt x="702214" y="123897"/>
                </a:lnTo>
                <a:lnTo>
                  <a:pt x="703381" y="125028"/>
                </a:lnTo>
                <a:lnTo>
                  <a:pt x="704512" y="126195"/>
                </a:lnTo>
                <a:lnTo>
                  <a:pt x="704512" y="128457"/>
                </a:lnTo>
                <a:lnTo>
                  <a:pt x="704512" y="130719"/>
                </a:lnTo>
                <a:lnTo>
                  <a:pt x="703381" y="134148"/>
                </a:lnTo>
                <a:lnTo>
                  <a:pt x="703381" y="136411"/>
                </a:lnTo>
                <a:lnTo>
                  <a:pt x="705642" y="139804"/>
                </a:lnTo>
                <a:lnTo>
                  <a:pt x="704512" y="142102"/>
                </a:lnTo>
                <a:lnTo>
                  <a:pt x="705642" y="145495"/>
                </a:lnTo>
                <a:lnTo>
                  <a:pt x="705642" y="146626"/>
                </a:lnTo>
                <a:lnTo>
                  <a:pt x="704512" y="146626"/>
                </a:lnTo>
                <a:lnTo>
                  <a:pt x="703381" y="148924"/>
                </a:lnTo>
                <a:lnTo>
                  <a:pt x="704512" y="151186"/>
                </a:lnTo>
                <a:lnTo>
                  <a:pt x="702214" y="152318"/>
                </a:lnTo>
                <a:lnTo>
                  <a:pt x="702214" y="153449"/>
                </a:lnTo>
                <a:lnTo>
                  <a:pt x="703381" y="154580"/>
                </a:lnTo>
                <a:lnTo>
                  <a:pt x="705642" y="155746"/>
                </a:lnTo>
                <a:lnTo>
                  <a:pt x="709035" y="154580"/>
                </a:lnTo>
                <a:lnTo>
                  <a:pt x="709035" y="156878"/>
                </a:lnTo>
                <a:lnTo>
                  <a:pt x="709035" y="159140"/>
                </a:lnTo>
                <a:lnTo>
                  <a:pt x="709035" y="161402"/>
                </a:lnTo>
                <a:lnTo>
                  <a:pt x="713594" y="165962"/>
                </a:lnTo>
                <a:lnTo>
                  <a:pt x="714725" y="169356"/>
                </a:lnTo>
                <a:lnTo>
                  <a:pt x="721546" y="170487"/>
                </a:lnTo>
                <a:lnTo>
                  <a:pt x="722677" y="170487"/>
                </a:lnTo>
                <a:lnTo>
                  <a:pt x="726105" y="175047"/>
                </a:lnTo>
                <a:lnTo>
                  <a:pt x="730628" y="177309"/>
                </a:lnTo>
                <a:lnTo>
                  <a:pt x="732925" y="176178"/>
                </a:lnTo>
                <a:lnTo>
                  <a:pt x="736318" y="176178"/>
                </a:lnTo>
                <a:lnTo>
                  <a:pt x="737449" y="176178"/>
                </a:lnTo>
                <a:lnTo>
                  <a:pt x="738580" y="175047"/>
                </a:lnTo>
                <a:lnTo>
                  <a:pt x="738580" y="172784"/>
                </a:lnTo>
                <a:lnTo>
                  <a:pt x="742008" y="171653"/>
                </a:lnTo>
                <a:lnTo>
                  <a:pt x="745400" y="168224"/>
                </a:lnTo>
                <a:lnTo>
                  <a:pt x="746567" y="165962"/>
                </a:lnTo>
                <a:lnTo>
                  <a:pt x="749959" y="165962"/>
                </a:lnTo>
                <a:lnTo>
                  <a:pt x="753352" y="163700"/>
                </a:lnTo>
                <a:lnTo>
                  <a:pt x="761304" y="160271"/>
                </a:lnTo>
                <a:lnTo>
                  <a:pt x="762470" y="158009"/>
                </a:lnTo>
                <a:lnTo>
                  <a:pt x="764732" y="158009"/>
                </a:lnTo>
                <a:lnTo>
                  <a:pt x="766993" y="158009"/>
                </a:lnTo>
                <a:lnTo>
                  <a:pt x="769291" y="159140"/>
                </a:lnTo>
                <a:lnTo>
                  <a:pt x="770421" y="158009"/>
                </a:lnTo>
                <a:lnTo>
                  <a:pt x="771552" y="155746"/>
                </a:lnTo>
                <a:lnTo>
                  <a:pt x="772683" y="154580"/>
                </a:lnTo>
                <a:lnTo>
                  <a:pt x="776111" y="154580"/>
                </a:lnTo>
                <a:lnTo>
                  <a:pt x="776111" y="153449"/>
                </a:lnTo>
                <a:lnTo>
                  <a:pt x="777242" y="153449"/>
                </a:lnTo>
                <a:lnTo>
                  <a:pt x="776111" y="152318"/>
                </a:lnTo>
                <a:lnTo>
                  <a:pt x="776111" y="151186"/>
                </a:lnTo>
                <a:lnTo>
                  <a:pt x="778373" y="152318"/>
                </a:lnTo>
                <a:lnTo>
                  <a:pt x="781766" y="152318"/>
                </a:lnTo>
                <a:lnTo>
                  <a:pt x="780635" y="148924"/>
                </a:lnTo>
                <a:lnTo>
                  <a:pt x="781766" y="147758"/>
                </a:lnTo>
                <a:lnTo>
                  <a:pt x="785194" y="146626"/>
                </a:lnTo>
                <a:lnTo>
                  <a:pt x="789717" y="145495"/>
                </a:lnTo>
                <a:lnTo>
                  <a:pt x="792014" y="144364"/>
                </a:lnTo>
                <a:lnTo>
                  <a:pt x="792014" y="142102"/>
                </a:lnTo>
                <a:lnTo>
                  <a:pt x="790848" y="140935"/>
                </a:lnTo>
                <a:lnTo>
                  <a:pt x="788586" y="140935"/>
                </a:lnTo>
                <a:lnTo>
                  <a:pt x="788586" y="138673"/>
                </a:lnTo>
                <a:lnTo>
                  <a:pt x="787456" y="138673"/>
                </a:lnTo>
                <a:lnTo>
                  <a:pt x="787456" y="137542"/>
                </a:lnTo>
                <a:lnTo>
                  <a:pt x="788586" y="136411"/>
                </a:lnTo>
                <a:lnTo>
                  <a:pt x="792014" y="134148"/>
                </a:lnTo>
                <a:lnTo>
                  <a:pt x="792014" y="127326"/>
                </a:lnTo>
                <a:lnTo>
                  <a:pt x="792014" y="122766"/>
                </a:lnTo>
                <a:lnTo>
                  <a:pt x="793145" y="121635"/>
                </a:lnTo>
                <a:lnTo>
                  <a:pt x="793145" y="119373"/>
                </a:lnTo>
                <a:lnTo>
                  <a:pt x="794276" y="115944"/>
                </a:lnTo>
                <a:lnTo>
                  <a:pt x="798835" y="117075"/>
                </a:lnTo>
                <a:lnTo>
                  <a:pt x="799966" y="118206"/>
                </a:lnTo>
                <a:lnTo>
                  <a:pt x="801097" y="117075"/>
                </a:lnTo>
                <a:lnTo>
                  <a:pt x="799966" y="115944"/>
                </a:lnTo>
                <a:lnTo>
                  <a:pt x="801097" y="113681"/>
                </a:lnTo>
                <a:lnTo>
                  <a:pt x="799966" y="110253"/>
                </a:lnTo>
                <a:lnTo>
                  <a:pt x="801097" y="109121"/>
                </a:lnTo>
                <a:lnTo>
                  <a:pt x="802228" y="107990"/>
                </a:lnTo>
                <a:lnTo>
                  <a:pt x="804490" y="106859"/>
                </a:lnTo>
                <a:lnTo>
                  <a:pt x="806787" y="107990"/>
                </a:lnTo>
                <a:lnTo>
                  <a:pt x="813607" y="111419"/>
                </a:lnTo>
                <a:lnTo>
                  <a:pt x="815869" y="110253"/>
                </a:lnTo>
                <a:lnTo>
                  <a:pt x="817000" y="111419"/>
                </a:lnTo>
                <a:lnTo>
                  <a:pt x="819262" y="110253"/>
                </a:lnTo>
                <a:lnTo>
                  <a:pt x="822690" y="110253"/>
                </a:lnTo>
                <a:lnTo>
                  <a:pt x="822690" y="109121"/>
                </a:lnTo>
                <a:lnTo>
                  <a:pt x="823821" y="106859"/>
                </a:lnTo>
                <a:lnTo>
                  <a:pt x="824952" y="106859"/>
                </a:lnTo>
                <a:lnTo>
                  <a:pt x="824952" y="104597"/>
                </a:lnTo>
                <a:lnTo>
                  <a:pt x="823821" y="103430"/>
                </a:lnTo>
                <a:lnTo>
                  <a:pt x="824952" y="102299"/>
                </a:lnTo>
                <a:lnTo>
                  <a:pt x="824952" y="96643"/>
                </a:lnTo>
                <a:lnTo>
                  <a:pt x="824952" y="94346"/>
                </a:lnTo>
                <a:lnTo>
                  <a:pt x="826083" y="93215"/>
                </a:lnTo>
                <a:lnTo>
                  <a:pt x="828380" y="93215"/>
                </a:lnTo>
                <a:lnTo>
                  <a:pt x="830642" y="92083"/>
                </a:lnTo>
                <a:lnTo>
                  <a:pt x="834034" y="92083"/>
                </a:lnTo>
                <a:lnTo>
                  <a:pt x="836331" y="90952"/>
                </a:lnTo>
                <a:lnTo>
                  <a:pt x="837462" y="92083"/>
                </a:lnTo>
                <a:lnTo>
                  <a:pt x="846545" y="92083"/>
                </a:lnTo>
                <a:lnTo>
                  <a:pt x="847676" y="92083"/>
                </a:lnTo>
                <a:lnTo>
                  <a:pt x="848807" y="93215"/>
                </a:lnTo>
                <a:lnTo>
                  <a:pt x="852235" y="95477"/>
                </a:lnTo>
                <a:lnTo>
                  <a:pt x="853365" y="95477"/>
                </a:lnTo>
                <a:lnTo>
                  <a:pt x="855627" y="95477"/>
                </a:lnTo>
                <a:lnTo>
                  <a:pt x="856758" y="93215"/>
                </a:lnTo>
                <a:lnTo>
                  <a:pt x="856758" y="92083"/>
                </a:lnTo>
                <a:lnTo>
                  <a:pt x="854496" y="90952"/>
                </a:lnTo>
                <a:lnTo>
                  <a:pt x="854496" y="89821"/>
                </a:lnTo>
                <a:lnTo>
                  <a:pt x="855627" y="88655"/>
                </a:lnTo>
                <a:lnTo>
                  <a:pt x="861317" y="84130"/>
                </a:lnTo>
                <a:lnTo>
                  <a:pt x="862448" y="85261"/>
                </a:lnTo>
                <a:lnTo>
                  <a:pt x="863579" y="88655"/>
                </a:lnTo>
                <a:lnTo>
                  <a:pt x="867007" y="87523"/>
                </a:lnTo>
                <a:lnTo>
                  <a:pt x="872697" y="87523"/>
                </a:lnTo>
                <a:lnTo>
                  <a:pt x="876089" y="87523"/>
                </a:lnTo>
                <a:lnTo>
                  <a:pt x="877220" y="87523"/>
                </a:lnTo>
                <a:lnTo>
                  <a:pt x="879482" y="86392"/>
                </a:lnTo>
                <a:lnTo>
                  <a:pt x="885172" y="87523"/>
                </a:lnTo>
                <a:lnTo>
                  <a:pt x="888600" y="90952"/>
                </a:lnTo>
                <a:lnTo>
                  <a:pt x="889731" y="89821"/>
                </a:lnTo>
                <a:lnTo>
                  <a:pt x="890862" y="89821"/>
                </a:lnTo>
                <a:lnTo>
                  <a:pt x="893123" y="92083"/>
                </a:lnTo>
                <a:lnTo>
                  <a:pt x="896551" y="92083"/>
                </a:lnTo>
                <a:lnTo>
                  <a:pt x="897682" y="93215"/>
                </a:lnTo>
                <a:lnTo>
                  <a:pt x="898813" y="90952"/>
                </a:lnTo>
                <a:lnTo>
                  <a:pt x="899944" y="90952"/>
                </a:lnTo>
                <a:lnTo>
                  <a:pt x="902241" y="88655"/>
                </a:lnTo>
                <a:lnTo>
                  <a:pt x="904503" y="88655"/>
                </a:lnTo>
                <a:lnTo>
                  <a:pt x="906765" y="88655"/>
                </a:lnTo>
                <a:lnTo>
                  <a:pt x="907896" y="87523"/>
                </a:lnTo>
                <a:lnTo>
                  <a:pt x="913586" y="88655"/>
                </a:lnTo>
                <a:lnTo>
                  <a:pt x="916978" y="86392"/>
                </a:lnTo>
                <a:lnTo>
                  <a:pt x="916978" y="84130"/>
                </a:lnTo>
                <a:lnTo>
                  <a:pt x="916978" y="82999"/>
                </a:lnTo>
                <a:lnTo>
                  <a:pt x="918144" y="81868"/>
                </a:lnTo>
                <a:lnTo>
                  <a:pt x="920406" y="81868"/>
                </a:lnTo>
                <a:lnTo>
                  <a:pt x="923799" y="80701"/>
                </a:lnTo>
                <a:lnTo>
                  <a:pt x="926096" y="81868"/>
                </a:lnTo>
                <a:lnTo>
                  <a:pt x="927227" y="81868"/>
                </a:lnTo>
                <a:lnTo>
                  <a:pt x="928358" y="81868"/>
                </a:lnTo>
                <a:lnTo>
                  <a:pt x="931751" y="79570"/>
                </a:lnTo>
                <a:lnTo>
                  <a:pt x="934048" y="79570"/>
                </a:lnTo>
                <a:lnTo>
                  <a:pt x="937440" y="77308"/>
                </a:lnTo>
                <a:lnTo>
                  <a:pt x="938571" y="77308"/>
                </a:lnTo>
                <a:lnTo>
                  <a:pt x="939737" y="76176"/>
                </a:lnTo>
                <a:lnTo>
                  <a:pt x="939737" y="75045"/>
                </a:lnTo>
                <a:lnTo>
                  <a:pt x="940868" y="75045"/>
                </a:lnTo>
                <a:lnTo>
                  <a:pt x="944261" y="73879"/>
                </a:lnTo>
                <a:lnTo>
                  <a:pt x="945392" y="73879"/>
                </a:lnTo>
                <a:lnTo>
                  <a:pt x="945392" y="72748"/>
                </a:lnTo>
                <a:lnTo>
                  <a:pt x="947689" y="71616"/>
                </a:lnTo>
                <a:lnTo>
                  <a:pt x="948820" y="72748"/>
                </a:lnTo>
                <a:lnTo>
                  <a:pt x="949951" y="72748"/>
                </a:lnTo>
                <a:lnTo>
                  <a:pt x="951082" y="72748"/>
                </a:lnTo>
                <a:lnTo>
                  <a:pt x="954510" y="72748"/>
                </a:lnTo>
                <a:lnTo>
                  <a:pt x="955641" y="72748"/>
                </a:lnTo>
                <a:lnTo>
                  <a:pt x="957902" y="70485"/>
                </a:lnTo>
                <a:lnTo>
                  <a:pt x="959033" y="69354"/>
                </a:lnTo>
                <a:lnTo>
                  <a:pt x="961295" y="67092"/>
                </a:lnTo>
                <a:lnTo>
                  <a:pt x="961295" y="65925"/>
                </a:lnTo>
                <a:lnTo>
                  <a:pt x="962461" y="64794"/>
                </a:lnTo>
                <a:lnTo>
                  <a:pt x="964723" y="64794"/>
                </a:lnTo>
                <a:lnTo>
                  <a:pt x="965854" y="64794"/>
                </a:lnTo>
                <a:lnTo>
                  <a:pt x="968116" y="64794"/>
                </a:lnTo>
                <a:lnTo>
                  <a:pt x="970413" y="65925"/>
                </a:lnTo>
                <a:lnTo>
                  <a:pt x="974937" y="64794"/>
                </a:lnTo>
                <a:lnTo>
                  <a:pt x="976067" y="63663"/>
                </a:lnTo>
                <a:lnTo>
                  <a:pt x="978365" y="63663"/>
                </a:lnTo>
                <a:lnTo>
                  <a:pt x="974937" y="59103"/>
                </a:lnTo>
                <a:lnTo>
                  <a:pt x="976067" y="56841"/>
                </a:lnTo>
                <a:lnTo>
                  <a:pt x="977234" y="56841"/>
                </a:lnTo>
                <a:lnTo>
                  <a:pt x="977234" y="55710"/>
                </a:lnTo>
                <a:lnTo>
                  <a:pt x="978365" y="53447"/>
                </a:lnTo>
                <a:lnTo>
                  <a:pt x="976067" y="54578"/>
                </a:lnTo>
                <a:lnTo>
                  <a:pt x="974937" y="53447"/>
                </a:lnTo>
                <a:lnTo>
                  <a:pt x="974937" y="52316"/>
                </a:lnTo>
                <a:lnTo>
                  <a:pt x="976067" y="51150"/>
                </a:lnTo>
                <a:lnTo>
                  <a:pt x="977234" y="47756"/>
                </a:lnTo>
                <a:lnTo>
                  <a:pt x="977234" y="44327"/>
                </a:lnTo>
                <a:lnTo>
                  <a:pt x="978365" y="43196"/>
                </a:lnTo>
                <a:lnTo>
                  <a:pt x="979495" y="42065"/>
                </a:lnTo>
                <a:lnTo>
                  <a:pt x="980626" y="40934"/>
                </a:lnTo>
                <a:lnTo>
                  <a:pt x="979495" y="38671"/>
                </a:lnTo>
                <a:lnTo>
                  <a:pt x="979495" y="36374"/>
                </a:lnTo>
                <a:lnTo>
                  <a:pt x="980626" y="30718"/>
                </a:lnTo>
                <a:lnTo>
                  <a:pt x="984054" y="29552"/>
                </a:lnTo>
                <a:lnTo>
                  <a:pt x="988578" y="30718"/>
                </a:lnTo>
                <a:lnTo>
                  <a:pt x="990840" y="30718"/>
                </a:lnTo>
                <a:lnTo>
                  <a:pt x="992006" y="32980"/>
                </a:lnTo>
                <a:lnTo>
                  <a:pt x="994268" y="34111"/>
                </a:lnTo>
                <a:lnTo>
                  <a:pt x="995399" y="34111"/>
                </a:lnTo>
                <a:lnTo>
                  <a:pt x="996530" y="31849"/>
                </a:lnTo>
                <a:lnTo>
                  <a:pt x="1001088" y="29552"/>
                </a:lnTo>
                <a:lnTo>
                  <a:pt x="1002219" y="28420"/>
                </a:lnTo>
                <a:lnTo>
                  <a:pt x="1003350" y="28420"/>
                </a:lnTo>
                <a:lnTo>
                  <a:pt x="1005612" y="28420"/>
                </a:lnTo>
                <a:lnTo>
                  <a:pt x="1005612" y="27289"/>
                </a:lnTo>
                <a:lnTo>
                  <a:pt x="1005612" y="25027"/>
                </a:lnTo>
                <a:lnTo>
                  <a:pt x="1006778" y="25027"/>
                </a:lnTo>
                <a:lnTo>
                  <a:pt x="1009040" y="25027"/>
                </a:lnTo>
                <a:lnTo>
                  <a:pt x="1009040" y="23896"/>
                </a:lnTo>
                <a:lnTo>
                  <a:pt x="1007909" y="22765"/>
                </a:lnTo>
                <a:lnTo>
                  <a:pt x="1010171" y="22765"/>
                </a:lnTo>
                <a:lnTo>
                  <a:pt x="1011302" y="22765"/>
                </a:lnTo>
                <a:lnTo>
                  <a:pt x="1012433" y="22765"/>
                </a:lnTo>
                <a:lnTo>
                  <a:pt x="1013599" y="22765"/>
                </a:lnTo>
                <a:lnTo>
                  <a:pt x="1016992" y="19336"/>
                </a:lnTo>
                <a:lnTo>
                  <a:pt x="1023812" y="17073"/>
                </a:lnTo>
                <a:lnTo>
                  <a:pt x="1026074" y="18205"/>
                </a:lnTo>
                <a:lnTo>
                  <a:pt x="1030633" y="19336"/>
                </a:lnTo>
                <a:lnTo>
                  <a:pt x="1032895" y="20467"/>
                </a:lnTo>
                <a:lnTo>
                  <a:pt x="1034026" y="20467"/>
                </a:lnTo>
                <a:lnTo>
                  <a:pt x="1036323" y="19336"/>
                </a:lnTo>
                <a:lnTo>
                  <a:pt x="1038585" y="20467"/>
                </a:lnTo>
                <a:lnTo>
                  <a:pt x="1039716" y="20467"/>
                </a:lnTo>
                <a:lnTo>
                  <a:pt x="1043144" y="21598"/>
                </a:lnTo>
                <a:lnTo>
                  <a:pt x="1044274" y="21598"/>
                </a:lnTo>
                <a:lnTo>
                  <a:pt x="1047667" y="22765"/>
                </a:lnTo>
                <a:lnTo>
                  <a:pt x="1049929" y="21598"/>
                </a:lnTo>
                <a:lnTo>
                  <a:pt x="1051095" y="20467"/>
                </a:lnTo>
                <a:lnTo>
                  <a:pt x="1052226" y="20467"/>
                </a:lnTo>
                <a:lnTo>
                  <a:pt x="1053357" y="21598"/>
                </a:lnTo>
                <a:lnTo>
                  <a:pt x="1056750" y="23896"/>
                </a:lnTo>
                <a:lnTo>
                  <a:pt x="1059047" y="26158"/>
                </a:lnTo>
                <a:lnTo>
                  <a:pt x="1063570" y="29552"/>
                </a:lnTo>
                <a:lnTo>
                  <a:pt x="1066998" y="31849"/>
                </a:lnTo>
                <a:lnTo>
                  <a:pt x="1066998" y="34111"/>
                </a:lnTo>
                <a:lnTo>
                  <a:pt x="1065867" y="36374"/>
                </a:lnTo>
                <a:lnTo>
                  <a:pt x="1066998" y="38671"/>
                </a:lnTo>
                <a:lnTo>
                  <a:pt x="1066998" y="39803"/>
                </a:lnTo>
                <a:lnTo>
                  <a:pt x="1069260" y="42065"/>
                </a:lnTo>
                <a:lnTo>
                  <a:pt x="1071522" y="45494"/>
                </a:lnTo>
                <a:lnTo>
                  <a:pt x="1072688" y="45494"/>
                </a:lnTo>
                <a:lnTo>
                  <a:pt x="1076081" y="43196"/>
                </a:lnTo>
                <a:lnTo>
                  <a:pt x="1077212" y="44327"/>
                </a:lnTo>
                <a:lnTo>
                  <a:pt x="1078343" y="45494"/>
                </a:lnTo>
                <a:lnTo>
                  <a:pt x="1079474" y="45494"/>
                </a:lnTo>
                <a:lnTo>
                  <a:pt x="1080640" y="45494"/>
                </a:lnTo>
                <a:lnTo>
                  <a:pt x="1080640" y="46625"/>
                </a:lnTo>
                <a:lnTo>
                  <a:pt x="1081771" y="46625"/>
                </a:lnTo>
                <a:lnTo>
                  <a:pt x="1082902" y="44327"/>
                </a:lnTo>
                <a:lnTo>
                  <a:pt x="1086294" y="46625"/>
                </a:lnTo>
                <a:lnTo>
                  <a:pt x="1088591" y="45494"/>
                </a:lnTo>
                <a:lnTo>
                  <a:pt x="1090853" y="46625"/>
                </a:lnTo>
                <a:lnTo>
                  <a:pt x="1091984" y="46625"/>
                </a:lnTo>
                <a:lnTo>
                  <a:pt x="1093115" y="47756"/>
                </a:lnTo>
                <a:lnTo>
                  <a:pt x="1091984" y="47756"/>
                </a:lnTo>
                <a:lnTo>
                  <a:pt x="1090853" y="47756"/>
                </a:lnTo>
                <a:lnTo>
                  <a:pt x="1091984" y="50018"/>
                </a:lnTo>
                <a:lnTo>
                  <a:pt x="1093115" y="52316"/>
                </a:lnTo>
                <a:lnTo>
                  <a:pt x="1094246" y="53447"/>
                </a:lnTo>
                <a:lnTo>
                  <a:pt x="1094246" y="55710"/>
                </a:lnTo>
                <a:lnTo>
                  <a:pt x="1096543" y="57972"/>
                </a:lnTo>
                <a:lnTo>
                  <a:pt x="1096543" y="60270"/>
                </a:lnTo>
                <a:lnTo>
                  <a:pt x="1094246" y="63663"/>
                </a:lnTo>
                <a:lnTo>
                  <a:pt x="1091984" y="70485"/>
                </a:lnTo>
                <a:lnTo>
                  <a:pt x="1090853" y="70485"/>
                </a:lnTo>
                <a:lnTo>
                  <a:pt x="1089722" y="71616"/>
                </a:lnTo>
                <a:lnTo>
                  <a:pt x="1090853" y="72748"/>
                </a:lnTo>
                <a:lnTo>
                  <a:pt x="1093115" y="72748"/>
                </a:lnTo>
                <a:lnTo>
                  <a:pt x="1091984" y="75045"/>
                </a:lnTo>
                <a:lnTo>
                  <a:pt x="1093115" y="77308"/>
                </a:lnTo>
                <a:lnTo>
                  <a:pt x="1094246" y="80701"/>
                </a:lnTo>
                <a:lnTo>
                  <a:pt x="1091984" y="88655"/>
                </a:lnTo>
                <a:lnTo>
                  <a:pt x="1091984" y="92083"/>
                </a:lnTo>
                <a:lnTo>
                  <a:pt x="1089722" y="92083"/>
                </a:lnTo>
                <a:lnTo>
                  <a:pt x="1089722" y="93215"/>
                </a:lnTo>
                <a:lnTo>
                  <a:pt x="1090853" y="95477"/>
                </a:lnTo>
                <a:lnTo>
                  <a:pt x="1090853" y="96643"/>
                </a:lnTo>
                <a:lnTo>
                  <a:pt x="1090853" y="97774"/>
                </a:lnTo>
                <a:lnTo>
                  <a:pt x="1091984" y="97774"/>
                </a:lnTo>
                <a:lnTo>
                  <a:pt x="1091984" y="103430"/>
                </a:lnTo>
                <a:lnTo>
                  <a:pt x="1094246" y="105728"/>
                </a:lnTo>
                <a:lnTo>
                  <a:pt x="1094246" y="109121"/>
                </a:lnTo>
                <a:lnTo>
                  <a:pt x="1094246" y="110253"/>
                </a:lnTo>
                <a:lnTo>
                  <a:pt x="1093115" y="118206"/>
                </a:lnTo>
                <a:lnTo>
                  <a:pt x="1091984" y="122766"/>
                </a:lnTo>
                <a:lnTo>
                  <a:pt x="1091984" y="126195"/>
                </a:lnTo>
                <a:lnTo>
                  <a:pt x="1087425" y="130719"/>
                </a:lnTo>
                <a:lnTo>
                  <a:pt x="1087425" y="131851"/>
                </a:lnTo>
                <a:lnTo>
                  <a:pt x="1087425" y="132982"/>
                </a:lnTo>
                <a:lnTo>
                  <a:pt x="1084032" y="140935"/>
                </a:lnTo>
                <a:lnTo>
                  <a:pt x="1079474" y="153449"/>
                </a:lnTo>
                <a:lnTo>
                  <a:pt x="1078343" y="156878"/>
                </a:lnTo>
                <a:lnTo>
                  <a:pt x="1078343" y="160271"/>
                </a:lnTo>
                <a:lnTo>
                  <a:pt x="1077212" y="163700"/>
                </a:lnTo>
                <a:lnTo>
                  <a:pt x="1078343" y="163700"/>
                </a:lnTo>
                <a:lnTo>
                  <a:pt x="1074950" y="169356"/>
                </a:lnTo>
                <a:lnTo>
                  <a:pt x="1073819" y="172784"/>
                </a:lnTo>
                <a:lnTo>
                  <a:pt x="1072688" y="175047"/>
                </a:lnTo>
                <a:lnTo>
                  <a:pt x="1072688" y="176178"/>
                </a:lnTo>
                <a:lnTo>
                  <a:pt x="1074950" y="177309"/>
                </a:lnTo>
                <a:lnTo>
                  <a:pt x="1072688" y="183000"/>
                </a:lnTo>
                <a:lnTo>
                  <a:pt x="1072688" y="184131"/>
                </a:lnTo>
                <a:lnTo>
                  <a:pt x="1073819" y="184131"/>
                </a:lnTo>
                <a:lnTo>
                  <a:pt x="1074950" y="185298"/>
                </a:lnTo>
                <a:lnTo>
                  <a:pt x="1073819" y="186429"/>
                </a:lnTo>
                <a:lnTo>
                  <a:pt x="1071522" y="186429"/>
                </a:lnTo>
                <a:lnTo>
                  <a:pt x="1070391" y="187560"/>
                </a:lnTo>
                <a:lnTo>
                  <a:pt x="1072688" y="189822"/>
                </a:lnTo>
                <a:lnTo>
                  <a:pt x="1068129" y="200038"/>
                </a:lnTo>
                <a:lnTo>
                  <a:pt x="1066998" y="204598"/>
                </a:lnTo>
                <a:lnTo>
                  <a:pt x="1065867" y="206861"/>
                </a:lnTo>
                <a:lnTo>
                  <a:pt x="1064701" y="209158"/>
                </a:lnTo>
                <a:lnTo>
                  <a:pt x="1064701" y="210289"/>
                </a:lnTo>
                <a:lnTo>
                  <a:pt x="1064701" y="212552"/>
                </a:lnTo>
                <a:lnTo>
                  <a:pt x="1063570" y="213683"/>
                </a:lnTo>
                <a:lnTo>
                  <a:pt x="1063570" y="215981"/>
                </a:lnTo>
                <a:lnTo>
                  <a:pt x="1064701" y="218243"/>
                </a:lnTo>
                <a:lnTo>
                  <a:pt x="1063570" y="219374"/>
                </a:lnTo>
                <a:lnTo>
                  <a:pt x="1063570" y="221636"/>
                </a:lnTo>
                <a:lnTo>
                  <a:pt x="1063570" y="222803"/>
                </a:lnTo>
                <a:lnTo>
                  <a:pt x="1062439" y="222803"/>
                </a:lnTo>
                <a:lnTo>
                  <a:pt x="1061309" y="221636"/>
                </a:lnTo>
                <a:lnTo>
                  <a:pt x="1060178" y="222803"/>
                </a:lnTo>
                <a:lnTo>
                  <a:pt x="1059047" y="223934"/>
                </a:lnTo>
                <a:lnTo>
                  <a:pt x="1057881" y="226196"/>
                </a:lnTo>
                <a:lnTo>
                  <a:pt x="1056750" y="227327"/>
                </a:lnTo>
                <a:lnTo>
                  <a:pt x="1056750" y="229590"/>
                </a:lnTo>
                <a:lnTo>
                  <a:pt x="1056750" y="230756"/>
                </a:lnTo>
                <a:lnTo>
                  <a:pt x="1053357" y="236412"/>
                </a:lnTo>
                <a:lnTo>
                  <a:pt x="1052226" y="237543"/>
                </a:lnTo>
                <a:lnTo>
                  <a:pt x="1053357" y="240972"/>
                </a:lnTo>
                <a:lnTo>
                  <a:pt x="1051095" y="242103"/>
                </a:lnTo>
                <a:lnTo>
                  <a:pt x="1049929" y="244366"/>
                </a:lnTo>
                <a:lnTo>
                  <a:pt x="1051095" y="246663"/>
                </a:lnTo>
                <a:lnTo>
                  <a:pt x="1051095" y="247794"/>
                </a:lnTo>
                <a:lnTo>
                  <a:pt x="1049929" y="248926"/>
                </a:lnTo>
                <a:lnTo>
                  <a:pt x="1048798" y="251188"/>
                </a:lnTo>
                <a:lnTo>
                  <a:pt x="1049929" y="253485"/>
                </a:lnTo>
                <a:lnTo>
                  <a:pt x="1046536" y="258010"/>
                </a:lnTo>
                <a:lnTo>
                  <a:pt x="1046536" y="260308"/>
                </a:lnTo>
                <a:lnTo>
                  <a:pt x="1047667" y="260308"/>
                </a:lnTo>
                <a:lnTo>
                  <a:pt x="1046536" y="262570"/>
                </a:lnTo>
                <a:lnTo>
                  <a:pt x="1045405" y="262570"/>
                </a:lnTo>
                <a:lnTo>
                  <a:pt x="1041977" y="267095"/>
                </a:lnTo>
                <a:lnTo>
                  <a:pt x="1041977" y="270524"/>
                </a:lnTo>
                <a:lnTo>
                  <a:pt x="1043144" y="273917"/>
                </a:lnTo>
                <a:lnTo>
                  <a:pt x="1043144" y="275084"/>
                </a:lnTo>
                <a:lnTo>
                  <a:pt x="1040846" y="276215"/>
                </a:lnTo>
                <a:lnTo>
                  <a:pt x="1038585" y="283037"/>
                </a:lnTo>
                <a:lnTo>
                  <a:pt x="1038585" y="280739"/>
                </a:lnTo>
                <a:lnTo>
                  <a:pt x="1035157" y="278477"/>
                </a:lnTo>
                <a:lnTo>
                  <a:pt x="1030633" y="278477"/>
                </a:lnTo>
                <a:lnTo>
                  <a:pt x="1029502" y="278477"/>
                </a:lnTo>
                <a:lnTo>
                  <a:pt x="1027205" y="278477"/>
                </a:lnTo>
                <a:lnTo>
                  <a:pt x="1024943" y="277346"/>
                </a:lnTo>
                <a:lnTo>
                  <a:pt x="1022681" y="278477"/>
                </a:lnTo>
                <a:lnTo>
                  <a:pt x="1018123" y="276215"/>
                </a:lnTo>
                <a:lnTo>
                  <a:pt x="1015861" y="276215"/>
                </a:lnTo>
                <a:lnTo>
                  <a:pt x="1014730" y="276215"/>
                </a:lnTo>
                <a:lnTo>
                  <a:pt x="1005612" y="273917"/>
                </a:lnTo>
                <a:lnTo>
                  <a:pt x="997660" y="271655"/>
                </a:lnTo>
                <a:lnTo>
                  <a:pt x="996530" y="269392"/>
                </a:lnTo>
                <a:lnTo>
                  <a:pt x="995399" y="269392"/>
                </a:lnTo>
                <a:lnTo>
                  <a:pt x="994268" y="269392"/>
                </a:lnTo>
                <a:lnTo>
                  <a:pt x="992006" y="269392"/>
                </a:lnTo>
                <a:lnTo>
                  <a:pt x="992006" y="270524"/>
                </a:lnTo>
                <a:lnTo>
                  <a:pt x="988578" y="270524"/>
                </a:lnTo>
                <a:lnTo>
                  <a:pt x="987447" y="269392"/>
                </a:lnTo>
                <a:lnTo>
                  <a:pt x="987447" y="268261"/>
                </a:lnTo>
                <a:lnTo>
                  <a:pt x="986316" y="268261"/>
                </a:lnTo>
                <a:lnTo>
                  <a:pt x="987447" y="265964"/>
                </a:lnTo>
                <a:lnTo>
                  <a:pt x="986316" y="265964"/>
                </a:lnTo>
                <a:lnTo>
                  <a:pt x="985185" y="265964"/>
                </a:lnTo>
                <a:lnTo>
                  <a:pt x="984054" y="265964"/>
                </a:lnTo>
                <a:lnTo>
                  <a:pt x="984054" y="267095"/>
                </a:lnTo>
                <a:lnTo>
                  <a:pt x="981757" y="267095"/>
                </a:lnTo>
                <a:lnTo>
                  <a:pt x="981757" y="268261"/>
                </a:lnTo>
                <a:lnTo>
                  <a:pt x="980626" y="267095"/>
                </a:lnTo>
                <a:lnTo>
                  <a:pt x="980626" y="265964"/>
                </a:lnTo>
                <a:lnTo>
                  <a:pt x="979495" y="267095"/>
                </a:lnTo>
                <a:lnTo>
                  <a:pt x="979495" y="265964"/>
                </a:lnTo>
                <a:lnTo>
                  <a:pt x="977234" y="265964"/>
                </a:lnTo>
                <a:lnTo>
                  <a:pt x="974937" y="268261"/>
                </a:lnTo>
                <a:lnTo>
                  <a:pt x="974937" y="265964"/>
                </a:lnTo>
                <a:lnTo>
                  <a:pt x="973806" y="267095"/>
                </a:lnTo>
                <a:lnTo>
                  <a:pt x="972675" y="268261"/>
                </a:lnTo>
                <a:lnTo>
                  <a:pt x="970413" y="268261"/>
                </a:lnTo>
                <a:lnTo>
                  <a:pt x="969282" y="270524"/>
                </a:lnTo>
                <a:lnTo>
                  <a:pt x="968116" y="270524"/>
                </a:lnTo>
                <a:lnTo>
                  <a:pt x="966985" y="270524"/>
                </a:lnTo>
                <a:lnTo>
                  <a:pt x="965854" y="271655"/>
                </a:lnTo>
                <a:lnTo>
                  <a:pt x="964723" y="273917"/>
                </a:lnTo>
                <a:lnTo>
                  <a:pt x="961295" y="273917"/>
                </a:lnTo>
                <a:lnTo>
                  <a:pt x="959033" y="276215"/>
                </a:lnTo>
                <a:lnTo>
                  <a:pt x="957902" y="277346"/>
                </a:lnTo>
                <a:lnTo>
                  <a:pt x="956772" y="277346"/>
                </a:lnTo>
                <a:lnTo>
                  <a:pt x="955641" y="277346"/>
                </a:lnTo>
                <a:lnTo>
                  <a:pt x="954510" y="277346"/>
                </a:lnTo>
                <a:lnTo>
                  <a:pt x="952213" y="279608"/>
                </a:lnTo>
                <a:lnTo>
                  <a:pt x="948820" y="279608"/>
                </a:lnTo>
                <a:lnTo>
                  <a:pt x="947689" y="281906"/>
                </a:lnTo>
                <a:lnTo>
                  <a:pt x="945392" y="280739"/>
                </a:lnTo>
                <a:lnTo>
                  <a:pt x="944261" y="281906"/>
                </a:lnTo>
                <a:lnTo>
                  <a:pt x="943130" y="281906"/>
                </a:lnTo>
                <a:lnTo>
                  <a:pt x="941999" y="281906"/>
                </a:lnTo>
                <a:lnTo>
                  <a:pt x="939737" y="283037"/>
                </a:lnTo>
                <a:lnTo>
                  <a:pt x="937440" y="281906"/>
                </a:lnTo>
                <a:lnTo>
                  <a:pt x="935179" y="280739"/>
                </a:lnTo>
                <a:lnTo>
                  <a:pt x="934048" y="279608"/>
                </a:lnTo>
                <a:lnTo>
                  <a:pt x="932917" y="279608"/>
                </a:lnTo>
                <a:lnTo>
                  <a:pt x="934048" y="278477"/>
                </a:lnTo>
                <a:lnTo>
                  <a:pt x="932917" y="277346"/>
                </a:lnTo>
                <a:lnTo>
                  <a:pt x="934048" y="275084"/>
                </a:lnTo>
                <a:lnTo>
                  <a:pt x="934048" y="272786"/>
                </a:lnTo>
                <a:lnTo>
                  <a:pt x="934048" y="273917"/>
                </a:lnTo>
                <a:lnTo>
                  <a:pt x="932917" y="271655"/>
                </a:lnTo>
                <a:lnTo>
                  <a:pt x="931751" y="271655"/>
                </a:lnTo>
                <a:lnTo>
                  <a:pt x="929489" y="273917"/>
                </a:lnTo>
                <a:lnTo>
                  <a:pt x="927227" y="272786"/>
                </a:lnTo>
                <a:lnTo>
                  <a:pt x="926096" y="275084"/>
                </a:lnTo>
                <a:lnTo>
                  <a:pt x="923799" y="275084"/>
                </a:lnTo>
                <a:lnTo>
                  <a:pt x="922668" y="275084"/>
                </a:lnTo>
                <a:lnTo>
                  <a:pt x="920406" y="272786"/>
                </a:lnTo>
                <a:lnTo>
                  <a:pt x="915847" y="273917"/>
                </a:lnTo>
                <a:lnTo>
                  <a:pt x="914716" y="272786"/>
                </a:lnTo>
                <a:lnTo>
                  <a:pt x="913586" y="273917"/>
                </a:lnTo>
                <a:lnTo>
                  <a:pt x="912455" y="273917"/>
                </a:lnTo>
                <a:lnTo>
                  <a:pt x="911324" y="273917"/>
                </a:lnTo>
                <a:lnTo>
                  <a:pt x="911324" y="275084"/>
                </a:lnTo>
                <a:lnTo>
                  <a:pt x="910193" y="277346"/>
                </a:lnTo>
                <a:lnTo>
                  <a:pt x="909027" y="277346"/>
                </a:lnTo>
                <a:lnTo>
                  <a:pt x="906765" y="277346"/>
                </a:lnTo>
                <a:lnTo>
                  <a:pt x="905634" y="278477"/>
                </a:lnTo>
                <a:lnTo>
                  <a:pt x="903372" y="279608"/>
                </a:lnTo>
                <a:lnTo>
                  <a:pt x="903372" y="280739"/>
                </a:lnTo>
                <a:lnTo>
                  <a:pt x="902241" y="280739"/>
                </a:lnTo>
                <a:lnTo>
                  <a:pt x="901075" y="280739"/>
                </a:lnTo>
                <a:lnTo>
                  <a:pt x="898813" y="280739"/>
                </a:lnTo>
                <a:lnTo>
                  <a:pt x="896551" y="283037"/>
                </a:lnTo>
                <a:lnTo>
                  <a:pt x="891993" y="281906"/>
                </a:lnTo>
                <a:lnTo>
                  <a:pt x="886303" y="283037"/>
                </a:lnTo>
                <a:lnTo>
                  <a:pt x="882910" y="287562"/>
                </a:lnTo>
                <a:lnTo>
                  <a:pt x="876089" y="289859"/>
                </a:lnTo>
                <a:lnTo>
                  <a:pt x="874958" y="292122"/>
                </a:lnTo>
                <a:lnTo>
                  <a:pt x="876089" y="294384"/>
                </a:lnTo>
                <a:lnTo>
                  <a:pt x="878351" y="295515"/>
                </a:lnTo>
                <a:lnTo>
                  <a:pt x="879482" y="297813"/>
                </a:lnTo>
                <a:lnTo>
                  <a:pt x="878351" y="298944"/>
                </a:lnTo>
                <a:lnTo>
                  <a:pt x="878351" y="300075"/>
                </a:lnTo>
                <a:lnTo>
                  <a:pt x="876089" y="302337"/>
                </a:lnTo>
                <a:lnTo>
                  <a:pt x="873828" y="303469"/>
                </a:lnTo>
                <a:lnTo>
                  <a:pt x="873828" y="304635"/>
                </a:lnTo>
                <a:lnTo>
                  <a:pt x="872697" y="304635"/>
                </a:lnTo>
                <a:lnTo>
                  <a:pt x="871530" y="304635"/>
                </a:lnTo>
                <a:lnTo>
                  <a:pt x="869269" y="304635"/>
                </a:lnTo>
                <a:lnTo>
                  <a:pt x="868138" y="304635"/>
                </a:lnTo>
                <a:lnTo>
                  <a:pt x="867007" y="304635"/>
                </a:lnTo>
                <a:lnTo>
                  <a:pt x="865876" y="305766"/>
                </a:lnTo>
                <a:lnTo>
                  <a:pt x="864710" y="305766"/>
                </a:lnTo>
                <a:lnTo>
                  <a:pt x="863579" y="305766"/>
                </a:lnTo>
                <a:lnTo>
                  <a:pt x="862448" y="309160"/>
                </a:lnTo>
                <a:lnTo>
                  <a:pt x="861317" y="310291"/>
                </a:lnTo>
                <a:lnTo>
                  <a:pt x="860186" y="310291"/>
                </a:lnTo>
                <a:lnTo>
                  <a:pt x="860186" y="312589"/>
                </a:lnTo>
                <a:lnTo>
                  <a:pt x="857924" y="314851"/>
                </a:lnTo>
                <a:lnTo>
                  <a:pt x="855627" y="314851"/>
                </a:lnTo>
                <a:lnTo>
                  <a:pt x="852235" y="314851"/>
                </a:lnTo>
                <a:lnTo>
                  <a:pt x="852235" y="317113"/>
                </a:lnTo>
                <a:lnTo>
                  <a:pt x="853365" y="318244"/>
                </a:lnTo>
                <a:lnTo>
                  <a:pt x="853365" y="319411"/>
                </a:lnTo>
                <a:lnTo>
                  <a:pt x="853365" y="321673"/>
                </a:lnTo>
                <a:lnTo>
                  <a:pt x="855627" y="321673"/>
                </a:lnTo>
                <a:lnTo>
                  <a:pt x="856758" y="322804"/>
                </a:lnTo>
                <a:lnTo>
                  <a:pt x="856758" y="325067"/>
                </a:lnTo>
                <a:lnTo>
                  <a:pt x="859055" y="326198"/>
                </a:lnTo>
                <a:lnTo>
                  <a:pt x="859055" y="327364"/>
                </a:lnTo>
                <a:lnTo>
                  <a:pt x="855627" y="328495"/>
                </a:lnTo>
                <a:lnTo>
                  <a:pt x="854496" y="327364"/>
                </a:lnTo>
                <a:lnTo>
                  <a:pt x="854496" y="328495"/>
                </a:lnTo>
                <a:lnTo>
                  <a:pt x="853365" y="328495"/>
                </a:lnTo>
                <a:lnTo>
                  <a:pt x="853365" y="327364"/>
                </a:lnTo>
                <a:lnTo>
                  <a:pt x="852235" y="327364"/>
                </a:lnTo>
                <a:lnTo>
                  <a:pt x="851104" y="326198"/>
                </a:lnTo>
                <a:lnTo>
                  <a:pt x="848807" y="327364"/>
                </a:lnTo>
                <a:lnTo>
                  <a:pt x="847676" y="327364"/>
                </a:lnTo>
                <a:lnTo>
                  <a:pt x="847676" y="328495"/>
                </a:lnTo>
                <a:lnTo>
                  <a:pt x="846545" y="327364"/>
                </a:lnTo>
                <a:lnTo>
                  <a:pt x="845414" y="328495"/>
                </a:lnTo>
                <a:lnTo>
                  <a:pt x="845414" y="327364"/>
                </a:lnTo>
                <a:lnTo>
                  <a:pt x="844283" y="328495"/>
                </a:lnTo>
                <a:lnTo>
                  <a:pt x="843152" y="329627"/>
                </a:lnTo>
                <a:lnTo>
                  <a:pt x="841986" y="331889"/>
                </a:lnTo>
                <a:lnTo>
                  <a:pt x="840855" y="333020"/>
                </a:lnTo>
                <a:lnTo>
                  <a:pt x="839724" y="333020"/>
                </a:lnTo>
                <a:lnTo>
                  <a:pt x="837462" y="331889"/>
                </a:lnTo>
                <a:lnTo>
                  <a:pt x="837462" y="333020"/>
                </a:lnTo>
                <a:lnTo>
                  <a:pt x="838593" y="334187"/>
                </a:lnTo>
                <a:lnTo>
                  <a:pt x="837462" y="335318"/>
                </a:lnTo>
                <a:lnTo>
                  <a:pt x="836331" y="336449"/>
                </a:lnTo>
                <a:lnTo>
                  <a:pt x="834034" y="335318"/>
                </a:lnTo>
                <a:lnTo>
                  <a:pt x="831772" y="336449"/>
                </a:lnTo>
                <a:lnTo>
                  <a:pt x="829511" y="336449"/>
                </a:lnTo>
                <a:lnTo>
                  <a:pt x="828380" y="335318"/>
                </a:lnTo>
                <a:lnTo>
                  <a:pt x="827214" y="337580"/>
                </a:lnTo>
                <a:lnTo>
                  <a:pt x="826083" y="336449"/>
                </a:lnTo>
                <a:lnTo>
                  <a:pt x="826083" y="334187"/>
                </a:lnTo>
                <a:lnTo>
                  <a:pt x="823821" y="334187"/>
                </a:lnTo>
                <a:lnTo>
                  <a:pt x="823821" y="335318"/>
                </a:lnTo>
                <a:lnTo>
                  <a:pt x="821559" y="336449"/>
                </a:lnTo>
                <a:lnTo>
                  <a:pt x="821559" y="337580"/>
                </a:lnTo>
                <a:lnTo>
                  <a:pt x="820393" y="337580"/>
                </a:lnTo>
                <a:lnTo>
                  <a:pt x="819262" y="338711"/>
                </a:lnTo>
                <a:lnTo>
                  <a:pt x="818131" y="339842"/>
                </a:lnTo>
                <a:lnTo>
                  <a:pt x="817000" y="338711"/>
                </a:lnTo>
                <a:lnTo>
                  <a:pt x="815869" y="338711"/>
                </a:lnTo>
                <a:lnTo>
                  <a:pt x="814738" y="341009"/>
                </a:lnTo>
                <a:lnTo>
                  <a:pt x="814738" y="342140"/>
                </a:lnTo>
                <a:lnTo>
                  <a:pt x="813607" y="343271"/>
                </a:lnTo>
                <a:lnTo>
                  <a:pt x="812441" y="344402"/>
                </a:lnTo>
                <a:lnTo>
                  <a:pt x="801097" y="347796"/>
                </a:lnTo>
                <a:lnTo>
                  <a:pt x="801097" y="352356"/>
                </a:lnTo>
                <a:lnTo>
                  <a:pt x="802228" y="352356"/>
                </a:lnTo>
                <a:lnTo>
                  <a:pt x="802228" y="353487"/>
                </a:lnTo>
                <a:lnTo>
                  <a:pt x="802228" y="354618"/>
                </a:lnTo>
                <a:lnTo>
                  <a:pt x="801097" y="354618"/>
                </a:lnTo>
                <a:lnTo>
                  <a:pt x="798835" y="355749"/>
                </a:lnTo>
                <a:lnTo>
                  <a:pt x="797669" y="355749"/>
                </a:lnTo>
                <a:lnTo>
                  <a:pt x="795407" y="356916"/>
                </a:lnTo>
                <a:lnTo>
                  <a:pt x="795407" y="355749"/>
                </a:lnTo>
                <a:lnTo>
                  <a:pt x="795407" y="354618"/>
                </a:lnTo>
                <a:lnTo>
                  <a:pt x="794276" y="354618"/>
                </a:lnTo>
                <a:lnTo>
                  <a:pt x="794276" y="353487"/>
                </a:lnTo>
                <a:lnTo>
                  <a:pt x="793145" y="354618"/>
                </a:lnTo>
                <a:lnTo>
                  <a:pt x="793145" y="353487"/>
                </a:lnTo>
                <a:lnTo>
                  <a:pt x="792014" y="354618"/>
                </a:lnTo>
                <a:lnTo>
                  <a:pt x="790848" y="353487"/>
                </a:lnTo>
                <a:lnTo>
                  <a:pt x="790848" y="352356"/>
                </a:lnTo>
                <a:lnTo>
                  <a:pt x="789717" y="352356"/>
                </a:lnTo>
                <a:lnTo>
                  <a:pt x="788586" y="351225"/>
                </a:lnTo>
                <a:lnTo>
                  <a:pt x="788586" y="352356"/>
                </a:lnTo>
                <a:lnTo>
                  <a:pt x="786325" y="351225"/>
                </a:lnTo>
                <a:lnTo>
                  <a:pt x="782897" y="346665"/>
                </a:lnTo>
                <a:lnTo>
                  <a:pt x="780635" y="345533"/>
                </a:lnTo>
                <a:lnTo>
                  <a:pt x="770421" y="344402"/>
                </a:lnTo>
                <a:lnTo>
                  <a:pt x="763601" y="347796"/>
                </a:lnTo>
                <a:lnTo>
                  <a:pt x="756780" y="347796"/>
                </a:lnTo>
                <a:lnTo>
                  <a:pt x="755649" y="345533"/>
                </a:lnTo>
                <a:lnTo>
                  <a:pt x="754518" y="344402"/>
                </a:lnTo>
                <a:lnTo>
                  <a:pt x="751090" y="344402"/>
                </a:lnTo>
                <a:lnTo>
                  <a:pt x="749959" y="345533"/>
                </a:lnTo>
                <a:lnTo>
                  <a:pt x="751090" y="345533"/>
                </a:lnTo>
                <a:lnTo>
                  <a:pt x="747698" y="346665"/>
                </a:lnTo>
                <a:lnTo>
                  <a:pt x="746567" y="346665"/>
                </a:lnTo>
                <a:lnTo>
                  <a:pt x="744270" y="348962"/>
                </a:lnTo>
                <a:lnTo>
                  <a:pt x="742008" y="353487"/>
                </a:lnTo>
                <a:lnTo>
                  <a:pt x="743139" y="354618"/>
                </a:lnTo>
                <a:lnTo>
                  <a:pt x="743139" y="355749"/>
                </a:lnTo>
                <a:lnTo>
                  <a:pt x="739746" y="358047"/>
                </a:lnTo>
                <a:lnTo>
                  <a:pt x="739746" y="360309"/>
                </a:lnTo>
                <a:lnTo>
                  <a:pt x="740877" y="361440"/>
                </a:lnTo>
                <a:lnTo>
                  <a:pt x="740877" y="362572"/>
                </a:lnTo>
                <a:lnTo>
                  <a:pt x="739746" y="362572"/>
                </a:lnTo>
                <a:lnTo>
                  <a:pt x="738580" y="363738"/>
                </a:lnTo>
                <a:lnTo>
                  <a:pt x="737449" y="363738"/>
                </a:lnTo>
                <a:lnTo>
                  <a:pt x="734056" y="360309"/>
                </a:lnTo>
                <a:lnTo>
                  <a:pt x="729497" y="358047"/>
                </a:lnTo>
                <a:lnTo>
                  <a:pt x="726105" y="352356"/>
                </a:lnTo>
                <a:lnTo>
                  <a:pt x="721546" y="352356"/>
                </a:lnTo>
                <a:lnTo>
                  <a:pt x="720415" y="350093"/>
                </a:lnTo>
                <a:lnTo>
                  <a:pt x="720415" y="352356"/>
                </a:lnTo>
                <a:lnTo>
                  <a:pt x="719284" y="350093"/>
                </a:lnTo>
                <a:lnTo>
                  <a:pt x="720415" y="346665"/>
                </a:lnTo>
                <a:lnTo>
                  <a:pt x="717022" y="342140"/>
                </a:lnTo>
                <a:lnTo>
                  <a:pt x="715856" y="341009"/>
                </a:lnTo>
                <a:lnTo>
                  <a:pt x="711332" y="338711"/>
                </a:lnTo>
                <a:lnTo>
                  <a:pt x="710201" y="338711"/>
                </a:lnTo>
                <a:lnTo>
                  <a:pt x="707904" y="342140"/>
                </a:lnTo>
                <a:lnTo>
                  <a:pt x="705642" y="343271"/>
                </a:lnTo>
                <a:lnTo>
                  <a:pt x="702214" y="345533"/>
                </a:lnTo>
                <a:lnTo>
                  <a:pt x="701084" y="344402"/>
                </a:lnTo>
                <a:lnTo>
                  <a:pt x="701084" y="343271"/>
                </a:lnTo>
                <a:lnTo>
                  <a:pt x="701084" y="341009"/>
                </a:lnTo>
                <a:lnTo>
                  <a:pt x="703381" y="338711"/>
                </a:lnTo>
                <a:lnTo>
                  <a:pt x="696560" y="334187"/>
                </a:lnTo>
                <a:lnTo>
                  <a:pt x="694263" y="335318"/>
                </a:lnTo>
                <a:lnTo>
                  <a:pt x="690870" y="338711"/>
                </a:lnTo>
                <a:lnTo>
                  <a:pt x="690870" y="337580"/>
                </a:lnTo>
                <a:lnTo>
                  <a:pt x="690870" y="336449"/>
                </a:lnTo>
                <a:lnTo>
                  <a:pt x="690870" y="335318"/>
                </a:lnTo>
                <a:lnTo>
                  <a:pt x="690870" y="333020"/>
                </a:lnTo>
                <a:lnTo>
                  <a:pt x="689739" y="333020"/>
                </a:lnTo>
                <a:lnTo>
                  <a:pt x="688608" y="330758"/>
                </a:lnTo>
                <a:lnTo>
                  <a:pt x="688608" y="329627"/>
                </a:lnTo>
                <a:lnTo>
                  <a:pt x="688608" y="328495"/>
                </a:lnTo>
                <a:lnTo>
                  <a:pt x="686311" y="326198"/>
                </a:lnTo>
                <a:lnTo>
                  <a:pt x="685180" y="325067"/>
                </a:lnTo>
                <a:lnTo>
                  <a:pt x="682919" y="322804"/>
                </a:lnTo>
                <a:lnTo>
                  <a:pt x="679491" y="318244"/>
                </a:lnTo>
                <a:lnTo>
                  <a:pt x="677229" y="315982"/>
                </a:lnTo>
                <a:lnTo>
                  <a:pt x="677229" y="314851"/>
                </a:lnTo>
                <a:lnTo>
                  <a:pt x="677229" y="313720"/>
                </a:lnTo>
                <a:lnTo>
                  <a:pt x="674967" y="313720"/>
                </a:lnTo>
                <a:lnTo>
                  <a:pt x="673836" y="311457"/>
                </a:lnTo>
                <a:lnTo>
                  <a:pt x="662456" y="306897"/>
                </a:lnTo>
                <a:lnTo>
                  <a:pt x="660195" y="304635"/>
                </a:lnTo>
                <a:lnTo>
                  <a:pt x="656767" y="302337"/>
                </a:lnTo>
                <a:lnTo>
                  <a:pt x="654505" y="302337"/>
                </a:lnTo>
                <a:lnTo>
                  <a:pt x="651112" y="302337"/>
                </a:lnTo>
                <a:lnTo>
                  <a:pt x="646553" y="297813"/>
                </a:lnTo>
                <a:lnTo>
                  <a:pt x="647684" y="296646"/>
                </a:lnTo>
                <a:lnTo>
                  <a:pt x="647684" y="293253"/>
                </a:lnTo>
                <a:lnTo>
                  <a:pt x="647684" y="292122"/>
                </a:lnTo>
                <a:lnTo>
                  <a:pt x="644291" y="292122"/>
                </a:lnTo>
                <a:lnTo>
                  <a:pt x="641994" y="290990"/>
                </a:lnTo>
                <a:lnTo>
                  <a:pt x="640863" y="290990"/>
                </a:lnTo>
                <a:lnTo>
                  <a:pt x="638602" y="289859"/>
                </a:lnTo>
                <a:lnTo>
                  <a:pt x="635174" y="293253"/>
                </a:lnTo>
                <a:lnTo>
                  <a:pt x="631781" y="292122"/>
                </a:lnTo>
                <a:lnTo>
                  <a:pt x="629519" y="293253"/>
                </a:lnTo>
                <a:lnTo>
                  <a:pt x="627222" y="295515"/>
                </a:lnTo>
                <a:lnTo>
                  <a:pt x="626091" y="297813"/>
                </a:lnTo>
                <a:lnTo>
                  <a:pt x="627222" y="298944"/>
                </a:lnTo>
                <a:lnTo>
                  <a:pt x="626091" y="300075"/>
                </a:lnTo>
                <a:lnTo>
                  <a:pt x="621568" y="300075"/>
                </a:lnTo>
                <a:lnTo>
                  <a:pt x="619270" y="298944"/>
                </a:lnTo>
                <a:lnTo>
                  <a:pt x="618140" y="297813"/>
                </a:lnTo>
                <a:lnTo>
                  <a:pt x="619270" y="296646"/>
                </a:lnTo>
                <a:lnTo>
                  <a:pt x="619270" y="295515"/>
                </a:lnTo>
                <a:lnTo>
                  <a:pt x="614747" y="297813"/>
                </a:lnTo>
                <a:lnTo>
                  <a:pt x="614747" y="295515"/>
                </a:lnTo>
                <a:lnTo>
                  <a:pt x="612450" y="296646"/>
                </a:lnTo>
                <a:lnTo>
                  <a:pt x="612450" y="295515"/>
                </a:lnTo>
                <a:lnTo>
                  <a:pt x="613616" y="294384"/>
                </a:lnTo>
                <a:lnTo>
                  <a:pt x="614747" y="293253"/>
                </a:lnTo>
                <a:lnTo>
                  <a:pt x="614747" y="292122"/>
                </a:lnTo>
                <a:lnTo>
                  <a:pt x="614747" y="289859"/>
                </a:lnTo>
                <a:lnTo>
                  <a:pt x="612450" y="288693"/>
                </a:lnTo>
                <a:lnTo>
                  <a:pt x="611319" y="286430"/>
                </a:lnTo>
                <a:lnTo>
                  <a:pt x="611319" y="285299"/>
                </a:lnTo>
                <a:lnTo>
                  <a:pt x="609057" y="283037"/>
                </a:lnTo>
                <a:lnTo>
                  <a:pt x="607926" y="280739"/>
                </a:lnTo>
                <a:lnTo>
                  <a:pt x="606795" y="279608"/>
                </a:lnTo>
                <a:lnTo>
                  <a:pt x="606795" y="278477"/>
                </a:lnTo>
                <a:lnTo>
                  <a:pt x="605629" y="278477"/>
                </a:lnTo>
                <a:lnTo>
                  <a:pt x="604498" y="277346"/>
                </a:lnTo>
                <a:lnTo>
                  <a:pt x="604498" y="275084"/>
                </a:lnTo>
                <a:lnTo>
                  <a:pt x="602236" y="272786"/>
                </a:lnTo>
                <a:lnTo>
                  <a:pt x="601105" y="273917"/>
                </a:lnTo>
                <a:lnTo>
                  <a:pt x="599975" y="273917"/>
                </a:lnTo>
                <a:lnTo>
                  <a:pt x="598844" y="273917"/>
                </a:lnTo>
                <a:lnTo>
                  <a:pt x="595416" y="277346"/>
                </a:lnTo>
                <a:lnTo>
                  <a:pt x="594285" y="277346"/>
                </a:lnTo>
                <a:lnTo>
                  <a:pt x="590892" y="279608"/>
                </a:lnTo>
                <a:lnTo>
                  <a:pt x="592023" y="280739"/>
                </a:lnTo>
                <a:lnTo>
                  <a:pt x="592023" y="283037"/>
                </a:lnTo>
                <a:lnTo>
                  <a:pt x="589726" y="285299"/>
                </a:lnTo>
                <a:lnTo>
                  <a:pt x="590892" y="286430"/>
                </a:lnTo>
                <a:lnTo>
                  <a:pt x="589726" y="293253"/>
                </a:lnTo>
                <a:lnTo>
                  <a:pt x="588595" y="294384"/>
                </a:lnTo>
                <a:lnTo>
                  <a:pt x="587464" y="296646"/>
                </a:lnTo>
                <a:lnTo>
                  <a:pt x="585202" y="298944"/>
                </a:lnTo>
                <a:lnTo>
                  <a:pt x="582905" y="300075"/>
                </a:lnTo>
                <a:lnTo>
                  <a:pt x="582905" y="301206"/>
                </a:lnTo>
                <a:lnTo>
                  <a:pt x="581774" y="304635"/>
                </a:lnTo>
                <a:lnTo>
                  <a:pt x="580643" y="303469"/>
                </a:lnTo>
                <a:lnTo>
                  <a:pt x="578382" y="304635"/>
                </a:lnTo>
                <a:lnTo>
                  <a:pt x="577251" y="306897"/>
                </a:lnTo>
                <a:lnTo>
                  <a:pt x="572692" y="311457"/>
                </a:lnTo>
                <a:lnTo>
                  <a:pt x="571561" y="313720"/>
                </a:lnTo>
                <a:lnTo>
                  <a:pt x="570430" y="314851"/>
                </a:lnTo>
                <a:lnTo>
                  <a:pt x="569299" y="315982"/>
                </a:lnTo>
                <a:lnTo>
                  <a:pt x="569299" y="317113"/>
                </a:lnTo>
                <a:lnTo>
                  <a:pt x="567002" y="319411"/>
                </a:lnTo>
                <a:lnTo>
                  <a:pt x="565871" y="322804"/>
                </a:lnTo>
                <a:lnTo>
                  <a:pt x="563609" y="323935"/>
                </a:lnTo>
                <a:lnTo>
                  <a:pt x="562478" y="323935"/>
                </a:lnTo>
                <a:lnTo>
                  <a:pt x="560181" y="323935"/>
                </a:lnTo>
                <a:lnTo>
                  <a:pt x="557919" y="323935"/>
                </a:lnTo>
                <a:lnTo>
                  <a:pt x="556789" y="326198"/>
                </a:lnTo>
                <a:lnTo>
                  <a:pt x="554527" y="326198"/>
                </a:lnTo>
                <a:lnTo>
                  <a:pt x="553361" y="326198"/>
                </a:lnTo>
                <a:lnTo>
                  <a:pt x="551099" y="327364"/>
                </a:lnTo>
                <a:lnTo>
                  <a:pt x="548837" y="327364"/>
                </a:lnTo>
                <a:lnTo>
                  <a:pt x="546575" y="327364"/>
                </a:lnTo>
                <a:lnTo>
                  <a:pt x="545409" y="328495"/>
                </a:lnTo>
                <a:lnTo>
                  <a:pt x="542016" y="331889"/>
                </a:lnTo>
                <a:lnTo>
                  <a:pt x="538588" y="335318"/>
                </a:lnTo>
                <a:lnTo>
                  <a:pt x="536326" y="339842"/>
                </a:lnTo>
                <a:lnTo>
                  <a:pt x="536326" y="341009"/>
                </a:lnTo>
                <a:lnTo>
                  <a:pt x="536326" y="343271"/>
                </a:lnTo>
                <a:lnTo>
                  <a:pt x="531803" y="347796"/>
                </a:lnTo>
                <a:lnTo>
                  <a:pt x="528375" y="348962"/>
                </a:lnTo>
                <a:lnTo>
                  <a:pt x="522685" y="354618"/>
                </a:lnTo>
                <a:lnTo>
                  <a:pt x="520423" y="347796"/>
                </a:lnTo>
                <a:lnTo>
                  <a:pt x="514733" y="335318"/>
                </a:lnTo>
                <a:lnTo>
                  <a:pt x="515864" y="333020"/>
                </a:lnTo>
                <a:lnTo>
                  <a:pt x="513603" y="327364"/>
                </a:lnTo>
                <a:lnTo>
                  <a:pt x="511341" y="323935"/>
                </a:lnTo>
                <a:lnTo>
                  <a:pt x="510210" y="322804"/>
                </a:lnTo>
                <a:lnTo>
                  <a:pt x="509079" y="321673"/>
                </a:lnTo>
                <a:lnTo>
                  <a:pt x="507913" y="317113"/>
                </a:lnTo>
                <a:lnTo>
                  <a:pt x="511341" y="313720"/>
                </a:lnTo>
                <a:lnTo>
                  <a:pt x="509079" y="313720"/>
                </a:lnTo>
                <a:lnTo>
                  <a:pt x="507913" y="311457"/>
                </a:lnTo>
                <a:lnTo>
                  <a:pt x="509079" y="309160"/>
                </a:lnTo>
                <a:lnTo>
                  <a:pt x="512472" y="306897"/>
                </a:lnTo>
                <a:lnTo>
                  <a:pt x="513603" y="305766"/>
                </a:lnTo>
                <a:lnTo>
                  <a:pt x="513603" y="304635"/>
                </a:lnTo>
                <a:lnTo>
                  <a:pt x="512472" y="301206"/>
                </a:lnTo>
                <a:lnTo>
                  <a:pt x="509079" y="297813"/>
                </a:lnTo>
                <a:lnTo>
                  <a:pt x="509079" y="295515"/>
                </a:lnTo>
                <a:lnTo>
                  <a:pt x="505651" y="295515"/>
                </a:lnTo>
                <a:lnTo>
                  <a:pt x="503389" y="296646"/>
                </a:lnTo>
                <a:lnTo>
                  <a:pt x="502258" y="296646"/>
                </a:lnTo>
                <a:lnTo>
                  <a:pt x="497699" y="301206"/>
                </a:lnTo>
                <a:lnTo>
                  <a:pt x="494271" y="304635"/>
                </a:lnTo>
                <a:lnTo>
                  <a:pt x="490879" y="303469"/>
                </a:lnTo>
                <a:lnTo>
                  <a:pt x="488617" y="302337"/>
                </a:lnTo>
                <a:lnTo>
                  <a:pt x="486320" y="301206"/>
                </a:lnTo>
                <a:lnTo>
                  <a:pt x="481796" y="297813"/>
                </a:lnTo>
                <a:lnTo>
                  <a:pt x="478368" y="294384"/>
                </a:lnTo>
                <a:lnTo>
                  <a:pt x="476106" y="290990"/>
                </a:lnTo>
                <a:lnTo>
                  <a:pt x="474975" y="288693"/>
                </a:lnTo>
                <a:lnTo>
                  <a:pt x="474975" y="287562"/>
                </a:lnTo>
                <a:lnTo>
                  <a:pt x="476106" y="286430"/>
                </a:lnTo>
                <a:lnTo>
                  <a:pt x="476106" y="285299"/>
                </a:lnTo>
                <a:lnTo>
                  <a:pt x="477237" y="284168"/>
                </a:lnTo>
                <a:lnTo>
                  <a:pt x="481796" y="280739"/>
                </a:lnTo>
                <a:lnTo>
                  <a:pt x="482927" y="278477"/>
                </a:lnTo>
                <a:lnTo>
                  <a:pt x="484058" y="273917"/>
                </a:lnTo>
                <a:lnTo>
                  <a:pt x="481796" y="271655"/>
                </a:lnTo>
                <a:lnTo>
                  <a:pt x="477237" y="268261"/>
                </a:lnTo>
                <a:lnTo>
                  <a:pt x="470417" y="267095"/>
                </a:lnTo>
                <a:lnTo>
                  <a:pt x="467024" y="268261"/>
                </a:lnTo>
                <a:lnTo>
                  <a:pt x="461334" y="277346"/>
                </a:lnTo>
                <a:lnTo>
                  <a:pt x="460203" y="279608"/>
                </a:lnTo>
                <a:lnTo>
                  <a:pt x="460203" y="289859"/>
                </a:lnTo>
                <a:lnTo>
                  <a:pt x="457941" y="294384"/>
                </a:lnTo>
                <a:lnTo>
                  <a:pt x="456775" y="294384"/>
                </a:lnTo>
                <a:lnTo>
                  <a:pt x="454513" y="295515"/>
                </a:lnTo>
                <a:lnTo>
                  <a:pt x="449990" y="293253"/>
                </a:lnTo>
                <a:lnTo>
                  <a:pt x="447693" y="288693"/>
                </a:lnTo>
                <a:lnTo>
                  <a:pt x="446562" y="286430"/>
                </a:lnTo>
                <a:lnTo>
                  <a:pt x="446562" y="283037"/>
                </a:lnTo>
                <a:lnTo>
                  <a:pt x="445431" y="277346"/>
                </a:lnTo>
                <a:lnTo>
                  <a:pt x="444300" y="273917"/>
                </a:lnTo>
                <a:lnTo>
                  <a:pt x="442003" y="271655"/>
                </a:lnTo>
                <a:lnTo>
                  <a:pt x="438610" y="270524"/>
                </a:lnTo>
                <a:lnTo>
                  <a:pt x="434051" y="265964"/>
                </a:lnTo>
                <a:lnTo>
                  <a:pt x="429528" y="262570"/>
                </a:lnTo>
                <a:lnTo>
                  <a:pt x="428397" y="261439"/>
                </a:lnTo>
                <a:lnTo>
                  <a:pt x="427230" y="261439"/>
                </a:lnTo>
                <a:lnTo>
                  <a:pt x="419279" y="260308"/>
                </a:lnTo>
                <a:lnTo>
                  <a:pt x="417017" y="260308"/>
                </a:lnTo>
                <a:lnTo>
                  <a:pt x="414755" y="261439"/>
                </a:lnTo>
                <a:lnTo>
                  <a:pt x="407935" y="262570"/>
                </a:lnTo>
                <a:lnTo>
                  <a:pt x="404507" y="263701"/>
                </a:lnTo>
                <a:lnTo>
                  <a:pt x="403376" y="263701"/>
                </a:lnTo>
                <a:lnTo>
                  <a:pt x="402245" y="263701"/>
                </a:lnTo>
                <a:lnTo>
                  <a:pt x="401114" y="262570"/>
                </a:lnTo>
                <a:lnTo>
                  <a:pt x="398852" y="261439"/>
                </a:lnTo>
                <a:lnTo>
                  <a:pt x="396555" y="256879"/>
                </a:lnTo>
                <a:lnTo>
                  <a:pt x="392031" y="254617"/>
                </a:lnTo>
                <a:lnTo>
                  <a:pt x="389734" y="252354"/>
                </a:lnTo>
                <a:lnTo>
                  <a:pt x="388603" y="252354"/>
                </a:lnTo>
                <a:lnTo>
                  <a:pt x="384080" y="251188"/>
                </a:lnTo>
                <a:lnTo>
                  <a:pt x="379521" y="250057"/>
                </a:lnTo>
                <a:lnTo>
                  <a:pt x="373831" y="248926"/>
                </a:lnTo>
                <a:lnTo>
                  <a:pt x="369308" y="247794"/>
                </a:lnTo>
                <a:lnTo>
                  <a:pt x="369308" y="246663"/>
                </a:lnTo>
                <a:lnTo>
                  <a:pt x="367010" y="244366"/>
                </a:lnTo>
                <a:lnTo>
                  <a:pt x="365880" y="245532"/>
                </a:lnTo>
                <a:lnTo>
                  <a:pt x="364749" y="246663"/>
                </a:lnTo>
                <a:lnTo>
                  <a:pt x="361356" y="247794"/>
                </a:lnTo>
                <a:lnTo>
                  <a:pt x="357928" y="246663"/>
                </a:lnTo>
                <a:lnTo>
                  <a:pt x="357928" y="247794"/>
                </a:lnTo>
                <a:lnTo>
                  <a:pt x="356797" y="247794"/>
                </a:lnTo>
                <a:lnTo>
                  <a:pt x="355666" y="246663"/>
                </a:lnTo>
                <a:lnTo>
                  <a:pt x="354535" y="245532"/>
                </a:lnTo>
                <a:lnTo>
                  <a:pt x="353369" y="243234"/>
                </a:lnTo>
                <a:lnTo>
                  <a:pt x="353369" y="242103"/>
                </a:lnTo>
                <a:lnTo>
                  <a:pt x="353369" y="236412"/>
                </a:lnTo>
                <a:lnTo>
                  <a:pt x="354535" y="235281"/>
                </a:lnTo>
                <a:lnTo>
                  <a:pt x="353369" y="233019"/>
                </a:lnTo>
                <a:lnTo>
                  <a:pt x="352238" y="231887"/>
                </a:lnTo>
                <a:lnTo>
                  <a:pt x="349976" y="230756"/>
                </a:lnTo>
                <a:lnTo>
                  <a:pt x="348845" y="227327"/>
                </a:lnTo>
                <a:lnTo>
                  <a:pt x="348845" y="226196"/>
                </a:lnTo>
                <a:lnTo>
                  <a:pt x="348845" y="225065"/>
                </a:lnTo>
                <a:lnTo>
                  <a:pt x="347715" y="222803"/>
                </a:lnTo>
                <a:lnTo>
                  <a:pt x="346584" y="221636"/>
                </a:lnTo>
                <a:lnTo>
                  <a:pt x="344287" y="221636"/>
                </a:lnTo>
                <a:lnTo>
                  <a:pt x="339763" y="221636"/>
                </a:lnTo>
                <a:lnTo>
                  <a:pt x="337466" y="221636"/>
                </a:lnTo>
                <a:lnTo>
                  <a:pt x="335204" y="219374"/>
                </a:lnTo>
                <a:lnTo>
                  <a:pt x="334073" y="218243"/>
                </a:lnTo>
                <a:lnTo>
                  <a:pt x="332942" y="217112"/>
                </a:lnTo>
                <a:lnTo>
                  <a:pt x="331811" y="217112"/>
                </a:lnTo>
                <a:lnTo>
                  <a:pt x="330645" y="217112"/>
                </a:lnTo>
                <a:lnTo>
                  <a:pt x="326122" y="218243"/>
                </a:lnTo>
                <a:lnTo>
                  <a:pt x="324991" y="218243"/>
                </a:lnTo>
                <a:lnTo>
                  <a:pt x="323824" y="221636"/>
                </a:lnTo>
                <a:lnTo>
                  <a:pt x="321563" y="221636"/>
                </a:lnTo>
                <a:lnTo>
                  <a:pt x="319301" y="221636"/>
                </a:lnTo>
                <a:lnTo>
                  <a:pt x="318170" y="222803"/>
                </a:lnTo>
                <a:lnTo>
                  <a:pt x="318170" y="225065"/>
                </a:lnTo>
                <a:lnTo>
                  <a:pt x="314742" y="227327"/>
                </a:lnTo>
                <a:lnTo>
                  <a:pt x="307921" y="229590"/>
                </a:lnTo>
                <a:lnTo>
                  <a:pt x="306790" y="230756"/>
                </a:lnTo>
                <a:lnTo>
                  <a:pt x="302267" y="231887"/>
                </a:lnTo>
                <a:lnTo>
                  <a:pt x="301100" y="233019"/>
                </a:lnTo>
                <a:lnTo>
                  <a:pt x="299970" y="234150"/>
                </a:lnTo>
                <a:lnTo>
                  <a:pt x="299970" y="235281"/>
                </a:lnTo>
                <a:lnTo>
                  <a:pt x="293149" y="237543"/>
                </a:lnTo>
                <a:lnTo>
                  <a:pt x="289756" y="237543"/>
                </a:lnTo>
                <a:lnTo>
                  <a:pt x="286328" y="238710"/>
                </a:lnTo>
                <a:lnTo>
                  <a:pt x="284066" y="238710"/>
                </a:lnTo>
                <a:lnTo>
                  <a:pt x="279543" y="238710"/>
                </a:lnTo>
                <a:lnTo>
                  <a:pt x="278377" y="242103"/>
                </a:lnTo>
                <a:lnTo>
                  <a:pt x="280674" y="246663"/>
                </a:lnTo>
                <a:lnTo>
                  <a:pt x="281805" y="252354"/>
                </a:lnTo>
                <a:lnTo>
                  <a:pt x="281805" y="253485"/>
                </a:lnTo>
                <a:lnTo>
                  <a:pt x="281805" y="255748"/>
                </a:lnTo>
                <a:lnTo>
                  <a:pt x="282936" y="259141"/>
                </a:lnTo>
                <a:lnTo>
                  <a:pt x="281805" y="260308"/>
                </a:lnTo>
                <a:lnTo>
                  <a:pt x="280674" y="261439"/>
                </a:lnTo>
                <a:lnTo>
                  <a:pt x="279543" y="262570"/>
                </a:lnTo>
                <a:lnTo>
                  <a:pt x="277246" y="262570"/>
                </a:lnTo>
                <a:lnTo>
                  <a:pt x="269294" y="261439"/>
                </a:lnTo>
                <a:lnTo>
                  <a:pt x="262473" y="265964"/>
                </a:lnTo>
                <a:lnTo>
                  <a:pt x="260212" y="265964"/>
                </a:lnTo>
                <a:lnTo>
                  <a:pt x="257950" y="264832"/>
                </a:lnTo>
                <a:lnTo>
                  <a:pt x="248832" y="267095"/>
                </a:lnTo>
                <a:lnTo>
                  <a:pt x="245439" y="268261"/>
                </a:lnTo>
                <a:lnTo>
                  <a:pt x="244308" y="269392"/>
                </a:lnTo>
                <a:lnTo>
                  <a:pt x="244308" y="271655"/>
                </a:lnTo>
                <a:lnTo>
                  <a:pt x="244308" y="272786"/>
                </a:lnTo>
                <a:lnTo>
                  <a:pt x="244308" y="273917"/>
                </a:lnTo>
                <a:lnTo>
                  <a:pt x="247701" y="280739"/>
                </a:lnTo>
                <a:lnTo>
                  <a:pt x="248832" y="285299"/>
                </a:lnTo>
                <a:lnTo>
                  <a:pt x="245439" y="292122"/>
                </a:lnTo>
                <a:lnTo>
                  <a:pt x="243178" y="293253"/>
                </a:lnTo>
                <a:lnTo>
                  <a:pt x="242011" y="296646"/>
                </a:lnTo>
                <a:lnTo>
                  <a:pt x="240880" y="297813"/>
                </a:lnTo>
                <a:lnTo>
                  <a:pt x="234060" y="305766"/>
                </a:lnTo>
                <a:lnTo>
                  <a:pt x="230667" y="306897"/>
                </a:lnTo>
                <a:lnTo>
                  <a:pt x="228405" y="308029"/>
                </a:lnTo>
                <a:lnTo>
                  <a:pt x="227239" y="308029"/>
                </a:lnTo>
                <a:lnTo>
                  <a:pt x="221585" y="308029"/>
                </a:lnTo>
                <a:lnTo>
                  <a:pt x="217026" y="308029"/>
                </a:lnTo>
                <a:lnTo>
                  <a:pt x="214764" y="310291"/>
                </a:lnTo>
                <a:lnTo>
                  <a:pt x="212467" y="312589"/>
                </a:lnTo>
                <a:lnTo>
                  <a:pt x="205681" y="315982"/>
                </a:lnTo>
                <a:lnTo>
                  <a:pt x="202253" y="315982"/>
                </a:lnTo>
                <a:lnTo>
                  <a:pt x="199992" y="315982"/>
                </a:lnTo>
                <a:lnTo>
                  <a:pt x="198861" y="313720"/>
                </a:lnTo>
                <a:lnTo>
                  <a:pt x="195433" y="311457"/>
                </a:lnTo>
                <a:lnTo>
                  <a:pt x="192040" y="308029"/>
                </a:lnTo>
                <a:lnTo>
                  <a:pt x="190909" y="308029"/>
                </a:lnTo>
                <a:lnTo>
                  <a:pt x="189743" y="306897"/>
                </a:lnTo>
                <a:lnTo>
                  <a:pt x="188612" y="306897"/>
                </a:lnTo>
                <a:lnTo>
                  <a:pt x="186350" y="306897"/>
                </a:lnTo>
                <a:lnTo>
                  <a:pt x="185219" y="308029"/>
                </a:lnTo>
                <a:lnTo>
                  <a:pt x="181791" y="311457"/>
                </a:lnTo>
                <a:lnTo>
                  <a:pt x="179529" y="318244"/>
                </a:lnTo>
                <a:lnTo>
                  <a:pt x="178399" y="323935"/>
                </a:lnTo>
                <a:lnTo>
                  <a:pt x="179529" y="328495"/>
                </a:lnTo>
                <a:lnTo>
                  <a:pt x="178399" y="331889"/>
                </a:lnTo>
                <a:lnTo>
                  <a:pt x="176137" y="344402"/>
                </a:lnTo>
                <a:lnTo>
                  <a:pt x="173840" y="346665"/>
                </a:lnTo>
                <a:lnTo>
                  <a:pt x="171578" y="353487"/>
                </a:lnTo>
                <a:lnTo>
                  <a:pt x="171578" y="354618"/>
                </a:lnTo>
                <a:lnTo>
                  <a:pt x="171578" y="358047"/>
                </a:lnTo>
                <a:lnTo>
                  <a:pt x="167019" y="362572"/>
                </a:lnTo>
                <a:lnTo>
                  <a:pt x="165888" y="362572"/>
                </a:lnTo>
                <a:lnTo>
                  <a:pt x="162495" y="361440"/>
                </a:lnTo>
                <a:lnTo>
                  <a:pt x="159067" y="358047"/>
                </a:lnTo>
                <a:lnTo>
                  <a:pt x="156806" y="358047"/>
                </a:lnTo>
                <a:lnTo>
                  <a:pt x="154544" y="360309"/>
                </a:lnTo>
                <a:lnTo>
                  <a:pt x="151116" y="367132"/>
                </a:lnTo>
                <a:lnTo>
                  <a:pt x="148854" y="370525"/>
                </a:lnTo>
                <a:lnTo>
                  <a:pt x="147723" y="369394"/>
                </a:lnTo>
                <a:lnTo>
                  <a:pt x="144295" y="368263"/>
                </a:lnTo>
                <a:lnTo>
                  <a:pt x="143164" y="368263"/>
                </a:lnTo>
                <a:lnTo>
                  <a:pt x="142033" y="368263"/>
                </a:lnTo>
                <a:lnTo>
                  <a:pt x="138605" y="369394"/>
                </a:lnTo>
                <a:lnTo>
                  <a:pt x="137474" y="370525"/>
                </a:lnTo>
                <a:lnTo>
                  <a:pt x="136343" y="375085"/>
                </a:lnTo>
                <a:lnTo>
                  <a:pt x="135212" y="375085"/>
                </a:lnTo>
                <a:lnTo>
                  <a:pt x="132951" y="377347"/>
                </a:lnTo>
                <a:lnTo>
                  <a:pt x="131820" y="378514"/>
                </a:lnTo>
                <a:lnTo>
                  <a:pt x="130654" y="378514"/>
                </a:lnTo>
                <a:lnTo>
                  <a:pt x="128392" y="378514"/>
                </a:lnTo>
                <a:lnTo>
                  <a:pt x="122702" y="380776"/>
                </a:lnTo>
                <a:lnTo>
                  <a:pt x="118178" y="379645"/>
                </a:lnTo>
                <a:lnTo>
                  <a:pt x="113619" y="378514"/>
                </a:lnTo>
                <a:lnTo>
                  <a:pt x="107930" y="375085"/>
                </a:lnTo>
                <a:lnTo>
                  <a:pt x="106799" y="373954"/>
                </a:lnTo>
                <a:lnTo>
                  <a:pt x="102275" y="373954"/>
                </a:lnTo>
                <a:lnTo>
                  <a:pt x="97716" y="376216"/>
                </a:lnTo>
                <a:lnTo>
                  <a:pt x="98847" y="373954"/>
                </a:lnTo>
                <a:lnTo>
                  <a:pt x="99978" y="371692"/>
                </a:lnTo>
                <a:lnTo>
                  <a:pt x="99978" y="368263"/>
                </a:lnTo>
                <a:lnTo>
                  <a:pt x="102275" y="367132"/>
                </a:lnTo>
                <a:lnTo>
                  <a:pt x="103406" y="367132"/>
                </a:lnTo>
                <a:lnTo>
                  <a:pt x="103406" y="366000"/>
                </a:lnTo>
                <a:lnTo>
                  <a:pt x="103406" y="363738"/>
                </a:lnTo>
                <a:lnTo>
                  <a:pt x="102275" y="361440"/>
                </a:lnTo>
                <a:lnTo>
                  <a:pt x="104537" y="359178"/>
                </a:lnTo>
                <a:lnTo>
                  <a:pt x="103406" y="356916"/>
                </a:lnTo>
                <a:lnTo>
                  <a:pt x="104537" y="355749"/>
                </a:lnTo>
                <a:lnTo>
                  <a:pt x="101109" y="351225"/>
                </a:lnTo>
                <a:lnTo>
                  <a:pt x="102275" y="350093"/>
                </a:lnTo>
                <a:lnTo>
                  <a:pt x="103406" y="350093"/>
                </a:lnTo>
                <a:lnTo>
                  <a:pt x="103406" y="348962"/>
                </a:lnTo>
                <a:lnTo>
                  <a:pt x="106799" y="350093"/>
                </a:lnTo>
                <a:lnTo>
                  <a:pt x="109061" y="348962"/>
                </a:lnTo>
                <a:lnTo>
                  <a:pt x="109061" y="347796"/>
                </a:lnTo>
                <a:lnTo>
                  <a:pt x="109061" y="346665"/>
                </a:lnTo>
                <a:lnTo>
                  <a:pt x="112489" y="345533"/>
                </a:lnTo>
                <a:lnTo>
                  <a:pt x="113619" y="344402"/>
                </a:lnTo>
                <a:lnTo>
                  <a:pt x="113619" y="342140"/>
                </a:lnTo>
                <a:lnTo>
                  <a:pt x="112489" y="342140"/>
                </a:lnTo>
                <a:lnTo>
                  <a:pt x="112489" y="339842"/>
                </a:lnTo>
                <a:lnTo>
                  <a:pt x="111358" y="337580"/>
                </a:lnTo>
                <a:lnTo>
                  <a:pt x="113619" y="334187"/>
                </a:lnTo>
                <a:lnTo>
                  <a:pt x="113619" y="333020"/>
                </a:lnTo>
                <a:lnTo>
                  <a:pt x="114750" y="330758"/>
                </a:lnTo>
                <a:lnTo>
                  <a:pt x="114750" y="329627"/>
                </a:lnTo>
                <a:lnTo>
                  <a:pt x="114750" y="327364"/>
                </a:lnTo>
                <a:lnTo>
                  <a:pt x="115881" y="325067"/>
                </a:lnTo>
                <a:lnTo>
                  <a:pt x="113619" y="323935"/>
                </a:lnTo>
                <a:lnTo>
                  <a:pt x="112489" y="321673"/>
                </a:lnTo>
                <a:lnTo>
                  <a:pt x="109061" y="321673"/>
                </a:lnTo>
                <a:lnTo>
                  <a:pt x="107930" y="321673"/>
                </a:lnTo>
                <a:lnTo>
                  <a:pt x="104537" y="319411"/>
                </a:lnTo>
                <a:lnTo>
                  <a:pt x="102275" y="318244"/>
                </a:lnTo>
                <a:lnTo>
                  <a:pt x="101109" y="318244"/>
                </a:lnTo>
                <a:lnTo>
                  <a:pt x="101109" y="315982"/>
                </a:lnTo>
                <a:lnTo>
                  <a:pt x="99978" y="315982"/>
                </a:lnTo>
                <a:lnTo>
                  <a:pt x="97716" y="314851"/>
                </a:lnTo>
                <a:lnTo>
                  <a:pt x="95455" y="315982"/>
                </a:lnTo>
                <a:lnTo>
                  <a:pt x="95455" y="314851"/>
                </a:lnTo>
                <a:lnTo>
                  <a:pt x="93157" y="314851"/>
                </a:lnTo>
                <a:lnTo>
                  <a:pt x="92026" y="312589"/>
                </a:lnTo>
                <a:lnTo>
                  <a:pt x="89765" y="311457"/>
                </a:lnTo>
                <a:lnTo>
                  <a:pt x="90896" y="309160"/>
                </a:lnTo>
                <a:lnTo>
                  <a:pt x="89765" y="308029"/>
                </a:lnTo>
                <a:lnTo>
                  <a:pt x="89765" y="304635"/>
                </a:lnTo>
                <a:lnTo>
                  <a:pt x="88634" y="303469"/>
                </a:lnTo>
                <a:lnTo>
                  <a:pt x="88634" y="302337"/>
                </a:lnTo>
                <a:lnTo>
                  <a:pt x="88634" y="301206"/>
                </a:lnTo>
                <a:lnTo>
                  <a:pt x="87503" y="298944"/>
                </a:lnTo>
                <a:lnTo>
                  <a:pt x="86337" y="296646"/>
                </a:lnTo>
                <a:lnTo>
                  <a:pt x="85206" y="294384"/>
                </a:lnTo>
                <a:lnTo>
                  <a:pt x="85206" y="288693"/>
                </a:lnTo>
                <a:lnTo>
                  <a:pt x="82944" y="288693"/>
                </a:lnTo>
                <a:lnTo>
                  <a:pt x="82944" y="284168"/>
                </a:lnTo>
                <a:lnTo>
                  <a:pt x="79516" y="283037"/>
                </a:lnTo>
                <a:lnTo>
                  <a:pt x="79516" y="280739"/>
                </a:lnTo>
                <a:lnTo>
                  <a:pt x="77254" y="278477"/>
                </a:lnTo>
                <a:lnTo>
                  <a:pt x="77254" y="275084"/>
                </a:lnTo>
                <a:lnTo>
                  <a:pt x="77254" y="273917"/>
                </a:lnTo>
                <a:lnTo>
                  <a:pt x="76123" y="273917"/>
                </a:lnTo>
                <a:lnTo>
                  <a:pt x="73862" y="271655"/>
                </a:lnTo>
                <a:lnTo>
                  <a:pt x="73862" y="269392"/>
                </a:lnTo>
                <a:lnTo>
                  <a:pt x="69303" y="270524"/>
                </a:lnTo>
                <a:lnTo>
                  <a:pt x="67041" y="270524"/>
                </a:lnTo>
                <a:lnTo>
                  <a:pt x="67041" y="268261"/>
                </a:lnTo>
                <a:lnTo>
                  <a:pt x="63613" y="267095"/>
                </a:lnTo>
                <a:lnTo>
                  <a:pt x="61351" y="268261"/>
                </a:lnTo>
                <a:lnTo>
                  <a:pt x="60220" y="268261"/>
                </a:lnTo>
                <a:lnTo>
                  <a:pt x="56792" y="270524"/>
                </a:lnTo>
                <a:lnTo>
                  <a:pt x="54530" y="269392"/>
                </a:lnTo>
                <a:lnTo>
                  <a:pt x="55661" y="264832"/>
                </a:lnTo>
                <a:lnTo>
                  <a:pt x="54530" y="260308"/>
                </a:lnTo>
                <a:lnTo>
                  <a:pt x="53399" y="260308"/>
                </a:lnTo>
                <a:lnTo>
                  <a:pt x="51138" y="260308"/>
                </a:lnTo>
                <a:lnTo>
                  <a:pt x="48840" y="260308"/>
                </a:lnTo>
                <a:lnTo>
                  <a:pt x="47710" y="260308"/>
                </a:lnTo>
                <a:lnTo>
                  <a:pt x="46579" y="261439"/>
                </a:lnTo>
                <a:lnTo>
                  <a:pt x="46579" y="260308"/>
                </a:lnTo>
                <a:lnTo>
                  <a:pt x="43186" y="260308"/>
                </a:lnTo>
                <a:lnTo>
                  <a:pt x="42020" y="258010"/>
                </a:lnTo>
                <a:lnTo>
                  <a:pt x="40889" y="256879"/>
                </a:lnTo>
                <a:lnTo>
                  <a:pt x="40889" y="255748"/>
                </a:lnTo>
                <a:lnTo>
                  <a:pt x="39758" y="254617"/>
                </a:lnTo>
                <a:lnTo>
                  <a:pt x="38627" y="252354"/>
                </a:lnTo>
                <a:lnTo>
                  <a:pt x="38627" y="251188"/>
                </a:lnTo>
                <a:lnTo>
                  <a:pt x="39758" y="250057"/>
                </a:lnTo>
                <a:lnTo>
                  <a:pt x="39758" y="248926"/>
                </a:lnTo>
                <a:lnTo>
                  <a:pt x="40889" y="246663"/>
                </a:lnTo>
                <a:lnTo>
                  <a:pt x="32937" y="247794"/>
                </a:lnTo>
                <a:lnTo>
                  <a:pt x="31806" y="246663"/>
                </a:lnTo>
                <a:lnTo>
                  <a:pt x="30675" y="247794"/>
                </a:lnTo>
                <a:lnTo>
                  <a:pt x="29545" y="246663"/>
                </a:lnTo>
                <a:lnTo>
                  <a:pt x="28414" y="247794"/>
                </a:lnTo>
                <a:lnTo>
                  <a:pt x="27247" y="246663"/>
                </a:lnTo>
                <a:lnTo>
                  <a:pt x="26117" y="247794"/>
                </a:lnTo>
                <a:lnTo>
                  <a:pt x="22724" y="246663"/>
                </a:lnTo>
                <a:lnTo>
                  <a:pt x="21593" y="246663"/>
                </a:lnTo>
                <a:lnTo>
                  <a:pt x="20462" y="247794"/>
                </a:lnTo>
                <a:lnTo>
                  <a:pt x="20462" y="248926"/>
                </a:lnTo>
                <a:lnTo>
                  <a:pt x="17034" y="248926"/>
                </a:lnTo>
                <a:lnTo>
                  <a:pt x="14772" y="251188"/>
                </a:lnTo>
                <a:lnTo>
                  <a:pt x="12475" y="252354"/>
                </a:lnTo>
                <a:lnTo>
                  <a:pt x="11344" y="252354"/>
                </a:lnTo>
                <a:lnTo>
                  <a:pt x="7952" y="250057"/>
                </a:lnTo>
                <a:lnTo>
                  <a:pt x="4524" y="250057"/>
                </a:lnTo>
                <a:lnTo>
                  <a:pt x="0" y="246663"/>
                </a:lnTo>
                <a:close/>
              </a:path>
            </a:pathLst>
          </a:custGeom>
          <a:solidFill>
            <a:srgbClr val="FFA4FF"/>
          </a:solidFill>
          <a:ln w="9892" cap="flat">
            <a:solidFill>
              <a:srgbClr val="FFFFFF"/>
            </a:solidFill>
            <a:prstDash val="solid"/>
            <a:miter/>
          </a:ln>
        </p:spPr>
        <p:txBody>
          <a:bodyPr rtlCol="0" anchor="ctr"/>
          <a:lstStyle/>
          <a:p>
            <a:endParaRPr lang="pt-BR"/>
          </a:p>
        </p:txBody>
      </p:sp>
      <p:sp>
        <p:nvSpPr>
          <p:cNvPr id="9" name="Forma Livre: Forma 8">
            <a:extLst>
              <a:ext uri="{FF2B5EF4-FFF2-40B4-BE49-F238E27FC236}">
                <a16:creationId xmlns:a16="http://schemas.microsoft.com/office/drawing/2014/main" id="{4413EFF6-73BB-7F79-B5C2-0563F7AF6772}"/>
              </a:ext>
            </a:extLst>
          </p:cNvPr>
          <p:cNvSpPr/>
          <p:nvPr/>
        </p:nvSpPr>
        <p:spPr>
          <a:xfrm>
            <a:off x="3947483" y="1607864"/>
            <a:ext cx="941999" cy="1413912"/>
          </a:xfrm>
          <a:custGeom>
            <a:avLst/>
            <a:gdLst>
              <a:gd name="connsiteX0" fmla="*/ 7952 w 941999"/>
              <a:gd name="connsiteY0" fmla="*/ 1297969 h 1413912"/>
              <a:gd name="connsiteX1" fmla="*/ 6821 w 941999"/>
              <a:gd name="connsiteY1" fmla="*/ 1291146 h 1413912"/>
              <a:gd name="connsiteX2" fmla="*/ 7952 w 941999"/>
              <a:gd name="connsiteY2" fmla="*/ 1288884 h 1413912"/>
              <a:gd name="connsiteX3" fmla="*/ 7952 w 941999"/>
              <a:gd name="connsiteY3" fmla="*/ 1286586 h 1413912"/>
              <a:gd name="connsiteX4" fmla="*/ 10249 w 941999"/>
              <a:gd name="connsiteY4" fmla="*/ 1286586 h 1413912"/>
              <a:gd name="connsiteX5" fmla="*/ 11380 w 941999"/>
              <a:gd name="connsiteY5" fmla="*/ 1286586 h 1413912"/>
              <a:gd name="connsiteX6" fmla="*/ 12511 w 941999"/>
              <a:gd name="connsiteY6" fmla="*/ 1283193 h 1413912"/>
              <a:gd name="connsiteX7" fmla="*/ 13641 w 941999"/>
              <a:gd name="connsiteY7" fmla="*/ 1282062 h 1413912"/>
              <a:gd name="connsiteX8" fmla="*/ 13641 w 941999"/>
              <a:gd name="connsiteY8" fmla="*/ 1280931 h 1413912"/>
              <a:gd name="connsiteX9" fmla="*/ 15903 w 941999"/>
              <a:gd name="connsiteY9" fmla="*/ 1279764 h 1413912"/>
              <a:gd name="connsiteX10" fmla="*/ 17034 w 941999"/>
              <a:gd name="connsiteY10" fmla="*/ 1276371 h 1413912"/>
              <a:gd name="connsiteX11" fmla="*/ 18200 w 941999"/>
              <a:gd name="connsiteY11" fmla="*/ 1272977 h 1413912"/>
              <a:gd name="connsiteX12" fmla="*/ 19331 w 941999"/>
              <a:gd name="connsiteY12" fmla="*/ 1271811 h 1413912"/>
              <a:gd name="connsiteX13" fmla="*/ 21593 w 941999"/>
              <a:gd name="connsiteY13" fmla="*/ 1265024 h 1413912"/>
              <a:gd name="connsiteX14" fmla="*/ 19331 w 941999"/>
              <a:gd name="connsiteY14" fmla="*/ 1262726 h 1413912"/>
              <a:gd name="connsiteX15" fmla="*/ 20462 w 941999"/>
              <a:gd name="connsiteY15" fmla="*/ 1262726 h 1413912"/>
              <a:gd name="connsiteX16" fmla="*/ 20462 w 941999"/>
              <a:gd name="connsiteY16" fmla="*/ 1260464 h 1413912"/>
              <a:gd name="connsiteX17" fmla="*/ 21593 w 941999"/>
              <a:gd name="connsiteY17" fmla="*/ 1255904 h 1413912"/>
              <a:gd name="connsiteX18" fmla="*/ 21593 w 941999"/>
              <a:gd name="connsiteY18" fmla="*/ 1254773 h 1413912"/>
              <a:gd name="connsiteX19" fmla="*/ 23855 w 941999"/>
              <a:gd name="connsiteY19" fmla="*/ 1252510 h 1413912"/>
              <a:gd name="connsiteX20" fmla="*/ 23855 w 941999"/>
              <a:gd name="connsiteY20" fmla="*/ 1250213 h 1413912"/>
              <a:gd name="connsiteX21" fmla="*/ 24986 w 941999"/>
              <a:gd name="connsiteY21" fmla="*/ 1246819 h 1413912"/>
              <a:gd name="connsiteX22" fmla="*/ 24986 w 941999"/>
              <a:gd name="connsiteY22" fmla="*/ 1245688 h 1413912"/>
              <a:gd name="connsiteX23" fmla="*/ 26152 w 941999"/>
              <a:gd name="connsiteY23" fmla="*/ 1243426 h 1413912"/>
              <a:gd name="connsiteX24" fmla="*/ 24986 w 941999"/>
              <a:gd name="connsiteY24" fmla="*/ 1239997 h 1413912"/>
              <a:gd name="connsiteX25" fmla="*/ 23855 w 941999"/>
              <a:gd name="connsiteY25" fmla="*/ 1238866 h 1413912"/>
              <a:gd name="connsiteX26" fmla="*/ 22724 w 941999"/>
              <a:gd name="connsiteY26" fmla="*/ 1237735 h 1413912"/>
              <a:gd name="connsiteX27" fmla="*/ 22724 w 941999"/>
              <a:gd name="connsiteY27" fmla="*/ 1233175 h 1413912"/>
              <a:gd name="connsiteX28" fmla="*/ 22724 w 941999"/>
              <a:gd name="connsiteY28" fmla="*/ 1232043 h 1413912"/>
              <a:gd name="connsiteX29" fmla="*/ 21593 w 941999"/>
              <a:gd name="connsiteY29" fmla="*/ 1230912 h 1413912"/>
              <a:gd name="connsiteX30" fmla="*/ 21593 w 941999"/>
              <a:gd name="connsiteY30" fmla="*/ 1229781 h 1413912"/>
              <a:gd name="connsiteX31" fmla="*/ 23855 w 941999"/>
              <a:gd name="connsiteY31" fmla="*/ 1226352 h 1413912"/>
              <a:gd name="connsiteX32" fmla="*/ 23855 w 941999"/>
              <a:gd name="connsiteY32" fmla="*/ 1225221 h 1413912"/>
              <a:gd name="connsiteX33" fmla="*/ 24986 w 941999"/>
              <a:gd name="connsiteY33" fmla="*/ 1220696 h 1413912"/>
              <a:gd name="connsiteX34" fmla="*/ 24986 w 941999"/>
              <a:gd name="connsiteY34" fmla="*/ 1219530 h 1413912"/>
              <a:gd name="connsiteX35" fmla="*/ 26152 w 941999"/>
              <a:gd name="connsiteY35" fmla="*/ 1218399 h 1413912"/>
              <a:gd name="connsiteX36" fmla="*/ 28414 w 941999"/>
              <a:gd name="connsiteY36" fmla="*/ 1217268 h 1413912"/>
              <a:gd name="connsiteX37" fmla="*/ 29545 w 941999"/>
              <a:gd name="connsiteY37" fmla="*/ 1213874 h 1413912"/>
              <a:gd name="connsiteX38" fmla="*/ 29545 w 941999"/>
              <a:gd name="connsiteY38" fmla="*/ 1212708 h 1413912"/>
              <a:gd name="connsiteX39" fmla="*/ 29545 w 941999"/>
              <a:gd name="connsiteY39" fmla="*/ 1211577 h 1413912"/>
              <a:gd name="connsiteX40" fmla="*/ 28414 w 941999"/>
              <a:gd name="connsiteY40" fmla="*/ 1209314 h 1413912"/>
              <a:gd name="connsiteX41" fmla="*/ 29545 w 941999"/>
              <a:gd name="connsiteY41" fmla="*/ 1208183 h 1413912"/>
              <a:gd name="connsiteX42" fmla="*/ 28414 w 941999"/>
              <a:gd name="connsiteY42" fmla="*/ 1205921 h 1413912"/>
              <a:gd name="connsiteX43" fmla="*/ 28414 w 941999"/>
              <a:gd name="connsiteY43" fmla="*/ 1204754 h 1413912"/>
              <a:gd name="connsiteX44" fmla="*/ 27283 w 941999"/>
              <a:gd name="connsiteY44" fmla="*/ 1203623 h 1413912"/>
              <a:gd name="connsiteX45" fmla="*/ 28414 w 941999"/>
              <a:gd name="connsiteY45" fmla="*/ 1202492 h 1413912"/>
              <a:gd name="connsiteX46" fmla="*/ 26152 w 941999"/>
              <a:gd name="connsiteY46" fmla="*/ 1201361 h 1413912"/>
              <a:gd name="connsiteX47" fmla="*/ 28414 w 941999"/>
              <a:gd name="connsiteY47" fmla="*/ 1197932 h 1413912"/>
              <a:gd name="connsiteX48" fmla="*/ 27283 w 941999"/>
              <a:gd name="connsiteY48" fmla="*/ 1193407 h 1413912"/>
              <a:gd name="connsiteX49" fmla="*/ 28414 w 941999"/>
              <a:gd name="connsiteY49" fmla="*/ 1189978 h 1413912"/>
              <a:gd name="connsiteX50" fmla="*/ 28414 w 941999"/>
              <a:gd name="connsiteY50" fmla="*/ 1188847 h 1413912"/>
              <a:gd name="connsiteX51" fmla="*/ 29545 w 941999"/>
              <a:gd name="connsiteY51" fmla="*/ 1188847 h 1413912"/>
              <a:gd name="connsiteX52" fmla="*/ 29545 w 941999"/>
              <a:gd name="connsiteY52" fmla="*/ 1187716 h 1413912"/>
              <a:gd name="connsiteX53" fmla="*/ 28414 w 941999"/>
              <a:gd name="connsiteY53" fmla="*/ 1185454 h 1413912"/>
              <a:gd name="connsiteX54" fmla="*/ 27283 w 941999"/>
              <a:gd name="connsiteY54" fmla="*/ 1184323 h 1413912"/>
              <a:gd name="connsiteX55" fmla="*/ 26152 w 941999"/>
              <a:gd name="connsiteY55" fmla="*/ 1183156 h 1413912"/>
              <a:gd name="connsiteX56" fmla="*/ 27283 w 941999"/>
              <a:gd name="connsiteY56" fmla="*/ 1182025 h 1413912"/>
              <a:gd name="connsiteX57" fmla="*/ 26152 w 941999"/>
              <a:gd name="connsiteY57" fmla="*/ 1179763 h 1413912"/>
              <a:gd name="connsiteX58" fmla="*/ 26152 w 941999"/>
              <a:gd name="connsiteY58" fmla="*/ 1177500 h 1413912"/>
              <a:gd name="connsiteX59" fmla="*/ 28414 w 941999"/>
              <a:gd name="connsiteY59" fmla="*/ 1175203 h 1413912"/>
              <a:gd name="connsiteX60" fmla="*/ 27283 w 941999"/>
              <a:gd name="connsiteY60" fmla="*/ 1172940 h 1413912"/>
              <a:gd name="connsiteX61" fmla="*/ 29545 w 941999"/>
              <a:gd name="connsiteY61" fmla="*/ 1171809 h 1413912"/>
              <a:gd name="connsiteX62" fmla="*/ 29545 w 941999"/>
              <a:gd name="connsiteY62" fmla="*/ 1170678 h 1413912"/>
              <a:gd name="connsiteX63" fmla="*/ 30675 w 941999"/>
              <a:gd name="connsiteY63" fmla="*/ 1167249 h 1413912"/>
              <a:gd name="connsiteX64" fmla="*/ 32973 w 941999"/>
              <a:gd name="connsiteY64" fmla="*/ 1166118 h 1413912"/>
              <a:gd name="connsiteX65" fmla="*/ 32973 w 941999"/>
              <a:gd name="connsiteY65" fmla="*/ 1164987 h 1413912"/>
              <a:gd name="connsiteX66" fmla="*/ 35234 w 941999"/>
              <a:gd name="connsiteY66" fmla="*/ 1163856 h 1413912"/>
              <a:gd name="connsiteX67" fmla="*/ 34104 w 941999"/>
              <a:gd name="connsiteY67" fmla="*/ 1161593 h 1413912"/>
              <a:gd name="connsiteX68" fmla="*/ 35234 w 941999"/>
              <a:gd name="connsiteY68" fmla="*/ 1160427 h 1413912"/>
              <a:gd name="connsiteX69" fmla="*/ 34104 w 941999"/>
              <a:gd name="connsiteY69" fmla="*/ 1160427 h 1413912"/>
              <a:gd name="connsiteX70" fmla="*/ 35234 w 941999"/>
              <a:gd name="connsiteY70" fmla="*/ 1159296 h 1413912"/>
              <a:gd name="connsiteX71" fmla="*/ 34104 w 941999"/>
              <a:gd name="connsiteY71" fmla="*/ 1158165 h 1413912"/>
              <a:gd name="connsiteX72" fmla="*/ 34104 w 941999"/>
              <a:gd name="connsiteY72" fmla="*/ 1157033 h 1413912"/>
              <a:gd name="connsiteX73" fmla="*/ 32973 w 941999"/>
              <a:gd name="connsiteY73" fmla="*/ 1157033 h 1413912"/>
              <a:gd name="connsiteX74" fmla="*/ 34104 w 941999"/>
              <a:gd name="connsiteY74" fmla="*/ 1155902 h 1413912"/>
              <a:gd name="connsiteX75" fmla="*/ 32973 w 941999"/>
              <a:gd name="connsiteY75" fmla="*/ 1155902 h 1413912"/>
              <a:gd name="connsiteX76" fmla="*/ 32973 w 941999"/>
              <a:gd name="connsiteY76" fmla="*/ 1153605 h 1413912"/>
              <a:gd name="connsiteX77" fmla="*/ 32973 w 941999"/>
              <a:gd name="connsiteY77" fmla="*/ 1152474 h 1413912"/>
              <a:gd name="connsiteX78" fmla="*/ 29545 w 941999"/>
              <a:gd name="connsiteY78" fmla="*/ 1147949 h 1413912"/>
              <a:gd name="connsiteX79" fmla="*/ 28414 w 941999"/>
              <a:gd name="connsiteY79" fmla="*/ 1145651 h 1413912"/>
              <a:gd name="connsiteX80" fmla="*/ 26152 w 941999"/>
              <a:gd name="connsiteY80" fmla="*/ 1143389 h 1413912"/>
              <a:gd name="connsiteX81" fmla="*/ 24986 w 941999"/>
              <a:gd name="connsiteY81" fmla="*/ 1142258 h 1413912"/>
              <a:gd name="connsiteX82" fmla="*/ 22724 w 941999"/>
              <a:gd name="connsiteY82" fmla="*/ 1142258 h 1413912"/>
              <a:gd name="connsiteX83" fmla="*/ 20462 w 941999"/>
              <a:gd name="connsiteY83" fmla="*/ 1141127 h 1413912"/>
              <a:gd name="connsiteX84" fmla="*/ 19331 w 941999"/>
              <a:gd name="connsiteY84" fmla="*/ 1139995 h 1413912"/>
              <a:gd name="connsiteX85" fmla="*/ 18200 w 941999"/>
              <a:gd name="connsiteY85" fmla="*/ 1141127 h 1413912"/>
              <a:gd name="connsiteX86" fmla="*/ 17034 w 941999"/>
              <a:gd name="connsiteY86" fmla="*/ 1139995 h 1413912"/>
              <a:gd name="connsiteX87" fmla="*/ 18200 w 941999"/>
              <a:gd name="connsiteY87" fmla="*/ 1137698 h 1413912"/>
              <a:gd name="connsiteX88" fmla="*/ 17034 w 941999"/>
              <a:gd name="connsiteY88" fmla="*/ 1137698 h 1413912"/>
              <a:gd name="connsiteX89" fmla="*/ 17034 w 941999"/>
              <a:gd name="connsiteY89" fmla="*/ 1135435 h 1413912"/>
              <a:gd name="connsiteX90" fmla="*/ 15903 w 941999"/>
              <a:gd name="connsiteY90" fmla="*/ 1135435 h 1413912"/>
              <a:gd name="connsiteX91" fmla="*/ 15903 w 941999"/>
              <a:gd name="connsiteY91" fmla="*/ 1134304 h 1413912"/>
              <a:gd name="connsiteX92" fmla="*/ 14772 w 941999"/>
              <a:gd name="connsiteY92" fmla="*/ 1132042 h 1413912"/>
              <a:gd name="connsiteX93" fmla="*/ 14772 w 941999"/>
              <a:gd name="connsiteY93" fmla="*/ 1130875 h 1413912"/>
              <a:gd name="connsiteX94" fmla="*/ 17034 w 941999"/>
              <a:gd name="connsiteY94" fmla="*/ 1130875 h 1413912"/>
              <a:gd name="connsiteX95" fmla="*/ 17034 w 941999"/>
              <a:gd name="connsiteY95" fmla="*/ 1128613 h 1413912"/>
              <a:gd name="connsiteX96" fmla="*/ 15903 w 941999"/>
              <a:gd name="connsiteY96" fmla="*/ 1126351 h 1413912"/>
              <a:gd name="connsiteX97" fmla="*/ 15903 w 941999"/>
              <a:gd name="connsiteY97" fmla="*/ 1124089 h 1413912"/>
              <a:gd name="connsiteX98" fmla="*/ 17034 w 941999"/>
              <a:gd name="connsiteY98" fmla="*/ 1120660 h 1413912"/>
              <a:gd name="connsiteX99" fmla="*/ 15903 w 941999"/>
              <a:gd name="connsiteY99" fmla="*/ 1120660 h 1413912"/>
              <a:gd name="connsiteX100" fmla="*/ 15903 w 941999"/>
              <a:gd name="connsiteY100" fmla="*/ 1117266 h 1413912"/>
              <a:gd name="connsiteX101" fmla="*/ 14772 w 941999"/>
              <a:gd name="connsiteY101" fmla="*/ 1113837 h 1413912"/>
              <a:gd name="connsiteX102" fmla="*/ 15903 w 941999"/>
              <a:gd name="connsiteY102" fmla="*/ 1113837 h 1413912"/>
              <a:gd name="connsiteX103" fmla="*/ 17034 w 941999"/>
              <a:gd name="connsiteY103" fmla="*/ 1112706 h 1413912"/>
              <a:gd name="connsiteX104" fmla="*/ 14772 w 941999"/>
              <a:gd name="connsiteY104" fmla="*/ 1110444 h 1413912"/>
              <a:gd name="connsiteX105" fmla="*/ 13641 w 941999"/>
              <a:gd name="connsiteY105" fmla="*/ 1109277 h 1413912"/>
              <a:gd name="connsiteX106" fmla="*/ 12511 w 941999"/>
              <a:gd name="connsiteY106" fmla="*/ 1105884 h 1413912"/>
              <a:gd name="connsiteX107" fmla="*/ 11380 w 941999"/>
              <a:gd name="connsiteY107" fmla="*/ 1104753 h 1413912"/>
              <a:gd name="connsiteX108" fmla="*/ 11380 w 941999"/>
              <a:gd name="connsiteY108" fmla="*/ 1100193 h 1413912"/>
              <a:gd name="connsiteX109" fmla="*/ 11380 w 941999"/>
              <a:gd name="connsiteY109" fmla="*/ 1097930 h 1413912"/>
              <a:gd name="connsiteX110" fmla="*/ 12511 w 941999"/>
              <a:gd name="connsiteY110" fmla="*/ 1097930 h 1413912"/>
              <a:gd name="connsiteX111" fmla="*/ 12511 w 941999"/>
              <a:gd name="connsiteY111" fmla="*/ 1095668 h 1413912"/>
              <a:gd name="connsiteX112" fmla="*/ 11380 w 941999"/>
              <a:gd name="connsiteY112" fmla="*/ 1095668 h 1413912"/>
              <a:gd name="connsiteX113" fmla="*/ 11380 w 941999"/>
              <a:gd name="connsiteY113" fmla="*/ 1094537 h 1413912"/>
              <a:gd name="connsiteX114" fmla="*/ 11380 w 941999"/>
              <a:gd name="connsiteY114" fmla="*/ 1092239 h 1413912"/>
              <a:gd name="connsiteX115" fmla="*/ 10249 w 941999"/>
              <a:gd name="connsiteY115" fmla="*/ 1091108 h 1413912"/>
              <a:gd name="connsiteX116" fmla="*/ 9082 w 941999"/>
              <a:gd name="connsiteY116" fmla="*/ 1089977 h 1413912"/>
              <a:gd name="connsiteX117" fmla="*/ 10249 w 941999"/>
              <a:gd name="connsiteY117" fmla="*/ 1087715 h 1413912"/>
              <a:gd name="connsiteX118" fmla="*/ 9082 w 941999"/>
              <a:gd name="connsiteY118" fmla="*/ 1085417 h 1413912"/>
              <a:gd name="connsiteX119" fmla="*/ 9082 w 941999"/>
              <a:gd name="connsiteY119" fmla="*/ 1083155 h 1413912"/>
              <a:gd name="connsiteX120" fmla="*/ 5690 w 941999"/>
              <a:gd name="connsiteY120" fmla="*/ 1080892 h 1413912"/>
              <a:gd name="connsiteX121" fmla="*/ 4559 w 941999"/>
              <a:gd name="connsiteY121" fmla="*/ 1077464 h 1413912"/>
              <a:gd name="connsiteX122" fmla="*/ 2262 w 941999"/>
              <a:gd name="connsiteY122" fmla="*/ 1075201 h 1413912"/>
              <a:gd name="connsiteX123" fmla="*/ 2262 w 941999"/>
              <a:gd name="connsiteY123" fmla="*/ 1074070 h 1413912"/>
              <a:gd name="connsiteX124" fmla="*/ 1131 w 941999"/>
              <a:gd name="connsiteY124" fmla="*/ 1070641 h 1413912"/>
              <a:gd name="connsiteX125" fmla="*/ 0 w 941999"/>
              <a:gd name="connsiteY125" fmla="*/ 1068379 h 1413912"/>
              <a:gd name="connsiteX126" fmla="*/ 2262 w 941999"/>
              <a:gd name="connsiteY126" fmla="*/ 1066117 h 1413912"/>
              <a:gd name="connsiteX127" fmla="*/ 2262 w 941999"/>
              <a:gd name="connsiteY127" fmla="*/ 1064985 h 1413912"/>
              <a:gd name="connsiteX128" fmla="*/ 2262 w 941999"/>
              <a:gd name="connsiteY128" fmla="*/ 1063819 h 1413912"/>
              <a:gd name="connsiteX129" fmla="*/ 2262 w 941999"/>
              <a:gd name="connsiteY129" fmla="*/ 1061557 h 1413912"/>
              <a:gd name="connsiteX130" fmla="*/ 2262 w 941999"/>
              <a:gd name="connsiteY130" fmla="*/ 1060426 h 1413912"/>
              <a:gd name="connsiteX131" fmla="*/ 4559 w 941999"/>
              <a:gd name="connsiteY131" fmla="*/ 1059294 h 1413912"/>
              <a:gd name="connsiteX132" fmla="*/ 3428 w 941999"/>
              <a:gd name="connsiteY132" fmla="*/ 1058163 h 1413912"/>
              <a:gd name="connsiteX133" fmla="*/ 4559 w 941999"/>
              <a:gd name="connsiteY133" fmla="*/ 1056997 h 1413912"/>
              <a:gd name="connsiteX134" fmla="*/ 5690 w 941999"/>
              <a:gd name="connsiteY134" fmla="*/ 1054734 h 1413912"/>
              <a:gd name="connsiteX135" fmla="*/ 6821 w 941999"/>
              <a:gd name="connsiteY135" fmla="*/ 1053603 h 1413912"/>
              <a:gd name="connsiteX136" fmla="*/ 7952 w 941999"/>
              <a:gd name="connsiteY136" fmla="*/ 1053603 h 1413912"/>
              <a:gd name="connsiteX137" fmla="*/ 9082 w 941999"/>
              <a:gd name="connsiteY137" fmla="*/ 1052472 h 1413912"/>
              <a:gd name="connsiteX138" fmla="*/ 9082 w 941999"/>
              <a:gd name="connsiteY138" fmla="*/ 1051341 h 1413912"/>
              <a:gd name="connsiteX139" fmla="*/ 6821 w 941999"/>
              <a:gd name="connsiteY139" fmla="*/ 1050174 h 1413912"/>
              <a:gd name="connsiteX140" fmla="*/ 5690 w 941999"/>
              <a:gd name="connsiteY140" fmla="*/ 1049043 h 1413912"/>
              <a:gd name="connsiteX141" fmla="*/ 6821 w 941999"/>
              <a:gd name="connsiteY141" fmla="*/ 1046781 h 1413912"/>
              <a:gd name="connsiteX142" fmla="*/ 9082 w 941999"/>
              <a:gd name="connsiteY142" fmla="*/ 1045650 h 1413912"/>
              <a:gd name="connsiteX143" fmla="*/ 10249 w 941999"/>
              <a:gd name="connsiteY143" fmla="*/ 1043387 h 1413912"/>
              <a:gd name="connsiteX144" fmla="*/ 10249 w 941999"/>
              <a:gd name="connsiteY144" fmla="*/ 1042221 h 1413912"/>
              <a:gd name="connsiteX145" fmla="*/ 11380 w 941999"/>
              <a:gd name="connsiteY145" fmla="*/ 1042221 h 1413912"/>
              <a:gd name="connsiteX146" fmla="*/ 14772 w 941999"/>
              <a:gd name="connsiteY146" fmla="*/ 1038827 h 1413912"/>
              <a:gd name="connsiteX147" fmla="*/ 17034 w 941999"/>
              <a:gd name="connsiteY147" fmla="*/ 1039959 h 1413912"/>
              <a:gd name="connsiteX148" fmla="*/ 18200 w 941999"/>
              <a:gd name="connsiteY148" fmla="*/ 1035434 h 1413912"/>
              <a:gd name="connsiteX149" fmla="*/ 20462 w 941999"/>
              <a:gd name="connsiteY149" fmla="*/ 1034267 h 1413912"/>
              <a:gd name="connsiteX150" fmla="*/ 22724 w 941999"/>
              <a:gd name="connsiteY150" fmla="*/ 1034267 h 1413912"/>
              <a:gd name="connsiteX151" fmla="*/ 21593 w 941999"/>
              <a:gd name="connsiteY151" fmla="*/ 1032005 h 1413912"/>
              <a:gd name="connsiteX152" fmla="*/ 23855 w 941999"/>
              <a:gd name="connsiteY152" fmla="*/ 1030874 h 1413912"/>
              <a:gd name="connsiteX153" fmla="*/ 26152 w 941999"/>
              <a:gd name="connsiteY153" fmla="*/ 1030874 h 1413912"/>
              <a:gd name="connsiteX154" fmla="*/ 29545 w 941999"/>
              <a:gd name="connsiteY154" fmla="*/ 1022921 h 1413912"/>
              <a:gd name="connsiteX155" fmla="*/ 30675 w 941999"/>
              <a:gd name="connsiteY155" fmla="*/ 1021789 h 1413912"/>
              <a:gd name="connsiteX156" fmla="*/ 29545 w 941999"/>
              <a:gd name="connsiteY156" fmla="*/ 1020623 h 1413912"/>
              <a:gd name="connsiteX157" fmla="*/ 30675 w 941999"/>
              <a:gd name="connsiteY157" fmla="*/ 1017229 h 1413912"/>
              <a:gd name="connsiteX158" fmla="*/ 31806 w 941999"/>
              <a:gd name="connsiteY158" fmla="*/ 1014967 h 1413912"/>
              <a:gd name="connsiteX159" fmla="*/ 32973 w 941999"/>
              <a:gd name="connsiteY159" fmla="*/ 1014967 h 1413912"/>
              <a:gd name="connsiteX160" fmla="*/ 32973 w 941999"/>
              <a:gd name="connsiteY160" fmla="*/ 1013836 h 1413912"/>
              <a:gd name="connsiteX161" fmla="*/ 36365 w 941999"/>
              <a:gd name="connsiteY161" fmla="*/ 1014967 h 1413912"/>
              <a:gd name="connsiteX162" fmla="*/ 38627 w 941999"/>
              <a:gd name="connsiteY162" fmla="*/ 1012669 h 1413912"/>
              <a:gd name="connsiteX163" fmla="*/ 34104 w 941999"/>
              <a:gd name="connsiteY163" fmla="*/ 1010407 h 1413912"/>
              <a:gd name="connsiteX164" fmla="*/ 34104 w 941999"/>
              <a:gd name="connsiteY164" fmla="*/ 1009276 h 1413912"/>
              <a:gd name="connsiteX165" fmla="*/ 38627 w 941999"/>
              <a:gd name="connsiteY165" fmla="*/ 1005882 h 1413912"/>
              <a:gd name="connsiteX166" fmla="*/ 39758 w 941999"/>
              <a:gd name="connsiteY166" fmla="*/ 1004716 h 1413912"/>
              <a:gd name="connsiteX167" fmla="*/ 39758 w 941999"/>
              <a:gd name="connsiteY167" fmla="*/ 1002454 h 1413912"/>
              <a:gd name="connsiteX168" fmla="*/ 40924 w 941999"/>
              <a:gd name="connsiteY168" fmla="*/ 1001322 h 1413912"/>
              <a:gd name="connsiteX169" fmla="*/ 39758 w 941999"/>
              <a:gd name="connsiteY169" fmla="*/ 999060 h 1413912"/>
              <a:gd name="connsiteX170" fmla="*/ 40924 w 941999"/>
              <a:gd name="connsiteY170" fmla="*/ 997894 h 1413912"/>
              <a:gd name="connsiteX171" fmla="*/ 43186 w 941999"/>
              <a:gd name="connsiteY171" fmla="*/ 994500 h 1413912"/>
              <a:gd name="connsiteX172" fmla="*/ 42055 w 941999"/>
              <a:gd name="connsiteY172" fmla="*/ 993369 h 1413912"/>
              <a:gd name="connsiteX173" fmla="*/ 43186 w 941999"/>
              <a:gd name="connsiteY173" fmla="*/ 989940 h 1413912"/>
              <a:gd name="connsiteX174" fmla="*/ 42055 w 941999"/>
              <a:gd name="connsiteY174" fmla="*/ 985416 h 1413912"/>
              <a:gd name="connsiteX175" fmla="*/ 43186 w 941999"/>
              <a:gd name="connsiteY175" fmla="*/ 984284 h 1413912"/>
              <a:gd name="connsiteX176" fmla="*/ 44317 w 941999"/>
              <a:gd name="connsiteY176" fmla="*/ 981987 h 1413912"/>
              <a:gd name="connsiteX177" fmla="*/ 44317 w 941999"/>
              <a:gd name="connsiteY177" fmla="*/ 980856 h 1413912"/>
              <a:gd name="connsiteX178" fmla="*/ 44317 w 941999"/>
              <a:gd name="connsiteY178" fmla="*/ 979724 h 1413912"/>
              <a:gd name="connsiteX179" fmla="*/ 44317 w 941999"/>
              <a:gd name="connsiteY179" fmla="*/ 978593 h 1413912"/>
              <a:gd name="connsiteX180" fmla="*/ 46579 w 941999"/>
              <a:gd name="connsiteY180" fmla="*/ 977462 h 1413912"/>
              <a:gd name="connsiteX181" fmla="*/ 45448 w 941999"/>
              <a:gd name="connsiteY181" fmla="*/ 976331 h 1413912"/>
              <a:gd name="connsiteX182" fmla="*/ 47745 w 941999"/>
              <a:gd name="connsiteY182" fmla="*/ 975164 h 1413912"/>
              <a:gd name="connsiteX183" fmla="*/ 48876 w 941999"/>
              <a:gd name="connsiteY183" fmla="*/ 975164 h 1413912"/>
              <a:gd name="connsiteX184" fmla="*/ 50007 w 941999"/>
              <a:gd name="connsiteY184" fmla="*/ 974033 h 1413912"/>
              <a:gd name="connsiteX185" fmla="*/ 48876 w 941999"/>
              <a:gd name="connsiteY185" fmla="*/ 971771 h 1413912"/>
              <a:gd name="connsiteX186" fmla="*/ 51138 w 941999"/>
              <a:gd name="connsiteY186" fmla="*/ 970640 h 1413912"/>
              <a:gd name="connsiteX187" fmla="*/ 51138 w 941999"/>
              <a:gd name="connsiteY187" fmla="*/ 969509 h 1413912"/>
              <a:gd name="connsiteX188" fmla="*/ 51138 w 941999"/>
              <a:gd name="connsiteY188" fmla="*/ 966080 h 1413912"/>
              <a:gd name="connsiteX189" fmla="*/ 53399 w 941999"/>
              <a:gd name="connsiteY189" fmla="*/ 963818 h 1413912"/>
              <a:gd name="connsiteX190" fmla="*/ 53399 w 941999"/>
              <a:gd name="connsiteY190" fmla="*/ 960389 h 1413912"/>
              <a:gd name="connsiteX191" fmla="*/ 55697 w 941999"/>
              <a:gd name="connsiteY191" fmla="*/ 958126 h 1413912"/>
              <a:gd name="connsiteX192" fmla="*/ 55697 w 941999"/>
              <a:gd name="connsiteY192" fmla="*/ 951304 h 1413912"/>
              <a:gd name="connsiteX193" fmla="*/ 64779 w 941999"/>
              <a:gd name="connsiteY193" fmla="*/ 943351 h 1413912"/>
              <a:gd name="connsiteX194" fmla="*/ 63648 w 941999"/>
              <a:gd name="connsiteY194" fmla="*/ 941088 h 1413912"/>
              <a:gd name="connsiteX195" fmla="*/ 64779 w 941999"/>
              <a:gd name="connsiteY195" fmla="*/ 939957 h 1413912"/>
              <a:gd name="connsiteX196" fmla="*/ 65910 w 941999"/>
              <a:gd name="connsiteY196" fmla="*/ 937659 h 1413912"/>
              <a:gd name="connsiteX197" fmla="*/ 68172 w 941999"/>
              <a:gd name="connsiteY197" fmla="*/ 937659 h 1413912"/>
              <a:gd name="connsiteX198" fmla="*/ 69303 w 941999"/>
              <a:gd name="connsiteY198" fmla="*/ 935397 h 1413912"/>
              <a:gd name="connsiteX199" fmla="*/ 68172 w 941999"/>
              <a:gd name="connsiteY199" fmla="*/ 932004 h 1413912"/>
              <a:gd name="connsiteX200" fmla="*/ 69303 w 941999"/>
              <a:gd name="connsiteY200" fmla="*/ 929706 h 1413912"/>
              <a:gd name="connsiteX201" fmla="*/ 70469 w 941999"/>
              <a:gd name="connsiteY201" fmla="*/ 927444 h 1413912"/>
              <a:gd name="connsiteX202" fmla="*/ 69303 w 941999"/>
              <a:gd name="connsiteY202" fmla="*/ 925181 h 1413912"/>
              <a:gd name="connsiteX203" fmla="*/ 71600 w 941999"/>
              <a:gd name="connsiteY203" fmla="*/ 920621 h 1413912"/>
              <a:gd name="connsiteX204" fmla="*/ 71600 w 941999"/>
              <a:gd name="connsiteY204" fmla="*/ 917228 h 1413912"/>
              <a:gd name="connsiteX205" fmla="*/ 72731 w 941999"/>
              <a:gd name="connsiteY205" fmla="*/ 916061 h 1413912"/>
              <a:gd name="connsiteX206" fmla="*/ 70469 w 941999"/>
              <a:gd name="connsiteY206" fmla="*/ 912668 h 1413912"/>
              <a:gd name="connsiteX207" fmla="*/ 72731 w 941999"/>
              <a:gd name="connsiteY207" fmla="*/ 910406 h 1413912"/>
              <a:gd name="connsiteX208" fmla="*/ 73862 w 941999"/>
              <a:gd name="connsiteY208" fmla="*/ 910406 h 1413912"/>
              <a:gd name="connsiteX209" fmla="*/ 74992 w 941999"/>
              <a:gd name="connsiteY209" fmla="*/ 910406 h 1413912"/>
              <a:gd name="connsiteX210" fmla="*/ 74992 w 941999"/>
              <a:gd name="connsiteY210" fmla="*/ 909274 h 1413912"/>
              <a:gd name="connsiteX211" fmla="*/ 71600 w 941999"/>
              <a:gd name="connsiteY211" fmla="*/ 906977 h 1413912"/>
              <a:gd name="connsiteX212" fmla="*/ 73862 w 941999"/>
              <a:gd name="connsiteY212" fmla="*/ 903583 h 1413912"/>
              <a:gd name="connsiteX213" fmla="*/ 74992 w 941999"/>
              <a:gd name="connsiteY213" fmla="*/ 902452 h 1413912"/>
              <a:gd name="connsiteX214" fmla="*/ 74992 w 941999"/>
              <a:gd name="connsiteY214" fmla="*/ 901286 h 1413912"/>
              <a:gd name="connsiteX215" fmla="*/ 73862 w 941999"/>
              <a:gd name="connsiteY215" fmla="*/ 900155 h 1413912"/>
              <a:gd name="connsiteX216" fmla="*/ 74992 w 941999"/>
              <a:gd name="connsiteY216" fmla="*/ 899023 h 1413912"/>
              <a:gd name="connsiteX217" fmla="*/ 76123 w 941999"/>
              <a:gd name="connsiteY217" fmla="*/ 897892 h 1413912"/>
              <a:gd name="connsiteX218" fmla="*/ 76123 w 941999"/>
              <a:gd name="connsiteY218" fmla="*/ 895630 h 1413912"/>
              <a:gd name="connsiteX219" fmla="*/ 76123 w 941999"/>
              <a:gd name="connsiteY219" fmla="*/ 894499 h 1413912"/>
              <a:gd name="connsiteX220" fmla="*/ 77290 w 941999"/>
              <a:gd name="connsiteY220" fmla="*/ 894499 h 1413912"/>
              <a:gd name="connsiteX221" fmla="*/ 79551 w 941999"/>
              <a:gd name="connsiteY221" fmla="*/ 893332 h 1413912"/>
              <a:gd name="connsiteX222" fmla="*/ 79551 w 941999"/>
              <a:gd name="connsiteY222" fmla="*/ 892201 h 1413912"/>
              <a:gd name="connsiteX223" fmla="*/ 76123 w 941999"/>
              <a:gd name="connsiteY223" fmla="*/ 889939 h 1413912"/>
              <a:gd name="connsiteX224" fmla="*/ 79551 w 941999"/>
              <a:gd name="connsiteY224" fmla="*/ 888808 h 1413912"/>
              <a:gd name="connsiteX225" fmla="*/ 79551 w 941999"/>
              <a:gd name="connsiteY225" fmla="*/ 887676 h 1413912"/>
              <a:gd name="connsiteX226" fmla="*/ 77290 w 941999"/>
              <a:gd name="connsiteY226" fmla="*/ 886510 h 1413912"/>
              <a:gd name="connsiteX227" fmla="*/ 76123 w 941999"/>
              <a:gd name="connsiteY227" fmla="*/ 884248 h 1413912"/>
              <a:gd name="connsiteX228" fmla="*/ 77290 w 941999"/>
              <a:gd name="connsiteY228" fmla="*/ 884248 h 1413912"/>
              <a:gd name="connsiteX229" fmla="*/ 78420 w 941999"/>
              <a:gd name="connsiteY229" fmla="*/ 883116 h 1413912"/>
              <a:gd name="connsiteX230" fmla="*/ 78420 w 941999"/>
              <a:gd name="connsiteY230" fmla="*/ 880854 h 1413912"/>
              <a:gd name="connsiteX231" fmla="*/ 80682 w 941999"/>
              <a:gd name="connsiteY231" fmla="*/ 879723 h 1413912"/>
              <a:gd name="connsiteX232" fmla="*/ 81813 w 941999"/>
              <a:gd name="connsiteY232" fmla="*/ 877425 h 1413912"/>
              <a:gd name="connsiteX233" fmla="*/ 80682 w 941999"/>
              <a:gd name="connsiteY233" fmla="*/ 874032 h 1413912"/>
              <a:gd name="connsiteX234" fmla="*/ 82944 w 941999"/>
              <a:gd name="connsiteY234" fmla="*/ 872901 h 1413912"/>
              <a:gd name="connsiteX235" fmla="*/ 82944 w 941999"/>
              <a:gd name="connsiteY235" fmla="*/ 870603 h 1413912"/>
              <a:gd name="connsiteX236" fmla="*/ 84075 w 941999"/>
              <a:gd name="connsiteY236" fmla="*/ 871734 h 1413912"/>
              <a:gd name="connsiteX237" fmla="*/ 85241 w 941999"/>
              <a:gd name="connsiteY237" fmla="*/ 870603 h 1413912"/>
              <a:gd name="connsiteX238" fmla="*/ 84075 w 941999"/>
              <a:gd name="connsiteY238" fmla="*/ 869472 h 1413912"/>
              <a:gd name="connsiteX239" fmla="*/ 85241 w 941999"/>
              <a:gd name="connsiteY239" fmla="*/ 867210 h 1413912"/>
              <a:gd name="connsiteX240" fmla="*/ 84075 w 941999"/>
              <a:gd name="connsiteY240" fmla="*/ 864947 h 1413912"/>
              <a:gd name="connsiteX241" fmla="*/ 85241 w 941999"/>
              <a:gd name="connsiteY241" fmla="*/ 863781 h 1413912"/>
              <a:gd name="connsiteX242" fmla="*/ 85241 w 941999"/>
              <a:gd name="connsiteY242" fmla="*/ 864947 h 1413912"/>
              <a:gd name="connsiteX243" fmla="*/ 86372 w 941999"/>
              <a:gd name="connsiteY243" fmla="*/ 864947 h 1413912"/>
              <a:gd name="connsiteX244" fmla="*/ 86372 w 941999"/>
              <a:gd name="connsiteY244" fmla="*/ 863781 h 1413912"/>
              <a:gd name="connsiteX245" fmla="*/ 85241 w 941999"/>
              <a:gd name="connsiteY245" fmla="*/ 861518 h 1413912"/>
              <a:gd name="connsiteX246" fmla="*/ 86372 w 941999"/>
              <a:gd name="connsiteY246" fmla="*/ 859256 h 1413912"/>
              <a:gd name="connsiteX247" fmla="*/ 88634 w 941999"/>
              <a:gd name="connsiteY247" fmla="*/ 858125 h 1413912"/>
              <a:gd name="connsiteX248" fmla="*/ 88634 w 941999"/>
              <a:gd name="connsiteY248" fmla="*/ 856958 h 1413912"/>
              <a:gd name="connsiteX249" fmla="*/ 88634 w 941999"/>
              <a:gd name="connsiteY249" fmla="*/ 854696 h 1413912"/>
              <a:gd name="connsiteX250" fmla="*/ 89765 w 941999"/>
              <a:gd name="connsiteY250" fmla="*/ 854696 h 1413912"/>
              <a:gd name="connsiteX251" fmla="*/ 92062 w 941999"/>
              <a:gd name="connsiteY251" fmla="*/ 853565 h 1413912"/>
              <a:gd name="connsiteX252" fmla="*/ 89765 w 941999"/>
              <a:gd name="connsiteY252" fmla="*/ 852434 h 1413912"/>
              <a:gd name="connsiteX253" fmla="*/ 89765 w 941999"/>
              <a:gd name="connsiteY253" fmla="*/ 851303 h 1413912"/>
              <a:gd name="connsiteX254" fmla="*/ 90896 w 941999"/>
              <a:gd name="connsiteY254" fmla="*/ 851303 h 1413912"/>
              <a:gd name="connsiteX255" fmla="*/ 93193 w 941999"/>
              <a:gd name="connsiteY255" fmla="*/ 852434 h 1413912"/>
              <a:gd name="connsiteX256" fmla="*/ 94324 w 941999"/>
              <a:gd name="connsiteY256" fmla="*/ 852434 h 1413912"/>
              <a:gd name="connsiteX257" fmla="*/ 93193 w 941999"/>
              <a:gd name="connsiteY257" fmla="*/ 850171 h 1413912"/>
              <a:gd name="connsiteX258" fmla="*/ 94324 w 941999"/>
              <a:gd name="connsiteY258" fmla="*/ 849005 h 1413912"/>
              <a:gd name="connsiteX259" fmla="*/ 96585 w 941999"/>
              <a:gd name="connsiteY259" fmla="*/ 849005 h 1413912"/>
              <a:gd name="connsiteX260" fmla="*/ 97716 w 941999"/>
              <a:gd name="connsiteY260" fmla="*/ 847874 h 1413912"/>
              <a:gd name="connsiteX261" fmla="*/ 97716 w 941999"/>
              <a:gd name="connsiteY261" fmla="*/ 846743 h 1413912"/>
              <a:gd name="connsiteX262" fmla="*/ 98847 w 941999"/>
              <a:gd name="connsiteY262" fmla="*/ 846743 h 1413912"/>
              <a:gd name="connsiteX263" fmla="*/ 100013 w 941999"/>
              <a:gd name="connsiteY263" fmla="*/ 845611 h 1413912"/>
              <a:gd name="connsiteX264" fmla="*/ 100013 w 941999"/>
              <a:gd name="connsiteY264" fmla="*/ 843349 h 1413912"/>
              <a:gd name="connsiteX265" fmla="*/ 101144 w 941999"/>
              <a:gd name="connsiteY265" fmla="*/ 841051 h 1413912"/>
              <a:gd name="connsiteX266" fmla="*/ 102275 w 941999"/>
              <a:gd name="connsiteY266" fmla="*/ 841051 h 1413912"/>
              <a:gd name="connsiteX267" fmla="*/ 104537 w 941999"/>
              <a:gd name="connsiteY267" fmla="*/ 842183 h 1413912"/>
              <a:gd name="connsiteX268" fmla="*/ 109096 w 941999"/>
              <a:gd name="connsiteY268" fmla="*/ 837658 h 1413912"/>
              <a:gd name="connsiteX269" fmla="*/ 110227 w 941999"/>
              <a:gd name="connsiteY269" fmla="*/ 835396 h 1413912"/>
              <a:gd name="connsiteX270" fmla="*/ 112489 w 941999"/>
              <a:gd name="connsiteY270" fmla="*/ 834229 h 1413912"/>
              <a:gd name="connsiteX271" fmla="*/ 115917 w 941999"/>
              <a:gd name="connsiteY271" fmla="*/ 834229 h 1413912"/>
              <a:gd name="connsiteX272" fmla="*/ 117048 w 941999"/>
              <a:gd name="connsiteY272" fmla="*/ 834229 h 1413912"/>
              <a:gd name="connsiteX273" fmla="*/ 119309 w 941999"/>
              <a:gd name="connsiteY273" fmla="*/ 833098 h 1413912"/>
              <a:gd name="connsiteX274" fmla="*/ 122737 w 941999"/>
              <a:gd name="connsiteY274" fmla="*/ 834229 h 1413912"/>
              <a:gd name="connsiteX275" fmla="*/ 124999 w 941999"/>
              <a:gd name="connsiteY275" fmla="*/ 831967 h 1413912"/>
              <a:gd name="connsiteX276" fmla="*/ 126130 w 941999"/>
              <a:gd name="connsiteY276" fmla="*/ 830836 h 1413912"/>
              <a:gd name="connsiteX277" fmla="*/ 127261 w 941999"/>
              <a:gd name="connsiteY277" fmla="*/ 830836 h 1413912"/>
              <a:gd name="connsiteX278" fmla="*/ 129558 w 941999"/>
              <a:gd name="connsiteY278" fmla="*/ 831967 h 1413912"/>
              <a:gd name="connsiteX279" fmla="*/ 129558 w 941999"/>
              <a:gd name="connsiteY279" fmla="*/ 833098 h 1413912"/>
              <a:gd name="connsiteX280" fmla="*/ 130689 w 941999"/>
              <a:gd name="connsiteY280" fmla="*/ 833098 h 1413912"/>
              <a:gd name="connsiteX281" fmla="*/ 132951 w 941999"/>
              <a:gd name="connsiteY281" fmla="*/ 830836 h 1413912"/>
              <a:gd name="connsiteX282" fmla="*/ 136343 w 941999"/>
              <a:gd name="connsiteY282" fmla="*/ 829705 h 1413912"/>
              <a:gd name="connsiteX283" fmla="*/ 137510 w 941999"/>
              <a:gd name="connsiteY283" fmla="*/ 826276 h 1413912"/>
              <a:gd name="connsiteX284" fmla="*/ 140902 w 941999"/>
              <a:gd name="connsiteY284" fmla="*/ 824013 h 1413912"/>
              <a:gd name="connsiteX285" fmla="*/ 142033 w 941999"/>
              <a:gd name="connsiteY285" fmla="*/ 825145 h 1413912"/>
              <a:gd name="connsiteX286" fmla="*/ 144330 w 941999"/>
              <a:gd name="connsiteY286" fmla="*/ 825145 h 1413912"/>
              <a:gd name="connsiteX287" fmla="*/ 145461 w 941999"/>
              <a:gd name="connsiteY287" fmla="*/ 824013 h 1413912"/>
              <a:gd name="connsiteX288" fmla="*/ 152282 w 941999"/>
              <a:gd name="connsiteY288" fmla="*/ 821751 h 1413912"/>
              <a:gd name="connsiteX289" fmla="*/ 155675 w 941999"/>
              <a:gd name="connsiteY289" fmla="*/ 822882 h 1413912"/>
              <a:gd name="connsiteX290" fmla="*/ 156806 w 941999"/>
              <a:gd name="connsiteY290" fmla="*/ 822882 h 1413912"/>
              <a:gd name="connsiteX291" fmla="*/ 159103 w 941999"/>
              <a:gd name="connsiteY291" fmla="*/ 824013 h 1413912"/>
              <a:gd name="connsiteX292" fmla="*/ 163626 w 941999"/>
              <a:gd name="connsiteY292" fmla="*/ 820620 h 1413912"/>
              <a:gd name="connsiteX293" fmla="*/ 165888 w 941999"/>
              <a:gd name="connsiteY293" fmla="*/ 820620 h 1413912"/>
              <a:gd name="connsiteX294" fmla="*/ 168185 w 941999"/>
              <a:gd name="connsiteY294" fmla="*/ 818322 h 1413912"/>
              <a:gd name="connsiteX295" fmla="*/ 169316 w 941999"/>
              <a:gd name="connsiteY295" fmla="*/ 818322 h 1413912"/>
              <a:gd name="connsiteX296" fmla="*/ 171578 w 941999"/>
              <a:gd name="connsiteY296" fmla="*/ 818322 h 1413912"/>
              <a:gd name="connsiteX297" fmla="*/ 173875 w 941999"/>
              <a:gd name="connsiteY297" fmla="*/ 817191 h 1413912"/>
              <a:gd name="connsiteX298" fmla="*/ 177268 w 941999"/>
              <a:gd name="connsiteY298" fmla="*/ 816060 h 1413912"/>
              <a:gd name="connsiteX299" fmla="*/ 178399 w 941999"/>
              <a:gd name="connsiteY299" fmla="*/ 817191 h 1413912"/>
              <a:gd name="connsiteX300" fmla="*/ 179529 w 941999"/>
              <a:gd name="connsiteY300" fmla="*/ 816060 h 1413912"/>
              <a:gd name="connsiteX301" fmla="*/ 180660 w 941999"/>
              <a:gd name="connsiteY301" fmla="*/ 813798 h 1413912"/>
              <a:gd name="connsiteX302" fmla="*/ 181827 w 941999"/>
              <a:gd name="connsiteY302" fmla="*/ 811500 h 1413912"/>
              <a:gd name="connsiteX303" fmla="*/ 182957 w 941999"/>
              <a:gd name="connsiteY303" fmla="*/ 809238 h 1413912"/>
              <a:gd name="connsiteX304" fmla="*/ 184088 w 941999"/>
              <a:gd name="connsiteY304" fmla="*/ 808107 h 1413912"/>
              <a:gd name="connsiteX305" fmla="*/ 186350 w 941999"/>
              <a:gd name="connsiteY305" fmla="*/ 809238 h 1413912"/>
              <a:gd name="connsiteX306" fmla="*/ 188647 w 941999"/>
              <a:gd name="connsiteY306" fmla="*/ 808107 h 1413912"/>
              <a:gd name="connsiteX307" fmla="*/ 189778 w 941999"/>
              <a:gd name="connsiteY307" fmla="*/ 805844 h 1413912"/>
              <a:gd name="connsiteX308" fmla="*/ 190909 w 941999"/>
              <a:gd name="connsiteY308" fmla="*/ 804678 h 1413912"/>
              <a:gd name="connsiteX309" fmla="*/ 190909 w 941999"/>
              <a:gd name="connsiteY309" fmla="*/ 803547 h 1413912"/>
              <a:gd name="connsiteX310" fmla="*/ 192040 w 941999"/>
              <a:gd name="connsiteY310" fmla="*/ 802415 h 1413912"/>
              <a:gd name="connsiteX311" fmla="*/ 196599 w 941999"/>
              <a:gd name="connsiteY311" fmla="*/ 800153 h 1413912"/>
              <a:gd name="connsiteX312" fmla="*/ 197730 w 941999"/>
              <a:gd name="connsiteY312" fmla="*/ 797891 h 1413912"/>
              <a:gd name="connsiteX313" fmla="*/ 202253 w 941999"/>
              <a:gd name="connsiteY313" fmla="*/ 799022 h 1413912"/>
              <a:gd name="connsiteX314" fmla="*/ 203384 w 941999"/>
              <a:gd name="connsiteY314" fmla="*/ 800153 h 1413912"/>
              <a:gd name="connsiteX315" fmla="*/ 210205 w 941999"/>
              <a:gd name="connsiteY315" fmla="*/ 797891 h 1413912"/>
              <a:gd name="connsiteX316" fmla="*/ 212502 w 941999"/>
              <a:gd name="connsiteY316" fmla="*/ 802415 h 1413912"/>
              <a:gd name="connsiteX317" fmla="*/ 214764 w 941999"/>
              <a:gd name="connsiteY317" fmla="*/ 803547 h 1413912"/>
              <a:gd name="connsiteX318" fmla="*/ 215895 w 941999"/>
              <a:gd name="connsiteY318" fmla="*/ 803547 h 1413912"/>
              <a:gd name="connsiteX319" fmla="*/ 217026 w 941999"/>
              <a:gd name="connsiteY319" fmla="*/ 803547 h 1413912"/>
              <a:gd name="connsiteX320" fmla="*/ 219323 w 941999"/>
              <a:gd name="connsiteY320" fmla="*/ 803547 h 1413912"/>
              <a:gd name="connsiteX321" fmla="*/ 220454 w 941999"/>
              <a:gd name="connsiteY321" fmla="*/ 797891 h 1413912"/>
              <a:gd name="connsiteX322" fmla="*/ 221585 w 941999"/>
              <a:gd name="connsiteY322" fmla="*/ 796724 h 1413912"/>
              <a:gd name="connsiteX323" fmla="*/ 222715 w 941999"/>
              <a:gd name="connsiteY323" fmla="*/ 792200 h 1413912"/>
              <a:gd name="connsiteX324" fmla="*/ 223846 w 941999"/>
              <a:gd name="connsiteY324" fmla="*/ 792200 h 1413912"/>
              <a:gd name="connsiteX325" fmla="*/ 226143 w 941999"/>
              <a:gd name="connsiteY325" fmla="*/ 791068 h 1413912"/>
              <a:gd name="connsiteX326" fmla="*/ 227274 w 941999"/>
              <a:gd name="connsiteY326" fmla="*/ 789902 h 1413912"/>
              <a:gd name="connsiteX327" fmla="*/ 230667 w 941999"/>
              <a:gd name="connsiteY327" fmla="*/ 788771 h 1413912"/>
              <a:gd name="connsiteX328" fmla="*/ 234095 w 941999"/>
              <a:gd name="connsiteY328" fmla="*/ 783080 h 1413912"/>
              <a:gd name="connsiteX329" fmla="*/ 234095 w 941999"/>
              <a:gd name="connsiteY329" fmla="*/ 781948 h 1413912"/>
              <a:gd name="connsiteX330" fmla="*/ 237488 w 941999"/>
              <a:gd name="connsiteY330" fmla="*/ 779686 h 1413912"/>
              <a:gd name="connsiteX331" fmla="*/ 238619 w 941999"/>
              <a:gd name="connsiteY331" fmla="*/ 778555 h 1413912"/>
              <a:gd name="connsiteX332" fmla="*/ 239749 w 941999"/>
              <a:gd name="connsiteY332" fmla="*/ 775126 h 1413912"/>
              <a:gd name="connsiteX333" fmla="*/ 245439 w 941999"/>
              <a:gd name="connsiteY333" fmla="*/ 773995 h 1413912"/>
              <a:gd name="connsiteX334" fmla="*/ 246570 w 941999"/>
              <a:gd name="connsiteY334" fmla="*/ 773995 h 1413912"/>
              <a:gd name="connsiteX335" fmla="*/ 247736 w 941999"/>
              <a:gd name="connsiteY335" fmla="*/ 769470 h 1413912"/>
              <a:gd name="connsiteX336" fmla="*/ 249998 w 941999"/>
              <a:gd name="connsiteY336" fmla="*/ 767173 h 1413912"/>
              <a:gd name="connsiteX337" fmla="*/ 252260 w 941999"/>
              <a:gd name="connsiteY337" fmla="*/ 767173 h 1413912"/>
              <a:gd name="connsiteX338" fmla="*/ 252260 w 941999"/>
              <a:gd name="connsiteY338" fmla="*/ 766042 h 1413912"/>
              <a:gd name="connsiteX339" fmla="*/ 256819 w 941999"/>
              <a:gd name="connsiteY339" fmla="*/ 763779 h 1413912"/>
              <a:gd name="connsiteX340" fmla="*/ 261343 w 941999"/>
              <a:gd name="connsiteY340" fmla="*/ 762648 h 1413912"/>
              <a:gd name="connsiteX341" fmla="*/ 264771 w 941999"/>
              <a:gd name="connsiteY341" fmla="*/ 759219 h 1413912"/>
              <a:gd name="connsiteX342" fmla="*/ 267032 w 941999"/>
              <a:gd name="connsiteY342" fmla="*/ 756957 h 1413912"/>
              <a:gd name="connsiteX343" fmla="*/ 270460 w 941999"/>
              <a:gd name="connsiteY343" fmla="*/ 755826 h 1413912"/>
              <a:gd name="connsiteX344" fmla="*/ 272722 w 941999"/>
              <a:gd name="connsiteY344" fmla="*/ 755826 h 1413912"/>
              <a:gd name="connsiteX345" fmla="*/ 278412 w 941999"/>
              <a:gd name="connsiteY345" fmla="*/ 753528 h 1413912"/>
              <a:gd name="connsiteX346" fmla="*/ 281805 w 941999"/>
              <a:gd name="connsiteY346" fmla="*/ 755826 h 1413912"/>
              <a:gd name="connsiteX347" fmla="*/ 282936 w 941999"/>
              <a:gd name="connsiteY347" fmla="*/ 755826 h 1413912"/>
              <a:gd name="connsiteX348" fmla="*/ 286364 w 941999"/>
              <a:gd name="connsiteY348" fmla="*/ 750135 h 1413912"/>
              <a:gd name="connsiteX349" fmla="*/ 288625 w 941999"/>
              <a:gd name="connsiteY349" fmla="*/ 747872 h 1413912"/>
              <a:gd name="connsiteX350" fmla="*/ 288625 w 941999"/>
              <a:gd name="connsiteY350" fmla="*/ 746741 h 1413912"/>
              <a:gd name="connsiteX351" fmla="*/ 287494 w 941999"/>
              <a:gd name="connsiteY351" fmla="*/ 743312 h 1413912"/>
              <a:gd name="connsiteX352" fmla="*/ 288625 w 941999"/>
              <a:gd name="connsiteY352" fmla="*/ 741050 h 1413912"/>
              <a:gd name="connsiteX353" fmla="*/ 289756 w 941999"/>
              <a:gd name="connsiteY353" fmla="*/ 738788 h 1413912"/>
              <a:gd name="connsiteX354" fmla="*/ 289756 w 941999"/>
              <a:gd name="connsiteY354" fmla="*/ 735359 h 1413912"/>
              <a:gd name="connsiteX355" fmla="*/ 292018 w 941999"/>
              <a:gd name="connsiteY355" fmla="*/ 735359 h 1413912"/>
              <a:gd name="connsiteX356" fmla="*/ 294315 w 941999"/>
              <a:gd name="connsiteY356" fmla="*/ 735359 h 1413912"/>
              <a:gd name="connsiteX357" fmla="*/ 300005 w 941999"/>
              <a:gd name="connsiteY357" fmla="*/ 728537 h 1413912"/>
              <a:gd name="connsiteX358" fmla="*/ 300005 w 941999"/>
              <a:gd name="connsiteY358" fmla="*/ 723977 h 1413912"/>
              <a:gd name="connsiteX359" fmla="*/ 302267 w 941999"/>
              <a:gd name="connsiteY359" fmla="*/ 722845 h 1413912"/>
              <a:gd name="connsiteX360" fmla="*/ 304529 w 941999"/>
              <a:gd name="connsiteY360" fmla="*/ 722845 h 1413912"/>
              <a:gd name="connsiteX361" fmla="*/ 304529 w 941999"/>
              <a:gd name="connsiteY361" fmla="*/ 721714 h 1413912"/>
              <a:gd name="connsiteX362" fmla="*/ 304529 w 941999"/>
              <a:gd name="connsiteY362" fmla="*/ 718321 h 1413912"/>
              <a:gd name="connsiteX363" fmla="*/ 304529 w 941999"/>
              <a:gd name="connsiteY363" fmla="*/ 717190 h 1413912"/>
              <a:gd name="connsiteX364" fmla="*/ 306826 w 941999"/>
              <a:gd name="connsiteY364" fmla="*/ 713761 h 1413912"/>
              <a:gd name="connsiteX365" fmla="*/ 311349 w 941999"/>
              <a:gd name="connsiteY365" fmla="*/ 711499 h 1413912"/>
              <a:gd name="connsiteX366" fmla="*/ 312480 w 941999"/>
              <a:gd name="connsiteY366" fmla="*/ 708070 h 1413912"/>
              <a:gd name="connsiteX367" fmla="*/ 313611 w 941999"/>
              <a:gd name="connsiteY367" fmla="*/ 706939 h 1413912"/>
              <a:gd name="connsiteX368" fmla="*/ 314777 w 941999"/>
              <a:gd name="connsiteY368" fmla="*/ 706939 h 1413912"/>
              <a:gd name="connsiteX369" fmla="*/ 314777 w 941999"/>
              <a:gd name="connsiteY369" fmla="*/ 710367 h 1413912"/>
              <a:gd name="connsiteX370" fmla="*/ 315908 w 941999"/>
              <a:gd name="connsiteY370" fmla="*/ 710367 h 1413912"/>
              <a:gd name="connsiteX371" fmla="*/ 317039 w 941999"/>
              <a:gd name="connsiteY371" fmla="*/ 710367 h 1413912"/>
              <a:gd name="connsiteX372" fmla="*/ 318170 w 941999"/>
              <a:gd name="connsiteY372" fmla="*/ 708070 h 1413912"/>
              <a:gd name="connsiteX373" fmla="*/ 314777 w 941999"/>
              <a:gd name="connsiteY373" fmla="*/ 703545 h 1413912"/>
              <a:gd name="connsiteX374" fmla="*/ 314777 w 941999"/>
              <a:gd name="connsiteY374" fmla="*/ 702414 h 1413912"/>
              <a:gd name="connsiteX375" fmla="*/ 314777 w 941999"/>
              <a:gd name="connsiteY375" fmla="*/ 701247 h 1413912"/>
              <a:gd name="connsiteX376" fmla="*/ 315908 w 941999"/>
              <a:gd name="connsiteY376" fmla="*/ 701247 h 1413912"/>
              <a:gd name="connsiteX377" fmla="*/ 319301 w 941999"/>
              <a:gd name="connsiteY377" fmla="*/ 701247 h 1413912"/>
              <a:gd name="connsiteX378" fmla="*/ 321563 w 941999"/>
              <a:gd name="connsiteY378" fmla="*/ 704676 h 1413912"/>
              <a:gd name="connsiteX379" fmla="*/ 322729 w 941999"/>
              <a:gd name="connsiteY379" fmla="*/ 704676 h 1413912"/>
              <a:gd name="connsiteX380" fmla="*/ 323860 w 941999"/>
              <a:gd name="connsiteY380" fmla="*/ 702414 h 1413912"/>
              <a:gd name="connsiteX381" fmla="*/ 323860 w 941999"/>
              <a:gd name="connsiteY381" fmla="*/ 697854 h 1413912"/>
              <a:gd name="connsiteX382" fmla="*/ 324991 w 941999"/>
              <a:gd name="connsiteY382" fmla="*/ 695592 h 1413912"/>
              <a:gd name="connsiteX383" fmla="*/ 327252 w 941999"/>
              <a:gd name="connsiteY383" fmla="*/ 695592 h 1413912"/>
              <a:gd name="connsiteX384" fmla="*/ 328383 w 941999"/>
              <a:gd name="connsiteY384" fmla="*/ 694425 h 1413912"/>
              <a:gd name="connsiteX385" fmla="*/ 336335 w 941999"/>
              <a:gd name="connsiteY385" fmla="*/ 693294 h 1413912"/>
              <a:gd name="connsiteX386" fmla="*/ 338632 w 941999"/>
              <a:gd name="connsiteY386" fmla="*/ 691032 h 1413912"/>
              <a:gd name="connsiteX387" fmla="*/ 340894 w 941999"/>
              <a:gd name="connsiteY387" fmla="*/ 691032 h 1413912"/>
              <a:gd name="connsiteX388" fmla="*/ 343156 w 941999"/>
              <a:gd name="connsiteY388" fmla="*/ 692163 h 1413912"/>
              <a:gd name="connsiteX389" fmla="*/ 343156 w 941999"/>
              <a:gd name="connsiteY389" fmla="*/ 694425 h 1413912"/>
              <a:gd name="connsiteX390" fmla="*/ 345453 w 941999"/>
              <a:gd name="connsiteY390" fmla="*/ 695592 h 1413912"/>
              <a:gd name="connsiteX391" fmla="*/ 346584 w 941999"/>
              <a:gd name="connsiteY391" fmla="*/ 695592 h 1413912"/>
              <a:gd name="connsiteX392" fmla="*/ 347715 w 941999"/>
              <a:gd name="connsiteY392" fmla="*/ 693294 h 1413912"/>
              <a:gd name="connsiteX393" fmla="*/ 348845 w 941999"/>
              <a:gd name="connsiteY393" fmla="*/ 692163 h 1413912"/>
              <a:gd name="connsiteX394" fmla="*/ 354535 w 941999"/>
              <a:gd name="connsiteY394" fmla="*/ 693294 h 1413912"/>
              <a:gd name="connsiteX395" fmla="*/ 359094 w 941999"/>
              <a:gd name="connsiteY395" fmla="*/ 689900 h 1413912"/>
              <a:gd name="connsiteX396" fmla="*/ 364749 w 941999"/>
              <a:gd name="connsiteY396" fmla="*/ 688769 h 1413912"/>
              <a:gd name="connsiteX397" fmla="*/ 365880 w 941999"/>
              <a:gd name="connsiteY397" fmla="*/ 686472 h 1413912"/>
              <a:gd name="connsiteX398" fmla="*/ 367046 w 941999"/>
              <a:gd name="connsiteY398" fmla="*/ 685340 h 1413912"/>
              <a:gd name="connsiteX399" fmla="*/ 368177 w 941999"/>
              <a:gd name="connsiteY399" fmla="*/ 684209 h 1413912"/>
              <a:gd name="connsiteX400" fmla="*/ 371569 w 941999"/>
              <a:gd name="connsiteY400" fmla="*/ 686472 h 1413912"/>
              <a:gd name="connsiteX401" fmla="*/ 373866 w 941999"/>
              <a:gd name="connsiteY401" fmla="*/ 684209 h 1413912"/>
              <a:gd name="connsiteX402" fmla="*/ 374997 w 941999"/>
              <a:gd name="connsiteY402" fmla="*/ 684209 h 1413912"/>
              <a:gd name="connsiteX403" fmla="*/ 379521 w 941999"/>
              <a:gd name="connsiteY403" fmla="*/ 684209 h 1413912"/>
              <a:gd name="connsiteX404" fmla="*/ 381818 w 941999"/>
              <a:gd name="connsiteY404" fmla="*/ 683078 h 1413912"/>
              <a:gd name="connsiteX405" fmla="*/ 382949 w 941999"/>
              <a:gd name="connsiteY405" fmla="*/ 683078 h 1413912"/>
              <a:gd name="connsiteX406" fmla="*/ 382949 w 941999"/>
              <a:gd name="connsiteY406" fmla="*/ 684209 h 1413912"/>
              <a:gd name="connsiteX407" fmla="*/ 384080 w 941999"/>
              <a:gd name="connsiteY407" fmla="*/ 685340 h 1413912"/>
              <a:gd name="connsiteX408" fmla="*/ 388639 w 941999"/>
              <a:gd name="connsiteY408" fmla="*/ 684209 h 1413912"/>
              <a:gd name="connsiteX409" fmla="*/ 390901 w 941999"/>
              <a:gd name="connsiteY409" fmla="*/ 685340 h 1413912"/>
              <a:gd name="connsiteX410" fmla="*/ 394293 w 941999"/>
              <a:gd name="connsiteY410" fmla="*/ 686472 h 1413912"/>
              <a:gd name="connsiteX411" fmla="*/ 397721 w 941999"/>
              <a:gd name="connsiteY411" fmla="*/ 689900 h 1413912"/>
              <a:gd name="connsiteX412" fmla="*/ 401114 w 941999"/>
              <a:gd name="connsiteY412" fmla="*/ 691032 h 1413912"/>
              <a:gd name="connsiteX413" fmla="*/ 403411 w 941999"/>
              <a:gd name="connsiteY413" fmla="*/ 693294 h 1413912"/>
              <a:gd name="connsiteX414" fmla="*/ 404542 w 941999"/>
              <a:gd name="connsiteY414" fmla="*/ 693294 h 1413912"/>
              <a:gd name="connsiteX415" fmla="*/ 405673 w 941999"/>
              <a:gd name="connsiteY415" fmla="*/ 693294 h 1413912"/>
              <a:gd name="connsiteX416" fmla="*/ 405673 w 941999"/>
              <a:gd name="connsiteY416" fmla="*/ 692163 h 1413912"/>
              <a:gd name="connsiteX417" fmla="*/ 406804 w 941999"/>
              <a:gd name="connsiteY417" fmla="*/ 692163 h 1413912"/>
              <a:gd name="connsiteX418" fmla="*/ 407935 w 941999"/>
              <a:gd name="connsiteY418" fmla="*/ 692163 h 1413912"/>
              <a:gd name="connsiteX419" fmla="*/ 409066 w 941999"/>
              <a:gd name="connsiteY419" fmla="*/ 693294 h 1413912"/>
              <a:gd name="connsiteX420" fmla="*/ 409066 w 941999"/>
              <a:gd name="connsiteY420" fmla="*/ 694425 h 1413912"/>
              <a:gd name="connsiteX421" fmla="*/ 410196 w 941999"/>
              <a:gd name="connsiteY421" fmla="*/ 697854 h 1413912"/>
              <a:gd name="connsiteX422" fmla="*/ 411363 w 941999"/>
              <a:gd name="connsiteY422" fmla="*/ 698985 h 1413912"/>
              <a:gd name="connsiteX423" fmla="*/ 417017 w 941999"/>
              <a:gd name="connsiteY423" fmla="*/ 701247 h 1413912"/>
              <a:gd name="connsiteX424" fmla="*/ 418183 w 941999"/>
              <a:gd name="connsiteY424" fmla="*/ 702414 h 1413912"/>
              <a:gd name="connsiteX425" fmla="*/ 419314 w 941999"/>
              <a:gd name="connsiteY425" fmla="*/ 704676 h 1413912"/>
              <a:gd name="connsiteX426" fmla="*/ 420445 w 941999"/>
              <a:gd name="connsiteY426" fmla="*/ 706939 h 1413912"/>
              <a:gd name="connsiteX427" fmla="*/ 424969 w 941999"/>
              <a:gd name="connsiteY427" fmla="*/ 709236 h 1413912"/>
              <a:gd name="connsiteX428" fmla="*/ 424969 w 941999"/>
              <a:gd name="connsiteY428" fmla="*/ 708070 h 1413912"/>
              <a:gd name="connsiteX429" fmla="*/ 427266 w 941999"/>
              <a:gd name="connsiteY429" fmla="*/ 706939 h 1413912"/>
              <a:gd name="connsiteX430" fmla="*/ 430659 w 941999"/>
              <a:gd name="connsiteY430" fmla="*/ 708070 h 1413912"/>
              <a:gd name="connsiteX431" fmla="*/ 432920 w 941999"/>
              <a:gd name="connsiteY431" fmla="*/ 708070 h 1413912"/>
              <a:gd name="connsiteX432" fmla="*/ 435217 w 941999"/>
              <a:gd name="connsiteY432" fmla="*/ 706939 h 1413912"/>
              <a:gd name="connsiteX433" fmla="*/ 436348 w 941999"/>
              <a:gd name="connsiteY433" fmla="*/ 706939 h 1413912"/>
              <a:gd name="connsiteX434" fmla="*/ 436348 w 941999"/>
              <a:gd name="connsiteY434" fmla="*/ 703545 h 1413912"/>
              <a:gd name="connsiteX435" fmla="*/ 440907 w 941999"/>
              <a:gd name="connsiteY435" fmla="*/ 704676 h 1413912"/>
              <a:gd name="connsiteX436" fmla="*/ 443169 w 941999"/>
              <a:gd name="connsiteY436" fmla="*/ 700116 h 1413912"/>
              <a:gd name="connsiteX437" fmla="*/ 449990 w 941999"/>
              <a:gd name="connsiteY437" fmla="*/ 701247 h 1413912"/>
              <a:gd name="connsiteX438" fmla="*/ 454513 w 941999"/>
              <a:gd name="connsiteY438" fmla="*/ 700116 h 1413912"/>
              <a:gd name="connsiteX439" fmla="*/ 457941 w 941999"/>
              <a:gd name="connsiteY439" fmla="*/ 697854 h 1413912"/>
              <a:gd name="connsiteX440" fmla="*/ 459072 w 941999"/>
              <a:gd name="connsiteY440" fmla="*/ 695592 h 1413912"/>
              <a:gd name="connsiteX441" fmla="*/ 460203 w 941999"/>
              <a:gd name="connsiteY441" fmla="*/ 695592 h 1413912"/>
              <a:gd name="connsiteX442" fmla="*/ 467024 w 941999"/>
              <a:gd name="connsiteY442" fmla="*/ 694425 h 1413912"/>
              <a:gd name="connsiteX443" fmla="*/ 472714 w 941999"/>
              <a:gd name="connsiteY443" fmla="*/ 695592 h 1413912"/>
              <a:gd name="connsiteX444" fmla="*/ 476106 w 941999"/>
              <a:gd name="connsiteY444" fmla="*/ 697854 h 1413912"/>
              <a:gd name="connsiteX445" fmla="*/ 477237 w 941999"/>
              <a:gd name="connsiteY445" fmla="*/ 697854 h 1413912"/>
              <a:gd name="connsiteX446" fmla="*/ 479534 w 941999"/>
              <a:gd name="connsiteY446" fmla="*/ 697854 h 1413912"/>
              <a:gd name="connsiteX447" fmla="*/ 484058 w 941999"/>
              <a:gd name="connsiteY447" fmla="*/ 695592 h 1413912"/>
              <a:gd name="connsiteX448" fmla="*/ 487486 w 941999"/>
              <a:gd name="connsiteY448" fmla="*/ 692163 h 1413912"/>
              <a:gd name="connsiteX449" fmla="*/ 490879 w 941999"/>
              <a:gd name="connsiteY449" fmla="*/ 692163 h 1413912"/>
              <a:gd name="connsiteX450" fmla="*/ 493176 w 941999"/>
              <a:gd name="connsiteY450" fmla="*/ 694425 h 1413912"/>
              <a:gd name="connsiteX451" fmla="*/ 495438 w 941999"/>
              <a:gd name="connsiteY451" fmla="*/ 694425 h 1413912"/>
              <a:gd name="connsiteX452" fmla="*/ 499996 w 941999"/>
              <a:gd name="connsiteY452" fmla="*/ 693294 h 1413912"/>
              <a:gd name="connsiteX453" fmla="*/ 501127 w 941999"/>
              <a:gd name="connsiteY453" fmla="*/ 693294 h 1413912"/>
              <a:gd name="connsiteX454" fmla="*/ 503389 w 941999"/>
              <a:gd name="connsiteY454" fmla="*/ 691032 h 1413912"/>
              <a:gd name="connsiteX455" fmla="*/ 504520 w 941999"/>
              <a:gd name="connsiteY455" fmla="*/ 686472 h 1413912"/>
              <a:gd name="connsiteX456" fmla="*/ 510210 w 941999"/>
              <a:gd name="connsiteY456" fmla="*/ 684209 h 1413912"/>
              <a:gd name="connsiteX457" fmla="*/ 514769 w 941999"/>
              <a:gd name="connsiteY457" fmla="*/ 678518 h 1413912"/>
              <a:gd name="connsiteX458" fmla="*/ 515900 w 941999"/>
              <a:gd name="connsiteY458" fmla="*/ 675125 h 1413912"/>
              <a:gd name="connsiteX459" fmla="*/ 515900 w 941999"/>
              <a:gd name="connsiteY459" fmla="*/ 673994 h 1413912"/>
              <a:gd name="connsiteX460" fmla="*/ 515900 w 941999"/>
              <a:gd name="connsiteY460" fmla="*/ 672862 h 1413912"/>
              <a:gd name="connsiteX461" fmla="*/ 517031 w 941999"/>
              <a:gd name="connsiteY461" fmla="*/ 666040 h 1413912"/>
              <a:gd name="connsiteX462" fmla="*/ 520423 w 941999"/>
              <a:gd name="connsiteY462" fmla="*/ 661480 h 1413912"/>
              <a:gd name="connsiteX463" fmla="*/ 520423 w 941999"/>
              <a:gd name="connsiteY463" fmla="*/ 659218 h 1413912"/>
              <a:gd name="connsiteX464" fmla="*/ 520423 w 941999"/>
              <a:gd name="connsiteY464" fmla="*/ 655789 h 1413912"/>
              <a:gd name="connsiteX465" fmla="*/ 522720 w 941999"/>
              <a:gd name="connsiteY465" fmla="*/ 651264 h 1413912"/>
              <a:gd name="connsiteX466" fmla="*/ 520423 w 941999"/>
              <a:gd name="connsiteY466" fmla="*/ 650133 h 1413912"/>
              <a:gd name="connsiteX467" fmla="*/ 520423 w 941999"/>
              <a:gd name="connsiteY467" fmla="*/ 648967 h 1413912"/>
              <a:gd name="connsiteX468" fmla="*/ 521554 w 941999"/>
              <a:gd name="connsiteY468" fmla="*/ 647836 h 1413912"/>
              <a:gd name="connsiteX469" fmla="*/ 523851 w 941999"/>
              <a:gd name="connsiteY469" fmla="*/ 646704 h 1413912"/>
              <a:gd name="connsiteX470" fmla="*/ 522720 w 941999"/>
              <a:gd name="connsiteY470" fmla="*/ 643311 h 1413912"/>
              <a:gd name="connsiteX471" fmla="*/ 523851 w 941999"/>
              <a:gd name="connsiteY471" fmla="*/ 639882 h 1413912"/>
              <a:gd name="connsiteX472" fmla="*/ 521554 w 941999"/>
              <a:gd name="connsiteY472" fmla="*/ 636489 h 1413912"/>
              <a:gd name="connsiteX473" fmla="*/ 521554 w 941999"/>
              <a:gd name="connsiteY473" fmla="*/ 635357 h 1413912"/>
              <a:gd name="connsiteX474" fmla="*/ 524982 w 941999"/>
              <a:gd name="connsiteY474" fmla="*/ 629666 h 1413912"/>
              <a:gd name="connsiteX475" fmla="*/ 524982 w 941999"/>
              <a:gd name="connsiteY475" fmla="*/ 626237 h 1413912"/>
              <a:gd name="connsiteX476" fmla="*/ 526113 w 941999"/>
              <a:gd name="connsiteY476" fmla="*/ 625106 h 1413912"/>
              <a:gd name="connsiteX477" fmla="*/ 529506 w 941999"/>
              <a:gd name="connsiteY477" fmla="*/ 621713 h 1413912"/>
              <a:gd name="connsiteX478" fmla="*/ 529506 w 941999"/>
              <a:gd name="connsiteY478" fmla="*/ 620582 h 1413912"/>
              <a:gd name="connsiteX479" fmla="*/ 528375 w 941999"/>
              <a:gd name="connsiteY479" fmla="*/ 619415 h 1413912"/>
              <a:gd name="connsiteX480" fmla="*/ 526113 w 941999"/>
              <a:gd name="connsiteY480" fmla="*/ 620582 h 1413912"/>
              <a:gd name="connsiteX481" fmla="*/ 524982 w 941999"/>
              <a:gd name="connsiteY481" fmla="*/ 619415 h 1413912"/>
              <a:gd name="connsiteX482" fmla="*/ 526113 w 941999"/>
              <a:gd name="connsiteY482" fmla="*/ 616022 h 1413912"/>
              <a:gd name="connsiteX483" fmla="*/ 527244 w 941999"/>
              <a:gd name="connsiteY483" fmla="*/ 611462 h 1413912"/>
              <a:gd name="connsiteX484" fmla="*/ 526113 w 941999"/>
              <a:gd name="connsiteY484" fmla="*/ 609199 h 1413912"/>
              <a:gd name="connsiteX485" fmla="*/ 526113 w 941999"/>
              <a:gd name="connsiteY485" fmla="*/ 606937 h 1413912"/>
              <a:gd name="connsiteX486" fmla="*/ 524982 w 941999"/>
              <a:gd name="connsiteY486" fmla="*/ 605806 h 1413912"/>
              <a:gd name="connsiteX487" fmla="*/ 523851 w 941999"/>
              <a:gd name="connsiteY487" fmla="*/ 603508 h 1413912"/>
              <a:gd name="connsiteX488" fmla="*/ 523851 w 941999"/>
              <a:gd name="connsiteY488" fmla="*/ 602377 h 1413912"/>
              <a:gd name="connsiteX489" fmla="*/ 522720 w 941999"/>
              <a:gd name="connsiteY489" fmla="*/ 602377 h 1413912"/>
              <a:gd name="connsiteX490" fmla="*/ 519292 w 941999"/>
              <a:gd name="connsiteY490" fmla="*/ 601246 h 1413912"/>
              <a:gd name="connsiteX491" fmla="*/ 515900 w 941999"/>
              <a:gd name="connsiteY491" fmla="*/ 600115 h 1413912"/>
              <a:gd name="connsiteX492" fmla="*/ 512472 w 941999"/>
              <a:gd name="connsiteY492" fmla="*/ 595555 h 1413912"/>
              <a:gd name="connsiteX493" fmla="*/ 509079 w 941999"/>
              <a:gd name="connsiteY493" fmla="*/ 595555 h 1413912"/>
              <a:gd name="connsiteX494" fmla="*/ 506782 w 941999"/>
              <a:gd name="connsiteY494" fmla="*/ 593293 h 1413912"/>
              <a:gd name="connsiteX495" fmla="*/ 505651 w 941999"/>
              <a:gd name="connsiteY495" fmla="*/ 592161 h 1413912"/>
              <a:gd name="connsiteX496" fmla="*/ 504520 w 941999"/>
              <a:gd name="connsiteY496" fmla="*/ 585339 h 1413912"/>
              <a:gd name="connsiteX497" fmla="*/ 504520 w 941999"/>
              <a:gd name="connsiteY497" fmla="*/ 584208 h 1413912"/>
              <a:gd name="connsiteX498" fmla="*/ 502258 w 941999"/>
              <a:gd name="connsiteY498" fmla="*/ 583077 h 1413912"/>
              <a:gd name="connsiteX499" fmla="*/ 499996 w 941999"/>
              <a:gd name="connsiteY499" fmla="*/ 581910 h 1413912"/>
              <a:gd name="connsiteX500" fmla="*/ 495438 w 941999"/>
              <a:gd name="connsiteY500" fmla="*/ 581910 h 1413912"/>
              <a:gd name="connsiteX501" fmla="*/ 493176 w 941999"/>
              <a:gd name="connsiteY501" fmla="*/ 579648 h 1413912"/>
              <a:gd name="connsiteX502" fmla="*/ 492010 w 941999"/>
              <a:gd name="connsiteY502" fmla="*/ 575088 h 1413912"/>
              <a:gd name="connsiteX503" fmla="*/ 488617 w 941999"/>
              <a:gd name="connsiteY503" fmla="*/ 571694 h 1413912"/>
              <a:gd name="connsiteX504" fmla="*/ 488617 w 941999"/>
              <a:gd name="connsiteY504" fmla="*/ 570563 h 1413912"/>
              <a:gd name="connsiteX505" fmla="*/ 489748 w 941999"/>
              <a:gd name="connsiteY505" fmla="*/ 569432 h 1413912"/>
              <a:gd name="connsiteX506" fmla="*/ 492010 w 941999"/>
              <a:gd name="connsiteY506" fmla="*/ 568301 h 1413912"/>
              <a:gd name="connsiteX507" fmla="*/ 492010 w 941999"/>
              <a:gd name="connsiteY507" fmla="*/ 567134 h 1413912"/>
              <a:gd name="connsiteX508" fmla="*/ 493176 w 941999"/>
              <a:gd name="connsiteY508" fmla="*/ 566003 h 1413912"/>
              <a:gd name="connsiteX509" fmla="*/ 493176 w 941999"/>
              <a:gd name="connsiteY509" fmla="*/ 564872 h 1413912"/>
              <a:gd name="connsiteX510" fmla="*/ 493176 w 941999"/>
              <a:gd name="connsiteY510" fmla="*/ 561479 h 1413912"/>
              <a:gd name="connsiteX511" fmla="*/ 492010 w 941999"/>
              <a:gd name="connsiteY511" fmla="*/ 560312 h 1413912"/>
              <a:gd name="connsiteX512" fmla="*/ 489748 w 941999"/>
              <a:gd name="connsiteY512" fmla="*/ 558050 h 1413912"/>
              <a:gd name="connsiteX513" fmla="*/ 487486 w 941999"/>
              <a:gd name="connsiteY513" fmla="*/ 555788 h 1413912"/>
              <a:gd name="connsiteX514" fmla="*/ 487486 w 941999"/>
              <a:gd name="connsiteY514" fmla="*/ 553525 h 1413912"/>
              <a:gd name="connsiteX515" fmla="*/ 486355 w 941999"/>
              <a:gd name="connsiteY515" fmla="*/ 548965 h 1413912"/>
              <a:gd name="connsiteX516" fmla="*/ 485224 w 941999"/>
              <a:gd name="connsiteY516" fmla="*/ 547834 h 1413912"/>
              <a:gd name="connsiteX517" fmla="*/ 485224 w 941999"/>
              <a:gd name="connsiteY517" fmla="*/ 545536 h 1413912"/>
              <a:gd name="connsiteX518" fmla="*/ 488617 w 941999"/>
              <a:gd name="connsiteY518" fmla="*/ 539881 h 1413912"/>
              <a:gd name="connsiteX519" fmla="*/ 485224 w 941999"/>
              <a:gd name="connsiteY519" fmla="*/ 533058 h 1413912"/>
              <a:gd name="connsiteX520" fmla="*/ 486355 w 941999"/>
              <a:gd name="connsiteY520" fmla="*/ 529630 h 1413912"/>
              <a:gd name="connsiteX521" fmla="*/ 485224 w 941999"/>
              <a:gd name="connsiteY521" fmla="*/ 527367 h 1413912"/>
              <a:gd name="connsiteX522" fmla="*/ 484058 w 941999"/>
              <a:gd name="connsiteY522" fmla="*/ 521676 h 1413912"/>
              <a:gd name="connsiteX523" fmla="*/ 485224 w 941999"/>
              <a:gd name="connsiteY523" fmla="*/ 519414 h 1413912"/>
              <a:gd name="connsiteX524" fmla="*/ 485224 w 941999"/>
              <a:gd name="connsiteY524" fmla="*/ 518283 h 1413912"/>
              <a:gd name="connsiteX525" fmla="*/ 488617 w 941999"/>
              <a:gd name="connsiteY525" fmla="*/ 518283 h 1413912"/>
              <a:gd name="connsiteX526" fmla="*/ 488617 w 941999"/>
              <a:gd name="connsiteY526" fmla="*/ 515985 h 1413912"/>
              <a:gd name="connsiteX527" fmla="*/ 486355 w 941999"/>
              <a:gd name="connsiteY527" fmla="*/ 508031 h 1413912"/>
              <a:gd name="connsiteX528" fmla="*/ 487486 w 941999"/>
              <a:gd name="connsiteY528" fmla="*/ 502376 h 1413912"/>
              <a:gd name="connsiteX529" fmla="*/ 487486 w 941999"/>
              <a:gd name="connsiteY529" fmla="*/ 501244 h 1413912"/>
              <a:gd name="connsiteX530" fmla="*/ 486355 w 941999"/>
              <a:gd name="connsiteY530" fmla="*/ 500078 h 1413912"/>
              <a:gd name="connsiteX531" fmla="*/ 485224 w 941999"/>
              <a:gd name="connsiteY531" fmla="*/ 498947 h 1413912"/>
              <a:gd name="connsiteX532" fmla="*/ 485224 w 941999"/>
              <a:gd name="connsiteY532" fmla="*/ 496685 h 1413912"/>
              <a:gd name="connsiteX533" fmla="*/ 486355 w 941999"/>
              <a:gd name="connsiteY533" fmla="*/ 495553 h 1413912"/>
              <a:gd name="connsiteX534" fmla="*/ 487486 w 941999"/>
              <a:gd name="connsiteY534" fmla="*/ 493256 h 1413912"/>
              <a:gd name="connsiteX535" fmla="*/ 493176 w 941999"/>
              <a:gd name="connsiteY535" fmla="*/ 492125 h 1413912"/>
              <a:gd name="connsiteX536" fmla="*/ 495438 w 941999"/>
              <a:gd name="connsiteY536" fmla="*/ 492125 h 1413912"/>
              <a:gd name="connsiteX537" fmla="*/ 496568 w 941999"/>
              <a:gd name="connsiteY537" fmla="*/ 489862 h 1413912"/>
              <a:gd name="connsiteX538" fmla="*/ 497699 w 941999"/>
              <a:gd name="connsiteY538" fmla="*/ 486433 h 1413912"/>
              <a:gd name="connsiteX539" fmla="*/ 501127 w 941999"/>
              <a:gd name="connsiteY539" fmla="*/ 484171 h 1413912"/>
              <a:gd name="connsiteX540" fmla="*/ 502258 w 941999"/>
              <a:gd name="connsiteY540" fmla="*/ 477349 h 1413912"/>
              <a:gd name="connsiteX541" fmla="*/ 505651 w 941999"/>
              <a:gd name="connsiteY541" fmla="*/ 473955 h 1413912"/>
              <a:gd name="connsiteX542" fmla="*/ 505651 w 941999"/>
              <a:gd name="connsiteY542" fmla="*/ 472824 h 1413912"/>
              <a:gd name="connsiteX543" fmla="*/ 506782 w 941999"/>
              <a:gd name="connsiteY543" fmla="*/ 468264 h 1413912"/>
              <a:gd name="connsiteX544" fmla="*/ 507948 w 941999"/>
              <a:gd name="connsiteY544" fmla="*/ 467133 h 1413912"/>
              <a:gd name="connsiteX545" fmla="*/ 512472 w 941999"/>
              <a:gd name="connsiteY545" fmla="*/ 466002 h 1413912"/>
              <a:gd name="connsiteX546" fmla="*/ 514769 w 941999"/>
              <a:gd name="connsiteY546" fmla="*/ 463704 h 1413912"/>
              <a:gd name="connsiteX547" fmla="*/ 515900 w 941999"/>
              <a:gd name="connsiteY547" fmla="*/ 459180 h 1413912"/>
              <a:gd name="connsiteX548" fmla="*/ 517031 w 941999"/>
              <a:gd name="connsiteY548" fmla="*/ 458048 h 1413912"/>
              <a:gd name="connsiteX549" fmla="*/ 521554 w 941999"/>
              <a:gd name="connsiteY549" fmla="*/ 456882 h 1413912"/>
              <a:gd name="connsiteX550" fmla="*/ 523851 w 941999"/>
              <a:gd name="connsiteY550" fmla="*/ 455751 h 1413912"/>
              <a:gd name="connsiteX551" fmla="*/ 523851 w 941999"/>
              <a:gd name="connsiteY551" fmla="*/ 453488 h 1413912"/>
              <a:gd name="connsiteX552" fmla="*/ 528375 w 941999"/>
              <a:gd name="connsiteY552" fmla="*/ 451226 h 1413912"/>
              <a:gd name="connsiteX553" fmla="*/ 530672 w 941999"/>
              <a:gd name="connsiteY553" fmla="*/ 450095 h 1413912"/>
              <a:gd name="connsiteX554" fmla="*/ 531803 w 941999"/>
              <a:gd name="connsiteY554" fmla="*/ 447797 h 1413912"/>
              <a:gd name="connsiteX555" fmla="*/ 532934 w 941999"/>
              <a:gd name="connsiteY555" fmla="*/ 442141 h 1413912"/>
              <a:gd name="connsiteX556" fmla="*/ 532934 w 941999"/>
              <a:gd name="connsiteY556" fmla="*/ 439844 h 1413912"/>
              <a:gd name="connsiteX557" fmla="*/ 532934 w 941999"/>
              <a:gd name="connsiteY557" fmla="*/ 438713 h 1413912"/>
              <a:gd name="connsiteX558" fmla="*/ 530672 w 941999"/>
              <a:gd name="connsiteY558" fmla="*/ 433022 h 1413912"/>
              <a:gd name="connsiteX559" fmla="*/ 530672 w 941999"/>
              <a:gd name="connsiteY559" fmla="*/ 430759 h 1413912"/>
              <a:gd name="connsiteX560" fmla="*/ 535196 w 941999"/>
              <a:gd name="connsiteY560" fmla="*/ 425068 h 1413912"/>
              <a:gd name="connsiteX561" fmla="*/ 535196 w 941999"/>
              <a:gd name="connsiteY561" fmla="*/ 421675 h 1413912"/>
              <a:gd name="connsiteX562" fmla="*/ 534065 w 941999"/>
              <a:gd name="connsiteY562" fmla="*/ 415983 h 1413912"/>
              <a:gd name="connsiteX563" fmla="*/ 532934 w 941999"/>
              <a:gd name="connsiteY563" fmla="*/ 412590 h 1413912"/>
              <a:gd name="connsiteX564" fmla="*/ 531803 w 941999"/>
              <a:gd name="connsiteY564" fmla="*/ 405768 h 1413912"/>
              <a:gd name="connsiteX565" fmla="*/ 529506 w 941999"/>
              <a:gd name="connsiteY565" fmla="*/ 402339 h 1413912"/>
              <a:gd name="connsiteX566" fmla="*/ 528375 w 941999"/>
              <a:gd name="connsiteY566" fmla="*/ 402339 h 1413912"/>
              <a:gd name="connsiteX567" fmla="*/ 528375 w 941999"/>
              <a:gd name="connsiteY567" fmla="*/ 400077 h 1413912"/>
              <a:gd name="connsiteX568" fmla="*/ 528375 w 941999"/>
              <a:gd name="connsiteY568" fmla="*/ 395517 h 1413912"/>
              <a:gd name="connsiteX569" fmla="*/ 524982 w 941999"/>
              <a:gd name="connsiteY569" fmla="*/ 387563 h 1413912"/>
              <a:gd name="connsiteX570" fmla="*/ 524982 w 941999"/>
              <a:gd name="connsiteY570" fmla="*/ 385301 h 1413912"/>
              <a:gd name="connsiteX571" fmla="*/ 526113 w 941999"/>
              <a:gd name="connsiteY571" fmla="*/ 379610 h 1413912"/>
              <a:gd name="connsiteX572" fmla="*/ 523851 w 941999"/>
              <a:gd name="connsiteY572" fmla="*/ 377347 h 1413912"/>
              <a:gd name="connsiteX573" fmla="*/ 523851 w 941999"/>
              <a:gd name="connsiteY573" fmla="*/ 376216 h 1413912"/>
              <a:gd name="connsiteX574" fmla="*/ 519292 w 941999"/>
              <a:gd name="connsiteY574" fmla="*/ 371656 h 1413912"/>
              <a:gd name="connsiteX575" fmla="*/ 519292 w 941999"/>
              <a:gd name="connsiteY575" fmla="*/ 370525 h 1413912"/>
              <a:gd name="connsiteX576" fmla="*/ 519292 w 941999"/>
              <a:gd name="connsiteY576" fmla="*/ 365965 h 1413912"/>
              <a:gd name="connsiteX577" fmla="*/ 518161 w 941999"/>
              <a:gd name="connsiteY577" fmla="*/ 362572 h 1413912"/>
              <a:gd name="connsiteX578" fmla="*/ 512472 w 941999"/>
              <a:gd name="connsiteY578" fmla="*/ 356880 h 1413912"/>
              <a:gd name="connsiteX579" fmla="*/ 511341 w 941999"/>
              <a:gd name="connsiteY579" fmla="*/ 356880 h 1413912"/>
              <a:gd name="connsiteX580" fmla="*/ 510210 w 941999"/>
              <a:gd name="connsiteY580" fmla="*/ 353487 h 1413912"/>
              <a:gd name="connsiteX581" fmla="*/ 510210 w 941999"/>
              <a:gd name="connsiteY581" fmla="*/ 350058 h 1413912"/>
              <a:gd name="connsiteX582" fmla="*/ 513603 w 941999"/>
              <a:gd name="connsiteY582" fmla="*/ 346665 h 1413912"/>
              <a:gd name="connsiteX583" fmla="*/ 514769 w 941999"/>
              <a:gd name="connsiteY583" fmla="*/ 344367 h 1413912"/>
              <a:gd name="connsiteX584" fmla="*/ 514769 w 941999"/>
              <a:gd name="connsiteY584" fmla="*/ 342105 h 1413912"/>
              <a:gd name="connsiteX585" fmla="*/ 511341 w 941999"/>
              <a:gd name="connsiteY585" fmla="*/ 339842 h 1413912"/>
              <a:gd name="connsiteX586" fmla="*/ 510210 w 941999"/>
              <a:gd name="connsiteY586" fmla="*/ 338711 h 1413912"/>
              <a:gd name="connsiteX587" fmla="*/ 509079 w 941999"/>
              <a:gd name="connsiteY587" fmla="*/ 336414 h 1413912"/>
              <a:gd name="connsiteX588" fmla="*/ 510210 w 941999"/>
              <a:gd name="connsiteY588" fmla="*/ 334151 h 1413912"/>
              <a:gd name="connsiteX589" fmla="*/ 512472 w 941999"/>
              <a:gd name="connsiteY589" fmla="*/ 331889 h 1413912"/>
              <a:gd name="connsiteX590" fmla="*/ 514769 w 941999"/>
              <a:gd name="connsiteY590" fmla="*/ 330722 h 1413912"/>
              <a:gd name="connsiteX591" fmla="*/ 514769 w 941999"/>
              <a:gd name="connsiteY591" fmla="*/ 329591 h 1413912"/>
              <a:gd name="connsiteX592" fmla="*/ 515900 w 941999"/>
              <a:gd name="connsiteY592" fmla="*/ 328460 h 1413912"/>
              <a:gd name="connsiteX593" fmla="*/ 521554 w 941999"/>
              <a:gd name="connsiteY593" fmla="*/ 320507 h 1413912"/>
              <a:gd name="connsiteX594" fmla="*/ 522720 w 941999"/>
              <a:gd name="connsiteY594" fmla="*/ 318244 h 1413912"/>
              <a:gd name="connsiteX595" fmla="*/ 523851 w 941999"/>
              <a:gd name="connsiteY595" fmla="*/ 315982 h 1413912"/>
              <a:gd name="connsiteX596" fmla="*/ 523851 w 941999"/>
              <a:gd name="connsiteY596" fmla="*/ 314815 h 1413912"/>
              <a:gd name="connsiteX597" fmla="*/ 522720 w 941999"/>
              <a:gd name="connsiteY597" fmla="*/ 310291 h 1413912"/>
              <a:gd name="connsiteX598" fmla="*/ 524982 w 941999"/>
              <a:gd name="connsiteY598" fmla="*/ 306862 h 1413912"/>
              <a:gd name="connsiteX599" fmla="*/ 524982 w 941999"/>
              <a:gd name="connsiteY599" fmla="*/ 303469 h 1413912"/>
              <a:gd name="connsiteX600" fmla="*/ 526113 w 941999"/>
              <a:gd name="connsiteY600" fmla="*/ 303469 h 1413912"/>
              <a:gd name="connsiteX601" fmla="*/ 526113 w 941999"/>
              <a:gd name="connsiteY601" fmla="*/ 302337 h 1413912"/>
              <a:gd name="connsiteX602" fmla="*/ 526113 w 941999"/>
              <a:gd name="connsiteY602" fmla="*/ 301171 h 1413912"/>
              <a:gd name="connsiteX603" fmla="*/ 526113 w 941999"/>
              <a:gd name="connsiteY603" fmla="*/ 300040 h 1413912"/>
              <a:gd name="connsiteX604" fmla="*/ 522720 w 941999"/>
              <a:gd name="connsiteY604" fmla="*/ 297777 h 1413912"/>
              <a:gd name="connsiteX605" fmla="*/ 521554 w 941999"/>
              <a:gd name="connsiteY605" fmla="*/ 295515 h 1413912"/>
              <a:gd name="connsiteX606" fmla="*/ 522720 w 941999"/>
              <a:gd name="connsiteY606" fmla="*/ 290955 h 1413912"/>
              <a:gd name="connsiteX607" fmla="*/ 520423 w 941999"/>
              <a:gd name="connsiteY607" fmla="*/ 288693 h 1413912"/>
              <a:gd name="connsiteX608" fmla="*/ 513603 w 941999"/>
              <a:gd name="connsiteY608" fmla="*/ 284133 h 1413912"/>
              <a:gd name="connsiteX609" fmla="*/ 513603 w 941999"/>
              <a:gd name="connsiteY609" fmla="*/ 283002 h 1413912"/>
              <a:gd name="connsiteX610" fmla="*/ 512472 w 941999"/>
              <a:gd name="connsiteY610" fmla="*/ 283002 h 1413912"/>
              <a:gd name="connsiteX611" fmla="*/ 510210 w 941999"/>
              <a:gd name="connsiteY611" fmla="*/ 284133 h 1413912"/>
              <a:gd name="connsiteX612" fmla="*/ 507948 w 941999"/>
              <a:gd name="connsiteY612" fmla="*/ 284133 h 1413912"/>
              <a:gd name="connsiteX613" fmla="*/ 507948 w 941999"/>
              <a:gd name="connsiteY613" fmla="*/ 283002 h 1413912"/>
              <a:gd name="connsiteX614" fmla="*/ 507948 w 941999"/>
              <a:gd name="connsiteY614" fmla="*/ 278442 h 1413912"/>
              <a:gd name="connsiteX615" fmla="*/ 507948 w 941999"/>
              <a:gd name="connsiteY615" fmla="*/ 275048 h 1413912"/>
              <a:gd name="connsiteX616" fmla="*/ 504520 w 941999"/>
              <a:gd name="connsiteY616" fmla="*/ 269357 h 1413912"/>
              <a:gd name="connsiteX617" fmla="*/ 504520 w 941999"/>
              <a:gd name="connsiteY617" fmla="*/ 267095 h 1413912"/>
              <a:gd name="connsiteX618" fmla="*/ 503389 w 941999"/>
              <a:gd name="connsiteY618" fmla="*/ 261404 h 1413912"/>
              <a:gd name="connsiteX619" fmla="*/ 503389 w 941999"/>
              <a:gd name="connsiteY619" fmla="*/ 258010 h 1413912"/>
              <a:gd name="connsiteX620" fmla="*/ 504520 w 941999"/>
              <a:gd name="connsiteY620" fmla="*/ 254581 h 1413912"/>
              <a:gd name="connsiteX621" fmla="*/ 511341 w 941999"/>
              <a:gd name="connsiteY621" fmla="*/ 246628 h 1413912"/>
              <a:gd name="connsiteX622" fmla="*/ 512472 w 941999"/>
              <a:gd name="connsiteY622" fmla="*/ 245497 h 1413912"/>
              <a:gd name="connsiteX623" fmla="*/ 513603 w 941999"/>
              <a:gd name="connsiteY623" fmla="*/ 244366 h 1413912"/>
              <a:gd name="connsiteX624" fmla="*/ 520423 w 941999"/>
              <a:gd name="connsiteY624" fmla="*/ 244366 h 1413912"/>
              <a:gd name="connsiteX625" fmla="*/ 520423 w 941999"/>
              <a:gd name="connsiteY625" fmla="*/ 243234 h 1413912"/>
              <a:gd name="connsiteX626" fmla="*/ 517031 w 941999"/>
              <a:gd name="connsiteY626" fmla="*/ 240937 h 1413912"/>
              <a:gd name="connsiteX627" fmla="*/ 518161 w 941999"/>
              <a:gd name="connsiteY627" fmla="*/ 238674 h 1413912"/>
              <a:gd name="connsiteX628" fmla="*/ 519292 w 941999"/>
              <a:gd name="connsiteY628" fmla="*/ 237543 h 1413912"/>
              <a:gd name="connsiteX629" fmla="*/ 522720 w 941999"/>
              <a:gd name="connsiteY629" fmla="*/ 236412 h 1413912"/>
              <a:gd name="connsiteX630" fmla="*/ 524982 w 941999"/>
              <a:gd name="connsiteY630" fmla="*/ 234114 h 1413912"/>
              <a:gd name="connsiteX631" fmla="*/ 524982 w 941999"/>
              <a:gd name="connsiteY631" fmla="*/ 230721 h 1413912"/>
              <a:gd name="connsiteX632" fmla="*/ 527244 w 941999"/>
              <a:gd name="connsiteY632" fmla="*/ 223899 h 1413912"/>
              <a:gd name="connsiteX633" fmla="*/ 528375 w 941999"/>
              <a:gd name="connsiteY633" fmla="*/ 222767 h 1413912"/>
              <a:gd name="connsiteX634" fmla="*/ 530672 w 941999"/>
              <a:gd name="connsiteY634" fmla="*/ 215945 h 1413912"/>
              <a:gd name="connsiteX635" fmla="*/ 532934 w 941999"/>
              <a:gd name="connsiteY635" fmla="*/ 215945 h 1413912"/>
              <a:gd name="connsiteX636" fmla="*/ 534065 w 941999"/>
              <a:gd name="connsiteY636" fmla="*/ 217076 h 1413912"/>
              <a:gd name="connsiteX637" fmla="*/ 535196 w 941999"/>
              <a:gd name="connsiteY637" fmla="*/ 217076 h 1413912"/>
              <a:gd name="connsiteX638" fmla="*/ 536326 w 941999"/>
              <a:gd name="connsiteY638" fmla="*/ 213683 h 1413912"/>
              <a:gd name="connsiteX639" fmla="*/ 537493 w 941999"/>
              <a:gd name="connsiteY639" fmla="*/ 210254 h 1413912"/>
              <a:gd name="connsiteX640" fmla="*/ 545444 w 941999"/>
              <a:gd name="connsiteY640" fmla="*/ 204563 h 1413912"/>
              <a:gd name="connsiteX641" fmla="*/ 547706 w 941999"/>
              <a:gd name="connsiteY641" fmla="*/ 202301 h 1413912"/>
              <a:gd name="connsiteX642" fmla="*/ 547706 w 941999"/>
              <a:gd name="connsiteY642" fmla="*/ 198907 h 1413912"/>
              <a:gd name="connsiteX643" fmla="*/ 547706 w 941999"/>
              <a:gd name="connsiteY643" fmla="*/ 197776 h 1413912"/>
              <a:gd name="connsiteX644" fmla="*/ 547706 w 941999"/>
              <a:gd name="connsiteY644" fmla="*/ 195478 h 1413912"/>
              <a:gd name="connsiteX645" fmla="*/ 554527 w 941999"/>
              <a:gd name="connsiteY645" fmla="*/ 184131 h 1413912"/>
              <a:gd name="connsiteX646" fmla="*/ 555658 w 941999"/>
              <a:gd name="connsiteY646" fmla="*/ 183000 h 1413912"/>
              <a:gd name="connsiteX647" fmla="*/ 556789 w 941999"/>
              <a:gd name="connsiteY647" fmla="*/ 181834 h 1413912"/>
              <a:gd name="connsiteX648" fmla="*/ 555658 w 941999"/>
              <a:gd name="connsiteY648" fmla="*/ 179571 h 1413912"/>
              <a:gd name="connsiteX649" fmla="*/ 554527 w 941999"/>
              <a:gd name="connsiteY649" fmla="*/ 176178 h 1413912"/>
              <a:gd name="connsiteX650" fmla="*/ 555658 w 941999"/>
              <a:gd name="connsiteY650" fmla="*/ 175047 h 1413912"/>
              <a:gd name="connsiteX651" fmla="*/ 556789 w 941999"/>
              <a:gd name="connsiteY651" fmla="*/ 172749 h 1413912"/>
              <a:gd name="connsiteX652" fmla="*/ 556789 w 941999"/>
              <a:gd name="connsiteY652" fmla="*/ 170487 h 1413912"/>
              <a:gd name="connsiteX653" fmla="*/ 554527 w 941999"/>
              <a:gd name="connsiteY653" fmla="*/ 165927 h 1413912"/>
              <a:gd name="connsiteX654" fmla="*/ 554527 w 941999"/>
              <a:gd name="connsiteY654" fmla="*/ 164796 h 1413912"/>
              <a:gd name="connsiteX655" fmla="*/ 554527 w 941999"/>
              <a:gd name="connsiteY655" fmla="*/ 163664 h 1413912"/>
              <a:gd name="connsiteX656" fmla="*/ 555658 w 941999"/>
              <a:gd name="connsiteY656" fmla="*/ 161402 h 1413912"/>
              <a:gd name="connsiteX657" fmla="*/ 559050 w 941999"/>
              <a:gd name="connsiteY657" fmla="*/ 157973 h 1413912"/>
              <a:gd name="connsiteX658" fmla="*/ 562478 w 941999"/>
              <a:gd name="connsiteY658" fmla="*/ 153449 h 1413912"/>
              <a:gd name="connsiteX659" fmla="*/ 564740 w 941999"/>
              <a:gd name="connsiteY659" fmla="*/ 153449 h 1413912"/>
              <a:gd name="connsiteX660" fmla="*/ 565871 w 941999"/>
              <a:gd name="connsiteY660" fmla="*/ 151151 h 1413912"/>
              <a:gd name="connsiteX661" fmla="*/ 565871 w 941999"/>
              <a:gd name="connsiteY661" fmla="*/ 150020 h 1413912"/>
              <a:gd name="connsiteX662" fmla="*/ 567037 w 941999"/>
              <a:gd name="connsiteY662" fmla="*/ 146626 h 1413912"/>
              <a:gd name="connsiteX663" fmla="*/ 570430 w 941999"/>
              <a:gd name="connsiteY663" fmla="*/ 144329 h 1413912"/>
              <a:gd name="connsiteX664" fmla="*/ 572692 w 941999"/>
              <a:gd name="connsiteY664" fmla="*/ 143198 h 1413912"/>
              <a:gd name="connsiteX665" fmla="*/ 574989 w 941999"/>
              <a:gd name="connsiteY665" fmla="*/ 140935 h 1413912"/>
              <a:gd name="connsiteX666" fmla="*/ 579512 w 941999"/>
              <a:gd name="connsiteY666" fmla="*/ 135244 h 1413912"/>
              <a:gd name="connsiteX667" fmla="*/ 579512 w 941999"/>
              <a:gd name="connsiteY667" fmla="*/ 134113 h 1413912"/>
              <a:gd name="connsiteX668" fmla="*/ 579512 w 941999"/>
              <a:gd name="connsiteY668" fmla="*/ 132982 h 1413912"/>
              <a:gd name="connsiteX669" fmla="*/ 579512 w 941999"/>
              <a:gd name="connsiteY669" fmla="*/ 131851 h 1413912"/>
              <a:gd name="connsiteX670" fmla="*/ 580643 w 941999"/>
              <a:gd name="connsiteY670" fmla="*/ 129553 h 1413912"/>
              <a:gd name="connsiteX671" fmla="*/ 584071 w 941999"/>
              <a:gd name="connsiteY671" fmla="*/ 127291 h 1413912"/>
              <a:gd name="connsiteX672" fmla="*/ 584071 w 941999"/>
              <a:gd name="connsiteY672" fmla="*/ 123897 h 1413912"/>
              <a:gd name="connsiteX673" fmla="*/ 585202 w 941999"/>
              <a:gd name="connsiteY673" fmla="*/ 121600 h 1413912"/>
              <a:gd name="connsiteX674" fmla="*/ 586333 w 941999"/>
              <a:gd name="connsiteY674" fmla="*/ 122731 h 1413912"/>
              <a:gd name="connsiteX675" fmla="*/ 587464 w 941999"/>
              <a:gd name="connsiteY675" fmla="*/ 122731 h 1413912"/>
              <a:gd name="connsiteX676" fmla="*/ 587464 w 941999"/>
              <a:gd name="connsiteY676" fmla="*/ 126159 h 1413912"/>
              <a:gd name="connsiteX677" fmla="*/ 589761 w 941999"/>
              <a:gd name="connsiteY677" fmla="*/ 128422 h 1413912"/>
              <a:gd name="connsiteX678" fmla="*/ 590892 w 941999"/>
              <a:gd name="connsiteY678" fmla="*/ 128422 h 1413912"/>
              <a:gd name="connsiteX679" fmla="*/ 592023 w 941999"/>
              <a:gd name="connsiteY679" fmla="*/ 128422 h 1413912"/>
              <a:gd name="connsiteX680" fmla="*/ 594285 w 941999"/>
              <a:gd name="connsiteY680" fmla="*/ 127291 h 1413912"/>
              <a:gd name="connsiteX681" fmla="*/ 596582 w 941999"/>
              <a:gd name="connsiteY681" fmla="*/ 123897 h 1413912"/>
              <a:gd name="connsiteX682" fmla="*/ 597713 w 941999"/>
              <a:gd name="connsiteY682" fmla="*/ 123897 h 1413912"/>
              <a:gd name="connsiteX683" fmla="*/ 598844 w 941999"/>
              <a:gd name="connsiteY683" fmla="*/ 123897 h 1413912"/>
              <a:gd name="connsiteX684" fmla="*/ 598844 w 941999"/>
              <a:gd name="connsiteY684" fmla="*/ 126159 h 1413912"/>
              <a:gd name="connsiteX685" fmla="*/ 599975 w 941999"/>
              <a:gd name="connsiteY685" fmla="*/ 127291 h 1413912"/>
              <a:gd name="connsiteX686" fmla="*/ 602236 w 941999"/>
              <a:gd name="connsiteY686" fmla="*/ 126159 h 1413912"/>
              <a:gd name="connsiteX687" fmla="*/ 603403 w 941999"/>
              <a:gd name="connsiteY687" fmla="*/ 123897 h 1413912"/>
              <a:gd name="connsiteX688" fmla="*/ 603403 w 941999"/>
              <a:gd name="connsiteY688" fmla="*/ 121600 h 1413912"/>
              <a:gd name="connsiteX689" fmla="*/ 606795 w 941999"/>
              <a:gd name="connsiteY689" fmla="*/ 122731 h 1413912"/>
              <a:gd name="connsiteX690" fmla="*/ 609057 w 941999"/>
              <a:gd name="connsiteY690" fmla="*/ 122731 h 1413912"/>
              <a:gd name="connsiteX691" fmla="*/ 613616 w 941999"/>
              <a:gd name="connsiteY691" fmla="*/ 119337 h 1413912"/>
              <a:gd name="connsiteX692" fmla="*/ 614747 w 941999"/>
              <a:gd name="connsiteY692" fmla="*/ 120468 h 1413912"/>
              <a:gd name="connsiteX693" fmla="*/ 619306 w 941999"/>
              <a:gd name="connsiteY693" fmla="*/ 122731 h 1413912"/>
              <a:gd name="connsiteX694" fmla="*/ 620437 w 941999"/>
              <a:gd name="connsiteY694" fmla="*/ 122731 h 1413912"/>
              <a:gd name="connsiteX695" fmla="*/ 622698 w 941999"/>
              <a:gd name="connsiteY695" fmla="*/ 121600 h 1413912"/>
              <a:gd name="connsiteX696" fmla="*/ 628388 w 941999"/>
              <a:gd name="connsiteY696" fmla="*/ 119337 h 1413912"/>
              <a:gd name="connsiteX697" fmla="*/ 634078 w 941999"/>
              <a:gd name="connsiteY697" fmla="*/ 120468 h 1413912"/>
              <a:gd name="connsiteX698" fmla="*/ 635209 w 941999"/>
              <a:gd name="connsiteY698" fmla="*/ 119337 h 1413912"/>
              <a:gd name="connsiteX699" fmla="*/ 635209 w 941999"/>
              <a:gd name="connsiteY699" fmla="*/ 120468 h 1413912"/>
              <a:gd name="connsiteX700" fmla="*/ 636340 w 941999"/>
              <a:gd name="connsiteY700" fmla="*/ 118206 h 1413912"/>
              <a:gd name="connsiteX701" fmla="*/ 635209 w 941999"/>
              <a:gd name="connsiteY701" fmla="*/ 114777 h 1413912"/>
              <a:gd name="connsiteX702" fmla="*/ 637471 w 941999"/>
              <a:gd name="connsiteY702" fmla="*/ 113646 h 1413912"/>
              <a:gd name="connsiteX703" fmla="*/ 637471 w 941999"/>
              <a:gd name="connsiteY703" fmla="*/ 112515 h 1413912"/>
              <a:gd name="connsiteX704" fmla="*/ 643161 w 941999"/>
              <a:gd name="connsiteY704" fmla="*/ 111384 h 1413912"/>
              <a:gd name="connsiteX705" fmla="*/ 645422 w 941999"/>
              <a:gd name="connsiteY705" fmla="*/ 106824 h 1413912"/>
              <a:gd name="connsiteX706" fmla="*/ 647684 w 941999"/>
              <a:gd name="connsiteY706" fmla="*/ 105693 h 1413912"/>
              <a:gd name="connsiteX707" fmla="*/ 647684 w 941999"/>
              <a:gd name="connsiteY707" fmla="*/ 104561 h 1413912"/>
              <a:gd name="connsiteX708" fmla="*/ 647684 w 941999"/>
              <a:gd name="connsiteY708" fmla="*/ 102299 h 1413912"/>
              <a:gd name="connsiteX709" fmla="*/ 648850 w 941999"/>
              <a:gd name="connsiteY709" fmla="*/ 100001 h 1413912"/>
              <a:gd name="connsiteX710" fmla="*/ 649981 w 941999"/>
              <a:gd name="connsiteY710" fmla="*/ 98870 h 1413912"/>
              <a:gd name="connsiteX711" fmla="*/ 652243 w 941999"/>
              <a:gd name="connsiteY711" fmla="*/ 98870 h 1413912"/>
              <a:gd name="connsiteX712" fmla="*/ 652243 w 941999"/>
              <a:gd name="connsiteY712" fmla="*/ 97739 h 1413912"/>
              <a:gd name="connsiteX713" fmla="*/ 652243 w 941999"/>
              <a:gd name="connsiteY713" fmla="*/ 96608 h 1413912"/>
              <a:gd name="connsiteX714" fmla="*/ 652243 w 941999"/>
              <a:gd name="connsiteY714" fmla="*/ 95477 h 1413912"/>
              <a:gd name="connsiteX715" fmla="*/ 651112 w 941999"/>
              <a:gd name="connsiteY715" fmla="*/ 95477 h 1413912"/>
              <a:gd name="connsiteX716" fmla="*/ 646553 w 941999"/>
              <a:gd name="connsiteY716" fmla="*/ 95477 h 1413912"/>
              <a:gd name="connsiteX717" fmla="*/ 646553 w 941999"/>
              <a:gd name="connsiteY717" fmla="*/ 93179 h 1413912"/>
              <a:gd name="connsiteX718" fmla="*/ 647684 w 941999"/>
              <a:gd name="connsiteY718" fmla="*/ 92048 h 1413912"/>
              <a:gd name="connsiteX719" fmla="*/ 649981 w 941999"/>
              <a:gd name="connsiteY719" fmla="*/ 89786 h 1413912"/>
              <a:gd name="connsiteX720" fmla="*/ 655671 w 941999"/>
              <a:gd name="connsiteY720" fmla="*/ 89786 h 1413912"/>
              <a:gd name="connsiteX721" fmla="*/ 657933 w 941999"/>
              <a:gd name="connsiteY721" fmla="*/ 88655 h 1413912"/>
              <a:gd name="connsiteX722" fmla="*/ 663623 w 941999"/>
              <a:gd name="connsiteY722" fmla="*/ 87523 h 1413912"/>
              <a:gd name="connsiteX723" fmla="*/ 667015 w 941999"/>
              <a:gd name="connsiteY723" fmla="*/ 87523 h 1413912"/>
              <a:gd name="connsiteX724" fmla="*/ 669277 w 941999"/>
              <a:gd name="connsiteY724" fmla="*/ 86392 h 1413912"/>
              <a:gd name="connsiteX725" fmla="*/ 671574 w 941999"/>
              <a:gd name="connsiteY725" fmla="*/ 82963 h 1413912"/>
              <a:gd name="connsiteX726" fmla="*/ 672705 w 941999"/>
              <a:gd name="connsiteY726" fmla="*/ 82963 h 1413912"/>
              <a:gd name="connsiteX727" fmla="*/ 672705 w 941999"/>
              <a:gd name="connsiteY727" fmla="*/ 81832 h 1413912"/>
              <a:gd name="connsiteX728" fmla="*/ 673836 w 941999"/>
              <a:gd name="connsiteY728" fmla="*/ 78403 h 1413912"/>
              <a:gd name="connsiteX729" fmla="*/ 674967 w 941999"/>
              <a:gd name="connsiteY729" fmla="*/ 76141 h 1413912"/>
              <a:gd name="connsiteX730" fmla="*/ 676098 w 941999"/>
              <a:gd name="connsiteY730" fmla="*/ 76141 h 1413912"/>
              <a:gd name="connsiteX731" fmla="*/ 678395 w 941999"/>
              <a:gd name="connsiteY731" fmla="*/ 77272 h 1413912"/>
              <a:gd name="connsiteX732" fmla="*/ 679526 w 941999"/>
              <a:gd name="connsiteY732" fmla="*/ 77272 h 1413912"/>
              <a:gd name="connsiteX733" fmla="*/ 679526 w 941999"/>
              <a:gd name="connsiteY733" fmla="*/ 71581 h 1413912"/>
              <a:gd name="connsiteX734" fmla="*/ 679526 w 941999"/>
              <a:gd name="connsiteY734" fmla="*/ 70450 h 1413912"/>
              <a:gd name="connsiteX735" fmla="*/ 681788 w 941999"/>
              <a:gd name="connsiteY735" fmla="*/ 68188 h 1413912"/>
              <a:gd name="connsiteX736" fmla="*/ 681788 w 941999"/>
              <a:gd name="connsiteY736" fmla="*/ 64794 h 1413912"/>
              <a:gd name="connsiteX737" fmla="*/ 681788 w 941999"/>
              <a:gd name="connsiteY737" fmla="*/ 63628 h 1413912"/>
              <a:gd name="connsiteX738" fmla="*/ 682919 w 941999"/>
              <a:gd name="connsiteY738" fmla="*/ 62496 h 1413912"/>
              <a:gd name="connsiteX739" fmla="*/ 685216 w 941999"/>
              <a:gd name="connsiteY739" fmla="*/ 61365 h 1413912"/>
              <a:gd name="connsiteX740" fmla="*/ 687477 w 941999"/>
              <a:gd name="connsiteY740" fmla="*/ 60234 h 1413912"/>
              <a:gd name="connsiteX741" fmla="*/ 690870 w 941999"/>
              <a:gd name="connsiteY741" fmla="*/ 55674 h 1413912"/>
              <a:gd name="connsiteX742" fmla="*/ 692001 w 941999"/>
              <a:gd name="connsiteY742" fmla="*/ 53412 h 1413912"/>
              <a:gd name="connsiteX743" fmla="*/ 696560 w 941999"/>
              <a:gd name="connsiteY743" fmla="*/ 50018 h 1413912"/>
              <a:gd name="connsiteX744" fmla="*/ 698822 w 941999"/>
              <a:gd name="connsiteY744" fmla="*/ 48887 h 1413912"/>
              <a:gd name="connsiteX745" fmla="*/ 699988 w 941999"/>
              <a:gd name="connsiteY745" fmla="*/ 43196 h 1413912"/>
              <a:gd name="connsiteX746" fmla="*/ 699988 w 941999"/>
              <a:gd name="connsiteY746" fmla="*/ 42065 h 1413912"/>
              <a:gd name="connsiteX747" fmla="*/ 703381 w 941999"/>
              <a:gd name="connsiteY747" fmla="*/ 38636 h 1413912"/>
              <a:gd name="connsiteX748" fmla="*/ 702250 w 941999"/>
              <a:gd name="connsiteY748" fmla="*/ 35243 h 1413912"/>
              <a:gd name="connsiteX749" fmla="*/ 701119 w 941999"/>
              <a:gd name="connsiteY749" fmla="*/ 34076 h 1413912"/>
              <a:gd name="connsiteX750" fmla="*/ 696560 w 941999"/>
              <a:gd name="connsiteY750" fmla="*/ 30683 h 1413912"/>
              <a:gd name="connsiteX751" fmla="*/ 695429 w 941999"/>
              <a:gd name="connsiteY751" fmla="*/ 29552 h 1413912"/>
              <a:gd name="connsiteX752" fmla="*/ 693167 w 941999"/>
              <a:gd name="connsiteY752" fmla="*/ 26123 h 1413912"/>
              <a:gd name="connsiteX753" fmla="*/ 690870 w 941999"/>
              <a:gd name="connsiteY753" fmla="*/ 23860 h 1413912"/>
              <a:gd name="connsiteX754" fmla="*/ 692001 w 941999"/>
              <a:gd name="connsiteY754" fmla="*/ 19336 h 1413912"/>
              <a:gd name="connsiteX755" fmla="*/ 692001 w 941999"/>
              <a:gd name="connsiteY755" fmla="*/ 15907 h 1413912"/>
              <a:gd name="connsiteX756" fmla="*/ 695429 w 941999"/>
              <a:gd name="connsiteY756" fmla="*/ 14776 h 1413912"/>
              <a:gd name="connsiteX757" fmla="*/ 695429 w 941999"/>
              <a:gd name="connsiteY757" fmla="*/ 13645 h 1413912"/>
              <a:gd name="connsiteX758" fmla="*/ 694298 w 941999"/>
              <a:gd name="connsiteY758" fmla="*/ 11347 h 1413912"/>
              <a:gd name="connsiteX759" fmla="*/ 694298 w 941999"/>
              <a:gd name="connsiteY759" fmla="*/ 5691 h 1413912"/>
              <a:gd name="connsiteX760" fmla="*/ 697691 w 941999"/>
              <a:gd name="connsiteY760" fmla="*/ 2262 h 1413912"/>
              <a:gd name="connsiteX761" fmla="*/ 699988 w 941999"/>
              <a:gd name="connsiteY761" fmla="*/ 0 h 1413912"/>
              <a:gd name="connsiteX762" fmla="*/ 702250 w 941999"/>
              <a:gd name="connsiteY762" fmla="*/ 1131 h 1413912"/>
              <a:gd name="connsiteX763" fmla="*/ 704512 w 941999"/>
              <a:gd name="connsiteY763" fmla="*/ 5691 h 1413912"/>
              <a:gd name="connsiteX764" fmla="*/ 710201 w 941999"/>
              <a:gd name="connsiteY764" fmla="*/ 10216 h 1413912"/>
              <a:gd name="connsiteX765" fmla="*/ 713594 w 941999"/>
              <a:gd name="connsiteY765" fmla="*/ 11347 h 1413912"/>
              <a:gd name="connsiteX766" fmla="*/ 714760 w 941999"/>
              <a:gd name="connsiteY766" fmla="*/ 11347 h 1413912"/>
              <a:gd name="connsiteX767" fmla="*/ 721546 w 941999"/>
              <a:gd name="connsiteY767" fmla="*/ 18169 h 1413912"/>
              <a:gd name="connsiteX768" fmla="*/ 726105 w 941999"/>
              <a:gd name="connsiteY768" fmla="*/ 20467 h 1413912"/>
              <a:gd name="connsiteX769" fmla="*/ 726105 w 941999"/>
              <a:gd name="connsiteY769" fmla="*/ 21598 h 1413912"/>
              <a:gd name="connsiteX770" fmla="*/ 730663 w 941999"/>
              <a:gd name="connsiteY770" fmla="*/ 24992 h 1413912"/>
              <a:gd name="connsiteX771" fmla="*/ 737484 w 941999"/>
              <a:gd name="connsiteY771" fmla="*/ 28420 h 1413912"/>
              <a:gd name="connsiteX772" fmla="*/ 738615 w 941999"/>
              <a:gd name="connsiteY772" fmla="*/ 28420 h 1413912"/>
              <a:gd name="connsiteX773" fmla="*/ 742008 w 941999"/>
              <a:gd name="connsiteY773" fmla="*/ 27289 h 1413912"/>
              <a:gd name="connsiteX774" fmla="*/ 743139 w 941999"/>
              <a:gd name="connsiteY774" fmla="*/ 27289 h 1413912"/>
              <a:gd name="connsiteX775" fmla="*/ 746567 w 941999"/>
              <a:gd name="connsiteY775" fmla="*/ 29552 h 1413912"/>
              <a:gd name="connsiteX776" fmla="*/ 751090 w 941999"/>
              <a:gd name="connsiteY776" fmla="*/ 29552 h 1413912"/>
              <a:gd name="connsiteX777" fmla="*/ 753387 w 941999"/>
              <a:gd name="connsiteY777" fmla="*/ 27289 h 1413912"/>
              <a:gd name="connsiteX778" fmla="*/ 755649 w 941999"/>
              <a:gd name="connsiteY778" fmla="*/ 27289 h 1413912"/>
              <a:gd name="connsiteX779" fmla="*/ 761339 w 941999"/>
              <a:gd name="connsiteY779" fmla="*/ 28420 h 1413912"/>
              <a:gd name="connsiteX780" fmla="*/ 762470 w 941999"/>
              <a:gd name="connsiteY780" fmla="*/ 29552 h 1413912"/>
              <a:gd name="connsiteX781" fmla="*/ 763601 w 941999"/>
              <a:gd name="connsiteY781" fmla="*/ 28420 h 1413912"/>
              <a:gd name="connsiteX782" fmla="*/ 765863 w 941999"/>
              <a:gd name="connsiteY782" fmla="*/ 29552 h 1413912"/>
              <a:gd name="connsiteX783" fmla="*/ 769291 w 941999"/>
              <a:gd name="connsiteY783" fmla="*/ 28420 h 1413912"/>
              <a:gd name="connsiteX784" fmla="*/ 773814 w 941999"/>
              <a:gd name="connsiteY784" fmla="*/ 30683 h 1413912"/>
              <a:gd name="connsiteX785" fmla="*/ 774980 w 941999"/>
              <a:gd name="connsiteY785" fmla="*/ 30683 h 1413912"/>
              <a:gd name="connsiteX786" fmla="*/ 779504 w 941999"/>
              <a:gd name="connsiteY786" fmla="*/ 32945 h 1413912"/>
              <a:gd name="connsiteX787" fmla="*/ 780635 w 941999"/>
              <a:gd name="connsiteY787" fmla="*/ 31814 h 1413912"/>
              <a:gd name="connsiteX788" fmla="*/ 781801 w 941999"/>
              <a:gd name="connsiteY788" fmla="*/ 31814 h 1413912"/>
              <a:gd name="connsiteX789" fmla="*/ 781801 w 941999"/>
              <a:gd name="connsiteY789" fmla="*/ 36374 h 1413912"/>
              <a:gd name="connsiteX790" fmla="*/ 782932 w 941999"/>
              <a:gd name="connsiteY790" fmla="*/ 36374 h 1413912"/>
              <a:gd name="connsiteX791" fmla="*/ 782932 w 941999"/>
              <a:gd name="connsiteY791" fmla="*/ 37505 h 1413912"/>
              <a:gd name="connsiteX792" fmla="*/ 786325 w 941999"/>
              <a:gd name="connsiteY792" fmla="*/ 39767 h 1413912"/>
              <a:gd name="connsiteX793" fmla="*/ 788586 w 941999"/>
              <a:gd name="connsiteY793" fmla="*/ 39767 h 1413912"/>
              <a:gd name="connsiteX794" fmla="*/ 790884 w 941999"/>
              <a:gd name="connsiteY794" fmla="*/ 39767 h 1413912"/>
              <a:gd name="connsiteX795" fmla="*/ 790884 w 941999"/>
              <a:gd name="connsiteY795" fmla="*/ 42065 h 1413912"/>
              <a:gd name="connsiteX796" fmla="*/ 793145 w 941999"/>
              <a:gd name="connsiteY796" fmla="*/ 45458 h 1413912"/>
              <a:gd name="connsiteX797" fmla="*/ 793145 w 941999"/>
              <a:gd name="connsiteY797" fmla="*/ 47721 h 1413912"/>
              <a:gd name="connsiteX798" fmla="*/ 794276 w 941999"/>
              <a:gd name="connsiteY798" fmla="*/ 50018 h 1413912"/>
              <a:gd name="connsiteX799" fmla="*/ 793145 w 941999"/>
              <a:gd name="connsiteY799" fmla="*/ 50018 h 1413912"/>
              <a:gd name="connsiteX800" fmla="*/ 794276 w 941999"/>
              <a:gd name="connsiteY800" fmla="*/ 51150 h 1413912"/>
              <a:gd name="connsiteX801" fmla="*/ 793145 w 941999"/>
              <a:gd name="connsiteY801" fmla="*/ 53412 h 1413912"/>
              <a:gd name="connsiteX802" fmla="*/ 793145 w 941999"/>
              <a:gd name="connsiteY802" fmla="*/ 54543 h 1413912"/>
              <a:gd name="connsiteX803" fmla="*/ 792014 w 941999"/>
              <a:gd name="connsiteY803" fmla="*/ 56841 h 1413912"/>
              <a:gd name="connsiteX804" fmla="*/ 793145 w 941999"/>
              <a:gd name="connsiteY804" fmla="*/ 56841 h 1413912"/>
              <a:gd name="connsiteX805" fmla="*/ 793145 w 941999"/>
              <a:gd name="connsiteY805" fmla="*/ 60234 h 1413912"/>
              <a:gd name="connsiteX806" fmla="*/ 790884 w 941999"/>
              <a:gd name="connsiteY806" fmla="*/ 61365 h 1413912"/>
              <a:gd name="connsiteX807" fmla="*/ 790884 w 941999"/>
              <a:gd name="connsiteY807" fmla="*/ 62496 h 1413912"/>
              <a:gd name="connsiteX808" fmla="*/ 788586 w 941999"/>
              <a:gd name="connsiteY808" fmla="*/ 62496 h 1413912"/>
              <a:gd name="connsiteX809" fmla="*/ 788586 w 941999"/>
              <a:gd name="connsiteY809" fmla="*/ 64794 h 1413912"/>
              <a:gd name="connsiteX810" fmla="*/ 786325 w 941999"/>
              <a:gd name="connsiteY810" fmla="*/ 67056 h 1413912"/>
              <a:gd name="connsiteX811" fmla="*/ 782932 w 941999"/>
              <a:gd name="connsiteY811" fmla="*/ 70450 h 1413912"/>
              <a:gd name="connsiteX812" fmla="*/ 781801 w 941999"/>
              <a:gd name="connsiteY812" fmla="*/ 72748 h 1413912"/>
              <a:gd name="connsiteX813" fmla="*/ 781801 w 941999"/>
              <a:gd name="connsiteY813" fmla="*/ 76141 h 1413912"/>
              <a:gd name="connsiteX814" fmla="*/ 771552 w 941999"/>
              <a:gd name="connsiteY814" fmla="*/ 94346 h 1413912"/>
              <a:gd name="connsiteX815" fmla="*/ 769291 w 941999"/>
              <a:gd name="connsiteY815" fmla="*/ 100001 h 1413912"/>
              <a:gd name="connsiteX816" fmla="*/ 769291 w 941999"/>
              <a:gd name="connsiteY816" fmla="*/ 101133 h 1413912"/>
              <a:gd name="connsiteX817" fmla="*/ 767029 w 941999"/>
              <a:gd name="connsiteY817" fmla="*/ 103430 h 1413912"/>
              <a:gd name="connsiteX818" fmla="*/ 767029 w 941999"/>
              <a:gd name="connsiteY818" fmla="*/ 105693 h 1413912"/>
              <a:gd name="connsiteX819" fmla="*/ 765863 w 941999"/>
              <a:gd name="connsiteY819" fmla="*/ 107955 h 1413912"/>
              <a:gd name="connsiteX820" fmla="*/ 765863 w 941999"/>
              <a:gd name="connsiteY820" fmla="*/ 109121 h 1413912"/>
              <a:gd name="connsiteX821" fmla="*/ 769291 w 941999"/>
              <a:gd name="connsiteY821" fmla="*/ 107955 h 1413912"/>
              <a:gd name="connsiteX822" fmla="*/ 769291 w 941999"/>
              <a:gd name="connsiteY822" fmla="*/ 110253 h 1413912"/>
              <a:gd name="connsiteX823" fmla="*/ 769291 w 941999"/>
              <a:gd name="connsiteY823" fmla="*/ 113646 h 1413912"/>
              <a:gd name="connsiteX824" fmla="*/ 770421 w 941999"/>
              <a:gd name="connsiteY824" fmla="*/ 113646 h 1413912"/>
              <a:gd name="connsiteX825" fmla="*/ 771552 w 941999"/>
              <a:gd name="connsiteY825" fmla="*/ 115944 h 1413912"/>
              <a:gd name="connsiteX826" fmla="*/ 777242 w 941999"/>
              <a:gd name="connsiteY826" fmla="*/ 115944 h 1413912"/>
              <a:gd name="connsiteX827" fmla="*/ 778373 w 941999"/>
              <a:gd name="connsiteY827" fmla="*/ 115944 h 1413912"/>
              <a:gd name="connsiteX828" fmla="*/ 778373 w 941999"/>
              <a:gd name="connsiteY828" fmla="*/ 117075 h 1413912"/>
              <a:gd name="connsiteX829" fmla="*/ 778373 w 941999"/>
              <a:gd name="connsiteY829" fmla="*/ 120468 h 1413912"/>
              <a:gd name="connsiteX830" fmla="*/ 778373 w 941999"/>
              <a:gd name="connsiteY830" fmla="*/ 122731 h 1413912"/>
              <a:gd name="connsiteX831" fmla="*/ 780635 w 941999"/>
              <a:gd name="connsiteY831" fmla="*/ 125028 h 1413912"/>
              <a:gd name="connsiteX832" fmla="*/ 781801 w 941999"/>
              <a:gd name="connsiteY832" fmla="*/ 129553 h 1413912"/>
              <a:gd name="connsiteX833" fmla="*/ 781801 w 941999"/>
              <a:gd name="connsiteY833" fmla="*/ 130684 h 1413912"/>
              <a:gd name="connsiteX834" fmla="*/ 784063 w 941999"/>
              <a:gd name="connsiteY834" fmla="*/ 129553 h 1413912"/>
              <a:gd name="connsiteX835" fmla="*/ 786325 w 941999"/>
              <a:gd name="connsiteY835" fmla="*/ 129553 h 1413912"/>
              <a:gd name="connsiteX836" fmla="*/ 782932 w 941999"/>
              <a:gd name="connsiteY836" fmla="*/ 130684 h 1413912"/>
              <a:gd name="connsiteX837" fmla="*/ 781801 w 941999"/>
              <a:gd name="connsiteY837" fmla="*/ 131851 h 1413912"/>
              <a:gd name="connsiteX838" fmla="*/ 781801 w 941999"/>
              <a:gd name="connsiteY838" fmla="*/ 137506 h 1413912"/>
              <a:gd name="connsiteX839" fmla="*/ 779504 w 941999"/>
              <a:gd name="connsiteY839" fmla="*/ 140935 h 1413912"/>
              <a:gd name="connsiteX840" fmla="*/ 774980 w 941999"/>
              <a:gd name="connsiteY840" fmla="*/ 140935 h 1413912"/>
              <a:gd name="connsiteX841" fmla="*/ 774980 w 941999"/>
              <a:gd name="connsiteY841" fmla="*/ 142066 h 1413912"/>
              <a:gd name="connsiteX842" fmla="*/ 773814 w 941999"/>
              <a:gd name="connsiteY842" fmla="*/ 143198 h 1413912"/>
              <a:gd name="connsiteX843" fmla="*/ 773814 w 941999"/>
              <a:gd name="connsiteY843" fmla="*/ 144329 h 1413912"/>
              <a:gd name="connsiteX844" fmla="*/ 776111 w 941999"/>
              <a:gd name="connsiteY844" fmla="*/ 145495 h 1413912"/>
              <a:gd name="connsiteX845" fmla="*/ 778373 w 941999"/>
              <a:gd name="connsiteY845" fmla="*/ 146626 h 1413912"/>
              <a:gd name="connsiteX846" fmla="*/ 780635 w 941999"/>
              <a:gd name="connsiteY846" fmla="*/ 152282 h 1413912"/>
              <a:gd name="connsiteX847" fmla="*/ 779504 w 941999"/>
              <a:gd name="connsiteY847" fmla="*/ 160236 h 1413912"/>
              <a:gd name="connsiteX848" fmla="*/ 778373 w 941999"/>
              <a:gd name="connsiteY848" fmla="*/ 161402 h 1413912"/>
              <a:gd name="connsiteX849" fmla="*/ 779504 w 941999"/>
              <a:gd name="connsiteY849" fmla="*/ 162533 h 1413912"/>
              <a:gd name="connsiteX850" fmla="*/ 781801 w 941999"/>
              <a:gd name="connsiteY850" fmla="*/ 163664 h 1413912"/>
              <a:gd name="connsiteX851" fmla="*/ 785194 w 941999"/>
              <a:gd name="connsiteY851" fmla="*/ 163664 h 1413912"/>
              <a:gd name="connsiteX852" fmla="*/ 787456 w 941999"/>
              <a:gd name="connsiteY852" fmla="*/ 163664 h 1413912"/>
              <a:gd name="connsiteX853" fmla="*/ 789753 w 941999"/>
              <a:gd name="connsiteY853" fmla="*/ 165927 h 1413912"/>
              <a:gd name="connsiteX854" fmla="*/ 793145 w 941999"/>
              <a:gd name="connsiteY854" fmla="*/ 165927 h 1413912"/>
              <a:gd name="connsiteX855" fmla="*/ 796573 w 941999"/>
              <a:gd name="connsiteY855" fmla="*/ 168224 h 1413912"/>
              <a:gd name="connsiteX856" fmla="*/ 796573 w 941999"/>
              <a:gd name="connsiteY856" fmla="*/ 169356 h 1413912"/>
              <a:gd name="connsiteX857" fmla="*/ 794276 w 941999"/>
              <a:gd name="connsiteY857" fmla="*/ 169356 h 1413912"/>
              <a:gd name="connsiteX858" fmla="*/ 793145 w 941999"/>
              <a:gd name="connsiteY858" fmla="*/ 170487 h 1413912"/>
              <a:gd name="connsiteX859" fmla="*/ 792014 w 941999"/>
              <a:gd name="connsiteY859" fmla="*/ 176178 h 1413912"/>
              <a:gd name="connsiteX860" fmla="*/ 794276 w 941999"/>
              <a:gd name="connsiteY860" fmla="*/ 178440 h 1413912"/>
              <a:gd name="connsiteX861" fmla="*/ 792014 w 941999"/>
              <a:gd name="connsiteY861" fmla="*/ 181834 h 1413912"/>
              <a:gd name="connsiteX862" fmla="*/ 786325 w 941999"/>
              <a:gd name="connsiteY862" fmla="*/ 187525 h 1413912"/>
              <a:gd name="connsiteX863" fmla="*/ 786325 w 941999"/>
              <a:gd name="connsiteY863" fmla="*/ 188656 h 1413912"/>
              <a:gd name="connsiteX864" fmla="*/ 788586 w 941999"/>
              <a:gd name="connsiteY864" fmla="*/ 186394 h 1413912"/>
              <a:gd name="connsiteX865" fmla="*/ 788586 w 941999"/>
              <a:gd name="connsiteY865" fmla="*/ 187525 h 1413912"/>
              <a:gd name="connsiteX866" fmla="*/ 789753 w 941999"/>
              <a:gd name="connsiteY866" fmla="*/ 187525 h 1413912"/>
              <a:gd name="connsiteX867" fmla="*/ 790884 w 941999"/>
              <a:gd name="connsiteY867" fmla="*/ 190954 h 1413912"/>
              <a:gd name="connsiteX868" fmla="*/ 790884 w 941999"/>
              <a:gd name="connsiteY868" fmla="*/ 192085 h 1413912"/>
              <a:gd name="connsiteX869" fmla="*/ 792014 w 941999"/>
              <a:gd name="connsiteY869" fmla="*/ 193216 h 1413912"/>
              <a:gd name="connsiteX870" fmla="*/ 793145 w 941999"/>
              <a:gd name="connsiteY870" fmla="*/ 194347 h 1413912"/>
              <a:gd name="connsiteX871" fmla="*/ 793145 w 941999"/>
              <a:gd name="connsiteY871" fmla="*/ 195478 h 1413912"/>
              <a:gd name="connsiteX872" fmla="*/ 794276 w 941999"/>
              <a:gd name="connsiteY872" fmla="*/ 197776 h 1413912"/>
              <a:gd name="connsiteX873" fmla="*/ 795407 w 941999"/>
              <a:gd name="connsiteY873" fmla="*/ 200038 h 1413912"/>
              <a:gd name="connsiteX874" fmla="*/ 797704 w 941999"/>
              <a:gd name="connsiteY874" fmla="*/ 202301 h 1413912"/>
              <a:gd name="connsiteX875" fmla="*/ 799966 w 941999"/>
              <a:gd name="connsiteY875" fmla="*/ 206861 h 1413912"/>
              <a:gd name="connsiteX876" fmla="*/ 797704 w 941999"/>
              <a:gd name="connsiteY876" fmla="*/ 212552 h 1413912"/>
              <a:gd name="connsiteX877" fmla="*/ 796573 w 941999"/>
              <a:gd name="connsiteY877" fmla="*/ 212552 h 1413912"/>
              <a:gd name="connsiteX878" fmla="*/ 796573 w 941999"/>
              <a:gd name="connsiteY878" fmla="*/ 213683 h 1413912"/>
              <a:gd name="connsiteX879" fmla="*/ 795407 w 941999"/>
              <a:gd name="connsiteY879" fmla="*/ 213683 h 1413912"/>
              <a:gd name="connsiteX880" fmla="*/ 795407 w 941999"/>
              <a:gd name="connsiteY880" fmla="*/ 214814 h 1413912"/>
              <a:gd name="connsiteX881" fmla="*/ 794276 w 941999"/>
              <a:gd name="connsiteY881" fmla="*/ 215945 h 1413912"/>
              <a:gd name="connsiteX882" fmla="*/ 795407 w 941999"/>
              <a:gd name="connsiteY882" fmla="*/ 218207 h 1413912"/>
              <a:gd name="connsiteX883" fmla="*/ 796573 w 941999"/>
              <a:gd name="connsiteY883" fmla="*/ 220505 h 1413912"/>
              <a:gd name="connsiteX884" fmla="*/ 793145 w 941999"/>
              <a:gd name="connsiteY884" fmla="*/ 222767 h 1413912"/>
              <a:gd name="connsiteX885" fmla="*/ 793145 w 941999"/>
              <a:gd name="connsiteY885" fmla="*/ 223899 h 1413912"/>
              <a:gd name="connsiteX886" fmla="*/ 794276 w 941999"/>
              <a:gd name="connsiteY886" fmla="*/ 223899 h 1413912"/>
              <a:gd name="connsiteX887" fmla="*/ 796573 w 941999"/>
              <a:gd name="connsiteY887" fmla="*/ 222767 h 1413912"/>
              <a:gd name="connsiteX888" fmla="*/ 798835 w 941999"/>
              <a:gd name="connsiteY888" fmla="*/ 221636 h 1413912"/>
              <a:gd name="connsiteX889" fmla="*/ 801097 w 941999"/>
              <a:gd name="connsiteY889" fmla="*/ 221636 h 1413912"/>
              <a:gd name="connsiteX890" fmla="*/ 803359 w 941999"/>
              <a:gd name="connsiteY890" fmla="*/ 220505 h 1413912"/>
              <a:gd name="connsiteX891" fmla="*/ 804525 w 941999"/>
              <a:gd name="connsiteY891" fmla="*/ 221636 h 1413912"/>
              <a:gd name="connsiteX892" fmla="*/ 805656 w 941999"/>
              <a:gd name="connsiteY892" fmla="*/ 220505 h 1413912"/>
              <a:gd name="connsiteX893" fmla="*/ 805656 w 941999"/>
              <a:gd name="connsiteY893" fmla="*/ 221636 h 1413912"/>
              <a:gd name="connsiteX894" fmla="*/ 807918 w 941999"/>
              <a:gd name="connsiteY894" fmla="*/ 222767 h 1413912"/>
              <a:gd name="connsiteX895" fmla="*/ 809049 w 941999"/>
              <a:gd name="connsiteY895" fmla="*/ 222767 h 1413912"/>
              <a:gd name="connsiteX896" fmla="*/ 812477 w 941999"/>
              <a:gd name="connsiteY896" fmla="*/ 223899 h 1413912"/>
              <a:gd name="connsiteX897" fmla="*/ 815869 w 941999"/>
              <a:gd name="connsiteY897" fmla="*/ 223899 h 1413912"/>
              <a:gd name="connsiteX898" fmla="*/ 817000 w 941999"/>
              <a:gd name="connsiteY898" fmla="*/ 225030 h 1413912"/>
              <a:gd name="connsiteX899" fmla="*/ 817000 w 941999"/>
              <a:gd name="connsiteY899" fmla="*/ 226161 h 1413912"/>
              <a:gd name="connsiteX900" fmla="*/ 814738 w 941999"/>
              <a:gd name="connsiteY900" fmla="*/ 228459 h 1413912"/>
              <a:gd name="connsiteX901" fmla="*/ 815869 w 941999"/>
              <a:gd name="connsiteY901" fmla="*/ 230721 h 1413912"/>
              <a:gd name="connsiteX902" fmla="*/ 813607 w 941999"/>
              <a:gd name="connsiteY902" fmla="*/ 237543 h 1413912"/>
              <a:gd name="connsiteX903" fmla="*/ 812477 w 941999"/>
              <a:gd name="connsiteY903" fmla="*/ 238674 h 1413912"/>
              <a:gd name="connsiteX904" fmla="*/ 814738 w 941999"/>
              <a:gd name="connsiteY904" fmla="*/ 242103 h 1413912"/>
              <a:gd name="connsiteX905" fmla="*/ 814738 w 941999"/>
              <a:gd name="connsiteY905" fmla="*/ 244366 h 1413912"/>
              <a:gd name="connsiteX906" fmla="*/ 817000 w 941999"/>
              <a:gd name="connsiteY906" fmla="*/ 245497 h 1413912"/>
              <a:gd name="connsiteX907" fmla="*/ 821559 w 941999"/>
              <a:gd name="connsiteY907" fmla="*/ 246628 h 1413912"/>
              <a:gd name="connsiteX908" fmla="*/ 819297 w 941999"/>
              <a:gd name="connsiteY908" fmla="*/ 248890 h 1413912"/>
              <a:gd name="connsiteX909" fmla="*/ 813607 w 941999"/>
              <a:gd name="connsiteY909" fmla="*/ 258010 h 1413912"/>
              <a:gd name="connsiteX910" fmla="*/ 815869 w 941999"/>
              <a:gd name="connsiteY910" fmla="*/ 271655 h 1413912"/>
              <a:gd name="connsiteX911" fmla="*/ 815869 w 941999"/>
              <a:gd name="connsiteY911" fmla="*/ 273917 h 1413912"/>
              <a:gd name="connsiteX912" fmla="*/ 815869 w 941999"/>
              <a:gd name="connsiteY912" fmla="*/ 275048 h 1413912"/>
              <a:gd name="connsiteX913" fmla="*/ 813607 w 941999"/>
              <a:gd name="connsiteY913" fmla="*/ 276179 h 1413912"/>
              <a:gd name="connsiteX914" fmla="*/ 811346 w 941999"/>
              <a:gd name="connsiteY914" fmla="*/ 280739 h 1413912"/>
              <a:gd name="connsiteX915" fmla="*/ 809049 w 941999"/>
              <a:gd name="connsiteY915" fmla="*/ 283002 h 1413912"/>
              <a:gd name="connsiteX916" fmla="*/ 809049 w 941999"/>
              <a:gd name="connsiteY916" fmla="*/ 284133 h 1413912"/>
              <a:gd name="connsiteX917" fmla="*/ 809049 w 941999"/>
              <a:gd name="connsiteY917" fmla="*/ 288693 h 1413912"/>
              <a:gd name="connsiteX918" fmla="*/ 806787 w 941999"/>
              <a:gd name="connsiteY918" fmla="*/ 293217 h 1413912"/>
              <a:gd name="connsiteX919" fmla="*/ 806787 w 941999"/>
              <a:gd name="connsiteY919" fmla="*/ 294384 h 1413912"/>
              <a:gd name="connsiteX920" fmla="*/ 806787 w 941999"/>
              <a:gd name="connsiteY920" fmla="*/ 298909 h 1413912"/>
              <a:gd name="connsiteX921" fmla="*/ 804525 w 941999"/>
              <a:gd name="connsiteY921" fmla="*/ 302337 h 1413912"/>
              <a:gd name="connsiteX922" fmla="*/ 804525 w 941999"/>
              <a:gd name="connsiteY922" fmla="*/ 306862 h 1413912"/>
              <a:gd name="connsiteX923" fmla="*/ 802228 w 941999"/>
              <a:gd name="connsiteY923" fmla="*/ 309160 h 1413912"/>
              <a:gd name="connsiteX924" fmla="*/ 801097 w 941999"/>
              <a:gd name="connsiteY924" fmla="*/ 312553 h 1413912"/>
              <a:gd name="connsiteX925" fmla="*/ 799966 w 941999"/>
              <a:gd name="connsiteY925" fmla="*/ 312553 h 1413912"/>
              <a:gd name="connsiteX926" fmla="*/ 798835 w 941999"/>
              <a:gd name="connsiteY926" fmla="*/ 315982 h 1413912"/>
              <a:gd name="connsiteX927" fmla="*/ 796573 w 941999"/>
              <a:gd name="connsiteY927" fmla="*/ 315982 h 1413912"/>
              <a:gd name="connsiteX928" fmla="*/ 795407 w 941999"/>
              <a:gd name="connsiteY928" fmla="*/ 315982 h 1413912"/>
              <a:gd name="connsiteX929" fmla="*/ 796573 w 941999"/>
              <a:gd name="connsiteY929" fmla="*/ 317113 h 1413912"/>
              <a:gd name="connsiteX930" fmla="*/ 798835 w 941999"/>
              <a:gd name="connsiteY930" fmla="*/ 317113 h 1413912"/>
              <a:gd name="connsiteX931" fmla="*/ 798835 w 941999"/>
              <a:gd name="connsiteY931" fmla="*/ 318244 h 1413912"/>
              <a:gd name="connsiteX932" fmla="*/ 798835 w 941999"/>
              <a:gd name="connsiteY932" fmla="*/ 319375 h 1413912"/>
              <a:gd name="connsiteX933" fmla="*/ 797704 w 941999"/>
              <a:gd name="connsiteY933" fmla="*/ 322769 h 1413912"/>
              <a:gd name="connsiteX934" fmla="*/ 797704 w 941999"/>
              <a:gd name="connsiteY934" fmla="*/ 325067 h 1413912"/>
              <a:gd name="connsiteX935" fmla="*/ 802228 w 941999"/>
              <a:gd name="connsiteY935" fmla="*/ 327329 h 1413912"/>
              <a:gd name="connsiteX936" fmla="*/ 805656 w 941999"/>
              <a:gd name="connsiteY936" fmla="*/ 331889 h 1413912"/>
              <a:gd name="connsiteX937" fmla="*/ 806787 w 941999"/>
              <a:gd name="connsiteY937" fmla="*/ 333020 h 1413912"/>
              <a:gd name="connsiteX938" fmla="*/ 802228 w 941999"/>
              <a:gd name="connsiteY938" fmla="*/ 338711 h 1413912"/>
              <a:gd name="connsiteX939" fmla="*/ 797704 w 941999"/>
              <a:gd name="connsiteY939" fmla="*/ 343236 h 1413912"/>
              <a:gd name="connsiteX940" fmla="*/ 796573 w 941999"/>
              <a:gd name="connsiteY940" fmla="*/ 345533 h 1413912"/>
              <a:gd name="connsiteX941" fmla="*/ 796573 w 941999"/>
              <a:gd name="connsiteY941" fmla="*/ 346665 h 1413912"/>
              <a:gd name="connsiteX942" fmla="*/ 794276 w 941999"/>
              <a:gd name="connsiteY942" fmla="*/ 347796 h 1413912"/>
              <a:gd name="connsiteX943" fmla="*/ 794276 w 941999"/>
              <a:gd name="connsiteY943" fmla="*/ 348927 h 1413912"/>
              <a:gd name="connsiteX944" fmla="*/ 796573 w 941999"/>
              <a:gd name="connsiteY944" fmla="*/ 350058 h 1413912"/>
              <a:gd name="connsiteX945" fmla="*/ 801097 w 941999"/>
              <a:gd name="connsiteY945" fmla="*/ 351189 h 1413912"/>
              <a:gd name="connsiteX946" fmla="*/ 801097 w 941999"/>
              <a:gd name="connsiteY946" fmla="*/ 352320 h 1413912"/>
              <a:gd name="connsiteX947" fmla="*/ 798835 w 941999"/>
              <a:gd name="connsiteY947" fmla="*/ 353487 h 1413912"/>
              <a:gd name="connsiteX948" fmla="*/ 797704 w 941999"/>
              <a:gd name="connsiteY948" fmla="*/ 356880 h 1413912"/>
              <a:gd name="connsiteX949" fmla="*/ 797704 w 941999"/>
              <a:gd name="connsiteY949" fmla="*/ 358012 h 1413912"/>
              <a:gd name="connsiteX950" fmla="*/ 795407 w 941999"/>
              <a:gd name="connsiteY950" fmla="*/ 359143 h 1413912"/>
              <a:gd name="connsiteX951" fmla="*/ 796573 w 941999"/>
              <a:gd name="connsiteY951" fmla="*/ 364834 h 1413912"/>
              <a:gd name="connsiteX952" fmla="*/ 794276 w 941999"/>
              <a:gd name="connsiteY952" fmla="*/ 367096 h 1413912"/>
              <a:gd name="connsiteX953" fmla="*/ 797704 w 941999"/>
              <a:gd name="connsiteY953" fmla="*/ 371656 h 1413912"/>
              <a:gd name="connsiteX954" fmla="*/ 796573 w 941999"/>
              <a:gd name="connsiteY954" fmla="*/ 373918 h 1413912"/>
              <a:gd name="connsiteX955" fmla="*/ 798835 w 941999"/>
              <a:gd name="connsiteY955" fmla="*/ 377347 h 1413912"/>
              <a:gd name="connsiteX956" fmla="*/ 798835 w 941999"/>
              <a:gd name="connsiteY956" fmla="*/ 379610 h 1413912"/>
              <a:gd name="connsiteX957" fmla="*/ 799966 w 941999"/>
              <a:gd name="connsiteY957" fmla="*/ 379610 h 1413912"/>
              <a:gd name="connsiteX958" fmla="*/ 801097 w 941999"/>
              <a:gd name="connsiteY958" fmla="*/ 379610 h 1413912"/>
              <a:gd name="connsiteX959" fmla="*/ 801097 w 941999"/>
              <a:gd name="connsiteY959" fmla="*/ 380741 h 1413912"/>
              <a:gd name="connsiteX960" fmla="*/ 802228 w 941999"/>
              <a:gd name="connsiteY960" fmla="*/ 381872 h 1413912"/>
              <a:gd name="connsiteX961" fmla="*/ 803359 w 941999"/>
              <a:gd name="connsiteY961" fmla="*/ 379610 h 1413912"/>
              <a:gd name="connsiteX962" fmla="*/ 805656 w 941999"/>
              <a:gd name="connsiteY962" fmla="*/ 380741 h 1413912"/>
              <a:gd name="connsiteX963" fmla="*/ 811346 w 941999"/>
              <a:gd name="connsiteY963" fmla="*/ 388694 h 1413912"/>
              <a:gd name="connsiteX964" fmla="*/ 812477 w 941999"/>
              <a:gd name="connsiteY964" fmla="*/ 387563 h 1413912"/>
              <a:gd name="connsiteX965" fmla="*/ 813607 w 941999"/>
              <a:gd name="connsiteY965" fmla="*/ 387563 h 1413912"/>
              <a:gd name="connsiteX966" fmla="*/ 813607 w 941999"/>
              <a:gd name="connsiteY966" fmla="*/ 389825 h 1413912"/>
              <a:gd name="connsiteX967" fmla="*/ 815869 w 941999"/>
              <a:gd name="connsiteY967" fmla="*/ 390992 h 1413912"/>
              <a:gd name="connsiteX968" fmla="*/ 815869 w 941999"/>
              <a:gd name="connsiteY968" fmla="*/ 394385 h 1413912"/>
              <a:gd name="connsiteX969" fmla="*/ 814738 w 941999"/>
              <a:gd name="connsiteY969" fmla="*/ 398945 h 1413912"/>
              <a:gd name="connsiteX970" fmla="*/ 820428 w 941999"/>
              <a:gd name="connsiteY970" fmla="*/ 398945 h 1413912"/>
              <a:gd name="connsiteX971" fmla="*/ 820428 w 941999"/>
              <a:gd name="connsiteY971" fmla="*/ 401208 h 1413912"/>
              <a:gd name="connsiteX972" fmla="*/ 821559 w 941999"/>
              <a:gd name="connsiteY972" fmla="*/ 401208 h 1413912"/>
              <a:gd name="connsiteX973" fmla="*/ 821559 w 941999"/>
              <a:gd name="connsiteY973" fmla="*/ 402339 h 1413912"/>
              <a:gd name="connsiteX974" fmla="*/ 822690 w 941999"/>
              <a:gd name="connsiteY974" fmla="*/ 403470 h 1413912"/>
              <a:gd name="connsiteX975" fmla="*/ 822690 w 941999"/>
              <a:gd name="connsiteY975" fmla="*/ 405768 h 1413912"/>
              <a:gd name="connsiteX976" fmla="*/ 827249 w 941999"/>
              <a:gd name="connsiteY976" fmla="*/ 408030 h 1413912"/>
              <a:gd name="connsiteX977" fmla="*/ 829511 w 941999"/>
              <a:gd name="connsiteY977" fmla="*/ 405768 h 1413912"/>
              <a:gd name="connsiteX978" fmla="*/ 830642 w 941999"/>
              <a:gd name="connsiteY978" fmla="*/ 405768 h 1413912"/>
              <a:gd name="connsiteX979" fmla="*/ 831772 w 941999"/>
              <a:gd name="connsiteY979" fmla="*/ 409161 h 1413912"/>
              <a:gd name="connsiteX980" fmla="*/ 834070 w 941999"/>
              <a:gd name="connsiteY980" fmla="*/ 408030 h 1413912"/>
              <a:gd name="connsiteX981" fmla="*/ 834070 w 941999"/>
              <a:gd name="connsiteY981" fmla="*/ 411423 h 1413912"/>
              <a:gd name="connsiteX982" fmla="*/ 838593 w 941999"/>
              <a:gd name="connsiteY982" fmla="*/ 413721 h 1413912"/>
              <a:gd name="connsiteX983" fmla="*/ 839724 w 941999"/>
              <a:gd name="connsiteY983" fmla="*/ 417115 h 1413912"/>
              <a:gd name="connsiteX984" fmla="*/ 840890 w 941999"/>
              <a:gd name="connsiteY984" fmla="*/ 415983 h 1413912"/>
              <a:gd name="connsiteX985" fmla="*/ 842021 w 941999"/>
              <a:gd name="connsiteY985" fmla="*/ 415983 h 1413912"/>
              <a:gd name="connsiteX986" fmla="*/ 844283 w 941999"/>
              <a:gd name="connsiteY986" fmla="*/ 419377 h 1413912"/>
              <a:gd name="connsiteX987" fmla="*/ 846545 w 941999"/>
              <a:gd name="connsiteY987" fmla="*/ 419377 h 1413912"/>
              <a:gd name="connsiteX988" fmla="*/ 847676 w 941999"/>
              <a:gd name="connsiteY988" fmla="*/ 419377 h 1413912"/>
              <a:gd name="connsiteX989" fmla="*/ 848842 w 941999"/>
              <a:gd name="connsiteY989" fmla="*/ 421675 h 1413912"/>
              <a:gd name="connsiteX990" fmla="*/ 847676 w 941999"/>
              <a:gd name="connsiteY990" fmla="*/ 425068 h 1413912"/>
              <a:gd name="connsiteX991" fmla="*/ 848842 w 941999"/>
              <a:gd name="connsiteY991" fmla="*/ 429628 h 1413912"/>
              <a:gd name="connsiteX992" fmla="*/ 845414 w 941999"/>
              <a:gd name="connsiteY992" fmla="*/ 431890 h 1413912"/>
              <a:gd name="connsiteX993" fmla="*/ 848842 w 941999"/>
              <a:gd name="connsiteY993" fmla="*/ 434153 h 1413912"/>
              <a:gd name="connsiteX994" fmla="*/ 849973 w 941999"/>
              <a:gd name="connsiteY994" fmla="*/ 434153 h 1413912"/>
              <a:gd name="connsiteX995" fmla="*/ 851104 w 941999"/>
              <a:gd name="connsiteY995" fmla="*/ 436450 h 1413912"/>
              <a:gd name="connsiteX996" fmla="*/ 848842 w 941999"/>
              <a:gd name="connsiteY996" fmla="*/ 437581 h 1413912"/>
              <a:gd name="connsiteX997" fmla="*/ 848842 w 941999"/>
              <a:gd name="connsiteY997" fmla="*/ 438713 h 1413912"/>
              <a:gd name="connsiteX998" fmla="*/ 848842 w 941999"/>
              <a:gd name="connsiteY998" fmla="*/ 440975 h 1413912"/>
              <a:gd name="connsiteX999" fmla="*/ 848842 w 941999"/>
              <a:gd name="connsiteY999" fmla="*/ 442141 h 1413912"/>
              <a:gd name="connsiteX1000" fmla="*/ 851104 w 941999"/>
              <a:gd name="connsiteY1000" fmla="*/ 443273 h 1413912"/>
              <a:gd name="connsiteX1001" fmla="*/ 851104 w 941999"/>
              <a:gd name="connsiteY1001" fmla="*/ 445535 h 1413912"/>
              <a:gd name="connsiteX1002" fmla="*/ 849973 w 941999"/>
              <a:gd name="connsiteY1002" fmla="*/ 448928 h 1413912"/>
              <a:gd name="connsiteX1003" fmla="*/ 847676 w 941999"/>
              <a:gd name="connsiteY1003" fmla="*/ 450095 h 1413912"/>
              <a:gd name="connsiteX1004" fmla="*/ 846545 w 941999"/>
              <a:gd name="connsiteY1004" fmla="*/ 453488 h 1413912"/>
              <a:gd name="connsiteX1005" fmla="*/ 847676 w 941999"/>
              <a:gd name="connsiteY1005" fmla="*/ 454620 h 1413912"/>
              <a:gd name="connsiteX1006" fmla="*/ 849973 w 941999"/>
              <a:gd name="connsiteY1006" fmla="*/ 458048 h 1413912"/>
              <a:gd name="connsiteX1007" fmla="*/ 851104 w 941999"/>
              <a:gd name="connsiteY1007" fmla="*/ 460311 h 1413912"/>
              <a:gd name="connsiteX1008" fmla="*/ 849973 w 941999"/>
              <a:gd name="connsiteY1008" fmla="*/ 461442 h 1413912"/>
              <a:gd name="connsiteX1009" fmla="*/ 846545 w 941999"/>
              <a:gd name="connsiteY1009" fmla="*/ 461442 h 1413912"/>
              <a:gd name="connsiteX1010" fmla="*/ 845414 w 941999"/>
              <a:gd name="connsiteY1010" fmla="*/ 462573 h 1413912"/>
              <a:gd name="connsiteX1011" fmla="*/ 845414 w 941999"/>
              <a:gd name="connsiteY1011" fmla="*/ 463704 h 1413912"/>
              <a:gd name="connsiteX1012" fmla="*/ 846545 w 941999"/>
              <a:gd name="connsiteY1012" fmla="*/ 466002 h 1413912"/>
              <a:gd name="connsiteX1013" fmla="*/ 847676 w 941999"/>
              <a:gd name="connsiteY1013" fmla="*/ 467133 h 1413912"/>
              <a:gd name="connsiteX1014" fmla="*/ 848842 w 941999"/>
              <a:gd name="connsiteY1014" fmla="*/ 468264 h 1413912"/>
              <a:gd name="connsiteX1015" fmla="*/ 849973 w 941999"/>
              <a:gd name="connsiteY1015" fmla="*/ 470526 h 1413912"/>
              <a:gd name="connsiteX1016" fmla="*/ 849973 w 941999"/>
              <a:gd name="connsiteY1016" fmla="*/ 471693 h 1413912"/>
              <a:gd name="connsiteX1017" fmla="*/ 847676 w 941999"/>
              <a:gd name="connsiteY1017" fmla="*/ 473955 h 1413912"/>
              <a:gd name="connsiteX1018" fmla="*/ 847676 w 941999"/>
              <a:gd name="connsiteY1018" fmla="*/ 475086 h 1413912"/>
              <a:gd name="connsiteX1019" fmla="*/ 847676 w 941999"/>
              <a:gd name="connsiteY1019" fmla="*/ 476218 h 1413912"/>
              <a:gd name="connsiteX1020" fmla="*/ 847676 w 941999"/>
              <a:gd name="connsiteY1020" fmla="*/ 477349 h 1413912"/>
              <a:gd name="connsiteX1021" fmla="*/ 847676 w 941999"/>
              <a:gd name="connsiteY1021" fmla="*/ 479646 h 1413912"/>
              <a:gd name="connsiteX1022" fmla="*/ 846545 w 941999"/>
              <a:gd name="connsiteY1022" fmla="*/ 480778 h 1413912"/>
              <a:gd name="connsiteX1023" fmla="*/ 847676 w 941999"/>
              <a:gd name="connsiteY1023" fmla="*/ 483040 h 1413912"/>
              <a:gd name="connsiteX1024" fmla="*/ 847676 w 941999"/>
              <a:gd name="connsiteY1024" fmla="*/ 485302 h 1413912"/>
              <a:gd name="connsiteX1025" fmla="*/ 851104 w 941999"/>
              <a:gd name="connsiteY1025" fmla="*/ 487600 h 1413912"/>
              <a:gd name="connsiteX1026" fmla="*/ 851104 w 941999"/>
              <a:gd name="connsiteY1026" fmla="*/ 492125 h 1413912"/>
              <a:gd name="connsiteX1027" fmla="*/ 852235 w 941999"/>
              <a:gd name="connsiteY1027" fmla="*/ 494422 h 1413912"/>
              <a:gd name="connsiteX1028" fmla="*/ 853365 w 941999"/>
              <a:gd name="connsiteY1028" fmla="*/ 496685 h 1413912"/>
              <a:gd name="connsiteX1029" fmla="*/ 852235 w 941999"/>
              <a:gd name="connsiteY1029" fmla="*/ 501244 h 1413912"/>
              <a:gd name="connsiteX1030" fmla="*/ 851104 w 941999"/>
              <a:gd name="connsiteY1030" fmla="*/ 503507 h 1413912"/>
              <a:gd name="connsiteX1031" fmla="*/ 847676 w 941999"/>
              <a:gd name="connsiteY1031" fmla="*/ 504638 h 1413912"/>
              <a:gd name="connsiteX1032" fmla="*/ 846545 w 941999"/>
              <a:gd name="connsiteY1032" fmla="*/ 505769 h 1413912"/>
              <a:gd name="connsiteX1033" fmla="*/ 847676 w 941999"/>
              <a:gd name="connsiteY1033" fmla="*/ 508031 h 1413912"/>
              <a:gd name="connsiteX1034" fmla="*/ 848842 w 941999"/>
              <a:gd name="connsiteY1034" fmla="*/ 512591 h 1413912"/>
              <a:gd name="connsiteX1035" fmla="*/ 851104 w 941999"/>
              <a:gd name="connsiteY1035" fmla="*/ 515985 h 1413912"/>
              <a:gd name="connsiteX1036" fmla="*/ 849973 w 941999"/>
              <a:gd name="connsiteY1036" fmla="*/ 518283 h 1413912"/>
              <a:gd name="connsiteX1037" fmla="*/ 851104 w 941999"/>
              <a:gd name="connsiteY1037" fmla="*/ 522807 h 1413912"/>
              <a:gd name="connsiteX1038" fmla="*/ 852235 w 941999"/>
              <a:gd name="connsiteY1038" fmla="*/ 527367 h 1413912"/>
              <a:gd name="connsiteX1039" fmla="*/ 851104 w 941999"/>
              <a:gd name="connsiteY1039" fmla="*/ 533058 h 1413912"/>
              <a:gd name="connsiteX1040" fmla="*/ 852235 w 941999"/>
              <a:gd name="connsiteY1040" fmla="*/ 536452 h 1413912"/>
              <a:gd name="connsiteX1041" fmla="*/ 854496 w 941999"/>
              <a:gd name="connsiteY1041" fmla="*/ 542143 h 1413912"/>
              <a:gd name="connsiteX1042" fmla="*/ 853365 w 941999"/>
              <a:gd name="connsiteY1042" fmla="*/ 545536 h 1413912"/>
              <a:gd name="connsiteX1043" fmla="*/ 856793 w 941999"/>
              <a:gd name="connsiteY1043" fmla="*/ 548965 h 1413912"/>
              <a:gd name="connsiteX1044" fmla="*/ 856793 w 941999"/>
              <a:gd name="connsiteY1044" fmla="*/ 558050 h 1413912"/>
              <a:gd name="connsiteX1045" fmla="*/ 855627 w 941999"/>
              <a:gd name="connsiteY1045" fmla="*/ 561479 h 1413912"/>
              <a:gd name="connsiteX1046" fmla="*/ 854496 w 941999"/>
              <a:gd name="connsiteY1046" fmla="*/ 562610 h 1413912"/>
              <a:gd name="connsiteX1047" fmla="*/ 854496 w 941999"/>
              <a:gd name="connsiteY1047" fmla="*/ 563741 h 1413912"/>
              <a:gd name="connsiteX1048" fmla="*/ 852235 w 941999"/>
              <a:gd name="connsiteY1048" fmla="*/ 566003 h 1413912"/>
              <a:gd name="connsiteX1049" fmla="*/ 852235 w 941999"/>
              <a:gd name="connsiteY1049" fmla="*/ 569432 h 1413912"/>
              <a:gd name="connsiteX1050" fmla="*/ 852235 w 941999"/>
              <a:gd name="connsiteY1050" fmla="*/ 570563 h 1413912"/>
              <a:gd name="connsiteX1051" fmla="*/ 852235 w 941999"/>
              <a:gd name="connsiteY1051" fmla="*/ 571694 h 1413912"/>
              <a:gd name="connsiteX1052" fmla="*/ 855627 w 941999"/>
              <a:gd name="connsiteY1052" fmla="*/ 570563 h 1413912"/>
              <a:gd name="connsiteX1053" fmla="*/ 857924 w 941999"/>
              <a:gd name="connsiteY1053" fmla="*/ 572826 h 1413912"/>
              <a:gd name="connsiteX1054" fmla="*/ 860186 w 941999"/>
              <a:gd name="connsiteY1054" fmla="*/ 580779 h 1413912"/>
              <a:gd name="connsiteX1055" fmla="*/ 862448 w 941999"/>
              <a:gd name="connsiteY1055" fmla="*/ 585339 h 1413912"/>
              <a:gd name="connsiteX1056" fmla="*/ 861317 w 941999"/>
              <a:gd name="connsiteY1056" fmla="*/ 588733 h 1413912"/>
              <a:gd name="connsiteX1057" fmla="*/ 861317 w 941999"/>
              <a:gd name="connsiteY1057" fmla="*/ 591030 h 1413912"/>
              <a:gd name="connsiteX1058" fmla="*/ 861317 w 941999"/>
              <a:gd name="connsiteY1058" fmla="*/ 592161 h 1413912"/>
              <a:gd name="connsiteX1059" fmla="*/ 861317 w 941999"/>
              <a:gd name="connsiteY1059" fmla="*/ 593293 h 1413912"/>
              <a:gd name="connsiteX1060" fmla="*/ 861317 w 941999"/>
              <a:gd name="connsiteY1060" fmla="*/ 597817 h 1413912"/>
              <a:gd name="connsiteX1061" fmla="*/ 861317 w 941999"/>
              <a:gd name="connsiteY1061" fmla="*/ 601246 h 1413912"/>
              <a:gd name="connsiteX1062" fmla="*/ 865876 w 941999"/>
              <a:gd name="connsiteY1062" fmla="*/ 606937 h 1413912"/>
              <a:gd name="connsiteX1063" fmla="*/ 868138 w 941999"/>
              <a:gd name="connsiteY1063" fmla="*/ 612628 h 1413912"/>
              <a:gd name="connsiteX1064" fmla="*/ 869269 w 941999"/>
              <a:gd name="connsiteY1064" fmla="*/ 613759 h 1413912"/>
              <a:gd name="connsiteX1065" fmla="*/ 871566 w 941999"/>
              <a:gd name="connsiteY1065" fmla="*/ 614891 h 1413912"/>
              <a:gd name="connsiteX1066" fmla="*/ 872697 w 941999"/>
              <a:gd name="connsiteY1066" fmla="*/ 616022 h 1413912"/>
              <a:gd name="connsiteX1067" fmla="*/ 872697 w 941999"/>
              <a:gd name="connsiteY1067" fmla="*/ 618284 h 1413912"/>
              <a:gd name="connsiteX1068" fmla="*/ 872697 w 941999"/>
              <a:gd name="connsiteY1068" fmla="*/ 620582 h 1413912"/>
              <a:gd name="connsiteX1069" fmla="*/ 872697 w 941999"/>
              <a:gd name="connsiteY1069" fmla="*/ 621713 h 1413912"/>
              <a:gd name="connsiteX1070" fmla="*/ 871566 w 941999"/>
              <a:gd name="connsiteY1070" fmla="*/ 627369 h 1413912"/>
              <a:gd name="connsiteX1071" fmla="*/ 869269 w 941999"/>
              <a:gd name="connsiteY1071" fmla="*/ 628535 h 1413912"/>
              <a:gd name="connsiteX1072" fmla="*/ 869269 w 941999"/>
              <a:gd name="connsiteY1072" fmla="*/ 630797 h 1413912"/>
              <a:gd name="connsiteX1073" fmla="*/ 870435 w 941999"/>
              <a:gd name="connsiteY1073" fmla="*/ 636489 h 1413912"/>
              <a:gd name="connsiteX1074" fmla="*/ 870435 w 941999"/>
              <a:gd name="connsiteY1074" fmla="*/ 642180 h 1413912"/>
              <a:gd name="connsiteX1075" fmla="*/ 870435 w 941999"/>
              <a:gd name="connsiteY1075" fmla="*/ 644442 h 1413912"/>
              <a:gd name="connsiteX1076" fmla="*/ 871566 w 941999"/>
              <a:gd name="connsiteY1076" fmla="*/ 648967 h 1413912"/>
              <a:gd name="connsiteX1077" fmla="*/ 871566 w 941999"/>
              <a:gd name="connsiteY1077" fmla="*/ 651264 h 1413912"/>
              <a:gd name="connsiteX1078" fmla="*/ 871566 w 941999"/>
              <a:gd name="connsiteY1078" fmla="*/ 653527 h 1413912"/>
              <a:gd name="connsiteX1079" fmla="*/ 878386 w 941999"/>
              <a:gd name="connsiteY1079" fmla="*/ 660349 h 1413912"/>
              <a:gd name="connsiteX1080" fmla="*/ 880648 w 941999"/>
              <a:gd name="connsiteY1080" fmla="*/ 666040 h 1413912"/>
              <a:gd name="connsiteX1081" fmla="*/ 880648 w 941999"/>
              <a:gd name="connsiteY1081" fmla="*/ 667171 h 1413912"/>
              <a:gd name="connsiteX1082" fmla="*/ 882910 w 941999"/>
              <a:gd name="connsiteY1082" fmla="*/ 669434 h 1413912"/>
              <a:gd name="connsiteX1083" fmla="*/ 882910 w 941999"/>
              <a:gd name="connsiteY1083" fmla="*/ 670565 h 1413912"/>
              <a:gd name="connsiteX1084" fmla="*/ 880648 w 941999"/>
              <a:gd name="connsiteY1084" fmla="*/ 675125 h 1413912"/>
              <a:gd name="connsiteX1085" fmla="*/ 881779 w 941999"/>
              <a:gd name="connsiteY1085" fmla="*/ 676256 h 1413912"/>
              <a:gd name="connsiteX1086" fmla="*/ 885172 w 941999"/>
              <a:gd name="connsiteY1086" fmla="*/ 679685 h 1413912"/>
              <a:gd name="connsiteX1087" fmla="*/ 894290 w 941999"/>
              <a:gd name="connsiteY1087" fmla="*/ 679685 h 1413912"/>
              <a:gd name="connsiteX1088" fmla="*/ 897682 w 941999"/>
              <a:gd name="connsiteY1088" fmla="*/ 683078 h 1413912"/>
              <a:gd name="connsiteX1089" fmla="*/ 901110 w 941999"/>
              <a:gd name="connsiteY1089" fmla="*/ 685340 h 1413912"/>
              <a:gd name="connsiteX1090" fmla="*/ 902241 w 941999"/>
              <a:gd name="connsiteY1090" fmla="*/ 686472 h 1413912"/>
              <a:gd name="connsiteX1091" fmla="*/ 909062 w 941999"/>
              <a:gd name="connsiteY1091" fmla="*/ 687638 h 1413912"/>
              <a:gd name="connsiteX1092" fmla="*/ 917014 w 941999"/>
              <a:gd name="connsiteY1092" fmla="*/ 688769 h 1413912"/>
              <a:gd name="connsiteX1093" fmla="*/ 921537 w 941999"/>
              <a:gd name="connsiteY1093" fmla="*/ 688769 h 1413912"/>
              <a:gd name="connsiteX1094" fmla="*/ 923834 w 941999"/>
              <a:gd name="connsiteY1094" fmla="*/ 689900 h 1413912"/>
              <a:gd name="connsiteX1095" fmla="*/ 924965 w 941999"/>
              <a:gd name="connsiteY1095" fmla="*/ 691032 h 1413912"/>
              <a:gd name="connsiteX1096" fmla="*/ 927227 w 941999"/>
              <a:gd name="connsiteY1096" fmla="*/ 693294 h 1413912"/>
              <a:gd name="connsiteX1097" fmla="*/ 927227 w 941999"/>
              <a:gd name="connsiteY1097" fmla="*/ 694425 h 1413912"/>
              <a:gd name="connsiteX1098" fmla="*/ 928358 w 941999"/>
              <a:gd name="connsiteY1098" fmla="*/ 697854 h 1413912"/>
              <a:gd name="connsiteX1099" fmla="*/ 929524 w 941999"/>
              <a:gd name="connsiteY1099" fmla="*/ 698985 h 1413912"/>
              <a:gd name="connsiteX1100" fmla="*/ 930655 w 941999"/>
              <a:gd name="connsiteY1100" fmla="*/ 702414 h 1413912"/>
              <a:gd name="connsiteX1101" fmla="*/ 931786 w 941999"/>
              <a:gd name="connsiteY1101" fmla="*/ 703545 h 1413912"/>
              <a:gd name="connsiteX1102" fmla="*/ 934048 w 941999"/>
              <a:gd name="connsiteY1102" fmla="*/ 703545 h 1413912"/>
              <a:gd name="connsiteX1103" fmla="*/ 936309 w 941999"/>
              <a:gd name="connsiteY1103" fmla="*/ 701247 h 1413912"/>
              <a:gd name="connsiteX1104" fmla="*/ 938607 w 941999"/>
              <a:gd name="connsiteY1104" fmla="*/ 700116 h 1413912"/>
              <a:gd name="connsiteX1105" fmla="*/ 941999 w 941999"/>
              <a:gd name="connsiteY1105" fmla="*/ 701247 h 1413912"/>
              <a:gd name="connsiteX1106" fmla="*/ 941999 w 941999"/>
              <a:gd name="connsiteY1106" fmla="*/ 702414 h 1413912"/>
              <a:gd name="connsiteX1107" fmla="*/ 939737 w 941999"/>
              <a:gd name="connsiteY1107" fmla="*/ 704676 h 1413912"/>
              <a:gd name="connsiteX1108" fmla="*/ 938607 w 941999"/>
              <a:gd name="connsiteY1108" fmla="*/ 705807 h 1413912"/>
              <a:gd name="connsiteX1109" fmla="*/ 936309 w 941999"/>
              <a:gd name="connsiteY1109" fmla="*/ 708070 h 1413912"/>
              <a:gd name="connsiteX1110" fmla="*/ 935179 w 941999"/>
              <a:gd name="connsiteY1110" fmla="*/ 710367 h 1413912"/>
              <a:gd name="connsiteX1111" fmla="*/ 934048 w 941999"/>
              <a:gd name="connsiteY1111" fmla="*/ 710367 h 1413912"/>
              <a:gd name="connsiteX1112" fmla="*/ 931786 w 941999"/>
              <a:gd name="connsiteY1112" fmla="*/ 711499 h 1413912"/>
              <a:gd name="connsiteX1113" fmla="*/ 931786 w 941999"/>
              <a:gd name="connsiteY1113" fmla="*/ 716023 h 1413912"/>
              <a:gd name="connsiteX1114" fmla="*/ 930655 w 941999"/>
              <a:gd name="connsiteY1114" fmla="*/ 718321 h 1413912"/>
              <a:gd name="connsiteX1115" fmla="*/ 932917 w 941999"/>
              <a:gd name="connsiteY1115" fmla="*/ 723977 h 1413912"/>
              <a:gd name="connsiteX1116" fmla="*/ 931786 w 941999"/>
              <a:gd name="connsiteY1116" fmla="*/ 726274 h 1413912"/>
              <a:gd name="connsiteX1117" fmla="*/ 931786 w 941999"/>
              <a:gd name="connsiteY1117" fmla="*/ 734228 h 1413912"/>
              <a:gd name="connsiteX1118" fmla="*/ 935179 w 941999"/>
              <a:gd name="connsiteY1118" fmla="*/ 735359 h 1413912"/>
              <a:gd name="connsiteX1119" fmla="*/ 935179 w 941999"/>
              <a:gd name="connsiteY1119" fmla="*/ 736490 h 1413912"/>
              <a:gd name="connsiteX1120" fmla="*/ 931786 w 941999"/>
              <a:gd name="connsiteY1120" fmla="*/ 737621 h 1413912"/>
              <a:gd name="connsiteX1121" fmla="*/ 931786 w 941999"/>
              <a:gd name="connsiteY1121" fmla="*/ 738788 h 1413912"/>
              <a:gd name="connsiteX1122" fmla="*/ 930655 w 941999"/>
              <a:gd name="connsiteY1122" fmla="*/ 737621 h 1413912"/>
              <a:gd name="connsiteX1123" fmla="*/ 930655 w 941999"/>
              <a:gd name="connsiteY1123" fmla="*/ 739919 h 1413912"/>
              <a:gd name="connsiteX1124" fmla="*/ 931786 w 941999"/>
              <a:gd name="connsiteY1124" fmla="*/ 739919 h 1413912"/>
              <a:gd name="connsiteX1125" fmla="*/ 931786 w 941999"/>
              <a:gd name="connsiteY1125" fmla="*/ 741050 h 1413912"/>
              <a:gd name="connsiteX1126" fmla="*/ 929524 w 941999"/>
              <a:gd name="connsiteY1126" fmla="*/ 743312 h 1413912"/>
              <a:gd name="connsiteX1127" fmla="*/ 929524 w 941999"/>
              <a:gd name="connsiteY1127" fmla="*/ 744444 h 1413912"/>
              <a:gd name="connsiteX1128" fmla="*/ 927227 w 941999"/>
              <a:gd name="connsiteY1128" fmla="*/ 749003 h 1413912"/>
              <a:gd name="connsiteX1129" fmla="*/ 924965 w 941999"/>
              <a:gd name="connsiteY1129" fmla="*/ 750135 h 1413912"/>
              <a:gd name="connsiteX1130" fmla="*/ 924965 w 941999"/>
              <a:gd name="connsiteY1130" fmla="*/ 751266 h 1413912"/>
              <a:gd name="connsiteX1131" fmla="*/ 921537 w 941999"/>
              <a:gd name="connsiteY1131" fmla="*/ 755826 h 1413912"/>
              <a:gd name="connsiteX1132" fmla="*/ 922703 w 941999"/>
              <a:gd name="connsiteY1132" fmla="*/ 758088 h 1413912"/>
              <a:gd name="connsiteX1133" fmla="*/ 920406 w 941999"/>
              <a:gd name="connsiteY1133" fmla="*/ 764910 h 1413912"/>
              <a:gd name="connsiteX1134" fmla="*/ 920406 w 941999"/>
              <a:gd name="connsiteY1134" fmla="*/ 767173 h 1413912"/>
              <a:gd name="connsiteX1135" fmla="*/ 919275 w 941999"/>
              <a:gd name="connsiteY1135" fmla="*/ 768339 h 1413912"/>
              <a:gd name="connsiteX1136" fmla="*/ 918144 w 941999"/>
              <a:gd name="connsiteY1136" fmla="*/ 773995 h 1413912"/>
              <a:gd name="connsiteX1137" fmla="*/ 917014 w 941999"/>
              <a:gd name="connsiteY1137" fmla="*/ 783080 h 1413912"/>
              <a:gd name="connsiteX1138" fmla="*/ 918144 w 941999"/>
              <a:gd name="connsiteY1138" fmla="*/ 787640 h 1413912"/>
              <a:gd name="connsiteX1139" fmla="*/ 917014 w 941999"/>
              <a:gd name="connsiteY1139" fmla="*/ 789902 h 1413912"/>
              <a:gd name="connsiteX1140" fmla="*/ 912455 w 941999"/>
              <a:gd name="connsiteY1140" fmla="*/ 792200 h 1413912"/>
              <a:gd name="connsiteX1141" fmla="*/ 913586 w 941999"/>
              <a:gd name="connsiteY1141" fmla="*/ 794462 h 1413912"/>
              <a:gd name="connsiteX1142" fmla="*/ 911324 w 941999"/>
              <a:gd name="connsiteY1142" fmla="*/ 803547 h 1413912"/>
              <a:gd name="connsiteX1143" fmla="*/ 894290 w 941999"/>
              <a:gd name="connsiteY1143" fmla="*/ 810369 h 1413912"/>
              <a:gd name="connsiteX1144" fmla="*/ 893159 w 941999"/>
              <a:gd name="connsiteY1144" fmla="*/ 812631 h 1413912"/>
              <a:gd name="connsiteX1145" fmla="*/ 890862 w 941999"/>
              <a:gd name="connsiteY1145" fmla="*/ 813798 h 1413912"/>
              <a:gd name="connsiteX1146" fmla="*/ 885172 w 941999"/>
              <a:gd name="connsiteY1146" fmla="*/ 814929 h 1413912"/>
              <a:gd name="connsiteX1147" fmla="*/ 884041 w 941999"/>
              <a:gd name="connsiteY1147" fmla="*/ 817191 h 1413912"/>
              <a:gd name="connsiteX1148" fmla="*/ 884041 w 941999"/>
              <a:gd name="connsiteY1148" fmla="*/ 819453 h 1413912"/>
              <a:gd name="connsiteX1149" fmla="*/ 887469 w 941999"/>
              <a:gd name="connsiteY1149" fmla="*/ 828573 h 1413912"/>
              <a:gd name="connsiteX1150" fmla="*/ 888600 w 941999"/>
              <a:gd name="connsiteY1150" fmla="*/ 829705 h 1413912"/>
              <a:gd name="connsiteX1151" fmla="*/ 894290 w 941999"/>
              <a:gd name="connsiteY1151" fmla="*/ 836527 h 1413912"/>
              <a:gd name="connsiteX1152" fmla="*/ 894290 w 941999"/>
              <a:gd name="connsiteY1152" fmla="*/ 837658 h 1413912"/>
              <a:gd name="connsiteX1153" fmla="*/ 895421 w 941999"/>
              <a:gd name="connsiteY1153" fmla="*/ 838789 h 1413912"/>
              <a:gd name="connsiteX1154" fmla="*/ 895421 w 941999"/>
              <a:gd name="connsiteY1154" fmla="*/ 839920 h 1413912"/>
              <a:gd name="connsiteX1155" fmla="*/ 895421 w 941999"/>
              <a:gd name="connsiteY1155" fmla="*/ 842183 h 1413912"/>
              <a:gd name="connsiteX1156" fmla="*/ 895421 w 941999"/>
              <a:gd name="connsiteY1156" fmla="*/ 845611 h 1413912"/>
              <a:gd name="connsiteX1157" fmla="*/ 895421 w 941999"/>
              <a:gd name="connsiteY1157" fmla="*/ 846743 h 1413912"/>
              <a:gd name="connsiteX1158" fmla="*/ 891993 w 941999"/>
              <a:gd name="connsiteY1158" fmla="*/ 853565 h 1413912"/>
              <a:gd name="connsiteX1159" fmla="*/ 889731 w 941999"/>
              <a:gd name="connsiteY1159" fmla="*/ 860387 h 1413912"/>
              <a:gd name="connsiteX1160" fmla="*/ 890862 w 941999"/>
              <a:gd name="connsiteY1160" fmla="*/ 867210 h 1413912"/>
              <a:gd name="connsiteX1161" fmla="*/ 894290 w 941999"/>
              <a:gd name="connsiteY1161" fmla="*/ 870603 h 1413912"/>
              <a:gd name="connsiteX1162" fmla="*/ 898813 w 941999"/>
              <a:gd name="connsiteY1162" fmla="*/ 871734 h 1413912"/>
              <a:gd name="connsiteX1163" fmla="*/ 907931 w 941999"/>
              <a:gd name="connsiteY1163" fmla="*/ 875163 h 1413912"/>
              <a:gd name="connsiteX1164" fmla="*/ 909062 w 941999"/>
              <a:gd name="connsiteY1164" fmla="*/ 875163 h 1413912"/>
              <a:gd name="connsiteX1165" fmla="*/ 910193 w 941999"/>
              <a:gd name="connsiteY1165" fmla="*/ 876294 h 1413912"/>
              <a:gd name="connsiteX1166" fmla="*/ 912455 w 941999"/>
              <a:gd name="connsiteY1166" fmla="*/ 878556 h 1413912"/>
              <a:gd name="connsiteX1167" fmla="*/ 912455 w 941999"/>
              <a:gd name="connsiteY1167" fmla="*/ 879723 h 1413912"/>
              <a:gd name="connsiteX1168" fmla="*/ 913586 w 941999"/>
              <a:gd name="connsiteY1168" fmla="*/ 883116 h 1413912"/>
              <a:gd name="connsiteX1169" fmla="*/ 913586 w 941999"/>
              <a:gd name="connsiteY1169" fmla="*/ 885379 h 1413912"/>
              <a:gd name="connsiteX1170" fmla="*/ 912455 w 941999"/>
              <a:gd name="connsiteY1170" fmla="*/ 899023 h 1413912"/>
              <a:gd name="connsiteX1171" fmla="*/ 912455 w 941999"/>
              <a:gd name="connsiteY1171" fmla="*/ 900155 h 1413912"/>
              <a:gd name="connsiteX1172" fmla="*/ 912455 w 941999"/>
              <a:gd name="connsiteY1172" fmla="*/ 902452 h 1413912"/>
              <a:gd name="connsiteX1173" fmla="*/ 906765 w 941999"/>
              <a:gd name="connsiteY1173" fmla="*/ 912668 h 1413912"/>
              <a:gd name="connsiteX1174" fmla="*/ 905634 w 941999"/>
              <a:gd name="connsiteY1174" fmla="*/ 916061 h 1413912"/>
              <a:gd name="connsiteX1175" fmla="*/ 903372 w 941999"/>
              <a:gd name="connsiteY1175" fmla="*/ 921753 h 1413912"/>
              <a:gd name="connsiteX1176" fmla="*/ 902241 w 941999"/>
              <a:gd name="connsiteY1176" fmla="*/ 926313 h 1413912"/>
              <a:gd name="connsiteX1177" fmla="*/ 903372 w 941999"/>
              <a:gd name="connsiteY1177" fmla="*/ 928575 h 1413912"/>
              <a:gd name="connsiteX1178" fmla="*/ 904503 w 941999"/>
              <a:gd name="connsiteY1178" fmla="*/ 929706 h 1413912"/>
              <a:gd name="connsiteX1179" fmla="*/ 904503 w 941999"/>
              <a:gd name="connsiteY1179" fmla="*/ 932004 h 1413912"/>
              <a:gd name="connsiteX1180" fmla="*/ 903372 w 941999"/>
              <a:gd name="connsiteY1180" fmla="*/ 933135 h 1413912"/>
              <a:gd name="connsiteX1181" fmla="*/ 903372 w 941999"/>
              <a:gd name="connsiteY1181" fmla="*/ 934266 h 1413912"/>
              <a:gd name="connsiteX1182" fmla="*/ 897682 w 941999"/>
              <a:gd name="connsiteY1182" fmla="*/ 932004 h 1413912"/>
              <a:gd name="connsiteX1183" fmla="*/ 896551 w 941999"/>
              <a:gd name="connsiteY1183" fmla="*/ 933135 h 1413912"/>
              <a:gd name="connsiteX1184" fmla="*/ 896551 w 941999"/>
              <a:gd name="connsiteY1184" fmla="*/ 934266 h 1413912"/>
              <a:gd name="connsiteX1185" fmla="*/ 895421 w 941999"/>
              <a:gd name="connsiteY1185" fmla="*/ 935397 h 1413912"/>
              <a:gd name="connsiteX1186" fmla="*/ 893159 w 941999"/>
              <a:gd name="connsiteY1186" fmla="*/ 935397 h 1413912"/>
              <a:gd name="connsiteX1187" fmla="*/ 891993 w 941999"/>
              <a:gd name="connsiteY1187" fmla="*/ 936528 h 1413912"/>
              <a:gd name="connsiteX1188" fmla="*/ 891993 w 941999"/>
              <a:gd name="connsiteY1188" fmla="*/ 938826 h 1413912"/>
              <a:gd name="connsiteX1189" fmla="*/ 890862 w 941999"/>
              <a:gd name="connsiteY1189" fmla="*/ 939957 h 1413912"/>
              <a:gd name="connsiteX1190" fmla="*/ 888600 w 941999"/>
              <a:gd name="connsiteY1190" fmla="*/ 939957 h 1413912"/>
              <a:gd name="connsiteX1191" fmla="*/ 887469 w 941999"/>
              <a:gd name="connsiteY1191" fmla="*/ 942219 h 1413912"/>
              <a:gd name="connsiteX1192" fmla="*/ 886338 w 941999"/>
              <a:gd name="connsiteY1192" fmla="*/ 943351 h 1413912"/>
              <a:gd name="connsiteX1193" fmla="*/ 885172 w 941999"/>
              <a:gd name="connsiteY1193" fmla="*/ 945613 h 1413912"/>
              <a:gd name="connsiteX1194" fmla="*/ 885172 w 941999"/>
              <a:gd name="connsiteY1194" fmla="*/ 946779 h 1413912"/>
              <a:gd name="connsiteX1195" fmla="*/ 881779 w 941999"/>
              <a:gd name="connsiteY1195" fmla="*/ 946779 h 1413912"/>
              <a:gd name="connsiteX1196" fmla="*/ 880648 w 941999"/>
              <a:gd name="connsiteY1196" fmla="*/ 947911 h 1413912"/>
              <a:gd name="connsiteX1197" fmla="*/ 879517 w 941999"/>
              <a:gd name="connsiteY1197" fmla="*/ 949042 h 1413912"/>
              <a:gd name="connsiteX1198" fmla="*/ 876089 w 941999"/>
              <a:gd name="connsiteY1198" fmla="*/ 950173 h 1413912"/>
              <a:gd name="connsiteX1199" fmla="*/ 874958 w 941999"/>
              <a:gd name="connsiteY1199" fmla="*/ 951304 h 1413912"/>
              <a:gd name="connsiteX1200" fmla="*/ 872697 w 941999"/>
              <a:gd name="connsiteY1200" fmla="*/ 952435 h 1413912"/>
              <a:gd name="connsiteX1201" fmla="*/ 873828 w 941999"/>
              <a:gd name="connsiteY1201" fmla="*/ 956995 h 1413912"/>
              <a:gd name="connsiteX1202" fmla="*/ 872697 w 941999"/>
              <a:gd name="connsiteY1202" fmla="*/ 958126 h 1413912"/>
              <a:gd name="connsiteX1203" fmla="*/ 872697 w 941999"/>
              <a:gd name="connsiteY1203" fmla="*/ 959258 h 1413912"/>
              <a:gd name="connsiteX1204" fmla="*/ 872697 w 941999"/>
              <a:gd name="connsiteY1204" fmla="*/ 960389 h 1413912"/>
              <a:gd name="connsiteX1205" fmla="*/ 871566 w 941999"/>
              <a:gd name="connsiteY1205" fmla="*/ 960389 h 1413912"/>
              <a:gd name="connsiteX1206" fmla="*/ 871566 w 941999"/>
              <a:gd name="connsiteY1206" fmla="*/ 962686 h 1413912"/>
              <a:gd name="connsiteX1207" fmla="*/ 867007 w 941999"/>
              <a:gd name="connsiteY1207" fmla="*/ 963818 h 1413912"/>
              <a:gd name="connsiteX1208" fmla="*/ 867007 w 941999"/>
              <a:gd name="connsiteY1208" fmla="*/ 964949 h 1413912"/>
              <a:gd name="connsiteX1209" fmla="*/ 865876 w 941999"/>
              <a:gd name="connsiteY1209" fmla="*/ 966080 h 1413912"/>
              <a:gd name="connsiteX1210" fmla="*/ 867007 w 941999"/>
              <a:gd name="connsiteY1210" fmla="*/ 970640 h 1413912"/>
              <a:gd name="connsiteX1211" fmla="*/ 863614 w 941999"/>
              <a:gd name="connsiteY1211" fmla="*/ 974033 h 1413912"/>
              <a:gd name="connsiteX1212" fmla="*/ 860186 w 941999"/>
              <a:gd name="connsiteY1212" fmla="*/ 974033 h 1413912"/>
              <a:gd name="connsiteX1213" fmla="*/ 860186 w 941999"/>
              <a:gd name="connsiteY1213" fmla="*/ 972902 h 1413912"/>
              <a:gd name="connsiteX1214" fmla="*/ 859055 w 941999"/>
              <a:gd name="connsiteY1214" fmla="*/ 970640 h 1413912"/>
              <a:gd name="connsiteX1215" fmla="*/ 857924 w 941999"/>
              <a:gd name="connsiteY1215" fmla="*/ 969509 h 1413912"/>
              <a:gd name="connsiteX1216" fmla="*/ 854496 w 941999"/>
              <a:gd name="connsiteY1216" fmla="*/ 969509 h 1413912"/>
              <a:gd name="connsiteX1217" fmla="*/ 853365 w 941999"/>
              <a:gd name="connsiteY1217" fmla="*/ 971771 h 1413912"/>
              <a:gd name="connsiteX1218" fmla="*/ 854496 w 941999"/>
              <a:gd name="connsiteY1218" fmla="*/ 971771 h 1413912"/>
              <a:gd name="connsiteX1219" fmla="*/ 854496 w 941999"/>
              <a:gd name="connsiteY1219" fmla="*/ 975164 h 1413912"/>
              <a:gd name="connsiteX1220" fmla="*/ 853365 w 941999"/>
              <a:gd name="connsiteY1220" fmla="*/ 975164 h 1413912"/>
              <a:gd name="connsiteX1221" fmla="*/ 852235 w 941999"/>
              <a:gd name="connsiteY1221" fmla="*/ 976331 h 1413912"/>
              <a:gd name="connsiteX1222" fmla="*/ 852235 w 941999"/>
              <a:gd name="connsiteY1222" fmla="*/ 978593 h 1413912"/>
              <a:gd name="connsiteX1223" fmla="*/ 852235 w 941999"/>
              <a:gd name="connsiteY1223" fmla="*/ 980856 h 1413912"/>
              <a:gd name="connsiteX1224" fmla="*/ 851104 w 941999"/>
              <a:gd name="connsiteY1224" fmla="*/ 983118 h 1413912"/>
              <a:gd name="connsiteX1225" fmla="*/ 848842 w 941999"/>
              <a:gd name="connsiteY1225" fmla="*/ 985416 h 1413912"/>
              <a:gd name="connsiteX1226" fmla="*/ 846545 w 941999"/>
              <a:gd name="connsiteY1226" fmla="*/ 983118 h 1413912"/>
              <a:gd name="connsiteX1227" fmla="*/ 843152 w 941999"/>
              <a:gd name="connsiteY1227" fmla="*/ 980856 h 1413912"/>
              <a:gd name="connsiteX1228" fmla="*/ 842021 w 941999"/>
              <a:gd name="connsiteY1228" fmla="*/ 979724 h 1413912"/>
              <a:gd name="connsiteX1229" fmla="*/ 842021 w 941999"/>
              <a:gd name="connsiteY1229" fmla="*/ 978593 h 1413912"/>
              <a:gd name="connsiteX1230" fmla="*/ 839724 w 941999"/>
              <a:gd name="connsiteY1230" fmla="*/ 976331 h 1413912"/>
              <a:gd name="connsiteX1231" fmla="*/ 837462 w 941999"/>
              <a:gd name="connsiteY1231" fmla="*/ 977462 h 1413912"/>
              <a:gd name="connsiteX1232" fmla="*/ 836331 w 941999"/>
              <a:gd name="connsiteY1232" fmla="*/ 977462 h 1413912"/>
              <a:gd name="connsiteX1233" fmla="*/ 835200 w 941999"/>
              <a:gd name="connsiteY1233" fmla="*/ 980856 h 1413912"/>
              <a:gd name="connsiteX1234" fmla="*/ 829511 w 941999"/>
              <a:gd name="connsiteY1234" fmla="*/ 981987 h 1413912"/>
              <a:gd name="connsiteX1235" fmla="*/ 828380 w 941999"/>
              <a:gd name="connsiteY1235" fmla="*/ 985416 h 1413912"/>
              <a:gd name="connsiteX1236" fmla="*/ 827249 w 941999"/>
              <a:gd name="connsiteY1236" fmla="*/ 991107 h 1413912"/>
              <a:gd name="connsiteX1237" fmla="*/ 822690 w 941999"/>
              <a:gd name="connsiteY1237" fmla="*/ 989940 h 1413912"/>
              <a:gd name="connsiteX1238" fmla="*/ 822690 w 941999"/>
              <a:gd name="connsiteY1238" fmla="*/ 993369 h 1413912"/>
              <a:gd name="connsiteX1239" fmla="*/ 821559 w 941999"/>
              <a:gd name="connsiteY1239" fmla="*/ 996762 h 1413912"/>
              <a:gd name="connsiteX1240" fmla="*/ 820428 w 941999"/>
              <a:gd name="connsiteY1240" fmla="*/ 997894 h 1413912"/>
              <a:gd name="connsiteX1241" fmla="*/ 819297 w 941999"/>
              <a:gd name="connsiteY1241" fmla="*/ 997894 h 1413912"/>
              <a:gd name="connsiteX1242" fmla="*/ 818131 w 941999"/>
              <a:gd name="connsiteY1242" fmla="*/ 1000191 h 1413912"/>
              <a:gd name="connsiteX1243" fmla="*/ 815869 w 941999"/>
              <a:gd name="connsiteY1243" fmla="*/ 1001322 h 1413912"/>
              <a:gd name="connsiteX1244" fmla="*/ 814738 w 941999"/>
              <a:gd name="connsiteY1244" fmla="*/ 1001322 h 1413912"/>
              <a:gd name="connsiteX1245" fmla="*/ 813607 w 941999"/>
              <a:gd name="connsiteY1245" fmla="*/ 1000191 h 1413912"/>
              <a:gd name="connsiteX1246" fmla="*/ 811346 w 941999"/>
              <a:gd name="connsiteY1246" fmla="*/ 1000191 h 1413912"/>
              <a:gd name="connsiteX1247" fmla="*/ 811346 w 941999"/>
              <a:gd name="connsiteY1247" fmla="*/ 1002454 h 1413912"/>
              <a:gd name="connsiteX1248" fmla="*/ 809049 w 941999"/>
              <a:gd name="connsiteY1248" fmla="*/ 1007014 h 1413912"/>
              <a:gd name="connsiteX1249" fmla="*/ 807918 w 941999"/>
              <a:gd name="connsiteY1249" fmla="*/ 1008145 h 1413912"/>
              <a:gd name="connsiteX1250" fmla="*/ 806787 w 941999"/>
              <a:gd name="connsiteY1250" fmla="*/ 1009276 h 1413912"/>
              <a:gd name="connsiteX1251" fmla="*/ 805656 w 941999"/>
              <a:gd name="connsiteY1251" fmla="*/ 1010407 h 1413912"/>
              <a:gd name="connsiteX1252" fmla="*/ 803359 w 941999"/>
              <a:gd name="connsiteY1252" fmla="*/ 1010407 h 1413912"/>
              <a:gd name="connsiteX1253" fmla="*/ 802228 w 941999"/>
              <a:gd name="connsiteY1253" fmla="*/ 1011538 h 1413912"/>
              <a:gd name="connsiteX1254" fmla="*/ 801097 w 941999"/>
              <a:gd name="connsiteY1254" fmla="*/ 1011538 h 1413912"/>
              <a:gd name="connsiteX1255" fmla="*/ 801097 w 941999"/>
              <a:gd name="connsiteY1255" fmla="*/ 1013836 h 1413912"/>
              <a:gd name="connsiteX1256" fmla="*/ 802228 w 941999"/>
              <a:gd name="connsiteY1256" fmla="*/ 1017229 h 1413912"/>
              <a:gd name="connsiteX1257" fmla="*/ 799966 w 941999"/>
              <a:gd name="connsiteY1257" fmla="*/ 1019492 h 1413912"/>
              <a:gd name="connsiteX1258" fmla="*/ 797704 w 941999"/>
              <a:gd name="connsiteY1258" fmla="*/ 1019492 h 1413912"/>
              <a:gd name="connsiteX1259" fmla="*/ 796573 w 941999"/>
              <a:gd name="connsiteY1259" fmla="*/ 1020623 h 1413912"/>
              <a:gd name="connsiteX1260" fmla="*/ 794276 w 941999"/>
              <a:gd name="connsiteY1260" fmla="*/ 1021789 h 1413912"/>
              <a:gd name="connsiteX1261" fmla="*/ 788586 w 941999"/>
              <a:gd name="connsiteY1261" fmla="*/ 1021789 h 1413912"/>
              <a:gd name="connsiteX1262" fmla="*/ 785194 w 941999"/>
              <a:gd name="connsiteY1262" fmla="*/ 1026314 h 1413912"/>
              <a:gd name="connsiteX1263" fmla="*/ 784063 w 941999"/>
              <a:gd name="connsiteY1263" fmla="*/ 1027445 h 1413912"/>
              <a:gd name="connsiteX1264" fmla="*/ 779504 w 941999"/>
              <a:gd name="connsiteY1264" fmla="*/ 1029743 h 1413912"/>
              <a:gd name="connsiteX1265" fmla="*/ 776111 w 941999"/>
              <a:gd name="connsiteY1265" fmla="*/ 1029743 h 1413912"/>
              <a:gd name="connsiteX1266" fmla="*/ 774980 w 941999"/>
              <a:gd name="connsiteY1266" fmla="*/ 1029743 h 1413912"/>
              <a:gd name="connsiteX1267" fmla="*/ 772683 w 941999"/>
              <a:gd name="connsiteY1267" fmla="*/ 1029743 h 1413912"/>
              <a:gd name="connsiteX1268" fmla="*/ 772683 w 941999"/>
              <a:gd name="connsiteY1268" fmla="*/ 1030874 h 1413912"/>
              <a:gd name="connsiteX1269" fmla="*/ 770421 w 941999"/>
              <a:gd name="connsiteY1269" fmla="*/ 1033136 h 1413912"/>
              <a:gd name="connsiteX1270" fmla="*/ 769291 w 941999"/>
              <a:gd name="connsiteY1270" fmla="*/ 1036565 h 1413912"/>
              <a:gd name="connsiteX1271" fmla="*/ 767029 w 941999"/>
              <a:gd name="connsiteY1271" fmla="*/ 1041090 h 1413912"/>
              <a:gd name="connsiteX1272" fmla="*/ 764732 w 941999"/>
              <a:gd name="connsiteY1272" fmla="*/ 1046781 h 1413912"/>
              <a:gd name="connsiteX1273" fmla="*/ 763601 w 941999"/>
              <a:gd name="connsiteY1273" fmla="*/ 1045650 h 1413912"/>
              <a:gd name="connsiteX1274" fmla="*/ 759042 w 941999"/>
              <a:gd name="connsiteY1274" fmla="*/ 1051341 h 1413912"/>
              <a:gd name="connsiteX1275" fmla="*/ 756780 w 941999"/>
              <a:gd name="connsiteY1275" fmla="*/ 1053603 h 1413912"/>
              <a:gd name="connsiteX1276" fmla="*/ 754518 w 941999"/>
              <a:gd name="connsiteY1276" fmla="*/ 1053603 h 1413912"/>
              <a:gd name="connsiteX1277" fmla="*/ 753387 w 941999"/>
              <a:gd name="connsiteY1277" fmla="*/ 1056997 h 1413912"/>
              <a:gd name="connsiteX1278" fmla="*/ 752256 w 941999"/>
              <a:gd name="connsiteY1278" fmla="*/ 1056997 h 1413912"/>
              <a:gd name="connsiteX1279" fmla="*/ 752256 w 941999"/>
              <a:gd name="connsiteY1279" fmla="*/ 1058163 h 1413912"/>
              <a:gd name="connsiteX1280" fmla="*/ 751090 w 941999"/>
              <a:gd name="connsiteY1280" fmla="*/ 1059294 h 1413912"/>
              <a:gd name="connsiteX1281" fmla="*/ 751090 w 941999"/>
              <a:gd name="connsiteY1281" fmla="*/ 1061557 h 1413912"/>
              <a:gd name="connsiteX1282" fmla="*/ 749959 w 941999"/>
              <a:gd name="connsiteY1282" fmla="*/ 1063819 h 1413912"/>
              <a:gd name="connsiteX1283" fmla="*/ 748828 w 941999"/>
              <a:gd name="connsiteY1283" fmla="*/ 1063819 h 1413912"/>
              <a:gd name="connsiteX1284" fmla="*/ 747698 w 941999"/>
              <a:gd name="connsiteY1284" fmla="*/ 1068379 h 1413912"/>
              <a:gd name="connsiteX1285" fmla="*/ 745436 w 941999"/>
              <a:gd name="connsiteY1285" fmla="*/ 1069510 h 1413912"/>
              <a:gd name="connsiteX1286" fmla="*/ 745436 w 941999"/>
              <a:gd name="connsiteY1286" fmla="*/ 1074070 h 1413912"/>
              <a:gd name="connsiteX1287" fmla="*/ 742008 w 941999"/>
              <a:gd name="connsiteY1287" fmla="*/ 1075201 h 1413912"/>
              <a:gd name="connsiteX1288" fmla="*/ 740877 w 941999"/>
              <a:gd name="connsiteY1288" fmla="*/ 1072939 h 1413912"/>
              <a:gd name="connsiteX1289" fmla="*/ 738615 w 941999"/>
              <a:gd name="connsiteY1289" fmla="*/ 1072939 h 1413912"/>
              <a:gd name="connsiteX1290" fmla="*/ 737484 w 941999"/>
              <a:gd name="connsiteY1290" fmla="*/ 1072939 h 1413912"/>
              <a:gd name="connsiteX1291" fmla="*/ 736318 w 941999"/>
              <a:gd name="connsiteY1291" fmla="*/ 1072939 h 1413912"/>
              <a:gd name="connsiteX1292" fmla="*/ 735187 w 941999"/>
              <a:gd name="connsiteY1292" fmla="*/ 1072939 h 1413912"/>
              <a:gd name="connsiteX1293" fmla="*/ 734056 w 941999"/>
              <a:gd name="connsiteY1293" fmla="*/ 1075201 h 1413912"/>
              <a:gd name="connsiteX1294" fmla="*/ 731794 w 941999"/>
              <a:gd name="connsiteY1294" fmla="*/ 1075201 h 1413912"/>
              <a:gd name="connsiteX1295" fmla="*/ 731794 w 941999"/>
              <a:gd name="connsiteY1295" fmla="*/ 1077464 h 1413912"/>
              <a:gd name="connsiteX1296" fmla="*/ 730663 w 941999"/>
              <a:gd name="connsiteY1296" fmla="*/ 1077464 h 1413912"/>
              <a:gd name="connsiteX1297" fmla="*/ 723843 w 941999"/>
              <a:gd name="connsiteY1297" fmla="*/ 1078595 h 1413912"/>
              <a:gd name="connsiteX1298" fmla="*/ 723843 w 941999"/>
              <a:gd name="connsiteY1298" fmla="*/ 1080892 h 1413912"/>
              <a:gd name="connsiteX1299" fmla="*/ 722712 w 941999"/>
              <a:gd name="connsiteY1299" fmla="*/ 1083155 h 1413912"/>
              <a:gd name="connsiteX1300" fmla="*/ 714760 w 941999"/>
              <a:gd name="connsiteY1300" fmla="*/ 1083155 h 1413912"/>
              <a:gd name="connsiteX1301" fmla="*/ 714760 w 941999"/>
              <a:gd name="connsiteY1301" fmla="*/ 1084286 h 1413912"/>
              <a:gd name="connsiteX1302" fmla="*/ 713594 w 941999"/>
              <a:gd name="connsiteY1302" fmla="*/ 1088846 h 1413912"/>
              <a:gd name="connsiteX1303" fmla="*/ 713594 w 941999"/>
              <a:gd name="connsiteY1303" fmla="*/ 1092239 h 1413912"/>
              <a:gd name="connsiteX1304" fmla="*/ 713594 w 941999"/>
              <a:gd name="connsiteY1304" fmla="*/ 1096799 h 1413912"/>
              <a:gd name="connsiteX1305" fmla="*/ 709070 w 941999"/>
              <a:gd name="connsiteY1305" fmla="*/ 1100193 h 1413912"/>
              <a:gd name="connsiteX1306" fmla="*/ 706773 w 941999"/>
              <a:gd name="connsiteY1306" fmla="*/ 1102490 h 1413912"/>
              <a:gd name="connsiteX1307" fmla="*/ 705642 w 941999"/>
              <a:gd name="connsiteY1307" fmla="*/ 1102490 h 1413912"/>
              <a:gd name="connsiteX1308" fmla="*/ 702250 w 941999"/>
              <a:gd name="connsiteY1308" fmla="*/ 1105884 h 1413912"/>
              <a:gd name="connsiteX1309" fmla="*/ 702250 w 941999"/>
              <a:gd name="connsiteY1309" fmla="*/ 1109277 h 1413912"/>
              <a:gd name="connsiteX1310" fmla="*/ 698822 w 941999"/>
              <a:gd name="connsiteY1310" fmla="*/ 1112706 h 1413912"/>
              <a:gd name="connsiteX1311" fmla="*/ 696560 w 941999"/>
              <a:gd name="connsiteY1311" fmla="*/ 1122922 h 1413912"/>
              <a:gd name="connsiteX1312" fmla="*/ 694298 w 941999"/>
              <a:gd name="connsiteY1312" fmla="*/ 1122922 h 1413912"/>
              <a:gd name="connsiteX1313" fmla="*/ 692001 w 941999"/>
              <a:gd name="connsiteY1313" fmla="*/ 1121791 h 1413912"/>
              <a:gd name="connsiteX1314" fmla="*/ 690870 w 941999"/>
              <a:gd name="connsiteY1314" fmla="*/ 1121791 h 1413912"/>
              <a:gd name="connsiteX1315" fmla="*/ 688608 w 941999"/>
              <a:gd name="connsiteY1315" fmla="*/ 1124089 h 1413912"/>
              <a:gd name="connsiteX1316" fmla="*/ 685216 w 941999"/>
              <a:gd name="connsiteY1316" fmla="*/ 1125220 h 1413912"/>
              <a:gd name="connsiteX1317" fmla="*/ 684049 w 941999"/>
              <a:gd name="connsiteY1317" fmla="*/ 1127482 h 1413912"/>
              <a:gd name="connsiteX1318" fmla="*/ 682919 w 941999"/>
              <a:gd name="connsiteY1318" fmla="*/ 1128613 h 1413912"/>
              <a:gd name="connsiteX1319" fmla="*/ 681788 w 941999"/>
              <a:gd name="connsiteY1319" fmla="*/ 1128613 h 1413912"/>
              <a:gd name="connsiteX1320" fmla="*/ 679526 w 941999"/>
              <a:gd name="connsiteY1320" fmla="*/ 1126351 h 1413912"/>
              <a:gd name="connsiteX1321" fmla="*/ 677229 w 941999"/>
              <a:gd name="connsiteY1321" fmla="*/ 1126351 h 1413912"/>
              <a:gd name="connsiteX1322" fmla="*/ 676098 w 941999"/>
              <a:gd name="connsiteY1322" fmla="*/ 1126351 h 1413912"/>
              <a:gd name="connsiteX1323" fmla="*/ 673836 w 941999"/>
              <a:gd name="connsiteY1323" fmla="*/ 1122922 h 1413912"/>
              <a:gd name="connsiteX1324" fmla="*/ 669277 w 941999"/>
              <a:gd name="connsiteY1324" fmla="*/ 1126351 h 1413912"/>
              <a:gd name="connsiteX1325" fmla="*/ 664754 w 941999"/>
              <a:gd name="connsiteY1325" fmla="*/ 1124089 h 1413912"/>
              <a:gd name="connsiteX1326" fmla="*/ 662456 w 941999"/>
              <a:gd name="connsiteY1326" fmla="*/ 1125220 h 1413912"/>
              <a:gd name="connsiteX1327" fmla="*/ 660195 w 941999"/>
              <a:gd name="connsiteY1327" fmla="*/ 1125220 h 1413912"/>
              <a:gd name="connsiteX1328" fmla="*/ 657933 w 941999"/>
              <a:gd name="connsiteY1328" fmla="*/ 1125220 h 1413912"/>
              <a:gd name="connsiteX1329" fmla="*/ 652243 w 941999"/>
              <a:gd name="connsiteY1329" fmla="*/ 1128613 h 1413912"/>
              <a:gd name="connsiteX1330" fmla="*/ 648850 w 941999"/>
              <a:gd name="connsiteY1330" fmla="*/ 1129744 h 1413912"/>
              <a:gd name="connsiteX1331" fmla="*/ 645422 w 941999"/>
              <a:gd name="connsiteY1331" fmla="*/ 1129744 h 1413912"/>
              <a:gd name="connsiteX1332" fmla="*/ 638602 w 941999"/>
              <a:gd name="connsiteY1332" fmla="*/ 1129744 h 1413912"/>
              <a:gd name="connsiteX1333" fmla="*/ 636340 w 941999"/>
              <a:gd name="connsiteY1333" fmla="*/ 1130875 h 1413912"/>
              <a:gd name="connsiteX1334" fmla="*/ 634078 w 941999"/>
              <a:gd name="connsiteY1334" fmla="*/ 1130875 h 1413912"/>
              <a:gd name="connsiteX1335" fmla="*/ 631781 w 941999"/>
              <a:gd name="connsiteY1335" fmla="*/ 1129744 h 1413912"/>
              <a:gd name="connsiteX1336" fmla="*/ 630650 w 941999"/>
              <a:gd name="connsiteY1336" fmla="*/ 1129744 h 1413912"/>
              <a:gd name="connsiteX1337" fmla="*/ 628388 w 941999"/>
              <a:gd name="connsiteY1337" fmla="*/ 1130875 h 1413912"/>
              <a:gd name="connsiteX1338" fmla="*/ 624960 w 941999"/>
              <a:gd name="connsiteY1338" fmla="*/ 1133173 h 1413912"/>
              <a:gd name="connsiteX1339" fmla="*/ 623829 w 941999"/>
              <a:gd name="connsiteY1339" fmla="*/ 1134304 h 1413912"/>
              <a:gd name="connsiteX1340" fmla="*/ 620437 w 941999"/>
              <a:gd name="connsiteY1340" fmla="*/ 1134304 h 1413912"/>
              <a:gd name="connsiteX1341" fmla="*/ 617009 w 941999"/>
              <a:gd name="connsiteY1341" fmla="*/ 1135435 h 1413912"/>
              <a:gd name="connsiteX1342" fmla="*/ 615878 w 941999"/>
              <a:gd name="connsiteY1342" fmla="*/ 1135435 h 1413912"/>
              <a:gd name="connsiteX1343" fmla="*/ 614747 w 941999"/>
              <a:gd name="connsiteY1343" fmla="*/ 1137698 h 1413912"/>
              <a:gd name="connsiteX1344" fmla="*/ 609057 w 941999"/>
              <a:gd name="connsiteY1344" fmla="*/ 1141127 h 1413912"/>
              <a:gd name="connsiteX1345" fmla="*/ 609057 w 941999"/>
              <a:gd name="connsiteY1345" fmla="*/ 1145651 h 1413912"/>
              <a:gd name="connsiteX1346" fmla="*/ 607926 w 941999"/>
              <a:gd name="connsiteY1346" fmla="*/ 1145651 h 1413912"/>
              <a:gd name="connsiteX1347" fmla="*/ 606795 w 941999"/>
              <a:gd name="connsiteY1347" fmla="*/ 1146818 h 1413912"/>
              <a:gd name="connsiteX1348" fmla="*/ 602236 w 941999"/>
              <a:gd name="connsiteY1348" fmla="*/ 1149080 h 1413912"/>
              <a:gd name="connsiteX1349" fmla="*/ 598844 w 941999"/>
              <a:gd name="connsiteY1349" fmla="*/ 1151342 h 1413912"/>
              <a:gd name="connsiteX1350" fmla="*/ 597713 w 941999"/>
              <a:gd name="connsiteY1350" fmla="*/ 1152474 h 1413912"/>
              <a:gd name="connsiteX1351" fmla="*/ 597713 w 941999"/>
              <a:gd name="connsiteY1351" fmla="*/ 1157033 h 1413912"/>
              <a:gd name="connsiteX1352" fmla="*/ 596582 w 941999"/>
              <a:gd name="connsiteY1352" fmla="*/ 1158165 h 1413912"/>
              <a:gd name="connsiteX1353" fmla="*/ 594285 w 941999"/>
              <a:gd name="connsiteY1353" fmla="*/ 1159296 h 1413912"/>
              <a:gd name="connsiteX1354" fmla="*/ 593154 w 941999"/>
              <a:gd name="connsiteY1354" fmla="*/ 1160427 h 1413912"/>
              <a:gd name="connsiteX1355" fmla="*/ 589761 w 941999"/>
              <a:gd name="connsiteY1355" fmla="*/ 1159296 h 1413912"/>
              <a:gd name="connsiteX1356" fmla="*/ 587464 w 941999"/>
              <a:gd name="connsiteY1356" fmla="*/ 1160427 h 1413912"/>
              <a:gd name="connsiteX1357" fmla="*/ 586333 w 941999"/>
              <a:gd name="connsiteY1357" fmla="*/ 1161593 h 1413912"/>
              <a:gd name="connsiteX1358" fmla="*/ 587464 w 941999"/>
              <a:gd name="connsiteY1358" fmla="*/ 1163856 h 1413912"/>
              <a:gd name="connsiteX1359" fmla="*/ 586333 w 941999"/>
              <a:gd name="connsiteY1359" fmla="*/ 1166118 h 1413912"/>
              <a:gd name="connsiteX1360" fmla="*/ 581810 w 941999"/>
              <a:gd name="connsiteY1360" fmla="*/ 1167249 h 1413912"/>
              <a:gd name="connsiteX1361" fmla="*/ 577251 w 941999"/>
              <a:gd name="connsiteY1361" fmla="*/ 1166118 h 1413912"/>
              <a:gd name="connsiteX1362" fmla="*/ 573858 w 941999"/>
              <a:gd name="connsiteY1362" fmla="*/ 1167249 h 1413912"/>
              <a:gd name="connsiteX1363" fmla="*/ 570430 w 941999"/>
              <a:gd name="connsiteY1363" fmla="*/ 1166118 h 1413912"/>
              <a:gd name="connsiteX1364" fmla="*/ 569299 w 941999"/>
              <a:gd name="connsiteY1364" fmla="*/ 1167249 h 1413912"/>
              <a:gd name="connsiteX1365" fmla="*/ 568168 w 941999"/>
              <a:gd name="connsiteY1365" fmla="*/ 1169547 h 1413912"/>
              <a:gd name="connsiteX1366" fmla="*/ 564740 w 941999"/>
              <a:gd name="connsiteY1366" fmla="*/ 1174072 h 1413912"/>
              <a:gd name="connsiteX1367" fmla="*/ 563609 w 941999"/>
              <a:gd name="connsiteY1367" fmla="*/ 1172940 h 1413912"/>
              <a:gd name="connsiteX1368" fmla="*/ 561347 w 941999"/>
              <a:gd name="connsiteY1368" fmla="*/ 1174072 h 1413912"/>
              <a:gd name="connsiteX1369" fmla="*/ 559050 w 941999"/>
              <a:gd name="connsiteY1369" fmla="*/ 1174072 h 1413912"/>
              <a:gd name="connsiteX1370" fmla="*/ 555658 w 941999"/>
              <a:gd name="connsiteY1370" fmla="*/ 1175203 h 1413912"/>
              <a:gd name="connsiteX1371" fmla="*/ 553396 w 941999"/>
              <a:gd name="connsiteY1371" fmla="*/ 1175203 h 1413912"/>
              <a:gd name="connsiteX1372" fmla="*/ 553396 w 941999"/>
              <a:gd name="connsiteY1372" fmla="*/ 1174072 h 1413912"/>
              <a:gd name="connsiteX1373" fmla="*/ 549968 w 941999"/>
              <a:gd name="connsiteY1373" fmla="*/ 1172940 h 1413912"/>
              <a:gd name="connsiteX1374" fmla="*/ 548837 w 941999"/>
              <a:gd name="connsiteY1374" fmla="*/ 1171809 h 1413912"/>
              <a:gd name="connsiteX1375" fmla="*/ 548837 w 941999"/>
              <a:gd name="connsiteY1375" fmla="*/ 1172940 h 1413912"/>
              <a:gd name="connsiteX1376" fmla="*/ 548837 w 941999"/>
              <a:gd name="connsiteY1376" fmla="*/ 1176369 h 1413912"/>
              <a:gd name="connsiteX1377" fmla="*/ 546575 w 941999"/>
              <a:gd name="connsiteY1377" fmla="*/ 1178632 h 1413912"/>
              <a:gd name="connsiteX1378" fmla="*/ 544313 w 941999"/>
              <a:gd name="connsiteY1378" fmla="*/ 1180894 h 1413912"/>
              <a:gd name="connsiteX1379" fmla="*/ 542016 w 941999"/>
              <a:gd name="connsiteY1379" fmla="*/ 1182025 h 1413912"/>
              <a:gd name="connsiteX1380" fmla="*/ 542016 w 941999"/>
              <a:gd name="connsiteY1380" fmla="*/ 1185454 h 1413912"/>
              <a:gd name="connsiteX1381" fmla="*/ 540885 w 941999"/>
              <a:gd name="connsiteY1381" fmla="*/ 1186585 h 1413912"/>
              <a:gd name="connsiteX1382" fmla="*/ 534065 w 941999"/>
              <a:gd name="connsiteY1382" fmla="*/ 1187716 h 1413912"/>
              <a:gd name="connsiteX1383" fmla="*/ 531803 w 941999"/>
              <a:gd name="connsiteY1383" fmla="*/ 1187716 h 1413912"/>
              <a:gd name="connsiteX1384" fmla="*/ 531803 w 941999"/>
              <a:gd name="connsiteY1384" fmla="*/ 1184323 h 1413912"/>
              <a:gd name="connsiteX1385" fmla="*/ 529506 w 941999"/>
              <a:gd name="connsiteY1385" fmla="*/ 1180894 h 1413912"/>
              <a:gd name="connsiteX1386" fmla="*/ 529506 w 941999"/>
              <a:gd name="connsiteY1386" fmla="*/ 1177500 h 1413912"/>
              <a:gd name="connsiteX1387" fmla="*/ 528375 w 941999"/>
              <a:gd name="connsiteY1387" fmla="*/ 1175203 h 1413912"/>
              <a:gd name="connsiteX1388" fmla="*/ 527244 w 941999"/>
              <a:gd name="connsiteY1388" fmla="*/ 1175203 h 1413912"/>
              <a:gd name="connsiteX1389" fmla="*/ 524982 w 941999"/>
              <a:gd name="connsiteY1389" fmla="*/ 1177500 h 1413912"/>
              <a:gd name="connsiteX1390" fmla="*/ 523851 w 941999"/>
              <a:gd name="connsiteY1390" fmla="*/ 1177500 h 1413912"/>
              <a:gd name="connsiteX1391" fmla="*/ 522720 w 941999"/>
              <a:gd name="connsiteY1391" fmla="*/ 1177500 h 1413912"/>
              <a:gd name="connsiteX1392" fmla="*/ 519292 w 941999"/>
              <a:gd name="connsiteY1392" fmla="*/ 1172940 h 1413912"/>
              <a:gd name="connsiteX1393" fmla="*/ 517031 w 941999"/>
              <a:gd name="connsiteY1393" fmla="*/ 1171809 h 1413912"/>
              <a:gd name="connsiteX1394" fmla="*/ 513603 w 941999"/>
              <a:gd name="connsiteY1394" fmla="*/ 1171809 h 1413912"/>
              <a:gd name="connsiteX1395" fmla="*/ 510210 w 941999"/>
              <a:gd name="connsiteY1395" fmla="*/ 1169547 h 1413912"/>
              <a:gd name="connsiteX1396" fmla="*/ 510210 w 941999"/>
              <a:gd name="connsiteY1396" fmla="*/ 1168380 h 1413912"/>
              <a:gd name="connsiteX1397" fmla="*/ 509079 w 941999"/>
              <a:gd name="connsiteY1397" fmla="*/ 1166118 h 1413912"/>
              <a:gd name="connsiteX1398" fmla="*/ 507948 w 941999"/>
              <a:gd name="connsiteY1398" fmla="*/ 1161593 h 1413912"/>
              <a:gd name="connsiteX1399" fmla="*/ 507948 w 941999"/>
              <a:gd name="connsiteY1399" fmla="*/ 1159296 h 1413912"/>
              <a:gd name="connsiteX1400" fmla="*/ 509079 w 941999"/>
              <a:gd name="connsiteY1400" fmla="*/ 1155902 h 1413912"/>
              <a:gd name="connsiteX1401" fmla="*/ 507948 w 941999"/>
              <a:gd name="connsiteY1401" fmla="*/ 1154771 h 1413912"/>
              <a:gd name="connsiteX1402" fmla="*/ 507948 w 941999"/>
              <a:gd name="connsiteY1402" fmla="*/ 1153605 h 1413912"/>
              <a:gd name="connsiteX1403" fmla="*/ 505651 w 941999"/>
              <a:gd name="connsiteY1403" fmla="*/ 1151342 h 1413912"/>
              <a:gd name="connsiteX1404" fmla="*/ 503389 w 941999"/>
              <a:gd name="connsiteY1404" fmla="*/ 1150211 h 1413912"/>
              <a:gd name="connsiteX1405" fmla="*/ 499996 w 941999"/>
              <a:gd name="connsiteY1405" fmla="*/ 1151342 h 1413912"/>
              <a:gd name="connsiteX1406" fmla="*/ 498830 w 941999"/>
              <a:gd name="connsiteY1406" fmla="*/ 1151342 h 1413912"/>
              <a:gd name="connsiteX1407" fmla="*/ 492010 w 941999"/>
              <a:gd name="connsiteY1407" fmla="*/ 1152474 h 1413912"/>
              <a:gd name="connsiteX1408" fmla="*/ 492010 w 941999"/>
              <a:gd name="connsiteY1408" fmla="*/ 1149080 h 1413912"/>
              <a:gd name="connsiteX1409" fmla="*/ 490879 w 941999"/>
              <a:gd name="connsiteY1409" fmla="*/ 1149080 h 1413912"/>
              <a:gd name="connsiteX1410" fmla="*/ 488617 w 941999"/>
              <a:gd name="connsiteY1410" fmla="*/ 1149080 h 1413912"/>
              <a:gd name="connsiteX1411" fmla="*/ 487486 w 941999"/>
              <a:gd name="connsiteY1411" fmla="*/ 1149080 h 1413912"/>
              <a:gd name="connsiteX1412" fmla="*/ 487486 w 941999"/>
              <a:gd name="connsiteY1412" fmla="*/ 1147949 h 1413912"/>
              <a:gd name="connsiteX1413" fmla="*/ 485224 w 941999"/>
              <a:gd name="connsiteY1413" fmla="*/ 1146818 h 1413912"/>
              <a:gd name="connsiteX1414" fmla="*/ 484058 w 941999"/>
              <a:gd name="connsiteY1414" fmla="*/ 1146818 h 1413912"/>
              <a:gd name="connsiteX1415" fmla="*/ 484058 w 941999"/>
              <a:gd name="connsiteY1415" fmla="*/ 1145651 h 1413912"/>
              <a:gd name="connsiteX1416" fmla="*/ 482927 w 941999"/>
              <a:gd name="connsiteY1416" fmla="*/ 1145651 h 1413912"/>
              <a:gd name="connsiteX1417" fmla="*/ 481796 w 941999"/>
              <a:gd name="connsiteY1417" fmla="*/ 1144520 h 1413912"/>
              <a:gd name="connsiteX1418" fmla="*/ 480665 w 941999"/>
              <a:gd name="connsiteY1418" fmla="*/ 1145651 h 1413912"/>
              <a:gd name="connsiteX1419" fmla="*/ 479534 w 941999"/>
              <a:gd name="connsiteY1419" fmla="*/ 1145651 h 1413912"/>
              <a:gd name="connsiteX1420" fmla="*/ 479534 w 941999"/>
              <a:gd name="connsiteY1420" fmla="*/ 1147949 h 1413912"/>
              <a:gd name="connsiteX1421" fmla="*/ 477237 w 941999"/>
              <a:gd name="connsiteY1421" fmla="*/ 1145651 h 1413912"/>
              <a:gd name="connsiteX1422" fmla="*/ 474975 w 941999"/>
              <a:gd name="connsiteY1422" fmla="*/ 1145651 h 1413912"/>
              <a:gd name="connsiteX1423" fmla="*/ 472714 w 941999"/>
              <a:gd name="connsiteY1423" fmla="*/ 1151342 h 1413912"/>
              <a:gd name="connsiteX1424" fmla="*/ 469286 w 941999"/>
              <a:gd name="connsiteY1424" fmla="*/ 1153605 h 1413912"/>
              <a:gd name="connsiteX1425" fmla="*/ 468155 w 941999"/>
              <a:gd name="connsiteY1425" fmla="*/ 1152474 h 1413912"/>
              <a:gd name="connsiteX1426" fmla="*/ 467024 w 941999"/>
              <a:gd name="connsiteY1426" fmla="*/ 1150211 h 1413912"/>
              <a:gd name="connsiteX1427" fmla="*/ 464762 w 941999"/>
              <a:gd name="connsiteY1427" fmla="*/ 1150211 h 1413912"/>
              <a:gd name="connsiteX1428" fmla="*/ 463631 w 941999"/>
              <a:gd name="connsiteY1428" fmla="*/ 1150211 h 1413912"/>
              <a:gd name="connsiteX1429" fmla="*/ 461334 w 941999"/>
              <a:gd name="connsiteY1429" fmla="*/ 1151342 h 1413912"/>
              <a:gd name="connsiteX1430" fmla="*/ 456810 w 941999"/>
              <a:gd name="connsiteY1430" fmla="*/ 1151342 h 1413912"/>
              <a:gd name="connsiteX1431" fmla="*/ 455680 w 941999"/>
              <a:gd name="connsiteY1431" fmla="*/ 1153605 h 1413912"/>
              <a:gd name="connsiteX1432" fmla="*/ 454513 w 941999"/>
              <a:gd name="connsiteY1432" fmla="*/ 1153605 h 1413912"/>
              <a:gd name="connsiteX1433" fmla="*/ 453382 w 941999"/>
              <a:gd name="connsiteY1433" fmla="*/ 1153605 h 1413912"/>
              <a:gd name="connsiteX1434" fmla="*/ 452252 w 941999"/>
              <a:gd name="connsiteY1434" fmla="*/ 1149080 h 1413912"/>
              <a:gd name="connsiteX1435" fmla="*/ 451121 w 941999"/>
              <a:gd name="connsiteY1435" fmla="*/ 1149080 h 1413912"/>
              <a:gd name="connsiteX1436" fmla="*/ 448859 w 941999"/>
              <a:gd name="connsiteY1436" fmla="*/ 1147949 h 1413912"/>
              <a:gd name="connsiteX1437" fmla="*/ 446562 w 941999"/>
              <a:gd name="connsiteY1437" fmla="*/ 1144520 h 1413912"/>
              <a:gd name="connsiteX1438" fmla="*/ 445431 w 941999"/>
              <a:gd name="connsiteY1438" fmla="*/ 1144520 h 1413912"/>
              <a:gd name="connsiteX1439" fmla="*/ 442038 w 941999"/>
              <a:gd name="connsiteY1439" fmla="*/ 1144520 h 1413912"/>
              <a:gd name="connsiteX1440" fmla="*/ 438610 w 941999"/>
              <a:gd name="connsiteY1440" fmla="*/ 1141127 h 1413912"/>
              <a:gd name="connsiteX1441" fmla="*/ 435217 w 941999"/>
              <a:gd name="connsiteY1441" fmla="*/ 1135435 h 1413912"/>
              <a:gd name="connsiteX1442" fmla="*/ 434087 w 941999"/>
              <a:gd name="connsiteY1442" fmla="*/ 1133173 h 1413912"/>
              <a:gd name="connsiteX1443" fmla="*/ 429528 w 941999"/>
              <a:gd name="connsiteY1443" fmla="*/ 1127482 h 1413912"/>
              <a:gd name="connsiteX1444" fmla="*/ 427266 w 941999"/>
              <a:gd name="connsiteY1444" fmla="*/ 1126351 h 1413912"/>
              <a:gd name="connsiteX1445" fmla="*/ 426135 w 941999"/>
              <a:gd name="connsiteY1445" fmla="*/ 1126351 h 1413912"/>
              <a:gd name="connsiteX1446" fmla="*/ 423838 w 941999"/>
              <a:gd name="connsiteY1446" fmla="*/ 1125220 h 1413912"/>
              <a:gd name="connsiteX1447" fmla="*/ 420445 w 941999"/>
              <a:gd name="connsiteY1447" fmla="*/ 1126351 h 1413912"/>
              <a:gd name="connsiteX1448" fmla="*/ 418183 w 941999"/>
              <a:gd name="connsiteY1448" fmla="*/ 1127482 h 1413912"/>
              <a:gd name="connsiteX1449" fmla="*/ 413624 w 941999"/>
              <a:gd name="connsiteY1449" fmla="*/ 1132042 h 1413912"/>
              <a:gd name="connsiteX1450" fmla="*/ 411363 w 941999"/>
              <a:gd name="connsiteY1450" fmla="*/ 1134304 h 1413912"/>
              <a:gd name="connsiteX1451" fmla="*/ 410196 w 941999"/>
              <a:gd name="connsiteY1451" fmla="*/ 1134304 h 1413912"/>
              <a:gd name="connsiteX1452" fmla="*/ 406804 w 941999"/>
              <a:gd name="connsiteY1452" fmla="*/ 1135435 h 1413912"/>
              <a:gd name="connsiteX1453" fmla="*/ 405673 w 941999"/>
              <a:gd name="connsiteY1453" fmla="*/ 1135435 h 1413912"/>
              <a:gd name="connsiteX1454" fmla="*/ 402245 w 941999"/>
              <a:gd name="connsiteY1454" fmla="*/ 1138829 h 1413912"/>
              <a:gd name="connsiteX1455" fmla="*/ 398852 w 941999"/>
              <a:gd name="connsiteY1455" fmla="*/ 1143389 h 1413912"/>
              <a:gd name="connsiteX1456" fmla="*/ 396590 w 941999"/>
              <a:gd name="connsiteY1456" fmla="*/ 1144520 h 1413912"/>
              <a:gd name="connsiteX1457" fmla="*/ 389770 w 941999"/>
              <a:gd name="connsiteY1457" fmla="*/ 1150211 h 1413912"/>
              <a:gd name="connsiteX1458" fmla="*/ 386342 w 941999"/>
              <a:gd name="connsiteY1458" fmla="*/ 1152474 h 1413912"/>
              <a:gd name="connsiteX1459" fmla="*/ 376128 w 941999"/>
              <a:gd name="connsiteY1459" fmla="*/ 1155902 h 1413912"/>
              <a:gd name="connsiteX1460" fmla="*/ 372700 w 941999"/>
              <a:gd name="connsiteY1460" fmla="*/ 1157033 h 1413912"/>
              <a:gd name="connsiteX1461" fmla="*/ 370438 w 941999"/>
              <a:gd name="connsiteY1461" fmla="*/ 1159296 h 1413912"/>
              <a:gd name="connsiteX1462" fmla="*/ 368177 w 941999"/>
              <a:gd name="connsiteY1462" fmla="*/ 1163856 h 1413912"/>
              <a:gd name="connsiteX1463" fmla="*/ 364749 w 941999"/>
              <a:gd name="connsiteY1463" fmla="*/ 1166118 h 1413912"/>
              <a:gd name="connsiteX1464" fmla="*/ 359094 w 941999"/>
              <a:gd name="connsiteY1464" fmla="*/ 1175203 h 1413912"/>
              <a:gd name="connsiteX1465" fmla="*/ 359094 w 941999"/>
              <a:gd name="connsiteY1465" fmla="*/ 1177500 h 1413912"/>
              <a:gd name="connsiteX1466" fmla="*/ 360225 w 941999"/>
              <a:gd name="connsiteY1466" fmla="*/ 1182025 h 1413912"/>
              <a:gd name="connsiteX1467" fmla="*/ 360225 w 941999"/>
              <a:gd name="connsiteY1467" fmla="*/ 1186585 h 1413912"/>
              <a:gd name="connsiteX1468" fmla="*/ 362487 w 941999"/>
              <a:gd name="connsiteY1468" fmla="*/ 1187716 h 1413912"/>
              <a:gd name="connsiteX1469" fmla="*/ 361356 w 941999"/>
              <a:gd name="connsiteY1469" fmla="*/ 1187716 h 1413912"/>
              <a:gd name="connsiteX1470" fmla="*/ 361356 w 941999"/>
              <a:gd name="connsiteY1470" fmla="*/ 1188847 h 1413912"/>
              <a:gd name="connsiteX1471" fmla="*/ 360225 w 941999"/>
              <a:gd name="connsiteY1471" fmla="*/ 1191145 h 1413912"/>
              <a:gd name="connsiteX1472" fmla="*/ 363618 w 941999"/>
              <a:gd name="connsiteY1472" fmla="*/ 1192276 h 1413912"/>
              <a:gd name="connsiteX1473" fmla="*/ 368177 w 941999"/>
              <a:gd name="connsiteY1473" fmla="*/ 1200230 h 1413912"/>
              <a:gd name="connsiteX1474" fmla="*/ 368177 w 941999"/>
              <a:gd name="connsiteY1474" fmla="*/ 1202492 h 1413912"/>
              <a:gd name="connsiteX1475" fmla="*/ 368177 w 941999"/>
              <a:gd name="connsiteY1475" fmla="*/ 1203623 h 1413912"/>
              <a:gd name="connsiteX1476" fmla="*/ 368177 w 941999"/>
              <a:gd name="connsiteY1476" fmla="*/ 1205921 h 1413912"/>
              <a:gd name="connsiteX1477" fmla="*/ 370438 w 941999"/>
              <a:gd name="connsiteY1477" fmla="*/ 1212708 h 1413912"/>
              <a:gd name="connsiteX1478" fmla="*/ 372700 w 941999"/>
              <a:gd name="connsiteY1478" fmla="*/ 1213874 h 1413912"/>
              <a:gd name="connsiteX1479" fmla="*/ 373866 w 941999"/>
              <a:gd name="connsiteY1479" fmla="*/ 1215005 h 1413912"/>
              <a:gd name="connsiteX1480" fmla="*/ 380652 w 941999"/>
              <a:gd name="connsiteY1480" fmla="*/ 1217268 h 1413912"/>
              <a:gd name="connsiteX1481" fmla="*/ 381818 w 941999"/>
              <a:gd name="connsiteY1481" fmla="*/ 1219530 h 1413912"/>
              <a:gd name="connsiteX1482" fmla="*/ 382949 w 941999"/>
              <a:gd name="connsiteY1482" fmla="*/ 1219530 h 1413912"/>
              <a:gd name="connsiteX1483" fmla="*/ 385211 w 941999"/>
              <a:gd name="connsiteY1483" fmla="*/ 1219530 h 1413912"/>
              <a:gd name="connsiteX1484" fmla="*/ 387473 w 941999"/>
              <a:gd name="connsiteY1484" fmla="*/ 1221828 h 1413912"/>
              <a:gd name="connsiteX1485" fmla="*/ 389770 w 941999"/>
              <a:gd name="connsiteY1485" fmla="*/ 1222959 h 1413912"/>
              <a:gd name="connsiteX1486" fmla="*/ 392031 w 941999"/>
              <a:gd name="connsiteY1486" fmla="*/ 1225221 h 1413912"/>
              <a:gd name="connsiteX1487" fmla="*/ 392031 w 941999"/>
              <a:gd name="connsiteY1487" fmla="*/ 1226352 h 1413912"/>
              <a:gd name="connsiteX1488" fmla="*/ 389770 w 941999"/>
              <a:gd name="connsiteY1488" fmla="*/ 1228650 h 1413912"/>
              <a:gd name="connsiteX1489" fmla="*/ 389770 w 941999"/>
              <a:gd name="connsiteY1489" fmla="*/ 1230912 h 1413912"/>
              <a:gd name="connsiteX1490" fmla="*/ 388639 w 941999"/>
              <a:gd name="connsiteY1490" fmla="*/ 1233175 h 1413912"/>
              <a:gd name="connsiteX1491" fmla="*/ 385211 w 941999"/>
              <a:gd name="connsiteY1491" fmla="*/ 1234306 h 1413912"/>
              <a:gd name="connsiteX1492" fmla="*/ 385211 w 941999"/>
              <a:gd name="connsiteY1492" fmla="*/ 1236603 h 1413912"/>
              <a:gd name="connsiteX1493" fmla="*/ 382949 w 941999"/>
              <a:gd name="connsiteY1493" fmla="*/ 1236603 h 1413912"/>
              <a:gd name="connsiteX1494" fmla="*/ 382949 w 941999"/>
              <a:gd name="connsiteY1494" fmla="*/ 1237735 h 1413912"/>
              <a:gd name="connsiteX1495" fmla="*/ 382949 w 941999"/>
              <a:gd name="connsiteY1495" fmla="*/ 1239997 h 1413912"/>
              <a:gd name="connsiteX1496" fmla="*/ 385211 w 941999"/>
              <a:gd name="connsiteY1496" fmla="*/ 1239997 h 1413912"/>
              <a:gd name="connsiteX1497" fmla="*/ 386342 w 941999"/>
              <a:gd name="connsiteY1497" fmla="*/ 1241128 h 1413912"/>
              <a:gd name="connsiteX1498" fmla="*/ 386342 w 941999"/>
              <a:gd name="connsiteY1498" fmla="*/ 1242259 h 1413912"/>
              <a:gd name="connsiteX1499" fmla="*/ 384080 w 941999"/>
              <a:gd name="connsiteY1499" fmla="*/ 1246819 h 1413912"/>
              <a:gd name="connsiteX1500" fmla="*/ 387473 w 941999"/>
              <a:gd name="connsiteY1500" fmla="*/ 1250213 h 1413912"/>
              <a:gd name="connsiteX1501" fmla="*/ 389770 w 941999"/>
              <a:gd name="connsiteY1501" fmla="*/ 1251379 h 1413912"/>
              <a:gd name="connsiteX1502" fmla="*/ 390901 w 941999"/>
              <a:gd name="connsiteY1502" fmla="*/ 1253641 h 1413912"/>
              <a:gd name="connsiteX1503" fmla="*/ 389770 w 941999"/>
              <a:gd name="connsiteY1503" fmla="*/ 1258201 h 1413912"/>
              <a:gd name="connsiteX1504" fmla="*/ 386342 w 941999"/>
              <a:gd name="connsiteY1504" fmla="*/ 1260464 h 1413912"/>
              <a:gd name="connsiteX1505" fmla="*/ 385211 w 941999"/>
              <a:gd name="connsiteY1505" fmla="*/ 1263857 h 1413912"/>
              <a:gd name="connsiteX1506" fmla="*/ 385211 w 941999"/>
              <a:gd name="connsiteY1506" fmla="*/ 1266155 h 1413912"/>
              <a:gd name="connsiteX1507" fmla="*/ 379521 w 941999"/>
              <a:gd name="connsiteY1507" fmla="*/ 1266155 h 1413912"/>
              <a:gd name="connsiteX1508" fmla="*/ 374997 w 941999"/>
              <a:gd name="connsiteY1508" fmla="*/ 1266155 h 1413912"/>
              <a:gd name="connsiteX1509" fmla="*/ 373866 w 941999"/>
              <a:gd name="connsiteY1509" fmla="*/ 1267286 h 1413912"/>
              <a:gd name="connsiteX1510" fmla="*/ 371569 w 941999"/>
              <a:gd name="connsiteY1510" fmla="*/ 1270680 h 1413912"/>
              <a:gd name="connsiteX1511" fmla="*/ 372700 w 941999"/>
              <a:gd name="connsiteY1511" fmla="*/ 1272977 h 1413912"/>
              <a:gd name="connsiteX1512" fmla="*/ 372700 w 941999"/>
              <a:gd name="connsiteY1512" fmla="*/ 1276371 h 1413912"/>
              <a:gd name="connsiteX1513" fmla="*/ 371569 w 941999"/>
              <a:gd name="connsiteY1513" fmla="*/ 1284324 h 1413912"/>
              <a:gd name="connsiteX1514" fmla="*/ 368177 w 941999"/>
              <a:gd name="connsiteY1514" fmla="*/ 1288884 h 1413912"/>
              <a:gd name="connsiteX1515" fmla="*/ 361356 w 941999"/>
              <a:gd name="connsiteY1515" fmla="*/ 1295706 h 1413912"/>
              <a:gd name="connsiteX1516" fmla="*/ 361356 w 941999"/>
              <a:gd name="connsiteY1516" fmla="*/ 1296838 h 1413912"/>
              <a:gd name="connsiteX1517" fmla="*/ 361356 w 941999"/>
              <a:gd name="connsiteY1517" fmla="*/ 1297969 h 1413912"/>
              <a:gd name="connsiteX1518" fmla="*/ 361356 w 941999"/>
              <a:gd name="connsiteY1518" fmla="*/ 1299100 h 1413912"/>
              <a:gd name="connsiteX1519" fmla="*/ 361356 w 941999"/>
              <a:gd name="connsiteY1519" fmla="*/ 1301362 h 1413912"/>
              <a:gd name="connsiteX1520" fmla="*/ 361356 w 941999"/>
              <a:gd name="connsiteY1520" fmla="*/ 1305922 h 1413912"/>
              <a:gd name="connsiteX1521" fmla="*/ 359094 w 941999"/>
              <a:gd name="connsiteY1521" fmla="*/ 1308185 h 1413912"/>
              <a:gd name="connsiteX1522" fmla="*/ 355666 w 941999"/>
              <a:gd name="connsiteY1522" fmla="*/ 1310482 h 1413912"/>
              <a:gd name="connsiteX1523" fmla="*/ 353404 w 941999"/>
              <a:gd name="connsiteY1523" fmla="*/ 1312744 h 1413912"/>
              <a:gd name="connsiteX1524" fmla="*/ 352273 w 941999"/>
              <a:gd name="connsiteY1524" fmla="*/ 1313876 h 1413912"/>
              <a:gd name="connsiteX1525" fmla="*/ 351107 w 941999"/>
              <a:gd name="connsiteY1525" fmla="*/ 1317304 h 1413912"/>
              <a:gd name="connsiteX1526" fmla="*/ 348845 w 941999"/>
              <a:gd name="connsiteY1526" fmla="*/ 1319567 h 1413912"/>
              <a:gd name="connsiteX1527" fmla="*/ 347715 w 941999"/>
              <a:gd name="connsiteY1527" fmla="*/ 1325258 h 1413912"/>
              <a:gd name="connsiteX1528" fmla="*/ 347715 w 941999"/>
              <a:gd name="connsiteY1528" fmla="*/ 1326389 h 1413912"/>
              <a:gd name="connsiteX1529" fmla="*/ 344322 w 941999"/>
              <a:gd name="connsiteY1529" fmla="*/ 1326389 h 1413912"/>
              <a:gd name="connsiteX1530" fmla="*/ 339763 w 941999"/>
              <a:gd name="connsiteY1530" fmla="*/ 1326389 h 1413912"/>
              <a:gd name="connsiteX1531" fmla="*/ 335204 w 941999"/>
              <a:gd name="connsiteY1531" fmla="*/ 1324091 h 1413912"/>
              <a:gd name="connsiteX1532" fmla="*/ 332942 w 941999"/>
              <a:gd name="connsiteY1532" fmla="*/ 1322960 h 1413912"/>
              <a:gd name="connsiteX1533" fmla="*/ 330680 w 941999"/>
              <a:gd name="connsiteY1533" fmla="*/ 1322960 h 1413912"/>
              <a:gd name="connsiteX1534" fmla="*/ 329550 w 941999"/>
              <a:gd name="connsiteY1534" fmla="*/ 1325258 h 1413912"/>
              <a:gd name="connsiteX1535" fmla="*/ 328383 w 941999"/>
              <a:gd name="connsiteY1535" fmla="*/ 1329783 h 1413912"/>
              <a:gd name="connsiteX1536" fmla="*/ 329550 w 941999"/>
              <a:gd name="connsiteY1536" fmla="*/ 1335474 h 1413912"/>
              <a:gd name="connsiteX1537" fmla="*/ 329550 w 941999"/>
              <a:gd name="connsiteY1537" fmla="*/ 1336605 h 1413912"/>
              <a:gd name="connsiteX1538" fmla="*/ 327252 w 941999"/>
              <a:gd name="connsiteY1538" fmla="*/ 1338867 h 1413912"/>
              <a:gd name="connsiteX1539" fmla="*/ 326122 w 941999"/>
              <a:gd name="connsiteY1539" fmla="*/ 1340034 h 1413912"/>
              <a:gd name="connsiteX1540" fmla="*/ 322729 w 941999"/>
              <a:gd name="connsiteY1540" fmla="*/ 1351381 h 1413912"/>
              <a:gd name="connsiteX1541" fmla="*/ 321563 w 941999"/>
              <a:gd name="connsiteY1541" fmla="*/ 1353643 h 1413912"/>
              <a:gd name="connsiteX1542" fmla="*/ 320432 w 941999"/>
              <a:gd name="connsiteY1542" fmla="*/ 1354809 h 1413912"/>
              <a:gd name="connsiteX1543" fmla="*/ 317039 w 941999"/>
              <a:gd name="connsiteY1543" fmla="*/ 1354809 h 1413912"/>
              <a:gd name="connsiteX1544" fmla="*/ 315908 w 941999"/>
              <a:gd name="connsiteY1544" fmla="*/ 1355941 h 1413912"/>
              <a:gd name="connsiteX1545" fmla="*/ 313611 w 941999"/>
              <a:gd name="connsiteY1545" fmla="*/ 1360465 h 1413912"/>
              <a:gd name="connsiteX1546" fmla="*/ 312480 w 941999"/>
              <a:gd name="connsiteY1546" fmla="*/ 1362763 h 1413912"/>
              <a:gd name="connsiteX1547" fmla="*/ 311349 w 941999"/>
              <a:gd name="connsiteY1547" fmla="*/ 1362763 h 1413912"/>
              <a:gd name="connsiteX1548" fmla="*/ 309087 w 941999"/>
              <a:gd name="connsiteY1548" fmla="*/ 1363894 h 1413912"/>
              <a:gd name="connsiteX1549" fmla="*/ 307957 w 941999"/>
              <a:gd name="connsiteY1549" fmla="*/ 1363894 h 1413912"/>
              <a:gd name="connsiteX1550" fmla="*/ 306826 w 941999"/>
              <a:gd name="connsiteY1550" fmla="*/ 1363894 h 1413912"/>
              <a:gd name="connsiteX1551" fmla="*/ 304529 w 941999"/>
              <a:gd name="connsiteY1551" fmla="*/ 1362763 h 1413912"/>
              <a:gd name="connsiteX1552" fmla="*/ 302267 w 941999"/>
              <a:gd name="connsiteY1552" fmla="*/ 1361632 h 1413912"/>
              <a:gd name="connsiteX1553" fmla="*/ 298839 w 941999"/>
              <a:gd name="connsiteY1553" fmla="*/ 1359334 h 1413912"/>
              <a:gd name="connsiteX1554" fmla="*/ 297708 w 941999"/>
              <a:gd name="connsiteY1554" fmla="*/ 1359334 h 1413912"/>
              <a:gd name="connsiteX1555" fmla="*/ 294315 w 941999"/>
              <a:gd name="connsiteY1555" fmla="*/ 1361632 h 1413912"/>
              <a:gd name="connsiteX1556" fmla="*/ 293184 w 941999"/>
              <a:gd name="connsiteY1556" fmla="*/ 1361632 h 1413912"/>
              <a:gd name="connsiteX1557" fmla="*/ 289756 w 941999"/>
              <a:gd name="connsiteY1557" fmla="*/ 1360465 h 1413912"/>
              <a:gd name="connsiteX1558" fmla="*/ 286364 w 941999"/>
              <a:gd name="connsiteY1558" fmla="*/ 1358203 h 1413912"/>
              <a:gd name="connsiteX1559" fmla="*/ 282936 w 941999"/>
              <a:gd name="connsiteY1559" fmla="*/ 1351381 h 1413912"/>
              <a:gd name="connsiteX1560" fmla="*/ 281805 w 941999"/>
              <a:gd name="connsiteY1560" fmla="*/ 1350249 h 1413912"/>
              <a:gd name="connsiteX1561" fmla="*/ 280674 w 941999"/>
              <a:gd name="connsiteY1561" fmla="*/ 1349118 h 1413912"/>
              <a:gd name="connsiteX1562" fmla="*/ 278412 w 941999"/>
              <a:gd name="connsiteY1562" fmla="*/ 1347987 h 1413912"/>
              <a:gd name="connsiteX1563" fmla="*/ 276115 w 941999"/>
              <a:gd name="connsiteY1563" fmla="*/ 1347987 h 1413912"/>
              <a:gd name="connsiteX1564" fmla="*/ 274984 w 941999"/>
              <a:gd name="connsiteY1564" fmla="*/ 1349118 h 1413912"/>
              <a:gd name="connsiteX1565" fmla="*/ 268163 w 941999"/>
              <a:gd name="connsiteY1565" fmla="*/ 1357072 h 1413912"/>
              <a:gd name="connsiteX1566" fmla="*/ 267032 w 941999"/>
              <a:gd name="connsiteY1566" fmla="*/ 1358203 h 1413912"/>
              <a:gd name="connsiteX1567" fmla="*/ 263640 w 941999"/>
              <a:gd name="connsiteY1567" fmla="*/ 1359334 h 1413912"/>
              <a:gd name="connsiteX1568" fmla="*/ 259081 w 941999"/>
              <a:gd name="connsiteY1568" fmla="*/ 1358203 h 1413912"/>
              <a:gd name="connsiteX1569" fmla="*/ 257950 w 941999"/>
              <a:gd name="connsiteY1569" fmla="*/ 1358203 h 1413912"/>
              <a:gd name="connsiteX1570" fmla="*/ 256819 w 941999"/>
              <a:gd name="connsiteY1570" fmla="*/ 1359334 h 1413912"/>
              <a:gd name="connsiteX1571" fmla="*/ 255688 w 941999"/>
              <a:gd name="connsiteY1571" fmla="*/ 1361632 h 1413912"/>
              <a:gd name="connsiteX1572" fmla="*/ 253391 w 941999"/>
              <a:gd name="connsiteY1572" fmla="*/ 1363894 h 1413912"/>
              <a:gd name="connsiteX1573" fmla="*/ 249998 w 941999"/>
              <a:gd name="connsiteY1573" fmla="*/ 1365025 h 1413912"/>
              <a:gd name="connsiteX1574" fmla="*/ 248867 w 941999"/>
              <a:gd name="connsiteY1574" fmla="*/ 1365025 h 1413912"/>
              <a:gd name="connsiteX1575" fmla="*/ 247736 w 941999"/>
              <a:gd name="connsiteY1575" fmla="*/ 1365025 h 1413912"/>
              <a:gd name="connsiteX1576" fmla="*/ 246570 w 941999"/>
              <a:gd name="connsiteY1576" fmla="*/ 1365025 h 1413912"/>
              <a:gd name="connsiteX1577" fmla="*/ 242047 w 941999"/>
              <a:gd name="connsiteY1577" fmla="*/ 1361632 h 1413912"/>
              <a:gd name="connsiteX1578" fmla="*/ 237488 w 941999"/>
              <a:gd name="connsiteY1578" fmla="*/ 1361632 h 1413912"/>
              <a:gd name="connsiteX1579" fmla="*/ 235226 w 941999"/>
              <a:gd name="connsiteY1579" fmla="*/ 1362763 h 1413912"/>
              <a:gd name="connsiteX1580" fmla="*/ 232929 w 941999"/>
              <a:gd name="connsiteY1580" fmla="*/ 1367288 h 1413912"/>
              <a:gd name="connsiteX1581" fmla="*/ 231798 w 941999"/>
              <a:gd name="connsiteY1581" fmla="*/ 1368419 h 1413912"/>
              <a:gd name="connsiteX1582" fmla="*/ 229536 w 941999"/>
              <a:gd name="connsiteY1582" fmla="*/ 1369585 h 1413912"/>
              <a:gd name="connsiteX1583" fmla="*/ 227274 w 941999"/>
              <a:gd name="connsiteY1583" fmla="*/ 1369585 h 1413912"/>
              <a:gd name="connsiteX1584" fmla="*/ 226143 w 941999"/>
              <a:gd name="connsiteY1584" fmla="*/ 1369585 h 1413912"/>
              <a:gd name="connsiteX1585" fmla="*/ 223846 w 941999"/>
              <a:gd name="connsiteY1585" fmla="*/ 1370716 h 1413912"/>
              <a:gd name="connsiteX1586" fmla="*/ 222715 w 941999"/>
              <a:gd name="connsiteY1586" fmla="*/ 1371848 h 1413912"/>
              <a:gd name="connsiteX1587" fmla="*/ 222715 w 941999"/>
              <a:gd name="connsiteY1587" fmla="*/ 1372979 h 1413912"/>
              <a:gd name="connsiteX1588" fmla="*/ 221585 w 941999"/>
              <a:gd name="connsiteY1588" fmla="*/ 1372979 h 1413912"/>
              <a:gd name="connsiteX1589" fmla="*/ 223846 w 941999"/>
              <a:gd name="connsiteY1589" fmla="*/ 1379801 h 1413912"/>
              <a:gd name="connsiteX1590" fmla="*/ 222715 w 941999"/>
              <a:gd name="connsiteY1590" fmla="*/ 1383194 h 1413912"/>
              <a:gd name="connsiteX1591" fmla="*/ 222715 w 941999"/>
              <a:gd name="connsiteY1591" fmla="*/ 1384361 h 1413912"/>
              <a:gd name="connsiteX1592" fmla="*/ 219323 w 941999"/>
              <a:gd name="connsiteY1592" fmla="*/ 1385492 h 1413912"/>
              <a:gd name="connsiteX1593" fmla="*/ 214764 w 941999"/>
              <a:gd name="connsiteY1593" fmla="*/ 1384361 h 1413912"/>
              <a:gd name="connsiteX1594" fmla="*/ 212502 w 941999"/>
              <a:gd name="connsiteY1594" fmla="*/ 1385492 h 1413912"/>
              <a:gd name="connsiteX1595" fmla="*/ 211371 w 941999"/>
              <a:gd name="connsiteY1595" fmla="*/ 1386623 h 1413912"/>
              <a:gd name="connsiteX1596" fmla="*/ 207943 w 941999"/>
              <a:gd name="connsiteY1596" fmla="*/ 1387754 h 1413912"/>
              <a:gd name="connsiteX1597" fmla="*/ 206812 w 941999"/>
              <a:gd name="connsiteY1597" fmla="*/ 1388886 h 1413912"/>
              <a:gd name="connsiteX1598" fmla="*/ 206812 w 941999"/>
              <a:gd name="connsiteY1598" fmla="*/ 1392314 h 1413912"/>
              <a:gd name="connsiteX1599" fmla="*/ 203384 w 941999"/>
              <a:gd name="connsiteY1599" fmla="*/ 1392314 h 1413912"/>
              <a:gd name="connsiteX1600" fmla="*/ 202253 w 941999"/>
              <a:gd name="connsiteY1600" fmla="*/ 1392314 h 1413912"/>
              <a:gd name="connsiteX1601" fmla="*/ 198861 w 941999"/>
              <a:gd name="connsiteY1601" fmla="*/ 1399137 h 1413912"/>
              <a:gd name="connsiteX1602" fmla="*/ 198861 w 941999"/>
              <a:gd name="connsiteY1602" fmla="*/ 1402530 h 1413912"/>
              <a:gd name="connsiteX1603" fmla="*/ 197730 w 941999"/>
              <a:gd name="connsiteY1603" fmla="*/ 1403661 h 1413912"/>
              <a:gd name="connsiteX1604" fmla="*/ 196599 w 941999"/>
              <a:gd name="connsiteY1604" fmla="*/ 1404792 h 1413912"/>
              <a:gd name="connsiteX1605" fmla="*/ 192040 w 941999"/>
              <a:gd name="connsiteY1605" fmla="*/ 1408221 h 1413912"/>
              <a:gd name="connsiteX1606" fmla="*/ 190909 w 941999"/>
              <a:gd name="connsiteY1606" fmla="*/ 1405924 h 1413912"/>
              <a:gd name="connsiteX1607" fmla="*/ 189778 w 941999"/>
              <a:gd name="connsiteY1607" fmla="*/ 1405924 h 1413912"/>
              <a:gd name="connsiteX1608" fmla="*/ 186350 w 941999"/>
              <a:gd name="connsiteY1608" fmla="*/ 1409352 h 1413912"/>
              <a:gd name="connsiteX1609" fmla="*/ 184088 w 941999"/>
              <a:gd name="connsiteY1609" fmla="*/ 1409352 h 1413912"/>
              <a:gd name="connsiteX1610" fmla="*/ 182957 w 941999"/>
              <a:gd name="connsiteY1610" fmla="*/ 1410484 h 1413912"/>
              <a:gd name="connsiteX1611" fmla="*/ 181827 w 941999"/>
              <a:gd name="connsiteY1611" fmla="*/ 1410484 h 1413912"/>
              <a:gd name="connsiteX1612" fmla="*/ 178399 w 941999"/>
              <a:gd name="connsiteY1612" fmla="*/ 1413912 h 1413912"/>
              <a:gd name="connsiteX1613" fmla="*/ 171578 w 941999"/>
              <a:gd name="connsiteY1613" fmla="*/ 1408221 h 1413912"/>
              <a:gd name="connsiteX1614" fmla="*/ 171578 w 941999"/>
              <a:gd name="connsiteY1614" fmla="*/ 1407090 h 1413912"/>
              <a:gd name="connsiteX1615" fmla="*/ 170447 w 941999"/>
              <a:gd name="connsiteY1615" fmla="*/ 1407090 h 1413912"/>
              <a:gd name="connsiteX1616" fmla="*/ 167054 w 941999"/>
              <a:gd name="connsiteY1616" fmla="*/ 1405924 h 1413912"/>
              <a:gd name="connsiteX1617" fmla="*/ 165888 w 941999"/>
              <a:gd name="connsiteY1617" fmla="*/ 1405924 h 1413912"/>
              <a:gd name="connsiteX1618" fmla="*/ 163626 w 941999"/>
              <a:gd name="connsiteY1618" fmla="*/ 1405924 h 1413912"/>
              <a:gd name="connsiteX1619" fmla="*/ 161364 w 941999"/>
              <a:gd name="connsiteY1619" fmla="*/ 1402530 h 1413912"/>
              <a:gd name="connsiteX1620" fmla="*/ 159103 w 941999"/>
              <a:gd name="connsiteY1620" fmla="*/ 1401399 h 1413912"/>
              <a:gd name="connsiteX1621" fmla="*/ 157936 w 941999"/>
              <a:gd name="connsiteY1621" fmla="*/ 1400268 h 1413912"/>
              <a:gd name="connsiteX1622" fmla="*/ 155675 w 941999"/>
              <a:gd name="connsiteY1622" fmla="*/ 1399137 h 1413912"/>
              <a:gd name="connsiteX1623" fmla="*/ 154544 w 941999"/>
              <a:gd name="connsiteY1623" fmla="*/ 1397970 h 1413912"/>
              <a:gd name="connsiteX1624" fmla="*/ 152282 w 941999"/>
              <a:gd name="connsiteY1624" fmla="*/ 1397970 h 1413912"/>
              <a:gd name="connsiteX1625" fmla="*/ 148854 w 941999"/>
              <a:gd name="connsiteY1625" fmla="*/ 1399137 h 1413912"/>
              <a:gd name="connsiteX1626" fmla="*/ 147723 w 941999"/>
              <a:gd name="connsiteY1626" fmla="*/ 1397970 h 1413912"/>
              <a:gd name="connsiteX1627" fmla="*/ 144330 w 941999"/>
              <a:gd name="connsiteY1627" fmla="*/ 1397970 h 1413912"/>
              <a:gd name="connsiteX1628" fmla="*/ 140902 w 941999"/>
              <a:gd name="connsiteY1628" fmla="*/ 1397970 h 1413912"/>
              <a:gd name="connsiteX1629" fmla="*/ 131820 w 941999"/>
              <a:gd name="connsiteY1629" fmla="*/ 1396839 h 1413912"/>
              <a:gd name="connsiteX1630" fmla="*/ 130689 w 941999"/>
              <a:gd name="connsiteY1630" fmla="*/ 1396839 h 1413912"/>
              <a:gd name="connsiteX1631" fmla="*/ 130689 w 941999"/>
              <a:gd name="connsiteY1631" fmla="*/ 1395708 h 1413912"/>
              <a:gd name="connsiteX1632" fmla="*/ 129558 w 941999"/>
              <a:gd name="connsiteY1632" fmla="*/ 1394577 h 1413912"/>
              <a:gd name="connsiteX1633" fmla="*/ 124999 w 941999"/>
              <a:gd name="connsiteY1633" fmla="*/ 1394577 h 1413912"/>
              <a:gd name="connsiteX1634" fmla="*/ 123868 w 941999"/>
              <a:gd name="connsiteY1634" fmla="*/ 1393446 h 1413912"/>
              <a:gd name="connsiteX1635" fmla="*/ 121606 w 941999"/>
              <a:gd name="connsiteY1635" fmla="*/ 1387754 h 1413912"/>
              <a:gd name="connsiteX1636" fmla="*/ 121606 w 941999"/>
              <a:gd name="connsiteY1636" fmla="*/ 1386623 h 1413912"/>
              <a:gd name="connsiteX1637" fmla="*/ 118178 w 941999"/>
              <a:gd name="connsiteY1637" fmla="*/ 1385492 h 1413912"/>
              <a:gd name="connsiteX1638" fmla="*/ 112489 w 941999"/>
              <a:gd name="connsiteY1638" fmla="*/ 1384361 h 1413912"/>
              <a:gd name="connsiteX1639" fmla="*/ 106799 w 941999"/>
              <a:gd name="connsiteY1639" fmla="*/ 1379801 h 1413912"/>
              <a:gd name="connsiteX1640" fmla="*/ 104537 w 941999"/>
              <a:gd name="connsiteY1640" fmla="*/ 1369585 h 1413912"/>
              <a:gd name="connsiteX1641" fmla="*/ 104537 w 941999"/>
              <a:gd name="connsiteY1641" fmla="*/ 1368419 h 1413912"/>
              <a:gd name="connsiteX1642" fmla="*/ 103406 w 941999"/>
              <a:gd name="connsiteY1642" fmla="*/ 1367288 h 1413912"/>
              <a:gd name="connsiteX1643" fmla="*/ 102275 w 941999"/>
              <a:gd name="connsiteY1643" fmla="*/ 1365025 h 1413912"/>
              <a:gd name="connsiteX1644" fmla="*/ 100013 w 941999"/>
              <a:gd name="connsiteY1644" fmla="*/ 1365025 h 1413912"/>
              <a:gd name="connsiteX1645" fmla="*/ 97716 w 941999"/>
              <a:gd name="connsiteY1645" fmla="*/ 1363894 h 1413912"/>
              <a:gd name="connsiteX1646" fmla="*/ 96585 w 941999"/>
              <a:gd name="connsiteY1646" fmla="*/ 1363894 h 1413912"/>
              <a:gd name="connsiteX1647" fmla="*/ 95455 w 941999"/>
              <a:gd name="connsiteY1647" fmla="*/ 1362763 h 1413912"/>
              <a:gd name="connsiteX1648" fmla="*/ 94324 w 941999"/>
              <a:gd name="connsiteY1648" fmla="*/ 1361632 h 1413912"/>
              <a:gd name="connsiteX1649" fmla="*/ 94324 w 941999"/>
              <a:gd name="connsiteY1649" fmla="*/ 1360465 h 1413912"/>
              <a:gd name="connsiteX1650" fmla="*/ 93193 w 941999"/>
              <a:gd name="connsiteY1650" fmla="*/ 1352512 h 1413912"/>
              <a:gd name="connsiteX1651" fmla="*/ 92062 w 941999"/>
              <a:gd name="connsiteY1651" fmla="*/ 1349118 h 1413912"/>
              <a:gd name="connsiteX1652" fmla="*/ 93193 w 941999"/>
              <a:gd name="connsiteY1652" fmla="*/ 1346821 h 1413912"/>
              <a:gd name="connsiteX1653" fmla="*/ 93193 w 941999"/>
              <a:gd name="connsiteY1653" fmla="*/ 1343427 h 1413912"/>
              <a:gd name="connsiteX1654" fmla="*/ 92062 w 941999"/>
              <a:gd name="connsiteY1654" fmla="*/ 1341165 h 1413912"/>
              <a:gd name="connsiteX1655" fmla="*/ 94324 w 941999"/>
              <a:gd name="connsiteY1655" fmla="*/ 1337736 h 1413912"/>
              <a:gd name="connsiteX1656" fmla="*/ 98847 w 941999"/>
              <a:gd name="connsiteY1656" fmla="*/ 1333211 h 1413912"/>
              <a:gd name="connsiteX1657" fmla="*/ 100013 w 941999"/>
              <a:gd name="connsiteY1657" fmla="*/ 1332080 h 1413912"/>
              <a:gd name="connsiteX1658" fmla="*/ 100013 w 941999"/>
              <a:gd name="connsiteY1658" fmla="*/ 1329783 h 1413912"/>
              <a:gd name="connsiteX1659" fmla="*/ 95455 w 941999"/>
              <a:gd name="connsiteY1659" fmla="*/ 1326389 h 1413912"/>
              <a:gd name="connsiteX1660" fmla="*/ 94324 w 941999"/>
              <a:gd name="connsiteY1660" fmla="*/ 1322960 h 1413912"/>
              <a:gd name="connsiteX1661" fmla="*/ 95455 w 941999"/>
              <a:gd name="connsiteY1661" fmla="*/ 1317304 h 1413912"/>
              <a:gd name="connsiteX1662" fmla="*/ 94324 w 941999"/>
              <a:gd name="connsiteY1662" fmla="*/ 1315007 h 1413912"/>
              <a:gd name="connsiteX1663" fmla="*/ 89765 w 941999"/>
              <a:gd name="connsiteY1663" fmla="*/ 1311613 h 1413912"/>
              <a:gd name="connsiteX1664" fmla="*/ 87503 w 941999"/>
              <a:gd name="connsiteY1664" fmla="*/ 1307053 h 1413912"/>
              <a:gd name="connsiteX1665" fmla="*/ 85241 w 941999"/>
              <a:gd name="connsiteY1665" fmla="*/ 1305922 h 1413912"/>
              <a:gd name="connsiteX1666" fmla="*/ 84075 w 941999"/>
              <a:gd name="connsiteY1666" fmla="*/ 1304791 h 1413912"/>
              <a:gd name="connsiteX1667" fmla="*/ 80682 w 941999"/>
              <a:gd name="connsiteY1667" fmla="*/ 1302529 h 1413912"/>
              <a:gd name="connsiteX1668" fmla="*/ 79551 w 941999"/>
              <a:gd name="connsiteY1668" fmla="*/ 1301362 h 1413912"/>
              <a:gd name="connsiteX1669" fmla="*/ 79551 w 941999"/>
              <a:gd name="connsiteY1669" fmla="*/ 1295706 h 1413912"/>
              <a:gd name="connsiteX1670" fmla="*/ 78420 w 941999"/>
              <a:gd name="connsiteY1670" fmla="*/ 1294540 h 1413912"/>
              <a:gd name="connsiteX1671" fmla="*/ 73862 w 941999"/>
              <a:gd name="connsiteY1671" fmla="*/ 1291146 h 1413912"/>
              <a:gd name="connsiteX1672" fmla="*/ 71600 w 941999"/>
              <a:gd name="connsiteY1672" fmla="*/ 1287753 h 1413912"/>
              <a:gd name="connsiteX1673" fmla="*/ 71600 w 941999"/>
              <a:gd name="connsiteY1673" fmla="*/ 1285455 h 1413912"/>
              <a:gd name="connsiteX1674" fmla="*/ 71600 w 941999"/>
              <a:gd name="connsiteY1674" fmla="*/ 1280931 h 1413912"/>
              <a:gd name="connsiteX1675" fmla="*/ 71600 w 941999"/>
              <a:gd name="connsiteY1675" fmla="*/ 1277502 h 1413912"/>
              <a:gd name="connsiteX1676" fmla="*/ 69303 w 941999"/>
              <a:gd name="connsiteY1676" fmla="*/ 1274108 h 1413912"/>
              <a:gd name="connsiteX1677" fmla="*/ 67041 w 941999"/>
              <a:gd name="connsiteY1677" fmla="*/ 1271811 h 1413912"/>
              <a:gd name="connsiteX1678" fmla="*/ 65910 w 941999"/>
              <a:gd name="connsiteY1678" fmla="*/ 1271811 h 1413912"/>
              <a:gd name="connsiteX1679" fmla="*/ 60220 w 941999"/>
              <a:gd name="connsiteY1679" fmla="*/ 1275240 h 1413912"/>
              <a:gd name="connsiteX1680" fmla="*/ 57958 w 941999"/>
              <a:gd name="connsiteY1680" fmla="*/ 1275240 h 1413912"/>
              <a:gd name="connsiteX1681" fmla="*/ 54530 w 941999"/>
              <a:gd name="connsiteY1681" fmla="*/ 1278633 h 1413912"/>
              <a:gd name="connsiteX1682" fmla="*/ 52269 w 941999"/>
              <a:gd name="connsiteY1682" fmla="*/ 1279764 h 1413912"/>
              <a:gd name="connsiteX1683" fmla="*/ 48876 w 941999"/>
              <a:gd name="connsiteY1683" fmla="*/ 1279764 h 1413912"/>
              <a:gd name="connsiteX1684" fmla="*/ 46579 w 941999"/>
              <a:gd name="connsiteY1684" fmla="*/ 1279764 h 1413912"/>
              <a:gd name="connsiteX1685" fmla="*/ 45448 w 941999"/>
              <a:gd name="connsiteY1685" fmla="*/ 1279764 h 1413912"/>
              <a:gd name="connsiteX1686" fmla="*/ 43186 w 941999"/>
              <a:gd name="connsiteY1686" fmla="*/ 1283193 h 1413912"/>
              <a:gd name="connsiteX1687" fmla="*/ 44317 w 941999"/>
              <a:gd name="connsiteY1687" fmla="*/ 1285455 h 1413912"/>
              <a:gd name="connsiteX1688" fmla="*/ 45448 w 941999"/>
              <a:gd name="connsiteY1688" fmla="*/ 1288884 h 1413912"/>
              <a:gd name="connsiteX1689" fmla="*/ 44317 w 941999"/>
              <a:gd name="connsiteY1689" fmla="*/ 1292278 h 1413912"/>
              <a:gd name="connsiteX1690" fmla="*/ 42055 w 941999"/>
              <a:gd name="connsiteY1690" fmla="*/ 1294540 h 1413912"/>
              <a:gd name="connsiteX1691" fmla="*/ 34104 w 941999"/>
              <a:gd name="connsiteY1691" fmla="*/ 1299100 h 1413912"/>
              <a:gd name="connsiteX1692" fmla="*/ 26152 w 941999"/>
              <a:gd name="connsiteY1692" fmla="*/ 1297969 h 1413912"/>
              <a:gd name="connsiteX1693" fmla="*/ 19331 w 941999"/>
              <a:gd name="connsiteY1693" fmla="*/ 1294540 h 1413912"/>
              <a:gd name="connsiteX1694" fmla="*/ 11380 w 941999"/>
              <a:gd name="connsiteY1694" fmla="*/ 1296838 h 1413912"/>
              <a:gd name="connsiteX1695" fmla="*/ 7952 w 941999"/>
              <a:gd name="connsiteY1695" fmla="*/ 1297969 h 141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Lst>
            <a:rect l="l" t="t" r="r" b="b"/>
            <a:pathLst>
              <a:path w="941999" h="1413912">
                <a:moveTo>
                  <a:pt x="7952" y="1297969"/>
                </a:moveTo>
                <a:lnTo>
                  <a:pt x="6821" y="1291146"/>
                </a:lnTo>
                <a:lnTo>
                  <a:pt x="7952" y="1288884"/>
                </a:lnTo>
                <a:lnTo>
                  <a:pt x="7952" y="1286586"/>
                </a:lnTo>
                <a:lnTo>
                  <a:pt x="10249" y="1286586"/>
                </a:lnTo>
                <a:lnTo>
                  <a:pt x="11380" y="1286586"/>
                </a:lnTo>
                <a:lnTo>
                  <a:pt x="12511" y="1283193"/>
                </a:lnTo>
                <a:lnTo>
                  <a:pt x="13641" y="1282062"/>
                </a:lnTo>
                <a:lnTo>
                  <a:pt x="13641" y="1280931"/>
                </a:lnTo>
                <a:lnTo>
                  <a:pt x="15903" y="1279764"/>
                </a:lnTo>
                <a:lnTo>
                  <a:pt x="17034" y="1276371"/>
                </a:lnTo>
                <a:lnTo>
                  <a:pt x="18200" y="1272977"/>
                </a:lnTo>
                <a:lnTo>
                  <a:pt x="19331" y="1271811"/>
                </a:lnTo>
                <a:lnTo>
                  <a:pt x="21593" y="1265024"/>
                </a:lnTo>
                <a:lnTo>
                  <a:pt x="19331" y="1262726"/>
                </a:lnTo>
                <a:lnTo>
                  <a:pt x="20462" y="1262726"/>
                </a:lnTo>
                <a:lnTo>
                  <a:pt x="20462" y="1260464"/>
                </a:lnTo>
                <a:lnTo>
                  <a:pt x="21593" y="1255904"/>
                </a:lnTo>
                <a:lnTo>
                  <a:pt x="21593" y="1254773"/>
                </a:lnTo>
                <a:lnTo>
                  <a:pt x="23855" y="1252510"/>
                </a:lnTo>
                <a:lnTo>
                  <a:pt x="23855" y="1250213"/>
                </a:lnTo>
                <a:lnTo>
                  <a:pt x="24986" y="1246819"/>
                </a:lnTo>
                <a:lnTo>
                  <a:pt x="24986" y="1245688"/>
                </a:lnTo>
                <a:lnTo>
                  <a:pt x="26152" y="1243426"/>
                </a:lnTo>
                <a:lnTo>
                  <a:pt x="24986" y="1239997"/>
                </a:lnTo>
                <a:lnTo>
                  <a:pt x="23855" y="1238866"/>
                </a:lnTo>
                <a:lnTo>
                  <a:pt x="22724" y="1237735"/>
                </a:lnTo>
                <a:lnTo>
                  <a:pt x="22724" y="1233175"/>
                </a:lnTo>
                <a:lnTo>
                  <a:pt x="22724" y="1232043"/>
                </a:lnTo>
                <a:lnTo>
                  <a:pt x="21593" y="1230912"/>
                </a:lnTo>
                <a:lnTo>
                  <a:pt x="21593" y="1229781"/>
                </a:lnTo>
                <a:lnTo>
                  <a:pt x="23855" y="1226352"/>
                </a:lnTo>
                <a:lnTo>
                  <a:pt x="23855" y="1225221"/>
                </a:lnTo>
                <a:lnTo>
                  <a:pt x="24986" y="1220696"/>
                </a:lnTo>
                <a:lnTo>
                  <a:pt x="24986" y="1219530"/>
                </a:lnTo>
                <a:lnTo>
                  <a:pt x="26152" y="1218399"/>
                </a:lnTo>
                <a:lnTo>
                  <a:pt x="28414" y="1217268"/>
                </a:lnTo>
                <a:lnTo>
                  <a:pt x="29545" y="1213874"/>
                </a:lnTo>
                <a:lnTo>
                  <a:pt x="29545" y="1212708"/>
                </a:lnTo>
                <a:lnTo>
                  <a:pt x="29545" y="1211577"/>
                </a:lnTo>
                <a:lnTo>
                  <a:pt x="28414" y="1209314"/>
                </a:lnTo>
                <a:lnTo>
                  <a:pt x="29545" y="1208183"/>
                </a:lnTo>
                <a:lnTo>
                  <a:pt x="28414" y="1205921"/>
                </a:lnTo>
                <a:lnTo>
                  <a:pt x="28414" y="1204754"/>
                </a:lnTo>
                <a:lnTo>
                  <a:pt x="27283" y="1203623"/>
                </a:lnTo>
                <a:lnTo>
                  <a:pt x="28414" y="1202492"/>
                </a:lnTo>
                <a:lnTo>
                  <a:pt x="26152" y="1201361"/>
                </a:lnTo>
                <a:lnTo>
                  <a:pt x="28414" y="1197932"/>
                </a:lnTo>
                <a:lnTo>
                  <a:pt x="27283" y="1193407"/>
                </a:lnTo>
                <a:lnTo>
                  <a:pt x="28414" y="1189978"/>
                </a:lnTo>
                <a:lnTo>
                  <a:pt x="28414" y="1188847"/>
                </a:lnTo>
                <a:lnTo>
                  <a:pt x="29545" y="1188847"/>
                </a:lnTo>
                <a:lnTo>
                  <a:pt x="29545" y="1187716"/>
                </a:lnTo>
                <a:lnTo>
                  <a:pt x="28414" y="1185454"/>
                </a:lnTo>
                <a:lnTo>
                  <a:pt x="27283" y="1184323"/>
                </a:lnTo>
                <a:lnTo>
                  <a:pt x="26152" y="1183156"/>
                </a:lnTo>
                <a:lnTo>
                  <a:pt x="27283" y="1182025"/>
                </a:lnTo>
                <a:lnTo>
                  <a:pt x="26152" y="1179763"/>
                </a:lnTo>
                <a:lnTo>
                  <a:pt x="26152" y="1177500"/>
                </a:lnTo>
                <a:lnTo>
                  <a:pt x="28414" y="1175203"/>
                </a:lnTo>
                <a:lnTo>
                  <a:pt x="27283" y="1172940"/>
                </a:lnTo>
                <a:lnTo>
                  <a:pt x="29545" y="1171809"/>
                </a:lnTo>
                <a:lnTo>
                  <a:pt x="29545" y="1170678"/>
                </a:lnTo>
                <a:lnTo>
                  <a:pt x="30675" y="1167249"/>
                </a:lnTo>
                <a:lnTo>
                  <a:pt x="32973" y="1166118"/>
                </a:lnTo>
                <a:lnTo>
                  <a:pt x="32973" y="1164987"/>
                </a:lnTo>
                <a:lnTo>
                  <a:pt x="35234" y="1163856"/>
                </a:lnTo>
                <a:lnTo>
                  <a:pt x="34104" y="1161593"/>
                </a:lnTo>
                <a:lnTo>
                  <a:pt x="35234" y="1160427"/>
                </a:lnTo>
                <a:lnTo>
                  <a:pt x="34104" y="1160427"/>
                </a:lnTo>
                <a:lnTo>
                  <a:pt x="35234" y="1159296"/>
                </a:lnTo>
                <a:lnTo>
                  <a:pt x="34104" y="1158165"/>
                </a:lnTo>
                <a:lnTo>
                  <a:pt x="34104" y="1157033"/>
                </a:lnTo>
                <a:lnTo>
                  <a:pt x="32973" y="1157033"/>
                </a:lnTo>
                <a:lnTo>
                  <a:pt x="34104" y="1155902"/>
                </a:lnTo>
                <a:lnTo>
                  <a:pt x="32973" y="1155902"/>
                </a:lnTo>
                <a:lnTo>
                  <a:pt x="32973" y="1153605"/>
                </a:lnTo>
                <a:lnTo>
                  <a:pt x="32973" y="1152474"/>
                </a:lnTo>
                <a:lnTo>
                  <a:pt x="29545" y="1147949"/>
                </a:lnTo>
                <a:lnTo>
                  <a:pt x="28414" y="1145651"/>
                </a:lnTo>
                <a:lnTo>
                  <a:pt x="26152" y="1143389"/>
                </a:lnTo>
                <a:lnTo>
                  <a:pt x="24986" y="1142258"/>
                </a:lnTo>
                <a:lnTo>
                  <a:pt x="22724" y="1142258"/>
                </a:lnTo>
                <a:lnTo>
                  <a:pt x="20462" y="1141127"/>
                </a:lnTo>
                <a:lnTo>
                  <a:pt x="19331" y="1139995"/>
                </a:lnTo>
                <a:lnTo>
                  <a:pt x="18200" y="1141127"/>
                </a:lnTo>
                <a:lnTo>
                  <a:pt x="17034" y="1139995"/>
                </a:lnTo>
                <a:lnTo>
                  <a:pt x="18200" y="1137698"/>
                </a:lnTo>
                <a:lnTo>
                  <a:pt x="17034" y="1137698"/>
                </a:lnTo>
                <a:lnTo>
                  <a:pt x="17034" y="1135435"/>
                </a:lnTo>
                <a:lnTo>
                  <a:pt x="15903" y="1135435"/>
                </a:lnTo>
                <a:lnTo>
                  <a:pt x="15903" y="1134304"/>
                </a:lnTo>
                <a:lnTo>
                  <a:pt x="14772" y="1132042"/>
                </a:lnTo>
                <a:lnTo>
                  <a:pt x="14772" y="1130875"/>
                </a:lnTo>
                <a:lnTo>
                  <a:pt x="17034" y="1130875"/>
                </a:lnTo>
                <a:lnTo>
                  <a:pt x="17034" y="1128613"/>
                </a:lnTo>
                <a:lnTo>
                  <a:pt x="15903" y="1126351"/>
                </a:lnTo>
                <a:lnTo>
                  <a:pt x="15903" y="1124089"/>
                </a:lnTo>
                <a:lnTo>
                  <a:pt x="17034" y="1120660"/>
                </a:lnTo>
                <a:lnTo>
                  <a:pt x="15903" y="1120660"/>
                </a:lnTo>
                <a:lnTo>
                  <a:pt x="15903" y="1117266"/>
                </a:lnTo>
                <a:lnTo>
                  <a:pt x="14772" y="1113837"/>
                </a:lnTo>
                <a:lnTo>
                  <a:pt x="15903" y="1113837"/>
                </a:lnTo>
                <a:lnTo>
                  <a:pt x="17034" y="1112706"/>
                </a:lnTo>
                <a:lnTo>
                  <a:pt x="14772" y="1110444"/>
                </a:lnTo>
                <a:lnTo>
                  <a:pt x="13641" y="1109277"/>
                </a:lnTo>
                <a:lnTo>
                  <a:pt x="12511" y="1105884"/>
                </a:lnTo>
                <a:lnTo>
                  <a:pt x="11380" y="1104753"/>
                </a:lnTo>
                <a:lnTo>
                  <a:pt x="11380" y="1100193"/>
                </a:lnTo>
                <a:lnTo>
                  <a:pt x="11380" y="1097930"/>
                </a:lnTo>
                <a:lnTo>
                  <a:pt x="12511" y="1097930"/>
                </a:lnTo>
                <a:lnTo>
                  <a:pt x="12511" y="1095668"/>
                </a:lnTo>
                <a:lnTo>
                  <a:pt x="11380" y="1095668"/>
                </a:lnTo>
                <a:lnTo>
                  <a:pt x="11380" y="1094537"/>
                </a:lnTo>
                <a:lnTo>
                  <a:pt x="11380" y="1092239"/>
                </a:lnTo>
                <a:lnTo>
                  <a:pt x="10249" y="1091108"/>
                </a:lnTo>
                <a:lnTo>
                  <a:pt x="9082" y="1089977"/>
                </a:lnTo>
                <a:lnTo>
                  <a:pt x="10249" y="1087715"/>
                </a:lnTo>
                <a:lnTo>
                  <a:pt x="9082" y="1085417"/>
                </a:lnTo>
                <a:lnTo>
                  <a:pt x="9082" y="1083155"/>
                </a:lnTo>
                <a:lnTo>
                  <a:pt x="5690" y="1080892"/>
                </a:lnTo>
                <a:lnTo>
                  <a:pt x="4559" y="1077464"/>
                </a:lnTo>
                <a:lnTo>
                  <a:pt x="2262" y="1075201"/>
                </a:lnTo>
                <a:lnTo>
                  <a:pt x="2262" y="1074070"/>
                </a:lnTo>
                <a:lnTo>
                  <a:pt x="1131" y="1070641"/>
                </a:lnTo>
                <a:lnTo>
                  <a:pt x="0" y="1068379"/>
                </a:lnTo>
                <a:lnTo>
                  <a:pt x="2262" y="1066117"/>
                </a:lnTo>
                <a:lnTo>
                  <a:pt x="2262" y="1064985"/>
                </a:lnTo>
                <a:lnTo>
                  <a:pt x="2262" y="1063819"/>
                </a:lnTo>
                <a:lnTo>
                  <a:pt x="2262" y="1061557"/>
                </a:lnTo>
                <a:lnTo>
                  <a:pt x="2262" y="1060426"/>
                </a:lnTo>
                <a:lnTo>
                  <a:pt x="4559" y="1059294"/>
                </a:lnTo>
                <a:lnTo>
                  <a:pt x="3428" y="1058163"/>
                </a:lnTo>
                <a:lnTo>
                  <a:pt x="4559" y="1056997"/>
                </a:lnTo>
                <a:lnTo>
                  <a:pt x="5690" y="1054734"/>
                </a:lnTo>
                <a:lnTo>
                  <a:pt x="6821" y="1053603"/>
                </a:lnTo>
                <a:lnTo>
                  <a:pt x="7952" y="1053603"/>
                </a:lnTo>
                <a:lnTo>
                  <a:pt x="9082" y="1052472"/>
                </a:lnTo>
                <a:lnTo>
                  <a:pt x="9082" y="1051341"/>
                </a:lnTo>
                <a:lnTo>
                  <a:pt x="6821" y="1050174"/>
                </a:lnTo>
                <a:lnTo>
                  <a:pt x="5690" y="1049043"/>
                </a:lnTo>
                <a:lnTo>
                  <a:pt x="6821" y="1046781"/>
                </a:lnTo>
                <a:lnTo>
                  <a:pt x="9082" y="1045650"/>
                </a:lnTo>
                <a:lnTo>
                  <a:pt x="10249" y="1043387"/>
                </a:lnTo>
                <a:lnTo>
                  <a:pt x="10249" y="1042221"/>
                </a:lnTo>
                <a:lnTo>
                  <a:pt x="11380" y="1042221"/>
                </a:lnTo>
                <a:lnTo>
                  <a:pt x="14772" y="1038827"/>
                </a:lnTo>
                <a:lnTo>
                  <a:pt x="17034" y="1039959"/>
                </a:lnTo>
                <a:lnTo>
                  <a:pt x="18200" y="1035434"/>
                </a:lnTo>
                <a:lnTo>
                  <a:pt x="20462" y="1034267"/>
                </a:lnTo>
                <a:lnTo>
                  <a:pt x="22724" y="1034267"/>
                </a:lnTo>
                <a:lnTo>
                  <a:pt x="21593" y="1032005"/>
                </a:lnTo>
                <a:lnTo>
                  <a:pt x="23855" y="1030874"/>
                </a:lnTo>
                <a:lnTo>
                  <a:pt x="26152" y="1030874"/>
                </a:lnTo>
                <a:lnTo>
                  <a:pt x="29545" y="1022921"/>
                </a:lnTo>
                <a:lnTo>
                  <a:pt x="30675" y="1021789"/>
                </a:lnTo>
                <a:lnTo>
                  <a:pt x="29545" y="1020623"/>
                </a:lnTo>
                <a:lnTo>
                  <a:pt x="30675" y="1017229"/>
                </a:lnTo>
                <a:lnTo>
                  <a:pt x="31806" y="1014967"/>
                </a:lnTo>
                <a:lnTo>
                  <a:pt x="32973" y="1014967"/>
                </a:lnTo>
                <a:lnTo>
                  <a:pt x="32973" y="1013836"/>
                </a:lnTo>
                <a:lnTo>
                  <a:pt x="36365" y="1014967"/>
                </a:lnTo>
                <a:lnTo>
                  <a:pt x="38627" y="1012669"/>
                </a:lnTo>
                <a:lnTo>
                  <a:pt x="34104" y="1010407"/>
                </a:lnTo>
                <a:lnTo>
                  <a:pt x="34104" y="1009276"/>
                </a:lnTo>
                <a:lnTo>
                  <a:pt x="38627" y="1005882"/>
                </a:lnTo>
                <a:lnTo>
                  <a:pt x="39758" y="1004716"/>
                </a:lnTo>
                <a:lnTo>
                  <a:pt x="39758" y="1002454"/>
                </a:lnTo>
                <a:lnTo>
                  <a:pt x="40924" y="1001322"/>
                </a:lnTo>
                <a:lnTo>
                  <a:pt x="39758" y="999060"/>
                </a:lnTo>
                <a:lnTo>
                  <a:pt x="40924" y="997894"/>
                </a:lnTo>
                <a:lnTo>
                  <a:pt x="43186" y="994500"/>
                </a:lnTo>
                <a:lnTo>
                  <a:pt x="42055" y="993369"/>
                </a:lnTo>
                <a:lnTo>
                  <a:pt x="43186" y="989940"/>
                </a:lnTo>
                <a:lnTo>
                  <a:pt x="42055" y="985416"/>
                </a:lnTo>
                <a:lnTo>
                  <a:pt x="43186" y="984284"/>
                </a:lnTo>
                <a:lnTo>
                  <a:pt x="44317" y="981987"/>
                </a:lnTo>
                <a:lnTo>
                  <a:pt x="44317" y="980856"/>
                </a:lnTo>
                <a:lnTo>
                  <a:pt x="44317" y="979724"/>
                </a:lnTo>
                <a:lnTo>
                  <a:pt x="44317" y="978593"/>
                </a:lnTo>
                <a:lnTo>
                  <a:pt x="46579" y="977462"/>
                </a:lnTo>
                <a:lnTo>
                  <a:pt x="45448" y="976331"/>
                </a:lnTo>
                <a:lnTo>
                  <a:pt x="47745" y="975164"/>
                </a:lnTo>
                <a:lnTo>
                  <a:pt x="48876" y="975164"/>
                </a:lnTo>
                <a:lnTo>
                  <a:pt x="50007" y="974033"/>
                </a:lnTo>
                <a:lnTo>
                  <a:pt x="48876" y="971771"/>
                </a:lnTo>
                <a:lnTo>
                  <a:pt x="51138" y="970640"/>
                </a:lnTo>
                <a:lnTo>
                  <a:pt x="51138" y="969509"/>
                </a:lnTo>
                <a:lnTo>
                  <a:pt x="51138" y="966080"/>
                </a:lnTo>
                <a:lnTo>
                  <a:pt x="53399" y="963818"/>
                </a:lnTo>
                <a:lnTo>
                  <a:pt x="53399" y="960389"/>
                </a:lnTo>
                <a:lnTo>
                  <a:pt x="55697" y="958126"/>
                </a:lnTo>
                <a:lnTo>
                  <a:pt x="55697" y="951304"/>
                </a:lnTo>
                <a:lnTo>
                  <a:pt x="64779" y="943351"/>
                </a:lnTo>
                <a:lnTo>
                  <a:pt x="63648" y="941088"/>
                </a:lnTo>
                <a:lnTo>
                  <a:pt x="64779" y="939957"/>
                </a:lnTo>
                <a:lnTo>
                  <a:pt x="65910" y="937659"/>
                </a:lnTo>
                <a:lnTo>
                  <a:pt x="68172" y="937659"/>
                </a:lnTo>
                <a:lnTo>
                  <a:pt x="69303" y="935397"/>
                </a:lnTo>
                <a:lnTo>
                  <a:pt x="68172" y="932004"/>
                </a:lnTo>
                <a:lnTo>
                  <a:pt x="69303" y="929706"/>
                </a:lnTo>
                <a:lnTo>
                  <a:pt x="70469" y="927444"/>
                </a:lnTo>
                <a:lnTo>
                  <a:pt x="69303" y="925181"/>
                </a:lnTo>
                <a:lnTo>
                  <a:pt x="71600" y="920621"/>
                </a:lnTo>
                <a:lnTo>
                  <a:pt x="71600" y="917228"/>
                </a:lnTo>
                <a:lnTo>
                  <a:pt x="72731" y="916061"/>
                </a:lnTo>
                <a:lnTo>
                  <a:pt x="70469" y="912668"/>
                </a:lnTo>
                <a:lnTo>
                  <a:pt x="72731" y="910406"/>
                </a:lnTo>
                <a:lnTo>
                  <a:pt x="73862" y="910406"/>
                </a:lnTo>
                <a:lnTo>
                  <a:pt x="74992" y="910406"/>
                </a:lnTo>
                <a:lnTo>
                  <a:pt x="74992" y="909274"/>
                </a:lnTo>
                <a:lnTo>
                  <a:pt x="71600" y="906977"/>
                </a:lnTo>
                <a:lnTo>
                  <a:pt x="73862" y="903583"/>
                </a:lnTo>
                <a:lnTo>
                  <a:pt x="74992" y="902452"/>
                </a:lnTo>
                <a:lnTo>
                  <a:pt x="74992" y="901286"/>
                </a:lnTo>
                <a:lnTo>
                  <a:pt x="73862" y="900155"/>
                </a:lnTo>
                <a:lnTo>
                  <a:pt x="74992" y="899023"/>
                </a:lnTo>
                <a:lnTo>
                  <a:pt x="76123" y="897892"/>
                </a:lnTo>
                <a:lnTo>
                  <a:pt x="76123" y="895630"/>
                </a:lnTo>
                <a:lnTo>
                  <a:pt x="76123" y="894499"/>
                </a:lnTo>
                <a:lnTo>
                  <a:pt x="77290" y="894499"/>
                </a:lnTo>
                <a:lnTo>
                  <a:pt x="79551" y="893332"/>
                </a:lnTo>
                <a:lnTo>
                  <a:pt x="79551" y="892201"/>
                </a:lnTo>
                <a:lnTo>
                  <a:pt x="76123" y="889939"/>
                </a:lnTo>
                <a:lnTo>
                  <a:pt x="79551" y="888808"/>
                </a:lnTo>
                <a:lnTo>
                  <a:pt x="79551" y="887676"/>
                </a:lnTo>
                <a:lnTo>
                  <a:pt x="77290" y="886510"/>
                </a:lnTo>
                <a:lnTo>
                  <a:pt x="76123" y="884248"/>
                </a:lnTo>
                <a:lnTo>
                  <a:pt x="77290" y="884248"/>
                </a:lnTo>
                <a:lnTo>
                  <a:pt x="78420" y="883116"/>
                </a:lnTo>
                <a:lnTo>
                  <a:pt x="78420" y="880854"/>
                </a:lnTo>
                <a:lnTo>
                  <a:pt x="80682" y="879723"/>
                </a:lnTo>
                <a:lnTo>
                  <a:pt x="81813" y="877425"/>
                </a:lnTo>
                <a:lnTo>
                  <a:pt x="80682" y="874032"/>
                </a:lnTo>
                <a:lnTo>
                  <a:pt x="82944" y="872901"/>
                </a:lnTo>
                <a:lnTo>
                  <a:pt x="82944" y="870603"/>
                </a:lnTo>
                <a:lnTo>
                  <a:pt x="84075" y="871734"/>
                </a:lnTo>
                <a:lnTo>
                  <a:pt x="85241" y="870603"/>
                </a:lnTo>
                <a:lnTo>
                  <a:pt x="84075" y="869472"/>
                </a:lnTo>
                <a:lnTo>
                  <a:pt x="85241" y="867210"/>
                </a:lnTo>
                <a:lnTo>
                  <a:pt x="84075" y="864947"/>
                </a:lnTo>
                <a:lnTo>
                  <a:pt x="85241" y="863781"/>
                </a:lnTo>
                <a:lnTo>
                  <a:pt x="85241" y="864947"/>
                </a:lnTo>
                <a:lnTo>
                  <a:pt x="86372" y="864947"/>
                </a:lnTo>
                <a:lnTo>
                  <a:pt x="86372" y="863781"/>
                </a:lnTo>
                <a:lnTo>
                  <a:pt x="85241" y="861518"/>
                </a:lnTo>
                <a:lnTo>
                  <a:pt x="86372" y="859256"/>
                </a:lnTo>
                <a:lnTo>
                  <a:pt x="88634" y="858125"/>
                </a:lnTo>
                <a:lnTo>
                  <a:pt x="88634" y="856958"/>
                </a:lnTo>
                <a:lnTo>
                  <a:pt x="88634" y="854696"/>
                </a:lnTo>
                <a:lnTo>
                  <a:pt x="89765" y="854696"/>
                </a:lnTo>
                <a:lnTo>
                  <a:pt x="92062" y="853565"/>
                </a:lnTo>
                <a:lnTo>
                  <a:pt x="89765" y="852434"/>
                </a:lnTo>
                <a:lnTo>
                  <a:pt x="89765" y="851303"/>
                </a:lnTo>
                <a:lnTo>
                  <a:pt x="90896" y="851303"/>
                </a:lnTo>
                <a:lnTo>
                  <a:pt x="93193" y="852434"/>
                </a:lnTo>
                <a:lnTo>
                  <a:pt x="94324" y="852434"/>
                </a:lnTo>
                <a:lnTo>
                  <a:pt x="93193" y="850171"/>
                </a:lnTo>
                <a:lnTo>
                  <a:pt x="94324" y="849005"/>
                </a:lnTo>
                <a:lnTo>
                  <a:pt x="96585" y="849005"/>
                </a:lnTo>
                <a:lnTo>
                  <a:pt x="97716" y="847874"/>
                </a:lnTo>
                <a:lnTo>
                  <a:pt x="97716" y="846743"/>
                </a:lnTo>
                <a:lnTo>
                  <a:pt x="98847" y="846743"/>
                </a:lnTo>
                <a:lnTo>
                  <a:pt x="100013" y="845611"/>
                </a:lnTo>
                <a:lnTo>
                  <a:pt x="100013" y="843349"/>
                </a:lnTo>
                <a:lnTo>
                  <a:pt x="101144" y="841051"/>
                </a:lnTo>
                <a:lnTo>
                  <a:pt x="102275" y="841051"/>
                </a:lnTo>
                <a:lnTo>
                  <a:pt x="104537" y="842183"/>
                </a:lnTo>
                <a:lnTo>
                  <a:pt x="109096" y="837658"/>
                </a:lnTo>
                <a:lnTo>
                  <a:pt x="110227" y="835396"/>
                </a:lnTo>
                <a:lnTo>
                  <a:pt x="112489" y="834229"/>
                </a:lnTo>
                <a:lnTo>
                  <a:pt x="115917" y="834229"/>
                </a:lnTo>
                <a:lnTo>
                  <a:pt x="117048" y="834229"/>
                </a:lnTo>
                <a:lnTo>
                  <a:pt x="119309" y="833098"/>
                </a:lnTo>
                <a:lnTo>
                  <a:pt x="122737" y="834229"/>
                </a:lnTo>
                <a:lnTo>
                  <a:pt x="124999" y="831967"/>
                </a:lnTo>
                <a:lnTo>
                  <a:pt x="126130" y="830836"/>
                </a:lnTo>
                <a:lnTo>
                  <a:pt x="127261" y="830836"/>
                </a:lnTo>
                <a:lnTo>
                  <a:pt x="129558" y="831967"/>
                </a:lnTo>
                <a:lnTo>
                  <a:pt x="129558" y="833098"/>
                </a:lnTo>
                <a:lnTo>
                  <a:pt x="130689" y="833098"/>
                </a:lnTo>
                <a:lnTo>
                  <a:pt x="132951" y="830836"/>
                </a:lnTo>
                <a:lnTo>
                  <a:pt x="136343" y="829705"/>
                </a:lnTo>
                <a:lnTo>
                  <a:pt x="137510" y="826276"/>
                </a:lnTo>
                <a:lnTo>
                  <a:pt x="140902" y="824013"/>
                </a:lnTo>
                <a:lnTo>
                  <a:pt x="142033" y="825145"/>
                </a:lnTo>
                <a:lnTo>
                  <a:pt x="144330" y="825145"/>
                </a:lnTo>
                <a:lnTo>
                  <a:pt x="145461" y="824013"/>
                </a:lnTo>
                <a:lnTo>
                  <a:pt x="152282" y="821751"/>
                </a:lnTo>
                <a:lnTo>
                  <a:pt x="155675" y="822882"/>
                </a:lnTo>
                <a:lnTo>
                  <a:pt x="156806" y="822882"/>
                </a:lnTo>
                <a:lnTo>
                  <a:pt x="159103" y="824013"/>
                </a:lnTo>
                <a:lnTo>
                  <a:pt x="163626" y="820620"/>
                </a:lnTo>
                <a:lnTo>
                  <a:pt x="165888" y="820620"/>
                </a:lnTo>
                <a:lnTo>
                  <a:pt x="168185" y="818322"/>
                </a:lnTo>
                <a:lnTo>
                  <a:pt x="169316" y="818322"/>
                </a:lnTo>
                <a:lnTo>
                  <a:pt x="171578" y="818322"/>
                </a:lnTo>
                <a:lnTo>
                  <a:pt x="173875" y="817191"/>
                </a:lnTo>
                <a:lnTo>
                  <a:pt x="177268" y="816060"/>
                </a:lnTo>
                <a:lnTo>
                  <a:pt x="178399" y="817191"/>
                </a:lnTo>
                <a:lnTo>
                  <a:pt x="179529" y="816060"/>
                </a:lnTo>
                <a:lnTo>
                  <a:pt x="180660" y="813798"/>
                </a:lnTo>
                <a:lnTo>
                  <a:pt x="181827" y="811500"/>
                </a:lnTo>
                <a:lnTo>
                  <a:pt x="182957" y="809238"/>
                </a:lnTo>
                <a:lnTo>
                  <a:pt x="184088" y="808107"/>
                </a:lnTo>
                <a:lnTo>
                  <a:pt x="186350" y="809238"/>
                </a:lnTo>
                <a:lnTo>
                  <a:pt x="188647" y="808107"/>
                </a:lnTo>
                <a:lnTo>
                  <a:pt x="189778" y="805844"/>
                </a:lnTo>
                <a:lnTo>
                  <a:pt x="190909" y="804678"/>
                </a:lnTo>
                <a:lnTo>
                  <a:pt x="190909" y="803547"/>
                </a:lnTo>
                <a:lnTo>
                  <a:pt x="192040" y="802415"/>
                </a:lnTo>
                <a:lnTo>
                  <a:pt x="196599" y="800153"/>
                </a:lnTo>
                <a:lnTo>
                  <a:pt x="197730" y="797891"/>
                </a:lnTo>
                <a:lnTo>
                  <a:pt x="202253" y="799022"/>
                </a:lnTo>
                <a:lnTo>
                  <a:pt x="203384" y="800153"/>
                </a:lnTo>
                <a:lnTo>
                  <a:pt x="210205" y="797891"/>
                </a:lnTo>
                <a:lnTo>
                  <a:pt x="212502" y="802415"/>
                </a:lnTo>
                <a:lnTo>
                  <a:pt x="214764" y="803547"/>
                </a:lnTo>
                <a:lnTo>
                  <a:pt x="215895" y="803547"/>
                </a:lnTo>
                <a:lnTo>
                  <a:pt x="217026" y="803547"/>
                </a:lnTo>
                <a:lnTo>
                  <a:pt x="219323" y="803547"/>
                </a:lnTo>
                <a:lnTo>
                  <a:pt x="220454" y="797891"/>
                </a:lnTo>
                <a:lnTo>
                  <a:pt x="221585" y="796724"/>
                </a:lnTo>
                <a:lnTo>
                  <a:pt x="222715" y="792200"/>
                </a:lnTo>
                <a:lnTo>
                  <a:pt x="223846" y="792200"/>
                </a:lnTo>
                <a:lnTo>
                  <a:pt x="226143" y="791068"/>
                </a:lnTo>
                <a:lnTo>
                  <a:pt x="227274" y="789902"/>
                </a:lnTo>
                <a:lnTo>
                  <a:pt x="230667" y="788771"/>
                </a:lnTo>
                <a:lnTo>
                  <a:pt x="234095" y="783080"/>
                </a:lnTo>
                <a:lnTo>
                  <a:pt x="234095" y="781948"/>
                </a:lnTo>
                <a:lnTo>
                  <a:pt x="237488" y="779686"/>
                </a:lnTo>
                <a:lnTo>
                  <a:pt x="238619" y="778555"/>
                </a:lnTo>
                <a:lnTo>
                  <a:pt x="239749" y="775126"/>
                </a:lnTo>
                <a:lnTo>
                  <a:pt x="245439" y="773995"/>
                </a:lnTo>
                <a:lnTo>
                  <a:pt x="246570" y="773995"/>
                </a:lnTo>
                <a:lnTo>
                  <a:pt x="247736" y="769470"/>
                </a:lnTo>
                <a:lnTo>
                  <a:pt x="249998" y="767173"/>
                </a:lnTo>
                <a:lnTo>
                  <a:pt x="252260" y="767173"/>
                </a:lnTo>
                <a:lnTo>
                  <a:pt x="252260" y="766042"/>
                </a:lnTo>
                <a:lnTo>
                  <a:pt x="256819" y="763779"/>
                </a:lnTo>
                <a:lnTo>
                  <a:pt x="261343" y="762648"/>
                </a:lnTo>
                <a:lnTo>
                  <a:pt x="264771" y="759219"/>
                </a:lnTo>
                <a:lnTo>
                  <a:pt x="267032" y="756957"/>
                </a:lnTo>
                <a:lnTo>
                  <a:pt x="270460" y="755826"/>
                </a:lnTo>
                <a:lnTo>
                  <a:pt x="272722" y="755826"/>
                </a:lnTo>
                <a:lnTo>
                  <a:pt x="278412" y="753528"/>
                </a:lnTo>
                <a:lnTo>
                  <a:pt x="281805" y="755826"/>
                </a:lnTo>
                <a:lnTo>
                  <a:pt x="282936" y="755826"/>
                </a:lnTo>
                <a:lnTo>
                  <a:pt x="286364" y="750135"/>
                </a:lnTo>
                <a:lnTo>
                  <a:pt x="288625" y="747872"/>
                </a:lnTo>
                <a:lnTo>
                  <a:pt x="288625" y="746741"/>
                </a:lnTo>
                <a:lnTo>
                  <a:pt x="287494" y="743312"/>
                </a:lnTo>
                <a:lnTo>
                  <a:pt x="288625" y="741050"/>
                </a:lnTo>
                <a:lnTo>
                  <a:pt x="289756" y="738788"/>
                </a:lnTo>
                <a:lnTo>
                  <a:pt x="289756" y="735359"/>
                </a:lnTo>
                <a:lnTo>
                  <a:pt x="292018" y="735359"/>
                </a:lnTo>
                <a:lnTo>
                  <a:pt x="294315" y="735359"/>
                </a:lnTo>
                <a:lnTo>
                  <a:pt x="300005" y="728537"/>
                </a:lnTo>
                <a:lnTo>
                  <a:pt x="300005" y="723977"/>
                </a:lnTo>
                <a:lnTo>
                  <a:pt x="302267" y="722845"/>
                </a:lnTo>
                <a:lnTo>
                  <a:pt x="304529" y="722845"/>
                </a:lnTo>
                <a:lnTo>
                  <a:pt x="304529" y="721714"/>
                </a:lnTo>
                <a:lnTo>
                  <a:pt x="304529" y="718321"/>
                </a:lnTo>
                <a:lnTo>
                  <a:pt x="304529" y="717190"/>
                </a:lnTo>
                <a:lnTo>
                  <a:pt x="306826" y="713761"/>
                </a:lnTo>
                <a:lnTo>
                  <a:pt x="311349" y="711499"/>
                </a:lnTo>
                <a:lnTo>
                  <a:pt x="312480" y="708070"/>
                </a:lnTo>
                <a:lnTo>
                  <a:pt x="313611" y="706939"/>
                </a:lnTo>
                <a:lnTo>
                  <a:pt x="314777" y="706939"/>
                </a:lnTo>
                <a:lnTo>
                  <a:pt x="314777" y="710367"/>
                </a:lnTo>
                <a:lnTo>
                  <a:pt x="315908" y="710367"/>
                </a:lnTo>
                <a:lnTo>
                  <a:pt x="317039" y="710367"/>
                </a:lnTo>
                <a:lnTo>
                  <a:pt x="318170" y="708070"/>
                </a:lnTo>
                <a:lnTo>
                  <a:pt x="314777" y="703545"/>
                </a:lnTo>
                <a:lnTo>
                  <a:pt x="314777" y="702414"/>
                </a:lnTo>
                <a:lnTo>
                  <a:pt x="314777" y="701247"/>
                </a:lnTo>
                <a:lnTo>
                  <a:pt x="315908" y="701247"/>
                </a:lnTo>
                <a:lnTo>
                  <a:pt x="319301" y="701247"/>
                </a:lnTo>
                <a:lnTo>
                  <a:pt x="321563" y="704676"/>
                </a:lnTo>
                <a:lnTo>
                  <a:pt x="322729" y="704676"/>
                </a:lnTo>
                <a:lnTo>
                  <a:pt x="323860" y="702414"/>
                </a:lnTo>
                <a:lnTo>
                  <a:pt x="323860" y="697854"/>
                </a:lnTo>
                <a:lnTo>
                  <a:pt x="324991" y="695592"/>
                </a:lnTo>
                <a:lnTo>
                  <a:pt x="327252" y="695592"/>
                </a:lnTo>
                <a:lnTo>
                  <a:pt x="328383" y="694425"/>
                </a:lnTo>
                <a:lnTo>
                  <a:pt x="336335" y="693294"/>
                </a:lnTo>
                <a:lnTo>
                  <a:pt x="338632" y="691032"/>
                </a:lnTo>
                <a:lnTo>
                  <a:pt x="340894" y="691032"/>
                </a:lnTo>
                <a:lnTo>
                  <a:pt x="343156" y="692163"/>
                </a:lnTo>
                <a:lnTo>
                  <a:pt x="343156" y="694425"/>
                </a:lnTo>
                <a:lnTo>
                  <a:pt x="345453" y="695592"/>
                </a:lnTo>
                <a:lnTo>
                  <a:pt x="346584" y="695592"/>
                </a:lnTo>
                <a:lnTo>
                  <a:pt x="347715" y="693294"/>
                </a:lnTo>
                <a:lnTo>
                  <a:pt x="348845" y="692163"/>
                </a:lnTo>
                <a:lnTo>
                  <a:pt x="354535" y="693294"/>
                </a:lnTo>
                <a:lnTo>
                  <a:pt x="359094" y="689900"/>
                </a:lnTo>
                <a:lnTo>
                  <a:pt x="364749" y="688769"/>
                </a:lnTo>
                <a:lnTo>
                  <a:pt x="365880" y="686472"/>
                </a:lnTo>
                <a:lnTo>
                  <a:pt x="367046" y="685340"/>
                </a:lnTo>
                <a:lnTo>
                  <a:pt x="368177" y="684209"/>
                </a:lnTo>
                <a:lnTo>
                  <a:pt x="371569" y="686472"/>
                </a:lnTo>
                <a:lnTo>
                  <a:pt x="373866" y="684209"/>
                </a:lnTo>
                <a:lnTo>
                  <a:pt x="374997" y="684209"/>
                </a:lnTo>
                <a:lnTo>
                  <a:pt x="379521" y="684209"/>
                </a:lnTo>
                <a:lnTo>
                  <a:pt x="381818" y="683078"/>
                </a:lnTo>
                <a:lnTo>
                  <a:pt x="382949" y="683078"/>
                </a:lnTo>
                <a:lnTo>
                  <a:pt x="382949" y="684209"/>
                </a:lnTo>
                <a:lnTo>
                  <a:pt x="384080" y="685340"/>
                </a:lnTo>
                <a:lnTo>
                  <a:pt x="388639" y="684209"/>
                </a:lnTo>
                <a:lnTo>
                  <a:pt x="390901" y="685340"/>
                </a:lnTo>
                <a:lnTo>
                  <a:pt x="394293" y="686472"/>
                </a:lnTo>
                <a:lnTo>
                  <a:pt x="397721" y="689900"/>
                </a:lnTo>
                <a:lnTo>
                  <a:pt x="401114" y="691032"/>
                </a:lnTo>
                <a:lnTo>
                  <a:pt x="403411" y="693294"/>
                </a:lnTo>
                <a:lnTo>
                  <a:pt x="404542" y="693294"/>
                </a:lnTo>
                <a:lnTo>
                  <a:pt x="405673" y="693294"/>
                </a:lnTo>
                <a:lnTo>
                  <a:pt x="405673" y="692163"/>
                </a:lnTo>
                <a:lnTo>
                  <a:pt x="406804" y="692163"/>
                </a:lnTo>
                <a:lnTo>
                  <a:pt x="407935" y="692163"/>
                </a:lnTo>
                <a:lnTo>
                  <a:pt x="409066" y="693294"/>
                </a:lnTo>
                <a:lnTo>
                  <a:pt x="409066" y="694425"/>
                </a:lnTo>
                <a:lnTo>
                  <a:pt x="410196" y="697854"/>
                </a:lnTo>
                <a:lnTo>
                  <a:pt x="411363" y="698985"/>
                </a:lnTo>
                <a:lnTo>
                  <a:pt x="417017" y="701247"/>
                </a:lnTo>
                <a:lnTo>
                  <a:pt x="418183" y="702414"/>
                </a:lnTo>
                <a:lnTo>
                  <a:pt x="419314" y="704676"/>
                </a:lnTo>
                <a:lnTo>
                  <a:pt x="420445" y="706939"/>
                </a:lnTo>
                <a:lnTo>
                  <a:pt x="424969" y="709236"/>
                </a:lnTo>
                <a:lnTo>
                  <a:pt x="424969" y="708070"/>
                </a:lnTo>
                <a:lnTo>
                  <a:pt x="427266" y="706939"/>
                </a:lnTo>
                <a:lnTo>
                  <a:pt x="430659" y="708070"/>
                </a:lnTo>
                <a:lnTo>
                  <a:pt x="432920" y="708070"/>
                </a:lnTo>
                <a:lnTo>
                  <a:pt x="435217" y="706939"/>
                </a:lnTo>
                <a:lnTo>
                  <a:pt x="436348" y="706939"/>
                </a:lnTo>
                <a:lnTo>
                  <a:pt x="436348" y="703545"/>
                </a:lnTo>
                <a:lnTo>
                  <a:pt x="440907" y="704676"/>
                </a:lnTo>
                <a:lnTo>
                  <a:pt x="443169" y="700116"/>
                </a:lnTo>
                <a:lnTo>
                  <a:pt x="449990" y="701247"/>
                </a:lnTo>
                <a:lnTo>
                  <a:pt x="454513" y="700116"/>
                </a:lnTo>
                <a:lnTo>
                  <a:pt x="457941" y="697854"/>
                </a:lnTo>
                <a:lnTo>
                  <a:pt x="459072" y="695592"/>
                </a:lnTo>
                <a:lnTo>
                  <a:pt x="460203" y="695592"/>
                </a:lnTo>
                <a:lnTo>
                  <a:pt x="467024" y="694425"/>
                </a:lnTo>
                <a:lnTo>
                  <a:pt x="472714" y="695592"/>
                </a:lnTo>
                <a:lnTo>
                  <a:pt x="476106" y="697854"/>
                </a:lnTo>
                <a:lnTo>
                  <a:pt x="477237" y="697854"/>
                </a:lnTo>
                <a:lnTo>
                  <a:pt x="479534" y="697854"/>
                </a:lnTo>
                <a:lnTo>
                  <a:pt x="484058" y="695592"/>
                </a:lnTo>
                <a:lnTo>
                  <a:pt x="487486" y="692163"/>
                </a:lnTo>
                <a:lnTo>
                  <a:pt x="490879" y="692163"/>
                </a:lnTo>
                <a:lnTo>
                  <a:pt x="493176" y="694425"/>
                </a:lnTo>
                <a:lnTo>
                  <a:pt x="495438" y="694425"/>
                </a:lnTo>
                <a:lnTo>
                  <a:pt x="499996" y="693294"/>
                </a:lnTo>
                <a:lnTo>
                  <a:pt x="501127" y="693294"/>
                </a:lnTo>
                <a:lnTo>
                  <a:pt x="503389" y="691032"/>
                </a:lnTo>
                <a:lnTo>
                  <a:pt x="504520" y="686472"/>
                </a:lnTo>
                <a:lnTo>
                  <a:pt x="510210" y="684209"/>
                </a:lnTo>
                <a:lnTo>
                  <a:pt x="514769" y="678518"/>
                </a:lnTo>
                <a:lnTo>
                  <a:pt x="515900" y="675125"/>
                </a:lnTo>
                <a:lnTo>
                  <a:pt x="515900" y="673994"/>
                </a:lnTo>
                <a:lnTo>
                  <a:pt x="515900" y="672862"/>
                </a:lnTo>
                <a:lnTo>
                  <a:pt x="517031" y="666040"/>
                </a:lnTo>
                <a:lnTo>
                  <a:pt x="520423" y="661480"/>
                </a:lnTo>
                <a:lnTo>
                  <a:pt x="520423" y="659218"/>
                </a:lnTo>
                <a:lnTo>
                  <a:pt x="520423" y="655789"/>
                </a:lnTo>
                <a:lnTo>
                  <a:pt x="522720" y="651264"/>
                </a:lnTo>
                <a:lnTo>
                  <a:pt x="520423" y="650133"/>
                </a:lnTo>
                <a:lnTo>
                  <a:pt x="520423" y="648967"/>
                </a:lnTo>
                <a:lnTo>
                  <a:pt x="521554" y="647836"/>
                </a:lnTo>
                <a:lnTo>
                  <a:pt x="523851" y="646704"/>
                </a:lnTo>
                <a:lnTo>
                  <a:pt x="522720" y="643311"/>
                </a:lnTo>
                <a:lnTo>
                  <a:pt x="523851" y="639882"/>
                </a:lnTo>
                <a:lnTo>
                  <a:pt x="521554" y="636489"/>
                </a:lnTo>
                <a:lnTo>
                  <a:pt x="521554" y="635357"/>
                </a:lnTo>
                <a:lnTo>
                  <a:pt x="524982" y="629666"/>
                </a:lnTo>
                <a:lnTo>
                  <a:pt x="524982" y="626237"/>
                </a:lnTo>
                <a:lnTo>
                  <a:pt x="526113" y="625106"/>
                </a:lnTo>
                <a:lnTo>
                  <a:pt x="529506" y="621713"/>
                </a:lnTo>
                <a:lnTo>
                  <a:pt x="529506" y="620582"/>
                </a:lnTo>
                <a:lnTo>
                  <a:pt x="528375" y="619415"/>
                </a:lnTo>
                <a:lnTo>
                  <a:pt x="526113" y="620582"/>
                </a:lnTo>
                <a:lnTo>
                  <a:pt x="524982" y="619415"/>
                </a:lnTo>
                <a:lnTo>
                  <a:pt x="526113" y="616022"/>
                </a:lnTo>
                <a:lnTo>
                  <a:pt x="527244" y="611462"/>
                </a:lnTo>
                <a:lnTo>
                  <a:pt x="526113" y="609199"/>
                </a:lnTo>
                <a:lnTo>
                  <a:pt x="526113" y="606937"/>
                </a:lnTo>
                <a:lnTo>
                  <a:pt x="524982" y="605806"/>
                </a:lnTo>
                <a:lnTo>
                  <a:pt x="523851" y="603508"/>
                </a:lnTo>
                <a:lnTo>
                  <a:pt x="523851" y="602377"/>
                </a:lnTo>
                <a:lnTo>
                  <a:pt x="522720" y="602377"/>
                </a:lnTo>
                <a:lnTo>
                  <a:pt x="519292" y="601246"/>
                </a:lnTo>
                <a:lnTo>
                  <a:pt x="515900" y="600115"/>
                </a:lnTo>
                <a:lnTo>
                  <a:pt x="512472" y="595555"/>
                </a:lnTo>
                <a:lnTo>
                  <a:pt x="509079" y="595555"/>
                </a:lnTo>
                <a:lnTo>
                  <a:pt x="506782" y="593293"/>
                </a:lnTo>
                <a:lnTo>
                  <a:pt x="505651" y="592161"/>
                </a:lnTo>
                <a:lnTo>
                  <a:pt x="504520" y="585339"/>
                </a:lnTo>
                <a:lnTo>
                  <a:pt x="504520" y="584208"/>
                </a:lnTo>
                <a:lnTo>
                  <a:pt x="502258" y="583077"/>
                </a:lnTo>
                <a:lnTo>
                  <a:pt x="499996" y="581910"/>
                </a:lnTo>
                <a:lnTo>
                  <a:pt x="495438" y="581910"/>
                </a:lnTo>
                <a:lnTo>
                  <a:pt x="493176" y="579648"/>
                </a:lnTo>
                <a:lnTo>
                  <a:pt x="492010" y="575088"/>
                </a:lnTo>
                <a:lnTo>
                  <a:pt x="488617" y="571694"/>
                </a:lnTo>
                <a:lnTo>
                  <a:pt x="488617" y="570563"/>
                </a:lnTo>
                <a:lnTo>
                  <a:pt x="489748" y="569432"/>
                </a:lnTo>
                <a:lnTo>
                  <a:pt x="492010" y="568301"/>
                </a:lnTo>
                <a:lnTo>
                  <a:pt x="492010" y="567134"/>
                </a:lnTo>
                <a:lnTo>
                  <a:pt x="493176" y="566003"/>
                </a:lnTo>
                <a:lnTo>
                  <a:pt x="493176" y="564872"/>
                </a:lnTo>
                <a:lnTo>
                  <a:pt x="493176" y="561479"/>
                </a:lnTo>
                <a:lnTo>
                  <a:pt x="492010" y="560312"/>
                </a:lnTo>
                <a:lnTo>
                  <a:pt x="489748" y="558050"/>
                </a:lnTo>
                <a:lnTo>
                  <a:pt x="487486" y="555788"/>
                </a:lnTo>
                <a:lnTo>
                  <a:pt x="487486" y="553525"/>
                </a:lnTo>
                <a:lnTo>
                  <a:pt x="486355" y="548965"/>
                </a:lnTo>
                <a:lnTo>
                  <a:pt x="485224" y="547834"/>
                </a:lnTo>
                <a:lnTo>
                  <a:pt x="485224" y="545536"/>
                </a:lnTo>
                <a:lnTo>
                  <a:pt x="488617" y="539881"/>
                </a:lnTo>
                <a:lnTo>
                  <a:pt x="485224" y="533058"/>
                </a:lnTo>
                <a:lnTo>
                  <a:pt x="486355" y="529630"/>
                </a:lnTo>
                <a:lnTo>
                  <a:pt x="485224" y="527367"/>
                </a:lnTo>
                <a:lnTo>
                  <a:pt x="484058" y="521676"/>
                </a:lnTo>
                <a:lnTo>
                  <a:pt x="485224" y="519414"/>
                </a:lnTo>
                <a:lnTo>
                  <a:pt x="485224" y="518283"/>
                </a:lnTo>
                <a:lnTo>
                  <a:pt x="488617" y="518283"/>
                </a:lnTo>
                <a:lnTo>
                  <a:pt x="488617" y="515985"/>
                </a:lnTo>
                <a:lnTo>
                  <a:pt x="486355" y="508031"/>
                </a:lnTo>
                <a:lnTo>
                  <a:pt x="487486" y="502376"/>
                </a:lnTo>
                <a:lnTo>
                  <a:pt x="487486" y="501244"/>
                </a:lnTo>
                <a:lnTo>
                  <a:pt x="486355" y="500078"/>
                </a:lnTo>
                <a:lnTo>
                  <a:pt x="485224" y="498947"/>
                </a:lnTo>
                <a:lnTo>
                  <a:pt x="485224" y="496685"/>
                </a:lnTo>
                <a:lnTo>
                  <a:pt x="486355" y="495553"/>
                </a:lnTo>
                <a:lnTo>
                  <a:pt x="487486" y="493256"/>
                </a:lnTo>
                <a:lnTo>
                  <a:pt x="493176" y="492125"/>
                </a:lnTo>
                <a:lnTo>
                  <a:pt x="495438" y="492125"/>
                </a:lnTo>
                <a:lnTo>
                  <a:pt x="496568" y="489862"/>
                </a:lnTo>
                <a:lnTo>
                  <a:pt x="497699" y="486433"/>
                </a:lnTo>
                <a:lnTo>
                  <a:pt x="501127" y="484171"/>
                </a:lnTo>
                <a:lnTo>
                  <a:pt x="502258" y="477349"/>
                </a:lnTo>
                <a:lnTo>
                  <a:pt x="505651" y="473955"/>
                </a:lnTo>
                <a:lnTo>
                  <a:pt x="505651" y="472824"/>
                </a:lnTo>
                <a:lnTo>
                  <a:pt x="506782" y="468264"/>
                </a:lnTo>
                <a:lnTo>
                  <a:pt x="507948" y="467133"/>
                </a:lnTo>
                <a:lnTo>
                  <a:pt x="512472" y="466002"/>
                </a:lnTo>
                <a:lnTo>
                  <a:pt x="514769" y="463704"/>
                </a:lnTo>
                <a:lnTo>
                  <a:pt x="515900" y="459180"/>
                </a:lnTo>
                <a:lnTo>
                  <a:pt x="517031" y="458048"/>
                </a:lnTo>
                <a:lnTo>
                  <a:pt x="521554" y="456882"/>
                </a:lnTo>
                <a:lnTo>
                  <a:pt x="523851" y="455751"/>
                </a:lnTo>
                <a:lnTo>
                  <a:pt x="523851" y="453488"/>
                </a:lnTo>
                <a:lnTo>
                  <a:pt x="528375" y="451226"/>
                </a:lnTo>
                <a:lnTo>
                  <a:pt x="530672" y="450095"/>
                </a:lnTo>
                <a:lnTo>
                  <a:pt x="531803" y="447797"/>
                </a:lnTo>
                <a:lnTo>
                  <a:pt x="532934" y="442141"/>
                </a:lnTo>
                <a:lnTo>
                  <a:pt x="532934" y="439844"/>
                </a:lnTo>
                <a:lnTo>
                  <a:pt x="532934" y="438713"/>
                </a:lnTo>
                <a:lnTo>
                  <a:pt x="530672" y="433022"/>
                </a:lnTo>
                <a:lnTo>
                  <a:pt x="530672" y="430759"/>
                </a:lnTo>
                <a:lnTo>
                  <a:pt x="535196" y="425068"/>
                </a:lnTo>
                <a:lnTo>
                  <a:pt x="535196" y="421675"/>
                </a:lnTo>
                <a:lnTo>
                  <a:pt x="534065" y="415983"/>
                </a:lnTo>
                <a:lnTo>
                  <a:pt x="532934" y="412590"/>
                </a:lnTo>
                <a:lnTo>
                  <a:pt x="531803" y="405768"/>
                </a:lnTo>
                <a:lnTo>
                  <a:pt x="529506" y="402339"/>
                </a:lnTo>
                <a:lnTo>
                  <a:pt x="528375" y="402339"/>
                </a:lnTo>
                <a:lnTo>
                  <a:pt x="528375" y="400077"/>
                </a:lnTo>
                <a:lnTo>
                  <a:pt x="528375" y="395517"/>
                </a:lnTo>
                <a:lnTo>
                  <a:pt x="524982" y="387563"/>
                </a:lnTo>
                <a:lnTo>
                  <a:pt x="524982" y="385301"/>
                </a:lnTo>
                <a:lnTo>
                  <a:pt x="526113" y="379610"/>
                </a:lnTo>
                <a:lnTo>
                  <a:pt x="523851" y="377347"/>
                </a:lnTo>
                <a:lnTo>
                  <a:pt x="523851" y="376216"/>
                </a:lnTo>
                <a:lnTo>
                  <a:pt x="519292" y="371656"/>
                </a:lnTo>
                <a:lnTo>
                  <a:pt x="519292" y="370525"/>
                </a:lnTo>
                <a:lnTo>
                  <a:pt x="519292" y="365965"/>
                </a:lnTo>
                <a:lnTo>
                  <a:pt x="518161" y="362572"/>
                </a:lnTo>
                <a:lnTo>
                  <a:pt x="512472" y="356880"/>
                </a:lnTo>
                <a:lnTo>
                  <a:pt x="511341" y="356880"/>
                </a:lnTo>
                <a:lnTo>
                  <a:pt x="510210" y="353487"/>
                </a:lnTo>
                <a:lnTo>
                  <a:pt x="510210" y="350058"/>
                </a:lnTo>
                <a:lnTo>
                  <a:pt x="513603" y="346665"/>
                </a:lnTo>
                <a:lnTo>
                  <a:pt x="514769" y="344367"/>
                </a:lnTo>
                <a:lnTo>
                  <a:pt x="514769" y="342105"/>
                </a:lnTo>
                <a:lnTo>
                  <a:pt x="511341" y="339842"/>
                </a:lnTo>
                <a:lnTo>
                  <a:pt x="510210" y="338711"/>
                </a:lnTo>
                <a:lnTo>
                  <a:pt x="509079" y="336414"/>
                </a:lnTo>
                <a:lnTo>
                  <a:pt x="510210" y="334151"/>
                </a:lnTo>
                <a:lnTo>
                  <a:pt x="512472" y="331889"/>
                </a:lnTo>
                <a:lnTo>
                  <a:pt x="514769" y="330722"/>
                </a:lnTo>
                <a:lnTo>
                  <a:pt x="514769" y="329591"/>
                </a:lnTo>
                <a:lnTo>
                  <a:pt x="515900" y="328460"/>
                </a:lnTo>
                <a:lnTo>
                  <a:pt x="521554" y="320507"/>
                </a:lnTo>
                <a:lnTo>
                  <a:pt x="522720" y="318244"/>
                </a:lnTo>
                <a:lnTo>
                  <a:pt x="523851" y="315982"/>
                </a:lnTo>
                <a:lnTo>
                  <a:pt x="523851" y="314815"/>
                </a:lnTo>
                <a:lnTo>
                  <a:pt x="522720" y="310291"/>
                </a:lnTo>
                <a:lnTo>
                  <a:pt x="524982" y="306862"/>
                </a:lnTo>
                <a:lnTo>
                  <a:pt x="524982" y="303469"/>
                </a:lnTo>
                <a:lnTo>
                  <a:pt x="526113" y="303469"/>
                </a:lnTo>
                <a:lnTo>
                  <a:pt x="526113" y="302337"/>
                </a:lnTo>
                <a:lnTo>
                  <a:pt x="526113" y="301171"/>
                </a:lnTo>
                <a:lnTo>
                  <a:pt x="526113" y="300040"/>
                </a:lnTo>
                <a:lnTo>
                  <a:pt x="522720" y="297777"/>
                </a:lnTo>
                <a:lnTo>
                  <a:pt x="521554" y="295515"/>
                </a:lnTo>
                <a:lnTo>
                  <a:pt x="522720" y="290955"/>
                </a:lnTo>
                <a:lnTo>
                  <a:pt x="520423" y="288693"/>
                </a:lnTo>
                <a:lnTo>
                  <a:pt x="513603" y="284133"/>
                </a:lnTo>
                <a:lnTo>
                  <a:pt x="513603" y="283002"/>
                </a:lnTo>
                <a:lnTo>
                  <a:pt x="512472" y="283002"/>
                </a:lnTo>
                <a:lnTo>
                  <a:pt x="510210" y="284133"/>
                </a:lnTo>
                <a:lnTo>
                  <a:pt x="507948" y="284133"/>
                </a:lnTo>
                <a:lnTo>
                  <a:pt x="507948" y="283002"/>
                </a:lnTo>
                <a:lnTo>
                  <a:pt x="507948" y="278442"/>
                </a:lnTo>
                <a:lnTo>
                  <a:pt x="507948" y="275048"/>
                </a:lnTo>
                <a:lnTo>
                  <a:pt x="504520" y="269357"/>
                </a:lnTo>
                <a:lnTo>
                  <a:pt x="504520" y="267095"/>
                </a:lnTo>
                <a:lnTo>
                  <a:pt x="503389" y="261404"/>
                </a:lnTo>
                <a:lnTo>
                  <a:pt x="503389" y="258010"/>
                </a:lnTo>
                <a:lnTo>
                  <a:pt x="504520" y="254581"/>
                </a:lnTo>
                <a:lnTo>
                  <a:pt x="511341" y="246628"/>
                </a:lnTo>
                <a:lnTo>
                  <a:pt x="512472" y="245497"/>
                </a:lnTo>
                <a:lnTo>
                  <a:pt x="513603" y="244366"/>
                </a:lnTo>
                <a:lnTo>
                  <a:pt x="520423" y="244366"/>
                </a:lnTo>
                <a:lnTo>
                  <a:pt x="520423" y="243234"/>
                </a:lnTo>
                <a:lnTo>
                  <a:pt x="517031" y="240937"/>
                </a:lnTo>
                <a:lnTo>
                  <a:pt x="518161" y="238674"/>
                </a:lnTo>
                <a:lnTo>
                  <a:pt x="519292" y="237543"/>
                </a:lnTo>
                <a:lnTo>
                  <a:pt x="522720" y="236412"/>
                </a:lnTo>
                <a:lnTo>
                  <a:pt x="524982" y="234114"/>
                </a:lnTo>
                <a:lnTo>
                  <a:pt x="524982" y="230721"/>
                </a:lnTo>
                <a:lnTo>
                  <a:pt x="527244" y="223899"/>
                </a:lnTo>
                <a:lnTo>
                  <a:pt x="528375" y="222767"/>
                </a:lnTo>
                <a:lnTo>
                  <a:pt x="530672" y="215945"/>
                </a:lnTo>
                <a:lnTo>
                  <a:pt x="532934" y="215945"/>
                </a:lnTo>
                <a:lnTo>
                  <a:pt x="534065" y="217076"/>
                </a:lnTo>
                <a:lnTo>
                  <a:pt x="535196" y="217076"/>
                </a:lnTo>
                <a:lnTo>
                  <a:pt x="536326" y="213683"/>
                </a:lnTo>
                <a:lnTo>
                  <a:pt x="537493" y="210254"/>
                </a:lnTo>
                <a:lnTo>
                  <a:pt x="545444" y="204563"/>
                </a:lnTo>
                <a:lnTo>
                  <a:pt x="547706" y="202301"/>
                </a:lnTo>
                <a:lnTo>
                  <a:pt x="547706" y="198907"/>
                </a:lnTo>
                <a:lnTo>
                  <a:pt x="547706" y="197776"/>
                </a:lnTo>
                <a:lnTo>
                  <a:pt x="547706" y="195478"/>
                </a:lnTo>
                <a:lnTo>
                  <a:pt x="554527" y="184131"/>
                </a:lnTo>
                <a:lnTo>
                  <a:pt x="555658" y="183000"/>
                </a:lnTo>
                <a:lnTo>
                  <a:pt x="556789" y="181834"/>
                </a:lnTo>
                <a:lnTo>
                  <a:pt x="555658" y="179571"/>
                </a:lnTo>
                <a:lnTo>
                  <a:pt x="554527" y="176178"/>
                </a:lnTo>
                <a:lnTo>
                  <a:pt x="555658" y="175047"/>
                </a:lnTo>
                <a:lnTo>
                  <a:pt x="556789" y="172749"/>
                </a:lnTo>
                <a:lnTo>
                  <a:pt x="556789" y="170487"/>
                </a:lnTo>
                <a:lnTo>
                  <a:pt x="554527" y="165927"/>
                </a:lnTo>
                <a:lnTo>
                  <a:pt x="554527" y="164796"/>
                </a:lnTo>
                <a:lnTo>
                  <a:pt x="554527" y="163664"/>
                </a:lnTo>
                <a:lnTo>
                  <a:pt x="555658" y="161402"/>
                </a:lnTo>
                <a:lnTo>
                  <a:pt x="559050" y="157973"/>
                </a:lnTo>
                <a:lnTo>
                  <a:pt x="562478" y="153449"/>
                </a:lnTo>
                <a:lnTo>
                  <a:pt x="564740" y="153449"/>
                </a:lnTo>
                <a:lnTo>
                  <a:pt x="565871" y="151151"/>
                </a:lnTo>
                <a:lnTo>
                  <a:pt x="565871" y="150020"/>
                </a:lnTo>
                <a:lnTo>
                  <a:pt x="567037" y="146626"/>
                </a:lnTo>
                <a:lnTo>
                  <a:pt x="570430" y="144329"/>
                </a:lnTo>
                <a:lnTo>
                  <a:pt x="572692" y="143198"/>
                </a:lnTo>
                <a:lnTo>
                  <a:pt x="574989" y="140935"/>
                </a:lnTo>
                <a:lnTo>
                  <a:pt x="579512" y="135244"/>
                </a:lnTo>
                <a:lnTo>
                  <a:pt x="579512" y="134113"/>
                </a:lnTo>
                <a:lnTo>
                  <a:pt x="579512" y="132982"/>
                </a:lnTo>
                <a:lnTo>
                  <a:pt x="579512" y="131851"/>
                </a:lnTo>
                <a:lnTo>
                  <a:pt x="580643" y="129553"/>
                </a:lnTo>
                <a:lnTo>
                  <a:pt x="584071" y="127291"/>
                </a:lnTo>
                <a:lnTo>
                  <a:pt x="584071" y="123897"/>
                </a:lnTo>
                <a:lnTo>
                  <a:pt x="585202" y="121600"/>
                </a:lnTo>
                <a:lnTo>
                  <a:pt x="586333" y="122731"/>
                </a:lnTo>
                <a:lnTo>
                  <a:pt x="587464" y="122731"/>
                </a:lnTo>
                <a:lnTo>
                  <a:pt x="587464" y="126159"/>
                </a:lnTo>
                <a:lnTo>
                  <a:pt x="589761" y="128422"/>
                </a:lnTo>
                <a:lnTo>
                  <a:pt x="590892" y="128422"/>
                </a:lnTo>
                <a:lnTo>
                  <a:pt x="592023" y="128422"/>
                </a:lnTo>
                <a:lnTo>
                  <a:pt x="594285" y="127291"/>
                </a:lnTo>
                <a:lnTo>
                  <a:pt x="596582" y="123897"/>
                </a:lnTo>
                <a:lnTo>
                  <a:pt x="597713" y="123897"/>
                </a:lnTo>
                <a:lnTo>
                  <a:pt x="598844" y="123897"/>
                </a:lnTo>
                <a:lnTo>
                  <a:pt x="598844" y="126159"/>
                </a:lnTo>
                <a:lnTo>
                  <a:pt x="599975" y="127291"/>
                </a:lnTo>
                <a:lnTo>
                  <a:pt x="602236" y="126159"/>
                </a:lnTo>
                <a:lnTo>
                  <a:pt x="603403" y="123897"/>
                </a:lnTo>
                <a:lnTo>
                  <a:pt x="603403" y="121600"/>
                </a:lnTo>
                <a:lnTo>
                  <a:pt x="606795" y="122731"/>
                </a:lnTo>
                <a:lnTo>
                  <a:pt x="609057" y="122731"/>
                </a:lnTo>
                <a:lnTo>
                  <a:pt x="613616" y="119337"/>
                </a:lnTo>
                <a:lnTo>
                  <a:pt x="614747" y="120468"/>
                </a:lnTo>
                <a:lnTo>
                  <a:pt x="619306" y="122731"/>
                </a:lnTo>
                <a:lnTo>
                  <a:pt x="620437" y="122731"/>
                </a:lnTo>
                <a:lnTo>
                  <a:pt x="622698" y="121600"/>
                </a:lnTo>
                <a:lnTo>
                  <a:pt x="628388" y="119337"/>
                </a:lnTo>
                <a:lnTo>
                  <a:pt x="634078" y="120468"/>
                </a:lnTo>
                <a:lnTo>
                  <a:pt x="635209" y="119337"/>
                </a:lnTo>
                <a:lnTo>
                  <a:pt x="635209" y="120468"/>
                </a:lnTo>
                <a:lnTo>
                  <a:pt x="636340" y="118206"/>
                </a:lnTo>
                <a:lnTo>
                  <a:pt x="635209" y="114777"/>
                </a:lnTo>
                <a:lnTo>
                  <a:pt x="637471" y="113646"/>
                </a:lnTo>
                <a:lnTo>
                  <a:pt x="637471" y="112515"/>
                </a:lnTo>
                <a:lnTo>
                  <a:pt x="643161" y="111384"/>
                </a:lnTo>
                <a:lnTo>
                  <a:pt x="645422" y="106824"/>
                </a:lnTo>
                <a:lnTo>
                  <a:pt x="647684" y="105693"/>
                </a:lnTo>
                <a:lnTo>
                  <a:pt x="647684" y="104561"/>
                </a:lnTo>
                <a:lnTo>
                  <a:pt x="647684" y="102299"/>
                </a:lnTo>
                <a:lnTo>
                  <a:pt x="648850" y="100001"/>
                </a:lnTo>
                <a:lnTo>
                  <a:pt x="649981" y="98870"/>
                </a:lnTo>
                <a:lnTo>
                  <a:pt x="652243" y="98870"/>
                </a:lnTo>
                <a:lnTo>
                  <a:pt x="652243" y="97739"/>
                </a:lnTo>
                <a:lnTo>
                  <a:pt x="652243" y="96608"/>
                </a:lnTo>
                <a:lnTo>
                  <a:pt x="652243" y="95477"/>
                </a:lnTo>
                <a:lnTo>
                  <a:pt x="651112" y="95477"/>
                </a:lnTo>
                <a:lnTo>
                  <a:pt x="646553" y="95477"/>
                </a:lnTo>
                <a:lnTo>
                  <a:pt x="646553" y="93179"/>
                </a:lnTo>
                <a:lnTo>
                  <a:pt x="647684" y="92048"/>
                </a:lnTo>
                <a:lnTo>
                  <a:pt x="649981" y="89786"/>
                </a:lnTo>
                <a:lnTo>
                  <a:pt x="655671" y="89786"/>
                </a:lnTo>
                <a:lnTo>
                  <a:pt x="657933" y="88655"/>
                </a:lnTo>
                <a:lnTo>
                  <a:pt x="663623" y="87523"/>
                </a:lnTo>
                <a:lnTo>
                  <a:pt x="667015" y="87523"/>
                </a:lnTo>
                <a:lnTo>
                  <a:pt x="669277" y="86392"/>
                </a:lnTo>
                <a:lnTo>
                  <a:pt x="671574" y="82963"/>
                </a:lnTo>
                <a:lnTo>
                  <a:pt x="672705" y="82963"/>
                </a:lnTo>
                <a:lnTo>
                  <a:pt x="672705" y="81832"/>
                </a:lnTo>
                <a:lnTo>
                  <a:pt x="673836" y="78403"/>
                </a:lnTo>
                <a:lnTo>
                  <a:pt x="674967" y="76141"/>
                </a:lnTo>
                <a:lnTo>
                  <a:pt x="676098" y="76141"/>
                </a:lnTo>
                <a:lnTo>
                  <a:pt x="678395" y="77272"/>
                </a:lnTo>
                <a:lnTo>
                  <a:pt x="679526" y="77272"/>
                </a:lnTo>
                <a:lnTo>
                  <a:pt x="679526" y="71581"/>
                </a:lnTo>
                <a:lnTo>
                  <a:pt x="679526" y="70450"/>
                </a:lnTo>
                <a:lnTo>
                  <a:pt x="681788" y="68188"/>
                </a:lnTo>
                <a:lnTo>
                  <a:pt x="681788" y="64794"/>
                </a:lnTo>
                <a:lnTo>
                  <a:pt x="681788" y="63628"/>
                </a:lnTo>
                <a:lnTo>
                  <a:pt x="682919" y="62496"/>
                </a:lnTo>
                <a:lnTo>
                  <a:pt x="685216" y="61365"/>
                </a:lnTo>
                <a:lnTo>
                  <a:pt x="687477" y="60234"/>
                </a:lnTo>
                <a:lnTo>
                  <a:pt x="690870" y="55674"/>
                </a:lnTo>
                <a:lnTo>
                  <a:pt x="692001" y="53412"/>
                </a:lnTo>
                <a:lnTo>
                  <a:pt x="696560" y="50018"/>
                </a:lnTo>
                <a:lnTo>
                  <a:pt x="698822" y="48887"/>
                </a:lnTo>
                <a:lnTo>
                  <a:pt x="699988" y="43196"/>
                </a:lnTo>
                <a:lnTo>
                  <a:pt x="699988" y="42065"/>
                </a:lnTo>
                <a:lnTo>
                  <a:pt x="703381" y="38636"/>
                </a:lnTo>
                <a:lnTo>
                  <a:pt x="702250" y="35243"/>
                </a:lnTo>
                <a:lnTo>
                  <a:pt x="701119" y="34076"/>
                </a:lnTo>
                <a:lnTo>
                  <a:pt x="696560" y="30683"/>
                </a:lnTo>
                <a:lnTo>
                  <a:pt x="695429" y="29552"/>
                </a:lnTo>
                <a:lnTo>
                  <a:pt x="693167" y="26123"/>
                </a:lnTo>
                <a:lnTo>
                  <a:pt x="690870" y="23860"/>
                </a:lnTo>
                <a:lnTo>
                  <a:pt x="692001" y="19336"/>
                </a:lnTo>
                <a:lnTo>
                  <a:pt x="692001" y="15907"/>
                </a:lnTo>
                <a:lnTo>
                  <a:pt x="695429" y="14776"/>
                </a:lnTo>
                <a:lnTo>
                  <a:pt x="695429" y="13645"/>
                </a:lnTo>
                <a:lnTo>
                  <a:pt x="694298" y="11347"/>
                </a:lnTo>
                <a:lnTo>
                  <a:pt x="694298" y="5691"/>
                </a:lnTo>
                <a:lnTo>
                  <a:pt x="697691" y="2262"/>
                </a:lnTo>
                <a:lnTo>
                  <a:pt x="699988" y="0"/>
                </a:lnTo>
                <a:lnTo>
                  <a:pt x="702250" y="1131"/>
                </a:lnTo>
                <a:lnTo>
                  <a:pt x="704512" y="5691"/>
                </a:lnTo>
                <a:lnTo>
                  <a:pt x="710201" y="10216"/>
                </a:lnTo>
                <a:lnTo>
                  <a:pt x="713594" y="11347"/>
                </a:lnTo>
                <a:lnTo>
                  <a:pt x="714760" y="11347"/>
                </a:lnTo>
                <a:lnTo>
                  <a:pt x="721546" y="18169"/>
                </a:lnTo>
                <a:lnTo>
                  <a:pt x="726105" y="20467"/>
                </a:lnTo>
                <a:lnTo>
                  <a:pt x="726105" y="21598"/>
                </a:lnTo>
                <a:lnTo>
                  <a:pt x="730663" y="24992"/>
                </a:lnTo>
                <a:lnTo>
                  <a:pt x="737484" y="28420"/>
                </a:lnTo>
                <a:lnTo>
                  <a:pt x="738615" y="28420"/>
                </a:lnTo>
                <a:lnTo>
                  <a:pt x="742008" y="27289"/>
                </a:lnTo>
                <a:lnTo>
                  <a:pt x="743139" y="27289"/>
                </a:lnTo>
                <a:lnTo>
                  <a:pt x="746567" y="29552"/>
                </a:lnTo>
                <a:lnTo>
                  <a:pt x="751090" y="29552"/>
                </a:lnTo>
                <a:lnTo>
                  <a:pt x="753387" y="27289"/>
                </a:lnTo>
                <a:lnTo>
                  <a:pt x="755649" y="27289"/>
                </a:lnTo>
                <a:lnTo>
                  <a:pt x="761339" y="28420"/>
                </a:lnTo>
                <a:lnTo>
                  <a:pt x="762470" y="29552"/>
                </a:lnTo>
                <a:lnTo>
                  <a:pt x="763601" y="28420"/>
                </a:lnTo>
                <a:lnTo>
                  <a:pt x="765863" y="29552"/>
                </a:lnTo>
                <a:lnTo>
                  <a:pt x="769291" y="28420"/>
                </a:lnTo>
                <a:lnTo>
                  <a:pt x="773814" y="30683"/>
                </a:lnTo>
                <a:lnTo>
                  <a:pt x="774980" y="30683"/>
                </a:lnTo>
                <a:lnTo>
                  <a:pt x="779504" y="32945"/>
                </a:lnTo>
                <a:lnTo>
                  <a:pt x="780635" y="31814"/>
                </a:lnTo>
                <a:lnTo>
                  <a:pt x="781801" y="31814"/>
                </a:lnTo>
                <a:lnTo>
                  <a:pt x="781801" y="36374"/>
                </a:lnTo>
                <a:lnTo>
                  <a:pt x="782932" y="36374"/>
                </a:lnTo>
                <a:lnTo>
                  <a:pt x="782932" y="37505"/>
                </a:lnTo>
                <a:lnTo>
                  <a:pt x="786325" y="39767"/>
                </a:lnTo>
                <a:lnTo>
                  <a:pt x="788586" y="39767"/>
                </a:lnTo>
                <a:lnTo>
                  <a:pt x="790884" y="39767"/>
                </a:lnTo>
                <a:lnTo>
                  <a:pt x="790884" y="42065"/>
                </a:lnTo>
                <a:lnTo>
                  <a:pt x="793145" y="45458"/>
                </a:lnTo>
                <a:lnTo>
                  <a:pt x="793145" y="47721"/>
                </a:lnTo>
                <a:lnTo>
                  <a:pt x="794276" y="50018"/>
                </a:lnTo>
                <a:lnTo>
                  <a:pt x="793145" y="50018"/>
                </a:lnTo>
                <a:lnTo>
                  <a:pt x="794276" y="51150"/>
                </a:lnTo>
                <a:lnTo>
                  <a:pt x="793145" y="53412"/>
                </a:lnTo>
                <a:lnTo>
                  <a:pt x="793145" y="54543"/>
                </a:lnTo>
                <a:lnTo>
                  <a:pt x="792014" y="56841"/>
                </a:lnTo>
                <a:lnTo>
                  <a:pt x="793145" y="56841"/>
                </a:lnTo>
                <a:lnTo>
                  <a:pt x="793145" y="60234"/>
                </a:lnTo>
                <a:lnTo>
                  <a:pt x="790884" y="61365"/>
                </a:lnTo>
                <a:lnTo>
                  <a:pt x="790884" y="62496"/>
                </a:lnTo>
                <a:lnTo>
                  <a:pt x="788586" y="62496"/>
                </a:lnTo>
                <a:lnTo>
                  <a:pt x="788586" y="64794"/>
                </a:lnTo>
                <a:lnTo>
                  <a:pt x="786325" y="67056"/>
                </a:lnTo>
                <a:lnTo>
                  <a:pt x="782932" y="70450"/>
                </a:lnTo>
                <a:lnTo>
                  <a:pt x="781801" y="72748"/>
                </a:lnTo>
                <a:lnTo>
                  <a:pt x="781801" y="76141"/>
                </a:lnTo>
                <a:lnTo>
                  <a:pt x="771552" y="94346"/>
                </a:lnTo>
                <a:lnTo>
                  <a:pt x="769291" y="100001"/>
                </a:lnTo>
                <a:lnTo>
                  <a:pt x="769291" y="101133"/>
                </a:lnTo>
                <a:lnTo>
                  <a:pt x="767029" y="103430"/>
                </a:lnTo>
                <a:lnTo>
                  <a:pt x="767029" y="105693"/>
                </a:lnTo>
                <a:lnTo>
                  <a:pt x="765863" y="107955"/>
                </a:lnTo>
                <a:lnTo>
                  <a:pt x="765863" y="109121"/>
                </a:lnTo>
                <a:lnTo>
                  <a:pt x="769291" y="107955"/>
                </a:lnTo>
                <a:lnTo>
                  <a:pt x="769291" y="110253"/>
                </a:lnTo>
                <a:lnTo>
                  <a:pt x="769291" y="113646"/>
                </a:lnTo>
                <a:lnTo>
                  <a:pt x="770421" y="113646"/>
                </a:lnTo>
                <a:lnTo>
                  <a:pt x="771552" y="115944"/>
                </a:lnTo>
                <a:lnTo>
                  <a:pt x="777242" y="115944"/>
                </a:lnTo>
                <a:lnTo>
                  <a:pt x="778373" y="115944"/>
                </a:lnTo>
                <a:lnTo>
                  <a:pt x="778373" y="117075"/>
                </a:lnTo>
                <a:lnTo>
                  <a:pt x="778373" y="120468"/>
                </a:lnTo>
                <a:lnTo>
                  <a:pt x="778373" y="122731"/>
                </a:lnTo>
                <a:lnTo>
                  <a:pt x="780635" y="125028"/>
                </a:lnTo>
                <a:lnTo>
                  <a:pt x="781801" y="129553"/>
                </a:lnTo>
                <a:lnTo>
                  <a:pt x="781801" y="130684"/>
                </a:lnTo>
                <a:lnTo>
                  <a:pt x="784063" y="129553"/>
                </a:lnTo>
                <a:lnTo>
                  <a:pt x="786325" y="129553"/>
                </a:lnTo>
                <a:lnTo>
                  <a:pt x="782932" y="130684"/>
                </a:lnTo>
                <a:lnTo>
                  <a:pt x="781801" y="131851"/>
                </a:lnTo>
                <a:lnTo>
                  <a:pt x="781801" y="137506"/>
                </a:lnTo>
                <a:lnTo>
                  <a:pt x="779504" y="140935"/>
                </a:lnTo>
                <a:lnTo>
                  <a:pt x="774980" y="140935"/>
                </a:lnTo>
                <a:lnTo>
                  <a:pt x="774980" y="142066"/>
                </a:lnTo>
                <a:lnTo>
                  <a:pt x="773814" y="143198"/>
                </a:lnTo>
                <a:lnTo>
                  <a:pt x="773814" y="144329"/>
                </a:lnTo>
                <a:lnTo>
                  <a:pt x="776111" y="145495"/>
                </a:lnTo>
                <a:lnTo>
                  <a:pt x="778373" y="146626"/>
                </a:lnTo>
                <a:lnTo>
                  <a:pt x="780635" y="152282"/>
                </a:lnTo>
                <a:lnTo>
                  <a:pt x="779504" y="160236"/>
                </a:lnTo>
                <a:lnTo>
                  <a:pt x="778373" y="161402"/>
                </a:lnTo>
                <a:lnTo>
                  <a:pt x="779504" y="162533"/>
                </a:lnTo>
                <a:lnTo>
                  <a:pt x="781801" y="163664"/>
                </a:lnTo>
                <a:lnTo>
                  <a:pt x="785194" y="163664"/>
                </a:lnTo>
                <a:lnTo>
                  <a:pt x="787456" y="163664"/>
                </a:lnTo>
                <a:lnTo>
                  <a:pt x="789753" y="165927"/>
                </a:lnTo>
                <a:lnTo>
                  <a:pt x="793145" y="165927"/>
                </a:lnTo>
                <a:lnTo>
                  <a:pt x="796573" y="168224"/>
                </a:lnTo>
                <a:lnTo>
                  <a:pt x="796573" y="169356"/>
                </a:lnTo>
                <a:lnTo>
                  <a:pt x="794276" y="169356"/>
                </a:lnTo>
                <a:lnTo>
                  <a:pt x="793145" y="170487"/>
                </a:lnTo>
                <a:lnTo>
                  <a:pt x="792014" y="176178"/>
                </a:lnTo>
                <a:lnTo>
                  <a:pt x="794276" y="178440"/>
                </a:lnTo>
                <a:lnTo>
                  <a:pt x="792014" y="181834"/>
                </a:lnTo>
                <a:lnTo>
                  <a:pt x="786325" y="187525"/>
                </a:lnTo>
                <a:lnTo>
                  <a:pt x="786325" y="188656"/>
                </a:lnTo>
                <a:lnTo>
                  <a:pt x="788586" y="186394"/>
                </a:lnTo>
                <a:lnTo>
                  <a:pt x="788586" y="187525"/>
                </a:lnTo>
                <a:lnTo>
                  <a:pt x="789753" y="187525"/>
                </a:lnTo>
                <a:lnTo>
                  <a:pt x="790884" y="190954"/>
                </a:lnTo>
                <a:lnTo>
                  <a:pt x="790884" y="192085"/>
                </a:lnTo>
                <a:lnTo>
                  <a:pt x="792014" y="193216"/>
                </a:lnTo>
                <a:lnTo>
                  <a:pt x="793145" y="194347"/>
                </a:lnTo>
                <a:lnTo>
                  <a:pt x="793145" y="195478"/>
                </a:lnTo>
                <a:lnTo>
                  <a:pt x="794276" y="197776"/>
                </a:lnTo>
                <a:lnTo>
                  <a:pt x="795407" y="200038"/>
                </a:lnTo>
                <a:lnTo>
                  <a:pt x="797704" y="202301"/>
                </a:lnTo>
                <a:lnTo>
                  <a:pt x="799966" y="206861"/>
                </a:lnTo>
                <a:lnTo>
                  <a:pt x="797704" y="212552"/>
                </a:lnTo>
                <a:lnTo>
                  <a:pt x="796573" y="212552"/>
                </a:lnTo>
                <a:lnTo>
                  <a:pt x="796573" y="213683"/>
                </a:lnTo>
                <a:lnTo>
                  <a:pt x="795407" y="213683"/>
                </a:lnTo>
                <a:lnTo>
                  <a:pt x="795407" y="214814"/>
                </a:lnTo>
                <a:lnTo>
                  <a:pt x="794276" y="215945"/>
                </a:lnTo>
                <a:lnTo>
                  <a:pt x="795407" y="218207"/>
                </a:lnTo>
                <a:lnTo>
                  <a:pt x="796573" y="220505"/>
                </a:lnTo>
                <a:lnTo>
                  <a:pt x="793145" y="222767"/>
                </a:lnTo>
                <a:lnTo>
                  <a:pt x="793145" y="223899"/>
                </a:lnTo>
                <a:lnTo>
                  <a:pt x="794276" y="223899"/>
                </a:lnTo>
                <a:lnTo>
                  <a:pt x="796573" y="222767"/>
                </a:lnTo>
                <a:lnTo>
                  <a:pt x="798835" y="221636"/>
                </a:lnTo>
                <a:lnTo>
                  <a:pt x="801097" y="221636"/>
                </a:lnTo>
                <a:lnTo>
                  <a:pt x="803359" y="220505"/>
                </a:lnTo>
                <a:lnTo>
                  <a:pt x="804525" y="221636"/>
                </a:lnTo>
                <a:lnTo>
                  <a:pt x="805656" y="220505"/>
                </a:lnTo>
                <a:lnTo>
                  <a:pt x="805656" y="221636"/>
                </a:lnTo>
                <a:lnTo>
                  <a:pt x="807918" y="222767"/>
                </a:lnTo>
                <a:lnTo>
                  <a:pt x="809049" y="222767"/>
                </a:lnTo>
                <a:lnTo>
                  <a:pt x="812477" y="223899"/>
                </a:lnTo>
                <a:lnTo>
                  <a:pt x="815869" y="223899"/>
                </a:lnTo>
                <a:lnTo>
                  <a:pt x="817000" y="225030"/>
                </a:lnTo>
                <a:lnTo>
                  <a:pt x="817000" y="226161"/>
                </a:lnTo>
                <a:lnTo>
                  <a:pt x="814738" y="228459"/>
                </a:lnTo>
                <a:lnTo>
                  <a:pt x="815869" y="230721"/>
                </a:lnTo>
                <a:lnTo>
                  <a:pt x="813607" y="237543"/>
                </a:lnTo>
                <a:lnTo>
                  <a:pt x="812477" y="238674"/>
                </a:lnTo>
                <a:lnTo>
                  <a:pt x="814738" y="242103"/>
                </a:lnTo>
                <a:lnTo>
                  <a:pt x="814738" y="244366"/>
                </a:lnTo>
                <a:lnTo>
                  <a:pt x="817000" y="245497"/>
                </a:lnTo>
                <a:lnTo>
                  <a:pt x="821559" y="246628"/>
                </a:lnTo>
                <a:lnTo>
                  <a:pt x="819297" y="248890"/>
                </a:lnTo>
                <a:lnTo>
                  <a:pt x="813607" y="258010"/>
                </a:lnTo>
                <a:lnTo>
                  <a:pt x="815869" y="271655"/>
                </a:lnTo>
                <a:lnTo>
                  <a:pt x="815869" y="273917"/>
                </a:lnTo>
                <a:lnTo>
                  <a:pt x="815869" y="275048"/>
                </a:lnTo>
                <a:lnTo>
                  <a:pt x="813607" y="276179"/>
                </a:lnTo>
                <a:lnTo>
                  <a:pt x="811346" y="280739"/>
                </a:lnTo>
                <a:lnTo>
                  <a:pt x="809049" y="283002"/>
                </a:lnTo>
                <a:lnTo>
                  <a:pt x="809049" y="284133"/>
                </a:lnTo>
                <a:lnTo>
                  <a:pt x="809049" y="288693"/>
                </a:lnTo>
                <a:lnTo>
                  <a:pt x="806787" y="293217"/>
                </a:lnTo>
                <a:lnTo>
                  <a:pt x="806787" y="294384"/>
                </a:lnTo>
                <a:lnTo>
                  <a:pt x="806787" y="298909"/>
                </a:lnTo>
                <a:lnTo>
                  <a:pt x="804525" y="302337"/>
                </a:lnTo>
                <a:lnTo>
                  <a:pt x="804525" y="306862"/>
                </a:lnTo>
                <a:lnTo>
                  <a:pt x="802228" y="309160"/>
                </a:lnTo>
                <a:lnTo>
                  <a:pt x="801097" y="312553"/>
                </a:lnTo>
                <a:lnTo>
                  <a:pt x="799966" y="312553"/>
                </a:lnTo>
                <a:lnTo>
                  <a:pt x="798835" y="315982"/>
                </a:lnTo>
                <a:lnTo>
                  <a:pt x="796573" y="315982"/>
                </a:lnTo>
                <a:lnTo>
                  <a:pt x="795407" y="315982"/>
                </a:lnTo>
                <a:lnTo>
                  <a:pt x="796573" y="317113"/>
                </a:lnTo>
                <a:lnTo>
                  <a:pt x="798835" y="317113"/>
                </a:lnTo>
                <a:lnTo>
                  <a:pt x="798835" y="318244"/>
                </a:lnTo>
                <a:lnTo>
                  <a:pt x="798835" y="319375"/>
                </a:lnTo>
                <a:lnTo>
                  <a:pt x="797704" y="322769"/>
                </a:lnTo>
                <a:lnTo>
                  <a:pt x="797704" y="325067"/>
                </a:lnTo>
                <a:lnTo>
                  <a:pt x="802228" y="327329"/>
                </a:lnTo>
                <a:lnTo>
                  <a:pt x="805656" y="331889"/>
                </a:lnTo>
                <a:lnTo>
                  <a:pt x="806787" y="333020"/>
                </a:lnTo>
                <a:lnTo>
                  <a:pt x="802228" y="338711"/>
                </a:lnTo>
                <a:lnTo>
                  <a:pt x="797704" y="343236"/>
                </a:lnTo>
                <a:lnTo>
                  <a:pt x="796573" y="345533"/>
                </a:lnTo>
                <a:lnTo>
                  <a:pt x="796573" y="346665"/>
                </a:lnTo>
                <a:lnTo>
                  <a:pt x="794276" y="347796"/>
                </a:lnTo>
                <a:lnTo>
                  <a:pt x="794276" y="348927"/>
                </a:lnTo>
                <a:lnTo>
                  <a:pt x="796573" y="350058"/>
                </a:lnTo>
                <a:lnTo>
                  <a:pt x="801097" y="351189"/>
                </a:lnTo>
                <a:lnTo>
                  <a:pt x="801097" y="352320"/>
                </a:lnTo>
                <a:lnTo>
                  <a:pt x="798835" y="353487"/>
                </a:lnTo>
                <a:lnTo>
                  <a:pt x="797704" y="356880"/>
                </a:lnTo>
                <a:lnTo>
                  <a:pt x="797704" y="358012"/>
                </a:lnTo>
                <a:lnTo>
                  <a:pt x="795407" y="359143"/>
                </a:lnTo>
                <a:lnTo>
                  <a:pt x="796573" y="364834"/>
                </a:lnTo>
                <a:lnTo>
                  <a:pt x="794276" y="367096"/>
                </a:lnTo>
                <a:lnTo>
                  <a:pt x="797704" y="371656"/>
                </a:lnTo>
                <a:lnTo>
                  <a:pt x="796573" y="373918"/>
                </a:lnTo>
                <a:lnTo>
                  <a:pt x="798835" y="377347"/>
                </a:lnTo>
                <a:lnTo>
                  <a:pt x="798835" y="379610"/>
                </a:lnTo>
                <a:lnTo>
                  <a:pt x="799966" y="379610"/>
                </a:lnTo>
                <a:lnTo>
                  <a:pt x="801097" y="379610"/>
                </a:lnTo>
                <a:lnTo>
                  <a:pt x="801097" y="380741"/>
                </a:lnTo>
                <a:lnTo>
                  <a:pt x="802228" y="381872"/>
                </a:lnTo>
                <a:lnTo>
                  <a:pt x="803359" y="379610"/>
                </a:lnTo>
                <a:lnTo>
                  <a:pt x="805656" y="380741"/>
                </a:lnTo>
                <a:lnTo>
                  <a:pt x="811346" y="388694"/>
                </a:lnTo>
                <a:lnTo>
                  <a:pt x="812477" y="387563"/>
                </a:lnTo>
                <a:lnTo>
                  <a:pt x="813607" y="387563"/>
                </a:lnTo>
                <a:lnTo>
                  <a:pt x="813607" y="389825"/>
                </a:lnTo>
                <a:lnTo>
                  <a:pt x="815869" y="390992"/>
                </a:lnTo>
                <a:lnTo>
                  <a:pt x="815869" y="394385"/>
                </a:lnTo>
                <a:lnTo>
                  <a:pt x="814738" y="398945"/>
                </a:lnTo>
                <a:lnTo>
                  <a:pt x="820428" y="398945"/>
                </a:lnTo>
                <a:lnTo>
                  <a:pt x="820428" y="401208"/>
                </a:lnTo>
                <a:lnTo>
                  <a:pt x="821559" y="401208"/>
                </a:lnTo>
                <a:lnTo>
                  <a:pt x="821559" y="402339"/>
                </a:lnTo>
                <a:lnTo>
                  <a:pt x="822690" y="403470"/>
                </a:lnTo>
                <a:lnTo>
                  <a:pt x="822690" y="405768"/>
                </a:lnTo>
                <a:lnTo>
                  <a:pt x="827249" y="408030"/>
                </a:lnTo>
                <a:lnTo>
                  <a:pt x="829511" y="405768"/>
                </a:lnTo>
                <a:lnTo>
                  <a:pt x="830642" y="405768"/>
                </a:lnTo>
                <a:lnTo>
                  <a:pt x="831772" y="409161"/>
                </a:lnTo>
                <a:lnTo>
                  <a:pt x="834070" y="408030"/>
                </a:lnTo>
                <a:lnTo>
                  <a:pt x="834070" y="411423"/>
                </a:lnTo>
                <a:lnTo>
                  <a:pt x="838593" y="413721"/>
                </a:lnTo>
                <a:lnTo>
                  <a:pt x="839724" y="417115"/>
                </a:lnTo>
                <a:lnTo>
                  <a:pt x="840890" y="415983"/>
                </a:lnTo>
                <a:lnTo>
                  <a:pt x="842021" y="415983"/>
                </a:lnTo>
                <a:lnTo>
                  <a:pt x="844283" y="419377"/>
                </a:lnTo>
                <a:lnTo>
                  <a:pt x="846545" y="419377"/>
                </a:lnTo>
                <a:lnTo>
                  <a:pt x="847676" y="419377"/>
                </a:lnTo>
                <a:lnTo>
                  <a:pt x="848842" y="421675"/>
                </a:lnTo>
                <a:lnTo>
                  <a:pt x="847676" y="425068"/>
                </a:lnTo>
                <a:lnTo>
                  <a:pt x="848842" y="429628"/>
                </a:lnTo>
                <a:lnTo>
                  <a:pt x="845414" y="431890"/>
                </a:lnTo>
                <a:lnTo>
                  <a:pt x="848842" y="434153"/>
                </a:lnTo>
                <a:lnTo>
                  <a:pt x="849973" y="434153"/>
                </a:lnTo>
                <a:lnTo>
                  <a:pt x="851104" y="436450"/>
                </a:lnTo>
                <a:lnTo>
                  <a:pt x="848842" y="437581"/>
                </a:lnTo>
                <a:lnTo>
                  <a:pt x="848842" y="438713"/>
                </a:lnTo>
                <a:lnTo>
                  <a:pt x="848842" y="440975"/>
                </a:lnTo>
                <a:lnTo>
                  <a:pt x="848842" y="442141"/>
                </a:lnTo>
                <a:lnTo>
                  <a:pt x="851104" y="443273"/>
                </a:lnTo>
                <a:lnTo>
                  <a:pt x="851104" y="445535"/>
                </a:lnTo>
                <a:lnTo>
                  <a:pt x="849973" y="448928"/>
                </a:lnTo>
                <a:lnTo>
                  <a:pt x="847676" y="450095"/>
                </a:lnTo>
                <a:lnTo>
                  <a:pt x="846545" y="453488"/>
                </a:lnTo>
                <a:lnTo>
                  <a:pt x="847676" y="454620"/>
                </a:lnTo>
                <a:lnTo>
                  <a:pt x="849973" y="458048"/>
                </a:lnTo>
                <a:lnTo>
                  <a:pt x="851104" y="460311"/>
                </a:lnTo>
                <a:lnTo>
                  <a:pt x="849973" y="461442"/>
                </a:lnTo>
                <a:lnTo>
                  <a:pt x="846545" y="461442"/>
                </a:lnTo>
                <a:lnTo>
                  <a:pt x="845414" y="462573"/>
                </a:lnTo>
                <a:lnTo>
                  <a:pt x="845414" y="463704"/>
                </a:lnTo>
                <a:lnTo>
                  <a:pt x="846545" y="466002"/>
                </a:lnTo>
                <a:lnTo>
                  <a:pt x="847676" y="467133"/>
                </a:lnTo>
                <a:lnTo>
                  <a:pt x="848842" y="468264"/>
                </a:lnTo>
                <a:lnTo>
                  <a:pt x="849973" y="470526"/>
                </a:lnTo>
                <a:lnTo>
                  <a:pt x="849973" y="471693"/>
                </a:lnTo>
                <a:lnTo>
                  <a:pt x="847676" y="473955"/>
                </a:lnTo>
                <a:lnTo>
                  <a:pt x="847676" y="475086"/>
                </a:lnTo>
                <a:lnTo>
                  <a:pt x="847676" y="476218"/>
                </a:lnTo>
                <a:lnTo>
                  <a:pt x="847676" y="477349"/>
                </a:lnTo>
                <a:lnTo>
                  <a:pt x="847676" y="479646"/>
                </a:lnTo>
                <a:lnTo>
                  <a:pt x="846545" y="480778"/>
                </a:lnTo>
                <a:lnTo>
                  <a:pt x="847676" y="483040"/>
                </a:lnTo>
                <a:lnTo>
                  <a:pt x="847676" y="485302"/>
                </a:lnTo>
                <a:lnTo>
                  <a:pt x="851104" y="487600"/>
                </a:lnTo>
                <a:lnTo>
                  <a:pt x="851104" y="492125"/>
                </a:lnTo>
                <a:lnTo>
                  <a:pt x="852235" y="494422"/>
                </a:lnTo>
                <a:lnTo>
                  <a:pt x="853365" y="496685"/>
                </a:lnTo>
                <a:lnTo>
                  <a:pt x="852235" y="501244"/>
                </a:lnTo>
                <a:lnTo>
                  <a:pt x="851104" y="503507"/>
                </a:lnTo>
                <a:lnTo>
                  <a:pt x="847676" y="504638"/>
                </a:lnTo>
                <a:lnTo>
                  <a:pt x="846545" y="505769"/>
                </a:lnTo>
                <a:lnTo>
                  <a:pt x="847676" y="508031"/>
                </a:lnTo>
                <a:lnTo>
                  <a:pt x="848842" y="512591"/>
                </a:lnTo>
                <a:lnTo>
                  <a:pt x="851104" y="515985"/>
                </a:lnTo>
                <a:lnTo>
                  <a:pt x="849973" y="518283"/>
                </a:lnTo>
                <a:lnTo>
                  <a:pt x="851104" y="522807"/>
                </a:lnTo>
                <a:lnTo>
                  <a:pt x="852235" y="527367"/>
                </a:lnTo>
                <a:lnTo>
                  <a:pt x="851104" y="533058"/>
                </a:lnTo>
                <a:lnTo>
                  <a:pt x="852235" y="536452"/>
                </a:lnTo>
                <a:lnTo>
                  <a:pt x="854496" y="542143"/>
                </a:lnTo>
                <a:lnTo>
                  <a:pt x="853365" y="545536"/>
                </a:lnTo>
                <a:lnTo>
                  <a:pt x="856793" y="548965"/>
                </a:lnTo>
                <a:lnTo>
                  <a:pt x="856793" y="558050"/>
                </a:lnTo>
                <a:lnTo>
                  <a:pt x="855627" y="561479"/>
                </a:lnTo>
                <a:lnTo>
                  <a:pt x="854496" y="562610"/>
                </a:lnTo>
                <a:lnTo>
                  <a:pt x="854496" y="563741"/>
                </a:lnTo>
                <a:lnTo>
                  <a:pt x="852235" y="566003"/>
                </a:lnTo>
                <a:lnTo>
                  <a:pt x="852235" y="569432"/>
                </a:lnTo>
                <a:lnTo>
                  <a:pt x="852235" y="570563"/>
                </a:lnTo>
                <a:lnTo>
                  <a:pt x="852235" y="571694"/>
                </a:lnTo>
                <a:lnTo>
                  <a:pt x="855627" y="570563"/>
                </a:lnTo>
                <a:lnTo>
                  <a:pt x="857924" y="572826"/>
                </a:lnTo>
                <a:lnTo>
                  <a:pt x="860186" y="580779"/>
                </a:lnTo>
                <a:lnTo>
                  <a:pt x="862448" y="585339"/>
                </a:lnTo>
                <a:lnTo>
                  <a:pt x="861317" y="588733"/>
                </a:lnTo>
                <a:lnTo>
                  <a:pt x="861317" y="591030"/>
                </a:lnTo>
                <a:lnTo>
                  <a:pt x="861317" y="592161"/>
                </a:lnTo>
                <a:lnTo>
                  <a:pt x="861317" y="593293"/>
                </a:lnTo>
                <a:lnTo>
                  <a:pt x="861317" y="597817"/>
                </a:lnTo>
                <a:lnTo>
                  <a:pt x="861317" y="601246"/>
                </a:lnTo>
                <a:lnTo>
                  <a:pt x="865876" y="606937"/>
                </a:lnTo>
                <a:lnTo>
                  <a:pt x="868138" y="612628"/>
                </a:lnTo>
                <a:lnTo>
                  <a:pt x="869269" y="613759"/>
                </a:lnTo>
                <a:lnTo>
                  <a:pt x="871566" y="614891"/>
                </a:lnTo>
                <a:lnTo>
                  <a:pt x="872697" y="616022"/>
                </a:lnTo>
                <a:lnTo>
                  <a:pt x="872697" y="618284"/>
                </a:lnTo>
                <a:lnTo>
                  <a:pt x="872697" y="620582"/>
                </a:lnTo>
                <a:lnTo>
                  <a:pt x="872697" y="621713"/>
                </a:lnTo>
                <a:lnTo>
                  <a:pt x="871566" y="627369"/>
                </a:lnTo>
                <a:lnTo>
                  <a:pt x="869269" y="628535"/>
                </a:lnTo>
                <a:lnTo>
                  <a:pt x="869269" y="630797"/>
                </a:lnTo>
                <a:lnTo>
                  <a:pt x="870435" y="636489"/>
                </a:lnTo>
                <a:lnTo>
                  <a:pt x="870435" y="642180"/>
                </a:lnTo>
                <a:lnTo>
                  <a:pt x="870435" y="644442"/>
                </a:lnTo>
                <a:lnTo>
                  <a:pt x="871566" y="648967"/>
                </a:lnTo>
                <a:lnTo>
                  <a:pt x="871566" y="651264"/>
                </a:lnTo>
                <a:lnTo>
                  <a:pt x="871566" y="653527"/>
                </a:lnTo>
                <a:lnTo>
                  <a:pt x="878386" y="660349"/>
                </a:lnTo>
                <a:lnTo>
                  <a:pt x="880648" y="666040"/>
                </a:lnTo>
                <a:lnTo>
                  <a:pt x="880648" y="667171"/>
                </a:lnTo>
                <a:lnTo>
                  <a:pt x="882910" y="669434"/>
                </a:lnTo>
                <a:lnTo>
                  <a:pt x="882910" y="670565"/>
                </a:lnTo>
                <a:lnTo>
                  <a:pt x="880648" y="675125"/>
                </a:lnTo>
                <a:lnTo>
                  <a:pt x="881779" y="676256"/>
                </a:lnTo>
                <a:lnTo>
                  <a:pt x="885172" y="679685"/>
                </a:lnTo>
                <a:lnTo>
                  <a:pt x="894290" y="679685"/>
                </a:lnTo>
                <a:lnTo>
                  <a:pt x="897682" y="683078"/>
                </a:lnTo>
                <a:lnTo>
                  <a:pt x="901110" y="685340"/>
                </a:lnTo>
                <a:lnTo>
                  <a:pt x="902241" y="686472"/>
                </a:lnTo>
                <a:lnTo>
                  <a:pt x="909062" y="687638"/>
                </a:lnTo>
                <a:lnTo>
                  <a:pt x="917014" y="688769"/>
                </a:lnTo>
                <a:lnTo>
                  <a:pt x="921537" y="688769"/>
                </a:lnTo>
                <a:lnTo>
                  <a:pt x="923834" y="689900"/>
                </a:lnTo>
                <a:lnTo>
                  <a:pt x="924965" y="691032"/>
                </a:lnTo>
                <a:lnTo>
                  <a:pt x="927227" y="693294"/>
                </a:lnTo>
                <a:lnTo>
                  <a:pt x="927227" y="694425"/>
                </a:lnTo>
                <a:lnTo>
                  <a:pt x="928358" y="697854"/>
                </a:lnTo>
                <a:lnTo>
                  <a:pt x="929524" y="698985"/>
                </a:lnTo>
                <a:lnTo>
                  <a:pt x="930655" y="702414"/>
                </a:lnTo>
                <a:lnTo>
                  <a:pt x="931786" y="703545"/>
                </a:lnTo>
                <a:lnTo>
                  <a:pt x="934048" y="703545"/>
                </a:lnTo>
                <a:lnTo>
                  <a:pt x="936309" y="701247"/>
                </a:lnTo>
                <a:lnTo>
                  <a:pt x="938607" y="700116"/>
                </a:lnTo>
                <a:lnTo>
                  <a:pt x="941999" y="701247"/>
                </a:lnTo>
                <a:lnTo>
                  <a:pt x="941999" y="702414"/>
                </a:lnTo>
                <a:lnTo>
                  <a:pt x="939737" y="704676"/>
                </a:lnTo>
                <a:lnTo>
                  <a:pt x="938607" y="705807"/>
                </a:lnTo>
                <a:lnTo>
                  <a:pt x="936309" y="708070"/>
                </a:lnTo>
                <a:lnTo>
                  <a:pt x="935179" y="710367"/>
                </a:lnTo>
                <a:lnTo>
                  <a:pt x="934048" y="710367"/>
                </a:lnTo>
                <a:lnTo>
                  <a:pt x="931786" y="711499"/>
                </a:lnTo>
                <a:lnTo>
                  <a:pt x="931786" y="716023"/>
                </a:lnTo>
                <a:lnTo>
                  <a:pt x="930655" y="718321"/>
                </a:lnTo>
                <a:lnTo>
                  <a:pt x="932917" y="723977"/>
                </a:lnTo>
                <a:lnTo>
                  <a:pt x="931786" y="726274"/>
                </a:lnTo>
                <a:lnTo>
                  <a:pt x="931786" y="734228"/>
                </a:lnTo>
                <a:lnTo>
                  <a:pt x="935179" y="735359"/>
                </a:lnTo>
                <a:lnTo>
                  <a:pt x="935179" y="736490"/>
                </a:lnTo>
                <a:lnTo>
                  <a:pt x="931786" y="737621"/>
                </a:lnTo>
                <a:lnTo>
                  <a:pt x="931786" y="738788"/>
                </a:lnTo>
                <a:lnTo>
                  <a:pt x="930655" y="737621"/>
                </a:lnTo>
                <a:lnTo>
                  <a:pt x="930655" y="739919"/>
                </a:lnTo>
                <a:lnTo>
                  <a:pt x="931786" y="739919"/>
                </a:lnTo>
                <a:lnTo>
                  <a:pt x="931786" y="741050"/>
                </a:lnTo>
                <a:lnTo>
                  <a:pt x="929524" y="743312"/>
                </a:lnTo>
                <a:lnTo>
                  <a:pt x="929524" y="744444"/>
                </a:lnTo>
                <a:lnTo>
                  <a:pt x="927227" y="749003"/>
                </a:lnTo>
                <a:lnTo>
                  <a:pt x="924965" y="750135"/>
                </a:lnTo>
                <a:lnTo>
                  <a:pt x="924965" y="751266"/>
                </a:lnTo>
                <a:lnTo>
                  <a:pt x="921537" y="755826"/>
                </a:lnTo>
                <a:lnTo>
                  <a:pt x="922703" y="758088"/>
                </a:lnTo>
                <a:lnTo>
                  <a:pt x="920406" y="764910"/>
                </a:lnTo>
                <a:lnTo>
                  <a:pt x="920406" y="767173"/>
                </a:lnTo>
                <a:lnTo>
                  <a:pt x="919275" y="768339"/>
                </a:lnTo>
                <a:lnTo>
                  <a:pt x="918144" y="773995"/>
                </a:lnTo>
                <a:lnTo>
                  <a:pt x="917014" y="783080"/>
                </a:lnTo>
                <a:lnTo>
                  <a:pt x="918144" y="787640"/>
                </a:lnTo>
                <a:lnTo>
                  <a:pt x="917014" y="789902"/>
                </a:lnTo>
                <a:lnTo>
                  <a:pt x="912455" y="792200"/>
                </a:lnTo>
                <a:lnTo>
                  <a:pt x="913586" y="794462"/>
                </a:lnTo>
                <a:lnTo>
                  <a:pt x="911324" y="803547"/>
                </a:lnTo>
                <a:lnTo>
                  <a:pt x="894290" y="810369"/>
                </a:lnTo>
                <a:lnTo>
                  <a:pt x="893159" y="812631"/>
                </a:lnTo>
                <a:lnTo>
                  <a:pt x="890862" y="813798"/>
                </a:lnTo>
                <a:lnTo>
                  <a:pt x="885172" y="814929"/>
                </a:lnTo>
                <a:lnTo>
                  <a:pt x="884041" y="817191"/>
                </a:lnTo>
                <a:lnTo>
                  <a:pt x="884041" y="819453"/>
                </a:lnTo>
                <a:lnTo>
                  <a:pt x="887469" y="828573"/>
                </a:lnTo>
                <a:lnTo>
                  <a:pt x="888600" y="829705"/>
                </a:lnTo>
                <a:lnTo>
                  <a:pt x="894290" y="836527"/>
                </a:lnTo>
                <a:lnTo>
                  <a:pt x="894290" y="837658"/>
                </a:lnTo>
                <a:lnTo>
                  <a:pt x="895421" y="838789"/>
                </a:lnTo>
                <a:lnTo>
                  <a:pt x="895421" y="839920"/>
                </a:lnTo>
                <a:lnTo>
                  <a:pt x="895421" y="842183"/>
                </a:lnTo>
                <a:lnTo>
                  <a:pt x="895421" y="845611"/>
                </a:lnTo>
                <a:lnTo>
                  <a:pt x="895421" y="846743"/>
                </a:lnTo>
                <a:lnTo>
                  <a:pt x="891993" y="853565"/>
                </a:lnTo>
                <a:lnTo>
                  <a:pt x="889731" y="860387"/>
                </a:lnTo>
                <a:lnTo>
                  <a:pt x="890862" y="867210"/>
                </a:lnTo>
                <a:lnTo>
                  <a:pt x="894290" y="870603"/>
                </a:lnTo>
                <a:lnTo>
                  <a:pt x="898813" y="871734"/>
                </a:lnTo>
                <a:lnTo>
                  <a:pt x="907931" y="875163"/>
                </a:lnTo>
                <a:lnTo>
                  <a:pt x="909062" y="875163"/>
                </a:lnTo>
                <a:lnTo>
                  <a:pt x="910193" y="876294"/>
                </a:lnTo>
                <a:lnTo>
                  <a:pt x="912455" y="878556"/>
                </a:lnTo>
                <a:lnTo>
                  <a:pt x="912455" y="879723"/>
                </a:lnTo>
                <a:lnTo>
                  <a:pt x="913586" y="883116"/>
                </a:lnTo>
                <a:lnTo>
                  <a:pt x="913586" y="885379"/>
                </a:lnTo>
                <a:lnTo>
                  <a:pt x="912455" y="899023"/>
                </a:lnTo>
                <a:lnTo>
                  <a:pt x="912455" y="900155"/>
                </a:lnTo>
                <a:lnTo>
                  <a:pt x="912455" y="902452"/>
                </a:lnTo>
                <a:lnTo>
                  <a:pt x="906765" y="912668"/>
                </a:lnTo>
                <a:lnTo>
                  <a:pt x="905634" y="916061"/>
                </a:lnTo>
                <a:lnTo>
                  <a:pt x="903372" y="921753"/>
                </a:lnTo>
                <a:lnTo>
                  <a:pt x="902241" y="926313"/>
                </a:lnTo>
                <a:lnTo>
                  <a:pt x="903372" y="928575"/>
                </a:lnTo>
                <a:lnTo>
                  <a:pt x="904503" y="929706"/>
                </a:lnTo>
                <a:lnTo>
                  <a:pt x="904503" y="932004"/>
                </a:lnTo>
                <a:lnTo>
                  <a:pt x="903372" y="933135"/>
                </a:lnTo>
                <a:lnTo>
                  <a:pt x="903372" y="934266"/>
                </a:lnTo>
                <a:lnTo>
                  <a:pt x="897682" y="932004"/>
                </a:lnTo>
                <a:lnTo>
                  <a:pt x="896551" y="933135"/>
                </a:lnTo>
                <a:lnTo>
                  <a:pt x="896551" y="934266"/>
                </a:lnTo>
                <a:lnTo>
                  <a:pt x="895421" y="935397"/>
                </a:lnTo>
                <a:lnTo>
                  <a:pt x="893159" y="935397"/>
                </a:lnTo>
                <a:lnTo>
                  <a:pt x="891993" y="936528"/>
                </a:lnTo>
                <a:lnTo>
                  <a:pt x="891993" y="938826"/>
                </a:lnTo>
                <a:lnTo>
                  <a:pt x="890862" y="939957"/>
                </a:lnTo>
                <a:lnTo>
                  <a:pt x="888600" y="939957"/>
                </a:lnTo>
                <a:lnTo>
                  <a:pt x="887469" y="942219"/>
                </a:lnTo>
                <a:lnTo>
                  <a:pt x="886338" y="943351"/>
                </a:lnTo>
                <a:lnTo>
                  <a:pt x="885172" y="945613"/>
                </a:lnTo>
                <a:lnTo>
                  <a:pt x="885172" y="946779"/>
                </a:lnTo>
                <a:lnTo>
                  <a:pt x="881779" y="946779"/>
                </a:lnTo>
                <a:lnTo>
                  <a:pt x="880648" y="947911"/>
                </a:lnTo>
                <a:lnTo>
                  <a:pt x="879517" y="949042"/>
                </a:lnTo>
                <a:lnTo>
                  <a:pt x="876089" y="950173"/>
                </a:lnTo>
                <a:lnTo>
                  <a:pt x="874958" y="951304"/>
                </a:lnTo>
                <a:lnTo>
                  <a:pt x="872697" y="952435"/>
                </a:lnTo>
                <a:lnTo>
                  <a:pt x="873828" y="956995"/>
                </a:lnTo>
                <a:lnTo>
                  <a:pt x="872697" y="958126"/>
                </a:lnTo>
                <a:lnTo>
                  <a:pt x="872697" y="959258"/>
                </a:lnTo>
                <a:lnTo>
                  <a:pt x="872697" y="960389"/>
                </a:lnTo>
                <a:lnTo>
                  <a:pt x="871566" y="960389"/>
                </a:lnTo>
                <a:lnTo>
                  <a:pt x="871566" y="962686"/>
                </a:lnTo>
                <a:lnTo>
                  <a:pt x="867007" y="963818"/>
                </a:lnTo>
                <a:lnTo>
                  <a:pt x="867007" y="964949"/>
                </a:lnTo>
                <a:lnTo>
                  <a:pt x="865876" y="966080"/>
                </a:lnTo>
                <a:lnTo>
                  <a:pt x="867007" y="970640"/>
                </a:lnTo>
                <a:lnTo>
                  <a:pt x="863614" y="974033"/>
                </a:lnTo>
                <a:lnTo>
                  <a:pt x="860186" y="974033"/>
                </a:lnTo>
                <a:lnTo>
                  <a:pt x="860186" y="972902"/>
                </a:lnTo>
                <a:lnTo>
                  <a:pt x="859055" y="970640"/>
                </a:lnTo>
                <a:lnTo>
                  <a:pt x="857924" y="969509"/>
                </a:lnTo>
                <a:lnTo>
                  <a:pt x="854496" y="969509"/>
                </a:lnTo>
                <a:lnTo>
                  <a:pt x="853365" y="971771"/>
                </a:lnTo>
                <a:lnTo>
                  <a:pt x="854496" y="971771"/>
                </a:lnTo>
                <a:lnTo>
                  <a:pt x="854496" y="975164"/>
                </a:lnTo>
                <a:lnTo>
                  <a:pt x="853365" y="975164"/>
                </a:lnTo>
                <a:lnTo>
                  <a:pt x="852235" y="976331"/>
                </a:lnTo>
                <a:lnTo>
                  <a:pt x="852235" y="978593"/>
                </a:lnTo>
                <a:lnTo>
                  <a:pt x="852235" y="980856"/>
                </a:lnTo>
                <a:lnTo>
                  <a:pt x="851104" y="983118"/>
                </a:lnTo>
                <a:lnTo>
                  <a:pt x="848842" y="985416"/>
                </a:lnTo>
                <a:lnTo>
                  <a:pt x="846545" y="983118"/>
                </a:lnTo>
                <a:lnTo>
                  <a:pt x="843152" y="980856"/>
                </a:lnTo>
                <a:lnTo>
                  <a:pt x="842021" y="979724"/>
                </a:lnTo>
                <a:lnTo>
                  <a:pt x="842021" y="978593"/>
                </a:lnTo>
                <a:lnTo>
                  <a:pt x="839724" y="976331"/>
                </a:lnTo>
                <a:lnTo>
                  <a:pt x="837462" y="977462"/>
                </a:lnTo>
                <a:lnTo>
                  <a:pt x="836331" y="977462"/>
                </a:lnTo>
                <a:lnTo>
                  <a:pt x="835200" y="980856"/>
                </a:lnTo>
                <a:lnTo>
                  <a:pt x="829511" y="981987"/>
                </a:lnTo>
                <a:lnTo>
                  <a:pt x="828380" y="985416"/>
                </a:lnTo>
                <a:lnTo>
                  <a:pt x="827249" y="991107"/>
                </a:lnTo>
                <a:lnTo>
                  <a:pt x="822690" y="989940"/>
                </a:lnTo>
                <a:lnTo>
                  <a:pt x="822690" y="993369"/>
                </a:lnTo>
                <a:lnTo>
                  <a:pt x="821559" y="996762"/>
                </a:lnTo>
                <a:lnTo>
                  <a:pt x="820428" y="997894"/>
                </a:lnTo>
                <a:lnTo>
                  <a:pt x="819297" y="997894"/>
                </a:lnTo>
                <a:lnTo>
                  <a:pt x="818131" y="1000191"/>
                </a:lnTo>
                <a:lnTo>
                  <a:pt x="815869" y="1001322"/>
                </a:lnTo>
                <a:lnTo>
                  <a:pt x="814738" y="1001322"/>
                </a:lnTo>
                <a:lnTo>
                  <a:pt x="813607" y="1000191"/>
                </a:lnTo>
                <a:lnTo>
                  <a:pt x="811346" y="1000191"/>
                </a:lnTo>
                <a:lnTo>
                  <a:pt x="811346" y="1002454"/>
                </a:lnTo>
                <a:lnTo>
                  <a:pt x="809049" y="1007014"/>
                </a:lnTo>
                <a:lnTo>
                  <a:pt x="807918" y="1008145"/>
                </a:lnTo>
                <a:lnTo>
                  <a:pt x="806787" y="1009276"/>
                </a:lnTo>
                <a:lnTo>
                  <a:pt x="805656" y="1010407"/>
                </a:lnTo>
                <a:lnTo>
                  <a:pt x="803359" y="1010407"/>
                </a:lnTo>
                <a:lnTo>
                  <a:pt x="802228" y="1011538"/>
                </a:lnTo>
                <a:lnTo>
                  <a:pt x="801097" y="1011538"/>
                </a:lnTo>
                <a:lnTo>
                  <a:pt x="801097" y="1013836"/>
                </a:lnTo>
                <a:lnTo>
                  <a:pt x="802228" y="1017229"/>
                </a:lnTo>
                <a:lnTo>
                  <a:pt x="799966" y="1019492"/>
                </a:lnTo>
                <a:lnTo>
                  <a:pt x="797704" y="1019492"/>
                </a:lnTo>
                <a:lnTo>
                  <a:pt x="796573" y="1020623"/>
                </a:lnTo>
                <a:lnTo>
                  <a:pt x="794276" y="1021789"/>
                </a:lnTo>
                <a:lnTo>
                  <a:pt x="788586" y="1021789"/>
                </a:lnTo>
                <a:lnTo>
                  <a:pt x="785194" y="1026314"/>
                </a:lnTo>
                <a:lnTo>
                  <a:pt x="784063" y="1027445"/>
                </a:lnTo>
                <a:lnTo>
                  <a:pt x="779504" y="1029743"/>
                </a:lnTo>
                <a:lnTo>
                  <a:pt x="776111" y="1029743"/>
                </a:lnTo>
                <a:lnTo>
                  <a:pt x="774980" y="1029743"/>
                </a:lnTo>
                <a:lnTo>
                  <a:pt x="772683" y="1029743"/>
                </a:lnTo>
                <a:lnTo>
                  <a:pt x="772683" y="1030874"/>
                </a:lnTo>
                <a:lnTo>
                  <a:pt x="770421" y="1033136"/>
                </a:lnTo>
                <a:lnTo>
                  <a:pt x="769291" y="1036565"/>
                </a:lnTo>
                <a:lnTo>
                  <a:pt x="767029" y="1041090"/>
                </a:lnTo>
                <a:lnTo>
                  <a:pt x="764732" y="1046781"/>
                </a:lnTo>
                <a:lnTo>
                  <a:pt x="763601" y="1045650"/>
                </a:lnTo>
                <a:lnTo>
                  <a:pt x="759042" y="1051341"/>
                </a:lnTo>
                <a:lnTo>
                  <a:pt x="756780" y="1053603"/>
                </a:lnTo>
                <a:lnTo>
                  <a:pt x="754518" y="1053603"/>
                </a:lnTo>
                <a:lnTo>
                  <a:pt x="753387" y="1056997"/>
                </a:lnTo>
                <a:lnTo>
                  <a:pt x="752256" y="1056997"/>
                </a:lnTo>
                <a:lnTo>
                  <a:pt x="752256" y="1058163"/>
                </a:lnTo>
                <a:lnTo>
                  <a:pt x="751090" y="1059294"/>
                </a:lnTo>
                <a:lnTo>
                  <a:pt x="751090" y="1061557"/>
                </a:lnTo>
                <a:lnTo>
                  <a:pt x="749959" y="1063819"/>
                </a:lnTo>
                <a:lnTo>
                  <a:pt x="748828" y="1063819"/>
                </a:lnTo>
                <a:lnTo>
                  <a:pt x="747698" y="1068379"/>
                </a:lnTo>
                <a:lnTo>
                  <a:pt x="745436" y="1069510"/>
                </a:lnTo>
                <a:lnTo>
                  <a:pt x="745436" y="1074070"/>
                </a:lnTo>
                <a:lnTo>
                  <a:pt x="742008" y="1075201"/>
                </a:lnTo>
                <a:lnTo>
                  <a:pt x="740877" y="1072939"/>
                </a:lnTo>
                <a:lnTo>
                  <a:pt x="738615" y="1072939"/>
                </a:lnTo>
                <a:lnTo>
                  <a:pt x="737484" y="1072939"/>
                </a:lnTo>
                <a:lnTo>
                  <a:pt x="736318" y="1072939"/>
                </a:lnTo>
                <a:lnTo>
                  <a:pt x="735187" y="1072939"/>
                </a:lnTo>
                <a:lnTo>
                  <a:pt x="734056" y="1075201"/>
                </a:lnTo>
                <a:lnTo>
                  <a:pt x="731794" y="1075201"/>
                </a:lnTo>
                <a:lnTo>
                  <a:pt x="731794" y="1077464"/>
                </a:lnTo>
                <a:lnTo>
                  <a:pt x="730663" y="1077464"/>
                </a:lnTo>
                <a:lnTo>
                  <a:pt x="723843" y="1078595"/>
                </a:lnTo>
                <a:lnTo>
                  <a:pt x="723843" y="1080892"/>
                </a:lnTo>
                <a:lnTo>
                  <a:pt x="722712" y="1083155"/>
                </a:lnTo>
                <a:lnTo>
                  <a:pt x="714760" y="1083155"/>
                </a:lnTo>
                <a:lnTo>
                  <a:pt x="714760" y="1084286"/>
                </a:lnTo>
                <a:lnTo>
                  <a:pt x="713594" y="1088846"/>
                </a:lnTo>
                <a:lnTo>
                  <a:pt x="713594" y="1092239"/>
                </a:lnTo>
                <a:lnTo>
                  <a:pt x="713594" y="1096799"/>
                </a:lnTo>
                <a:lnTo>
                  <a:pt x="709070" y="1100193"/>
                </a:lnTo>
                <a:lnTo>
                  <a:pt x="706773" y="1102490"/>
                </a:lnTo>
                <a:lnTo>
                  <a:pt x="705642" y="1102490"/>
                </a:lnTo>
                <a:lnTo>
                  <a:pt x="702250" y="1105884"/>
                </a:lnTo>
                <a:lnTo>
                  <a:pt x="702250" y="1109277"/>
                </a:lnTo>
                <a:lnTo>
                  <a:pt x="698822" y="1112706"/>
                </a:lnTo>
                <a:lnTo>
                  <a:pt x="696560" y="1122922"/>
                </a:lnTo>
                <a:lnTo>
                  <a:pt x="694298" y="1122922"/>
                </a:lnTo>
                <a:lnTo>
                  <a:pt x="692001" y="1121791"/>
                </a:lnTo>
                <a:lnTo>
                  <a:pt x="690870" y="1121791"/>
                </a:lnTo>
                <a:lnTo>
                  <a:pt x="688608" y="1124089"/>
                </a:lnTo>
                <a:lnTo>
                  <a:pt x="685216" y="1125220"/>
                </a:lnTo>
                <a:lnTo>
                  <a:pt x="684049" y="1127482"/>
                </a:lnTo>
                <a:lnTo>
                  <a:pt x="682919" y="1128613"/>
                </a:lnTo>
                <a:lnTo>
                  <a:pt x="681788" y="1128613"/>
                </a:lnTo>
                <a:lnTo>
                  <a:pt x="679526" y="1126351"/>
                </a:lnTo>
                <a:lnTo>
                  <a:pt x="677229" y="1126351"/>
                </a:lnTo>
                <a:lnTo>
                  <a:pt x="676098" y="1126351"/>
                </a:lnTo>
                <a:lnTo>
                  <a:pt x="673836" y="1122922"/>
                </a:lnTo>
                <a:lnTo>
                  <a:pt x="669277" y="1126351"/>
                </a:lnTo>
                <a:lnTo>
                  <a:pt x="664754" y="1124089"/>
                </a:lnTo>
                <a:lnTo>
                  <a:pt x="662456" y="1125220"/>
                </a:lnTo>
                <a:lnTo>
                  <a:pt x="660195" y="1125220"/>
                </a:lnTo>
                <a:lnTo>
                  <a:pt x="657933" y="1125220"/>
                </a:lnTo>
                <a:lnTo>
                  <a:pt x="652243" y="1128613"/>
                </a:lnTo>
                <a:lnTo>
                  <a:pt x="648850" y="1129744"/>
                </a:lnTo>
                <a:lnTo>
                  <a:pt x="645422" y="1129744"/>
                </a:lnTo>
                <a:lnTo>
                  <a:pt x="638602" y="1129744"/>
                </a:lnTo>
                <a:lnTo>
                  <a:pt x="636340" y="1130875"/>
                </a:lnTo>
                <a:lnTo>
                  <a:pt x="634078" y="1130875"/>
                </a:lnTo>
                <a:lnTo>
                  <a:pt x="631781" y="1129744"/>
                </a:lnTo>
                <a:lnTo>
                  <a:pt x="630650" y="1129744"/>
                </a:lnTo>
                <a:lnTo>
                  <a:pt x="628388" y="1130875"/>
                </a:lnTo>
                <a:lnTo>
                  <a:pt x="624960" y="1133173"/>
                </a:lnTo>
                <a:lnTo>
                  <a:pt x="623829" y="1134304"/>
                </a:lnTo>
                <a:lnTo>
                  <a:pt x="620437" y="1134304"/>
                </a:lnTo>
                <a:lnTo>
                  <a:pt x="617009" y="1135435"/>
                </a:lnTo>
                <a:lnTo>
                  <a:pt x="615878" y="1135435"/>
                </a:lnTo>
                <a:lnTo>
                  <a:pt x="614747" y="1137698"/>
                </a:lnTo>
                <a:lnTo>
                  <a:pt x="609057" y="1141127"/>
                </a:lnTo>
                <a:lnTo>
                  <a:pt x="609057" y="1145651"/>
                </a:lnTo>
                <a:lnTo>
                  <a:pt x="607926" y="1145651"/>
                </a:lnTo>
                <a:lnTo>
                  <a:pt x="606795" y="1146818"/>
                </a:lnTo>
                <a:lnTo>
                  <a:pt x="602236" y="1149080"/>
                </a:lnTo>
                <a:lnTo>
                  <a:pt x="598844" y="1151342"/>
                </a:lnTo>
                <a:lnTo>
                  <a:pt x="597713" y="1152474"/>
                </a:lnTo>
                <a:lnTo>
                  <a:pt x="597713" y="1157033"/>
                </a:lnTo>
                <a:lnTo>
                  <a:pt x="596582" y="1158165"/>
                </a:lnTo>
                <a:lnTo>
                  <a:pt x="594285" y="1159296"/>
                </a:lnTo>
                <a:lnTo>
                  <a:pt x="593154" y="1160427"/>
                </a:lnTo>
                <a:lnTo>
                  <a:pt x="589761" y="1159296"/>
                </a:lnTo>
                <a:lnTo>
                  <a:pt x="587464" y="1160427"/>
                </a:lnTo>
                <a:lnTo>
                  <a:pt x="586333" y="1161593"/>
                </a:lnTo>
                <a:lnTo>
                  <a:pt x="587464" y="1163856"/>
                </a:lnTo>
                <a:lnTo>
                  <a:pt x="586333" y="1166118"/>
                </a:lnTo>
                <a:lnTo>
                  <a:pt x="581810" y="1167249"/>
                </a:lnTo>
                <a:lnTo>
                  <a:pt x="577251" y="1166118"/>
                </a:lnTo>
                <a:lnTo>
                  <a:pt x="573858" y="1167249"/>
                </a:lnTo>
                <a:lnTo>
                  <a:pt x="570430" y="1166118"/>
                </a:lnTo>
                <a:lnTo>
                  <a:pt x="569299" y="1167249"/>
                </a:lnTo>
                <a:lnTo>
                  <a:pt x="568168" y="1169547"/>
                </a:lnTo>
                <a:lnTo>
                  <a:pt x="564740" y="1174072"/>
                </a:lnTo>
                <a:lnTo>
                  <a:pt x="563609" y="1172940"/>
                </a:lnTo>
                <a:lnTo>
                  <a:pt x="561347" y="1174072"/>
                </a:lnTo>
                <a:lnTo>
                  <a:pt x="559050" y="1174072"/>
                </a:lnTo>
                <a:lnTo>
                  <a:pt x="555658" y="1175203"/>
                </a:lnTo>
                <a:lnTo>
                  <a:pt x="553396" y="1175203"/>
                </a:lnTo>
                <a:lnTo>
                  <a:pt x="553396" y="1174072"/>
                </a:lnTo>
                <a:lnTo>
                  <a:pt x="549968" y="1172940"/>
                </a:lnTo>
                <a:lnTo>
                  <a:pt x="548837" y="1171809"/>
                </a:lnTo>
                <a:lnTo>
                  <a:pt x="548837" y="1172940"/>
                </a:lnTo>
                <a:lnTo>
                  <a:pt x="548837" y="1176369"/>
                </a:lnTo>
                <a:lnTo>
                  <a:pt x="546575" y="1178632"/>
                </a:lnTo>
                <a:lnTo>
                  <a:pt x="544313" y="1180894"/>
                </a:lnTo>
                <a:lnTo>
                  <a:pt x="542016" y="1182025"/>
                </a:lnTo>
                <a:lnTo>
                  <a:pt x="542016" y="1185454"/>
                </a:lnTo>
                <a:lnTo>
                  <a:pt x="540885" y="1186585"/>
                </a:lnTo>
                <a:lnTo>
                  <a:pt x="534065" y="1187716"/>
                </a:lnTo>
                <a:lnTo>
                  <a:pt x="531803" y="1187716"/>
                </a:lnTo>
                <a:lnTo>
                  <a:pt x="531803" y="1184323"/>
                </a:lnTo>
                <a:lnTo>
                  <a:pt x="529506" y="1180894"/>
                </a:lnTo>
                <a:lnTo>
                  <a:pt x="529506" y="1177500"/>
                </a:lnTo>
                <a:lnTo>
                  <a:pt x="528375" y="1175203"/>
                </a:lnTo>
                <a:lnTo>
                  <a:pt x="527244" y="1175203"/>
                </a:lnTo>
                <a:lnTo>
                  <a:pt x="524982" y="1177500"/>
                </a:lnTo>
                <a:lnTo>
                  <a:pt x="523851" y="1177500"/>
                </a:lnTo>
                <a:lnTo>
                  <a:pt x="522720" y="1177500"/>
                </a:lnTo>
                <a:lnTo>
                  <a:pt x="519292" y="1172940"/>
                </a:lnTo>
                <a:lnTo>
                  <a:pt x="517031" y="1171809"/>
                </a:lnTo>
                <a:lnTo>
                  <a:pt x="513603" y="1171809"/>
                </a:lnTo>
                <a:lnTo>
                  <a:pt x="510210" y="1169547"/>
                </a:lnTo>
                <a:lnTo>
                  <a:pt x="510210" y="1168380"/>
                </a:lnTo>
                <a:lnTo>
                  <a:pt x="509079" y="1166118"/>
                </a:lnTo>
                <a:lnTo>
                  <a:pt x="507948" y="1161593"/>
                </a:lnTo>
                <a:lnTo>
                  <a:pt x="507948" y="1159296"/>
                </a:lnTo>
                <a:lnTo>
                  <a:pt x="509079" y="1155902"/>
                </a:lnTo>
                <a:lnTo>
                  <a:pt x="507948" y="1154771"/>
                </a:lnTo>
                <a:lnTo>
                  <a:pt x="507948" y="1153605"/>
                </a:lnTo>
                <a:lnTo>
                  <a:pt x="505651" y="1151342"/>
                </a:lnTo>
                <a:lnTo>
                  <a:pt x="503389" y="1150211"/>
                </a:lnTo>
                <a:lnTo>
                  <a:pt x="499996" y="1151342"/>
                </a:lnTo>
                <a:lnTo>
                  <a:pt x="498830" y="1151342"/>
                </a:lnTo>
                <a:lnTo>
                  <a:pt x="492010" y="1152474"/>
                </a:lnTo>
                <a:lnTo>
                  <a:pt x="492010" y="1149080"/>
                </a:lnTo>
                <a:lnTo>
                  <a:pt x="490879" y="1149080"/>
                </a:lnTo>
                <a:lnTo>
                  <a:pt x="488617" y="1149080"/>
                </a:lnTo>
                <a:lnTo>
                  <a:pt x="487486" y="1149080"/>
                </a:lnTo>
                <a:lnTo>
                  <a:pt x="487486" y="1147949"/>
                </a:lnTo>
                <a:lnTo>
                  <a:pt x="485224" y="1146818"/>
                </a:lnTo>
                <a:lnTo>
                  <a:pt x="484058" y="1146818"/>
                </a:lnTo>
                <a:lnTo>
                  <a:pt x="484058" y="1145651"/>
                </a:lnTo>
                <a:lnTo>
                  <a:pt x="482927" y="1145651"/>
                </a:lnTo>
                <a:lnTo>
                  <a:pt x="481796" y="1144520"/>
                </a:lnTo>
                <a:lnTo>
                  <a:pt x="480665" y="1145651"/>
                </a:lnTo>
                <a:lnTo>
                  <a:pt x="479534" y="1145651"/>
                </a:lnTo>
                <a:lnTo>
                  <a:pt x="479534" y="1147949"/>
                </a:lnTo>
                <a:lnTo>
                  <a:pt x="477237" y="1145651"/>
                </a:lnTo>
                <a:lnTo>
                  <a:pt x="474975" y="1145651"/>
                </a:lnTo>
                <a:lnTo>
                  <a:pt x="472714" y="1151342"/>
                </a:lnTo>
                <a:lnTo>
                  <a:pt x="469286" y="1153605"/>
                </a:lnTo>
                <a:lnTo>
                  <a:pt x="468155" y="1152474"/>
                </a:lnTo>
                <a:lnTo>
                  <a:pt x="467024" y="1150211"/>
                </a:lnTo>
                <a:lnTo>
                  <a:pt x="464762" y="1150211"/>
                </a:lnTo>
                <a:lnTo>
                  <a:pt x="463631" y="1150211"/>
                </a:lnTo>
                <a:lnTo>
                  <a:pt x="461334" y="1151342"/>
                </a:lnTo>
                <a:lnTo>
                  <a:pt x="456810" y="1151342"/>
                </a:lnTo>
                <a:lnTo>
                  <a:pt x="455680" y="1153605"/>
                </a:lnTo>
                <a:lnTo>
                  <a:pt x="454513" y="1153605"/>
                </a:lnTo>
                <a:lnTo>
                  <a:pt x="453382" y="1153605"/>
                </a:lnTo>
                <a:lnTo>
                  <a:pt x="452252" y="1149080"/>
                </a:lnTo>
                <a:lnTo>
                  <a:pt x="451121" y="1149080"/>
                </a:lnTo>
                <a:lnTo>
                  <a:pt x="448859" y="1147949"/>
                </a:lnTo>
                <a:lnTo>
                  <a:pt x="446562" y="1144520"/>
                </a:lnTo>
                <a:lnTo>
                  <a:pt x="445431" y="1144520"/>
                </a:lnTo>
                <a:lnTo>
                  <a:pt x="442038" y="1144520"/>
                </a:lnTo>
                <a:lnTo>
                  <a:pt x="438610" y="1141127"/>
                </a:lnTo>
                <a:lnTo>
                  <a:pt x="435217" y="1135435"/>
                </a:lnTo>
                <a:lnTo>
                  <a:pt x="434087" y="1133173"/>
                </a:lnTo>
                <a:lnTo>
                  <a:pt x="429528" y="1127482"/>
                </a:lnTo>
                <a:lnTo>
                  <a:pt x="427266" y="1126351"/>
                </a:lnTo>
                <a:lnTo>
                  <a:pt x="426135" y="1126351"/>
                </a:lnTo>
                <a:lnTo>
                  <a:pt x="423838" y="1125220"/>
                </a:lnTo>
                <a:lnTo>
                  <a:pt x="420445" y="1126351"/>
                </a:lnTo>
                <a:lnTo>
                  <a:pt x="418183" y="1127482"/>
                </a:lnTo>
                <a:lnTo>
                  <a:pt x="413624" y="1132042"/>
                </a:lnTo>
                <a:lnTo>
                  <a:pt x="411363" y="1134304"/>
                </a:lnTo>
                <a:lnTo>
                  <a:pt x="410196" y="1134304"/>
                </a:lnTo>
                <a:lnTo>
                  <a:pt x="406804" y="1135435"/>
                </a:lnTo>
                <a:lnTo>
                  <a:pt x="405673" y="1135435"/>
                </a:lnTo>
                <a:lnTo>
                  <a:pt x="402245" y="1138829"/>
                </a:lnTo>
                <a:lnTo>
                  <a:pt x="398852" y="1143389"/>
                </a:lnTo>
                <a:lnTo>
                  <a:pt x="396590" y="1144520"/>
                </a:lnTo>
                <a:lnTo>
                  <a:pt x="389770" y="1150211"/>
                </a:lnTo>
                <a:lnTo>
                  <a:pt x="386342" y="1152474"/>
                </a:lnTo>
                <a:lnTo>
                  <a:pt x="376128" y="1155902"/>
                </a:lnTo>
                <a:lnTo>
                  <a:pt x="372700" y="1157033"/>
                </a:lnTo>
                <a:lnTo>
                  <a:pt x="370438" y="1159296"/>
                </a:lnTo>
                <a:lnTo>
                  <a:pt x="368177" y="1163856"/>
                </a:lnTo>
                <a:lnTo>
                  <a:pt x="364749" y="1166118"/>
                </a:lnTo>
                <a:lnTo>
                  <a:pt x="359094" y="1175203"/>
                </a:lnTo>
                <a:lnTo>
                  <a:pt x="359094" y="1177500"/>
                </a:lnTo>
                <a:lnTo>
                  <a:pt x="360225" y="1182025"/>
                </a:lnTo>
                <a:lnTo>
                  <a:pt x="360225" y="1186585"/>
                </a:lnTo>
                <a:lnTo>
                  <a:pt x="362487" y="1187716"/>
                </a:lnTo>
                <a:lnTo>
                  <a:pt x="361356" y="1187716"/>
                </a:lnTo>
                <a:lnTo>
                  <a:pt x="361356" y="1188847"/>
                </a:lnTo>
                <a:lnTo>
                  <a:pt x="360225" y="1191145"/>
                </a:lnTo>
                <a:lnTo>
                  <a:pt x="363618" y="1192276"/>
                </a:lnTo>
                <a:lnTo>
                  <a:pt x="368177" y="1200230"/>
                </a:lnTo>
                <a:lnTo>
                  <a:pt x="368177" y="1202492"/>
                </a:lnTo>
                <a:lnTo>
                  <a:pt x="368177" y="1203623"/>
                </a:lnTo>
                <a:lnTo>
                  <a:pt x="368177" y="1205921"/>
                </a:lnTo>
                <a:lnTo>
                  <a:pt x="370438" y="1212708"/>
                </a:lnTo>
                <a:lnTo>
                  <a:pt x="372700" y="1213874"/>
                </a:lnTo>
                <a:lnTo>
                  <a:pt x="373866" y="1215005"/>
                </a:lnTo>
                <a:lnTo>
                  <a:pt x="380652" y="1217268"/>
                </a:lnTo>
                <a:lnTo>
                  <a:pt x="381818" y="1219530"/>
                </a:lnTo>
                <a:lnTo>
                  <a:pt x="382949" y="1219530"/>
                </a:lnTo>
                <a:lnTo>
                  <a:pt x="385211" y="1219530"/>
                </a:lnTo>
                <a:lnTo>
                  <a:pt x="387473" y="1221828"/>
                </a:lnTo>
                <a:lnTo>
                  <a:pt x="389770" y="1222959"/>
                </a:lnTo>
                <a:lnTo>
                  <a:pt x="392031" y="1225221"/>
                </a:lnTo>
                <a:lnTo>
                  <a:pt x="392031" y="1226352"/>
                </a:lnTo>
                <a:lnTo>
                  <a:pt x="389770" y="1228650"/>
                </a:lnTo>
                <a:lnTo>
                  <a:pt x="389770" y="1230912"/>
                </a:lnTo>
                <a:lnTo>
                  <a:pt x="388639" y="1233175"/>
                </a:lnTo>
                <a:lnTo>
                  <a:pt x="385211" y="1234306"/>
                </a:lnTo>
                <a:lnTo>
                  <a:pt x="385211" y="1236603"/>
                </a:lnTo>
                <a:lnTo>
                  <a:pt x="382949" y="1236603"/>
                </a:lnTo>
                <a:lnTo>
                  <a:pt x="382949" y="1237735"/>
                </a:lnTo>
                <a:lnTo>
                  <a:pt x="382949" y="1239997"/>
                </a:lnTo>
                <a:lnTo>
                  <a:pt x="385211" y="1239997"/>
                </a:lnTo>
                <a:lnTo>
                  <a:pt x="386342" y="1241128"/>
                </a:lnTo>
                <a:lnTo>
                  <a:pt x="386342" y="1242259"/>
                </a:lnTo>
                <a:lnTo>
                  <a:pt x="384080" y="1246819"/>
                </a:lnTo>
                <a:lnTo>
                  <a:pt x="387473" y="1250213"/>
                </a:lnTo>
                <a:lnTo>
                  <a:pt x="389770" y="1251379"/>
                </a:lnTo>
                <a:lnTo>
                  <a:pt x="390901" y="1253641"/>
                </a:lnTo>
                <a:lnTo>
                  <a:pt x="389770" y="1258201"/>
                </a:lnTo>
                <a:lnTo>
                  <a:pt x="386342" y="1260464"/>
                </a:lnTo>
                <a:lnTo>
                  <a:pt x="385211" y="1263857"/>
                </a:lnTo>
                <a:lnTo>
                  <a:pt x="385211" y="1266155"/>
                </a:lnTo>
                <a:lnTo>
                  <a:pt x="379521" y="1266155"/>
                </a:lnTo>
                <a:lnTo>
                  <a:pt x="374997" y="1266155"/>
                </a:lnTo>
                <a:lnTo>
                  <a:pt x="373866" y="1267286"/>
                </a:lnTo>
                <a:lnTo>
                  <a:pt x="371569" y="1270680"/>
                </a:lnTo>
                <a:lnTo>
                  <a:pt x="372700" y="1272977"/>
                </a:lnTo>
                <a:lnTo>
                  <a:pt x="372700" y="1276371"/>
                </a:lnTo>
                <a:lnTo>
                  <a:pt x="371569" y="1284324"/>
                </a:lnTo>
                <a:lnTo>
                  <a:pt x="368177" y="1288884"/>
                </a:lnTo>
                <a:lnTo>
                  <a:pt x="361356" y="1295706"/>
                </a:lnTo>
                <a:lnTo>
                  <a:pt x="361356" y="1296838"/>
                </a:lnTo>
                <a:lnTo>
                  <a:pt x="361356" y="1297969"/>
                </a:lnTo>
                <a:lnTo>
                  <a:pt x="361356" y="1299100"/>
                </a:lnTo>
                <a:lnTo>
                  <a:pt x="361356" y="1301362"/>
                </a:lnTo>
                <a:lnTo>
                  <a:pt x="361356" y="1305922"/>
                </a:lnTo>
                <a:lnTo>
                  <a:pt x="359094" y="1308185"/>
                </a:lnTo>
                <a:lnTo>
                  <a:pt x="355666" y="1310482"/>
                </a:lnTo>
                <a:lnTo>
                  <a:pt x="353404" y="1312744"/>
                </a:lnTo>
                <a:lnTo>
                  <a:pt x="352273" y="1313876"/>
                </a:lnTo>
                <a:lnTo>
                  <a:pt x="351107" y="1317304"/>
                </a:lnTo>
                <a:lnTo>
                  <a:pt x="348845" y="1319567"/>
                </a:lnTo>
                <a:lnTo>
                  <a:pt x="347715" y="1325258"/>
                </a:lnTo>
                <a:lnTo>
                  <a:pt x="347715" y="1326389"/>
                </a:lnTo>
                <a:lnTo>
                  <a:pt x="344322" y="1326389"/>
                </a:lnTo>
                <a:lnTo>
                  <a:pt x="339763" y="1326389"/>
                </a:lnTo>
                <a:lnTo>
                  <a:pt x="335204" y="1324091"/>
                </a:lnTo>
                <a:lnTo>
                  <a:pt x="332942" y="1322960"/>
                </a:lnTo>
                <a:lnTo>
                  <a:pt x="330680" y="1322960"/>
                </a:lnTo>
                <a:lnTo>
                  <a:pt x="329550" y="1325258"/>
                </a:lnTo>
                <a:lnTo>
                  <a:pt x="328383" y="1329783"/>
                </a:lnTo>
                <a:lnTo>
                  <a:pt x="329550" y="1335474"/>
                </a:lnTo>
                <a:lnTo>
                  <a:pt x="329550" y="1336605"/>
                </a:lnTo>
                <a:lnTo>
                  <a:pt x="327252" y="1338867"/>
                </a:lnTo>
                <a:lnTo>
                  <a:pt x="326122" y="1340034"/>
                </a:lnTo>
                <a:lnTo>
                  <a:pt x="322729" y="1351381"/>
                </a:lnTo>
                <a:lnTo>
                  <a:pt x="321563" y="1353643"/>
                </a:lnTo>
                <a:lnTo>
                  <a:pt x="320432" y="1354809"/>
                </a:lnTo>
                <a:lnTo>
                  <a:pt x="317039" y="1354809"/>
                </a:lnTo>
                <a:lnTo>
                  <a:pt x="315908" y="1355941"/>
                </a:lnTo>
                <a:lnTo>
                  <a:pt x="313611" y="1360465"/>
                </a:lnTo>
                <a:lnTo>
                  <a:pt x="312480" y="1362763"/>
                </a:lnTo>
                <a:lnTo>
                  <a:pt x="311349" y="1362763"/>
                </a:lnTo>
                <a:lnTo>
                  <a:pt x="309087" y="1363894"/>
                </a:lnTo>
                <a:lnTo>
                  <a:pt x="307957" y="1363894"/>
                </a:lnTo>
                <a:lnTo>
                  <a:pt x="306826" y="1363894"/>
                </a:lnTo>
                <a:lnTo>
                  <a:pt x="304529" y="1362763"/>
                </a:lnTo>
                <a:lnTo>
                  <a:pt x="302267" y="1361632"/>
                </a:lnTo>
                <a:lnTo>
                  <a:pt x="298839" y="1359334"/>
                </a:lnTo>
                <a:lnTo>
                  <a:pt x="297708" y="1359334"/>
                </a:lnTo>
                <a:lnTo>
                  <a:pt x="294315" y="1361632"/>
                </a:lnTo>
                <a:lnTo>
                  <a:pt x="293184" y="1361632"/>
                </a:lnTo>
                <a:lnTo>
                  <a:pt x="289756" y="1360465"/>
                </a:lnTo>
                <a:lnTo>
                  <a:pt x="286364" y="1358203"/>
                </a:lnTo>
                <a:lnTo>
                  <a:pt x="282936" y="1351381"/>
                </a:lnTo>
                <a:lnTo>
                  <a:pt x="281805" y="1350249"/>
                </a:lnTo>
                <a:lnTo>
                  <a:pt x="280674" y="1349118"/>
                </a:lnTo>
                <a:lnTo>
                  <a:pt x="278412" y="1347987"/>
                </a:lnTo>
                <a:lnTo>
                  <a:pt x="276115" y="1347987"/>
                </a:lnTo>
                <a:lnTo>
                  <a:pt x="274984" y="1349118"/>
                </a:lnTo>
                <a:lnTo>
                  <a:pt x="268163" y="1357072"/>
                </a:lnTo>
                <a:lnTo>
                  <a:pt x="267032" y="1358203"/>
                </a:lnTo>
                <a:lnTo>
                  <a:pt x="263640" y="1359334"/>
                </a:lnTo>
                <a:lnTo>
                  <a:pt x="259081" y="1358203"/>
                </a:lnTo>
                <a:lnTo>
                  <a:pt x="257950" y="1358203"/>
                </a:lnTo>
                <a:lnTo>
                  <a:pt x="256819" y="1359334"/>
                </a:lnTo>
                <a:lnTo>
                  <a:pt x="255688" y="1361632"/>
                </a:lnTo>
                <a:lnTo>
                  <a:pt x="253391" y="1363894"/>
                </a:lnTo>
                <a:lnTo>
                  <a:pt x="249998" y="1365025"/>
                </a:lnTo>
                <a:lnTo>
                  <a:pt x="248867" y="1365025"/>
                </a:lnTo>
                <a:lnTo>
                  <a:pt x="247736" y="1365025"/>
                </a:lnTo>
                <a:lnTo>
                  <a:pt x="246570" y="1365025"/>
                </a:lnTo>
                <a:lnTo>
                  <a:pt x="242047" y="1361632"/>
                </a:lnTo>
                <a:lnTo>
                  <a:pt x="237488" y="1361632"/>
                </a:lnTo>
                <a:lnTo>
                  <a:pt x="235226" y="1362763"/>
                </a:lnTo>
                <a:lnTo>
                  <a:pt x="232929" y="1367288"/>
                </a:lnTo>
                <a:lnTo>
                  <a:pt x="231798" y="1368419"/>
                </a:lnTo>
                <a:lnTo>
                  <a:pt x="229536" y="1369585"/>
                </a:lnTo>
                <a:lnTo>
                  <a:pt x="227274" y="1369585"/>
                </a:lnTo>
                <a:lnTo>
                  <a:pt x="226143" y="1369585"/>
                </a:lnTo>
                <a:lnTo>
                  <a:pt x="223846" y="1370716"/>
                </a:lnTo>
                <a:lnTo>
                  <a:pt x="222715" y="1371848"/>
                </a:lnTo>
                <a:lnTo>
                  <a:pt x="222715" y="1372979"/>
                </a:lnTo>
                <a:lnTo>
                  <a:pt x="221585" y="1372979"/>
                </a:lnTo>
                <a:lnTo>
                  <a:pt x="223846" y="1379801"/>
                </a:lnTo>
                <a:lnTo>
                  <a:pt x="222715" y="1383194"/>
                </a:lnTo>
                <a:lnTo>
                  <a:pt x="222715" y="1384361"/>
                </a:lnTo>
                <a:lnTo>
                  <a:pt x="219323" y="1385492"/>
                </a:lnTo>
                <a:lnTo>
                  <a:pt x="214764" y="1384361"/>
                </a:lnTo>
                <a:lnTo>
                  <a:pt x="212502" y="1385492"/>
                </a:lnTo>
                <a:lnTo>
                  <a:pt x="211371" y="1386623"/>
                </a:lnTo>
                <a:lnTo>
                  <a:pt x="207943" y="1387754"/>
                </a:lnTo>
                <a:lnTo>
                  <a:pt x="206812" y="1388886"/>
                </a:lnTo>
                <a:lnTo>
                  <a:pt x="206812" y="1392314"/>
                </a:lnTo>
                <a:lnTo>
                  <a:pt x="203384" y="1392314"/>
                </a:lnTo>
                <a:lnTo>
                  <a:pt x="202253" y="1392314"/>
                </a:lnTo>
                <a:lnTo>
                  <a:pt x="198861" y="1399137"/>
                </a:lnTo>
                <a:lnTo>
                  <a:pt x="198861" y="1402530"/>
                </a:lnTo>
                <a:lnTo>
                  <a:pt x="197730" y="1403661"/>
                </a:lnTo>
                <a:lnTo>
                  <a:pt x="196599" y="1404792"/>
                </a:lnTo>
                <a:lnTo>
                  <a:pt x="192040" y="1408221"/>
                </a:lnTo>
                <a:lnTo>
                  <a:pt x="190909" y="1405924"/>
                </a:lnTo>
                <a:lnTo>
                  <a:pt x="189778" y="1405924"/>
                </a:lnTo>
                <a:lnTo>
                  <a:pt x="186350" y="1409352"/>
                </a:lnTo>
                <a:lnTo>
                  <a:pt x="184088" y="1409352"/>
                </a:lnTo>
                <a:lnTo>
                  <a:pt x="182957" y="1410484"/>
                </a:lnTo>
                <a:lnTo>
                  <a:pt x="181827" y="1410484"/>
                </a:lnTo>
                <a:lnTo>
                  <a:pt x="178399" y="1413912"/>
                </a:lnTo>
                <a:lnTo>
                  <a:pt x="171578" y="1408221"/>
                </a:lnTo>
                <a:lnTo>
                  <a:pt x="171578" y="1407090"/>
                </a:lnTo>
                <a:lnTo>
                  <a:pt x="170447" y="1407090"/>
                </a:lnTo>
                <a:lnTo>
                  <a:pt x="167054" y="1405924"/>
                </a:lnTo>
                <a:lnTo>
                  <a:pt x="165888" y="1405924"/>
                </a:lnTo>
                <a:lnTo>
                  <a:pt x="163626" y="1405924"/>
                </a:lnTo>
                <a:lnTo>
                  <a:pt x="161364" y="1402530"/>
                </a:lnTo>
                <a:lnTo>
                  <a:pt x="159103" y="1401399"/>
                </a:lnTo>
                <a:lnTo>
                  <a:pt x="157936" y="1400268"/>
                </a:lnTo>
                <a:lnTo>
                  <a:pt x="155675" y="1399137"/>
                </a:lnTo>
                <a:lnTo>
                  <a:pt x="154544" y="1397970"/>
                </a:lnTo>
                <a:lnTo>
                  <a:pt x="152282" y="1397970"/>
                </a:lnTo>
                <a:lnTo>
                  <a:pt x="148854" y="1399137"/>
                </a:lnTo>
                <a:lnTo>
                  <a:pt x="147723" y="1397970"/>
                </a:lnTo>
                <a:lnTo>
                  <a:pt x="144330" y="1397970"/>
                </a:lnTo>
                <a:lnTo>
                  <a:pt x="140902" y="1397970"/>
                </a:lnTo>
                <a:lnTo>
                  <a:pt x="131820" y="1396839"/>
                </a:lnTo>
                <a:lnTo>
                  <a:pt x="130689" y="1396839"/>
                </a:lnTo>
                <a:lnTo>
                  <a:pt x="130689" y="1395708"/>
                </a:lnTo>
                <a:lnTo>
                  <a:pt x="129558" y="1394577"/>
                </a:lnTo>
                <a:lnTo>
                  <a:pt x="124999" y="1394577"/>
                </a:lnTo>
                <a:lnTo>
                  <a:pt x="123868" y="1393446"/>
                </a:lnTo>
                <a:lnTo>
                  <a:pt x="121606" y="1387754"/>
                </a:lnTo>
                <a:lnTo>
                  <a:pt x="121606" y="1386623"/>
                </a:lnTo>
                <a:lnTo>
                  <a:pt x="118178" y="1385492"/>
                </a:lnTo>
                <a:lnTo>
                  <a:pt x="112489" y="1384361"/>
                </a:lnTo>
                <a:lnTo>
                  <a:pt x="106799" y="1379801"/>
                </a:lnTo>
                <a:lnTo>
                  <a:pt x="104537" y="1369585"/>
                </a:lnTo>
                <a:lnTo>
                  <a:pt x="104537" y="1368419"/>
                </a:lnTo>
                <a:lnTo>
                  <a:pt x="103406" y="1367288"/>
                </a:lnTo>
                <a:lnTo>
                  <a:pt x="102275" y="1365025"/>
                </a:lnTo>
                <a:lnTo>
                  <a:pt x="100013" y="1365025"/>
                </a:lnTo>
                <a:lnTo>
                  <a:pt x="97716" y="1363894"/>
                </a:lnTo>
                <a:lnTo>
                  <a:pt x="96585" y="1363894"/>
                </a:lnTo>
                <a:lnTo>
                  <a:pt x="95455" y="1362763"/>
                </a:lnTo>
                <a:lnTo>
                  <a:pt x="94324" y="1361632"/>
                </a:lnTo>
                <a:lnTo>
                  <a:pt x="94324" y="1360465"/>
                </a:lnTo>
                <a:lnTo>
                  <a:pt x="93193" y="1352512"/>
                </a:lnTo>
                <a:lnTo>
                  <a:pt x="92062" y="1349118"/>
                </a:lnTo>
                <a:lnTo>
                  <a:pt x="93193" y="1346821"/>
                </a:lnTo>
                <a:lnTo>
                  <a:pt x="93193" y="1343427"/>
                </a:lnTo>
                <a:lnTo>
                  <a:pt x="92062" y="1341165"/>
                </a:lnTo>
                <a:lnTo>
                  <a:pt x="94324" y="1337736"/>
                </a:lnTo>
                <a:lnTo>
                  <a:pt x="98847" y="1333211"/>
                </a:lnTo>
                <a:lnTo>
                  <a:pt x="100013" y="1332080"/>
                </a:lnTo>
                <a:lnTo>
                  <a:pt x="100013" y="1329783"/>
                </a:lnTo>
                <a:lnTo>
                  <a:pt x="95455" y="1326389"/>
                </a:lnTo>
                <a:lnTo>
                  <a:pt x="94324" y="1322960"/>
                </a:lnTo>
                <a:lnTo>
                  <a:pt x="95455" y="1317304"/>
                </a:lnTo>
                <a:lnTo>
                  <a:pt x="94324" y="1315007"/>
                </a:lnTo>
                <a:lnTo>
                  <a:pt x="89765" y="1311613"/>
                </a:lnTo>
                <a:lnTo>
                  <a:pt x="87503" y="1307053"/>
                </a:lnTo>
                <a:lnTo>
                  <a:pt x="85241" y="1305922"/>
                </a:lnTo>
                <a:lnTo>
                  <a:pt x="84075" y="1304791"/>
                </a:lnTo>
                <a:lnTo>
                  <a:pt x="80682" y="1302529"/>
                </a:lnTo>
                <a:lnTo>
                  <a:pt x="79551" y="1301362"/>
                </a:lnTo>
                <a:lnTo>
                  <a:pt x="79551" y="1295706"/>
                </a:lnTo>
                <a:lnTo>
                  <a:pt x="78420" y="1294540"/>
                </a:lnTo>
                <a:lnTo>
                  <a:pt x="73862" y="1291146"/>
                </a:lnTo>
                <a:lnTo>
                  <a:pt x="71600" y="1287753"/>
                </a:lnTo>
                <a:lnTo>
                  <a:pt x="71600" y="1285455"/>
                </a:lnTo>
                <a:lnTo>
                  <a:pt x="71600" y="1280931"/>
                </a:lnTo>
                <a:lnTo>
                  <a:pt x="71600" y="1277502"/>
                </a:lnTo>
                <a:lnTo>
                  <a:pt x="69303" y="1274108"/>
                </a:lnTo>
                <a:lnTo>
                  <a:pt x="67041" y="1271811"/>
                </a:lnTo>
                <a:lnTo>
                  <a:pt x="65910" y="1271811"/>
                </a:lnTo>
                <a:lnTo>
                  <a:pt x="60220" y="1275240"/>
                </a:lnTo>
                <a:lnTo>
                  <a:pt x="57958" y="1275240"/>
                </a:lnTo>
                <a:lnTo>
                  <a:pt x="54530" y="1278633"/>
                </a:lnTo>
                <a:lnTo>
                  <a:pt x="52269" y="1279764"/>
                </a:lnTo>
                <a:lnTo>
                  <a:pt x="48876" y="1279764"/>
                </a:lnTo>
                <a:lnTo>
                  <a:pt x="46579" y="1279764"/>
                </a:lnTo>
                <a:lnTo>
                  <a:pt x="45448" y="1279764"/>
                </a:lnTo>
                <a:lnTo>
                  <a:pt x="43186" y="1283193"/>
                </a:lnTo>
                <a:lnTo>
                  <a:pt x="44317" y="1285455"/>
                </a:lnTo>
                <a:lnTo>
                  <a:pt x="45448" y="1288884"/>
                </a:lnTo>
                <a:lnTo>
                  <a:pt x="44317" y="1292278"/>
                </a:lnTo>
                <a:lnTo>
                  <a:pt x="42055" y="1294540"/>
                </a:lnTo>
                <a:lnTo>
                  <a:pt x="34104" y="1299100"/>
                </a:lnTo>
                <a:lnTo>
                  <a:pt x="26152" y="1297969"/>
                </a:lnTo>
                <a:lnTo>
                  <a:pt x="19331" y="1294540"/>
                </a:lnTo>
                <a:lnTo>
                  <a:pt x="11380" y="1296838"/>
                </a:lnTo>
                <a:lnTo>
                  <a:pt x="7952" y="1297969"/>
                </a:lnTo>
                <a:close/>
              </a:path>
            </a:pathLst>
          </a:custGeom>
          <a:solidFill>
            <a:srgbClr val="FFA4FF"/>
          </a:solidFill>
          <a:ln w="9892" cap="flat">
            <a:solidFill>
              <a:srgbClr val="FFFFFF"/>
            </a:solidFill>
            <a:prstDash val="solid"/>
            <a:miter/>
          </a:ln>
        </p:spPr>
        <p:txBody>
          <a:bodyPr rtlCol="0" anchor="ctr"/>
          <a:lstStyle/>
          <a:p>
            <a:endParaRPr lang="pt-BR"/>
          </a:p>
        </p:txBody>
      </p:sp>
      <p:sp>
        <p:nvSpPr>
          <p:cNvPr id="10" name="Forma Livre: Forma 9">
            <a:extLst>
              <a:ext uri="{FF2B5EF4-FFF2-40B4-BE49-F238E27FC236}">
                <a16:creationId xmlns:a16="http://schemas.microsoft.com/office/drawing/2014/main" id="{B31076E2-5A64-8391-2231-3DA0E4B78795}"/>
              </a:ext>
            </a:extLst>
          </p:cNvPr>
          <p:cNvSpPr/>
          <p:nvPr/>
        </p:nvSpPr>
        <p:spPr>
          <a:xfrm>
            <a:off x="5140133" y="1932999"/>
            <a:ext cx="604533" cy="370525"/>
          </a:xfrm>
          <a:custGeom>
            <a:avLst/>
            <a:gdLst>
              <a:gd name="connsiteX0" fmla="*/ 1166 w 604533"/>
              <a:gd name="connsiteY0" fmla="*/ 250021 h 370525"/>
              <a:gd name="connsiteX1" fmla="*/ 1166 w 604533"/>
              <a:gd name="connsiteY1" fmla="*/ 248890 h 370525"/>
              <a:gd name="connsiteX2" fmla="*/ 3428 w 604533"/>
              <a:gd name="connsiteY2" fmla="*/ 247759 h 370525"/>
              <a:gd name="connsiteX3" fmla="*/ 4559 w 604533"/>
              <a:gd name="connsiteY3" fmla="*/ 246628 h 370525"/>
              <a:gd name="connsiteX4" fmla="*/ 5690 w 604533"/>
              <a:gd name="connsiteY4" fmla="*/ 243199 h 370525"/>
              <a:gd name="connsiteX5" fmla="*/ 7987 w 604533"/>
              <a:gd name="connsiteY5" fmla="*/ 244366 h 370525"/>
              <a:gd name="connsiteX6" fmla="*/ 9118 w 604533"/>
              <a:gd name="connsiteY6" fmla="*/ 242068 h 370525"/>
              <a:gd name="connsiteX7" fmla="*/ 10249 w 604533"/>
              <a:gd name="connsiteY7" fmla="*/ 240937 h 370525"/>
              <a:gd name="connsiteX8" fmla="*/ 10249 w 604533"/>
              <a:gd name="connsiteY8" fmla="*/ 239806 h 370525"/>
              <a:gd name="connsiteX9" fmla="*/ 9118 w 604533"/>
              <a:gd name="connsiteY9" fmla="*/ 238674 h 370525"/>
              <a:gd name="connsiteX10" fmla="*/ 9118 w 604533"/>
              <a:gd name="connsiteY10" fmla="*/ 235246 h 370525"/>
              <a:gd name="connsiteX11" fmla="*/ 13641 w 604533"/>
              <a:gd name="connsiteY11" fmla="*/ 234114 h 370525"/>
              <a:gd name="connsiteX12" fmla="*/ 13641 w 604533"/>
              <a:gd name="connsiteY12" fmla="*/ 231852 h 370525"/>
              <a:gd name="connsiteX13" fmla="*/ 18200 w 604533"/>
              <a:gd name="connsiteY13" fmla="*/ 227292 h 370525"/>
              <a:gd name="connsiteX14" fmla="*/ 18200 w 604533"/>
              <a:gd name="connsiteY14" fmla="*/ 226161 h 370525"/>
              <a:gd name="connsiteX15" fmla="*/ 19331 w 604533"/>
              <a:gd name="connsiteY15" fmla="*/ 223899 h 370525"/>
              <a:gd name="connsiteX16" fmla="*/ 20462 w 604533"/>
              <a:gd name="connsiteY16" fmla="*/ 220470 h 370525"/>
              <a:gd name="connsiteX17" fmla="*/ 21593 w 604533"/>
              <a:gd name="connsiteY17" fmla="*/ 220470 h 370525"/>
              <a:gd name="connsiteX18" fmla="*/ 23890 w 604533"/>
              <a:gd name="connsiteY18" fmla="*/ 218207 h 370525"/>
              <a:gd name="connsiteX19" fmla="*/ 22759 w 604533"/>
              <a:gd name="connsiteY19" fmla="*/ 215945 h 370525"/>
              <a:gd name="connsiteX20" fmla="*/ 25021 w 604533"/>
              <a:gd name="connsiteY20" fmla="*/ 214814 h 370525"/>
              <a:gd name="connsiteX21" fmla="*/ 28414 w 604533"/>
              <a:gd name="connsiteY21" fmla="*/ 211385 h 370525"/>
              <a:gd name="connsiteX22" fmla="*/ 29545 w 604533"/>
              <a:gd name="connsiteY22" fmla="*/ 211385 h 370525"/>
              <a:gd name="connsiteX23" fmla="*/ 30711 w 604533"/>
              <a:gd name="connsiteY23" fmla="*/ 210254 h 370525"/>
              <a:gd name="connsiteX24" fmla="*/ 31842 w 604533"/>
              <a:gd name="connsiteY24" fmla="*/ 211385 h 370525"/>
              <a:gd name="connsiteX25" fmla="*/ 32973 w 604533"/>
              <a:gd name="connsiteY25" fmla="*/ 210254 h 370525"/>
              <a:gd name="connsiteX26" fmla="*/ 32973 w 604533"/>
              <a:gd name="connsiteY26" fmla="*/ 212516 h 370525"/>
              <a:gd name="connsiteX27" fmla="*/ 34104 w 604533"/>
              <a:gd name="connsiteY27" fmla="*/ 212516 h 370525"/>
              <a:gd name="connsiteX28" fmla="*/ 34104 w 604533"/>
              <a:gd name="connsiteY28" fmla="*/ 213648 h 370525"/>
              <a:gd name="connsiteX29" fmla="*/ 35234 w 604533"/>
              <a:gd name="connsiteY29" fmla="*/ 215945 h 370525"/>
              <a:gd name="connsiteX30" fmla="*/ 36365 w 604533"/>
              <a:gd name="connsiteY30" fmla="*/ 217076 h 370525"/>
              <a:gd name="connsiteX31" fmla="*/ 39793 w 604533"/>
              <a:gd name="connsiteY31" fmla="*/ 214814 h 370525"/>
              <a:gd name="connsiteX32" fmla="*/ 39793 w 604533"/>
              <a:gd name="connsiteY32" fmla="*/ 212516 h 370525"/>
              <a:gd name="connsiteX33" fmla="*/ 40924 w 604533"/>
              <a:gd name="connsiteY33" fmla="*/ 214814 h 370525"/>
              <a:gd name="connsiteX34" fmla="*/ 44352 w 604533"/>
              <a:gd name="connsiteY34" fmla="*/ 214814 h 370525"/>
              <a:gd name="connsiteX35" fmla="*/ 46614 w 604533"/>
              <a:gd name="connsiteY35" fmla="*/ 215945 h 370525"/>
              <a:gd name="connsiteX36" fmla="*/ 48876 w 604533"/>
              <a:gd name="connsiteY36" fmla="*/ 213648 h 370525"/>
              <a:gd name="connsiteX37" fmla="*/ 51138 w 604533"/>
              <a:gd name="connsiteY37" fmla="*/ 213648 h 370525"/>
              <a:gd name="connsiteX38" fmla="*/ 51138 w 604533"/>
              <a:gd name="connsiteY38" fmla="*/ 212516 h 370525"/>
              <a:gd name="connsiteX39" fmla="*/ 53435 w 604533"/>
              <a:gd name="connsiteY39" fmla="*/ 210254 h 370525"/>
              <a:gd name="connsiteX40" fmla="*/ 54566 w 604533"/>
              <a:gd name="connsiteY40" fmla="*/ 210254 h 370525"/>
              <a:gd name="connsiteX41" fmla="*/ 55697 w 604533"/>
              <a:gd name="connsiteY41" fmla="*/ 209123 h 370525"/>
              <a:gd name="connsiteX42" fmla="*/ 55697 w 604533"/>
              <a:gd name="connsiteY42" fmla="*/ 203432 h 370525"/>
              <a:gd name="connsiteX43" fmla="*/ 56827 w 604533"/>
              <a:gd name="connsiteY43" fmla="*/ 201169 h 370525"/>
              <a:gd name="connsiteX44" fmla="*/ 63648 w 604533"/>
              <a:gd name="connsiteY44" fmla="*/ 195478 h 370525"/>
              <a:gd name="connsiteX45" fmla="*/ 65910 w 604533"/>
              <a:gd name="connsiteY45" fmla="*/ 194347 h 370525"/>
              <a:gd name="connsiteX46" fmla="*/ 67076 w 604533"/>
              <a:gd name="connsiteY46" fmla="*/ 193216 h 370525"/>
              <a:gd name="connsiteX47" fmla="*/ 68207 w 604533"/>
              <a:gd name="connsiteY47" fmla="*/ 193216 h 370525"/>
              <a:gd name="connsiteX48" fmla="*/ 70469 w 604533"/>
              <a:gd name="connsiteY48" fmla="*/ 192085 h 370525"/>
              <a:gd name="connsiteX49" fmla="*/ 70469 w 604533"/>
              <a:gd name="connsiteY49" fmla="*/ 190918 h 370525"/>
              <a:gd name="connsiteX50" fmla="*/ 70469 w 604533"/>
              <a:gd name="connsiteY50" fmla="*/ 188656 h 370525"/>
              <a:gd name="connsiteX51" fmla="*/ 72731 w 604533"/>
              <a:gd name="connsiteY51" fmla="*/ 186394 h 370525"/>
              <a:gd name="connsiteX52" fmla="*/ 73862 w 604533"/>
              <a:gd name="connsiteY52" fmla="*/ 184096 h 370525"/>
              <a:gd name="connsiteX53" fmla="*/ 76159 w 604533"/>
              <a:gd name="connsiteY53" fmla="*/ 181834 h 370525"/>
              <a:gd name="connsiteX54" fmla="*/ 78420 w 604533"/>
              <a:gd name="connsiteY54" fmla="*/ 175011 h 370525"/>
              <a:gd name="connsiteX55" fmla="*/ 77290 w 604533"/>
              <a:gd name="connsiteY55" fmla="*/ 172749 h 370525"/>
              <a:gd name="connsiteX56" fmla="*/ 79551 w 604533"/>
              <a:gd name="connsiteY56" fmla="*/ 170487 h 370525"/>
              <a:gd name="connsiteX57" fmla="*/ 79551 w 604533"/>
              <a:gd name="connsiteY57" fmla="*/ 169320 h 370525"/>
              <a:gd name="connsiteX58" fmla="*/ 85241 w 604533"/>
              <a:gd name="connsiteY58" fmla="*/ 163664 h 370525"/>
              <a:gd name="connsiteX59" fmla="*/ 87503 w 604533"/>
              <a:gd name="connsiteY59" fmla="*/ 159104 h 370525"/>
              <a:gd name="connsiteX60" fmla="*/ 89800 w 604533"/>
              <a:gd name="connsiteY60" fmla="*/ 154544 h 370525"/>
              <a:gd name="connsiteX61" fmla="*/ 87503 w 604533"/>
              <a:gd name="connsiteY61" fmla="*/ 154544 h 370525"/>
              <a:gd name="connsiteX62" fmla="*/ 87503 w 604533"/>
              <a:gd name="connsiteY62" fmla="*/ 153413 h 370525"/>
              <a:gd name="connsiteX63" fmla="*/ 85241 w 604533"/>
              <a:gd name="connsiteY63" fmla="*/ 153413 h 370525"/>
              <a:gd name="connsiteX64" fmla="*/ 82979 w 604533"/>
              <a:gd name="connsiteY64" fmla="*/ 154544 h 370525"/>
              <a:gd name="connsiteX65" fmla="*/ 82979 w 604533"/>
              <a:gd name="connsiteY65" fmla="*/ 152282 h 370525"/>
              <a:gd name="connsiteX66" fmla="*/ 84110 w 604533"/>
              <a:gd name="connsiteY66" fmla="*/ 148889 h 370525"/>
              <a:gd name="connsiteX67" fmla="*/ 84110 w 604533"/>
              <a:gd name="connsiteY67" fmla="*/ 144329 h 370525"/>
              <a:gd name="connsiteX68" fmla="*/ 85241 w 604533"/>
              <a:gd name="connsiteY68" fmla="*/ 143198 h 370525"/>
              <a:gd name="connsiteX69" fmla="*/ 88634 w 604533"/>
              <a:gd name="connsiteY69" fmla="*/ 139804 h 370525"/>
              <a:gd name="connsiteX70" fmla="*/ 92062 w 604533"/>
              <a:gd name="connsiteY70" fmla="*/ 138638 h 370525"/>
              <a:gd name="connsiteX71" fmla="*/ 95455 w 604533"/>
              <a:gd name="connsiteY71" fmla="*/ 131815 h 370525"/>
              <a:gd name="connsiteX72" fmla="*/ 97752 w 604533"/>
              <a:gd name="connsiteY72" fmla="*/ 129553 h 370525"/>
              <a:gd name="connsiteX73" fmla="*/ 97752 w 604533"/>
              <a:gd name="connsiteY73" fmla="*/ 127291 h 370525"/>
              <a:gd name="connsiteX74" fmla="*/ 98883 w 604533"/>
              <a:gd name="connsiteY74" fmla="*/ 126159 h 370525"/>
              <a:gd name="connsiteX75" fmla="*/ 98883 w 604533"/>
              <a:gd name="connsiteY75" fmla="*/ 124993 h 370525"/>
              <a:gd name="connsiteX76" fmla="*/ 104572 w 604533"/>
              <a:gd name="connsiteY76" fmla="*/ 121600 h 370525"/>
              <a:gd name="connsiteX77" fmla="*/ 106834 w 604533"/>
              <a:gd name="connsiteY77" fmla="*/ 120468 h 370525"/>
              <a:gd name="connsiteX78" fmla="*/ 109096 w 604533"/>
              <a:gd name="connsiteY78" fmla="*/ 115908 h 370525"/>
              <a:gd name="connsiteX79" fmla="*/ 111393 w 604533"/>
              <a:gd name="connsiteY79" fmla="*/ 115908 h 370525"/>
              <a:gd name="connsiteX80" fmla="*/ 113655 w 604533"/>
              <a:gd name="connsiteY80" fmla="*/ 114777 h 370525"/>
              <a:gd name="connsiteX81" fmla="*/ 114786 w 604533"/>
              <a:gd name="connsiteY81" fmla="*/ 112515 h 370525"/>
              <a:gd name="connsiteX82" fmla="*/ 115917 w 604533"/>
              <a:gd name="connsiteY82" fmla="*/ 111384 h 370525"/>
              <a:gd name="connsiteX83" fmla="*/ 117048 w 604533"/>
              <a:gd name="connsiteY83" fmla="*/ 105693 h 370525"/>
              <a:gd name="connsiteX84" fmla="*/ 117048 w 604533"/>
              <a:gd name="connsiteY84" fmla="*/ 104561 h 370525"/>
              <a:gd name="connsiteX85" fmla="*/ 117048 w 604533"/>
              <a:gd name="connsiteY85" fmla="*/ 103430 h 370525"/>
              <a:gd name="connsiteX86" fmla="*/ 120476 w 604533"/>
              <a:gd name="connsiteY86" fmla="*/ 98870 h 370525"/>
              <a:gd name="connsiteX87" fmla="*/ 121606 w 604533"/>
              <a:gd name="connsiteY87" fmla="*/ 96608 h 370525"/>
              <a:gd name="connsiteX88" fmla="*/ 120476 w 604533"/>
              <a:gd name="connsiteY88" fmla="*/ 93179 h 370525"/>
              <a:gd name="connsiteX89" fmla="*/ 121606 w 604533"/>
              <a:gd name="connsiteY89" fmla="*/ 92048 h 370525"/>
              <a:gd name="connsiteX90" fmla="*/ 121606 w 604533"/>
              <a:gd name="connsiteY90" fmla="*/ 90917 h 370525"/>
              <a:gd name="connsiteX91" fmla="*/ 122737 w 604533"/>
              <a:gd name="connsiteY91" fmla="*/ 87488 h 370525"/>
              <a:gd name="connsiteX92" fmla="*/ 124999 w 604533"/>
              <a:gd name="connsiteY92" fmla="*/ 86357 h 370525"/>
              <a:gd name="connsiteX93" fmla="*/ 129558 w 604533"/>
              <a:gd name="connsiteY93" fmla="*/ 82963 h 370525"/>
              <a:gd name="connsiteX94" fmla="*/ 131820 w 604533"/>
              <a:gd name="connsiteY94" fmla="*/ 80701 h 370525"/>
              <a:gd name="connsiteX95" fmla="*/ 132951 w 604533"/>
              <a:gd name="connsiteY95" fmla="*/ 79535 h 370525"/>
              <a:gd name="connsiteX96" fmla="*/ 134117 w 604533"/>
              <a:gd name="connsiteY96" fmla="*/ 79535 h 370525"/>
              <a:gd name="connsiteX97" fmla="*/ 134117 w 604533"/>
              <a:gd name="connsiteY97" fmla="*/ 78403 h 370525"/>
              <a:gd name="connsiteX98" fmla="*/ 132951 w 604533"/>
              <a:gd name="connsiteY98" fmla="*/ 76141 h 370525"/>
              <a:gd name="connsiteX99" fmla="*/ 132951 w 604533"/>
              <a:gd name="connsiteY99" fmla="*/ 73879 h 370525"/>
              <a:gd name="connsiteX100" fmla="*/ 134117 w 604533"/>
              <a:gd name="connsiteY100" fmla="*/ 70450 h 370525"/>
              <a:gd name="connsiteX101" fmla="*/ 134117 w 604533"/>
              <a:gd name="connsiteY101" fmla="*/ 68188 h 370525"/>
              <a:gd name="connsiteX102" fmla="*/ 132951 w 604533"/>
              <a:gd name="connsiteY102" fmla="*/ 67056 h 370525"/>
              <a:gd name="connsiteX103" fmla="*/ 132951 w 604533"/>
              <a:gd name="connsiteY103" fmla="*/ 64759 h 370525"/>
              <a:gd name="connsiteX104" fmla="*/ 135248 w 604533"/>
              <a:gd name="connsiteY104" fmla="*/ 61365 h 370525"/>
              <a:gd name="connsiteX105" fmla="*/ 136379 w 604533"/>
              <a:gd name="connsiteY105" fmla="*/ 52281 h 370525"/>
              <a:gd name="connsiteX106" fmla="*/ 142069 w 604533"/>
              <a:gd name="connsiteY106" fmla="*/ 46590 h 370525"/>
              <a:gd name="connsiteX107" fmla="*/ 143199 w 604533"/>
              <a:gd name="connsiteY107" fmla="*/ 42030 h 370525"/>
              <a:gd name="connsiteX108" fmla="*/ 144330 w 604533"/>
              <a:gd name="connsiteY108" fmla="*/ 40898 h 370525"/>
              <a:gd name="connsiteX109" fmla="*/ 145461 w 604533"/>
              <a:gd name="connsiteY109" fmla="*/ 39767 h 370525"/>
              <a:gd name="connsiteX110" fmla="*/ 151151 w 604533"/>
              <a:gd name="connsiteY110" fmla="*/ 37505 h 370525"/>
              <a:gd name="connsiteX111" fmla="*/ 154544 w 604533"/>
              <a:gd name="connsiteY111" fmla="*/ 28385 h 370525"/>
              <a:gd name="connsiteX112" fmla="*/ 155675 w 604533"/>
              <a:gd name="connsiteY112" fmla="*/ 22729 h 370525"/>
              <a:gd name="connsiteX113" fmla="*/ 157972 w 604533"/>
              <a:gd name="connsiteY113" fmla="*/ 15907 h 370525"/>
              <a:gd name="connsiteX114" fmla="*/ 186385 w 604533"/>
              <a:gd name="connsiteY114" fmla="*/ 9085 h 370525"/>
              <a:gd name="connsiteX115" fmla="*/ 189778 w 604533"/>
              <a:gd name="connsiteY115" fmla="*/ 7953 h 370525"/>
              <a:gd name="connsiteX116" fmla="*/ 205681 w 604533"/>
              <a:gd name="connsiteY116" fmla="*/ 4525 h 370525"/>
              <a:gd name="connsiteX117" fmla="*/ 221585 w 604533"/>
              <a:gd name="connsiteY117" fmla="*/ 1131 h 370525"/>
              <a:gd name="connsiteX118" fmla="*/ 222751 w 604533"/>
              <a:gd name="connsiteY118" fmla="*/ 0 h 370525"/>
              <a:gd name="connsiteX119" fmla="*/ 223882 w 604533"/>
              <a:gd name="connsiteY119" fmla="*/ 2262 h 370525"/>
              <a:gd name="connsiteX120" fmla="*/ 227274 w 604533"/>
              <a:gd name="connsiteY120" fmla="*/ 7953 h 370525"/>
              <a:gd name="connsiteX121" fmla="*/ 229536 w 604533"/>
              <a:gd name="connsiteY121" fmla="*/ 10216 h 370525"/>
              <a:gd name="connsiteX122" fmla="*/ 234095 w 604533"/>
              <a:gd name="connsiteY122" fmla="*/ 14776 h 370525"/>
              <a:gd name="connsiteX123" fmla="*/ 237488 w 604533"/>
              <a:gd name="connsiteY123" fmla="*/ 17038 h 370525"/>
              <a:gd name="connsiteX124" fmla="*/ 238654 w 604533"/>
              <a:gd name="connsiteY124" fmla="*/ 17038 h 370525"/>
              <a:gd name="connsiteX125" fmla="*/ 242047 w 604533"/>
              <a:gd name="connsiteY125" fmla="*/ 18169 h 370525"/>
              <a:gd name="connsiteX126" fmla="*/ 244308 w 604533"/>
              <a:gd name="connsiteY126" fmla="*/ 17038 h 370525"/>
              <a:gd name="connsiteX127" fmla="*/ 246606 w 604533"/>
              <a:gd name="connsiteY127" fmla="*/ 15907 h 370525"/>
              <a:gd name="connsiteX128" fmla="*/ 248867 w 604533"/>
              <a:gd name="connsiteY128" fmla="*/ 15907 h 370525"/>
              <a:gd name="connsiteX129" fmla="*/ 251129 w 604533"/>
              <a:gd name="connsiteY129" fmla="*/ 17038 h 370525"/>
              <a:gd name="connsiteX130" fmla="*/ 255688 w 604533"/>
              <a:gd name="connsiteY130" fmla="*/ 19300 h 370525"/>
              <a:gd name="connsiteX131" fmla="*/ 257950 w 604533"/>
              <a:gd name="connsiteY131" fmla="*/ 20432 h 370525"/>
              <a:gd name="connsiteX132" fmla="*/ 260247 w 604533"/>
              <a:gd name="connsiteY132" fmla="*/ 19300 h 370525"/>
              <a:gd name="connsiteX133" fmla="*/ 264771 w 604533"/>
              <a:gd name="connsiteY133" fmla="*/ 17038 h 370525"/>
              <a:gd name="connsiteX134" fmla="*/ 268199 w 604533"/>
              <a:gd name="connsiteY134" fmla="*/ 17038 h 370525"/>
              <a:gd name="connsiteX135" fmla="*/ 269329 w 604533"/>
              <a:gd name="connsiteY135" fmla="*/ 17038 h 370525"/>
              <a:gd name="connsiteX136" fmla="*/ 270460 w 604533"/>
              <a:gd name="connsiteY136" fmla="*/ 15907 h 370525"/>
              <a:gd name="connsiteX137" fmla="*/ 271591 w 604533"/>
              <a:gd name="connsiteY137" fmla="*/ 14776 h 370525"/>
              <a:gd name="connsiteX138" fmla="*/ 278412 w 604533"/>
              <a:gd name="connsiteY138" fmla="*/ 19300 h 370525"/>
              <a:gd name="connsiteX139" fmla="*/ 281840 w 604533"/>
              <a:gd name="connsiteY139" fmla="*/ 20432 h 370525"/>
              <a:gd name="connsiteX140" fmla="*/ 285233 w 604533"/>
              <a:gd name="connsiteY140" fmla="*/ 20432 h 370525"/>
              <a:gd name="connsiteX141" fmla="*/ 288625 w 604533"/>
              <a:gd name="connsiteY141" fmla="*/ 23860 h 370525"/>
              <a:gd name="connsiteX142" fmla="*/ 292053 w 604533"/>
              <a:gd name="connsiteY142" fmla="*/ 28385 h 370525"/>
              <a:gd name="connsiteX143" fmla="*/ 298874 w 604533"/>
              <a:gd name="connsiteY143" fmla="*/ 35207 h 370525"/>
              <a:gd name="connsiteX144" fmla="*/ 304564 w 604533"/>
              <a:gd name="connsiteY144" fmla="*/ 37505 h 370525"/>
              <a:gd name="connsiteX145" fmla="*/ 307957 w 604533"/>
              <a:gd name="connsiteY145" fmla="*/ 39767 h 370525"/>
              <a:gd name="connsiteX146" fmla="*/ 310218 w 604533"/>
              <a:gd name="connsiteY146" fmla="*/ 38636 h 370525"/>
              <a:gd name="connsiteX147" fmla="*/ 309087 w 604533"/>
              <a:gd name="connsiteY147" fmla="*/ 39767 h 370525"/>
              <a:gd name="connsiteX148" fmla="*/ 311385 w 604533"/>
              <a:gd name="connsiteY148" fmla="*/ 42030 h 370525"/>
              <a:gd name="connsiteX149" fmla="*/ 312515 w 604533"/>
              <a:gd name="connsiteY149" fmla="*/ 40898 h 370525"/>
              <a:gd name="connsiteX150" fmla="*/ 313646 w 604533"/>
              <a:gd name="connsiteY150" fmla="*/ 39767 h 370525"/>
              <a:gd name="connsiteX151" fmla="*/ 314777 w 604533"/>
              <a:gd name="connsiteY151" fmla="*/ 39767 h 370525"/>
              <a:gd name="connsiteX152" fmla="*/ 314777 w 604533"/>
              <a:gd name="connsiteY152" fmla="*/ 43161 h 370525"/>
              <a:gd name="connsiteX153" fmla="*/ 317039 w 604533"/>
              <a:gd name="connsiteY153" fmla="*/ 44327 h 370525"/>
              <a:gd name="connsiteX154" fmla="*/ 320467 w 604533"/>
              <a:gd name="connsiteY154" fmla="*/ 43161 h 370525"/>
              <a:gd name="connsiteX155" fmla="*/ 327288 w 604533"/>
              <a:gd name="connsiteY155" fmla="*/ 44327 h 370525"/>
              <a:gd name="connsiteX156" fmla="*/ 328419 w 604533"/>
              <a:gd name="connsiteY156" fmla="*/ 42030 h 370525"/>
              <a:gd name="connsiteX157" fmla="*/ 330680 w 604533"/>
              <a:gd name="connsiteY157" fmla="*/ 43161 h 370525"/>
              <a:gd name="connsiteX158" fmla="*/ 331811 w 604533"/>
              <a:gd name="connsiteY158" fmla="*/ 42030 h 370525"/>
              <a:gd name="connsiteX159" fmla="*/ 332942 w 604533"/>
              <a:gd name="connsiteY159" fmla="*/ 42030 h 370525"/>
              <a:gd name="connsiteX160" fmla="*/ 334108 w 604533"/>
              <a:gd name="connsiteY160" fmla="*/ 42030 h 370525"/>
              <a:gd name="connsiteX161" fmla="*/ 338632 w 604533"/>
              <a:gd name="connsiteY161" fmla="*/ 43161 h 370525"/>
              <a:gd name="connsiteX162" fmla="*/ 339763 w 604533"/>
              <a:gd name="connsiteY162" fmla="*/ 42030 h 370525"/>
              <a:gd name="connsiteX163" fmla="*/ 344322 w 604533"/>
              <a:gd name="connsiteY163" fmla="*/ 42030 h 370525"/>
              <a:gd name="connsiteX164" fmla="*/ 347715 w 604533"/>
              <a:gd name="connsiteY164" fmla="*/ 39767 h 370525"/>
              <a:gd name="connsiteX165" fmla="*/ 351143 w 604533"/>
              <a:gd name="connsiteY165" fmla="*/ 39767 h 370525"/>
              <a:gd name="connsiteX166" fmla="*/ 359094 w 604533"/>
              <a:gd name="connsiteY166" fmla="*/ 40898 h 370525"/>
              <a:gd name="connsiteX167" fmla="*/ 364784 w 604533"/>
              <a:gd name="connsiteY167" fmla="*/ 42030 h 370525"/>
              <a:gd name="connsiteX168" fmla="*/ 370438 w 604533"/>
              <a:gd name="connsiteY168" fmla="*/ 44327 h 370525"/>
              <a:gd name="connsiteX169" fmla="*/ 373866 w 604533"/>
              <a:gd name="connsiteY169" fmla="*/ 44327 h 370525"/>
              <a:gd name="connsiteX170" fmla="*/ 374997 w 604533"/>
              <a:gd name="connsiteY170" fmla="*/ 43161 h 370525"/>
              <a:gd name="connsiteX171" fmla="*/ 377259 w 604533"/>
              <a:gd name="connsiteY171" fmla="*/ 44327 h 370525"/>
              <a:gd name="connsiteX172" fmla="*/ 380687 w 604533"/>
              <a:gd name="connsiteY172" fmla="*/ 45458 h 370525"/>
              <a:gd name="connsiteX173" fmla="*/ 380687 w 604533"/>
              <a:gd name="connsiteY173" fmla="*/ 46590 h 370525"/>
              <a:gd name="connsiteX174" fmla="*/ 384080 w 604533"/>
              <a:gd name="connsiteY174" fmla="*/ 44327 h 370525"/>
              <a:gd name="connsiteX175" fmla="*/ 386377 w 604533"/>
              <a:gd name="connsiteY175" fmla="*/ 44327 h 370525"/>
              <a:gd name="connsiteX176" fmla="*/ 392031 w 604533"/>
              <a:gd name="connsiteY176" fmla="*/ 45458 h 370525"/>
              <a:gd name="connsiteX177" fmla="*/ 406804 w 604533"/>
              <a:gd name="connsiteY177" fmla="*/ 45458 h 370525"/>
              <a:gd name="connsiteX178" fmla="*/ 411363 w 604533"/>
              <a:gd name="connsiteY178" fmla="*/ 44327 h 370525"/>
              <a:gd name="connsiteX179" fmla="*/ 415922 w 604533"/>
              <a:gd name="connsiteY179" fmla="*/ 42030 h 370525"/>
              <a:gd name="connsiteX180" fmla="*/ 419314 w 604533"/>
              <a:gd name="connsiteY180" fmla="*/ 39767 h 370525"/>
              <a:gd name="connsiteX181" fmla="*/ 422742 w 604533"/>
              <a:gd name="connsiteY181" fmla="*/ 39767 h 370525"/>
              <a:gd name="connsiteX182" fmla="*/ 426135 w 604533"/>
              <a:gd name="connsiteY182" fmla="*/ 37505 h 370525"/>
              <a:gd name="connsiteX183" fmla="*/ 430694 w 604533"/>
              <a:gd name="connsiteY183" fmla="*/ 37505 h 370525"/>
              <a:gd name="connsiteX184" fmla="*/ 431825 w 604533"/>
              <a:gd name="connsiteY184" fmla="*/ 36338 h 370525"/>
              <a:gd name="connsiteX185" fmla="*/ 435217 w 604533"/>
              <a:gd name="connsiteY185" fmla="*/ 36338 h 370525"/>
              <a:gd name="connsiteX186" fmla="*/ 440907 w 604533"/>
              <a:gd name="connsiteY186" fmla="*/ 36338 h 370525"/>
              <a:gd name="connsiteX187" fmla="*/ 447728 w 604533"/>
              <a:gd name="connsiteY187" fmla="*/ 38636 h 370525"/>
              <a:gd name="connsiteX188" fmla="*/ 452252 w 604533"/>
              <a:gd name="connsiteY188" fmla="*/ 40898 h 370525"/>
              <a:gd name="connsiteX189" fmla="*/ 456810 w 604533"/>
              <a:gd name="connsiteY189" fmla="*/ 40898 h 370525"/>
              <a:gd name="connsiteX190" fmla="*/ 461369 w 604533"/>
              <a:gd name="connsiteY190" fmla="*/ 42030 h 370525"/>
              <a:gd name="connsiteX191" fmla="*/ 465893 w 604533"/>
              <a:gd name="connsiteY191" fmla="*/ 40898 h 370525"/>
              <a:gd name="connsiteX192" fmla="*/ 467024 w 604533"/>
              <a:gd name="connsiteY192" fmla="*/ 42030 h 370525"/>
              <a:gd name="connsiteX193" fmla="*/ 468190 w 604533"/>
              <a:gd name="connsiteY193" fmla="*/ 42030 h 370525"/>
              <a:gd name="connsiteX194" fmla="*/ 470452 w 604533"/>
              <a:gd name="connsiteY194" fmla="*/ 43161 h 370525"/>
              <a:gd name="connsiteX195" fmla="*/ 472714 w 604533"/>
              <a:gd name="connsiteY195" fmla="*/ 44327 h 370525"/>
              <a:gd name="connsiteX196" fmla="*/ 479534 w 604533"/>
              <a:gd name="connsiteY196" fmla="*/ 45458 h 370525"/>
              <a:gd name="connsiteX197" fmla="*/ 480665 w 604533"/>
              <a:gd name="connsiteY197" fmla="*/ 46590 h 370525"/>
              <a:gd name="connsiteX198" fmla="*/ 482962 w 604533"/>
              <a:gd name="connsiteY198" fmla="*/ 46590 h 370525"/>
              <a:gd name="connsiteX199" fmla="*/ 492045 w 604533"/>
              <a:gd name="connsiteY199" fmla="*/ 48852 h 370525"/>
              <a:gd name="connsiteX200" fmla="*/ 493176 w 604533"/>
              <a:gd name="connsiteY200" fmla="*/ 49983 h 370525"/>
              <a:gd name="connsiteX201" fmla="*/ 494307 w 604533"/>
              <a:gd name="connsiteY201" fmla="*/ 48852 h 370525"/>
              <a:gd name="connsiteX202" fmla="*/ 496568 w 604533"/>
              <a:gd name="connsiteY202" fmla="*/ 48852 h 370525"/>
              <a:gd name="connsiteX203" fmla="*/ 496568 w 604533"/>
              <a:gd name="connsiteY203" fmla="*/ 47721 h 370525"/>
              <a:gd name="connsiteX204" fmla="*/ 504555 w 604533"/>
              <a:gd name="connsiteY204" fmla="*/ 52281 h 370525"/>
              <a:gd name="connsiteX205" fmla="*/ 510210 w 604533"/>
              <a:gd name="connsiteY205" fmla="*/ 53412 h 370525"/>
              <a:gd name="connsiteX206" fmla="*/ 514769 w 604533"/>
              <a:gd name="connsiteY206" fmla="*/ 55674 h 370525"/>
              <a:gd name="connsiteX207" fmla="*/ 518161 w 604533"/>
              <a:gd name="connsiteY207" fmla="*/ 55674 h 370525"/>
              <a:gd name="connsiteX208" fmla="*/ 521589 w 604533"/>
              <a:gd name="connsiteY208" fmla="*/ 60234 h 370525"/>
              <a:gd name="connsiteX209" fmla="*/ 522720 w 604533"/>
              <a:gd name="connsiteY209" fmla="*/ 62496 h 370525"/>
              <a:gd name="connsiteX210" fmla="*/ 524982 w 604533"/>
              <a:gd name="connsiteY210" fmla="*/ 63628 h 370525"/>
              <a:gd name="connsiteX211" fmla="*/ 529541 w 604533"/>
              <a:gd name="connsiteY211" fmla="*/ 67056 h 370525"/>
              <a:gd name="connsiteX212" fmla="*/ 534100 w 604533"/>
              <a:gd name="connsiteY212" fmla="*/ 72712 h 370525"/>
              <a:gd name="connsiteX213" fmla="*/ 535231 w 604533"/>
              <a:gd name="connsiteY213" fmla="*/ 75010 h 370525"/>
              <a:gd name="connsiteX214" fmla="*/ 536362 w 604533"/>
              <a:gd name="connsiteY214" fmla="*/ 76141 h 370525"/>
              <a:gd name="connsiteX215" fmla="*/ 537493 w 604533"/>
              <a:gd name="connsiteY215" fmla="*/ 79535 h 370525"/>
              <a:gd name="connsiteX216" fmla="*/ 539754 w 604533"/>
              <a:gd name="connsiteY216" fmla="*/ 88655 h 370525"/>
              <a:gd name="connsiteX217" fmla="*/ 540885 w 604533"/>
              <a:gd name="connsiteY217" fmla="*/ 90917 h 370525"/>
              <a:gd name="connsiteX218" fmla="*/ 543182 w 604533"/>
              <a:gd name="connsiteY218" fmla="*/ 93179 h 370525"/>
              <a:gd name="connsiteX219" fmla="*/ 545444 w 604533"/>
              <a:gd name="connsiteY219" fmla="*/ 94310 h 370525"/>
              <a:gd name="connsiteX220" fmla="*/ 547706 w 604533"/>
              <a:gd name="connsiteY220" fmla="*/ 96608 h 370525"/>
              <a:gd name="connsiteX221" fmla="*/ 547706 w 604533"/>
              <a:gd name="connsiteY221" fmla="*/ 98870 h 370525"/>
              <a:gd name="connsiteX222" fmla="*/ 550003 w 604533"/>
              <a:gd name="connsiteY222" fmla="*/ 102264 h 370525"/>
              <a:gd name="connsiteX223" fmla="*/ 551134 w 604533"/>
              <a:gd name="connsiteY223" fmla="*/ 102264 h 370525"/>
              <a:gd name="connsiteX224" fmla="*/ 551134 w 604533"/>
              <a:gd name="connsiteY224" fmla="*/ 107955 h 370525"/>
              <a:gd name="connsiteX225" fmla="*/ 552265 w 604533"/>
              <a:gd name="connsiteY225" fmla="*/ 109086 h 370525"/>
              <a:gd name="connsiteX226" fmla="*/ 554527 w 604533"/>
              <a:gd name="connsiteY226" fmla="*/ 111384 h 370525"/>
              <a:gd name="connsiteX227" fmla="*/ 555658 w 604533"/>
              <a:gd name="connsiteY227" fmla="*/ 112515 h 370525"/>
              <a:gd name="connsiteX228" fmla="*/ 555658 w 604533"/>
              <a:gd name="connsiteY228" fmla="*/ 111384 h 370525"/>
              <a:gd name="connsiteX229" fmla="*/ 555658 w 604533"/>
              <a:gd name="connsiteY229" fmla="*/ 114777 h 370525"/>
              <a:gd name="connsiteX230" fmla="*/ 556824 w 604533"/>
              <a:gd name="connsiteY230" fmla="*/ 117040 h 370525"/>
              <a:gd name="connsiteX231" fmla="*/ 556824 w 604533"/>
              <a:gd name="connsiteY231" fmla="*/ 118206 h 370525"/>
              <a:gd name="connsiteX232" fmla="*/ 557955 w 604533"/>
              <a:gd name="connsiteY232" fmla="*/ 119337 h 370525"/>
              <a:gd name="connsiteX233" fmla="*/ 557955 w 604533"/>
              <a:gd name="connsiteY233" fmla="*/ 122731 h 370525"/>
              <a:gd name="connsiteX234" fmla="*/ 559086 w 604533"/>
              <a:gd name="connsiteY234" fmla="*/ 124993 h 370525"/>
              <a:gd name="connsiteX235" fmla="*/ 560217 w 604533"/>
              <a:gd name="connsiteY235" fmla="*/ 128422 h 370525"/>
              <a:gd name="connsiteX236" fmla="*/ 561347 w 604533"/>
              <a:gd name="connsiteY236" fmla="*/ 128422 h 370525"/>
              <a:gd name="connsiteX237" fmla="*/ 561347 w 604533"/>
              <a:gd name="connsiteY237" fmla="*/ 129553 h 370525"/>
              <a:gd name="connsiteX238" fmla="*/ 561347 w 604533"/>
              <a:gd name="connsiteY238" fmla="*/ 134113 h 370525"/>
              <a:gd name="connsiteX239" fmla="*/ 562478 w 604533"/>
              <a:gd name="connsiteY239" fmla="*/ 137506 h 370525"/>
              <a:gd name="connsiteX240" fmla="*/ 563609 w 604533"/>
              <a:gd name="connsiteY240" fmla="*/ 137506 h 370525"/>
              <a:gd name="connsiteX241" fmla="*/ 563609 w 604533"/>
              <a:gd name="connsiteY241" fmla="*/ 144329 h 370525"/>
              <a:gd name="connsiteX242" fmla="*/ 563609 w 604533"/>
              <a:gd name="connsiteY242" fmla="*/ 145460 h 370525"/>
              <a:gd name="connsiteX243" fmla="*/ 564775 w 604533"/>
              <a:gd name="connsiteY243" fmla="*/ 147758 h 370525"/>
              <a:gd name="connsiteX244" fmla="*/ 567037 w 604533"/>
              <a:gd name="connsiteY244" fmla="*/ 147758 h 370525"/>
              <a:gd name="connsiteX245" fmla="*/ 567037 w 604533"/>
              <a:gd name="connsiteY245" fmla="*/ 148889 h 370525"/>
              <a:gd name="connsiteX246" fmla="*/ 565906 w 604533"/>
              <a:gd name="connsiteY246" fmla="*/ 156842 h 370525"/>
              <a:gd name="connsiteX247" fmla="*/ 565906 w 604533"/>
              <a:gd name="connsiteY247" fmla="*/ 159104 h 370525"/>
              <a:gd name="connsiteX248" fmla="*/ 567037 w 604533"/>
              <a:gd name="connsiteY248" fmla="*/ 160236 h 370525"/>
              <a:gd name="connsiteX249" fmla="*/ 567037 w 604533"/>
              <a:gd name="connsiteY249" fmla="*/ 163664 h 370525"/>
              <a:gd name="connsiteX250" fmla="*/ 568168 w 604533"/>
              <a:gd name="connsiteY250" fmla="*/ 165927 h 370525"/>
              <a:gd name="connsiteX251" fmla="*/ 569299 w 604533"/>
              <a:gd name="connsiteY251" fmla="*/ 165927 h 370525"/>
              <a:gd name="connsiteX252" fmla="*/ 569299 w 604533"/>
              <a:gd name="connsiteY252" fmla="*/ 167058 h 370525"/>
              <a:gd name="connsiteX253" fmla="*/ 569299 w 604533"/>
              <a:gd name="connsiteY253" fmla="*/ 178440 h 370525"/>
              <a:gd name="connsiteX254" fmla="*/ 570430 w 604533"/>
              <a:gd name="connsiteY254" fmla="*/ 180703 h 370525"/>
              <a:gd name="connsiteX255" fmla="*/ 571596 w 604533"/>
              <a:gd name="connsiteY255" fmla="*/ 181834 h 370525"/>
              <a:gd name="connsiteX256" fmla="*/ 572727 w 604533"/>
              <a:gd name="connsiteY256" fmla="*/ 180703 h 370525"/>
              <a:gd name="connsiteX257" fmla="*/ 573858 w 604533"/>
              <a:gd name="connsiteY257" fmla="*/ 180703 h 370525"/>
              <a:gd name="connsiteX258" fmla="*/ 573858 w 604533"/>
              <a:gd name="connsiteY258" fmla="*/ 184096 h 370525"/>
              <a:gd name="connsiteX259" fmla="*/ 573858 w 604533"/>
              <a:gd name="connsiteY259" fmla="*/ 187525 h 370525"/>
              <a:gd name="connsiteX260" fmla="*/ 573858 w 604533"/>
              <a:gd name="connsiteY260" fmla="*/ 188656 h 370525"/>
              <a:gd name="connsiteX261" fmla="*/ 573858 w 604533"/>
              <a:gd name="connsiteY261" fmla="*/ 190918 h 370525"/>
              <a:gd name="connsiteX262" fmla="*/ 574989 w 604533"/>
              <a:gd name="connsiteY262" fmla="*/ 195478 h 370525"/>
              <a:gd name="connsiteX263" fmla="*/ 578417 w 604533"/>
              <a:gd name="connsiteY263" fmla="*/ 195478 h 370525"/>
              <a:gd name="connsiteX264" fmla="*/ 579548 w 604533"/>
              <a:gd name="connsiteY264" fmla="*/ 198872 h 370525"/>
              <a:gd name="connsiteX265" fmla="*/ 580679 w 604533"/>
              <a:gd name="connsiteY265" fmla="*/ 198872 h 370525"/>
              <a:gd name="connsiteX266" fmla="*/ 580679 w 604533"/>
              <a:gd name="connsiteY266" fmla="*/ 200038 h 370525"/>
              <a:gd name="connsiteX267" fmla="*/ 581810 w 604533"/>
              <a:gd name="connsiteY267" fmla="*/ 202301 h 370525"/>
              <a:gd name="connsiteX268" fmla="*/ 580679 w 604533"/>
              <a:gd name="connsiteY268" fmla="*/ 206861 h 370525"/>
              <a:gd name="connsiteX269" fmla="*/ 581810 w 604533"/>
              <a:gd name="connsiteY269" fmla="*/ 210254 h 370525"/>
              <a:gd name="connsiteX270" fmla="*/ 581810 w 604533"/>
              <a:gd name="connsiteY270" fmla="*/ 211385 h 370525"/>
              <a:gd name="connsiteX271" fmla="*/ 582940 w 604533"/>
              <a:gd name="connsiteY271" fmla="*/ 211385 h 370525"/>
              <a:gd name="connsiteX272" fmla="*/ 582940 w 604533"/>
              <a:gd name="connsiteY272" fmla="*/ 214814 h 370525"/>
              <a:gd name="connsiteX273" fmla="*/ 582940 w 604533"/>
              <a:gd name="connsiteY273" fmla="*/ 223899 h 370525"/>
              <a:gd name="connsiteX274" fmla="*/ 582940 w 604533"/>
              <a:gd name="connsiteY274" fmla="*/ 225030 h 370525"/>
              <a:gd name="connsiteX275" fmla="*/ 584071 w 604533"/>
              <a:gd name="connsiteY275" fmla="*/ 232983 h 370525"/>
              <a:gd name="connsiteX276" fmla="*/ 584071 w 604533"/>
              <a:gd name="connsiteY276" fmla="*/ 231852 h 370525"/>
              <a:gd name="connsiteX277" fmla="*/ 585202 w 604533"/>
              <a:gd name="connsiteY277" fmla="*/ 232983 h 370525"/>
              <a:gd name="connsiteX278" fmla="*/ 585202 w 604533"/>
              <a:gd name="connsiteY278" fmla="*/ 234114 h 370525"/>
              <a:gd name="connsiteX279" fmla="*/ 586368 w 604533"/>
              <a:gd name="connsiteY279" fmla="*/ 237543 h 370525"/>
              <a:gd name="connsiteX280" fmla="*/ 587499 w 604533"/>
              <a:gd name="connsiteY280" fmla="*/ 239806 h 370525"/>
              <a:gd name="connsiteX281" fmla="*/ 588630 w 604533"/>
              <a:gd name="connsiteY281" fmla="*/ 239806 h 370525"/>
              <a:gd name="connsiteX282" fmla="*/ 589761 w 604533"/>
              <a:gd name="connsiteY282" fmla="*/ 240937 h 370525"/>
              <a:gd name="connsiteX283" fmla="*/ 593154 w 604533"/>
              <a:gd name="connsiteY283" fmla="*/ 240937 h 370525"/>
              <a:gd name="connsiteX284" fmla="*/ 593154 w 604533"/>
              <a:gd name="connsiteY284" fmla="*/ 242068 h 370525"/>
              <a:gd name="connsiteX285" fmla="*/ 594320 w 604533"/>
              <a:gd name="connsiteY285" fmla="*/ 251188 h 370525"/>
              <a:gd name="connsiteX286" fmla="*/ 594320 w 604533"/>
              <a:gd name="connsiteY286" fmla="*/ 254581 h 370525"/>
              <a:gd name="connsiteX287" fmla="*/ 593154 w 604533"/>
              <a:gd name="connsiteY287" fmla="*/ 255712 h 370525"/>
              <a:gd name="connsiteX288" fmla="*/ 594320 w 604533"/>
              <a:gd name="connsiteY288" fmla="*/ 260272 h 370525"/>
              <a:gd name="connsiteX289" fmla="*/ 595451 w 604533"/>
              <a:gd name="connsiteY289" fmla="*/ 263666 h 370525"/>
              <a:gd name="connsiteX290" fmla="*/ 596582 w 604533"/>
              <a:gd name="connsiteY290" fmla="*/ 264797 h 370525"/>
              <a:gd name="connsiteX291" fmla="*/ 597713 w 604533"/>
              <a:gd name="connsiteY291" fmla="*/ 264797 h 370525"/>
              <a:gd name="connsiteX292" fmla="*/ 598844 w 604533"/>
              <a:gd name="connsiteY292" fmla="*/ 264797 h 370525"/>
              <a:gd name="connsiteX293" fmla="*/ 599975 w 604533"/>
              <a:gd name="connsiteY293" fmla="*/ 264797 h 370525"/>
              <a:gd name="connsiteX294" fmla="*/ 601141 w 604533"/>
              <a:gd name="connsiteY294" fmla="*/ 265928 h 370525"/>
              <a:gd name="connsiteX295" fmla="*/ 602272 w 604533"/>
              <a:gd name="connsiteY295" fmla="*/ 270488 h 370525"/>
              <a:gd name="connsiteX296" fmla="*/ 604533 w 604533"/>
              <a:gd name="connsiteY296" fmla="*/ 277311 h 370525"/>
              <a:gd name="connsiteX297" fmla="*/ 604533 w 604533"/>
              <a:gd name="connsiteY297" fmla="*/ 280739 h 370525"/>
              <a:gd name="connsiteX298" fmla="*/ 604533 w 604533"/>
              <a:gd name="connsiteY298" fmla="*/ 283002 h 370525"/>
              <a:gd name="connsiteX299" fmla="*/ 604533 w 604533"/>
              <a:gd name="connsiteY299" fmla="*/ 285264 h 370525"/>
              <a:gd name="connsiteX300" fmla="*/ 603403 w 604533"/>
              <a:gd name="connsiteY300" fmla="*/ 286395 h 370525"/>
              <a:gd name="connsiteX301" fmla="*/ 601141 w 604533"/>
              <a:gd name="connsiteY301" fmla="*/ 287526 h 370525"/>
              <a:gd name="connsiteX302" fmla="*/ 597713 w 604533"/>
              <a:gd name="connsiteY302" fmla="*/ 288693 h 370525"/>
              <a:gd name="connsiteX303" fmla="*/ 596582 w 604533"/>
              <a:gd name="connsiteY303" fmla="*/ 288693 h 370525"/>
              <a:gd name="connsiteX304" fmla="*/ 595451 w 604533"/>
              <a:gd name="connsiteY304" fmla="*/ 288693 h 370525"/>
              <a:gd name="connsiteX305" fmla="*/ 593154 w 604533"/>
              <a:gd name="connsiteY305" fmla="*/ 290955 h 370525"/>
              <a:gd name="connsiteX306" fmla="*/ 589761 w 604533"/>
              <a:gd name="connsiteY306" fmla="*/ 292086 h 370525"/>
              <a:gd name="connsiteX307" fmla="*/ 588630 w 604533"/>
              <a:gd name="connsiteY307" fmla="*/ 292086 h 370525"/>
              <a:gd name="connsiteX308" fmla="*/ 584071 w 604533"/>
              <a:gd name="connsiteY308" fmla="*/ 287526 h 370525"/>
              <a:gd name="connsiteX309" fmla="*/ 582940 w 604533"/>
              <a:gd name="connsiteY309" fmla="*/ 287526 h 370525"/>
              <a:gd name="connsiteX310" fmla="*/ 581810 w 604533"/>
              <a:gd name="connsiteY310" fmla="*/ 288693 h 370525"/>
              <a:gd name="connsiteX311" fmla="*/ 580679 w 604533"/>
              <a:gd name="connsiteY311" fmla="*/ 288693 h 370525"/>
              <a:gd name="connsiteX312" fmla="*/ 579548 w 604533"/>
              <a:gd name="connsiteY312" fmla="*/ 293217 h 370525"/>
              <a:gd name="connsiteX313" fmla="*/ 577251 w 604533"/>
              <a:gd name="connsiteY313" fmla="*/ 293217 h 370525"/>
              <a:gd name="connsiteX314" fmla="*/ 574989 w 604533"/>
              <a:gd name="connsiteY314" fmla="*/ 296646 h 370525"/>
              <a:gd name="connsiteX315" fmla="*/ 573858 w 604533"/>
              <a:gd name="connsiteY315" fmla="*/ 296646 h 370525"/>
              <a:gd name="connsiteX316" fmla="*/ 571596 w 604533"/>
              <a:gd name="connsiteY316" fmla="*/ 297777 h 370525"/>
              <a:gd name="connsiteX317" fmla="*/ 567037 w 604533"/>
              <a:gd name="connsiteY317" fmla="*/ 296646 h 370525"/>
              <a:gd name="connsiteX318" fmla="*/ 565906 w 604533"/>
              <a:gd name="connsiteY318" fmla="*/ 296646 h 370525"/>
              <a:gd name="connsiteX319" fmla="*/ 564775 w 604533"/>
              <a:gd name="connsiteY319" fmla="*/ 294349 h 370525"/>
              <a:gd name="connsiteX320" fmla="*/ 563609 w 604533"/>
              <a:gd name="connsiteY320" fmla="*/ 290955 h 370525"/>
              <a:gd name="connsiteX321" fmla="*/ 562478 w 604533"/>
              <a:gd name="connsiteY321" fmla="*/ 290955 h 370525"/>
              <a:gd name="connsiteX322" fmla="*/ 561347 w 604533"/>
              <a:gd name="connsiteY322" fmla="*/ 293217 h 370525"/>
              <a:gd name="connsiteX323" fmla="*/ 556824 w 604533"/>
              <a:gd name="connsiteY323" fmla="*/ 293217 h 370525"/>
              <a:gd name="connsiteX324" fmla="*/ 553396 w 604533"/>
              <a:gd name="connsiteY324" fmla="*/ 295480 h 370525"/>
              <a:gd name="connsiteX325" fmla="*/ 544313 w 604533"/>
              <a:gd name="connsiteY325" fmla="*/ 295480 h 370525"/>
              <a:gd name="connsiteX326" fmla="*/ 542052 w 604533"/>
              <a:gd name="connsiteY326" fmla="*/ 294349 h 370525"/>
              <a:gd name="connsiteX327" fmla="*/ 538624 w 604533"/>
              <a:gd name="connsiteY327" fmla="*/ 289824 h 370525"/>
              <a:gd name="connsiteX328" fmla="*/ 536362 w 604533"/>
              <a:gd name="connsiteY328" fmla="*/ 288693 h 370525"/>
              <a:gd name="connsiteX329" fmla="*/ 532934 w 604533"/>
              <a:gd name="connsiteY329" fmla="*/ 286395 h 370525"/>
              <a:gd name="connsiteX330" fmla="*/ 531803 w 604533"/>
              <a:gd name="connsiteY330" fmla="*/ 286395 h 370525"/>
              <a:gd name="connsiteX331" fmla="*/ 528410 w 604533"/>
              <a:gd name="connsiteY331" fmla="*/ 285264 h 370525"/>
              <a:gd name="connsiteX332" fmla="*/ 526113 w 604533"/>
              <a:gd name="connsiteY332" fmla="*/ 285264 h 370525"/>
              <a:gd name="connsiteX333" fmla="*/ 526113 w 604533"/>
              <a:gd name="connsiteY333" fmla="*/ 284133 h 370525"/>
              <a:gd name="connsiteX334" fmla="*/ 524982 w 604533"/>
              <a:gd name="connsiteY334" fmla="*/ 285264 h 370525"/>
              <a:gd name="connsiteX335" fmla="*/ 522720 w 604533"/>
              <a:gd name="connsiteY335" fmla="*/ 284133 h 370525"/>
              <a:gd name="connsiteX336" fmla="*/ 521589 w 604533"/>
              <a:gd name="connsiteY336" fmla="*/ 284133 h 370525"/>
              <a:gd name="connsiteX337" fmla="*/ 520459 w 604533"/>
              <a:gd name="connsiteY337" fmla="*/ 285264 h 370525"/>
              <a:gd name="connsiteX338" fmla="*/ 519328 w 604533"/>
              <a:gd name="connsiteY338" fmla="*/ 285264 h 370525"/>
              <a:gd name="connsiteX339" fmla="*/ 518161 w 604533"/>
              <a:gd name="connsiteY339" fmla="*/ 285264 h 370525"/>
              <a:gd name="connsiteX340" fmla="*/ 517031 w 604533"/>
              <a:gd name="connsiteY340" fmla="*/ 284133 h 370525"/>
              <a:gd name="connsiteX341" fmla="*/ 517031 w 604533"/>
              <a:gd name="connsiteY341" fmla="*/ 285264 h 370525"/>
              <a:gd name="connsiteX342" fmla="*/ 515900 w 604533"/>
              <a:gd name="connsiteY342" fmla="*/ 284133 h 370525"/>
              <a:gd name="connsiteX343" fmla="*/ 513638 w 604533"/>
              <a:gd name="connsiteY343" fmla="*/ 284133 h 370525"/>
              <a:gd name="connsiteX344" fmla="*/ 512507 w 604533"/>
              <a:gd name="connsiteY344" fmla="*/ 284133 h 370525"/>
              <a:gd name="connsiteX345" fmla="*/ 511341 w 604533"/>
              <a:gd name="connsiteY345" fmla="*/ 283002 h 370525"/>
              <a:gd name="connsiteX346" fmla="*/ 511341 w 604533"/>
              <a:gd name="connsiteY346" fmla="*/ 284133 h 370525"/>
              <a:gd name="connsiteX347" fmla="*/ 510210 w 604533"/>
              <a:gd name="connsiteY347" fmla="*/ 284133 h 370525"/>
              <a:gd name="connsiteX348" fmla="*/ 509079 w 604533"/>
              <a:gd name="connsiteY348" fmla="*/ 284133 h 370525"/>
              <a:gd name="connsiteX349" fmla="*/ 507948 w 604533"/>
              <a:gd name="connsiteY349" fmla="*/ 284133 h 370525"/>
              <a:gd name="connsiteX350" fmla="*/ 506817 w 604533"/>
              <a:gd name="connsiteY350" fmla="*/ 286395 h 370525"/>
              <a:gd name="connsiteX351" fmla="*/ 505686 w 604533"/>
              <a:gd name="connsiteY351" fmla="*/ 286395 h 370525"/>
              <a:gd name="connsiteX352" fmla="*/ 505686 w 604533"/>
              <a:gd name="connsiteY352" fmla="*/ 285264 h 370525"/>
              <a:gd name="connsiteX353" fmla="*/ 502258 w 604533"/>
              <a:gd name="connsiteY353" fmla="*/ 285264 h 370525"/>
              <a:gd name="connsiteX354" fmla="*/ 501127 w 604533"/>
              <a:gd name="connsiteY354" fmla="*/ 284133 h 370525"/>
              <a:gd name="connsiteX355" fmla="*/ 501127 w 604533"/>
              <a:gd name="connsiteY355" fmla="*/ 283002 h 370525"/>
              <a:gd name="connsiteX356" fmla="*/ 498866 w 604533"/>
              <a:gd name="connsiteY356" fmla="*/ 280739 h 370525"/>
              <a:gd name="connsiteX357" fmla="*/ 496568 w 604533"/>
              <a:gd name="connsiteY357" fmla="*/ 280739 h 370525"/>
              <a:gd name="connsiteX358" fmla="*/ 495438 w 604533"/>
              <a:gd name="connsiteY358" fmla="*/ 280739 h 370525"/>
              <a:gd name="connsiteX359" fmla="*/ 493176 w 604533"/>
              <a:gd name="connsiteY359" fmla="*/ 279573 h 370525"/>
              <a:gd name="connsiteX360" fmla="*/ 489783 w 604533"/>
              <a:gd name="connsiteY360" fmla="*/ 278442 h 370525"/>
              <a:gd name="connsiteX361" fmla="*/ 488617 w 604533"/>
              <a:gd name="connsiteY361" fmla="*/ 278442 h 370525"/>
              <a:gd name="connsiteX362" fmla="*/ 488617 w 604533"/>
              <a:gd name="connsiteY362" fmla="*/ 279573 h 370525"/>
              <a:gd name="connsiteX363" fmla="*/ 487486 w 604533"/>
              <a:gd name="connsiteY363" fmla="*/ 279573 h 370525"/>
              <a:gd name="connsiteX364" fmla="*/ 485224 w 604533"/>
              <a:gd name="connsiteY364" fmla="*/ 278442 h 370525"/>
              <a:gd name="connsiteX365" fmla="*/ 481796 w 604533"/>
              <a:gd name="connsiteY365" fmla="*/ 281870 h 370525"/>
              <a:gd name="connsiteX366" fmla="*/ 480665 w 604533"/>
              <a:gd name="connsiteY366" fmla="*/ 283002 h 370525"/>
              <a:gd name="connsiteX367" fmla="*/ 479534 w 604533"/>
              <a:gd name="connsiteY367" fmla="*/ 283002 h 370525"/>
              <a:gd name="connsiteX368" fmla="*/ 478403 w 604533"/>
              <a:gd name="connsiteY368" fmla="*/ 283002 h 370525"/>
              <a:gd name="connsiteX369" fmla="*/ 470452 w 604533"/>
              <a:gd name="connsiteY369" fmla="*/ 284133 h 370525"/>
              <a:gd name="connsiteX370" fmla="*/ 469321 w 604533"/>
              <a:gd name="connsiteY370" fmla="*/ 285264 h 370525"/>
              <a:gd name="connsiteX371" fmla="*/ 456810 w 604533"/>
              <a:gd name="connsiteY371" fmla="*/ 285264 h 370525"/>
              <a:gd name="connsiteX372" fmla="*/ 442038 w 604533"/>
              <a:gd name="connsiteY372" fmla="*/ 286395 h 370525"/>
              <a:gd name="connsiteX373" fmla="*/ 438645 w 604533"/>
              <a:gd name="connsiteY373" fmla="*/ 285264 h 370525"/>
              <a:gd name="connsiteX374" fmla="*/ 436348 w 604533"/>
              <a:gd name="connsiteY374" fmla="*/ 285264 h 370525"/>
              <a:gd name="connsiteX375" fmla="*/ 431825 w 604533"/>
              <a:gd name="connsiteY375" fmla="*/ 284133 h 370525"/>
              <a:gd name="connsiteX376" fmla="*/ 430694 w 604533"/>
              <a:gd name="connsiteY376" fmla="*/ 283002 h 370525"/>
              <a:gd name="connsiteX377" fmla="*/ 430694 w 604533"/>
              <a:gd name="connsiteY377" fmla="*/ 281870 h 370525"/>
              <a:gd name="connsiteX378" fmla="*/ 430694 w 604533"/>
              <a:gd name="connsiteY378" fmla="*/ 279573 h 370525"/>
              <a:gd name="connsiteX379" fmla="*/ 426135 w 604533"/>
              <a:gd name="connsiteY379" fmla="*/ 278442 h 370525"/>
              <a:gd name="connsiteX380" fmla="*/ 423873 w 604533"/>
              <a:gd name="connsiteY380" fmla="*/ 276179 h 370525"/>
              <a:gd name="connsiteX381" fmla="*/ 421576 w 604533"/>
              <a:gd name="connsiteY381" fmla="*/ 271619 h 370525"/>
              <a:gd name="connsiteX382" fmla="*/ 421576 w 604533"/>
              <a:gd name="connsiteY382" fmla="*/ 272751 h 370525"/>
              <a:gd name="connsiteX383" fmla="*/ 420445 w 604533"/>
              <a:gd name="connsiteY383" fmla="*/ 272751 h 370525"/>
              <a:gd name="connsiteX384" fmla="*/ 420445 w 604533"/>
              <a:gd name="connsiteY384" fmla="*/ 271619 h 370525"/>
              <a:gd name="connsiteX385" fmla="*/ 419314 w 604533"/>
              <a:gd name="connsiteY385" fmla="*/ 271619 h 370525"/>
              <a:gd name="connsiteX386" fmla="*/ 418183 w 604533"/>
              <a:gd name="connsiteY386" fmla="*/ 272751 h 370525"/>
              <a:gd name="connsiteX387" fmla="*/ 415922 w 604533"/>
              <a:gd name="connsiteY387" fmla="*/ 273917 h 370525"/>
              <a:gd name="connsiteX388" fmla="*/ 414755 w 604533"/>
              <a:gd name="connsiteY388" fmla="*/ 273917 h 370525"/>
              <a:gd name="connsiteX389" fmla="*/ 413624 w 604533"/>
              <a:gd name="connsiteY389" fmla="*/ 275048 h 370525"/>
              <a:gd name="connsiteX390" fmla="*/ 411363 w 604533"/>
              <a:gd name="connsiteY390" fmla="*/ 275048 h 370525"/>
              <a:gd name="connsiteX391" fmla="*/ 410232 w 604533"/>
              <a:gd name="connsiteY391" fmla="*/ 275048 h 370525"/>
              <a:gd name="connsiteX392" fmla="*/ 407970 w 604533"/>
              <a:gd name="connsiteY392" fmla="*/ 275048 h 370525"/>
              <a:gd name="connsiteX393" fmla="*/ 403411 w 604533"/>
              <a:gd name="connsiteY393" fmla="*/ 276179 h 370525"/>
              <a:gd name="connsiteX394" fmla="*/ 396590 w 604533"/>
              <a:gd name="connsiteY394" fmla="*/ 276179 h 370525"/>
              <a:gd name="connsiteX395" fmla="*/ 395459 w 604533"/>
              <a:gd name="connsiteY395" fmla="*/ 276179 h 370525"/>
              <a:gd name="connsiteX396" fmla="*/ 390901 w 604533"/>
              <a:gd name="connsiteY396" fmla="*/ 277311 h 370525"/>
              <a:gd name="connsiteX397" fmla="*/ 389770 w 604533"/>
              <a:gd name="connsiteY397" fmla="*/ 271619 h 370525"/>
              <a:gd name="connsiteX398" fmla="*/ 387508 w 604533"/>
              <a:gd name="connsiteY398" fmla="*/ 270488 h 370525"/>
              <a:gd name="connsiteX399" fmla="*/ 384080 w 604533"/>
              <a:gd name="connsiteY399" fmla="*/ 269357 h 370525"/>
              <a:gd name="connsiteX400" fmla="*/ 382949 w 604533"/>
              <a:gd name="connsiteY400" fmla="*/ 269357 h 370525"/>
              <a:gd name="connsiteX401" fmla="*/ 382949 w 604533"/>
              <a:gd name="connsiteY401" fmla="*/ 267095 h 370525"/>
              <a:gd name="connsiteX402" fmla="*/ 382949 w 604533"/>
              <a:gd name="connsiteY402" fmla="*/ 265928 h 370525"/>
              <a:gd name="connsiteX403" fmla="*/ 382949 w 604533"/>
              <a:gd name="connsiteY403" fmla="*/ 264797 h 370525"/>
              <a:gd name="connsiteX404" fmla="*/ 385211 w 604533"/>
              <a:gd name="connsiteY404" fmla="*/ 261404 h 370525"/>
              <a:gd name="connsiteX405" fmla="*/ 385211 w 604533"/>
              <a:gd name="connsiteY405" fmla="*/ 255712 h 370525"/>
              <a:gd name="connsiteX406" fmla="*/ 385211 w 604533"/>
              <a:gd name="connsiteY406" fmla="*/ 254581 h 370525"/>
              <a:gd name="connsiteX407" fmla="*/ 382949 w 604533"/>
              <a:gd name="connsiteY407" fmla="*/ 252319 h 370525"/>
              <a:gd name="connsiteX408" fmla="*/ 380687 w 604533"/>
              <a:gd name="connsiteY408" fmla="*/ 250021 h 370525"/>
              <a:gd name="connsiteX409" fmla="*/ 374997 w 604533"/>
              <a:gd name="connsiteY409" fmla="*/ 253450 h 370525"/>
              <a:gd name="connsiteX410" fmla="*/ 371605 w 604533"/>
              <a:gd name="connsiteY410" fmla="*/ 254581 h 370525"/>
              <a:gd name="connsiteX411" fmla="*/ 365915 w 604533"/>
              <a:gd name="connsiteY411" fmla="*/ 252319 h 370525"/>
              <a:gd name="connsiteX412" fmla="*/ 360225 w 604533"/>
              <a:gd name="connsiteY412" fmla="*/ 263666 h 370525"/>
              <a:gd name="connsiteX413" fmla="*/ 355666 w 604533"/>
              <a:gd name="connsiteY413" fmla="*/ 263666 h 370525"/>
              <a:gd name="connsiteX414" fmla="*/ 348881 w 604533"/>
              <a:gd name="connsiteY414" fmla="*/ 262535 h 370525"/>
              <a:gd name="connsiteX415" fmla="*/ 347715 w 604533"/>
              <a:gd name="connsiteY415" fmla="*/ 268226 h 370525"/>
              <a:gd name="connsiteX416" fmla="*/ 347715 w 604533"/>
              <a:gd name="connsiteY416" fmla="*/ 270488 h 370525"/>
              <a:gd name="connsiteX417" fmla="*/ 344322 w 604533"/>
              <a:gd name="connsiteY417" fmla="*/ 276179 h 370525"/>
              <a:gd name="connsiteX418" fmla="*/ 343191 w 604533"/>
              <a:gd name="connsiteY418" fmla="*/ 278442 h 370525"/>
              <a:gd name="connsiteX419" fmla="*/ 343191 w 604533"/>
              <a:gd name="connsiteY419" fmla="*/ 280739 h 370525"/>
              <a:gd name="connsiteX420" fmla="*/ 344322 w 604533"/>
              <a:gd name="connsiteY420" fmla="*/ 284133 h 370525"/>
              <a:gd name="connsiteX421" fmla="*/ 344322 w 604533"/>
              <a:gd name="connsiteY421" fmla="*/ 287526 h 370525"/>
              <a:gd name="connsiteX422" fmla="*/ 345453 w 604533"/>
              <a:gd name="connsiteY422" fmla="*/ 287526 h 370525"/>
              <a:gd name="connsiteX423" fmla="*/ 348881 w 604533"/>
              <a:gd name="connsiteY423" fmla="*/ 289824 h 370525"/>
              <a:gd name="connsiteX424" fmla="*/ 351143 w 604533"/>
              <a:gd name="connsiteY424" fmla="*/ 290955 h 370525"/>
              <a:gd name="connsiteX425" fmla="*/ 352273 w 604533"/>
              <a:gd name="connsiteY425" fmla="*/ 294349 h 370525"/>
              <a:gd name="connsiteX426" fmla="*/ 353404 w 604533"/>
              <a:gd name="connsiteY426" fmla="*/ 295480 h 370525"/>
              <a:gd name="connsiteX427" fmla="*/ 355666 w 604533"/>
              <a:gd name="connsiteY427" fmla="*/ 296646 h 370525"/>
              <a:gd name="connsiteX428" fmla="*/ 356832 w 604533"/>
              <a:gd name="connsiteY428" fmla="*/ 296646 h 370525"/>
              <a:gd name="connsiteX429" fmla="*/ 357963 w 604533"/>
              <a:gd name="connsiteY429" fmla="*/ 297777 h 370525"/>
              <a:gd name="connsiteX430" fmla="*/ 357963 w 604533"/>
              <a:gd name="connsiteY430" fmla="*/ 304600 h 370525"/>
              <a:gd name="connsiteX431" fmla="*/ 359094 w 604533"/>
              <a:gd name="connsiteY431" fmla="*/ 309124 h 370525"/>
              <a:gd name="connsiteX432" fmla="*/ 359094 w 604533"/>
              <a:gd name="connsiteY432" fmla="*/ 310255 h 370525"/>
              <a:gd name="connsiteX433" fmla="*/ 356832 w 604533"/>
              <a:gd name="connsiteY433" fmla="*/ 309124 h 370525"/>
              <a:gd name="connsiteX434" fmla="*/ 355666 w 604533"/>
              <a:gd name="connsiteY434" fmla="*/ 310255 h 370525"/>
              <a:gd name="connsiteX435" fmla="*/ 353404 w 604533"/>
              <a:gd name="connsiteY435" fmla="*/ 306862 h 370525"/>
              <a:gd name="connsiteX436" fmla="*/ 347715 w 604533"/>
              <a:gd name="connsiteY436" fmla="*/ 304600 h 370525"/>
              <a:gd name="connsiteX437" fmla="*/ 346584 w 604533"/>
              <a:gd name="connsiteY437" fmla="*/ 303469 h 370525"/>
              <a:gd name="connsiteX438" fmla="*/ 344322 w 604533"/>
              <a:gd name="connsiteY438" fmla="*/ 304600 h 370525"/>
              <a:gd name="connsiteX439" fmla="*/ 345453 w 604533"/>
              <a:gd name="connsiteY439" fmla="*/ 306862 h 370525"/>
              <a:gd name="connsiteX440" fmla="*/ 342060 w 604533"/>
              <a:gd name="connsiteY440" fmla="*/ 313684 h 370525"/>
              <a:gd name="connsiteX441" fmla="*/ 340929 w 604533"/>
              <a:gd name="connsiteY441" fmla="*/ 321638 h 370525"/>
              <a:gd name="connsiteX442" fmla="*/ 338632 w 604533"/>
              <a:gd name="connsiteY442" fmla="*/ 323900 h 370525"/>
              <a:gd name="connsiteX443" fmla="*/ 340929 w 604533"/>
              <a:gd name="connsiteY443" fmla="*/ 327329 h 370525"/>
              <a:gd name="connsiteX444" fmla="*/ 343191 w 604533"/>
              <a:gd name="connsiteY444" fmla="*/ 328460 h 370525"/>
              <a:gd name="connsiteX445" fmla="*/ 344322 w 604533"/>
              <a:gd name="connsiteY445" fmla="*/ 328460 h 370525"/>
              <a:gd name="connsiteX446" fmla="*/ 344322 w 604533"/>
              <a:gd name="connsiteY446" fmla="*/ 329591 h 370525"/>
              <a:gd name="connsiteX447" fmla="*/ 345453 w 604533"/>
              <a:gd name="connsiteY447" fmla="*/ 329591 h 370525"/>
              <a:gd name="connsiteX448" fmla="*/ 346584 w 604533"/>
              <a:gd name="connsiteY448" fmla="*/ 330722 h 370525"/>
              <a:gd name="connsiteX449" fmla="*/ 347715 w 604533"/>
              <a:gd name="connsiteY449" fmla="*/ 331854 h 370525"/>
              <a:gd name="connsiteX450" fmla="*/ 348881 w 604533"/>
              <a:gd name="connsiteY450" fmla="*/ 335282 h 370525"/>
              <a:gd name="connsiteX451" fmla="*/ 347715 w 604533"/>
              <a:gd name="connsiteY451" fmla="*/ 342105 h 370525"/>
              <a:gd name="connsiteX452" fmla="*/ 346584 w 604533"/>
              <a:gd name="connsiteY452" fmla="*/ 343236 h 370525"/>
              <a:gd name="connsiteX453" fmla="*/ 343191 w 604533"/>
              <a:gd name="connsiteY453" fmla="*/ 344367 h 370525"/>
              <a:gd name="connsiteX454" fmla="*/ 340929 w 604533"/>
              <a:gd name="connsiteY454" fmla="*/ 346629 h 370525"/>
              <a:gd name="connsiteX455" fmla="*/ 338632 w 604533"/>
              <a:gd name="connsiteY455" fmla="*/ 346629 h 370525"/>
              <a:gd name="connsiteX456" fmla="*/ 337501 w 604533"/>
              <a:gd name="connsiteY456" fmla="*/ 347796 h 370525"/>
              <a:gd name="connsiteX457" fmla="*/ 336370 w 604533"/>
              <a:gd name="connsiteY457" fmla="*/ 348927 h 370525"/>
              <a:gd name="connsiteX458" fmla="*/ 337501 w 604533"/>
              <a:gd name="connsiteY458" fmla="*/ 351189 h 370525"/>
              <a:gd name="connsiteX459" fmla="*/ 337501 w 604533"/>
              <a:gd name="connsiteY459" fmla="*/ 352320 h 370525"/>
              <a:gd name="connsiteX460" fmla="*/ 330680 w 604533"/>
              <a:gd name="connsiteY460" fmla="*/ 362536 h 370525"/>
              <a:gd name="connsiteX461" fmla="*/ 329550 w 604533"/>
              <a:gd name="connsiteY461" fmla="*/ 362536 h 370525"/>
              <a:gd name="connsiteX462" fmla="*/ 326122 w 604533"/>
              <a:gd name="connsiteY462" fmla="*/ 362536 h 370525"/>
              <a:gd name="connsiteX463" fmla="*/ 322729 w 604533"/>
              <a:gd name="connsiteY463" fmla="*/ 361405 h 370525"/>
              <a:gd name="connsiteX464" fmla="*/ 317039 w 604533"/>
              <a:gd name="connsiteY464" fmla="*/ 361405 h 370525"/>
              <a:gd name="connsiteX465" fmla="*/ 313646 w 604533"/>
              <a:gd name="connsiteY465" fmla="*/ 370525 h 370525"/>
              <a:gd name="connsiteX466" fmla="*/ 312515 w 604533"/>
              <a:gd name="connsiteY466" fmla="*/ 370525 h 370525"/>
              <a:gd name="connsiteX467" fmla="*/ 307957 w 604533"/>
              <a:gd name="connsiteY467" fmla="*/ 368227 h 370525"/>
              <a:gd name="connsiteX468" fmla="*/ 304564 w 604533"/>
              <a:gd name="connsiteY468" fmla="*/ 362536 h 370525"/>
              <a:gd name="connsiteX469" fmla="*/ 305695 w 604533"/>
              <a:gd name="connsiteY469" fmla="*/ 359143 h 370525"/>
              <a:gd name="connsiteX470" fmla="*/ 305695 w 604533"/>
              <a:gd name="connsiteY470" fmla="*/ 356880 h 370525"/>
              <a:gd name="connsiteX471" fmla="*/ 307957 w 604533"/>
              <a:gd name="connsiteY471" fmla="*/ 353452 h 370525"/>
              <a:gd name="connsiteX472" fmla="*/ 310218 w 604533"/>
              <a:gd name="connsiteY472" fmla="*/ 345498 h 370525"/>
              <a:gd name="connsiteX473" fmla="*/ 303398 w 604533"/>
              <a:gd name="connsiteY473" fmla="*/ 346629 h 370525"/>
              <a:gd name="connsiteX474" fmla="*/ 303398 w 604533"/>
              <a:gd name="connsiteY474" fmla="*/ 337545 h 370525"/>
              <a:gd name="connsiteX475" fmla="*/ 292053 w 604533"/>
              <a:gd name="connsiteY475" fmla="*/ 327329 h 370525"/>
              <a:gd name="connsiteX476" fmla="*/ 286364 w 604533"/>
              <a:gd name="connsiteY476" fmla="*/ 329591 h 370525"/>
              <a:gd name="connsiteX477" fmla="*/ 280674 w 604533"/>
              <a:gd name="connsiteY477" fmla="*/ 331854 h 370525"/>
              <a:gd name="connsiteX478" fmla="*/ 279543 w 604533"/>
              <a:gd name="connsiteY478" fmla="*/ 331854 h 370525"/>
              <a:gd name="connsiteX479" fmla="*/ 275019 w 604533"/>
              <a:gd name="connsiteY479" fmla="*/ 334151 h 370525"/>
              <a:gd name="connsiteX480" fmla="*/ 271591 w 604533"/>
              <a:gd name="connsiteY480" fmla="*/ 337545 h 370525"/>
              <a:gd name="connsiteX481" fmla="*/ 271591 w 604533"/>
              <a:gd name="connsiteY481" fmla="*/ 336414 h 370525"/>
              <a:gd name="connsiteX482" fmla="*/ 272722 w 604533"/>
              <a:gd name="connsiteY482" fmla="*/ 335282 h 370525"/>
              <a:gd name="connsiteX483" fmla="*/ 270460 w 604533"/>
              <a:gd name="connsiteY483" fmla="*/ 335282 h 370525"/>
              <a:gd name="connsiteX484" fmla="*/ 270460 w 604533"/>
              <a:gd name="connsiteY484" fmla="*/ 334151 h 370525"/>
              <a:gd name="connsiteX485" fmla="*/ 269329 w 604533"/>
              <a:gd name="connsiteY485" fmla="*/ 331854 h 370525"/>
              <a:gd name="connsiteX486" fmla="*/ 269329 w 604533"/>
              <a:gd name="connsiteY486" fmla="*/ 329591 h 370525"/>
              <a:gd name="connsiteX487" fmla="*/ 268199 w 604533"/>
              <a:gd name="connsiteY487" fmla="*/ 326198 h 370525"/>
              <a:gd name="connsiteX488" fmla="*/ 267032 w 604533"/>
              <a:gd name="connsiteY488" fmla="*/ 323900 h 370525"/>
              <a:gd name="connsiteX489" fmla="*/ 264771 w 604533"/>
              <a:gd name="connsiteY489" fmla="*/ 323900 h 370525"/>
              <a:gd name="connsiteX490" fmla="*/ 259081 w 604533"/>
              <a:gd name="connsiteY490" fmla="*/ 328460 h 370525"/>
              <a:gd name="connsiteX491" fmla="*/ 257950 w 604533"/>
              <a:gd name="connsiteY491" fmla="*/ 329591 h 370525"/>
              <a:gd name="connsiteX492" fmla="*/ 254557 w 604533"/>
              <a:gd name="connsiteY492" fmla="*/ 330722 h 370525"/>
              <a:gd name="connsiteX493" fmla="*/ 252295 w 604533"/>
              <a:gd name="connsiteY493" fmla="*/ 331854 h 370525"/>
              <a:gd name="connsiteX494" fmla="*/ 244308 w 604533"/>
              <a:gd name="connsiteY494" fmla="*/ 334151 h 370525"/>
              <a:gd name="connsiteX495" fmla="*/ 243178 w 604533"/>
              <a:gd name="connsiteY495" fmla="*/ 334151 h 370525"/>
              <a:gd name="connsiteX496" fmla="*/ 239785 w 604533"/>
              <a:gd name="connsiteY496" fmla="*/ 338676 h 370525"/>
              <a:gd name="connsiteX497" fmla="*/ 232964 w 604533"/>
              <a:gd name="connsiteY497" fmla="*/ 343236 h 370525"/>
              <a:gd name="connsiteX498" fmla="*/ 226143 w 604533"/>
              <a:gd name="connsiteY498" fmla="*/ 343236 h 370525"/>
              <a:gd name="connsiteX499" fmla="*/ 222751 w 604533"/>
              <a:gd name="connsiteY499" fmla="*/ 340974 h 370525"/>
              <a:gd name="connsiteX500" fmla="*/ 222751 w 604533"/>
              <a:gd name="connsiteY500" fmla="*/ 338676 h 370525"/>
              <a:gd name="connsiteX501" fmla="*/ 221585 w 604533"/>
              <a:gd name="connsiteY501" fmla="*/ 337545 h 370525"/>
              <a:gd name="connsiteX502" fmla="*/ 221585 w 604533"/>
              <a:gd name="connsiteY502" fmla="*/ 336414 h 370525"/>
              <a:gd name="connsiteX503" fmla="*/ 219323 w 604533"/>
              <a:gd name="connsiteY503" fmla="*/ 334151 h 370525"/>
              <a:gd name="connsiteX504" fmla="*/ 220454 w 604533"/>
              <a:gd name="connsiteY504" fmla="*/ 331854 h 370525"/>
              <a:gd name="connsiteX505" fmla="*/ 220454 w 604533"/>
              <a:gd name="connsiteY505" fmla="*/ 327329 h 370525"/>
              <a:gd name="connsiteX506" fmla="*/ 218192 w 604533"/>
              <a:gd name="connsiteY506" fmla="*/ 326198 h 370525"/>
              <a:gd name="connsiteX507" fmla="*/ 215930 w 604533"/>
              <a:gd name="connsiteY507" fmla="*/ 323900 h 370525"/>
              <a:gd name="connsiteX508" fmla="*/ 217061 w 604533"/>
              <a:gd name="connsiteY508" fmla="*/ 321638 h 370525"/>
              <a:gd name="connsiteX509" fmla="*/ 212502 w 604533"/>
              <a:gd name="connsiteY509" fmla="*/ 320507 h 370525"/>
              <a:gd name="connsiteX510" fmla="*/ 207978 w 604533"/>
              <a:gd name="connsiteY510" fmla="*/ 322769 h 370525"/>
              <a:gd name="connsiteX511" fmla="*/ 198861 w 604533"/>
              <a:gd name="connsiteY511" fmla="*/ 321638 h 370525"/>
              <a:gd name="connsiteX512" fmla="*/ 196599 w 604533"/>
              <a:gd name="connsiteY512" fmla="*/ 321638 h 370525"/>
              <a:gd name="connsiteX513" fmla="*/ 184088 w 604533"/>
              <a:gd name="connsiteY513" fmla="*/ 323900 h 370525"/>
              <a:gd name="connsiteX514" fmla="*/ 186385 w 604533"/>
              <a:gd name="connsiteY514" fmla="*/ 318244 h 370525"/>
              <a:gd name="connsiteX515" fmla="*/ 185219 w 604533"/>
              <a:gd name="connsiteY515" fmla="*/ 317078 h 370525"/>
              <a:gd name="connsiteX516" fmla="*/ 186385 w 604533"/>
              <a:gd name="connsiteY516" fmla="*/ 314815 h 370525"/>
              <a:gd name="connsiteX517" fmla="*/ 185219 w 604533"/>
              <a:gd name="connsiteY517" fmla="*/ 312553 h 370525"/>
              <a:gd name="connsiteX518" fmla="*/ 185219 w 604533"/>
              <a:gd name="connsiteY518" fmla="*/ 307993 h 370525"/>
              <a:gd name="connsiteX519" fmla="*/ 185219 w 604533"/>
              <a:gd name="connsiteY519" fmla="*/ 305731 h 370525"/>
              <a:gd name="connsiteX520" fmla="*/ 184088 w 604533"/>
              <a:gd name="connsiteY520" fmla="*/ 305731 h 370525"/>
              <a:gd name="connsiteX521" fmla="*/ 184088 w 604533"/>
              <a:gd name="connsiteY521" fmla="*/ 303469 h 370525"/>
              <a:gd name="connsiteX522" fmla="*/ 185219 w 604533"/>
              <a:gd name="connsiteY522" fmla="*/ 298909 h 370525"/>
              <a:gd name="connsiteX523" fmla="*/ 184088 w 604533"/>
              <a:gd name="connsiteY523" fmla="*/ 297777 h 370525"/>
              <a:gd name="connsiteX524" fmla="*/ 184088 w 604533"/>
              <a:gd name="connsiteY524" fmla="*/ 296646 h 370525"/>
              <a:gd name="connsiteX525" fmla="*/ 186385 w 604533"/>
              <a:gd name="connsiteY525" fmla="*/ 293217 h 370525"/>
              <a:gd name="connsiteX526" fmla="*/ 187516 w 604533"/>
              <a:gd name="connsiteY526" fmla="*/ 293217 h 370525"/>
              <a:gd name="connsiteX527" fmla="*/ 190909 w 604533"/>
              <a:gd name="connsiteY527" fmla="*/ 293217 h 370525"/>
              <a:gd name="connsiteX528" fmla="*/ 192040 w 604533"/>
              <a:gd name="connsiteY528" fmla="*/ 293217 h 370525"/>
              <a:gd name="connsiteX529" fmla="*/ 195468 w 604533"/>
              <a:gd name="connsiteY529" fmla="*/ 293217 h 370525"/>
              <a:gd name="connsiteX530" fmla="*/ 198861 w 604533"/>
              <a:gd name="connsiteY530" fmla="*/ 289824 h 370525"/>
              <a:gd name="connsiteX531" fmla="*/ 199992 w 604533"/>
              <a:gd name="connsiteY531" fmla="*/ 279573 h 370525"/>
              <a:gd name="connsiteX532" fmla="*/ 201158 w 604533"/>
              <a:gd name="connsiteY532" fmla="*/ 276179 h 370525"/>
              <a:gd name="connsiteX533" fmla="*/ 199992 w 604533"/>
              <a:gd name="connsiteY533" fmla="*/ 275048 h 370525"/>
              <a:gd name="connsiteX534" fmla="*/ 198861 w 604533"/>
              <a:gd name="connsiteY534" fmla="*/ 272751 h 370525"/>
              <a:gd name="connsiteX535" fmla="*/ 198861 w 604533"/>
              <a:gd name="connsiteY535" fmla="*/ 270488 h 370525"/>
              <a:gd name="connsiteX536" fmla="*/ 199992 w 604533"/>
              <a:gd name="connsiteY536" fmla="*/ 269357 h 370525"/>
              <a:gd name="connsiteX537" fmla="*/ 199992 w 604533"/>
              <a:gd name="connsiteY537" fmla="*/ 268226 h 370525"/>
              <a:gd name="connsiteX538" fmla="*/ 199992 w 604533"/>
              <a:gd name="connsiteY538" fmla="*/ 267095 h 370525"/>
              <a:gd name="connsiteX539" fmla="*/ 202289 w 604533"/>
              <a:gd name="connsiteY539" fmla="*/ 264797 h 370525"/>
              <a:gd name="connsiteX540" fmla="*/ 202289 w 604533"/>
              <a:gd name="connsiteY540" fmla="*/ 260272 h 370525"/>
              <a:gd name="connsiteX541" fmla="*/ 203420 w 604533"/>
              <a:gd name="connsiteY541" fmla="*/ 256844 h 370525"/>
              <a:gd name="connsiteX542" fmla="*/ 204550 w 604533"/>
              <a:gd name="connsiteY542" fmla="*/ 256844 h 370525"/>
              <a:gd name="connsiteX543" fmla="*/ 209109 w 604533"/>
              <a:gd name="connsiteY543" fmla="*/ 254581 h 370525"/>
              <a:gd name="connsiteX544" fmla="*/ 210240 w 604533"/>
              <a:gd name="connsiteY544" fmla="*/ 253450 h 370525"/>
              <a:gd name="connsiteX545" fmla="*/ 211371 w 604533"/>
              <a:gd name="connsiteY545" fmla="*/ 250021 h 370525"/>
              <a:gd name="connsiteX546" fmla="*/ 213633 w 604533"/>
              <a:gd name="connsiteY546" fmla="*/ 248890 h 370525"/>
              <a:gd name="connsiteX547" fmla="*/ 217061 w 604533"/>
              <a:gd name="connsiteY547" fmla="*/ 250021 h 370525"/>
              <a:gd name="connsiteX548" fmla="*/ 219323 w 604533"/>
              <a:gd name="connsiteY548" fmla="*/ 250021 h 370525"/>
              <a:gd name="connsiteX549" fmla="*/ 219323 w 604533"/>
              <a:gd name="connsiteY549" fmla="*/ 244366 h 370525"/>
              <a:gd name="connsiteX550" fmla="*/ 222751 w 604533"/>
              <a:gd name="connsiteY550" fmla="*/ 240937 h 370525"/>
              <a:gd name="connsiteX551" fmla="*/ 225013 w 604533"/>
              <a:gd name="connsiteY551" fmla="*/ 238674 h 370525"/>
              <a:gd name="connsiteX552" fmla="*/ 226143 w 604533"/>
              <a:gd name="connsiteY552" fmla="*/ 238674 h 370525"/>
              <a:gd name="connsiteX553" fmla="*/ 227274 w 604533"/>
              <a:gd name="connsiteY553" fmla="*/ 237543 h 370525"/>
              <a:gd name="connsiteX554" fmla="*/ 230702 w 604533"/>
              <a:gd name="connsiteY554" fmla="*/ 236377 h 370525"/>
              <a:gd name="connsiteX555" fmla="*/ 232964 w 604533"/>
              <a:gd name="connsiteY555" fmla="*/ 235246 h 370525"/>
              <a:gd name="connsiteX556" fmla="*/ 232964 w 604533"/>
              <a:gd name="connsiteY556" fmla="*/ 232983 h 370525"/>
              <a:gd name="connsiteX557" fmla="*/ 236357 w 604533"/>
              <a:gd name="connsiteY557" fmla="*/ 231852 h 370525"/>
              <a:gd name="connsiteX558" fmla="*/ 237488 w 604533"/>
              <a:gd name="connsiteY558" fmla="*/ 230721 h 370525"/>
              <a:gd name="connsiteX559" fmla="*/ 238654 w 604533"/>
              <a:gd name="connsiteY559" fmla="*/ 227292 h 370525"/>
              <a:gd name="connsiteX560" fmla="*/ 237488 w 604533"/>
              <a:gd name="connsiteY560" fmla="*/ 227292 h 370525"/>
              <a:gd name="connsiteX561" fmla="*/ 235226 w 604533"/>
              <a:gd name="connsiteY561" fmla="*/ 226161 h 370525"/>
              <a:gd name="connsiteX562" fmla="*/ 237488 w 604533"/>
              <a:gd name="connsiteY562" fmla="*/ 220470 h 370525"/>
              <a:gd name="connsiteX563" fmla="*/ 236357 w 604533"/>
              <a:gd name="connsiteY563" fmla="*/ 218207 h 370525"/>
              <a:gd name="connsiteX564" fmla="*/ 236357 w 604533"/>
              <a:gd name="connsiteY564" fmla="*/ 215945 h 370525"/>
              <a:gd name="connsiteX565" fmla="*/ 235226 w 604533"/>
              <a:gd name="connsiteY565" fmla="*/ 210254 h 370525"/>
              <a:gd name="connsiteX566" fmla="*/ 236357 w 604533"/>
              <a:gd name="connsiteY566" fmla="*/ 209123 h 370525"/>
              <a:gd name="connsiteX567" fmla="*/ 232964 w 604533"/>
              <a:gd name="connsiteY567" fmla="*/ 209123 h 370525"/>
              <a:gd name="connsiteX568" fmla="*/ 230702 w 604533"/>
              <a:gd name="connsiteY568" fmla="*/ 207992 h 370525"/>
              <a:gd name="connsiteX569" fmla="*/ 227274 w 604533"/>
              <a:gd name="connsiteY569" fmla="*/ 209123 h 370525"/>
              <a:gd name="connsiteX570" fmla="*/ 226143 w 604533"/>
              <a:gd name="connsiteY570" fmla="*/ 206861 h 370525"/>
              <a:gd name="connsiteX571" fmla="*/ 223882 w 604533"/>
              <a:gd name="connsiteY571" fmla="*/ 205694 h 370525"/>
              <a:gd name="connsiteX572" fmla="*/ 222751 w 604533"/>
              <a:gd name="connsiteY572" fmla="*/ 205694 h 370525"/>
              <a:gd name="connsiteX573" fmla="*/ 221585 w 604533"/>
              <a:gd name="connsiteY573" fmla="*/ 206861 h 370525"/>
              <a:gd name="connsiteX574" fmla="*/ 220454 w 604533"/>
              <a:gd name="connsiteY574" fmla="*/ 209123 h 370525"/>
              <a:gd name="connsiteX575" fmla="*/ 219323 w 604533"/>
              <a:gd name="connsiteY575" fmla="*/ 211385 h 370525"/>
              <a:gd name="connsiteX576" fmla="*/ 217061 w 604533"/>
              <a:gd name="connsiteY576" fmla="*/ 211385 h 370525"/>
              <a:gd name="connsiteX577" fmla="*/ 214764 w 604533"/>
              <a:gd name="connsiteY577" fmla="*/ 210254 h 370525"/>
              <a:gd name="connsiteX578" fmla="*/ 213633 w 604533"/>
              <a:gd name="connsiteY578" fmla="*/ 211385 h 370525"/>
              <a:gd name="connsiteX579" fmla="*/ 209109 w 604533"/>
              <a:gd name="connsiteY579" fmla="*/ 212516 h 370525"/>
              <a:gd name="connsiteX580" fmla="*/ 205681 w 604533"/>
              <a:gd name="connsiteY580" fmla="*/ 215945 h 370525"/>
              <a:gd name="connsiteX581" fmla="*/ 202289 w 604533"/>
              <a:gd name="connsiteY581" fmla="*/ 215945 h 370525"/>
              <a:gd name="connsiteX582" fmla="*/ 201158 w 604533"/>
              <a:gd name="connsiteY582" fmla="*/ 215945 h 370525"/>
              <a:gd name="connsiteX583" fmla="*/ 198861 w 604533"/>
              <a:gd name="connsiteY583" fmla="*/ 220470 h 370525"/>
              <a:gd name="connsiteX584" fmla="*/ 196599 w 604533"/>
              <a:gd name="connsiteY584" fmla="*/ 220470 h 370525"/>
              <a:gd name="connsiteX585" fmla="*/ 193206 w 604533"/>
              <a:gd name="connsiteY585" fmla="*/ 220470 h 370525"/>
              <a:gd name="connsiteX586" fmla="*/ 189778 w 604533"/>
              <a:gd name="connsiteY586" fmla="*/ 220470 h 370525"/>
              <a:gd name="connsiteX587" fmla="*/ 188647 w 604533"/>
              <a:gd name="connsiteY587" fmla="*/ 221636 h 370525"/>
              <a:gd name="connsiteX588" fmla="*/ 188647 w 604533"/>
              <a:gd name="connsiteY588" fmla="*/ 226161 h 370525"/>
              <a:gd name="connsiteX589" fmla="*/ 184088 w 604533"/>
              <a:gd name="connsiteY589" fmla="*/ 227292 h 370525"/>
              <a:gd name="connsiteX590" fmla="*/ 182957 w 604533"/>
              <a:gd name="connsiteY590" fmla="*/ 226161 h 370525"/>
              <a:gd name="connsiteX591" fmla="*/ 180696 w 604533"/>
              <a:gd name="connsiteY591" fmla="*/ 226161 h 370525"/>
              <a:gd name="connsiteX592" fmla="*/ 180696 w 604533"/>
              <a:gd name="connsiteY592" fmla="*/ 227292 h 370525"/>
              <a:gd name="connsiteX593" fmla="*/ 177268 w 604533"/>
              <a:gd name="connsiteY593" fmla="*/ 227292 h 370525"/>
              <a:gd name="connsiteX594" fmla="*/ 175006 w 604533"/>
              <a:gd name="connsiteY594" fmla="*/ 227292 h 370525"/>
              <a:gd name="connsiteX595" fmla="*/ 175006 w 604533"/>
              <a:gd name="connsiteY595" fmla="*/ 229590 h 370525"/>
              <a:gd name="connsiteX596" fmla="*/ 171613 w 604533"/>
              <a:gd name="connsiteY596" fmla="*/ 229590 h 370525"/>
              <a:gd name="connsiteX597" fmla="*/ 169316 w 604533"/>
              <a:gd name="connsiteY597" fmla="*/ 228423 h 370525"/>
              <a:gd name="connsiteX598" fmla="*/ 167054 w 604533"/>
              <a:gd name="connsiteY598" fmla="*/ 229590 h 370525"/>
              <a:gd name="connsiteX599" fmla="*/ 164792 w 604533"/>
              <a:gd name="connsiteY599" fmla="*/ 231852 h 370525"/>
              <a:gd name="connsiteX600" fmla="*/ 161364 w 604533"/>
              <a:gd name="connsiteY600" fmla="*/ 231852 h 370525"/>
              <a:gd name="connsiteX601" fmla="*/ 157972 w 604533"/>
              <a:gd name="connsiteY601" fmla="*/ 231852 h 370525"/>
              <a:gd name="connsiteX602" fmla="*/ 156841 w 604533"/>
              <a:gd name="connsiteY602" fmla="*/ 234114 h 370525"/>
              <a:gd name="connsiteX603" fmla="*/ 151151 w 604533"/>
              <a:gd name="connsiteY603" fmla="*/ 234114 h 370525"/>
              <a:gd name="connsiteX604" fmla="*/ 147723 w 604533"/>
              <a:gd name="connsiteY604" fmla="*/ 232983 h 370525"/>
              <a:gd name="connsiteX605" fmla="*/ 146592 w 604533"/>
              <a:gd name="connsiteY605" fmla="*/ 231852 h 370525"/>
              <a:gd name="connsiteX606" fmla="*/ 145461 w 604533"/>
              <a:gd name="connsiteY606" fmla="*/ 231852 h 370525"/>
              <a:gd name="connsiteX607" fmla="*/ 139771 w 604533"/>
              <a:gd name="connsiteY607" fmla="*/ 235246 h 370525"/>
              <a:gd name="connsiteX608" fmla="*/ 138641 w 604533"/>
              <a:gd name="connsiteY608" fmla="*/ 236377 h 370525"/>
              <a:gd name="connsiteX609" fmla="*/ 138641 w 604533"/>
              <a:gd name="connsiteY609" fmla="*/ 238674 h 370525"/>
              <a:gd name="connsiteX610" fmla="*/ 137510 w 604533"/>
              <a:gd name="connsiteY610" fmla="*/ 238674 h 370525"/>
              <a:gd name="connsiteX611" fmla="*/ 135248 w 604533"/>
              <a:gd name="connsiteY611" fmla="*/ 240937 h 370525"/>
              <a:gd name="connsiteX612" fmla="*/ 137510 w 604533"/>
              <a:gd name="connsiteY612" fmla="*/ 242068 h 370525"/>
              <a:gd name="connsiteX613" fmla="*/ 135248 w 604533"/>
              <a:gd name="connsiteY613" fmla="*/ 243199 h 370525"/>
              <a:gd name="connsiteX614" fmla="*/ 137510 w 604533"/>
              <a:gd name="connsiteY614" fmla="*/ 245497 h 370525"/>
              <a:gd name="connsiteX615" fmla="*/ 136379 w 604533"/>
              <a:gd name="connsiteY615" fmla="*/ 246628 h 370525"/>
              <a:gd name="connsiteX616" fmla="*/ 136379 w 604533"/>
              <a:gd name="connsiteY616" fmla="*/ 248890 h 370525"/>
              <a:gd name="connsiteX617" fmla="*/ 137510 w 604533"/>
              <a:gd name="connsiteY617" fmla="*/ 251188 h 370525"/>
              <a:gd name="connsiteX618" fmla="*/ 138641 w 604533"/>
              <a:gd name="connsiteY618" fmla="*/ 251188 h 370525"/>
              <a:gd name="connsiteX619" fmla="*/ 135248 w 604533"/>
              <a:gd name="connsiteY619" fmla="*/ 251188 h 370525"/>
              <a:gd name="connsiteX620" fmla="*/ 131820 w 604533"/>
              <a:gd name="connsiteY620" fmla="*/ 251188 h 370525"/>
              <a:gd name="connsiteX621" fmla="*/ 129558 w 604533"/>
              <a:gd name="connsiteY621" fmla="*/ 251188 h 370525"/>
              <a:gd name="connsiteX622" fmla="*/ 127296 w 604533"/>
              <a:gd name="connsiteY622" fmla="*/ 254581 h 370525"/>
              <a:gd name="connsiteX623" fmla="*/ 128427 w 604533"/>
              <a:gd name="connsiteY623" fmla="*/ 255712 h 370525"/>
              <a:gd name="connsiteX624" fmla="*/ 127296 w 604533"/>
              <a:gd name="connsiteY624" fmla="*/ 255712 h 370525"/>
              <a:gd name="connsiteX625" fmla="*/ 124999 w 604533"/>
              <a:gd name="connsiteY625" fmla="*/ 256844 h 370525"/>
              <a:gd name="connsiteX626" fmla="*/ 123868 w 604533"/>
              <a:gd name="connsiteY626" fmla="*/ 259141 h 370525"/>
              <a:gd name="connsiteX627" fmla="*/ 124999 w 604533"/>
              <a:gd name="connsiteY627" fmla="*/ 260272 h 370525"/>
              <a:gd name="connsiteX628" fmla="*/ 123868 w 604533"/>
              <a:gd name="connsiteY628" fmla="*/ 262535 h 370525"/>
              <a:gd name="connsiteX629" fmla="*/ 123868 w 604533"/>
              <a:gd name="connsiteY629" fmla="*/ 263666 h 370525"/>
              <a:gd name="connsiteX630" fmla="*/ 121606 w 604533"/>
              <a:gd name="connsiteY630" fmla="*/ 264797 h 370525"/>
              <a:gd name="connsiteX631" fmla="*/ 120476 w 604533"/>
              <a:gd name="connsiteY631" fmla="*/ 265928 h 370525"/>
              <a:gd name="connsiteX632" fmla="*/ 115917 w 604533"/>
              <a:gd name="connsiteY632" fmla="*/ 263666 h 370525"/>
              <a:gd name="connsiteX633" fmla="*/ 115917 w 604533"/>
              <a:gd name="connsiteY633" fmla="*/ 268226 h 370525"/>
              <a:gd name="connsiteX634" fmla="*/ 117048 w 604533"/>
              <a:gd name="connsiteY634" fmla="*/ 269357 h 370525"/>
              <a:gd name="connsiteX635" fmla="*/ 115917 w 604533"/>
              <a:gd name="connsiteY635" fmla="*/ 270488 h 370525"/>
              <a:gd name="connsiteX636" fmla="*/ 113655 w 604533"/>
              <a:gd name="connsiteY636" fmla="*/ 270488 h 370525"/>
              <a:gd name="connsiteX637" fmla="*/ 111393 w 604533"/>
              <a:gd name="connsiteY637" fmla="*/ 272751 h 370525"/>
              <a:gd name="connsiteX638" fmla="*/ 109096 w 604533"/>
              <a:gd name="connsiteY638" fmla="*/ 273917 h 370525"/>
              <a:gd name="connsiteX639" fmla="*/ 106834 w 604533"/>
              <a:gd name="connsiteY639" fmla="*/ 273917 h 370525"/>
              <a:gd name="connsiteX640" fmla="*/ 104572 w 604533"/>
              <a:gd name="connsiteY640" fmla="*/ 271619 h 370525"/>
              <a:gd name="connsiteX641" fmla="*/ 104572 w 604533"/>
              <a:gd name="connsiteY641" fmla="*/ 270488 h 370525"/>
              <a:gd name="connsiteX642" fmla="*/ 103406 w 604533"/>
              <a:gd name="connsiteY642" fmla="*/ 271619 h 370525"/>
              <a:gd name="connsiteX643" fmla="*/ 102275 w 604533"/>
              <a:gd name="connsiteY643" fmla="*/ 273917 h 370525"/>
              <a:gd name="connsiteX644" fmla="*/ 101144 w 604533"/>
              <a:gd name="connsiteY644" fmla="*/ 275048 h 370525"/>
              <a:gd name="connsiteX645" fmla="*/ 95455 w 604533"/>
              <a:gd name="connsiteY645" fmla="*/ 275048 h 370525"/>
              <a:gd name="connsiteX646" fmla="*/ 96621 w 604533"/>
              <a:gd name="connsiteY646" fmla="*/ 276179 h 370525"/>
              <a:gd name="connsiteX647" fmla="*/ 94324 w 604533"/>
              <a:gd name="connsiteY647" fmla="*/ 278442 h 370525"/>
              <a:gd name="connsiteX648" fmla="*/ 95455 w 604533"/>
              <a:gd name="connsiteY648" fmla="*/ 281870 h 370525"/>
              <a:gd name="connsiteX649" fmla="*/ 94324 w 604533"/>
              <a:gd name="connsiteY649" fmla="*/ 281870 h 370525"/>
              <a:gd name="connsiteX650" fmla="*/ 93193 w 604533"/>
              <a:gd name="connsiteY650" fmla="*/ 283002 h 370525"/>
              <a:gd name="connsiteX651" fmla="*/ 92062 w 604533"/>
              <a:gd name="connsiteY651" fmla="*/ 283002 h 370525"/>
              <a:gd name="connsiteX652" fmla="*/ 90931 w 604533"/>
              <a:gd name="connsiteY652" fmla="*/ 283002 h 370525"/>
              <a:gd name="connsiteX653" fmla="*/ 92062 w 604533"/>
              <a:gd name="connsiteY653" fmla="*/ 280739 h 370525"/>
              <a:gd name="connsiteX654" fmla="*/ 89800 w 604533"/>
              <a:gd name="connsiteY654" fmla="*/ 279573 h 370525"/>
              <a:gd name="connsiteX655" fmla="*/ 89800 w 604533"/>
              <a:gd name="connsiteY655" fmla="*/ 277311 h 370525"/>
              <a:gd name="connsiteX656" fmla="*/ 88634 w 604533"/>
              <a:gd name="connsiteY656" fmla="*/ 277311 h 370525"/>
              <a:gd name="connsiteX657" fmla="*/ 88634 w 604533"/>
              <a:gd name="connsiteY657" fmla="*/ 279573 h 370525"/>
              <a:gd name="connsiteX658" fmla="*/ 87503 w 604533"/>
              <a:gd name="connsiteY658" fmla="*/ 279573 h 370525"/>
              <a:gd name="connsiteX659" fmla="*/ 87503 w 604533"/>
              <a:gd name="connsiteY659" fmla="*/ 280739 h 370525"/>
              <a:gd name="connsiteX660" fmla="*/ 86372 w 604533"/>
              <a:gd name="connsiteY660" fmla="*/ 280739 h 370525"/>
              <a:gd name="connsiteX661" fmla="*/ 85241 w 604533"/>
              <a:gd name="connsiteY661" fmla="*/ 281870 h 370525"/>
              <a:gd name="connsiteX662" fmla="*/ 84110 w 604533"/>
              <a:gd name="connsiteY662" fmla="*/ 285264 h 370525"/>
              <a:gd name="connsiteX663" fmla="*/ 81848 w 604533"/>
              <a:gd name="connsiteY663" fmla="*/ 286395 h 370525"/>
              <a:gd name="connsiteX664" fmla="*/ 80682 w 604533"/>
              <a:gd name="connsiteY664" fmla="*/ 288693 h 370525"/>
              <a:gd name="connsiteX665" fmla="*/ 78420 w 604533"/>
              <a:gd name="connsiteY665" fmla="*/ 290955 h 370525"/>
              <a:gd name="connsiteX666" fmla="*/ 77290 w 604533"/>
              <a:gd name="connsiteY666" fmla="*/ 290955 h 370525"/>
              <a:gd name="connsiteX667" fmla="*/ 75028 w 604533"/>
              <a:gd name="connsiteY667" fmla="*/ 290955 h 370525"/>
              <a:gd name="connsiteX668" fmla="*/ 72731 w 604533"/>
              <a:gd name="connsiteY668" fmla="*/ 286395 h 370525"/>
              <a:gd name="connsiteX669" fmla="*/ 70469 w 604533"/>
              <a:gd name="connsiteY669" fmla="*/ 287526 h 370525"/>
              <a:gd name="connsiteX670" fmla="*/ 65910 w 604533"/>
              <a:gd name="connsiteY670" fmla="*/ 287526 h 370525"/>
              <a:gd name="connsiteX671" fmla="*/ 63648 w 604533"/>
              <a:gd name="connsiteY671" fmla="*/ 285264 h 370525"/>
              <a:gd name="connsiteX672" fmla="*/ 59089 w 604533"/>
              <a:gd name="connsiteY672" fmla="*/ 285264 h 370525"/>
              <a:gd name="connsiteX673" fmla="*/ 57958 w 604533"/>
              <a:gd name="connsiteY673" fmla="*/ 284133 h 370525"/>
              <a:gd name="connsiteX674" fmla="*/ 55697 w 604533"/>
              <a:gd name="connsiteY674" fmla="*/ 285264 h 370525"/>
              <a:gd name="connsiteX675" fmla="*/ 54566 w 604533"/>
              <a:gd name="connsiteY675" fmla="*/ 285264 h 370525"/>
              <a:gd name="connsiteX676" fmla="*/ 48876 w 604533"/>
              <a:gd name="connsiteY676" fmla="*/ 288693 h 370525"/>
              <a:gd name="connsiteX677" fmla="*/ 48876 w 604533"/>
              <a:gd name="connsiteY677" fmla="*/ 285264 h 370525"/>
              <a:gd name="connsiteX678" fmla="*/ 45483 w 604533"/>
              <a:gd name="connsiteY678" fmla="*/ 285264 h 370525"/>
              <a:gd name="connsiteX679" fmla="*/ 44352 w 604533"/>
              <a:gd name="connsiteY679" fmla="*/ 283002 h 370525"/>
              <a:gd name="connsiteX680" fmla="*/ 42055 w 604533"/>
              <a:gd name="connsiteY680" fmla="*/ 280739 h 370525"/>
              <a:gd name="connsiteX681" fmla="*/ 40924 w 604533"/>
              <a:gd name="connsiteY681" fmla="*/ 280739 h 370525"/>
              <a:gd name="connsiteX682" fmla="*/ 39793 w 604533"/>
              <a:gd name="connsiteY682" fmla="*/ 280739 h 370525"/>
              <a:gd name="connsiteX683" fmla="*/ 38662 w 604533"/>
              <a:gd name="connsiteY683" fmla="*/ 280739 h 370525"/>
              <a:gd name="connsiteX684" fmla="*/ 37532 w 604533"/>
              <a:gd name="connsiteY684" fmla="*/ 280739 h 370525"/>
              <a:gd name="connsiteX685" fmla="*/ 36365 w 604533"/>
              <a:gd name="connsiteY685" fmla="*/ 279573 h 370525"/>
              <a:gd name="connsiteX686" fmla="*/ 35234 w 604533"/>
              <a:gd name="connsiteY686" fmla="*/ 279573 h 370525"/>
              <a:gd name="connsiteX687" fmla="*/ 35234 w 604533"/>
              <a:gd name="connsiteY687" fmla="*/ 277311 h 370525"/>
              <a:gd name="connsiteX688" fmla="*/ 34104 w 604533"/>
              <a:gd name="connsiteY688" fmla="*/ 276179 h 370525"/>
              <a:gd name="connsiteX689" fmla="*/ 32973 w 604533"/>
              <a:gd name="connsiteY689" fmla="*/ 273917 h 370525"/>
              <a:gd name="connsiteX690" fmla="*/ 31842 w 604533"/>
              <a:gd name="connsiteY690" fmla="*/ 272751 h 370525"/>
              <a:gd name="connsiteX691" fmla="*/ 30711 w 604533"/>
              <a:gd name="connsiteY691" fmla="*/ 271619 h 370525"/>
              <a:gd name="connsiteX692" fmla="*/ 29545 w 604533"/>
              <a:gd name="connsiteY692" fmla="*/ 271619 h 370525"/>
              <a:gd name="connsiteX693" fmla="*/ 26152 w 604533"/>
              <a:gd name="connsiteY693" fmla="*/ 272751 h 370525"/>
              <a:gd name="connsiteX694" fmla="*/ 22759 w 604533"/>
              <a:gd name="connsiteY694" fmla="*/ 270488 h 370525"/>
              <a:gd name="connsiteX695" fmla="*/ 21593 w 604533"/>
              <a:gd name="connsiteY695" fmla="*/ 269357 h 370525"/>
              <a:gd name="connsiteX696" fmla="*/ 19331 w 604533"/>
              <a:gd name="connsiteY696" fmla="*/ 269357 h 370525"/>
              <a:gd name="connsiteX697" fmla="*/ 15939 w 604533"/>
              <a:gd name="connsiteY697" fmla="*/ 270488 h 370525"/>
              <a:gd name="connsiteX698" fmla="*/ 17069 w 604533"/>
              <a:gd name="connsiteY698" fmla="*/ 267095 h 370525"/>
              <a:gd name="connsiteX699" fmla="*/ 15939 w 604533"/>
              <a:gd name="connsiteY699" fmla="*/ 264797 h 370525"/>
              <a:gd name="connsiteX700" fmla="*/ 18200 w 604533"/>
              <a:gd name="connsiteY700" fmla="*/ 261404 h 370525"/>
              <a:gd name="connsiteX701" fmla="*/ 20462 w 604533"/>
              <a:gd name="connsiteY701" fmla="*/ 257975 h 370525"/>
              <a:gd name="connsiteX702" fmla="*/ 18200 w 604533"/>
              <a:gd name="connsiteY702" fmla="*/ 259141 h 370525"/>
              <a:gd name="connsiteX703" fmla="*/ 15939 w 604533"/>
              <a:gd name="connsiteY703" fmla="*/ 260272 h 370525"/>
              <a:gd name="connsiteX704" fmla="*/ 14808 w 604533"/>
              <a:gd name="connsiteY704" fmla="*/ 260272 h 370525"/>
              <a:gd name="connsiteX705" fmla="*/ 12511 w 604533"/>
              <a:gd name="connsiteY705" fmla="*/ 262535 h 370525"/>
              <a:gd name="connsiteX706" fmla="*/ 11380 w 604533"/>
              <a:gd name="connsiteY706" fmla="*/ 261404 h 370525"/>
              <a:gd name="connsiteX707" fmla="*/ 10249 w 604533"/>
              <a:gd name="connsiteY707" fmla="*/ 261404 h 370525"/>
              <a:gd name="connsiteX708" fmla="*/ 7987 w 604533"/>
              <a:gd name="connsiteY708" fmla="*/ 260272 h 370525"/>
              <a:gd name="connsiteX709" fmla="*/ 6821 w 604533"/>
              <a:gd name="connsiteY709" fmla="*/ 260272 h 370525"/>
              <a:gd name="connsiteX710" fmla="*/ 5690 w 604533"/>
              <a:gd name="connsiteY710" fmla="*/ 261404 h 370525"/>
              <a:gd name="connsiteX711" fmla="*/ 6821 w 604533"/>
              <a:gd name="connsiteY711" fmla="*/ 262535 h 370525"/>
              <a:gd name="connsiteX712" fmla="*/ 3428 w 604533"/>
              <a:gd name="connsiteY712" fmla="*/ 262535 h 370525"/>
              <a:gd name="connsiteX713" fmla="*/ 1166 w 604533"/>
              <a:gd name="connsiteY713" fmla="*/ 261404 h 370525"/>
              <a:gd name="connsiteX714" fmla="*/ 0 w 604533"/>
              <a:gd name="connsiteY714" fmla="*/ 257975 h 370525"/>
              <a:gd name="connsiteX715" fmla="*/ 0 w 604533"/>
              <a:gd name="connsiteY715" fmla="*/ 255712 h 370525"/>
              <a:gd name="connsiteX716" fmla="*/ 2297 w 604533"/>
              <a:gd name="connsiteY716" fmla="*/ 253450 h 370525"/>
              <a:gd name="connsiteX717" fmla="*/ 2297 w 604533"/>
              <a:gd name="connsiteY717" fmla="*/ 252319 h 370525"/>
              <a:gd name="connsiteX718" fmla="*/ 2297 w 604533"/>
              <a:gd name="connsiteY718" fmla="*/ 250021 h 370525"/>
              <a:gd name="connsiteX719" fmla="*/ 1166 w 604533"/>
              <a:gd name="connsiteY719" fmla="*/ 250021 h 37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Lst>
            <a:rect l="l" t="t" r="r" b="b"/>
            <a:pathLst>
              <a:path w="604533" h="370525">
                <a:moveTo>
                  <a:pt x="1166" y="250021"/>
                </a:moveTo>
                <a:lnTo>
                  <a:pt x="1166" y="248890"/>
                </a:lnTo>
                <a:lnTo>
                  <a:pt x="3428" y="247759"/>
                </a:lnTo>
                <a:lnTo>
                  <a:pt x="4559" y="246628"/>
                </a:lnTo>
                <a:lnTo>
                  <a:pt x="5690" y="243199"/>
                </a:lnTo>
                <a:lnTo>
                  <a:pt x="7987" y="244366"/>
                </a:lnTo>
                <a:lnTo>
                  <a:pt x="9118" y="242068"/>
                </a:lnTo>
                <a:lnTo>
                  <a:pt x="10249" y="240937"/>
                </a:lnTo>
                <a:lnTo>
                  <a:pt x="10249" y="239806"/>
                </a:lnTo>
                <a:lnTo>
                  <a:pt x="9118" y="238674"/>
                </a:lnTo>
                <a:lnTo>
                  <a:pt x="9118" y="235246"/>
                </a:lnTo>
                <a:lnTo>
                  <a:pt x="13641" y="234114"/>
                </a:lnTo>
                <a:lnTo>
                  <a:pt x="13641" y="231852"/>
                </a:lnTo>
                <a:lnTo>
                  <a:pt x="18200" y="227292"/>
                </a:lnTo>
                <a:lnTo>
                  <a:pt x="18200" y="226161"/>
                </a:lnTo>
                <a:lnTo>
                  <a:pt x="19331" y="223899"/>
                </a:lnTo>
                <a:lnTo>
                  <a:pt x="20462" y="220470"/>
                </a:lnTo>
                <a:lnTo>
                  <a:pt x="21593" y="220470"/>
                </a:lnTo>
                <a:lnTo>
                  <a:pt x="23890" y="218207"/>
                </a:lnTo>
                <a:lnTo>
                  <a:pt x="22759" y="215945"/>
                </a:lnTo>
                <a:lnTo>
                  <a:pt x="25021" y="214814"/>
                </a:lnTo>
                <a:lnTo>
                  <a:pt x="28414" y="211385"/>
                </a:lnTo>
                <a:lnTo>
                  <a:pt x="29545" y="211385"/>
                </a:lnTo>
                <a:lnTo>
                  <a:pt x="30711" y="210254"/>
                </a:lnTo>
                <a:lnTo>
                  <a:pt x="31842" y="211385"/>
                </a:lnTo>
                <a:lnTo>
                  <a:pt x="32973" y="210254"/>
                </a:lnTo>
                <a:lnTo>
                  <a:pt x="32973" y="212516"/>
                </a:lnTo>
                <a:lnTo>
                  <a:pt x="34104" y="212516"/>
                </a:lnTo>
                <a:lnTo>
                  <a:pt x="34104" y="213648"/>
                </a:lnTo>
                <a:lnTo>
                  <a:pt x="35234" y="215945"/>
                </a:lnTo>
                <a:lnTo>
                  <a:pt x="36365" y="217076"/>
                </a:lnTo>
                <a:lnTo>
                  <a:pt x="39793" y="214814"/>
                </a:lnTo>
                <a:lnTo>
                  <a:pt x="39793" y="212516"/>
                </a:lnTo>
                <a:lnTo>
                  <a:pt x="40924" y="214814"/>
                </a:lnTo>
                <a:lnTo>
                  <a:pt x="44352" y="214814"/>
                </a:lnTo>
                <a:lnTo>
                  <a:pt x="46614" y="215945"/>
                </a:lnTo>
                <a:lnTo>
                  <a:pt x="48876" y="213648"/>
                </a:lnTo>
                <a:lnTo>
                  <a:pt x="51138" y="213648"/>
                </a:lnTo>
                <a:lnTo>
                  <a:pt x="51138" y="212516"/>
                </a:lnTo>
                <a:lnTo>
                  <a:pt x="53435" y="210254"/>
                </a:lnTo>
                <a:lnTo>
                  <a:pt x="54566" y="210254"/>
                </a:lnTo>
                <a:lnTo>
                  <a:pt x="55697" y="209123"/>
                </a:lnTo>
                <a:lnTo>
                  <a:pt x="55697" y="203432"/>
                </a:lnTo>
                <a:lnTo>
                  <a:pt x="56827" y="201169"/>
                </a:lnTo>
                <a:lnTo>
                  <a:pt x="63648" y="195478"/>
                </a:lnTo>
                <a:lnTo>
                  <a:pt x="65910" y="194347"/>
                </a:lnTo>
                <a:lnTo>
                  <a:pt x="67076" y="193216"/>
                </a:lnTo>
                <a:lnTo>
                  <a:pt x="68207" y="193216"/>
                </a:lnTo>
                <a:lnTo>
                  <a:pt x="70469" y="192085"/>
                </a:lnTo>
                <a:lnTo>
                  <a:pt x="70469" y="190918"/>
                </a:lnTo>
                <a:lnTo>
                  <a:pt x="70469" y="188656"/>
                </a:lnTo>
                <a:lnTo>
                  <a:pt x="72731" y="186394"/>
                </a:lnTo>
                <a:lnTo>
                  <a:pt x="73862" y="184096"/>
                </a:lnTo>
                <a:lnTo>
                  <a:pt x="76159" y="181834"/>
                </a:lnTo>
                <a:lnTo>
                  <a:pt x="78420" y="175011"/>
                </a:lnTo>
                <a:lnTo>
                  <a:pt x="77290" y="172749"/>
                </a:lnTo>
                <a:lnTo>
                  <a:pt x="79551" y="170487"/>
                </a:lnTo>
                <a:lnTo>
                  <a:pt x="79551" y="169320"/>
                </a:lnTo>
                <a:lnTo>
                  <a:pt x="85241" y="163664"/>
                </a:lnTo>
                <a:lnTo>
                  <a:pt x="87503" y="159104"/>
                </a:lnTo>
                <a:lnTo>
                  <a:pt x="89800" y="154544"/>
                </a:lnTo>
                <a:lnTo>
                  <a:pt x="87503" y="154544"/>
                </a:lnTo>
                <a:lnTo>
                  <a:pt x="87503" y="153413"/>
                </a:lnTo>
                <a:lnTo>
                  <a:pt x="85241" y="153413"/>
                </a:lnTo>
                <a:lnTo>
                  <a:pt x="82979" y="154544"/>
                </a:lnTo>
                <a:lnTo>
                  <a:pt x="82979" y="152282"/>
                </a:lnTo>
                <a:lnTo>
                  <a:pt x="84110" y="148889"/>
                </a:lnTo>
                <a:lnTo>
                  <a:pt x="84110" y="144329"/>
                </a:lnTo>
                <a:lnTo>
                  <a:pt x="85241" y="143198"/>
                </a:lnTo>
                <a:lnTo>
                  <a:pt x="88634" y="139804"/>
                </a:lnTo>
                <a:lnTo>
                  <a:pt x="92062" y="138638"/>
                </a:lnTo>
                <a:lnTo>
                  <a:pt x="95455" y="131815"/>
                </a:lnTo>
                <a:lnTo>
                  <a:pt x="97752" y="129553"/>
                </a:lnTo>
                <a:lnTo>
                  <a:pt x="97752" y="127291"/>
                </a:lnTo>
                <a:lnTo>
                  <a:pt x="98883" y="126159"/>
                </a:lnTo>
                <a:lnTo>
                  <a:pt x="98883" y="124993"/>
                </a:lnTo>
                <a:lnTo>
                  <a:pt x="104572" y="121600"/>
                </a:lnTo>
                <a:lnTo>
                  <a:pt x="106834" y="120468"/>
                </a:lnTo>
                <a:lnTo>
                  <a:pt x="109096" y="115908"/>
                </a:lnTo>
                <a:lnTo>
                  <a:pt x="111393" y="115908"/>
                </a:lnTo>
                <a:lnTo>
                  <a:pt x="113655" y="114777"/>
                </a:lnTo>
                <a:lnTo>
                  <a:pt x="114786" y="112515"/>
                </a:lnTo>
                <a:lnTo>
                  <a:pt x="115917" y="111384"/>
                </a:lnTo>
                <a:lnTo>
                  <a:pt x="117048" y="105693"/>
                </a:lnTo>
                <a:lnTo>
                  <a:pt x="117048" y="104561"/>
                </a:lnTo>
                <a:lnTo>
                  <a:pt x="117048" y="103430"/>
                </a:lnTo>
                <a:lnTo>
                  <a:pt x="120476" y="98870"/>
                </a:lnTo>
                <a:lnTo>
                  <a:pt x="121606" y="96608"/>
                </a:lnTo>
                <a:lnTo>
                  <a:pt x="120476" y="93179"/>
                </a:lnTo>
                <a:lnTo>
                  <a:pt x="121606" y="92048"/>
                </a:lnTo>
                <a:lnTo>
                  <a:pt x="121606" y="90917"/>
                </a:lnTo>
                <a:lnTo>
                  <a:pt x="122737" y="87488"/>
                </a:lnTo>
                <a:lnTo>
                  <a:pt x="124999" y="86357"/>
                </a:lnTo>
                <a:lnTo>
                  <a:pt x="129558" y="82963"/>
                </a:lnTo>
                <a:lnTo>
                  <a:pt x="131820" y="80701"/>
                </a:lnTo>
                <a:lnTo>
                  <a:pt x="132951" y="79535"/>
                </a:lnTo>
                <a:lnTo>
                  <a:pt x="134117" y="79535"/>
                </a:lnTo>
                <a:lnTo>
                  <a:pt x="134117" y="78403"/>
                </a:lnTo>
                <a:lnTo>
                  <a:pt x="132951" y="76141"/>
                </a:lnTo>
                <a:lnTo>
                  <a:pt x="132951" y="73879"/>
                </a:lnTo>
                <a:lnTo>
                  <a:pt x="134117" y="70450"/>
                </a:lnTo>
                <a:lnTo>
                  <a:pt x="134117" y="68188"/>
                </a:lnTo>
                <a:lnTo>
                  <a:pt x="132951" y="67056"/>
                </a:lnTo>
                <a:lnTo>
                  <a:pt x="132951" y="64759"/>
                </a:lnTo>
                <a:lnTo>
                  <a:pt x="135248" y="61365"/>
                </a:lnTo>
                <a:lnTo>
                  <a:pt x="136379" y="52281"/>
                </a:lnTo>
                <a:lnTo>
                  <a:pt x="142069" y="46590"/>
                </a:lnTo>
                <a:lnTo>
                  <a:pt x="143199" y="42030"/>
                </a:lnTo>
                <a:lnTo>
                  <a:pt x="144330" y="40898"/>
                </a:lnTo>
                <a:lnTo>
                  <a:pt x="145461" y="39767"/>
                </a:lnTo>
                <a:lnTo>
                  <a:pt x="151151" y="37505"/>
                </a:lnTo>
                <a:lnTo>
                  <a:pt x="154544" y="28385"/>
                </a:lnTo>
                <a:lnTo>
                  <a:pt x="155675" y="22729"/>
                </a:lnTo>
                <a:lnTo>
                  <a:pt x="157972" y="15907"/>
                </a:lnTo>
                <a:lnTo>
                  <a:pt x="186385" y="9085"/>
                </a:lnTo>
                <a:lnTo>
                  <a:pt x="189778" y="7953"/>
                </a:lnTo>
                <a:lnTo>
                  <a:pt x="205681" y="4525"/>
                </a:lnTo>
                <a:lnTo>
                  <a:pt x="221585" y="1131"/>
                </a:lnTo>
                <a:lnTo>
                  <a:pt x="222751" y="0"/>
                </a:lnTo>
                <a:lnTo>
                  <a:pt x="223882" y="2262"/>
                </a:lnTo>
                <a:lnTo>
                  <a:pt x="227274" y="7953"/>
                </a:lnTo>
                <a:lnTo>
                  <a:pt x="229536" y="10216"/>
                </a:lnTo>
                <a:lnTo>
                  <a:pt x="234095" y="14776"/>
                </a:lnTo>
                <a:lnTo>
                  <a:pt x="237488" y="17038"/>
                </a:lnTo>
                <a:lnTo>
                  <a:pt x="238654" y="17038"/>
                </a:lnTo>
                <a:lnTo>
                  <a:pt x="242047" y="18169"/>
                </a:lnTo>
                <a:lnTo>
                  <a:pt x="244308" y="17038"/>
                </a:lnTo>
                <a:lnTo>
                  <a:pt x="246606" y="15907"/>
                </a:lnTo>
                <a:lnTo>
                  <a:pt x="248867" y="15907"/>
                </a:lnTo>
                <a:lnTo>
                  <a:pt x="251129" y="17038"/>
                </a:lnTo>
                <a:lnTo>
                  <a:pt x="255688" y="19300"/>
                </a:lnTo>
                <a:lnTo>
                  <a:pt x="257950" y="20432"/>
                </a:lnTo>
                <a:lnTo>
                  <a:pt x="260247" y="19300"/>
                </a:lnTo>
                <a:lnTo>
                  <a:pt x="264771" y="17038"/>
                </a:lnTo>
                <a:lnTo>
                  <a:pt x="268199" y="17038"/>
                </a:lnTo>
                <a:lnTo>
                  <a:pt x="269329" y="17038"/>
                </a:lnTo>
                <a:lnTo>
                  <a:pt x="270460" y="15907"/>
                </a:lnTo>
                <a:lnTo>
                  <a:pt x="271591" y="14776"/>
                </a:lnTo>
                <a:lnTo>
                  <a:pt x="278412" y="19300"/>
                </a:lnTo>
                <a:lnTo>
                  <a:pt x="281840" y="20432"/>
                </a:lnTo>
                <a:lnTo>
                  <a:pt x="285233" y="20432"/>
                </a:lnTo>
                <a:lnTo>
                  <a:pt x="288625" y="23860"/>
                </a:lnTo>
                <a:lnTo>
                  <a:pt x="292053" y="28385"/>
                </a:lnTo>
                <a:lnTo>
                  <a:pt x="298874" y="35207"/>
                </a:lnTo>
                <a:lnTo>
                  <a:pt x="304564" y="37505"/>
                </a:lnTo>
                <a:lnTo>
                  <a:pt x="307957" y="39767"/>
                </a:lnTo>
                <a:lnTo>
                  <a:pt x="310218" y="38636"/>
                </a:lnTo>
                <a:lnTo>
                  <a:pt x="309087" y="39767"/>
                </a:lnTo>
                <a:lnTo>
                  <a:pt x="311385" y="42030"/>
                </a:lnTo>
                <a:lnTo>
                  <a:pt x="312515" y="40898"/>
                </a:lnTo>
                <a:lnTo>
                  <a:pt x="313646" y="39767"/>
                </a:lnTo>
                <a:lnTo>
                  <a:pt x="314777" y="39767"/>
                </a:lnTo>
                <a:lnTo>
                  <a:pt x="314777" y="43161"/>
                </a:lnTo>
                <a:lnTo>
                  <a:pt x="317039" y="44327"/>
                </a:lnTo>
                <a:lnTo>
                  <a:pt x="320467" y="43161"/>
                </a:lnTo>
                <a:lnTo>
                  <a:pt x="327288" y="44327"/>
                </a:lnTo>
                <a:lnTo>
                  <a:pt x="328419" y="42030"/>
                </a:lnTo>
                <a:lnTo>
                  <a:pt x="330680" y="43161"/>
                </a:lnTo>
                <a:lnTo>
                  <a:pt x="331811" y="42030"/>
                </a:lnTo>
                <a:lnTo>
                  <a:pt x="332942" y="42030"/>
                </a:lnTo>
                <a:lnTo>
                  <a:pt x="334108" y="42030"/>
                </a:lnTo>
                <a:lnTo>
                  <a:pt x="338632" y="43161"/>
                </a:lnTo>
                <a:lnTo>
                  <a:pt x="339763" y="42030"/>
                </a:lnTo>
                <a:lnTo>
                  <a:pt x="344322" y="42030"/>
                </a:lnTo>
                <a:lnTo>
                  <a:pt x="347715" y="39767"/>
                </a:lnTo>
                <a:lnTo>
                  <a:pt x="351143" y="39767"/>
                </a:lnTo>
                <a:lnTo>
                  <a:pt x="359094" y="40898"/>
                </a:lnTo>
                <a:lnTo>
                  <a:pt x="364784" y="42030"/>
                </a:lnTo>
                <a:lnTo>
                  <a:pt x="370438" y="44327"/>
                </a:lnTo>
                <a:lnTo>
                  <a:pt x="373866" y="44327"/>
                </a:lnTo>
                <a:lnTo>
                  <a:pt x="374997" y="43161"/>
                </a:lnTo>
                <a:lnTo>
                  <a:pt x="377259" y="44327"/>
                </a:lnTo>
                <a:lnTo>
                  <a:pt x="380687" y="45458"/>
                </a:lnTo>
                <a:lnTo>
                  <a:pt x="380687" y="46590"/>
                </a:lnTo>
                <a:lnTo>
                  <a:pt x="384080" y="44327"/>
                </a:lnTo>
                <a:lnTo>
                  <a:pt x="386377" y="44327"/>
                </a:lnTo>
                <a:lnTo>
                  <a:pt x="392031" y="45458"/>
                </a:lnTo>
                <a:lnTo>
                  <a:pt x="406804" y="45458"/>
                </a:lnTo>
                <a:lnTo>
                  <a:pt x="411363" y="44327"/>
                </a:lnTo>
                <a:lnTo>
                  <a:pt x="415922" y="42030"/>
                </a:lnTo>
                <a:lnTo>
                  <a:pt x="419314" y="39767"/>
                </a:lnTo>
                <a:lnTo>
                  <a:pt x="422742" y="39767"/>
                </a:lnTo>
                <a:lnTo>
                  <a:pt x="426135" y="37505"/>
                </a:lnTo>
                <a:lnTo>
                  <a:pt x="430694" y="37505"/>
                </a:lnTo>
                <a:lnTo>
                  <a:pt x="431825" y="36338"/>
                </a:lnTo>
                <a:lnTo>
                  <a:pt x="435217" y="36338"/>
                </a:lnTo>
                <a:lnTo>
                  <a:pt x="440907" y="36338"/>
                </a:lnTo>
                <a:lnTo>
                  <a:pt x="447728" y="38636"/>
                </a:lnTo>
                <a:lnTo>
                  <a:pt x="452252" y="40898"/>
                </a:lnTo>
                <a:lnTo>
                  <a:pt x="456810" y="40898"/>
                </a:lnTo>
                <a:lnTo>
                  <a:pt x="461369" y="42030"/>
                </a:lnTo>
                <a:lnTo>
                  <a:pt x="465893" y="40898"/>
                </a:lnTo>
                <a:lnTo>
                  <a:pt x="467024" y="42030"/>
                </a:lnTo>
                <a:lnTo>
                  <a:pt x="468190" y="42030"/>
                </a:lnTo>
                <a:lnTo>
                  <a:pt x="470452" y="43161"/>
                </a:lnTo>
                <a:lnTo>
                  <a:pt x="472714" y="44327"/>
                </a:lnTo>
                <a:lnTo>
                  <a:pt x="479534" y="45458"/>
                </a:lnTo>
                <a:lnTo>
                  <a:pt x="480665" y="46590"/>
                </a:lnTo>
                <a:lnTo>
                  <a:pt x="482962" y="46590"/>
                </a:lnTo>
                <a:lnTo>
                  <a:pt x="492045" y="48852"/>
                </a:lnTo>
                <a:lnTo>
                  <a:pt x="493176" y="49983"/>
                </a:lnTo>
                <a:lnTo>
                  <a:pt x="494307" y="48852"/>
                </a:lnTo>
                <a:lnTo>
                  <a:pt x="496568" y="48852"/>
                </a:lnTo>
                <a:lnTo>
                  <a:pt x="496568" y="47721"/>
                </a:lnTo>
                <a:lnTo>
                  <a:pt x="504555" y="52281"/>
                </a:lnTo>
                <a:lnTo>
                  <a:pt x="510210" y="53412"/>
                </a:lnTo>
                <a:lnTo>
                  <a:pt x="514769" y="55674"/>
                </a:lnTo>
                <a:lnTo>
                  <a:pt x="518161" y="55674"/>
                </a:lnTo>
                <a:lnTo>
                  <a:pt x="521589" y="60234"/>
                </a:lnTo>
                <a:lnTo>
                  <a:pt x="522720" y="62496"/>
                </a:lnTo>
                <a:lnTo>
                  <a:pt x="524982" y="63628"/>
                </a:lnTo>
                <a:lnTo>
                  <a:pt x="529541" y="67056"/>
                </a:lnTo>
                <a:lnTo>
                  <a:pt x="534100" y="72712"/>
                </a:lnTo>
                <a:lnTo>
                  <a:pt x="535231" y="75010"/>
                </a:lnTo>
                <a:lnTo>
                  <a:pt x="536362" y="76141"/>
                </a:lnTo>
                <a:lnTo>
                  <a:pt x="537493" y="79535"/>
                </a:lnTo>
                <a:lnTo>
                  <a:pt x="539754" y="88655"/>
                </a:lnTo>
                <a:lnTo>
                  <a:pt x="540885" y="90917"/>
                </a:lnTo>
                <a:lnTo>
                  <a:pt x="543182" y="93179"/>
                </a:lnTo>
                <a:lnTo>
                  <a:pt x="545444" y="94310"/>
                </a:lnTo>
                <a:lnTo>
                  <a:pt x="547706" y="96608"/>
                </a:lnTo>
                <a:lnTo>
                  <a:pt x="547706" y="98870"/>
                </a:lnTo>
                <a:lnTo>
                  <a:pt x="550003" y="102264"/>
                </a:lnTo>
                <a:lnTo>
                  <a:pt x="551134" y="102264"/>
                </a:lnTo>
                <a:lnTo>
                  <a:pt x="551134" y="107955"/>
                </a:lnTo>
                <a:lnTo>
                  <a:pt x="552265" y="109086"/>
                </a:lnTo>
                <a:lnTo>
                  <a:pt x="554527" y="111384"/>
                </a:lnTo>
                <a:lnTo>
                  <a:pt x="555658" y="112515"/>
                </a:lnTo>
                <a:lnTo>
                  <a:pt x="555658" y="111384"/>
                </a:lnTo>
                <a:lnTo>
                  <a:pt x="555658" y="114777"/>
                </a:lnTo>
                <a:lnTo>
                  <a:pt x="556824" y="117040"/>
                </a:lnTo>
                <a:lnTo>
                  <a:pt x="556824" y="118206"/>
                </a:lnTo>
                <a:lnTo>
                  <a:pt x="557955" y="119337"/>
                </a:lnTo>
                <a:lnTo>
                  <a:pt x="557955" y="122731"/>
                </a:lnTo>
                <a:lnTo>
                  <a:pt x="559086" y="124993"/>
                </a:lnTo>
                <a:lnTo>
                  <a:pt x="560217" y="128422"/>
                </a:lnTo>
                <a:lnTo>
                  <a:pt x="561347" y="128422"/>
                </a:lnTo>
                <a:lnTo>
                  <a:pt x="561347" y="129553"/>
                </a:lnTo>
                <a:lnTo>
                  <a:pt x="561347" y="134113"/>
                </a:lnTo>
                <a:lnTo>
                  <a:pt x="562478" y="137506"/>
                </a:lnTo>
                <a:lnTo>
                  <a:pt x="563609" y="137506"/>
                </a:lnTo>
                <a:lnTo>
                  <a:pt x="563609" y="144329"/>
                </a:lnTo>
                <a:lnTo>
                  <a:pt x="563609" y="145460"/>
                </a:lnTo>
                <a:lnTo>
                  <a:pt x="564775" y="147758"/>
                </a:lnTo>
                <a:lnTo>
                  <a:pt x="567037" y="147758"/>
                </a:lnTo>
                <a:lnTo>
                  <a:pt x="567037" y="148889"/>
                </a:lnTo>
                <a:lnTo>
                  <a:pt x="565906" y="156842"/>
                </a:lnTo>
                <a:lnTo>
                  <a:pt x="565906" y="159104"/>
                </a:lnTo>
                <a:lnTo>
                  <a:pt x="567037" y="160236"/>
                </a:lnTo>
                <a:lnTo>
                  <a:pt x="567037" y="163664"/>
                </a:lnTo>
                <a:lnTo>
                  <a:pt x="568168" y="165927"/>
                </a:lnTo>
                <a:lnTo>
                  <a:pt x="569299" y="165927"/>
                </a:lnTo>
                <a:lnTo>
                  <a:pt x="569299" y="167058"/>
                </a:lnTo>
                <a:lnTo>
                  <a:pt x="569299" y="178440"/>
                </a:lnTo>
                <a:lnTo>
                  <a:pt x="570430" y="180703"/>
                </a:lnTo>
                <a:lnTo>
                  <a:pt x="571596" y="181834"/>
                </a:lnTo>
                <a:lnTo>
                  <a:pt x="572727" y="180703"/>
                </a:lnTo>
                <a:lnTo>
                  <a:pt x="573858" y="180703"/>
                </a:lnTo>
                <a:lnTo>
                  <a:pt x="573858" y="184096"/>
                </a:lnTo>
                <a:lnTo>
                  <a:pt x="573858" y="187525"/>
                </a:lnTo>
                <a:lnTo>
                  <a:pt x="573858" y="188656"/>
                </a:lnTo>
                <a:lnTo>
                  <a:pt x="573858" y="190918"/>
                </a:lnTo>
                <a:lnTo>
                  <a:pt x="574989" y="195478"/>
                </a:lnTo>
                <a:lnTo>
                  <a:pt x="578417" y="195478"/>
                </a:lnTo>
                <a:lnTo>
                  <a:pt x="579548" y="198872"/>
                </a:lnTo>
                <a:lnTo>
                  <a:pt x="580679" y="198872"/>
                </a:lnTo>
                <a:lnTo>
                  <a:pt x="580679" y="200038"/>
                </a:lnTo>
                <a:lnTo>
                  <a:pt x="581810" y="202301"/>
                </a:lnTo>
                <a:lnTo>
                  <a:pt x="580679" y="206861"/>
                </a:lnTo>
                <a:lnTo>
                  <a:pt x="581810" y="210254"/>
                </a:lnTo>
                <a:lnTo>
                  <a:pt x="581810" y="211385"/>
                </a:lnTo>
                <a:lnTo>
                  <a:pt x="582940" y="211385"/>
                </a:lnTo>
                <a:lnTo>
                  <a:pt x="582940" y="214814"/>
                </a:lnTo>
                <a:lnTo>
                  <a:pt x="582940" y="223899"/>
                </a:lnTo>
                <a:lnTo>
                  <a:pt x="582940" y="225030"/>
                </a:lnTo>
                <a:lnTo>
                  <a:pt x="584071" y="232983"/>
                </a:lnTo>
                <a:lnTo>
                  <a:pt x="584071" y="231852"/>
                </a:lnTo>
                <a:lnTo>
                  <a:pt x="585202" y="232983"/>
                </a:lnTo>
                <a:lnTo>
                  <a:pt x="585202" y="234114"/>
                </a:lnTo>
                <a:lnTo>
                  <a:pt x="586368" y="237543"/>
                </a:lnTo>
                <a:lnTo>
                  <a:pt x="587499" y="239806"/>
                </a:lnTo>
                <a:lnTo>
                  <a:pt x="588630" y="239806"/>
                </a:lnTo>
                <a:lnTo>
                  <a:pt x="589761" y="240937"/>
                </a:lnTo>
                <a:lnTo>
                  <a:pt x="593154" y="240937"/>
                </a:lnTo>
                <a:lnTo>
                  <a:pt x="593154" y="242068"/>
                </a:lnTo>
                <a:lnTo>
                  <a:pt x="594320" y="251188"/>
                </a:lnTo>
                <a:lnTo>
                  <a:pt x="594320" y="254581"/>
                </a:lnTo>
                <a:lnTo>
                  <a:pt x="593154" y="255712"/>
                </a:lnTo>
                <a:lnTo>
                  <a:pt x="594320" y="260272"/>
                </a:lnTo>
                <a:lnTo>
                  <a:pt x="595451" y="263666"/>
                </a:lnTo>
                <a:lnTo>
                  <a:pt x="596582" y="264797"/>
                </a:lnTo>
                <a:lnTo>
                  <a:pt x="597713" y="264797"/>
                </a:lnTo>
                <a:lnTo>
                  <a:pt x="598844" y="264797"/>
                </a:lnTo>
                <a:lnTo>
                  <a:pt x="599975" y="264797"/>
                </a:lnTo>
                <a:lnTo>
                  <a:pt x="601141" y="265928"/>
                </a:lnTo>
                <a:lnTo>
                  <a:pt x="602272" y="270488"/>
                </a:lnTo>
                <a:lnTo>
                  <a:pt x="604533" y="277311"/>
                </a:lnTo>
                <a:lnTo>
                  <a:pt x="604533" y="280739"/>
                </a:lnTo>
                <a:lnTo>
                  <a:pt x="604533" y="283002"/>
                </a:lnTo>
                <a:lnTo>
                  <a:pt x="604533" y="285264"/>
                </a:lnTo>
                <a:lnTo>
                  <a:pt x="603403" y="286395"/>
                </a:lnTo>
                <a:lnTo>
                  <a:pt x="601141" y="287526"/>
                </a:lnTo>
                <a:lnTo>
                  <a:pt x="597713" y="288693"/>
                </a:lnTo>
                <a:lnTo>
                  <a:pt x="596582" y="288693"/>
                </a:lnTo>
                <a:lnTo>
                  <a:pt x="595451" y="288693"/>
                </a:lnTo>
                <a:lnTo>
                  <a:pt x="593154" y="290955"/>
                </a:lnTo>
                <a:lnTo>
                  <a:pt x="589761" y="292086"/>
                </a:lnTo>
                <a:lnTo>
                  <a:pt x="588630" y="292086"/>
                </a:lnTo>
                <a:lnTo>
                  <a:pt x="584071" y="287526"/>
                </a:lnTo>
                <a:lnTo>
                  <a:pt x="582940" y="287526"/>
                </a:lnTo>
                <a:lnTo>
                  <a:pt x="581810" y="288693"/>
                </a:lnTo>
                <a:lnTo>
                  <a:pt x="580679" y="288693"/>
                </a:lnTo>
                <a:lnTo>
                  <a:pt x="579548" y="293217"/>
                </a:lnTo>
                <a:lnTo>
                  <a:pt x="577251" y="293217"/>
                </a:lnTo>
                <a:lnTo>
                  <a:pt x="574989" y="296646"/>
                </a:lnTo>
                <a:lnTo>
                  <a:pt x="573858" y="296646"/>
                </a:lnTo>
                <a:lnTo>
                  <a:pt x="571596" y="297777"/>
                </a:lnTo>
                <a:lnTo>
                  <a:pt x="567037" y="296646"/>
                </a:lnTo>
                <a:lnTo>
                  <a:pt x="565906" y="296646"/>
                </a:lnTo>
                <a:lnTo>
                  <a:pt x="564775" y="294349"/>
                </a:lnTo>
                <a:lnTo>
                  <a:pt x="563609" y="290955"/>
                </a:lnTo>
                <a:lnTo>
                  <a:pt x="562478" y="290955"/>
                </a:lnTo>
                <a:lnTo>
                  <a:pt x="561347" y="293217"/>
                </a:lnTo>
                <a:lnTo>
                  <a:pt x="556824" y="293217"/>
                </a:lnTo>
                <a:lnTo>
                  <a:pt x="553396" y="295480"/>
                </a:lnTo>
                <a:lnTo>
                  <a:pt x="544313" y="295480"/>
                </a:lnTo>
                <a:lnTo>
                  <a:pt x="542052" y="294349"/>
                </a:lnTo>
                <a:lnTo>
                  <a:pt x="538624" y="289824"/>
                </a:lnTo>
                <a:lnTo>
                  <a:pt x="536362" y="288693"/>
                </a:lnTo>
                <a:lnTo>
                  <a:pt x="532934" y="286395"/>
                </a:lnTo>
                <a:lnTo>
                  <a:pt x="531803" y="286395"/>
                </a:lnTo>
                <a:lnTo>
                  <a:pt x="528410" y="285264"/>
                </a:lnTo>
                <a:lnTo>
                  <a:pt x="526113" y="285264"/>
                </a:lnTo>
                <a:lnTo>
                  <a:pt x="526113" y="284133"/>
                </a:lnTo>
                <a:lnTo>
                  <a:pt x="524982" y="285264"/>
                </a:lnTo>
                <a:lnTo>
                  <a:pt x="522720" y="284133"/>
                </a:lnTo>
                <a:lnTo>
                  <a:pt x="521589" y="284133"/>
                </a:lnTo>
                <a:lnTo>
                  <a:pt x="520459" y="285264"/>
                </a:lnTo>
                <a:lnTo>
                  <a:pt x="519328" y="285264"/>
                </a:lnTo>
                <a:lnTo>
                  <a:pt x="518161" y="285264"/>
                </a:lnTo>
                <a:lnTo>
                  <a:pt x="517031" y="284133"/>
                </a:lnTo>
                <a:lnTo>
                  <a:pt x="517031" y="285264"/>
                </a:lnTo>
                <a:lnTo>
                  <a:pt x="515900" y="284133"/>
                </a:lnTo>
                <a:lnTo>
                  <a:pt x="513638" y="284133"/>
                </a:lnTo>
                <a:lnTo>
                  <a:pt x="512507" y="284133"/>
                </a:lnTo>
                <a:lnTo>
                  <a:pt x="511341" y="283002"/>
                </a:lnTo>
                <a:lnTo>
                  <a:pt x="511341" y="284133"/>
                </a:lnTo>
                <a:lnTo>
                  <a:pt x="510210" y="284133"/>
                </a:lnTo>
                <a:lnTo>
                  <a:pt x="509079" y="284133"/>
                </a:lnTo>
                <a:lnTo>
                  <a:pt x="507948" y="284133"/>
                </a:lnTo>
                <a:lnTo>
                  <a:pt x="506817" y="286395"/>
                </a:lnTo>
                <a:lnTo>
                  <a:pt x="505686" y="286395"/>
                </a:lnTo>
                <a:lnTo>
                  <a:pt x="505686" y="285264"/>
                </a:lnTo>
                <a:lnTo>
                  <a:pt x="502258" y="285264"/>
                </a:lnTo>
                <a:lnTo>
                  <a:pt x="501127" y="284133"/>
                </a:lnTo>
                <a:lnTo>
                  <a:pt x="501127" y="283002"/>
                </a:lnTo>
                <a:lnTo>
                  <a:pt x="498866" y="280739"/>
                </a:lnTo>
                <a:lnTo>
                  <a:pt x="496568" y="280739"/>
                </a:lnTo>
                <a:lnTo>
                  <a:pt x="495438" y="280739"/>
                </a:lnTo>
                <a:lnTo>
                  <a:pt x="493176" y="279573"/>
                </a:lnTo>
                <a:lnTo>
                  <a:pt x="489783" y="278442"/>
                </a:lnTo>
                <a:lnTo>
                  <a:pt x="488617" y="278442"/>
                </a:lnTo>
                <a:lnTo>
                  <a:pt x="488617" y="279573"/>
                </a:lnTo>
                <a:lnTo>
                  <a:pt x="487486" y="279573"/>
                </a:lnTo>
                <a:lnTo>
                  <a:pt x="485224" y="278442"/>
                </a:lnTo>
                <a:lnTo>
                  <a:pt x="481796" y="281870"/>
                </a:lnTo>
                <a:lnTo>
                  <a:pt x="480665" y="283002"/>
                </a:lnTo>
                <a:lnTo>
                  <a:pt x="479534" y="283002"/>
                </a:lnTo>
                <a:lnTo>
                  <a:pt x="478403" y="283002"/>
                </a:lnTo>
                <a:lnTo>
                  <a:pt x="470452" y="284133"/>
                </a:lnTo>
                <a:lnTo>
                  <a:pt x="469321" y="285264"/>
                </a:lnTo>
                <a:lnTo>
                  <a:pt x="456810" y="285264"/>
                </a:lnTo>
                <a:lnTo>
                  <a:pt x="442038" y="286395"/>
                </a:lnTo>
                <a:lnTo>
                  <a:pt x="438645" y="285264"/>
                </a:lnTo>
                <a:lnTo>
                  <a:pt x="436348" y="285264"/>
                </a:lnTo>
                <a:lnTo>
                  <a:pt x="431825" y="284133"/>
                </a:lnTo>
                <a:lnTo>
                  <a:pt x="430694" y="283002"/>
                </a:lnTo>
                <a:lnTo>
                  <a:pt x="430694" y="281870"/>
                </a:lnTo>
                <a:lnTo>
                  <a:pt x="430694" y="279573"/>
                </a:lnTo>
                <a:lnTo>
                  <a:pt x="426135" y="278442"/>
                </a:lnTo>
                <a:lnTo>
                  <a:pt x="423873" y="276179"/>
                </a:lnTo>
                <a:lnTo>
                  <a:pt x="421576" y="271619"/>
                </a:lnTo>
                <a:lnTo>
                  <a:pt x="421576" y="272751"/>
                </a:lnTo>
                <a:lnTo>
                  <a:pt x="420445" y="272751"/>
                </a:lnTo>
                <a:lnTo>
                  <a:pt x="420445" y="271619"/>
                </a:lnTo>
                <a:lnTo>
                  <a:pt x="419314" y="271619"/>
                </a:lnTo>
                <a:lnTo>
                  <a:pt x="418183" y="272751"/>
                </a:lnTo>
                <a:lnTo>
                  <a:pt x="415922" y="273917"/>
                </a:lnTo>
                <a:lnTo>
                  <a:pt x="414755" y="273917"/>
                </a:lnTo>
                <a:lnTo>
                  <a:pt x="413624" y="275048"/>
                </a:lnTo>
                <a:lnTo>
                  <a:pt x="411363" y="275048"/>
                </a:lnTo>
                <a:lnTo>
                  <a:pt x="410232" y="275048"/>
                </a:lnTo>
                <a:lnTo>
                  <a:pt x="407970" y="275048"/>
                </a:lnTo>
                <a:lnTo>
                  <a:pt x="403411" y="276179"/>
                </a:lnTo>
                <a:lnTo>
                  <a:pt x="396590" y="276179"/>
                </a:lnTo>
                <a:lnTo>
                  <a:pt x="395459" y="276179"/>
                </a:lnTo>
                <a:lnTo>
                  <a:pt x="390901" y="277311"/>
                </a:lnTo>
                <a:lnTo>
                  <a:pt x="389770" y="271619"/>
                </a:lnTo>
                <a:lnTo>
                  <a:pt x="387508" y="270488"/>
                </a:lnTo>
                <a:lnTo>
                  <a:pt x="384080" y="269357"/>
                </a:lnTo>
                <a:lnTo>
                  <a:pt x="382949" y="269357"/>
                </a:lnTo>
                <a:lnTo>
                  <a:pt x="382949" y="267095"/>
                </a:lnTo>
                <a:lnTo>
                  <a:pt x="382949" y="265928"/>
                </a:lnTo>
                <a:lnTo>
                  <a:pt x="382949" y="264797"/>
                </a:lnTo>
                <a:lnTo>
                  <a:pt x="385211" y="261404"/>
                </a:lnTo>
                <a:lnTo>
                  <a:pt x="385211" y="255712"/>
                </a:lnTo>
                <a:lnTo>
                  <a:pt x="385211" y="254581"/>
                </a:lnTo>
                <a:lnTo>
                  <a:pt x="382949" y="252319"/>
                </a:lnTo>
                <a:lnTo>
                  <a:pt x="380687" y="250021"/>
                </a:lnTo>
                <a:lnTo>
                  <a:pt x="374997" y="253450"/>
                </a:lnTo>
                <a:lnTo>
                  <a:pt x="371605" y="254581"/>
                </a:lnTo>
                <a:lnTo>
                  <a:pt x="365915" y="252319"/>
                </a:lnTo>
                <a:lnTo>
                  <a:pt x="360225" y="263666"/>
                </a:lnTo>
                <a:lnTo>
                  <a:pt x="355666" y="263666"/>
                </a:lnTo>
                <a:lnTo>
                  <a:pt x="348881" y="262535"/>
                </a:lnTo>
                <a:lnTo>
                  <a:pt x="347715" y="268226"/>
                </a:lnTo>
                <a:lnTo>
                  <a:pt x="347715" y="270488"/>
                </a:lnTo>
                <a:lnTo>
                  <a:pt x="344322" y="276179"/>
                </a:lnTo>
                <a:lnTo>
                  <a:pt x="343191" y="278442"/>
                </a:lnTo>
                <a:lnTo>
                  <a:pt x="343191" y="280739"/>
                </a:lnTo>
                <a:lnTo>
                  <a:pt x="344322" y="284133"/>
                </a:lnTo>
                <a:lnTo>
                  <a:pt x="344322" y="287526"/>
                </a:lnTo>
                <a:lnTo>
                  <a:pt x="345453" y="287526"/>
                </a:lnTo>
                <a:lnTo>
                  <a:pt x="348881" y="289824"/>
                </a:lnTo>
                <a:lnTo>
                  <a:pt x="351143" y="290955"/>
                </a:lnTo>
                <a:lnTo>
                  <a:pt x="352273" y="294349"/>
                </a:lnTo>
                <a:lnTo>
                  <a:pt x="353404" y="295480"/>
                </a:lnTo>
                <a:lnTo>
                  <a:pt x="355666" y="296646"/>
                </a:lnTo>
                <a:lnTo>
                  <a:pt x="356832" y="296646"/>
                </a:lnTo>
                <a:lnTo>
                  <a:pt x="357963" y="297777"/>
                </a:lnTo>
                <a:lnTo>
                  <a:pt x="357963" y="304600"/>
                </a:lnTo>
                <a:lnTo>
                  <a:pt x="359094" y="309124"/>
                </a:lnTo>
                <a:lnTo>
                  <a:pt x="359094" y="310255"/>
                </a:lnTo>
                <a:lnTo>
                  <a:pt x="356832" y="309124"/>
                </a:lnTo>
                <a:lnTo>
                  <a:pt x="355666" y="310255"/>
                </a:lnTo>
                <a:lnTo>
                  <a:pt x="353404" y="306862"/>
                </a:lnTo>
                <a:lnTo>
                  <a:pt x="347715" y="304600"/>
                </a:lnTo>
                <a:lnTo>
                  <a:pt x="346584" y="303469"/>
                </a:lnTo>
                <a:lnTo>
                  <a:pt x="344322" y="304600"/>
                </a:lnTo>
                <a:lnTo>
                  <a:pt x="345453" y="306862"/>
                </a:lnTo>
                <a:lnTo>
                  <a:pt x="342060" y="313684"/>
                </a:lnTo>
                <a:lnTo>
                  <a:pt x="340929" y="321638"/>
                </a:lnTo>
                <a:lnTo>
                  <a:pt x="338632" y="323900"/>
                </a:lnTo>
                <a:lnTo>
                  <a:pt x="340929" y="327329"/>
                </a:lnTo>
                <a:lnTo>
                  <a:pt x="343191" y="328460"/>
                </a:lnTo>
                <a:lnTo>
                  <a:pt x="344322" y="328460"/>
                </a:lnTo>
                <a:lnTo>
                  <a:pt x="344322" y="329591"/>
                </a:lnTo>
                <a:lnTo>
                  <a:pt x="345453" y="329591"/>
                </a:lnTo>
                <a:lnTo>
                  <a:pt x="346584" y="330722"/>
                </a:lnTo>
                <a:lnTo>
                  <a:pt x="347715" y="331854"/>
                </a:lnTo>
                <a:lnTo>
                  <a:pt x="348881" y="335282"/>
                </a:lnTo>
                <a:lnTo>
                  <a:pt x="347715" y="342105"/>
                </a:lnTo>
                <a:lnTo>
                  <a:pt x="346584" y="343236"/>
                </a:lnTo>
                <a:lnTo>
                  <a:pt x="343191" y="344367"/>
                </a:lnTo>
                <a:lnTo>
                  <a:pt x="340929" y="346629"/>
                </a:lnTo>
                <a:lnTo>
                  <a:pt x="338632" y="346629"/>
                </a:lnTo>
                <a:lnTo>
                  <a:pt x="337501" y="347796"/>
                </a:lnTo>
                <a:lnTo>
                  <a:pt x="336370" y="348927"/>
                </a:lnTo>
                <a:lnTo>
                  <a:pt x="337501" y="351189"/>
                </a:lnTo>
                <a:lnTo>
                  <a:pt x="337501" y="352320"/>
                </a:lnTo>
                <a:lnTo>
                  <a:pt x="330680" y="362536"/>
                </a:lnTo>
                <a:lnTo>
                  <a:pt x="329550" y="362536"/>
                </a:lnTo>
                <a:lnTo>
                  <a:pt x="326122" y="362536"/>
                </a:lnTo>
                <a:lnTo>
                  <a:pt x="322729" y="361405"/>
                </a:lnTo>
                <a:lnTo>
                  <a:pt x="317039" y="361405"/>
                </a:lnTo>
                <a:lnTo>
                  <a:pt x="313646" y="370525"/>
                </a:lnTo>
                <a:lnTo>
                  <a:pt x="312515" y="370525"/>
                </a:lnTo>
                <a:lnTo>
                  <a:pt x="307957" y="368227"/>
                </a:lnTo>
                <a:lnTo>
                  <a:pt x="304564" y="362536"/>
                </a:lnTo>
                <a:lnTo>
                  <a:pt x="305695" y="359143"/>
                </a:lnTo>
                <a:lnTo>
                  <a:pt x="305695" y="356880"/>
                </a:lnTo>
                <a:lnTo>
                  <a:pt x="307957" y="353452"/>
                </a:lnTo>
                <a:lnTo>
                  <a:pt x="310218" y="345498"/>
                </a:lnTo>
                <a:lnTo>
                  <a:pt x="303398" y="346629"/>
                </a:lnTo>
                <a:lnTo>
                  <a:pt x="303398" y="337545"/>
                </a:lnTo>
                <a:lnTo>
                  <a:pt x="292053" y="327329"/>
                </a:lnTo>
                <a:lnTo>
                  <a:pt x="286364" y="329591"/>
                </a:lnTo>
                <a:lnTo>
                  <a:pt x="280674" y="331854"/>
                </a:lnTo>
                <a:lnTo>
                  <a:pt x="279543" y="331854"/>
                </a:lnTo>
                <a:lnTo>
                  <a:pt x="275019" y="334151"/>
                </a:lnTo>
                <a:lnTo>
                  <a:pt x="271591" y="337545"/>
                </a:lnTo>
                <a:lnTo>
                  <a:pt x="271591" y="336414"/>
                </a:lnTo>
                <a:lnTo>
                  <a:pt x="272722" y="335282"/>
                </a:lnTo>
                <a:lnTo>
                  <a:pt x="270460" y="335282"/>
                </a:lnTo>
                <a:lnTo>
                  <a:pt x="270460" y="334151"/>
                </a:lnTo>
                <a:lnTo>
                  <a:pt x="269329" y="331854"/>
                </a:lnTo>
                <a:lnTo>
                  <a:pt x="269329" y="329591"/>
                </a:lnTo>
                <a:lnTo>
                  <a:pt x="268199" y="326198"/>
                </a:lnTo>
                <a:lnTo>
                  <a:pt x="267032" y="323900"/>
                </a:lnTo>
                <a:lnTo>
                  <a:pt x="264771" y="323900"/>
                </a:lnTo>
                <a:lnTo>
                  <a:pt x="259081" y="328460"/>
                </a:lnTo>
                <a:lnTo>
                  <a:pt x="257950" y="329591"/>
                </a:lnTo>
                <a:lnTo>
                  <a:pt x="254557" y="330722"/>
                </a:lnTo>
                <a:lnTo>
                  <a:pt x="252295" y="331854"/>
                </a:lnTo>
                <a:lnTo>
                  <a:pt x="244308" y="334151"/>
                </a:lnTo>
                <a:lnTo>
                  <a:pt x="243178" y="334151"/>
                </a:lnTo>
                <a:lnTo>
                  <a:pt x="239785" y="338676"/>
                </a:lnTo>
                <a:lnTo>
                  <a:pt x="232964" y="343236"/>
                </a:lnTo>
                <a:lnTo>
                  <a:pt x="226143" y="343236"/>
                </a:lnTo>
                <a:lnTo>
                  <a:pt x="222751" y="340974"/>
                </a:lnTo>
                <a:lnTo>
                  <a:pt x="222751" y="338676"/>
                </a:lnTo>
                <a:lnTo>
                  <a:pt x="221585" y="337545"/>
                </a:lnTo>
                <a:lnTo>
                  <a:pt x="221585" y="336414"/>
                </a:lnTo>
                <a:lnTo>
                  <a:pt x="219323" y="334151"/>
                </a:lnTo>
                <a:lnTo>
                  <a:pt x="220454" y="331854"/>
                </a:lnTo>
                <a:lnTo>
                  <a:pt x="220454" y="327329"/>
                </a:lnTo>
                <a:lnTo>
                  <a:pt x="218192" y="326198"/>
                </a:lnTo>
                <a:lnTo>
                  <a:pt x="215930" y="323900"/>
                </a:lnTo>
                <a:lnTo>
                  <a:pt x="217061" y="321638"/>
                </a:lnTo>
                <a:lnTo>
                  <a:pt x="212502" y="320507"/>
                </a:lnTo>
                <a:lnTo>
                  <a:pt x="207978" y="322769"/>
                </a:lnTo>
                <a:lnTo>
                  <a:pt x="198861" y="321638"/>
                </a:lnTo>
                <a:lnTo>
                  <a:pt x="196599" y="321638"/>
                </a:lnTo>
                <a:lnTo>
                  <a:pt x="184088" y="323900"/>
                </a:lnTo>
                <a:lnTo>
                  <a:pt x="186385" y="318244"/>
                </a:lnTo>
                <a:lnTo>
                  <a:pt x="185219" y="317078"/>
                </a:lnTo>
                <a:lnTo>
                  <a:pt x="186385" y="314815"/>
                </a:lnTo>
                <a:lnTo>
                  <a:pt x="185219" y="312553"/>
                </a:lnTo>
                <a:lnTo>
                  <a:pt x="185219" y="307993"/>
                </a:lnTo>
                <a:lnTo>
                  <a:pt x="185219" y="305731"/>
                </a:lnTo>
                <a:lnTo>
                  <a:pt x="184088" y="305731"/>
                </a:lnTo>
                <a:lnTo>
                  <a:pt x="184088" y="303469"/>
                </a:lnTo>
                <a:lnTo>
                  <a:pt x="185219" y="298909"/>
                </a:lnTo>
                <a:lnTo>
                  <a:pt x="184088" y="297777"/>
                </a:lnTo>
                <a:lnTo>
                  <a:pt x="184088" y="296646"/>
                </a:lnTo>
                <a:lnTo>
                  <a:pt x="186385" y="293217"/>
                </a:lnTo>
                <a:lnTo>
                  <a:pt x="187516" y="293217"/>
                </a:lnTo>
                <a:lnTo>
                  <a:pt x="190909" y="293217"/>
                </a:lnTo>
                <a:lnTo>
                  <a:pt x="192040" y="293217"/>
                </a:lnTo>
                <a:lnTo>
                  <a:pt x="195468" y="293217"/>
                </a:lnTo>
                <a:lnTo>
                  <a:pt x="198861" y="289824"/>
                </a:lnTo>
                <a:lnTo>
                  <a:pt x="199992" y="279573"/>
                </a:lnTo>
                <a:lnTo>
                  <a:pt x="201158" y="276179"/>
                </a:lnTo>
                <a:lnTo>
                  <a:pt x="199992" y="275048"/>
                </a:lnTo>
                <a:lnTo>
                  <a:pt x="198861" y="272751"/>
                </a:lnTo>
                <a:lnTo>
                  <a:pt x="198861" y="270488"/>
                </a:lnTo>
                <a:lnTo>
                  <a:pt x="199992" y="269357"/>
                </a:lnTo>
                <a:lnTo>
                  <a:pt x="199992" y="268226"/>
                </a:lnTo>
                <a:lnTo>
                  <a:pt x="199992" y="267095"/>
                </a:lnTo>
                <a:lnTo>
                  <a:pt x="202289" y="264797"/>
                </a:lnTo>
                <a:lnTo>
                  <a:pt x="202289" y="260272"/>
                </a:lnTo>
                <a:lnTo>
                  <a:pt x="203420" y="256844"/>
                </a:lnTo>
                <a:lnTo>
                  <a:pt x="204550" y="256844"/>
                </a:lnTo>
                <a:lnTo>
                  <a:pt x="209109" y="254581"/>
                </a:lnTo>
                <a:lnTo>
                  <a:pt x="210240" y="253450"/>
                </a:lnTo>
                <a:lnTo>
                  <a:pt x="211371" y="250021"/>
                </a:lnTo>
                <a:lnTo>
                  <a:pt x="213633" y="248890"/>
                </a:lnTo>
                <a:lnTo>
                  <a:pt x="217061" y="250021"/>
                </a:lnTo>
                <a:lnTo>
                  <a:pt x="219323" y="250021"/>
                </a:lnTo>
                <a:lnTo>
                  <a:pt x="219323" y="244366"/>
                </a:lnTo>
                <a:lnTo>
                  <a:pt x="222751" y="240937"/>
                </a:lnTo>
                <a:lnTo>
                  <a:pt x="225013" y="238674"/>
                </a:lnTo>
                <a:lnTo>
                  <a:pt x="226143" y="238674"/>
                </a:lnTo>
                <a:lnTo>
                  <a:pt x="227274" y="237543"/>
                </a:lnTo>
                <a:lnTo>
                  <a:pt x="230702" y="236377"/>
                </a:lnTo>
                <a:lnTo>
                  <a:pt x="232964" y="235246"/>
                </a:lnTo>
                <a:lnTo>
                  <a:pt x="232964" y="232983"/>
                </a:lnTo>
                <a:lnTo>
                  <a:pt x="236357" y="231852"/>
                </a:lnTo>
                <a:lnTo>
                  <a:pt x="237488" y="230721"/>
                </a:lnTo>
                <a:lnTo>
                  <a:pt x="238654" y="227292"/>
                </a:lnTo>
                <a:lnTo>
                  <a:pt x="237488" y="227292"/>
                </a:lnTo>
                <a:lnTo>
                  <a:pt x="235226" y="226161"/>
                </a:lnTo>
                <a:lnTo>
                  <a:pt x="237488" y="220470"/>
                </a:lnTo>
                <a:lnTo>
                  <a:pt x="236357" y="218207"/>
                </a:lnTo>
                <a:lnTo>
                  <a:pt x="236357" y="215945"/>
                </a:lnTo>
                <a:lnTo>
                  <a:pt x="235226" y="210254"/>
                </a:lnTo>
                <a:lnTo>
                  <a:pt x="236357" y="209123"/>
                </a:lnTo>
                <a:lnTo>
                  <a:pt x="232964" y="209123"/>
                </a:lnTo>
                <a:lnTo>
                  <a:pt x="230702" y="207992"/>
                </a:lnTo>
                <a:lnTo>
                  <a:pt x="227274" y="209123"/>
                </a:lnTo>
                <a:lnTo>
                  <a:pt x="226143" y="206861"/>
                </a:lnTo>
                <a:lnTo>
                  <a:pt x="223882" y="205694"/>
                </a:lnTo>
                <a:lnTo>
                  <a:pt x="222751" y="205694"/>
                </a:lnTo>
                <a:lnTo>
                  <a:pt x="221585" y="206861"/>
                </a:lnTo>
                <a:lnTo>
                  <a:pt x="220454" y="209123"/>
                </a:lnTo>
                <a:lnTo>
                  <a:pt x="219323" y="211385"/>
                </a:lnTo>
                <a:lnTo>
                  <a:pt x="217061" y="211385"/>
                </a:lnTo>
                <a:lnTo>
                  <a:pt x="214764" y="210254"/>
                </a:lnTo>
                <a:lnTo>
                  <a:pt x="213633" y="211385"/>
                </a:lnTo>
                <a:lnTo>
                  <a:pt x="209109" y="212516"/>
                </a:lnTo>
                <a:lnTo>
                  <a:pt x="205681" y="215945"/>
                </a:lnTo>
                <a:lnTo>
                  <a:pt x="202289" y="215945"/>
                </a:lnTo>
                <a:lnTo>
                  <a:pt x="201158" y="215945"/>
                </a:lnTo>
                <a:lnTo>
                  <a:pt x="198861" y="220470"/>
                </a:lnTo>
                <a:lnTo>
                  <a:pt x="196599" y="220470"/>
                </a:lnTo>
                <a:lnTo>
                  <a:pt x="193206" y="220470"/>
                </a:lnTo>
                <a:lnTo>
                  <a:pt x="189778" y="220470"/>
                </a:lnTo>
                <a:lnTo>
                  <a:pt x="188647" y="221636"/>
                </a:lnTo>
                <a:lnTo>
                  <a:pt x="188647" y="226161"/>
                </a:lnTo>
                <a:lnTo>
                  <a:pt x="184088" y="227292"/>
                </a:lnTo>
                <a:lnTo>
                  <a:pt x="182957" y="226161"/>
                </a:lnTo>
                <a:lnTo>
                  <a:pt x="180696" y="226161"/>
                </a:lnTo>
                <a:lnTo>
                  <a:pt x="180696" y="227292"/>
                </a:lnTo>
                <a:lnTo>
                  <a:pt x="177268" y="227292"/>
                </a:lnTo>
                <a:lnTo>
                  <a:pt x="175006" y="227292"/>
                </a:lnTo>
                <a:lnTo>
                  <a:pt x="175006" y="229590"/>
                </a:lnTo>
                <a:lnTo>
                  <a:pt x="171613" y="229590"/>
                </a:lnTo>
                <a:lnTo>
                  <a:pt x="169316" y="228423"/>
                </a:lnTo>
                <a:lnTo>
                  <a:pt x="167054" y="229590"/>
                </a:lnTo>
                <a:lnTo>
                  <a:pt x="164792" y="231852"/>
                </a:lnTo>
                <a:lnTo>
                  <a:pt x="161364" y="231852"/>
                </a:lnTo>
                <a:lnTo>
                  <a:pt x="157972" y="231852"/>
                </a:lnTo>
                <a:lnTo>
                  <a:pt x="156841" y="234114"/>
                </a:lnTo>
                <a:lnTo>
                  <a:pt x="151151" y="234114"/>
                </a:lnTo>
                <a:lnTo>
                  <a:pt x="147723" y="232983"/>
                </a:lnTo>
                <a:lnTo>
                  <a:pt x="146592" y="231852"/>
                </a:lnTo>
                <a:lnTo>
                  <a:pt x="145461" y="231852"/>
                </a:lnTo>
                <a:lnTo>
                  <a:pt x="139771" y="235246"/>
                </a:lnTo>
                <a:lnTo>
                  <a:pt x="138641" y="236377"/>
                </a:lnTo>
                <a:lnTo>
                  <a:pt x="138641" y="238674"/>
                </a:lnTo>
                <a:lnTo>
                  <a:pt x="137510" y="238674"/>
                </a:lnTo>
                <a:lnTo>
                  <a:pt x="135248" y="240937"/>
                </a:lnTo>
                <a:lnTo>
                  <a:pt x="137510" y="242068"/>
                </a:lnTo>
                <a:lnTo>
                  <a:pt x="135248" y="243199"/>
                </a:lnTo>
                <a:lnTo>
                  <a:pt x="137510" y="245497"/>
                </a:lnTo>
                <a:lnTo>
                  <a:pt x="136379" y="246628"/>
                </a:lnTo>
                <a:lnTo>
                  <a:pt x="136379" y="248890"/>
                </a:lnTo>
                <a:lnTo>
                  <a:pt x="137510" y="251188"/>
                </a:lnTo>
                <a:lnTo>
                  <a:pt x="138641" y="251188"/>
                </a:lnTo>
                <a:lnTo>
                  <a:pt x="135248" y="251188"/>
                </a:lnTo>
                <a:lnTo>
                  <a:pt x="131820" y="251188"/>
                </a:lnTo>
                <a:lnTo>
                  <a:pt x="129558" y="251188"/>
                </a:lnTo>
                <a:lnTo>
                  <a:pt x="127296" y="254581"/>
                </a:lnTo>
                <a:lnTo>
                  <a:pt x="128427" y="255712"/>
                </a:lnTo>
                <a:lnTo>
                  <a:pt x="127296" y="255712"/>
                </a:lnTo>
                <a:lnTo>
                  <a:pt x="124999" y="256844"/>
                </a:lnTo>
                <a:lnTo>
                  <a:pt x="123868" y="259141"/>
                </a:lnTo>
                <a:lnTo>
                  <a:pt x="124999" y="260272"/>
                </a:lnTo>
                <a:lnTo>
                  <a:pt x="123868" y="262535"/>
                </a:lnTo>
                <a:lnTo>
                  <a:pt x="123868" y="263666"/>
                </a:lnTo>
                <a:lnTo>
                  <a:pt x="121606" y="264797"/>
                </a:lnTo>
                <a:lnTo>
                  <a:pt x="120476" y="265928"/>
                </a:lnTo>
                <a:lnTo>
                  <a:pt x="115917" y="263666"/>
                </a:lnTo>
                <a:lnTo>
                  <a:pt x="115917" y="268226"/>
                </a:lnTo>
                <a:lnTo>
                  <a:pt x="117048" y="269357"/>
                </a:lnTo>
                <a:lnTo>
                  <a:pt x="115917" y="270488"/>
                </a:lnTo>
                <a:lnTo>
                  <a:pt x="113655" y="270488"/>
                </a:lnTo>
                <a:lnTo>
                  <a:pt x="111393" y="272751"/>
                </a:lnTo>
                <a:lnTo>
                  <a:pt x="109096" y="273917"/>
                </a:lnTo>
                <a:lnTo>
                  <a:pt x="106834" y="273917"/>
                </a:lnTo>
                <a:lnTo>
                  <a:pt x="104572" y="271619"/>
                </a:lnTo>
                <a:lnTo>
                  <a:pt x="104572" y="270488"/>
                </a:lnTo>
                <a:lnTo>
                  <a:pt x="103406" y="271619"/>
                </a:lnTo>
                <a:lnTo>
                  <a:pt x="102275" y="273917"/>
                </a:lnTo>
                <a:lnTo>
                  <a:pt x="101144" y="275048"/>
                </a:lnTo>
                <a:lnTo>
                  <a:pt x="95455" y="275048"/>
                </a:lnTo>
                <a:lnTo>
                  <a:pt x="96621" y="276179"/>
                </a:lnTo>
                <a:lnTo>
                  <a:pt x="94324" y="278442"/>
                </a:lnTo>
                <a:lnTo>
                  <a:pt x="95455" y="281870"/>
                </a:lnTo>
                <a:lnTo>
                  <a:pt x="94324" y="281870"/>
                </a:lnTo>
                <a:lnTo>
                  <a:pt x="93193" y="283002"/>
                </a:lnTo>
                <a:lnTo>
                  <a:pt x="92062" y="283002"/>
                </a:lnTo>
                <a:lnTo>
                  <a:pt x="90931" y="283002"/>
                </a:lnTo>
                <a:lnTo>
                  <a:pt x="92062" y="280739"/>
                </a:lnTo>
                <a:lnTo>
                  <a:pt x="89800" y="279573"/>
                </a:lnTo>
                <a:lnTo>
                  <a:pt x="89800" y="277311"/>
                </a:lnTo>
                <a:lnTo>
                  <a:pt x="88634" y="277311"/>
                </a:lnTo>
                <a:lnTo>
                  <a:pt x="88634" y="279573"/>
                </a:lnTo>
                <a:lnTo>
                  <a:pt x="87503" y="279573"/>
                </a:lnTo>
                <a:lnTo>
                  <a:pt x="87503" y="280739"/>
                </a:lnTo>
                <a:lnTo>
                  <a:pt x="86372" y="280739"/>
                </a:lnTo>
                <a:lnTo>
                  <a:pt x="85241" y="281870"/>
                </a:lnTo>
                <a:lnTo>
                  <a:pt x="84110" y="285264"/>
                </a:lnTo>
                <a:lnTo>
                  <a:pt x="81848" y="286395"/>
                </a:lnTo>
                <a:lnTo>
                  <a:pt x="80682" y="288693"/>
                </a:lnTo>
                <a:lnTo>
                  <a:pt x="78420" y="290955"/>
                </a:lnTo>
                <a:lnTo>
                  <a:pt x="77290" y="290955"/>
                </a:lnTo>
                <a:lnTo>
                  <a:pt x="75028" y="290955"/>
                </a:lnTo>
                <a:lnTo>
                  <a:pt x="72731" y="286395"/>
                </a:lnTo>
                <a:lnTo>
                  <a:pt x="70469" y="287526"/>
                </a:lnTo>
                <a:lnTo>
                  <a:pt x="65910" y="287526"/>
                </a:lnTo>
                <a:lnTo>
                  <a:pt x="63648" y="285264"/>
                </a:lnTo>
                <a:lnTo>
                  <a:pt x="59089" y="285264"/>
                </a:lnTo>
                <a:lnTo>
                  <a:pt x="57958" y="284133"/>
                </a:lnTo>
                <a:lnTo>
                  <a:pt x="55697" y="285264"/>
                </a:lnTo>
                <a:lnTo>
                  <a:pt x="54566" y="285264"/>
                </a:lnTo>
                <a:lnTo>
                  <a:pt x="48876" y="288693"/>
                </a:lnTo>
                <a:lnTo>
                  <a:pt x="48876" y="285264"/>
                </a:lnTo>
                <a:lnTo>
                  <a:pt x="45483" y="285264"/>
                </a:lnTo>
                <a:lnTo>
                  <a:pt x="44352" y="283002"/>
                </a:lnTo>
                <a:lnTo>
                  <a:pt x="42055" y="280739"/>
                </a:lnTo>
                <a:lnTo>
                  <a:pt x="40924" y="280739"/>
                </a:lnTo>
                <a:lnTo>
                  <a:pt x="39793" y="280739"/>
                </a:lnTo>
                <a:lnTo>
                  <a:pt x="38662" y="280739"/>
                </a:lnTo>
                <a:lnTo>
                  <a:pt x="37532" y="280739"/>
                </a:lnTo>
                <a:lnTo>
                  <a:pt x="36365" y="279573"/>
                </a:lnTo>
                <a:lnTo>
                  <a:pt x="35234" y="279573"/>
                </a:lnTo>
                <a:lnTo>
                  <a:pt x="35234" y="277311"/>
                </a:lnTo>
                <a:lnTo>
                  <a:pt x="34104" y="276179"/>
                </a:lnTo>
                <a:lnTo>
                  <a:pt x="32973" y="273917"/>
                </a:lnTo>
                <a:lnTo>
                  <a:pt x="31842" y="272751"/>
                </a:lnTo>
                <a:lnTo>
                  <a:pt x="30711" y="271619"/>
                </a:lnTo>
                <a:lnTo>
                  <a:pt x="29545" y="271619"/>
                </a:lnTo>
                <a:lnTo>
                  <a:pt x="26152" y="272751"/>
                </a:lnTo>
                <a:lnTo>
                  <a:pt x="22759" y="270488"/>
                </a:lnTo>
                <a:lnTo>
                  <a:pt x="21593" y="269357"/>
                </a:lnTo>
                <a:lnTo>
                  <a:pt x="19331" y="269357"/>
                </a:lnTo>
                <a:lnTo>
                  <a:pt x="15939" y="270488"/>
                </a:lnTo>
                <a:lnTo>
                  <a:pt x="17069" y="267095"/>
                </a:lnTo>
                <a:lnTo>
                  <a:pt x="15939" y="264797"/>
                </a:lnTo>
                <a:lnTo>
                  <a:pt x="18200" y="261404"/>
                </a:lnTo>
                <a:lnTo>
                  <a:pt x="20462" y="257975"/>
                </a:lnTo>
                <a:lnTo>
                  <a:pt x="18200" y="259141"/>
                </a:lnTo>
                <a:lnTo>
                  <a:pt x="15939" y="260272"/>
                </a:lnTo>
                <a:lnTo>
                  <a:pt x="14808" y="260272"/>
                </a:lnTo>
                <a:lnTo>
                  <a:pt x="12511" y="262535"/>
                </a:lnTo>
                <a:lnTo>
                  <a:pt x="11380" y="261404"/>
                </a:lnTo>
                <a:lnTo>
                  <a:pt x="10249" y="261404"/>
                </a:lnTo>
                <a:lnTo>
                  <a:pt x="7987" y="260272"/>
                </a:lnTo>
                <a:lnTo>
                  <a:pt x="6821" y="260272"/>
                </a:lnTo>
                <a:lnTo>
                  <a:pt x="5690" y="261404"/>
                </a:lnTo>
                <a:lnTo>
                  <a:pt x="6821" y="262535"/>
                </a:lnTo>
                <a:lnTo>
                  <a:pt x="3428" y="262535"/>
                </a:lnTo>
                <a:lnTo>
                  <a:pt x="1166" y="261404"/>
                </a:lnTo>
                <a:lnTo>
                  <a:pt x="0" y="257975"/>
                </a:lnTo>
                <a:lnTo>
                  <a:pt x="0" y="255712"/>
                </a:lnTo>
                <a:lnTo>
                  <a:pt x="2297" y="253450"/>
                </a:lnTo>
                <a:lnTo>
                  <a:pt x="2297" y="252319"/>
                </a:lnTo>
                <a:lnTo>
                  <a:pt x="2297" y="250021"/>
                </a:lnTo>
                <a:lnTo>
                  <a:pt x="1166" y="250021"/>
                </a:lnTo>
                <a:close/>
              </a:path>
            </a:pathLst>
          </a:custGeom>
          <a:solidFill>
            <a:srgbClr val="FFA4FF"/>
          </a:solidFill>
          <a:ln w="9892" cap="flat">
            <a:solidFill>
              <a:srgbClr val="FFFFFF"/>
            </a:solidFill>
            <a:prstDash val="solid"/>
            <a:miter/>
          </a:ln>
        </p:spPr>
        <p:txBody>
          <a:bodyPr rtlCol="0" anchor="ctr"/>
          <a:lstStyle/>
          <a:p>
            <a:endParaRPr lang="pt-BR"/>
          </a:p>
        </p:txBody>
      </p:sp>
      <p:sp>
        <p:nvSpPr>
          <p:cNvPr id="11" name="Forma Livre: Forma 10">
            <a:extLst>
              <a:ext uri="{FF2B5EF4-FFF2-40B4-BE49-F238E27FC236}">
                <a16:creationId xmlns:a16="http://schemas.microsoft.com/office/drawing/2014/main" id="{9D860971-690E-B19E-FDED-393C839C1C33}"/>
              </a:ext>
            </a:extLst>
          </p:cNvPr>
          <p:cNvSpPr/>
          <p:nvPr/>
        </p:nvSpPr>
        <p:spPr>
          <a:xfrm>
            <a:off x="5196960" y="2741106"/>
            <a:ext cx="309087" cy="354582"/>
          </a:xfrm>
          <a:custGeom>
            <a:avLst/>
            <a:gdLst>
              <a:gd name="connsiteX0" fmla="*/ 1131 w 309087"/>
              <a:gd name="connsiteY0" fmla="*/ 220470 h 354582"/>
              <a:gd name="connsiteX1" fmla="*/ 2262 w 309087"/>
              <a:gd name="connsiteY1" fmla="*/ 220470 h 354582"/>
              <a:gd name="connsiteX2" fmla="*/ 3428 w 309087"/>
              <a:gd name="connsiteY2" fmla="*/ 218207 h 354582"/>
              <a:gd name="connsiteX3" fmla="*/ 4559 w 309087"/>
              <a:gd name="connsiteY3" fmla="*/ 214814 h 354582"/>
              <a:gd name="connsiteX4" fmla="*/ 4559 w 309087"/>
              <a:gd name="connsiteY4" fmla="*/ 212516 h 354582"/>
              <a:gd name="connsiteX5" fmla="*/ 4559 w 309087"/>
              <a:gd name="connsiteY5" fmla="*/ 210254 h 354582"/>
              <a:gd name="connsiteX6" fmla="*/ 4559 w 309087"/>
              <a:gd name="connsiteY6" fmla="*/ 207992 h 354582"/>
              <a:gd name="connsiteX7" fmla="*/ 5690 w 309087"/>
              <a:gd name="connsiteY7" fmla="*/ 205694 h 354582"/>
              <a:gd name="connsiteX8" fmla="*/ 6821 w 309087"/>
              <a:gd name="connsiteY8" fmla="*/ 205694 h 354582"/>
              <a:gd name="connsiteX9" fmla="*/ 10249 w 309087"/>
              <a:gd name="connsiteY9" fmla="*/ 204563 h 354582"/>
              <a:gd name="connsiteX10" fmla="*/ 11380 w 309087"/>
              <a:gd name="connsiteY10" fmla="*/ 206825 h 354582"/>
              <a:gd name="connsiteX11" fmla="*/ 13641 w 309087"/>
              <a:gd name="connsiteY11" fmla="*/ 206825 h 354582"/>
              <a:gd name="connsiteX12" fmla="*/ 14772 w 309087"/>
              <a:gd name="connsiteY12" fmla="*/ 206825 h 354582"/>
              <a:gd name="connsiteX13" fmla="*/ 17034 w 309087"/>
              <a:gd name="connsiteY13" fmla="*/ 207992 h 354582"/>
              <a:gd name="connsiteX14" fmla="*/ 19331 w 309087"/>
              <a:gd name="connsiteY14" fmla="*/ 207992 h 354582"/>
              <a:gd name="connsiteX15" fmla="*/ 20462 w 309087"/>
              <a:gd name="connsiteY15" fmla="*/ 205694 h 354582"/>
              <a:gd name="connsiteX16" fmla="*/ 22724 w 309087"/>
              <a:gd name="connsiteY16" fmla="*/ 206825 h 354582"/>
              <a:gd name="connsiteX17" fmla="*/ 25021 w 309087"/>
              <a:gd name="connsiteY17" fmla="*/ 204563 h 354582"/>
              <a:gd name="connsiteX18" fmla="*/ 26152 w 309087"/>
              <a:gd name="connsiteY18" fmla="*/ 205694 h 354582"/>
              <a:gd name="connsiteX19" fmla="*/ 27283 w 309087"/>
              <a:gd name="connsiteY19" fmla="*/ 206825 h 354582"/>
              <a:gd name="connsiteX20" fmla="*/ 30675 w 309087"/>
              <a:gd name="connsiteY20" fmla="*/ 205694 h 354582"/>
              <a:gd name="connsiteX21" fmla="*/ 31806 w 309087"/>
              <a:gd name="connsiteY21" fmla="*/ 205694 h 354582"/>
              <a:gd name="connsiteX22" fmla="*/ 32973 w 309087"/>
              <a:gd name="connsiteY22" fmla="*/ 207992 h 354582"/>
              <a:gd name="connsiteX23" fmla="*/ 34104 w 309087"/>
              <a:gd name="connsiteY23" fmla="*/ 207992 h 354582"/>
              <a:gd name="connsiteX24" fmla="*/ 36365 w 309087"/>
              <a:gd name="connsiteY24" fmla="*/ 210254 h 354582"/>
              <a:gd name="connsiteX25" fmla="*/ 36365 w 309087"/>
              <a:gd name="connsiteY25" fmla="*/ 211385 h 354582"/>
              <a:gd name="connsiteX26" fmla="*/ 36365 w 309087"/>
              <a:gd name="connsiteY26" fmla="*/ 215945 h 354582"/>
              <a:gd name="connsiteX27" fmla="*/ 40924 w 309087"/>
              <a:gd name="connsiteY27" fmla="*/ 215945 h 354582"/>
              <a:gd name="connsiteX28" fmla="*/ 45448 w 309087"/>
              <a:gd name="connsiteY28" fmla="*/ 213648 h 354582"/>
              <a:gd name="connsiteX29" fmla="*/ 51138 w 309087"/>
              <a:gd name="connsiteY29" fmla="*/ 211385 h 354582"/>
              <a:gd name="connsiteX30" fmla="*/ 71600 w 309087"/>
              <a:gd name="connsiteY30" fmla="*/ 203432 h 354582"/>
              <a:gd name="connsiteX31" fmla="*/ 69338 w 309087"/>
              <a:gd name="connsiteY31" fmla="*/ 184096 h 354582"/>
              <a:gd name="connsiteX32" fmla="*/ 69338 w 309087"/>
              <a:gd name="connsiteY32" fmla="*/ 182965 h 354582"/>
              <a:gd name="connsiteX33" fmla="*/ 68172 w 309087"/>
              <a:gd name="connsiteY33" fmla="*/ 181834 h 354582"/>
              <a:gd name="connsiteX34" fmla="*/ 68172 w 309087"/>
              <a:gd name="connsiteY34" fmla="*/ 180703 h 354582"/>
              <a:gd name="connsiteX35" fmla="*/ 67041 w 309087"/>
              <a:gd name="connsiteY35" fmla="*/ 179571 h 354582"/>
              <a:gd name="connsiteX36" fmla="*/ 67041 w 309087"/>
              <a:gd name="connsiteY36" fmla="*/ 178440 h 354582"/>
              <a:gd name="connsiteX37" fmla="*/ 69338 w 309087"/>
              <a:gd name="connsiteY37" fmla="*/ 178440 h 354582"/>
              <a:gd name="connsiteX38" fmla="*/ 69338 w 309087"/>
              <a:gd name="connsiteY38" fmla="*/ 177274 h 354582"/>
              <a:gd name="connsiteX39" fmla="*/ 70469 w 309087"/>
              <a:gd name="connsiteY39" fmla="*/ 176143 h 354582"/>
              <a:gd name="connsiteX40" fmla="*/ 70469 w 309087"/>
              <a:gd name="connsiteY40" fmla="*/ 177274 h 354582"/>
              <a:gd name="connsiteX41" fmla="*/ 70469 w 309087"/>
              <a:gd name="connsiteY41" fmla="*/ 175011 h 354582"/>
              <a:gd name="connsiteX42" fmla="*/ 71600 w 309087"/>
              <a:gd name="connsiteY42" fmla="*/ 172749 h 354582"/>
              <a:gd name="connsiteX43" fmla="*/ 71600 w 309087"/>
              <a:gd name="connsiteY43" fmla="*/ 171618 h 354582"/>
              <a:gd name="connsiteX44" fmla="*/ 71600 w 309087"/>
              <a:gd name="connsiteY44" fmla="*/ 170487 h 354582"/>
              <a:gd name="connsiteX45" fmla="*/ 70469 w 309087"/>
              <a:gd name="connsiteY45" fmla="*/ 167058 h 354582"/>
              <a:gd name="connsiteX46" fmla="*/ 64779 w 309087"/>
              <a:gd name="connsiteY46" fmla="*/ 156842 h 354582"/>
              <a:gd name="connsiteX47" fmla="*/ 65910 w 309087"/>
              <a:gd name="connsiteY47" fmla="*/ 155711 h 354582"/>
              <a:gd name="connsiteX48" fmla="*/ 64779 w 309087"/>
              <a:gd name="connsiteY48" fmla="*/ 153413 h 354582"/>
              <a:gd name="connsiteX49" fmla="*/ 68172 w 309087"/>
              <a:gd name="connsiteY49" fmla="*/ 152282 h 354582"/>
              <a:gd name="connsiteX50" fmla="*/ 67041 w 309087"/>
              <a:gd name="connsiteY50" fmla="*/ 152282 h 354582"/>
              <a:gd name="connsiteX51" fmla="*/ 67041 w 309087"/>
              <a:gd name="connsiteY51" fmla="*/ 151151 h 354582"/>
              <a:gd name="connsiteX52" fmla="*/ 68172 w 309087"/>
              <a:gd name="connsiteY52" fmla="*/ 150020 h 354582"/>
              <a:gd name="connsiteX53" fmla="*/ 68172 w 309087"/>
              <a:gd name="connsiteY53" fmla="*/ 148889 h 354582"/>
              <a:gd name="connsiteX54" fmla="*/ 69338 w 309087"/>
              <a:gd name="connsiteY54" fmla="*/ 148889 h 354582"/>
              <a:gd name="connsiteX55" fmla="*/ 70469 w 309087"/>
              <a:gd name="connsiteY55" fmla="*/ 148889 h 354582"/>
              <a:gd name="connsiteX56" fmla="*/ 70469 w 309087"/>
              <a:gd name="connsiteY56" fmla="*/ 147758 h 354582"/>
              <a:gd name="connsiteX57" fmla="*/ 71600 w 309087"/>
              <a:gd name="connsiteY57" fmla="*/ 146591 h 354582"/>
              <a:gd name="connsiteX58" fmla="*/ 72731 w 309087"/>
              <a:gd name="connsiteY58" fmla="*/ 146591 h 354582"/>
              <a:gd name="connsiteX59" fmla="*/ 76123 w 309087"/>
              <a:gd name="connsiteY59" fmla="*/ 144329 h 354582"/>
              <a:gd name="connsiteX60" fmla="*/ 77290 w 309087"/>
              <a:gd name="connsiteY60" fmla="*/ 143198 h 354582"/>
              <a:gd name="connsiteX61" fmla="*/ 80682 w 309087"/>
              <a:gd name="connsiteY61" fmla="*/ 143198 h 354582"/>
              <a:gd name="connsiteX62" fmla="*/ 85241 w 309087"/>
              <a:gd name="connsiteY62" fmla="*/ 140935 h 354582"/>
              <a:gd name="connsiteX63" fmla="*/ 84075 w 309087"/>
              <a:gd name="connsiteY63" fmla="*/ 139769 h 354582"/>
              <a:gd name="connsiteX64" fmla="*/ 84075 w 309087"/>
              <a:gd name="connsiteY64" fmla="*/ 138638 h 354582"/>
              <a:gd name="connsiteX65" fmla="*/ 79551 w 309087"/>
              <a:gd name="connsiteY65" fmla="*/ 117040 h 354582"/>
              <a:gd name="connsiteX66" fmla="*/ 77290 w 309087"/>
              <a:gd name="connsiteY66" fmla="*/ 115908 h 354582"/>
              <a:gd name="connsiteX67" fmla="*/ 77290 w 309087"/>
              <a:gd name="connsiteY67" fmla="*/ 114777 h 354582"/>
              <a:gd name="connsiteX68" fmla="*/ 78420 w 309087"/>
              <a:gd name="connsiteY68" fmla="*/ 109086 h 354582"/>
              <a:gd name="connsiteX69" fmla="*/ 78420 w 309087"/>
              <a:gd name="connsiteY69" fmla="*/ 106824 h 354582"/>
              <a:gd name="connsiteX70" fmla="*/ 74992 w 309087"/>
              <a:gd name="connsiteY70" fmla="*/ 102264 h 354582"/>
              <a:gd name="connsiteX71" fmla="*/ 70469 w 309087"/>
              <a:gd name="connsiteY71" fmla="*/ 93179 h 354582"/>
              <a:gd name="connsiteX72" fmla="*/ 70469 w 309087"/>
              <a:gd name="connsiteY72" fmla="*/ 89786 h 354582"/>
              <a:gd name="connsiteX73" fmla="*/ 70469 w 309087"/>
              <a:gd name="connsiteY73" fmla="*/ 88655 h 354582"/>
              <a:gd name="connsiteX74" fmla="*/ 70469 w 309087"/>
              <a:gd name="connsiteY74" fmla="*/ 86357 h 354582"/>
              <a:gd name="connsiteX75" fmla="*/ 69338 w 309087"/>
              <a:gd name="connsiteY75" fmla="*/ 84095 h 354582"/>
              <a:gd name="connsiteX76" fmla="*/ 61351 w 309087"/>
              <a:gd name="connsiteY76" fmla="*/ 79535 h 354582"/>
              <a:gd name="connsiteX77" fmla="*/ 60220 w 309087"/>
              <a:gd name="connsiteY77" fmla="*/ 80666 h 354582"/>
              <a:gd name="connsiteX78" fmla="*/ 56827 w 309087"/>
              <a:gd name="connsiteY78" fmla="*/ 79535 h 354582"/>
              <a:gd name="connsiteX79" fmla="*/ 54566 w 309087"/>
              <a:gd name="connsiteY79" fmla="*/ 79535 h 354582"/>
              <a:gd name="connsiteX80" fmla="*/ 53399 w 309087"/>
              <a:gd name="connsiteY80" fmla="*/ 79535 h 354582"/>
              <a:gd name="connsiteX81" fmla="*/ 53399 w 309087"/>
              <a:gd name="connsiteY81" fmla="*/ 77272 h 354582"/>
              <a:gd name="connsiteX82" fmla="*/ 51138 w 309087"/>
              <a:gd name="connsiteY82" fmla="*/ 77272 h 354582"/>
              <a:gd name="connsiteX83" fmla="*/ 48876 w 309087"/>
              <a:gd name="connsiteY83" fmla="*/ 78403 h 354582"/>
              <a:gd name="connsiteX84" fmla="*/ 47745 w 309087"/>
              <a:gd name="connsiteY84" fmla="*/ 78403 h 354582"/>
              <a:gd name="connsiteX85" fmla="*/ 46579 w 309087"/>
              <a:gd name="connsiteY85" fmla="*/ 77272 h 354582"/>
              <a:gd name="connsiteX86" fmla="*/ 43186 w 309087"/>
              <a:gd name="connsiteY86" fmla="*/ 70450 h 354582"/>
              <a:gd name="connsiteX87" fmla="*/ 40924 w 309087"/>
              <a:gd name="connsiteY87" fmla="*/ 69319 h 354582"/>
              <a:gd name="connsiteX88" fmla="*/ 40924 w 309087"/>
              <a:gd name="connsiteY88" fmla="*/ 68188 h 354582"/>
              <a:gd name="connsiteX89" fmla="*/ 43186 w 309087"/>
              <a:gd name="connsiteY89" fmla="*/ 64759 h 354582"/>
              <a:gd name="connsiteX90" fmla="*/ 43186 w 309087"/>
              <a:gd name="connsiteY90" fmla="*/ 61365 h 354582"/>
              <a:gd name="connsiteX91" fmla="*/ 45448 w 309087"/>
              <a:gd name="connsiteY91" fmla="*/ 59103 h 354582"/>
              <a:gd name="connsiteX92" fmla="*/ 45448 w 309087"/>
              <a:gd name="connsiteY92" fmla="*/ 57937 h 354582"/>
              <a:gd name="connsiteX93" fmla="*/ 44317 w 309087"/>
              <a:gd name="connsiteY93" fmla="*/ 56805 h 354582"/>
              <a:gd name="connsiteX94" fmla="*/ 45448 w 309087"/>
              <a:gd name="connsiteY94" fmla="*/ 54543 h 354582"/>
              <a:gd name="connsiteX95" fmla="*/ 46579 w 309087"/>
              <a:gd name="connsiteY95" fmla="*/ 52281 h 354582"/>
              <a:gd name="connsiteX96" fmla="*/ 45448 w 309087"/>
              <a:gd name="connsiteY96" fmla="*/ 51150 h 354582"/>
              <a:gd name="connsiteX97" fmla="*/ 44317 w 309087"/>
              <a:gd name="connsiteY97" fmla="*/ 51150 h 354582"/>
              <a:gd name="connsiteX98" fmla="*/ 40924 w 309087"/>
              <a:gd name="connsiteY98" fmla="*/ 49983 h 354582"/>
              <a:gd name="connsiteX99" fmla="*/ 37496 w 309087"/>
              <a:gd name="connsiteY99" fmla="*/ 46590 h 354582"/>
              <a:gd name="connsiteX100" fmla="*/ 37496 w 309087"/>
              <a:gd name="connsiteY100" fmla="*/ 45458 h 354582"/>
              <a:gd name="connsiteX101" fmla="*/ 36365 w 309087"/>
              <a:gd name="connsiteY101" fmla="*/ 45458 h 354582"/>
              <a:gd name="connsiteX102" fmla="*/ 34104 w 309087"/>
              <a:gd name="connsiteY102" fmla="*/ 40898 h 354582"/>
              <a:gd name="connsiteX103" fmla="*/ 34104 w 309087"/>
              <a:gd name="connsiteY103" fmla="*/ 37505 h 354582"/>
              <a:gd name="connsiteX104" fmla="*/ 34104 w 309087"/>
              <a:gd name="connsiteY104" fmla="*/ 34076 h 354582"/>
              <a:gd name="connsiteX105" fmla="*/ 34104 w 309087"/>
              <a:gd name="connsiteY105" fmla="*/ 31814 h 354582"/>
              <a:gd name="connsiteX106" fmla="*/ 34104 w 309087"/>
              <a:gd name="connsiteY106" fmla="*/ 30683 h 354582"/>
              <a:gd name="connsiteX107" fmla="*/ 34104 w 309087"/>
              <a:gd name="connsiteY107" fmla="*/ 29552 h 354582"/>
              <a:gd name="connsiteX108" fmla="*/ 36365 w 309087"/>
              <a:gd name="connsiteY108" fmla="*/ 28385 h 354582"/>
              <a:gd name="connsiteX109" fmla="*/ 37496 w 309087"/>
              <a:gd name="connsiteY109" fmla="*/ 26123 h 354582"/>
              <a:gd name="connsiteX110" fmla="*/ 39793 w 309087"/>
              <a:gd name="connsiteY110" fmla="*/ 23860 h 354582"/>
              <a:gd name="connsiteX111" fmla="*/ 40924 w 309087"/>
              <a:gd name="connsiteY111" fmla="*/ 23860 h 354582"/>
              <a:gd name="connsiteX112" fmla="*/ 42055 w 309087"/>
              <a:gd name="connsiteY112" fmla="*/ 23860 h 354582"/>
              <a:gd name="connsiteX113" fmla="*/ 43186 w 309087"/>
              <a:gd name="connsiteY113" fmla="*/ 22729 h 354582"/>
              <a:gd name="connsiteX114" fmla="*/ 42055 w 309087"/>
              <a:gd name="connsiteY114" fmla="*/ 21598 h 354582"/>
              <a:gd name="connsiteX115" fmla="*/ 39793 w 309087"/>
              <a:gd name="connsiteY115" fmla="*/ 20432 h 354582"/>
              <a:gd name="connsiteX116" fmla="*/ 38627 w 309087"/>
              <a:gd name="connsiteY116" fmla="*/ 19300 h 354582"/>
              <a:gd name="connsiteX117" fmla="*/ 37496 w 309087"/>
              <a:gd name="connsiteY117" fmla="*/ 18169 h 354582"/>
              <a:gd name="connsiteX118" fmla="*/ 35234 w 309087"/>
              <a:gd name="connsiteY118" fmla="*/ 17038 h 354582"/>
              <a:gd name="connsiteX119" fmla="*/ 34104 w 309087"/>
              <a:gd name="connsiteY119" fmla="*/ 14776 h 354582"/>
              <a:gd name="connsiteX120" fmla="*/ 34104 w 309087"/>
              <a:gd name="connsiteY120" fmla="*/ 11347 h 354582"/>
              <a:gd name="connsiteX121" fmla="*/ 34104 w 309087"/>
              <a:gd name="connsiteY121" fmla="*/ 10216 h 354582"/>
              <a:gd name="connsiteX122" fmla="*/ 35234 w 309087"/>
              <a:gd name="connsiteY122" fmla="*/ 9085 h 354582"/>
              <a:gd name="connsiteX123" fmla="*/ 36365 w 309087"/>
              <a:gd name="connsiteY123" fmla="*/ 10216 h 354582"/>
              <a:gd name="connsiteX124" fmla="*/ 36365 w 309087"/>
              <a:gd name="connsiteY124" fmla="*/ 9085 h 354582"/>
              <a:gd name="connsiteX125" fmla="*/ 37496 w 309087"/>
              <a:gd name="connsiteY125" fmla="*/ 7953 h 354582"/>
              <a:gd name="connsiteX126" fmla="*/ 37496 w 309087"/>
              <a:gd name="connsiteY126" fmla="*/ 6822 h 354582"/>
              <a:gd name="connsiteX127" fmla="*/ 36365 w 309087"/>
              <a:gd name="connsiteY127" fmla="*/ 5656 h 354582"/>
              <a:gd name="connsiteX128" fmla="*/ 37496 w 309087"/>
              <a:gd name="connsiteY128" fmla="*/ 4525 h 354582"/>
              <a:gd name="connsiteX129" fmla="*/ 38627 w 309087"/>
              <a:gd name="connsiteY129" fmla="*/ 3393 h 354582"/>
              <a:gd name="connsiteX130" fmla="*/ 38627 w 309087"/>
              <a:gd name="connsiteY130" fmla="*/ 2262 h 354582"/>
              <a:gd name="connsiteX131" fmla="*/ 39793 w 309087"/>
              <a:gd name="connsiteY131" fmla="*/ 0 h 354582"/>
              <a:gd name="connsiteX132" fmla="*/ 42055 w 309087"/>
              <a:gd name="connsiteY132" fmla="*/ 2262 h 354582"/>
              <a:gd name="connsiteX133" fmla="*/ 47745 w 309087"/>
              <a:gd name="connsiteY133" fmla="*/ 3393 h 354582"/>
              <a:gd name="connsiteX134" fmla="*/ 54566 w 309087"/>
              <a:gd name="connsiteY134" fmla="*/ 5656 h 354582"/>
              <a:gd name="connsiteX135" fmla="*/ 57958 w 309087"/>
              <a:gd name="connsiteY135" fmla="*/ 4525 h 354582"/>
              <a:gd name="connsiteX136" fmla="*/ 59089 w 309087"/>
              <a:gd name="connsiteY136" fmla="*/ 4525 h 354582"/>
              <a:gd name="connsiteX137" fmla="*/ 60220 w 309087"/>
              <a:gd name="connsiteY137" fmla="*/ 5656 h 354582"/>
              <a:gd name="connsiteX138" fmla="*/ 67041 w 309087"/>
              <a:gd name="connsiteY138" fmla="*/ 11347 h 354582"/>
              <a:gd name="connsiteX139" fmla="*/ 68172 w 309087"/>
              <a:gd name="connsiteY139" fmla="*/ 11347 h 354582"/>
              <a:gd name="connsiteX140" fmla="*/ 68172 w 309087"/>
              <a:gd name="connsiteY140" fmla="*/ 13609 h 354582"/>
              <a:gd name="connsiteX141" fmla="*/ 70469 w 309087"/>
              <a:gd name="connsiteY141" fmla="*/ 13609 h 354582"/>
              <a:gd name="connsiteX142" fmla="*/ 71600 w 309087"/>
              <a:gd name="connsiteY142" fmla="*/ 13609 h 354582"/>
              <a:gd name="connsiteX143" fmla="*/ 72731 w 309087"/>
              <a:gd name="connsiteY143" fmla="*/ 15907 h 354582"/>
              <a:gd name="connsiteX144" fmla="*/ 74992 w 309087"/>
              <a:gd name="connsiteY144" fmla="*/ 18169 h 354582"/>
              <a:gd name="connsiteX145" fmla="*/ 76123 w 309087"/>
              <a:gd name="connsiteY145" fmla="*/ 21598 h 354582"/>
              <a:gd name="connsiteX146" fmla="*/ 77290 w 309087"/>
              <a:gd name="connsiteY146" fmla="*/ 21598 h 354582"/>
              <a:gd name="connsiteX147" fmla="*/ 81813 w 309087"/>
              <a:gd name="connsiteY147" fmla="*/ 19300 h 354582"/>
              <a:gd name="connsiteX148" fmla="*/ 82944 w 309087"/>
              <a:gd name="connsiteY148" fmla="*/ 19300 h 354582"/>
              <a:gd name="connsiteX149" fmla="*/ 88634 w 309087"/>
              <a:gd name="connsiteY149" fmla="*/ 20432 h 354582"/>
              <a:gd name="connsiteX150" fmla="*/ 93193 w 309087"/>
              <a:gd name="connsiteY150" fmla="*/ 22729 h 354582"/>
              <a:gd name="connsiteX151" fmla="*/ 95455 w 309087"/>
              <a:gd name="connsiteY151" fmla="*/ 23860 h 354582"/>
              <a:gd name="connsiteX152" fmla="*/ 96585 w 309087"/>
              <a:gd name="connsiteY152" fmla="*/ 26123 h 354582"/>
              <a:gd name="connsiteX153" fmla="*/ 97716 w 309087"/>
              <a:gd name="connsiteY153" fmla="*/ 28385 h 354582"/>
              <a:gd name="connsiteX154" fmla="*/ 97716 w 309087"/>
              <a:gd name="connsiteY154" fmla="*/ 29552 h 354582"/>
              <a:gd name="connsiteX155" fmla="*/ 110227 w 309087"/>
              <a:gd name="connsiteY155" fmla="*/ 37505 h 354582"/>
              <a:gd name="connsiteX156" fmla="*/ 112489 w 309087"/>
              <a:gd name="connsiteY156" fmla="*/ 38636 h 354582"/>
              <a:gd name="connsiteX157" fmla="*/ 115917 w 309087"/>
              <a:gd name="connsiteY157" fmla="*/ 38636 h 354582"/>
              <a:gd name="connsiteX158" fmla="*/ 129558 w 309087"/>
              <a:gd name="connsiteY158" fmla="*/ 40898 h 354582"/>
              <a:gd name="connsiteX159" fmla="*/ 136379 w 309087"/>
              <a:gd name="connsiteY159" fmla="*/ 42030 h 354582"/>
              <a:gd name="connsiteX160" fmla="*/ 137510 w 309087"/>
              <a:gd name="connsiteY160" fmla="*/ 43161 h 354582"/>
              <a:gd name="connsiteX161" fmla="*/ 142033 w 309087"/>
              <a:gd name="connsiteY161" fmla="*/ 45458 h 354582"/>
              <a:gd name="connsiteX162" fmla="*/ 145461 w 309087"/>
              <a:gd name="connsiteY162" fmla="*/ 46590 h 354582"/>
              <a:gd name="connsiteX163" fmla="*/ 147723 w 309087"/>
              <a:gd name="connsiteY163" fmla="*/ 46590 h 354582"/>
              <a:gd name="connsiteX164" fmla="*/ 148854 w 309087"/>
              <a:gd name="connsiteY164" fmla="*/ 47721 h 354582"/>
              <a:gd name="connsiteX165" fmla="*/ 149985 w 309087"/>
              <a:gd name="connsiteY165" fmla="*/ 48852 h 354582"/>
              <a:gd name="connsiteX166" fmla="*/ 154544 w 309087"/>
              <a:gd name="connsiteY166" fmla="*/ 52281 h 354582"/>
              <a:gd name="connsiteX167" fmla="*/ 157936 w 309087"/>
              <a:gd name="connsiteY167" fmla="*/ 53412 h 354582"/>
              <a:gd name="connsiteX168" fmla="*/ 160234 w 309087"/>
              <a:gd name="connsiteY168" fmla="*/ 54543 h 354582"/>
              <a:gd name="connsiteX169" fmla="*/ 163626 w 309087"/>
              <a:gd name="connsiteY169" fmla="*/ 57937 h 354582"/>
              <a:gd name="connsiteX170" fmla="*/ 165923 w 309087"/>
              <a:gd name="connsiteY170" fmla="*/ 61365 h 354582"/>
              <a:gd name="connsiteX171" fmla="*/ 167054 w 309087"/>
              <a:gd name="connsiteY171" fmla="*/ 63628 h 354582"/>
              <a:gd name="connsiteX172" fmla="*/ 167054 w 309087"/>
              <a:gd name="connsiteY172" fmla="*/ 64759 h 354582"/>
              <a:gd name="connsiteX173" fmla="*/ 168185 w 309087"/>
              <a:gd name="connsiteY173" fmla="*/ 65925 h 354582"/>
              <a:gd name="connsiteX174" fmla="*/ 170447 w 309087"/>
              <a:gd name="connsiteY174" fmla="*/ 65925 h 354582"/>
              <a:gd name="connsiteX175" fmla="*/ 175006 w 309087"/>
              <a:gd name="connsiteY175" fmla="*/ 65925 h 354582"/>
              <a:gd name="connsiteX176" fmla="*/ 182957 w 309087"/>
              <a:gd name="connsiteY176" fmla="*/ 67056 h 354582"/>
              <a:gd name="connsiteX177" fmla="*/ 186350 w 309087"/>
              <a:gd name="connsiteY177" fmla="*/ 69319 h 354582"/>
              <a:gd name="connsiteX178" fmla="*/ 195468 w 309087"/>
              <a:gd name="connsiteY178" fmla="*/ 77272 h 354582"/>
              <a:gd name="connsiteX179" fmla="*/ 199992 w 309087"/>
              <a:gd name="connsiteY179" fmla="*/ 81832 h 354582"/>
              <a:gd name="connsiteX180" fmla="*/ 202253 w 309087"/>
              <a:gd name="connsiteY180" fmla="*/ 81832 h 354582"/>
              <a:gd name="connsiteX181" fmla="*/ 203420 w 309087"/>
              <a:gd name="connsiteY181" fmla="*/ 81832 h 354582"/>
              <a:gd name="connsiteX182" fmla="*/ 206812 w 309087"/>
              <a:gd name="connsiteY182" fmla="*/ 79535 h 354582"/>
              <a:gd name="connsiteX183" fmla="*/ 207943 w 309087"/>
              <a:gd name="connsiteY183" fmla="*/ 79535 h 354582"/>
              <a:gd name="connsiteX184" fmla="*/ 209074 w 309087"/>
              <a:gd name="connsiteY184" fmla="*/ 79535 h 354582"/>
              <a:gd name="connsiteX185" fmla="*/ 213633 w 309087"/>
              <a:gd name="connsiteY185" fmla="*/ 81832 h 354582"/>
              <a:gd name="connsiteX186" fmla="*/ 213633 w 309087"/>
              <a:gd name="connsiteY186" fmla="*/ 82963 h 354582"/>
              <a:gd name="connsiteX187" fmla="*/ 214764 w 309087"/>
              <a:gd name="connsiteY187" fmla="*/ 85226 h 354582"/>
              <a:gd name="connsiteX188" fmla="*/ 214764 w 309087"/>
              <a:gd name="connsiteY188" fmla="*/ 87488 h 354582"/>
              <a:gd name="connsiteX189" fmla="*/ 214764 w 309087"/>
              <a:gd name="connsiteY189" fmla="*/ 88655 h 354582"/>
              <a:gd name="connsiteX190" fmla="*/ 214764 w 309087"/>
              <a:gd name="connsiteY190" fmla="*/ 92048 h 354582"/>
              <a:gd name="connsiteX191" fmla="*/ 214764 w 309087"/>
              <a:gd name="connsiteY191" fmla="*/ 93179 h 354582"/>
              <a:gd name="connsiteX192" fmla="*/ 215895 w 309087"/>
              <a:gd name="connsiteY192" fmla="*/ 94310 h 354582"/>
              <a:gd name="connsiteX193" fmla="*/ 215895 w 309087"/>
              <a:gd name="connsiteY193" fmla="*/ 95477 h 354582"/>
              <a:gd name="connsiteX194" fmla="*/ 215895 w 309087"/>
              <a:gd name="connsiteY194" fmla="*/ 96608 h 354582"/>
              <a:gd name="connsiteX195" fmla="*/ 217026 w 309087"/>
              <a:gd name="connsiteY195" fmla="*/ 100001 h 354582"/>
              <a:gd name="connsiteX196" fmla="*/ 219323 w 309087"/>
              <a:gd name="connsiteY196" fmla="*/ 102264 h 354582"/>
              <a:gd name="connsiteX197" fmla="*/ 221585 w 309087"/>
              <a:gd name="connsiteY197" fmla="*/ 105693 h 354582"/>
              <a:gd name="connsiteX198" fmla="*/ 222715 w 309087"/>
              <a:gd name="connsiteY198" fmla="*/ 107955 h 354582"/>
              <a:gd name="connsiteX199" fmla="*/ 228405 w 309087"/>
              <a:gd name="connsiteY199" fmla="*/ 109086 h 354582"/>
              <a:gd name="connsiteX200" fmla="*/ 230667 w 309087"/>
              <a:gd name="connsiteY200" fmla="*/ 111384 h 354582"/>
              <a:gd name="connsiteX201" fmla="*/ 232964 w 309087"/>
              <a:gd name="connsiteY201" fmla="*/ 111384 h 354582"/>
              <a:gd name="connsiteX202" fmla="*/ 234095 w 309087"/>
              <a:gd name="connsiteY202" fmla="*/ 113646 h 354582"/>
              <a:gd name="connsiteX203" fmla="*/ 234095 w 309087"/>
              <a:gd name="connsiteY203" fmla="*/ 114777 h 354582"/>
              <a:gd name="connsiteX204" fmla="*/ 234095 w 309087"/>
              <a:gd name="connsiteY204" fmla="*/ 115908 h 354582"/>
              <a:gd name="connsiteX205" fmla="*/ 234095 w 309087"/>
              <a:gd name="connsiteY205" fmla="*/ 117040 h 354582"/>
              <a:gd name="connsiteX206" fmla="*/ 235226 w 309087"/>
              <a:gd name="connsiteY206" fmla="*/ 118206 h 354582"/>
              <a:gd name="connsiteX207" fmla="*/ 238619 w 309087"/>
              <a:gd name="connsiteY207" fmla="*/ 120468 h 354582"/>
              <a:gd name="connsiteX208" fmla="*/ 239749 w 309087"/>
              <a:gd name="connsiteY208" fmla="*/ 121600 h 354582"/>
              <a:gd name="connsiteX209" fmla="*/ 245439 w 309087"/>
              <a:gd name="connsiteY209" fmla="*/ 122731 h 354582"/>
              <a:gd name="connsiteX210" fmla="*/ 246570 w 309087"/>
              <a:gd name="connsiteY210" fmla="*/ 122731 h 354582"/>
              <a:gd name="connsiteX211" fmla="*/ 249998 w 309087"/>
              <a:gd name="connsiteY211" fmla="*/ 123862 h 354582"/>
              <a:gd name="connsiteX212" fmla="*/ 249998 w 309087"/>
              <a:gd name="connsiteY212" fmla="*/ 124993 h 354582"/>
              <a:gd name="connsiteX213" fmla="*/ 248867 w 309087"/>
              <a:gd name="connsiteY213" fmla="*/ 126159 h 354582"/>
              <a:gd name="connsiteX214" fmla="*/ 249998 w 309087"/>
              <a:gd name="connsiteY214" fmla="*/ 126159 h 354582"/>
              <a:gd name="connsiteX215" fmla="*/ 252260 w 309087"/>
              <a:gd name="connsiteY215" fmla="*/ 127291 h 354582"/>
              <a:gd name="connsiteX216" fmla="*/ 254557 w 309087"/>
              <a:gd name="connsiteY216" fmla="*/ 129553 h 354582"/>
              <a:gd name="connsiteX217" fmla="*/ 255688 w 309087"/>
              <a:gd name="connsiteY217" fmla="*/ 129553 h 354582"/>
              <a:gd name="connsiteX218" fmla="*/ 257950 w 309087"/>
              <a:gd name="connsiteY218" fmla="*/ 130684 h 354582"/>
              <a:gd name="connsiteX219" fmla="*/ 259081 w 309087"/>
              <a:gd name="connsiteY219" fmla="*/ 130684 h 354582"/>
              <a:gd name="connsiteX220" fmla="*/ 261343 w 309087"/>
              <a:gd name="connsiteY220" fmla="*/ 130684 h 354582"/>
              <a:gd name="connsiteX221" fmla="*/ 262509 w 309087"/>
              <a:gd name="connsiteY221" fmla="*/ 129553 h 354582"/>
              <a:gd name="connsiteX222" fmla="*/ 265901 w 309087"/>
              <a:gd name="connsiteY222" fmla="*/ 129553 h 354582"/>
              <a:gd name="connsiteX223" fmla="*/ 268163 w 309087"/>
              <a:gd name="connsiteY223" fmla="*/ 127291 h 354582"/>
              <a:gd name="connsiteX224" fmla="*/ 269294 w 309087"/>
              <a:gd name="connsiteY224" fmla="*/ 127291 h 354582"/>
              <a:gd name="connsiteX225" fmla="*/ 270460 w 309087"/>
              <a:gd name="connsiteY225" fmla="*/ 127291 h 354582"/>
              <a:gd name="connsiteX226" fmla="*/ 271591 w 309087"/>
              <a:gd name="connsiteY226" fmla="*/ 128422 h 354582"/>
              <a:gd name="connsiteX227" fmla="*/ 272722 w 309087"/>
              <a:gd name="connsiteY227" fmla="*/ 129553 h 354582"/>
              <a:gd name="connsiteX228" fmla="*/ 272722 w 309087"/>
              <a:gd name="connsiteY228" fmla="*/ 130684 h 354582"/>
              <a:gd name="connsiteX229" fmla="*/ 276115 w 309087"/>
              <a:gd name="connsiteY229" fmla="*/ 132982 h 354582"/>
              <a:gd name="connsiteX230" fmla="*/ 277281 w 309087"/>
              <a:gd name="connsiteY230" fmla="*/ 135244 h 354582"/>
              <a:gd name="connsiteX231" fmla="*/ 279543 w 309087"/>
              <a:gd name="connsiteY231" fmla="*/ 138638 h 354582"/>
              <a:gd name="connsiteX232" fmla="*/ 280674 w 309087"/>
              <a:gd name="connsiteY232" fmla="*/ 140935 h 354582"/>
              <a:gd name="connsiteX233" fmla="*/ 280674 w 309087"/>
              <a:gd name="connsiteY233" fmla="*/ 146591 h 354582"/>
              <a:gd name="connsiteX234" fmla="*/ 281805 w 309087"/>
              <a:gd name="connsiteY234" fmla="*/ 151151 h 354582"/>
              <a:gd name="connsiteX235" fmla="*/ 280674 w 309087"/>
              <a:gd name="connsiteY235" fmla="*/ 155711 h 354582"/>
              <a:gd name="connsiteX236" fmla="*/ 284102 w 309087"/>
              <a:gd name="connsiteY236" fmla="*/ 157973 h 354582"/>
              <a:gd name="connsiteX237" fmla="*/ 285233 w 309087"/>
              <a:gd name="connsiteY237" fmla="*/ 156842 h 354582"/>
              <a:gd name="connsiteX238" fmla="*/ 289756 w 309087"/>
              <a:gd name="connsiteY238" fmla="*/ 156842 h 354582"/>
              <a:gd name="connsiteX239" fmla="*/ 288625 w 309087"/>
              <a:gd name="connsiteY239" fmla="*/ 156842 h 354582"/>
              <a:gd name="connsiteX240" fmla="*/ 288625 w 309087"/>
              <a:gd name="connsiteY240" fmla="*/ 157973 h 354582"/>
              <a:gd name="connsiteX241" fmla="*/ 289756 w 309087"/>
              <a:gd name="connsiteY241" fmla="*/ 157973 h 354582"/>
              <a:gd name="connsiteX242" fmla="*/ 293184 w 309087"/>
              <a:gd name="connsiteY242" fmla="*/ 156842 h 354582"/>
              <a:gd name="connsiteX243" fmla="*/ 294315 w 309087"/>
              <a:gd name="connsiteY243" fmla="*/ 156842 h 354582"/>
              <a:gd name="connsiteX244" fmla="*/ 294315 w 309087"/>
              <a:gd name="connsiteY244" fmla="*/ 155711 h 354582"/>
              <a:gd name="connsiteX245" fmla="*/ 297708 w 309087"/>
              <a:gd name="connsiteY245" fmla="*/ 153413 h 354582"/>
              <a:gd name="connsiteX246" fmla="*/ 298839 w 309087"/>
              <a:gd name="connsiteY246" fmla="*/ 154544 h 354582"/>
              <a:gd name="connsiteX247" fmla="*/ 302267 w 309087"/>
              <a:gd name="connsiteY247" fmla="*/ 156842 h 354582"/>
              <a:gd name="connsiteX248" fmla="*/ 303398 w 309087"/>
              <a:gd name="connsiteY248" fmla="*/ 156842 h 354582"/>
              <a:gd name="connsiteX249" fmla="*/ 304529 w 309087"/>
              <a:gd name="connsiteY249" fmla="*/ 160236 h 354582"/>
              <a:gd name="connsiteX250" fmla="*/ 307957 w 309087"/>
              <a:gd name="connsiteY250" fmla="*/ 167058 h 354582"/>
              <a:gd name="connsiteX251" fmla="*/ 309087 w 309087"/>
              <a:gd name="connsiteY251" fmla="*/ 169320 h 354582"/>
              <a:gd name="connsiteX252" fmla="*/ 309087 w 309087"/>
              <a:gd name="connsiteY252" fmla="*/ 170487 h 354582"/>
              <a:gd name="connsiteX253" fmla="*/ 309087 w 309087"/>
              <a:gd name="connsiteY253" fmla="*/ 171618 h 354582"/>
              <a:gd name="connsiteX254" fmla="*/ 309087 w 309087"/>
              <a:gd name="connsiteY254" fmla="*/ 173880 h 354582"/>
              <a:gd name="connsiteX255" fmla="*/ 307957 w 309087"/>
              <a:gd name="connsiteY255" fmla="*/ 172749 h 354582"/>
              <a:gd name="connsiteX256" fmla="*/ 302267 w 309087"/>
              <a:gd name="connsiteY256" fmla="*/ 173880 h 354582"/>
              <a:gd name="connsiteX257" fmla="*/ 292053 w 309087"/>
              <a:gd name="connsiteY257" fmla="*/ 176143 h 354582"/>
              <a:gd name="connsiteX258" fmla="*/ 278412 w 309087"/>
              <a:gd name="connsiteY258" fmla="*/ 181834 h 354582"/>
              <a:gd name="connsiteX259" fmla="*/ 271591 w 309087"/>
              <a:gd name="connsiteY259" fmla="*/ 185263 h 354582"/>
              <a:gd name="connsiteX260" fmla="*/ 265901 w 309087"/>
              <a:gd name="connsiteY260" fmla="*/ 189787 h 354582"/>
              <a:gd name="connsiteX261" fmla="*/ 261343 w 309087"/>
              <a:gd name="connsiteY261" fmla="*/ 193216 h 354582"/>
              <a:gd name="connsiteX262" fmla="*/ 253391 w 309087"/>
              <a:gd name="connsiteY262" fmla="*/ 196609 h 354582"/>
              <a:gd name="connsiteX263" fmla="*/ 239749 w 309087"/>
              <a:gd name="connsiteY263" fmla="*/ 205694 h 354582"/>
              <a:gd name="connsiteX264" fmla="*/ 234095 w 309087"/>
              <a:gd name="connsiteY264" fmla="*/ 211385 h 354582"/>
              <a:gd name="connsiteX265" fmla="*/ 232964 w 309087"/>
              <a:gd name="connsiteY265" fmla="*/ 212516 h 354582"/>
              <a:gd name="connsiteX266" fmla="*/ 218192 w 309087"/>
              <a:gd name="connsiteY266" fmla="*/ 227292 h 354582"/>
              <a:gd name="connsiteX267" fmla="*/ 213633 w 309087"/>
              <a:gd name="connsiteY267" fmla="*/ 232983 h 354582"/>
              <a:gd name="connsiteX268" fmla="*/ 209074 w 309087"/>
              <a:gd name="connsiteY268" fmla="*/ 239806 h 354582"/>
              <a:gd name="connsiteX269" fmla="*/ 203420 w 309087"/>
              <a:gd name="connsiteY269" fmla="*/ 247759 h 354582"/>
              <a:gd name="connsiteX270" fmla="*/ 203420 w 309087"/>
              <a:gd name="connsiteY270" fmla="*/ 250021 h 354582"/>
              <a:gd name="connsiteX271" fmla="*/ 198861 w 309087"/>
              <a:gd name="connsiteY271" fmla="*/ 255712 h 354582"/>
              <a:gd name="connsiteX272" fmla="*/ 186350 w 309087"/>
              <a:gd name="connsiteY272" fmla="*/ 273917 h 354582"/>
              <a:gd name="connsiteX273" fmla="*/ 181827 w 309087"/>
              <a:gd name="connsiteY273" fmla="*/ 283002 h 354582"/>
              <a:gd name="connsiteX274" fmla="*/ 182957 w 309087"/>
              <a:gd name="connsiteY274" fmla="*/ 284133 h 354582"/>
              <a:gd name="connsiteX275" fmla="*/ 173875 w 309087"/>
              <a:gd name="connsiteY275" fmla="*/ 294349 h 354582"/>
              <a:gd name="connsiteX276" fmla="*/ 164757 w 309087"/>
              <a:gd name="connsiteY276" fmla="*/ 305731 h 354582"/>
              <a:gd name="connsiteX277" fmla="*/ 159103 w 309087"/>
              <a:gd name="connsiteY277" fmla="*/ 315947 h 354582"/>
              <a:gd name="connsiteX278" fmla="*/ 154544 w 309087"/>
              <a:gd name="connsiteY278" fmla="*/ 329591 h 354582"/>
              <a:gd name="connsiteX279" fmla="*/ 153413 w 309087"/>
              <a:gd name="connsiteY279" fmla="*/ 330722 h 354582"/>
              <a:gd name="connsiteX280" fmla="*/ 153413 w 309087"/>
              <a:gd name="connsiteY280" fmla="*/ 333020 h 354582"/>
              <a:gd name="connsiteX281" fmla="*/ 151151 w 309087"/>
              <a:gd name="connsiteY281" fmla="*/ 333020 h 354582"/>
              <a:gd name="connsiteX282" fmla="*/ 149985 w 309087"/>
              <a:gd name="connsiteY282" fmla="*/ 333020 h 354582"/>
              <a:gd name="connsiteX283" fmla="*/ 147723 w 309087"/>
              <a:gd name="connsiteY283" fmla="*/ 333020 h 354582"/>
              <a:gd name="connsiteX284" fmla="*/ 146592 w 309087"/>
              <a:gd name="connsiteY284" fmla="*/ 335282 h 354582"/>
              <a:gd name="connsiteX285" fmla="*/ 145461 w 309087"/>
              <a:gd name="connsiteY285" fmla="*/ 335282 h 354582"/>
              <a:gd name="connsiteX286" fmla="*/ 142033 w 309087"/>
              <a:gd name="connsiteY286" fmla="*/ 338676 h 354582"/>
              <a:gd name="connsiteX287" fmla="*/ 138641 w 309087"/>
              <a:gd name="connsiteY287" fmla="*/ 342105 h 354582"/>
              <a:gd name="connsiteX288" fmla="*/ 134082 w 309087"/>
              <a:gd name="connsiteY288" fmla="*/ 345498 h 354582"/>
              <a:gd name="connsiteX289" fmla="*/ 131820 w 309087"/>
              <a:gd name="connsiteY289" fmla="*/ 346629 h 354582"/>
              <a:gd name="connsiteX290" fmla="*/ 130689 w 309087"/>
              <a:gd name="connsiteY290" fmla="*/ 346629 h 354582"/>
              <a:gd name="connsiteX291" fmla="*/ 126130 w 309087"/>
              <a:gd name="connsiteY291" fmla="*/ 346629 h 354582"/>
              <a:gd name="connsiteX292" fmla="*/ 123868 w 309087"/>
              <a:gd name="connsiteY292" fmla="*/ 346629 h 354582"/>
              <a:gd name="connsiteX293" fmla="*/ 121606 w 309087"/>
              <a:gd name="connsiteY293" fmla="*/ 348927 h 354582"/>
              <a:gd name="connsiteX294" fmla="*/ 121606 w 309087"/>
              <a:gd name="connsiteY294" fmla="*/ 351189 h 354582"/>
              <a:gd name="connsiteX295" fmla="*/ 115917 w 309087"/>
              <a:gd name="connsiteY295" fmla="*/ 351189 h 354582"/>
              <a:gd name="connsiteX296" fmla="*/ 114786 w 309087"/>
              <a:gd name="connsiteY296" fmla="*/ 351189 h 354582"/>
              <a:gd name="connsiteX297" fmla="*/ 113619 w 309087"/>
              <a:gd name="connsiteY297" fmla="*/ 350058 h 354582"/>
              <a:gd name="connsiteX298" fmla="*/ 112489 w 309087"/>
              <a:gd name="connsiteY298" fmla="*/ 350058 h 354582"/>
              <a:gd name="connsiteX299" fmla="*/ 111358 w 309087"/>
              <a:gd name="connsiteY299" fmla="*/ 350058 h 354582"/>
              <a:gd name="connsiteX300" fmla="*/ 112489 w 309087"/>
              <a:gd name="connsiteY300" fmla="*/ 351189 h 354582"/>
              <a:gd name="connsiteX301" fmla="*/ 111358 w 309087"/>
              <a:gd name="connsiteY301" fmla="*/ 351189 h 354582"/>
              <a:gd name="connsiteX302" fmla="*/ 110227 w 309087"/>
              <a:gd name="connsiteY302" fmla="*/ 350058 h 354582"/>
              <a:gd name="connsiteX303" fmla="*/ 111358 w 309087"/>
              <a:gd name="connsiteY303" fmla="*/ 347796 h 354582"/>
              <a:gd name="connsiteX304" fmla="*/ 110227 w 309087"/>
              <a:gd name="connsiteY304" fmla="*/ 347796 h 354582"/>
              <a:gd name="connsiteX305" fmla="*/ 109096 w 309087"/>
              <a:gd name="connsiteY305" fmla="*/ 347796 h 354582"/>
              <a:gd name="connsiteX306" fmla="*/ 106834 w 309087"/>
              <a:gd name="connsiteY306" fmla="*/ 348927 h 354582"/>
              <a:gd name="connsiteX307" fmla="*/ 105668 w 309087"/>
              <a:gd name="connsiteY307" fmla="*/ 348927 h 354582"/>
              <a:gd name="connsiteX308" fmla="*/ 104537 w 309087"/>
              <a:gd name="connsiteY308" fmla="*/ 348927 h 354582"/>
              <a:gd name="connsiteX309" fmla="*/ 103406 w 309087"/>
              <a:gd name="connsiteY309" fmla="*/ 347796 h 354582"/>
              <a:gd name="connsiteX310" fmla="*/ 102275 w 309087"/>
              <a:gd name="connsiteY310" fmla="*/ 345498 h 354582"/>
              <a:gd name="connsiteX311" fmla="*/ 101144 w 309087"/>
              <a:gd name="connsiteY311" fmla="*/ 345498 h 354582"/>
              <a:gd name="connsiteX312" fmla="*/ 100013 w 309087"/>
              <a:gd name="connsiteY312" fmla="*/ 346629 h 354582"/>
              <a:gd name="connsiteX313" fmla="*/ 98847 w 309087"/>
              <a:gd name="connsiteY313" fmla="*/ 345498 h 354582"/>
              <a:gd name="connsiteX314" fmla="*/ 98847 w 309087"/>
              <a:gd name="connsiteY314" fmla="*/ 347796 h 354582"/>
              <a:gd name="connsiteX315" fmla="*/ 97716 w 309087"/>
              <a:gd name="connsiteY315" fmla="*/ 347796 h 354582"/>
              <a:gd name="connsiteX316" fmla="*/ 96585 w 309087"/>
              <a:gd name="connsiteY316" fmla="*/ 347796 h 354582"/>
              <a:gd name="connsiteX317" fmla="*/ 97716 w 309087"/>
              <a:gd name="connsiteY317" fmla="*/ 350058 h 354582"/>
              <a:gd name="connsiteX318" fmla="*/ 95455 w 309087"/>
              <a:gd name="connsiteY318" fmla="*/ 352320 h 354582"/>
              <a:gd name="connsiteX319" fmla="*/ 95455 w 309087"/>
              <a:gd name="connsiteY319" fmla="*/ 353452 h 354582"/>
              <a:gd name="connsiteX320" fmla="*/ 95455 w 309087"/>
              <a:gd name="connsiteY320" fmla="*/ 354583 h 354582"/>
              <a:gd name="connsiteX321" fmla="*/ 93193 w 309087"/>
              <a:gd name="connsiteY321" fmla="*/ 353452 h 354582"/>
              <a:gd name="connsiteX322" fmla="*/ 90896 w 309087"/>
              <a:gd name="connsiteY322" fmla="*/ 353452 h 354582"/>
              <a:gd name="connsiteX323" fmla="*/ 92062 w 309087"/>
              <a:gd name="connsiteY323" fmla="*/ 350058 h 354582"/>
              <a:gd name="connsiteX324" fmla="*/ 90896 w 309087"/>
              <a:gd name="connsiteY324" fmla="*/ 350058 h 354582"/>
              <a:gd name="connsiteX325" fmla="*/ 88634 w 309087"/>
              <a:gd name="connsiteY325" fmla="*/ 351189 h 354582"/>
              <a:gd name="connsiteX326" fmla="*/ 87503 w 309087"/>
              <a:gd name="connsiteY326" fmla="*/ 351189 h 354582"/>
              <a:gd name="connsiteX327" fmla="*/ 86372 w 309087"/>
              <a:gd name="connsiteY327" fmla="*/ 351189 h 354582"/>
              <a:gd name="connsiteX328" fmla="*/ 86372 w 309087"/>
              <a:gd name="connsiteY328" fmla="*/ 348927 h 354582"/>
              <a:gd name="connsiteX329" fmla="*/ 82944 w 309087"/>
              <a:gd name="connsiteY329" fmla="*/ 348927 h 354582"/>
              <a:gd name="connsiteX330" fmla="*/ 80682 w 309087"/>
              <a:gd name="connsiteY330" fmla="*/ 346629 h 354582"/>
              <a:gd name="connsiteX331" fmla="*/ 79551 w 309087"/>
              <a:gd name="connsiteY331" fmla="*/ 347796 h 354582"/>
              <a:gd name="connsiteX332" fmla="*/ 78420 w 309087"/>
              <a:gd name="connsiteY332" fmla="*/ 346629 h 354582"/>
              <a:gd name="connsiteX333" fmla="*/ 76123 w 309087"/>
              <a:gd name="connsiteY333" fmla="*/ 346629 h 354582"/>
              <a:gd name="connsiteX334" fmla="*/ 74992 w 309087"/>
              <a:gd name="connsiteY334" fmla="*/ 345498 h 354582"/>
              <a:gd name="connsiteX335" fmla="*/ 73862 w 309087"/>
              <a:gd name="connsiteY335" fmla="*/ 346629 h 354582"/>
              <a:gd name="connsiteX336" fmla="*/ 71600 w 309087"/>
              <a:gd name="connsiteY336" fmla="*/ 345498 h 354582"/>
              <a:gd name="connsiteX337" fmla="*/ 71600 w 309087"/>
              <a:gd name="connsiteY337" fmla="*/ 343236 h 354582"/>
              <a:gd name="connsiteX338" fmla="*/ 72731 w 309087"/>
              <a:gd name="connsiteY338" fmla="*/ 342105 h 354582"/>
              <a:gd name="connsiteX339" fmla="*/ 71600 w 309087"/>
              <a:gd name="connsiteY339" fmla="*/ 340974 h 354582"/>
              <a:gd name="connsiteX340" fmla="*/ 70469 w 309087"/>
              <a:gd name="connsiteY340" fmla="*/ 340974 h 354582"/>
              <a:gd name="connsiteX341" fmla="*/ 68172 w 309087"/>
              <a:gd name="connsiteY341" fmla="*/ 339807 h 354582"/>
              <a:gd name="connsiteX342" fmla="*/ 67041 w 309087"/>
              <a:gd name="connsiteY342" fmla="*/ 339807 h 354582"/>
              <a:gd name="connsiteX343" fmla="*/ 65910 w 309087"/>
              <a:gd name="connsiteY343" fmla="*/ 337545 h 354582"/>
              <a:gd name="connsiteX344" fmla="*/ 64779 w 309087"/>
              <a:gd name="connsiteY344" fmla="*/ 337545 h 354582"/>
              <a:gd name="connsiteX345" fmla="*/ 63648 w 309087"/>
              <a:gd name="connsiteY345" fmla="*/ 336414 h 354582"/>
              <a:gd name="connsiteX346" fmla="*/ 63648 w 309087"/>
              <a:gd name="connsiteY346" fmla="*/ 335282 h 354582"/>
              <a:gd name="connsiteX347" fmla="*/ 63648 w 309087"/>
              <a:gd name="connsiteY347" fmla="*/ 334151 h 354582"/>
              <a:gd name="connsiteX348" fmla="*/ 64779 w 309087"/>
              <a:gd name="connsiteY348" fmla="*/ 334151 h 354582"/>
              <a:gd name="connsiteX349" fmla="*/ 65910 w 309087"/>
              <a:gd name="connsiteY349" fmla="*/ 334151 h 354582"/>
              <a:gd name="connsiteX350" fmla="*/ 65910 w 309087"/>
              <a:gd name="connsiteY350" fmla="*/ 333020 h 354582"/>
              <a:gd name="connsiteX351" fmla="*/ 65910 w 309087"/>
              <a:gd name="connsiteY351" fmla="*/ 331854 h 354582"/>
              <a:gd name="connsiteX352" fmla="*/ 62517 w 309087"/>
              <a:gd name="connsiteY352" fmla="*/ 333020 h 354582"/>
              <a:gd name="connsiteX353" fmla="*/ 62517 w 309087"/>
              <a:gd name="connsiteY353" fmla="*/ 331854 h 354582"/>
              <a:gd name="connsiteX354" fmla="*/ 60220 w 309087"/>
              <a:gd name="connsiteY354" fmla="*/ 330722 h 354582"/>
              <a:gd name="connsiteX355" fmla="*/ 61351 w 309087"/>
              <a:gd name="connsiteY355" fmla="*/ 330722 h 354582"/>
              <a:gd name="connsiteX356" fmla="*/ 63648 w 309087"/>
              <a:gd name="connsiteY356" fmla="*/ 330722 h 354582"/>
              <a:gd name="connsiteX357" fmla="*/ 61351 w 309087"/>
              <a:gd name="connsiteY357" fmla="*/ 329591 h 354582"/>
              <a:gd name="connsiteX358" fmla="*/ 60220 w 309087"/>
              <a:gd name="connsiteY358" fmla="*/ 329591 h 354582"/>
              <a:gd name="connsiteX359" fmla="*/ 59089 w 309087"/>
              <a:gd name="connsiteY359" fmla="*/ 331854 h 354582"/>
              <a:gd name="connsiteX360" fmla="*/ 59089 w 309087"/>
              <a:gd name="connsiteY360" fmla="*/ 330722 h 354582"/>
              <a:gd name="connsiteX361" fmla="*/ 57958 w 309087"/>
              <a:gd name="connsiteY361" fmla="*/ 331854 h 354582"/>
              <a:gd name="connsiteX362" fmla="*/ 56827 w 309087"/>
              <a:gd name="connsiteY362" fmla="*/ 330722 h 354582"/>
              <a:gd name="connsiteX363" fmla="*/ 56827 w 309087"/>
              <a:gd name="connsiteY363" fmla="*/ 329591 h 354582"/>
              <a:gd name="connsiteX364" fmla="*/ 56827 w 309087"/>
              <a:gd name="connsiteY364" fmla="*/ 327329 h 354582"/>
              <a:gd name="connsiteX365" fmla="*/ 55697 w 309087"/>
              <a:gd name="connsiteY365" fmla="*/ 327329 h 354582"/>
              <a:gd name="connsiteX366" fmla="*/ 54566 w 309087"/>
              <a:gd name="connsiteY366" fmla="*/ 326198 h 354582"/>
              <a:gd name="connsiteX367" fmla="*/ 52269 w 309087"/>
              <a:gd name="connsiteY367" fmla="*/ 326198 h 354582"/>
              <a:gd name="connsiteX368" fmla="*/ 52269 w 309087"/>
              <a:gd name="connsiteY368" fmla="*/ 327329 h 354582"/>
              <a:gd name="connsiteX369" fmla="*/ 51138 w 309087"/>
              <a:gd name="connsiteY369" fmla="*/ 327329 h 354582"/>
              <a:gd name="connsiteX370" fmla="*/ 51138 w 309087"/>
              <a:gd name="connsiteY370" fmla="*/ 329591 h 354582"/>
              <a:gd name="connsiteX371" fmla="*/ 50007 w 309087"/>
              <a:gd name="connsiteY371" fmla="*/ 329591 h 354582"/>
              <a:gd name="connsiteX372" fmla="*/ 50007 w 309087"/>
              <a:gd name="connsiteY372" fmla="*/ 328460 h 354582"/>
              <a:gd name="connsiteX373" fmla="*/ 48876 w 309087"/>
              <a:gd name="connsiteY373" fmla="*/ 327329 h 354582"/>
              <a:gd name="connsiteX374" fmla="*/ 47745 w 309087"/>
              <a:gd name="connsiteY374" fmla="*/ 326198 h 354582"/>
              <a:gd name="connsiteX375" fmla="*/ 48876 w 309087"/>
              <a:gd name="connsiteY375" fmla="*/ 326198 h 354582"/>
              <a:gd name="connsiteX376" fmla="*/ 48876 w 309087"/>
              <a:gd name="connsiteY376" fmla="*/ 325031 h 354582"/>
              <a:gd name="connsiteX377" fmla="*/ 47745 w 309087"/>
              <a:gd name="connsiteY377" fmla="*/ 325031 h 354582"/>
              <a:gd name="connsiteX378" fmla="*/ 46579 w 309087"/>
              <a:gd name="connsiteY378" fmla="*/ 326198 h 354582"/>
              <a:gd name="connsiteX379" fmla="*/ 46579 w 309087"/>
              <a:gd name="connsiteY379" fmla="*/ 323900 h 354582"/>
              <a:gd name="connsiteX380" fmla="*/ 44317 w 309087"/>
              <a:gd name="connsiteY380" fmla="*/ 323900 h 354582"/>
              <a:gd name="connsiteX381" fmla="*/ 44317 w 309087"/>
              <a:gd name="connsiteY381" fmla="*/ 322769 h 354582"/>
              <a:gd name="connsiteX382" fmla="*/ 45448 w 309087"/>
              <a:gd name="connsiteY382" fmla="*/ 321638 h 354582"/>
              <a:gd name="connsiteX383" fmla="*/ 45448 w 309087"/>
              <a:gd name="connsiteY383" fmla="*/ 320507 h 354582"/>
              <a:gd name="connsiteX384" fmla="*/ 44317 w 309087"/>
              <a:gd name="connsiteY384" fmla="*/ 319375 h 354582"/>
              <a:gd name="connsiteX385" fmla="*/ 43186 w 309087"/>
              <a:gd name="connsiteY385" fmla="*/ 315947 h 354582"/>
              <a:gd name="connsiteX386" fmla="*/ 43186 w 309087"/>
              <a:gd name="connsiteY386" fmla="*/ 314815 h 354582"/>
              <a:gd name="connsiteX387" fmla="*/ 42055 w 309087"/>
              <a:gd name="connsiteY387" fmla="*/ 315947 h 354582"/>
              <a:gd name="connsiteX388" fmla="*/ 40924 w 309087"/>
              <a:gd name="connsiteY388" fmla="*/ 314815 h 354582"/>
              <a:gd name="connsiteX389" fmla="*/ 40924 w 309087"/>
              <a:gd name="connsiteY389" fmla="*/ 313684 h 354582"/>
              <a:gd name="connsiteX390" fmla="*/ 43186 w 309087"/>
              <a:gd name="connsiteY390" fmla="*/ 313684 h 354582"/>
              <a:gd name="connsiteX391" fmla="*/ 40924 w 309087"/>
              <a:gd name="connsiteY391" fmla="*/ 312553 h 354582"/>
              <a:gd name="connsiteX392" fmla="*/ 40924 w 309087"/>
              <a:gd name="connsiteY392" fmla="*/ 311422 h 354582"/>
              <a:gd name="connsiteX393" fmla="*/ 42055 w 309087"/>
              <a:gd name="connsiteY393" fmla="*/ 311422 h 354582"/>
              <a:gd name="connsiteX394" fmla="*/ 39793 w 309087"/>
              <a:gd name="connsiteY394" fmla="*/ 307993 h 354582"/>
              <a:gd name="connsiteX395" fmla="*/ 39793 w 309087"/>
              <a:gd name="connsiteY395" fmla="*/ 305731 h 354582"/>
              <a:gd name="connsiteX396" fmla="*/ 42055 w 309087"/>
              <a:gd name="connsiteY396" fmla="*/ 304600 h 354582"/>
              <a:gd name="connsiteX397" fmla="*/ 42055 w 309087"/>
              <a:gd name="connsiteY397" fmla="*/ 303469 h 354582"/>
              <a:gd name="connsiteX398" fmla="*/ 43186 w 309087"/>
              <a:gd name="connsiteY398" fmla="*/ 302302 h 354582"/>
              <a:gd name="connsiteX399" fmla="*/ 42055 w 309087"/>
              <a:gd name="connsiteY399" fmla="*/ 301171 h 354582"/>
              <a:gd name="connsiteX400" fmla="*/ 43186 w 309087"/>
              <a:gd name="connsiteY400" fmla="*/ 300040 h 354582"/>
              <a:gd name="connsiteX401" fmla="*/ 43186 w 309087"/>
              <a:gd name="connsiteY401" fmla="*/ 298909 h 354582"/>
              <a:gd name="connsiteX402" fmla="*/ 42055 w 309087"/>
              <a:gd name="connsiteY402" fmla="*/ 298909 h 354582"/>
              <a:gd name="connsiteX403" fmla="*/ 42055 w 309087"/>
              <a:gd name="connsiteY403" fmla="*/ 297777 h 354582"/>
              <a:gd name="connsiteX404" fmla="*/ 43186 w 309087"/>
              <a:gd name="connsiteY404" fmla="*/ 297777 h 354582"/>
              <a:gd name="connsiteX405" fmla="*/ 42055 w 309087"/>
              <a:gd name="connsiteY405" fmla="*/ 295480 h 354582"/>
              <a:gd name="connsiteX406" fmla="*/ 43186 w 309087"/>
              <a:gd name="connsiteY406" fmla="*/ 295480 h 354582"/>
              <a:gd name="connsiteX407" fmla="*/ 44317 w 309087"/>
              <a:gd name="connsiteY407" fmla="*/ 294349 h 354582"/>
              <a:gd name="connsiteX408" fmla="*/ 44317 w 309087"/>
              <a:gd name="connsiteY408" fmla="*/ 293217 h 354582"/>
              <a:gd name="connsiteX409" fmla="*/ 44317 w 309087"/>
              <a:gd name="connsiteY409" fmla="*/ 292086 h 354582"/>
              <a:gd name="connsiteX410" fmla="*/ 44317 w 309087"/>
              <a:gd name="connsiteY410" fmla="*/ 290955 h 354582"/>
              <a:gd name="connsiteX411" fmla="*/ 45448 w 309087"/>
              <a:gd name="connsiteY411" fmla="*/ 289824 h 354582"/>
              <a:gd name="connsiteX412" fmla="*/ 44317 w 309087"/>
              <a:gd name="connsiteY412" fmla="*/ 289824 h 354582"/>
              <a:gd name="connsiteX413" fmla="*/ 43186 w 309087"/>
              <a:gd name="connsiteY413" fmla="*/ 289824 h 354582"/>
              <a:gd name="connsiteX414" fmla="*/ 40924 w 309087"/>
              <a:gd name="connsiteY414" fmla="*/ 288693 h 354582"/>
              <a:gd name="connsiteX415" fmla="*/ 39793 w 309087"/>
              <a:gd name="connsiteY415" fmla="*/ 289824 h 354582"/>
              <a:gd name="connsiteX416" fmla="*/ 36365 w 309087"/>
              <a:gd name="connsiteY416" fmla="*/ 286395 h 354582"/>
              <a:gd name="connsiteX417" fmla="*/ 35234 w 309087"/>
              <a:gd name="connsiteY417" fmla="*/ 287526 h 354582"/>
              <a:gd name="connsiteX418" fmla="*/ 32973 w 309087"/>
              <a:gd name="connsiteY418" fmla="*/ 286395 h 354582"/>
              <a:gd name="connsiteX419" fmla="*/ 30675 w 309087"/>
              <a:gd name="connsiteY419" fmla="*/ 284133 h 354582"/>
              <a:gd name="connsiteX420" fmla="*/ 28414 w 309087"/>
              <a:gd name="connsiteY420" fmla="*/ 283002 h 354582"/>
              <a:gd name="connsiteX421" fmla="*/ 29545 w 309087"/>
              <a:gd name="connsiteY421" fmla="*/ 281870 h 354582"/>
              <a:gd name="connsiteX422" fmla="*/ 28414 w 309087"/>
              <a:gd name="connsiteY422" fmla="*/ 280739 h 354582"/>
              <a:gd name="connsiteX423" fmla="*/ 29545 w 309087"/>
              <a:gd name="connsiteY423" fmla="*/ 278442 h 354582"/>
              <a:gd name="connsiteX424" fmla="*/ 29545 w 309087"/>
              <a:gd name="connsiteY424" fmla="*/ 277311 h 354582"/>
              <a:gd name="connsiteX425" fmla="*/ 28414 w 309087"/>
              <a:gd name="connsiteY425" fmla="*/ 277311 h 354582"/>
              <a:gd name="connsiteX426" fmla="*/ 26152 w 309087"/>
              <a:gd name="connsiteY426" fmla="*/ 276179 h 354582"/>
              <a:gd name="connsiteX427" fmla="*/ 25021 w 309087"/>
              <a:gd name="connsiteY427" fmla="*/ 273917 h 354582"/>
              <a:gd name="connsiteX428" fmla="*/ 25021 w 309087"/>
              <a:gd name="connsiteY428" fmla="*/ 272751 h 354582"/>
              <a:gd name="connsiteX429" fmla="*/ 26152 w 309087"/>
              <a:gd name="connsiteY429" fmla="*/ 272751 h 354582"/>
              <a:gd name="connsiteX430" fmla="*/ 27283 w 309087"/>
              <a:gd name="connsiteY430" fmla="*/ 269357 h 354582"/>
              <a:gd name="connsiteX431" fmla="*/ 27283 w 309087"/>
              <a:gd name="connsiteY431" fmla="*/ 267095 h 354582"/>
              <a:gd name="connsiteX432" fmla="*/ 26152 w 309087"/>
              <a:gd name="connsiteY432" fmla="*/ 267095 h 354582"/>
              <a:gd name="connsiteX433" fmla="*/ 26152 w 309087"/>
              <a:gd name="connsiteY433" fmla="*/ 265928 h 354582"/>
              <a:gd name="connsiteX434" fmla="*/ 25021 w 309087"/>
              <a:gd name="connsiteY434" fmla="*/ 265928 h 354582"/>
              <a:gd name="connsiteX435" fmla="*/ 25021 w 309087"/>
              <a:gd name="connsiteY435" fmla="*/ 264797 h 354582"/>
              <a:gd name="connsiteX436" fmla="*/ 23855 w 309087"/>
              <a:gd name="connsiteY436" fmla="*/ 264797 h 354582"/>
              <a:gd name="connsiteX437" fmla="*/ 22724 w 309087"/>
              <a:gd name="connsiteY437" fmla="*/ 263666 h 354582"/>
              <a:gd name="connsiteX438" fmla="*/ 22724 w 309087"/>
              <a:gd name="connsiteY438" fmla="*/ 262535 h 354582"/>
              <a:gd name="connsiteX439" fmla="*/ 23855 w 309087"/>
              <a:gd name="connsiteY439" fmla="*/ 262535 h 354582"/>
              <a:gd name="connsiteX440" fmla="*/ 22724 w 309087"/>
              <a:gd name="connsiteY440" fmla="*/ 260272 h 354582"/>
              <a:gd name="connsiteX441" fmla="*/ 22724 w 309087"/>
              <a:gd name="connsiteY441" fmla="*/ 259141 h 354582"/>
              <a:gd name="connsiteX442" fmla="*/ 21593 w 309087"/>
              <a:gd name="connsiteY442" fmla="*/ 257975 h 354582"/>
              <a:gd name="connsiteX443" fmla="*/ 19331 w 309087"/>
              <a:gd name="connsiteY443" fmla="*/ 256844 h 354582"/>
              <a:gd name="connsiteX444" fmla="*/ 19331 w 309087"/>
              <a:gd name="connsiteY444" fmla="*/ 259141 h 354582"/>
              <a:gd name="connsiteX445" fmla="*/ 18200 w 309087"/>
              <a:gd name="connsiteY445" fmla="*/ 259141 h 354582"/>
              <a:gd name="connsiteX446" fmla="*/ 17034 w 309087"/>
              <a:gd name="connsiteY446" fmla="*/ 257975 h 354582"/>
              <a:gd name="connsiteX447" fmla="*/ 15903 w 309087"/>
              <a:gd name="connsiteY447" fmla="*/ 255712 h 354582"/>
              <a:gd name="connsiteX448" fmla="*/ 11380 w 309087"/>
              <a:gd name="connsiteY448" fmla="*/ 253450 h 354582"/>
              <a:gd name="connsiteX449" fmla="*/ 10249 w 309087"/>
              <a:gd name="connsiteY449" fmla="*/ 251188 h 354582"/>
              <a:gd name="connsiteX450" fmla="*/ 9082 w 309087"/>
              <a:gd name="connsiteY450" fmla="*/ 250021 h 354582"/>
              <a:gd name="connsiteX451" fmla="*/ 10249 w 309087"/>
              <a:gd name="connsiteY451" fmla="*/ 247759 h 354582"/>
              <a:gd name="connsiteX452" fmla="*/ 10249 w 309087"/>
              <a:gd name="connsiteY452" fmla="*/ 246628 h 354582"/>
              <a:gd name="connsiteX453" fmla="*/ 6821 w 309087"/>
              <a:gd name="connsiteY453" fmla="*/ 245497 h 354582"/>
              <a:gd name="connsiteX454" fmla="*/ 6821 w 309087"/>
              <a:gd name="connsiteY454" fmla="*/ 243199 h 354582"/>
              <a:gd name="connsiteX455" fmla="*/ 5690 w 309087"/>
              <a:gd name="connsiteY455" fmla="*/ 243199 h 354582"/>
              <a:gd name="connsiteX456" fmla="*/ 4559 w 309087"/>
              <a:gd name="connsiteY456" fmla="*/ 244366 h 354582"/>
              <a:gd name="connsiteX457" fmla="*/ 4559 w 309087"/>
              <a:gd name="connsiteY457" fmla="*/ 243199 h 354582"/>
              <a:gd name="connsiteX458" fmla="*/ 2262 w 309087"/>
              <a:gd name="connsiteY458" fmla="*/ 242068 h 354582"/>
              <a:gd name="connsiteX459" fmla="*/ 2262 w 309087"/>
              <a:gd name="connsiteY459" fmla="*/ 238674 h 354582"/>
              <a:gd name="connsiteX460" fmla="*/ 0 w 309087"/>
              <a:gd name="connsiteY460" fmla="*/ 235246 h 354582"/>
              <a:gd name="connsiteX461" fmla="*/ 0 w 309087"/>
              <a:gd name="connsiteY461" fmla="*/ 232983 h 354582"/>
              <a:gd name="connsiteX462" fmla="*/ 1131 w 309087"/>
              <a:gd name="connsiteY462" fmla="*/ 230721 h 354582"/>
              <a:gd name="connsiteX463" fmla="*/ 2262 w 309087"/>
              <a:gd name="connsiteY463" fmla="*/ 229590 h 354582"/>
              <a:gd name="connsiteX464" fmla="*/ 1131 w 309087"/>
              <a:gd name="connsiteY464" fmla="*/ 226161 h 354582"/>
              <a:gd name="connsiteX465" fmla="*/ 0 w 309087"/>
              <a:gd name="connsiteY465" fmla="*/ 226161 h 354582"/>
              <a:gd name="connsiteX466" fmla="*/ 1131 w 309087"/>
              <a:gd name="connsiteY466" fmla="*/ 223899 h 354582"/>
              <a:gd name="connsiteX467" fmla="*/ 0 w 309087"/>
              <a:gd name="connsiteY467" fmla="*/ 221636 h 354582"/>
              <a:gd name="connsiteX468" fmla="*/ 1131 w 309087"/>
              <a:gd name="connsiteY468" fmla="*/ 220470 h 354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Lst>
            <a:rect l="l" t="t" r="r" b="b"/>
            <a:pathLst>
              <a:path w="309087" h="354582">
                <a:moveTo>
                  <a:pt x="1131" y="220470"/>
                </a:moveTo>
                <a:lnTo>
                  <a:pt x="2262" y="220470"/>
                </a:lnTo>
                <a:lnTo>
                  <a:pt x="3428" y="218207"/>
                </a:lnTo>
                <a:lnTo>
                  <a:pt x="4559" y="214814"/>
                </a:lnTo>
                <a:lnTo>
                  <a:pt x="4559" y="212516"/>
                </a:lnTo>
                <a:lnTo>
                  <a:pt x="4559" y="210254"/>
                </a:lnTo>
                <a:lnTo>
                  <a:pt x="4559" y="207992"/>
                </a:lnTo>
                <a:lnTo>
                  <a:pt x="5690" y="205694"/>
                </a:lnTo>
                <a:lnTo>
                  <a:pt x="6821" y="205694"/>
                </a:lnTo>
                <a:lnTo>
                  <a:pt x="10249" y="204563"/>
                </a:lnTo>
                <a:lnTo>
                  <a:pt x="11380" y="206825"/>
                </a:lnTo>
                <a:lnTo>
                  <a:pt x="13641" y="206825"/>
                </a:lnTo>
                <a:lnTo>
                  <a:pt x="14772" y="206825"/>
                </a:lnTo>
                <a:lnTo>
                  <a:pt x="17034" y="207992"/>
                </a:lnTo>
                <a:lnTo>
                  <a:pt x="19331" y="207992"/>
                </a:lnTo>
                <a:lnTo>
                  <a:pt x="20462" y="205694"/>
                </a:lnTo>
                <a:lnTo>
                  <a:pt x="22724" y="206825"/>
                </a:lnTo>
                <a:lnTo>
                  <a:pt x="25021" y="204563"/>
                </a:lnTo>
                <a:lnTo>
                  <a:pt x="26152" y="205694"/>
                </a:lnTo>
                <a:lnTo>
                  <a:pt x="27283" y="206825"/>
                </a:lnTo>
                <a:lnTo>
                  <a:pt x="30675" y="205694"/>
                </a:lnTo>
                <a:lnTo>
                  <a:pt x="31806" y="205694"/>
                </a:lnTo>
                <a:lnTo>
                  <a:pt x="32973" y="207992"/>
                </a:lnTo>
                <a:lnTo>
                  <a:pt x="34104" y="207992"/>
                </a:lnTo>
                <a:lnTo>
                  <a:pt x="36365" y="210254"/>
                </a:lnTo>
                <a:lnTo>
                  <a:pt x="36365" y="211385"/>
                </a:lnTo>
                <a:lnTo>
                  <a:pt x="36365" y="215945"/>
                </a:lnTo>
                <a:lnTo>
                  <a:pt x="40924" y="215945"/>
                </a:lnTo>
                <a:lnTo>
                  <a:pt x="45448" y="213648"/>
                </a:lnTo>
                <a:lnTo>
                  <a:pt x="51138" y="211385"/>
                </a:lnTo>
                <a:lnTo>
                  <a:pt x="71600" y="203432"/>
                </a:lnTo>
                <a:lnTo>
                  <a:pt x="69338" y="184096"/>
                </a:lnTo>
                <a:lnTo>
                  <a:pt x="69338" y="182965"/>
                </a:lnTo>
                <a:lnTo>
                  <a:pt x="68172" y="181834"/>
                </a:lnTo>
                <a:lnTo>
                  <a:pt x="68172" y="180703"/>
                </a:lnTo>
                <a:lnTo>
                  <a:pt x="67041" y="179571"/>
                </a:lnTo>
                <a:lnTo>
                  <a:pt x="67041" y="178440"/>
                </a:lnTo>
                <a:lnTo>
                  <a:pt x="69338" y="178440"/>
                </a:lnTo>
                <a:lnTo>
                  <a:pt x="69338" y="177274"/>
                </a:lnTo>
                <a:lnTo>
                  <a:pt x="70469" y="176143"/>
                </a:lnTo>
                <a:lnTo>
                  <a:pt x="70469" y="177274"/>
                </a:lnTo>
                <a:lnTo>
                  <a:pt x="70469" y="175011"/>
                </a:lnTo>
                <a:lnTo>
                  <a:pt x="71600" y="172749"/>
                </a:lnTo>
                <a:lnTo>
                  <a:pt x="71600" y="171618"/>
                </a:lnTo>
                <a:lnTo>
                  <a:pt x="71600" y="170487"/>
                </a:lnTo>
                <a:lnTo>
                  <a:pt x="70469" y="167058"/>
                </a:lnTo>
                <a:lnTo>
                  <a:pt x="64779" y="156842"/>
                </a:lnTo>
                <a:lnTo>
                  <a:pt x="65910" y="155711"/>
                </a:lnTo>
                <a:lnTo>
                  <a:pt x="64779" y="153413"/>
                </a:lnTo>
                <a:lnTo>
                  <a:pt x="68172" y="152282"/>
                </a:lnTo>
                <a:lnTo>
                  <a:pt x="67041" y="152282"/>
                </a:lnTo>
                <a:lnTo>
                  <a:pt x="67041" y="151151"/>
                </a:lnTo>
                <a:lnTo>
                  <a:pt x="68172" y="150020"/>
                </a:lnTo>
                <a:lnTo>
                  <a:pt x="68172" y="148889"/>
                </a:lnTo>
                <a:lnTo>
                  <a:pt x="69338" y="148889"/>
                </a:lnTo>
                <a:lnTo>
                  <a:pt x="70469" y="148889"/>
                </a:lnTo>
                <a:lnTo>
                  <a:pt x="70469" y="147758"/>
                </a:lnTo>
                <a:lnTo>
                  <a:pt x="71600" y="146591"/>
                </a:lnTo>
                <a:lnTo>
                  <a:pt x="72731" y="146591"/>
                </a:lnTo>
                <a:lnTo>
                  <a:pt x="76123" y="144329"/>
                </a:lnTo>
                <a:lnTo>
                  <a:pt x="77290" y="143198"/>
                </a:lnTo>
                <a:lnTo>
                  <a:pt x="80682" y="143198"/>
                </a:lnTo>
                <a:lnTo>
                  <a:pt x="85241" y="140935"/>
                </a:lnTo>
                <a:lnTo>
                  <a:pt x="84075" y="139769"/>
                </a:lnTo>
                <a:lnTo>
                  <a:pt x="84075" y="138638"/>
                </a:lnTo>
                <a:lnTo>
                  <a:pt x="79551" y="117040"/>
                </a:lnTo>
                <a:lnTo>
                  <a:pt x="77290" y="115908"/>
                </a:lnTo>
                <a:lnTo>
                  <a:pt x="77290" y="114777"/>
                </a:lnTo>
                <a:lnTo>
                  <a:pt x="78420" y="109086"/>
                </a:lnTo>
                <a:lnTo>
                  <a:pt x="78420" y="106824"/>
                </a:lnTo>
                <a:lnTo>
                  <a:pt x="74992" y="102264"/>
                </a:lnTo>
                <a:lnTo>
                  <a:pt x="70469" y="93179"/>
                </a:lnTo>
                <a:lnTo>
                  <a:pt x="70469" y="89786"/>
                </a:lnTo>
                <a:lnTo>
                  <a:pt x="70469" y="88655"/>
                </a:lnTo>
                <a:lnTo>
                  <a:pt x="70469" y="86357"/>
                </a:lnTo>
                <a:lnTo>
                  <a:pt x="69338" y="84095"/>
                </a:lnTo>
                <a:lnTo>
                  <a:pt x="61351" y="79535"/>
                </a:lnTo>
                <a:lnTo>
                  <a:pt x="60220" y="80666"/>
                </a:lnTo>
                <a:lnTo>
                  <a:pt x="56827" y="79535"/>
                </a:lnTo>
                <a:lnTo>
                  <a:pt x="54566" y="79535"/>
                </a:lnTo>
                <a:lnTo>
                  <a:pt x="53399" y="79535"/>
                </a:lnTo>
                <a:lnTo>
                  <a:pt x="53399" y="77272"/>
                </a:lnTo>
                <a:lnTo>
                  <a:pt x="51138" y="77272"/>
                </a:lnTo>
                <a:lnTo>
                  <a:pt x="48876" y="78403"/>
                </a:lnTo>
                <a:lnTo>
                  <a:pt x="47745" y="78403"/>
                </a:lnTo>
                <a:lnTo>
                  <a:pt x="46579" y="77272"/>
                </a:lnTo>
                <a:lnTo>
                  <a:pt x="43186" y="70450"/>
                </a:lnTo>
                <a:lnTo>
                  <a:pt x="40924" y="69319"/>
                </a:lnTo>
                <a:lnTo>
                  <a:pt x="40924" y="68188"/>
                </a:lnTo>
                <a:lnTo>
                  <a:pt x="43186" y="64759"/>
                </a:lnTo>
                <a:lnTo>
                  <a:pt x="43186" y="61365"/>
                </a:lnTo>
                <a:lnTo>
                  <a:pt x="45448" y="59103"/>
                </a:lnTo>
                <a:lnTo>
                  <a:pt x="45448" y="57937"/>
                </a:lnTo>
                <a:lnTo>
                  <a:pt x="44317" y="56805"/>
                </a:lnTo>
                <a:lnTo>
                  <a:pt x="45448" y="54543"/>
                </a:lnTo>
                <a:lnTo>
                  <a:pt x="46579" y="52281"/>
                </a:lnTo>
                <a:lnTo>
                  <a:pt x="45448" y="51150"/>
                </a:lnTo>
                <a:lnTo>
                  <a:pt x="44317" y="51150"/>
                </a:lnTo>
                <a:lnTo>
                  <a:pt x="40924" y="49983"/>
                </a:lnTo>
                <a:lnTo>
                  <a:pt x="37496" y="46590"/>
                </a:lnTo>
                <a:lnTo>
                  <a:pt x="37496" y="45458"/>
                </a:lnTo>
                <a:lnTo>
                  <a:pt x="36365" y="45458"/>
                </a:lnTo>
                <a:lnTo>
                  <a:pt x="34104" y="40898"/>
                </a:lnTo>
                <a:lnTo>
                  <a:pt x="34104" y="37505"/>
                </a:lnTo>
                <a:lnTo>
                  <a:pt x="34104" y="34076"/>
                </a:lnTo>
                <a:lnTo>
                  <a:pt x="34104" y="31814"/>
                </a:lnTo>
                <a:lnTo>
                  <a:pt x="34104" y="30683"/>
                </a:lnTo>
                <a:lnTo>
                  <a:pt x="34104" y="29552"/>
                </a:lnTo>
                <a:lnTo>
                  <a:pt x="36365" y="28385"/>
                </a:lnTo>
                <a:lnTo>
                  <a:pt x="37496" y="26123"/>
                </a:lnTo>
                <a:lnTo>
                  <a:pt x="39793" y="23860"/>
                </a:lnTo>
                <a:lnTo>
                  <a:pt x="40924" y="23860"/>
                </a:lnTo>
                <a:lnTo>
                  <a:pt x="42055" y="23860"/>
                </a:lnTo>
                <a:lnTo>
                  <a:pt x="43186" y="22729"/>
                </a:lnTo>
                <a:lnTo>
                  <a:pt x="42055" y="21598"/>
                </a:lnTo>
                <a:lnTo>
                  <a:pt x="39793" y="20432"/>
                </a:lnTo>
                <a:lnTo>
                  <a:pt x="38627" y="19300"/>
                </a:lnTo>
                <a:lnTo>
                  <a:pt x="37496" y="18169"/>
                </a:lnTo>
                <a:lnTo>
                  <a:pt x="35234" y="17038"/>
                </a:lnTo>
                <a:lnTo>
                  <a:pt x="34104" y="14776"/>
                </a:lnTo>
                <a:lnTo>
                  <a:pt x="34104" y="11347"/>
                </a:lnTo>
                <a:lnTo>
                  <a:pt x="34104" y="10216"/>
                </a:lnTo>
                <a:lnTo>
                  <a:pt x="35234" y="9085"/>
                </a:lnTo>
                <a:lnTo>
                  <a:pt x="36365" y="10216"/>
                </a:lnTo>
                <a:lnTo>
                  <a:pt x="36365" y="9085"/>
                </a:lnTo>
                <a:lnTo>
                  <a:pt x="37496" y="7953"/>
                </a:lnTo>
                <a:lnTo>
                  <a:pt x="37496" y="6822"/>
                </a:lnTo>
                <a:lnTo>
                  <a:pt x="36365" y="5656"/>
                </a:lnTo>
                <a:lnTo>
                  <a:pt x="37496" y="4525"/>
                </a:lnTo>
                <a:lnTo>
                  <a:pt x="38627" y="3393"/>
                </a:lnTo>
                <a:lnTo>
                  <a:pt x="38627" y="2262"/>
                </a:lnTo>
                <a:lnTo>
                  <a:pt x="39793" y="0"/>
                </a:lnTo>
                <a:lnTo>
                  <a:pt x="42055" y="2262"/>
                </a:lnTo>
                <a:lnTo>
                  <a:pt x="47745" y="3393"/>
                </a:lnTo>
                <a:lnTo>
                  <a:pt x="54566" y="5656"/>
                </a:lnTo>
                <a:lnTo>
                  <a:pt x="57958" y="4525"/>
                </a:lnTo>
                <a:lnTo>
                  <a:pt x="59089" y="4525"/>
                </a:lnTo>
                <a:lnTo>
                  <a:pt x="60220" y="5656"/>
                </a:lnTo>
                <a:lnTo>
                  <a:pt x="67041" y="11347"/>
                </a:lnTo>
                <a:lnTo>
                  <a:pt x="68172" y="11347"/>
                </a:lnTo>
                <a:lnTo>
                  <a:pt x="68172" y="13609"/>
                </a:lnTo>
                <a:lnTo>
                  <a:pt x="70469" y="13609"/>
                </a:lnTo>
                <a:lnTo>
                  <a:pt x="71600" y="13609"/>
                </a:lnTo>
                <a:lnTo>
                  <a:pt x="72731" y="15907"/>
                </a:lnTo>
                <a:lnTo>
                  <a:pt x="74992" y="18169"/>
                </a:lnTo>
                <a:lnTo>
                  <a:pt x="76123" y="21598"/>
                </a:lnTo>
                <a:lnTo>
                  <a:pt x="77290" y="21598"/>
                </a:lnTo>
                <a:lnTo>
                  <a:pt x="81813" y="19300"/>
                </a:lnTo>
                <a:lnTo>
                  <a:pt x="82944" y="19300"/>
                </a:lnTo>
                <a:lnTo>
                  <a:pt x="88634" y="20432"/>
                </a:lnTo>
                <a:lnTo>
                  <a:pt x="93193" y="22729"/>
                </a:lnTo>
                <a:lnTo>
                  <a:pt x="95455" y="23860"/>
                </a:lnTo>
                <a:lnTo>
                  <a:pt x="96585" y="26123"/>
                </a:lnTo>
                <a:lnTo>
                  <a:pt x="97716" y="28385"/>
                </a:lnTo>
                <a:lnTo>
                  <a:pt x="97716" y="29552"/>
                </a:lnTo>
                <a:lnTo>
                  <a:pt x="110227" y="37505"/>
                </a:lnTo>
                <a:lnTo>
                  <a:pt x="112489" y="38636"/>
                </a:lnTo>
                <a:lnTo>
                  <a:pt x="115917" y="38636"/>
                </a:lnTo>
                <a:lnTo>
                  <a:pt x="129558" y="40898"/>
                </a:lnTo>
                <a:lnTo>
                  <a:pt x="136379" y="42030"/>
                </a:lnTo>
                <a:lnTo>
                  <a:pt x="137510" y="43161"/>
                </a:lnTo>
                <a:lnTo>
                  <a:pt x="142033" y="45458"/>
                </a:lnTo>
                <a:lnTo>
                  <a:pt x="145461" y="46590"/>
                </a:lnTo>
                <a:lnTo>
                  <a:pt x="147723" y="46590"/>
                </a:lnTo>
                <a:lnTo>
                  <a:pt x="148854" y="47721"/>
                </a:lnTo>
                <a:lnTo>
                  <a:pt x="149985" y="48852"/>
                </a:lnTo>
                <a:lnTo>
                  <a:pt x="154544" y="52281"/>
                </a:lnTo>
                <a:lnTo>
                  <a:pt x="157936" y="53412"/>
                </a:lnTo>
                <a:lnTo>
                  <a:pt x="160234" y="54543"/>
                </a:lnTo>
                <a:lnTo>
                  <a:pt x="163626" y="57937"/>
                </a:lnTo>
                <a:lnTo>
                  <a:pt x="165923" y="61365"/>
                </a:lnTo>
                <a:lnTo>
                  <a:pt x="167054" y="63628"/>
                </a:lnTo>
                <a:lnTo>
                  <a:pt x="167054" y="64759"/>
                </a:lnTo>
                <a:lnTo>
                  <a:pt x="168185" y="65925"/>
                </a:lnTo>
                <a:lnTo>
                  <a:pt x="170447" y="65925"/>
                </a:lnTo>
                <a:lnTo>
                  <a:pt x="175006" y="65925"/>
                </a:lnTo>
                <a:lnTo>
                  <a:pt x="182957" y="67056"/>
                </a:lnTo>
                <a:lnTo>
                  <a:pt x="186350" y="69319"/>
                </a:lnTo>
                <a:lnTo>
                  <a:pt x="195468" y="77272"/>
                </a:lnTo>
                <a:lnTo>
                  <a:pt x="199992" y="81832"/>
                </a:lnTo>
                <a:lnTo>
                  <a:pt x="202253" y="81832"/>
                </a:lnTo>
                <a:lnTo>
                  <a:pt x="203420" y="81832"/>
                </a:lnTo>
                <a:lnTo>
                  <a:pt x="206812" y="79535"/>
                </a:lnTo>
                <a:lnTo>
                  <a:pt x="207943" y="79535"/>
                </a:lnTo>
                <a:lnTo>
                  <a:pt x="209074" y="79535"/>
                </a:lnTo>
                <a:lnTo>
                  <a:pt x="213633" y="81832"/>
                </a:lnTo>
                <a:lnTo>
                  <a:pt x="213633" y="82963"/>
                </a:lnTo>
                <a:lnTo>
                  <a:pt x="214764" y="85226"/>
                </a:lnTo>
                <a:lnTo>
                  <a:pt x="214764" y="87488"/>
                </a:lnTo>
                <a:lnTo>
                  <a:pt x="214764" y="88655"/>
                </a:lnTo>
                <a:lnTo>
                  <a:pt x="214764" y="92048"/>
                </a:lnTo>
                <a:lnTo>
                  <a:pt x="214764" y="93179"/>
                </a:lnTo>
                <a:lnTo>
                  <a:pt x="215895" y="94310"/>
                </a:lnTo>
                <a:lnTo>
                  <a:pt x="215895" y="95477"/>
                </a:lnTo>
                <a:lnTo>
                  <a:pt x="215895" y="96608"/>
                </a:lnTo>
                <a:lnTo>
                  <a:pt x="217026" y="100001"/>
                </a:lnTo>
                <a:lnTo>
                  <a:pt x="219323" y="102264"/>
                </a:lnTo>
                <a:lnTo>
                  <a:pt x="221585" y="105693"/>
                </a:lnTo>
                <a:lnTo>
                  <a:pt x="222715" y="107955"/>
                </a:lnTo>
                <a:lnTo>
                  <a:pt x="228405" y="109086"/>
                </a:lnTo>
                <a:lnTo>
                  <a:pt x="230667" y="111384"/>
                </a:lnTo>
                <a:lnTo>
                  <a:pt x="232964" y="111384"/>
                </a:lnTo>
                <a:lnTo>
                  <a:pt x="234095" y="113646"/>
                </a:lnTo>
                <a:lnTo>
                  <a:pt x="234095" y="114777"/>
                </a:lnTo>
                <a:lnTo>
                  <a:pt x="234095" y="115908"/>
                </a:lnTo>
                <a:lnTo>
                  <a:pt x="234095" y="117040"/>
                </a:lnTo>
                <a:lnTo>
                  <a:pt x="235226" y="118206"/>
                </a:lnTo>
                <a:lnTo>
                  <a:pt x="238619" y="120468"/>
                </a:lnTo>
                <a:lnTo>
                  <a:pt x="239749" y="121600"/>
                </a:lnTo>
                <a:lnTo>
                  <a:pt x="245439" y="122731"/>
                </a:lnTo>
                <a:lnTo>
                  <a:pt x="246570" y="122731"/>
                </a:lnTo>
                <a:lnTo>
                  <a:pt x="249998" y="123862"/>
                </a:lnTo>
                <a:lnTo>
                  <a:pt x="249998" y="124993"/>
                </a:lnTo>
                <a:lnTo>
                  <a:pt x="248867" y="126159"/>
                </a:lnTo>
                <a:lnTo>
                  <a:pt x="249998" y="126159"/>
                </a:lnTo>
                <a:lnTo>
                  <a:pt x="252260" y="127291"/>
                </a:lnTo>
                <a:lnTo>
                  <a:pt x="254557" y="129553"/>
                </a:lnTo>
                <a:lnTo>
                  <a:pt x="255688" y="129553"/>
                </a:lnTo>
                <a:lnTo>
                  <a:pt x="257950" y="130684"/>
                </a:lnTo>
                <a:lnTo>
                  <a:pt x="259081" y="130684"/>
                </a:lnTo>
                <a:lnTo>
                  <a:pt x="261343" y="130684"/>
                </a:lnTo>
                <a:lnTo>
                  <a:pt x="262509" y="129553"/>
                </a:lnTo>
                <a:lnTo>
                  <a:pt x="265901" y="129553"/>
                </a:lnTo>
                <a:lnTo>
                  <a:pt x="268163" y="127291"/>
                </a:lnTo>
                <a:lnTo>
                  <a:pt x="269294" y="127291"/>
                </a:lnTo>
                <a:lnTo>
                  <a:pt x="270460" y="127291"/>
                </a:lnTo>
                <a:lnTo>
                  <a:pt x="271591" y="128422"/>
                </a:lnTo>
                <a:lnTo>
                  <a:pt x="272722" y="129553"/>
                </a:lnTo>
                <a:lnTo>
                  <a:pt x="272722" y="130684"/>
                </a:lnTo>
                <a:lnTo>
                  <a:pt x="276115" y="132982"/>
                </a:lnTo>
                <a:lnTo>
                  <a:pt x="277281" y="135244"/>
                </a:lnTo>
                <a:lnTo>
                  <a:pt x="279543" y="138638"/>
                </a:lnTo>
                <a:lnTo>
                  <a:pt x="280674" y="140935"/>
                </a:lnTo>
                <a:lnTo>
                  <a:pt x="280674" y="146591"/>
                </a:lnTo>
                <a:lnTo>
                  <a:pt x="281805" y="151151"/>
                </a:lnTo>
                <a:lnTo>
                  <a:pt x="280674" y="155711"/>
                </a:lnTo>
                <a:lnTo>
                  <a:pt x="284102" y="157973"/>
                </a:lnTo>
                <a:lnTo>
                  <a:pt x="285233" y="156842"/>
                </a:lnTo>
                <a:lnTo>
                  <a:pt x="289756" y="156842"/>
                </a:lnTo>
                <a:lnTo>
                  <a:pt x="288625" y="156842"/>
                </a:lnTo>
                <a:lnTo>
                  <a:pt x="288625" y="157973"/>
                </a:lnTo>
                <a:lnTo>
                  <a:pt x="289756" y="157973"/>
                </a:lnTo>
                <a:lnTo>
                  <a:pt x="293184" y="156842"/>
                </a:lnTo>
                <a:lnTo>
                  <a:pt x="294315" y="156842"/>
                </a:lnTo>
                <a:lnTo>
                  <a:pt x="294315" y="155711"/>
                </a:lnTo>
                <a:lnTo>
                  <a:pt x="297708" y="153413"/>
                </a:lnTo>
                <a:lnTo>
                  <a:pt x="298839" y="154544"/>
                </a:lnTo>
                <a:lnTo>
                  <a:pt x="302267" y="156842"/>
                </a:lnTo>
                <a:lnTo>
                  <a:pt x="303398" y="156842"/>
                </a:lnTo>
                <a:lnTo>
                  <a:pt x="304529" y="160236"/>
                </a:lnTo>
                <a:lnTo>
                  <a:pt x="307957" y="167058"/>
                </a:lnTo>
                <a:lnTo>
                  <a:pt x="309087" y="169320"/>
                </a:lnTo>
                <a:lnTo>
                  <a:pt x="309087" y="170487"/>
                </a:lnTo>
                <a:lnTo>
                  <a:pt x="309087" y="171618"/>
                </a:lnTo>
                <a:lnTo>
                  <a:pt x="309087" y="173880"/>
                </a:lnTo>
                <a:lnTo>
                  <a:pt x="307957" y="172749"/>
                </a:lnTo>
                <a:lnTo>
                  <a:pt x="302267" y="173880"/>
                </a:lnTo>
                <a:lnTo>
                  <a:pt x="292053" y="176143"/>
                </a:lnTo>
                <a:lnTo>
                  <a:pt x="278412" y="181834"/>
                </a:lnTo>
                <a:lnTo>
                  <a:pt x="271591" y="185263"/>
                </a:lnTo>
                <a:lnTo>
                  <a:pt x="265901" y="189787"/>
                </a:lnTo>
                <a:lnTo>
                  <a:pt x="261343" y="193216"/>
                </a:lnTo>
                <a:lnTo>
                  <a:pt x="253391" y="196609"/>
                </a:lnTo>
                <a:lnTo>
                  <a:pt x="239749" y="205694"/>
                </a:lnTo>
                <a:lnTo>
                  <a:pt x="234095" y="211385"/>
                </a:lnTo>
                <a:lnTo>
                  <a:pt x="232964" y="212516"/>
                </a:lnTo>
                <a:lnTo>
                  <a:pt x="218192" y="227292"/>
                </a:lnTo>
                <a:lnTo>
                  <a:pt x="213633" y="232983"/>
                </a:lnTo>
                <a:lnTo>
                  <a:pt x="209074" y="239806"/>
                </a:lnTo>
                <a:lnTo>
                  <a:pt x="203420" y="247759"/>
                </a:lnTo>
                <a:lnTo>
                  <a:pt x="203420" y="250021"/>
                </a:lnTo>
                <a:lnTo>
                  <a:pt x="198861" y="255712"/>
                </a:lnTo>
                <a:lnTo>
                  <a:pt x="186350" y="273917"/>
                </a:lnTo>
                <a:lnTo>
                  <a:pt x="181827" y="283002"/>
                </a:lnTo>
                <a:lnTo>
                  <a:pt x="182957" y="284133"/>
                </a:lnTo>
                <a:lnTo>
                  <a:pt x="173875" y="294349"/>
                </a:lnTo>
                <a:lnTo>
                  <a:pt x="164757" y="305731"/>
                </a:lnTo>
                <a:lnTo>
                  <a:pt x="159103" y="315947"/>
                </a:lnTo>
                <a:lnTo>
                  <a:pt x="154544" y="329591"/>
                </a:lnTo>
                <a:lnTo>
                  <a:pt x="153413" y="330722"/>
                </a:lnTo>
                <a:lnTo>
                  <a:pt x="153413" y="333020"/>
                </a:lnTo>
                <a:lnTo>
                  <a:pt x="151151" y="333020"/>
                </a:lnTo>
                <a:lnTo>
                  <a:pt x="149985" y="333020"/>
                </a:lnTo>
                <a:lnTo>
                  <a:pt x="147723" y="333020"/>
                </a:lnTo>
                <a:lnTo>
                  <a:pt x="146592" y="335282"/>
                </a:lnTo>
                <a:lnTo>
                  <a:pt x="145461" y="335282"/>
                </a:lnTo>
                <a:lnTo>
                  <a:pt x="142033" y="338676"/>
                </a:lnTo>
                <a:lnTo>
                  <a:pt x="138641" y="342105"/>
                </a:lnTo>
                <a:lnTo>
                  <a:pt x="134082" y="345498"/>
                </a:lnTo>
                <a:lnTo>
                  <a:pt x="131820" y="346629"/>
                </a:lnTo>
                <a:lnTo>
                  <a:pt x="130689" y="346629"/>
                </a:lnTo>
                <a:lnTo>
                  <a:pt x="126130" y="346629"/>
                </a:lnTo>
                <a:lnTo>
                  <a:pt x="123868" y="346629"/>
                </a:lnTo>
                <a:lnTo>
                  <a:pt x="121606" y="348927"/>
                </a:lnTo>
                <a:lnTo>
                  <a:pt x="121606" y="351189"/>
                </a:lnTo>
                <a:lnTo>
                  <a:pt x="115917" y="351189"/>
                </a:lnTo>
                <a:lnTo>
                  <a:pt x="114786" y="351189"/>
                </a:lnTo>
                <a:lnTo>
                  <a:pt x="113619" y="350058"/>
                </a:lnTo>
                <a:lnTo>
                  <a:pt x="112489" y="350058"/>
                </a:lnTo>
                <a:lnTo>
                  <a:pt x="111358" y="350058"/>
                </a:lnTo>
                <a:lnTo>
                  <a:pt x="112489" y="351189"/>
                </a:lnTo>
                <a:lnTo>
                  <a:pt x="111358" y="351189"/>
                </a:lnTo>
                <a:lnTo>
                  <a:pt x="110227" y="350058"/>
                </a:lnTo>
                <a:lnTo>
                  <a:pt x="111358" y="347796"/>
                </a:lnTo>
                <a:lnTo>
                  <a:pt x="110227" y="347796"/>
                </a:lnTo>
                <a:lnTo>
                  <a:pt x="109096" y="347796"/>
                </a:lnTo>
                <a:lnTo>
                  <a:pt x="106834" y="348927"/>
                </a:lnTo>
                <a:lnTo>
                  <a:pt x="105668" y="348927"/>
                </a:lnTo>
                <a:lnTo>
                  <a:pt x="104537" y="348927"/>
                </a:lnTo>
                <a:lnTo>
                  <a:pt x="103406" y="347796"/>
                </a:lnTo>
                <a:lnTo>
                  <a:pt x="102275" y="345498"/>
                </a:lnTo>
                <a:lnTo>
                  <a:pt x="101144" y="345498"/>
                </a:lnTo>
                <a:lnTo>
                  <a:pt x="100013" y="346629"/>
                </a:lnTo>
                <a:lnTo>
                  <a:pt x="98847" y="345498"/>
                </a:lnTo>
                <a:lnTo>
                  <a:pt x="98847" y="347796"/>
                </a:lnTo>
                <a:lnTo>
                  <a:pt x="97716" y="347796"/>
                </a:lnTo>
                <a:lnTo>
                  <a:pt x="96585" y="347796"/>
                </a:lnTo>
                <a:lnTo>
                  <a:pt x="97716" y="350058"/>
                </a:lnTo>
                <a:lnTo>
                  <a:pt x="95455" y="352320"/>
                </a:lnTo>
                <a:lnTo>
                  <a:pt x="95455" y="353452"/>
                </a:lnTo>
                <a:lnTo>
                  <a:pt x="95455" y="354583"/>
                </a:lnTo>
                <a:lnTo>
                  <a:pt x="93193" y="353452"/>
                </a:lnTo>
                <a:lnTo>
                  <a:pt x="90896" y="353452"/>
                </a:lnTo>
                <a:lnTo>
                  <a:pt x="92062" y="350058"/>
                </a:lnTo>
                <a:lnTo>
                  <a:pt x="90896" y="350058"/>
                </a:lnTo>
                <a:lnTo>
                  <a:pt x="88634" y="351189"/>
                </a:lnTo>
                <a:lnTo>
                  <a:pt x="87503" y="351189"/>
                </a:lnTo>
                <a:lnTo>
                  <a:pt x="86372" y="351189"/>
                </a:lnTo>
                <a:lnTo>
                  <a:pt x="86372" y="348927"/>
                </a:lnTo>
                <a:lnTo>
                  <a:pt x="82944" y="348927"/>
                </a:lnTo>
                <a:lnTo>
                  <a:pt x="80682" y="346629"/>
                </a:lnTo>
                <a:lnTo>
                  <a:pt x="79551" y="347796"/>
                </a:lnTo>
                <a:lnTo>
                  <a:pt x="78420" y="346629"/>
                </a:lnTo>
                <a:lnTo>
                  <a:pt x="76123" y="346629"/>
                </a:lnTo>
                <a:lnTo>
                  <a:pt x="74992" y="345498"/>
                </a:lnTo>
                <a:lnTo>
                  <a:pt x="73862" y="346629"/>
                </a:lnTo>
                <a:lnTo>
                  <a:pt x="71600" y="345498"/>
                </a:lnTo>
                <a:lnTo>
                  <a:pt x="71600" y="343236"/>
                </a:lnTo>
                <a:lnTo>
                  <a:pt x="72731" y="342105"/>
                </a:lnTo>
                <a:lnTo>
                  <a:pt x="71600" y="340974"/>
                </a:lnTo>
                <a:lnTo>
                  <a:pt x="70469" y="340974"/>
                </a:lnTo>
                <a:lnTo>
                  <a:pt x="68172" y="339807"/>
                </a:lnTo>
                <a:lnTo>
                  <a:pt x="67041" y="339807"/>
                </a:lnTo>
                <a:lnTo>
                  <a:pt x="65910" y="337545"/>
                </a:lnTo>
                <a:lnTo>
                  <a:pt x="64779" y="337545"/>
                </a:lnTo>
                <a:lnTo>
                  <a:pt x="63648" y="336414"/>
                </a:lnTo>
                <a:lnTo>
                  <a:pt x="63648" y="335282"/>
                </a:lnTo>
                <a:lnTo>
                  <a:pt x="63648" y="334151"/>
                </a:lnTo>
                <a:lnTo>
                  <a:pt x="64779" y="334151"/>
                </a:lnTo>
                <a:lnTo>
                  <a:pt x="65910" y="334151"/>
                </a:lnTo>
                <a:lnTo>
                  <a:pt x="65910" y="333020"/>
                </a:lnTo>
                <a:lnTo>
                  <a:pt x="65910" y="331854"/>
                </a:lnTo>
                <a:lnTo>
                  <a:pt x="62517" y="333020"/>
                </a:lnTo>
                <a:lnTo>
                  <a:pt x="62517" y="331854"/>
                </a:lnTo>
                <a:lnTo>
                  <a:pt x="60220" y="330722"/>
                </a:lnTo>
                <a:lnTo>
                  <a:pt x="61351" y="330722"/>
                </a:lnTo>
                <a:lnTo>
                  <a:pt x="63648" y="330722"/>
                </a:lnTo>
                <a:lnTo>
                  <a:pt x="61351" y="329591"/>
                </a:lnTo>
                <a:lnTo>
                  <a:pt x="60220" y="329591"/>
                </a:lnTo>
                <a:lnTo>
                  <a:pt x="59089" y="331854"/>
                </a:lnTo>
                <a:lnTo>
                  <a:pt x="59089" y="330722"/>
                </a:lnTo>
                <a:lnTo>
                  <a:pt x="57958" y="331854"/>
                </a:lnTo>
                <a:lnTo>
                  <a:pt x="56827" y="330722"/>
                </a:lnTo>
                <a:lnTo>
                  <a:pt x="56827" y="329591"/>
                </a:lnTo>
                <a:lnTo>
                  <a:pt x="56827" y="327329"/>
                </a:lnTo>
                <a:lnTo>
                  <a:pt x="55697" y="327329"/>
                </a:lnTo>
                <a:lnTo>
                  <a:pt x="54566" y="326198"/>
                </a:lnTo>
                <a:lnTo>
                  <a:pt x="52269" y="326198"/>
                </a:lnTo>
                <a:lnTo>
                  <a:pt x="52269" y="327329"/>
                </a:lnTo>
                <a:lnTo>
                  <a:pt x="51138" y="327329"/>
                </a:lnTo>
                <a:lnTo>
                  <a:pt x="51138" y="329591"/>
                </a:lnTo>
                <a:lnTo>
                  <a:pt x="50007" y="329591"/>
                </a:lnTo>
                <a:lnTo>
                  <a:pt x="50007" y="328460"/>
                </a:lnTo>
                <a:lnTo>
                  <a:pt x="48876" y="327329"/>
                </a:lnTo>
                <a:lnTo>
                  <a:pt x="47745" y="326198"/>
                </a:lnTo>
                <a:lnTo>
                  <a:pt x="48876" y="326198"/>
                </a:lnTo>
                <a:lnTo>
                  <a:pt x="48876" y="325031"/>
                </a:lnTo>
                <a:lnTo>
                  <a:pt x="47745" y="325031"/>
                </a:lnTo>
                <a:lnTo>
                  <a:pt x="46579" y="326198"/>
                </a:lnTo>
                <a:lnTo>
                  <a:pt x="46579" y="323900"/>
                </a:lnTo>
                <a:lnTo>
                  <a:pt x="44317" y="323900"/>
                </a:lnTo>
                <a:lnTo>
                  <a:pt x="44317" y="322769"/>
                </a:lnTo>
                <a:lnTo>
                  <a:pt x="45448" y="321638"/>
                </a:lnTo>
                <a:lnTo>
                  <a:pt x="45448" y="320507"/>
                </a:lnTo>
                <a:lnTo>
                  <a:pt x="44317" y="319375"/>
                </a:lnTo>
                <a:lnTo>
                  <a:pt x="43186" y="315947"/>
                </a:lnTo>
                <a:lnTo>
                  <a:pt x="43186" y="314815"/>
                </a:lnTo>
                <a:lnTo>
                  <a:pt x="42055" y="315947"/>
                </a:lnTo>
                <a:lnTo>
                  <a:pt x="40924" y="314815"/>
                </a:lnTo>
                <a:lnTo>
                  <a:pt x="40924" y="313684"/>
                </a:lnTo>
                <a:lnTo>
                  <a:pt x="43186" y="313684"/>
                </a:lnTo>
                <a:lnTo>
                  <a:pt x="40924" y="312553"/>
                </a:lnTo>
                <a:lnTo>
                  <a:pt x="40924" y="311422"/>
                </a:lnTo>
                <a:lnTo>
                  <a:pt x="42055" y="311422"/>
                </a:lnTo>
                <a:lnTo>
                  <a:pt x="39793" y="307993"/>
                </a:lnTo>
                <a:lnTo>
                  <a:pt x="39793" y="305731"/>
                </a:lnTo>
                <a:lnTo>
                  <a:pt x="42055" y="304600"/>
                </a:lnTo>
                <a:lnTo>
                  <a:pt x="42055" y="303469"/>
                </a:lnTo>
                <a:lnTo>
                  <a:pt x="43186" y="302302"/>
                </a:lnTo>
                <a:lnTo>
                  <a:pt x="42055" y="301171"/>
                </a:lnTo>
                <a:lnTo>
                  <a:pt x="43186" y="300040"/>
                </a:lnTo>
                <a:lnTo>
                  <a:pt x="43186" y="298909"/>
                </a:lnTo>
                <a:lnTo>
                  <a:pt x="42055" y="298909"/>
                </a:lnTo>
                <a:lnTo>
                  <a:pt x="42055" y="297777"/>
                </a:lnTo>
                <a:lnTo>
                  <a:pt x="43186" y="297777"/>
                </a:lnTo>
                <a:lnTo>
                  <a:pt x="42055" y="295480"/>
                </a:lnTo>
                <a:lnTo>
                  <a:pt x="43186" y="295480"/>
                </a:lnTo>
                <a:lnTo>
                  <a:pt x="44317" y="294349"/>
                </a:lnTo>
                <a:lnTo>
                  <a:pt x="44317" y="293217"/>
                </a:lnTo>
                <a:lnTo>
                  <a:pt x="44317" y="292086"/>
                </a:lnTo>
                <a:lnTo>
                  <a:pt x="44317" y="290955"/>
                </a:lnTo>
                <a:lnTo>
                  <a:pt x="45448" y="289824"/>
                </a:lnTo>
                <a:lnTo>
                  <a:pt x="44317" y="289824"/>
                </a:lnTo>
                <a:lnTo>
                  <a:pt x="43186" y="289824"/>
                </a:lnTo>
                <a:lnTo>
                  <a:pt x="40924" y="288693"/>
                </a:lnTo>
                <a:lnTo>
                  <a:pt x="39793" y="289824"/>
                </a:lnTo>
                <a:lnTo>
                  <a:pt x="36365" y="286395"/>
                </a:lnTo>
                <a:lnTo>
                  <a:pt x="35234" y="287526"/>
                </a:lnTo>
                <a:lnTo>
                  <a:pt x="32973" y="286395"/>
                </a:lnTo>
                <a:lnTo>
                  <a:pt x="30675" y="284133"/>
                </a:lnTo>
                <a:lnTo>
                  <a:pt x="28414" y="283002"/>
                </a:lnTo>
                <a:lnTo>
                  <a:pt x="29545" y="281870"/>
                </a:lnTo>
                <a:lnTo>
                  <a:pt x="28414" y="280739"/>
                </a:lnTo>
                <a:lnTo>
                  <a:pt x="29545" y="278442"/>
                </a:lnTo>
                <a:lnTo>
                  <a:pt x="29545" y="277311"/>
                </a:lnTo>
                <a:lnTo>
                  <a:pt x="28414" y="277311"/>
                </a:lnTo>
                <a:lnTo>
                  <a:pt x="26152" y="276179"/>
                </a:lnTo>
                <a:lnTo>
                  <a:pt x="25021" y="273917"/>
                </a:lnTo>
                <a:lnTo>
                  <a:pt x="25021" y="272751"/>
                </a:lnTo>
                <a:lnTo>
                  <a:pt x="26152" y="272751"/>
                </a:lnTo>
                <a:lnTo>
                  <a:pt x="27283" y="269357"/>
                </a:lnTo>
                <a:lnTo>
                  <a:pt x="27283" y="267095"/>
                </a:lnTo>
                <a:lnTo>
                  <a:pt x="26152" y="267095"/>
                </a:lnTo>
                <a:lnTo>
                  <a:pt x="26152" y="265928"/>
                </a:lnTo>
                <a:lnTo>
                  <a:pt x="25021" y="265928"/>
                </a:lnTo>
                <a:lnTo>
                  <a:pt x="25021" y="264797"/>
                </a:lnTo>
                <a:lnTo>
                  <a:pt x="23855" y="264797"/>
                </a:lnTo>
                <a:lnTo>
                  <a:pt x="22724" y="263666"/>
                </a:lnTo>
                <a:lnTo>
                  <a:pt x="22724" y="262535"/>
                </a:lnTo>
                <a:lnTo>
                  <a:pt x="23855" y="262535"/>
                </a:lnTo>
                <a:lnTo>
                  <a:pt x="22724" y="260272"/>
                </a:lnTo>
                <a:lnTo>
                  <a:pt x="22724" y="259141"/>
                </a:lnTo>
                <a:lnTo>
                  <a:pt x="21593" y="257975"/>
                </a:lnTo>
                <a:lnTo>
                  <a:pt x="19331" y="256844"/>
                </a:lnTo>
                <a:lnTo>
                  <a:pt x="19331" y="259141"/>
                </a:lnTo>
                <a:lnTo>
                  <a:pt x="18200" y="259141"/>
                </a:lnTo>
                <a:lnTo>
                  <a:pt x="17034" y="257975"/>
                </a:lnTo>
                <a:lnTo>
                  <a:pt x="15903" y="255712"/>
                </a:lnTo>
                <a:lnTo>
                  <a:pt x="11380" y="253450"/>
                </a:lnTo>
                <a:lnTo>
                  <a:pt x="10249" y="251188"/>
                </a:lnTo>
                <a:lnTo>
                  <a:pt x="9082" y="250021"/>
                </a:lnTo>
                <a:lnTo>
                  <a:pt x="10249" y="247759"/>
                </a:lnTo>
                <a:lnTo>
                  <a:pt x="10249" y="246628"/>
                </a:lnTo>
                <a:lnTo>
                  <a:pt x="6821" y="245497"/>
                </a:lnTo>
                <a:lnTo>
                  <a:pt x="6821" y="243199"/>
                </a:lnTo>
                <a:lnTo>
                  <a:pt x="5690" y="243199"/>
                </a:lnTo>
                <a:lnTo>
                  <a:pt x="4559" y="244366"/>
                </a:lnTo>
                <a:lnTo>
                  <a:pt x="4559" y="243199"/>
                </a:lnTo>
                <a:lnTo>
                  <a:pt x="2262" y="242068"/>
                </a:lnTo>
                <a:lnTo>
                  <a:pt x="2262" y="238674"/>
                </a:lnTo>
                <a:lnTo>
                  <a:pt x="0" y="235246"/>
                </a:lnTo>
                <a:lnTo>
                  <a:pt x="0" y="232983"/>
                </a:lnTo>
                <a:lnTo>
                  <a:pt x="1131" y="230721"/>
                </a:lnTo>
                <a:lnTo>
                  <a:pt x="2262" y="229590"/>
                </a:lnTo>
                <a:lnTo>
                  <a:pt x="1131" y="226161"/>
                </a:lnTo>
                <a:lnTo>
                  <a:pt x="0" y="226161"/>
                </a:lnTo>
                <a:lnTo>
                  <a:pt x="1131" y="223899"/>
                </a:lnTo>
                <a:lnTo>
                  <a:pt x="0" y="221636"/>
                </a:lnTo>
                <a:lnTo>
                  <a:pt x="1131" y="220470"/>
                </a:lnTo>
                <a:close/>
              </a:path>
            </a:pathLst>
          </a:custGeom>
          <a:solidFill>
            <a:srgbClr val="FFA4FF"/>
          </a:solidFill>
          <a:ln w="9892" cap="flat">
            <a:solidFill>
              <a:srgbClr val="FFFFFF"/>
            </a:solidFill>
            <a:prstDash val="solid"/>
            <a:miter/>
          </a:ln>
        </p:spPr>
        <p:txBody>
          <a:bodyPr rtlCol="0" anchor="ctr"/>
          <a:lstStyle/>
          <a:p>
            <a:endParaRPr lang="pt-BR"/>
          </a:p>
        </p:txBody>
      </p:sp>
      <p:sp>
        <p:nvSpPr>
          <p:cNvPr id="14" name="CaixaDeTexto 13">
            <a:extLst>
              <a:ext uri="{FF2B5EF4-FFF2-40B4-BE49-F238E27FC236}">
                <a16:creationId xmlns:a16="http://schemas.microsoft.com/office/drawing/2014/main" id="{7B08641E-9557-7384-05CC-46B304A047AA}"/>
              </a:ext>
            </a:extLst>
          </p:cNvPr>
          <p:cNvSpPr txBox="1"/>
          <p:nvPr/>
        </p:nvSpPr>
        <p:spPr>
          <a:xfrm>
            <a:off x="3987595" y="2263973"/>
            <a:ext cx="1049604" cy="307777"/>
          </a:xfrm>
          <a:prstGeom prst="rect">
            <a:avLst/>
          </a:prstGeom>
          <a:noFill/>
        </p:spPr>
        <p:txBody>
          <a:bodyPr wrap="square">
            <a:spAutoFit/>
          </a:bodyPr>
          <a:lstStyle/>
          <a:p>
            <a:pPr algn="ctr"/>
            <a:r>
              <a:rPr lang="pt-BR" dirty="0">
                <a:latin typeface="Commissioner" panose="020B0604020202020204" charset="0"/>
              </a:rPr>
              <a:t>Piauí</a:t>
            </a:r>
          </a:p>
        </p:txBody>
      </p:sp>
      <p:sp>
        <p:nvSpPr>
          <p:cNvPr id="15" name="CaixaDeTexto 14">
            <a:extLst>
              <a:ext uri="{FF2B5EF4-FFF2-40B4-BE49-F238E27FC236}">
                <a16:creationId xmlns:a16="http://schemas.microsoft.com/office/drawing/2014/main" id="{2544F0EF-2296-1650-2638-C948763C427A}"/>
              </a:ext>
            </a:extLst>
          </p:cNvPr>
          <p:cNvSpPr txBox="1"/>
          <p:nvPr/>
        </p:nvSpPr>
        <p:spPr>
          <a:xfrm>
            <a:off x="3100399" y="1828983"/>
            <a:ext cx="1049604" cy="307777"/>
          </a:xfrm>
          <a:prstGeom prst="rect">
            <a:avLst/>
          </a:prstGeom>
          <a:noFill/>
        </p:spPr>
        <p:txBody>
          <a:bodyPr wrap="square">
            <a:spAutoFit/>
          </a:bodyPr>
          <a:lstStyle/>
          <a:p>
            <a:pPr algn="ctr"/>
            <a:r>
              <a:rPr lang="pt-BR" dirty="0">
                <a:latin typeface="Commissioner" panose="020B0604020202020204" charset="0"/>
              </a:rPr>
              <a:t>Maranhão</a:t>
            </a:r>
          </a:p>
        </p:txBody>
      </p:sp>
      <p:sp>
        <p:nvSpPr>
          <p:cNvPr id="16" name="CaixaDeTexto 15">
            <a:extLst>
              <a:ext uri="{FF2B5EF4-FFF2-40B4-BE49-F238E27FC236}">
                <a16:creationId xmlns:a16="http://schemas.microsoft.com/office/drawing/2014/main" id="{20C27D20-31CD-C59F-C74F-BC94848AD14C}"/>
              </a:ext>
            </a:extLst>
          </p:cNvPr>
          <p:cNvSpPr txBox="1"/>
          <p:nvPr/>
        </p:nvSpPr>
        <p:spPr>
          <a:xfrm>
            <a:off x="4111407" y="2981602"/>
            <a:ext cx="1049604" cy="307777"/>
          </a:xfrm>
          <a:prstGeom prst="rect">
            <a:avLst/>
          </a:prstGeom>
          <a:noFill/>
        </p:spPr>
        <p:txBody>
          <a:bodyPr wrap="square">
            <a:spAutoFit/>
          </a:bodyPr>
          <a:lstStyle/>
          <a:p>
            <a:pPr algn="ctr"/>
            <a:r>
              <a:rPr lang="pt-BR" dirty="0">
                <a:latin typeface="Commissioner" panose="020B0604020202020204" charset="0"/>
              </a:rPr>
              <a:t>Bahia</a:t>
            </a:r>
          </a:p>
        </p:txBody>
      </p:sp>
      <p:sp>
        <p:nvSpPr>
          <p:cNvPr id="17" name="CaixaDeTexto 16">
            <a:extLst>
              <a:ext uri="{FF2B5EF4-FFF2-40B4-BE49-F238E27FC236}">
                <a16:creationId xmlns:a16="http://schemas.microsoft.com/office/drawing/2014/main" id="{B62BB79C-C3D4-D2B1-D945-467011E1F50A}"/>
              </a:ext>
            </a:extLst>
          </p:cNvPr>
          <p:cNvSpPr txBox="1"/>
          <p:nvPr/>
        </p:nvSpPr>
        <p:spPr>
          <a:xfrm>
            <a:off x="5125062" y="2813048"/>
            <a:ext cx="1049604" cy="307777"/>
          </a:xfrm>
          <a:prstGeom prst="rect">
            <a:avLst/>
          </a:prstGeom>
          <a:noFill/>
        </p:spPr>
        <p:txBody>
          <a:bodyPr wrap="square">
            <a:spAutoFit/>
          </a:bodyPr>
          <a:lstStyle/>
          <a:p>
            <a:pPr algn="ctr"/>
            <a:r>
              <a:rPr lang="pt-BR" dirty="0">
                <a:latin typeface="Commissioner" panose="020B0604020202020204" charset="0"/>
              </a:rPr>
              <a:t>Sergipe</a:t>
            </a:r>
          </a:p>
        </p:txBody>
      </p:sp>
      <p:sp>
        <p:nvSpPr>
          <p:cNvPr id="18" name="CaixaDeTexto 17">
            <a:extLst>
              <a:ext uri="{FF2B5EF4-FFF2-40B4-BE49-F238E27FC236}">
                <a16:creationId xmlns:a16="http://schemas.microsoft.com/office/drawing/2014/main" id="{156BE8A6-E724-8CC6-DCA9-E8F7DDC501C5}"/>
              </a:ext>
            </a:extLst>
          </p:cNvPr>
          <p:cNvSpPr txBox="1"/>
          <p:nvPr/>
        </p:nvSpPr>
        <p:spPr>
          <a:xfrm>
            <a:off x="5441833" y="2602480"/>
            <a:ext cx="1049604" cy="307777"/>
          </a:xfrm>
          <a:prstGeom prst="rect">
            <a:avLst/>
          </a:prstGeom>
          <a:noFill/>
        </p:spPr>
        <p:txBody>
          <a:bodyPr wrap="square">
            <a:spAutoFit/>
          </a:bodyPr>
          <a:lstStyle/>
          <a:p>
            <a:r>
              <a:rPr lang="pt-BR" dirty="0">
                <a:latin typeface="Commissioner" panose="020B0604020202020204" charset="0"/>
              </a:rPr>
              <a:t>Alagoas</a:t>
            </a:r>
          </a:p>
        </p:txBody>
      </p:sp>
      <p:sp>
        <p:nvSpPr>
          <p:cNvPr id="19" name="CaixaDeTexto 18">
            <a:extLst>
              <a:ext uri="{FF2B5EF4-FFF2-40B4-BE49-F238E27FC236}">
                <a16:creationId xmlns:a16="http://schemas.microsoft.com/office/drawing/2014/main" id="{6F92CA21-A67E-14E3-1EDD-ACBA3711C9E2}"/>
              </a:ext>
            </a:extLst>
          </p:cNvPr>
          <p:cNvSpPr txBox="1"/>
          <p:nvPr/>
        </p:nvSpPr>
        <p:spPr>
          <a:xfrm>
            <a:off x="5355277" y="2370164"/>
            <a:ext cx="1552221" cy="307777"/>
          </a:xfrm>
          <a:prstGeom prst="rect">
            <a:avLst/>
          </a:prstGeom>
          <a:noFill/>
        </p:spPr>
        <p:txBody>
          <a:bodyPr wrap="square">
            <a:spAutoFit/>
          </a:bodyPr>
          <a:lstStyle/>
          <a:p>
            <a:pPr algn="ctr"/>
            <a:r>
              <a:rPr lang="pt-BR" dirty="0">
                <a:latin typeface="Commissioner" panose="020B0604020202020204" charset="0"/>
              </a:rPr>
              <a:t>Pernambuco </a:t>
            </a:r>
          </a:p>
        </p:txBody>
      </p:sp>
      <p:sp>
        <p:nvSpPr>
          <p:cNvPr id="20" name="CaixaDeTexto 19">
            <a:extLst>
              <a:ext uri="{FF2B5EF4-FFF2-40B4-BE49-F238E27FC236}">
                <a16:creationId xmlns:a16="http://schemas.microsoft.com/office/drawing/2014/main" id="{6B0BB38E-EFAC-5FE3-86C4-51DE50D45EA7}"/>
              </a:ext>
            </a:extLst>
          </p:cNvPr>
          <p:cNvSpPr txBox="1"/>
          <p:nvPr/>
        </p:nvSpPr>
        <p:spPr>
          <a:xfrm>
            <a:off x="5223677" y="1912285"/>
            <a:ext cx="2056045" cy="307777"/>
          </a:xfrm>
          <a:prstGeom prst="rect">
            <a:avLst/>
          </a:prstGeom>
          <a:noFill/>
        </p:spPr>
        <p:txBody>
          <a:bodyPr wrap="square">
            <a:spAutoFit/>
          </a:bodyPr>
          <a:lstStyle/>
          <a:p>
            <a:pPr algn="ctr"/>
            <a:r>
              <a:rPr lang="pt-BR" dirty="0">
                <a:latin typeface="Commissioner" panose="020B0604020202020204" charset="0"/>
              </a:rPr>
              <a:t>Rio Grande do Norte</a:t>
            </a:r>
          </a:p>
        </p:txBody>
      </p:sp>
      <p:sp>
        <p:nvSpPr>
          <p:cNvPr id="21" name="CaixaDeTexto 20">
            <a:extLst>
              <a:ext uri="{FF2B5EF4-FFF2-40B4-BE49-F238E27FC236}">
                <a16:creationId xmlns:a16="http://schemas.microsoft.com/office/drawing/2014/main" id="{17097F27-791D-DC16-3E6D-E839F097E239}"/>
              </a:ext>
            </a:extLst>
          </p:cNvPr>
          <p:cNvSpPr txBox="1"/>
          <p:nvPr/>
        </p:nvSpPr>
        <p:spPr>
          <a:xfrm>
            <a:off x="4530151" y="1634043"/>
            <a:ext cx="1049604" cy="307777"/>
          </a:xfrm>
          <a:prstGeom prst="rect">
            <a:avLst/>
          </a:prstGeom>
          <a:noFill/>
        </p:spPr>
        <p:txBody>
          <a:bodyPr wrap="square">
            <a:spAutoFit/>
          </a:bodyPr>
          <a:lstStyle/>
          <a:p>
            <a:pPr algn="ctr"/>
            <a:r>
              <a:rPr lang="pt-BR" dirty="0">
                <a:latin typeface="Commissioner" panose="020B0604020202020204" charset="0"/>
              </a:rPr>
              <a:t>Ceará</a:t>
            </a:r>
          </a:p>
        </p:txBody>
      </p:sp>
      <p:sp>
        <p:nvSpPr>
          <p:cNvPr id="22" name="CaixaDeTexto 21">
            <a:extLst>
              <a:ext uri="{FF2B5EF4-FFF2-40B4-BE49-F238E27FC236}">
                <a16:creationId xmlns:a16="http://schemas.microsoft.com/office/drawing/2014/main" id="{A68FE276-2357-DA40-95FE-79ED165F4869}"/>
              </a:ext>
            </a:extLst>
          </p:cNvPr>
          <p:cNvSpPr txBox="1"/>
          <p:nvPr/>
        </p:nvSpPr>
        <p:spPr>
          <a:xfrm>
            <a:off x="5393559" y="2133001"/>
            <a:ext cx="1049604" cy="307777"/>
          </a:xfrm>
          <a:prstGeom prst="rect">
            <a:avLst/>
          </a:prstGeom>
          <a:noFill/>
        </p:spPr>
        <p:txBody>
          <a:bodyPr wrap="square">
            <a:spAutoFit/>
          </a:bodyPr>
          <a:lstStyle/>
          <a:p>
            <a:pPr algn="ctr"/>
            <a:r>
              <a:rPr lang="pt-BR" dirty="0">
                <a:latin typeface="Commissioner" panose="020B0604020202020204" charset="0"/>
              </a:rPr>
              <a:t>Paraíba </a:t>
            </a:r>
          </a:p>
        </p:txBody>
      </p:sp>
    </p:spTree>
    <p:extLst>
      <p:ext uri="{BB962C8B-B14F-4D97-AF65-F5344CB8AC3E}">
        <p14:creationId xmlns:p14="http://schemas.microsoft.com/office/powerpoint/2010/main" val="16400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P spid="10" grpId="0" animBg="1"/>
      <p:bldP spid="11" grpId="0" animBg="1"/>
      <p:bldP spid="14" grpId="0"/>
      <p:bldP spid="15" grpId="0"/>
      <p:bldP spid="16" grpId="0"/>
      <p:bldP spid="17" grpId="0"/>
      <p:bldP spid="18"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2" name="CaixaDeTexto 1">
            <a:extLst>
              <a:ext uri="{FF2B5EF4-FFF2-40B4-BE49-F238E27FC236}">
                <a16:creationId xmlns:a16="http://schemas.microsoft.com/office/drawing/2014/main" id="{E44B118A-F6B1-2485-468F-AF2FF3C7660D}"/>
              </a:ext>
            </a:extLst>
          </p:cNvPr>
          <p:cNvSpPr txBox="1"/>
          <p:nvPr/>
        </p:nvSpPr>
        <p:spPr>
          <a:xfrm>
            <a:off x="515612" y="1745258"/>
            <a:ext cx="4269038" cy="1077218"/>
          </a:xfrm>
          <a:prstGeom prst="rect">
            <a:avLst/>
          </a:prstGeom>
          <a:noFill/>
        </p:spPr>
        <p:txBody>
          <a:bodyPr wrap="square">
            <a:spAutoFit/>
          </a:bodyPr>
          <a:lstStyle/>
          <a:p>
            <a:pPr algn="just"/>
            <a:r>
              <a:rPr lang="pt-BR" sz="1600" dirty="0">
                <a:latin typeface="Commissioner" panose="020B0604020202020204" charset="0"/>
              </a:rPr>
              <a:t>Sertão – interior;</a:t>
            </a:r>
          </a:p>
          <a:p>
            <a:pPr algn="just"/>
            <a:r>
              <a:rPr lang="pt-BR" sz="1600" dirty="0">
                <a:latin typeface="Commissioner" panose="020B0604020202020204" charset="0"/>
              </a:rPr>
              <a:t>Zona da Mata – trecho do litoral onde havia mata Atlântica;</a:t>
            </a:r>
          </a:p>
          <a:p>
            <a:pPr algn="just"/>
            <a:r>
              <a:rPr lang="pt-BR" sz="1600" dirty="0">
                <a:latin typeface="Commissioner" panose="020B0604020202020204" charset="0"/>
              </a:rPr>
              <a:t>Agreste – região entre o sertão;</a:t>
            </a:r>
          </a:p>
        </p:txBody>
      </p:sp>
      <p:pic>
        <p:nvPicPr>
          <p:cNvPr id="5" name="Imagem 4">
            <a:extLst>
              <a:ext uri="{FF2B5EF4-FFF2-40B4-BE49-F238E27FC236}">
                <a16:creationId xmlns:a16="http://schemas.microsoft.com/office/drawing/2014/main" id="{380DE593-06C2-81EF-4CFB-B8F9970A9A03}"/>
              </a:ext>
            </a:extLst>
          </p:cNvPr>
          <p:cNvPicPr>
            <a:picLocks noChangeAspect="1"/>
          </p:cNvPicPr>
          <p:nvPr/>
        </p:nvPicPr>
        <p:blipFill>
          <a:blip r:embed="rId3"/>
          <a:stretch>
            <a:fillRect/>
          </a:stretch>
        </p:blipFill>
        <p:spPr>
          <a:xfrm>
            <a:off x="5057351" y="1338452"/>
            <a:ext cx="1750039" cy="2000045"/>
          </a:xfrm>
          <a:prstGeom prst="rect">
            <a:avLst/>
          </a:prstGeom>
        </p:spPr>
      </p:pic>
      <p:sp>
        <p:nvSpPr>
          <p:cNvPr id="7" name="CaixaDeTexto 6">
            <a:extLst>
              <a:ext uri="{FF2B5EF4-FFF2-40B4-BE49-F238E27FC236}">
                <a16:creationId xmlns:a16="http://schemas.microsoft.com/office/drawing/2014/main" id="{35A1114B-FACE-E30E-843F-8F5386C9C1A4}"/>
              </a:ext>
            </a:extLst>
          </p:cNvPr>
          <p:cNvSpPr txBox="1"/>
          <p:nvPr/>
        </p:nvSpPr>
        <p:spPr>
          <a:xfrm>
            <a:off x="515612" y="668739"/>
            <a:ext cx="8043597" cy="584775"/>
          </a:xfrm>
          <a:prstGeom prst="rect">
            <a:avLst/>
          </a:prstGeom>
          <a:noFill/>
        </p:spPr>
        <p:txBody>
          <a:bodyPr wrap="square">
            <a:spAutoFit/>
          </a:bodyPr>
          <a:lstStyle/>
          <a:p>
            <a:pPr algn="ctr"/>
            <a:r>
              <a:rPr lang="pt-BR" sz="1600" dirty="0">
                <a:latin typeface="Commissioner" panose="020B0604020202020204" charset="0"/>
              </a:rPr>
              <a:t>O Nordeste é dividido em  quatro áreas definidas de acordo com o clima, a vegetação e a situação econômica: </a:t>
            </a:r>
          </a:p>
        </p:txBody>
      </p:sp>
      <p:pic>
        <p:nvPicPr>
          <p:cNvPr id="8" name="Imagem 7">
            <a:extLst>
              <a:ext uri="{FF2B5EF4-FFF2-40B4-BE49-F238E27FC236}">
                <a16:creationId xmlns:a16="http://schemas.microsoft.com/office/drawing/2014/main" id="{25194807-D175-DC56-5FDF-1247AE29B6CF}"/>
              </a:ext>
            </a:extLst>
          </p:cNvPr>
          <p:cNvPicPr>
            <a:picLocks noChangeAspect="1"/>
          </p:cNvPicPr>
          <p:nvPr/>
        </p:nvPicPr>
        <p:blipFill rotWithShape="1">
          <a:blip r:embed="rId4"/>
          <a:srcRect r="20561"/>
          <a:stretch/>
        </p:blipFill>
        <p:spPr>
          <a:xfrm>
            <a:off x="6483797" y="2914677"/>
            <a:ext cx="1954122" cy="1813966"/>
          </a:xfrm>
          <a:prstGeom prst="rect">
            <a:avLst/>
          </a:prstGeom>
        </p:spPr>
      </p:pic>
      <p:pic>
        <p:nvPicPr>
          <p:cNvPr id="9" name="Imagem 8">
            <a:extLst>
              <a:ext uri="{FF2B5EF4-FFF2-40B4-BE49-F238E27FC236}">
                <a16:creationId xmlns:a16="http://schemas.microsoft.com/office/drawing/2014/main" id="{263543D6-D611-9F01-229A-A4DB1DA81ADC}"/>
              </a:ext>
            </a:extLst>
          </p:cNvPr>
          <p:cNvPicPr>
            <a:picLocks noChangeAspect="1"/>
          </p:cNvPicPr>
          <p:nvPr/>
        </p:nvPicPr>
        <p:blipFill>
          <a:blip r:embed="rId5"/>
          <a:stretch>
            <a:fillRect/>
          </a:stretch>
        </p:blipFill>
        <p:spPr>
          <a:xfrm>
            <a:off x="4455032" y="2914677"/>
            <a:ext cx="1750039" cy="2016994"/>
          </a:xfrm>
          <a:prstGeom prst="rect">
            <a:avLst/>
          </a:prstGeom>
        </p:spPr>
      </p:pic>
      <p:pic>
        <p:nvPicPr>
          <p:cNvPr id="10" name="Imagem 9">
            <a:extLst>
              <a:ext uri="{FF2B5EF4-FFF2-40B4-BE49-F238E27FC236}">
                <a16:creationId xmlns:a16="http://schemas.microsoft.com/office/drawing/2014/main" id="{AF9C9267-F985-48E5-7DFC-5AF8E69FFE37}"/>
              </a:ext>
            </a:extLst>
          </p:cNvPr>
          <p:cNvPicPr>
            <a:picLocks noChangeAspect="1"/>
          </p:cNvPicPr>
          <p:nvPr/>
        </p:nvPicPr>
        <p:blipFill rotWithShape="1">
          <a:blip r:embed="rId6"/>
          <a:srcRect l="11076" r="11087"/>
          <a:stretch/>
        </p:blipFill>
        <p:spPr>
          <a:xfrm>
            <a:off x="6935943" y="1856110"/>
            <a:ext cx="1851505" cy="1594177"/>
          </a:xfrm>
          <a:prstGeom prst="rect">
            <a:avLst/>
          </a:prstGeom>
        </p:spPr>
      </p:pic>
      <p:sp>
        <p:nvSpPr>
          <p:cNvPr id="12" name="CaixaDeTexto 11">
            <a:extLst>
              <a:ext uri="{FF2B5EF4-FFF2-40B4-BE49-F238E27FC236}">
                <a16:creationId xmlns:a16="http://schemas.microsoft.com/office/drawing/2014/main" id="{D708FF1A-6FEE-07D8-EC19-02F6C0DF3A3D}"/>
              </a:ext>
            </a:extLst>
          </p:cNvPr>
          <p:cNvSpPr txBox="1"/>
          <p:nvPr/>
        </p:nvSpPr>
        <p:spPr>
          <a:xfrm>
            <a:off x="515612" y="2729445"/>
            <a:ext cx="3666719" cy="830997"/>
          </a:xfrm>
          <a:prstGeom prst="rect">
            <a:avLst/>
          </a:prstGeom>
          <a:noFill/>
        </p:spPr>
        <p:txBody>
          <a:bodyPr wrap="square">
            <a:spAutoFit/>
          </a:bodyPr>
          <a:lstStyle/>
          <a:p>
            <a:pPr algn="just"/>
            <a:r>
              <a:rPr lang="pt-BR" sz="1600" dirty="0">
                <a:latin typeface="Commissioner" panose="020B0604020202020204" charset="0"/>
              </a:rPr>
              <a:t>Zona da Mata Meio Norte – faixa localizada no estado do Maranhão e parte do estado do Piauí. </a:t>
            </a:r>
          </a:p>
        </p:txBody>
      </p:sp>
    </p:spTree>
    <p:extLst>
      <p:ext uri="{BB962C8B-B14F-4D97-AF65-F5344CB8AC3E}">
        <p14:creationId xmlns:p14="http://schemas.microsoft.com/office/powerpoint/2010/main" val="227664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800" dirty="0"/>
              <a:t>Sertão</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3689498" y="1375243"/>
            <a:ext cx="4755767" cy="3293209"/>
          </a:xfrm>
          <a:prstGeom prst="rect">
            <a:avLst/>
          </a:prstGeom>
          <a:noFill/>
        </p:spPr>
        <p:txBody>
          <a:bodyPr wrap="square">
            <a:spAutoFit/>
          </a:bodyPr>
          <a:lstStyle/>
          <a:p>
            <a:pPr algn="just"/>
            <a:r>
              <a:rPr lang="pt-BR" sz="1600" dirty="0">
                <a:latin typeface="Commissioner" panose="020B0604020202020204" charset="0"/>
              </a:rPr>
              <a:t>É a maior sub-região nordestina que está localizada entre o meio-norte e o agreste, com o bioma aqui encontrado é a caatinga com plantas xerófitas.</a:t>
            </a:r>
          </a:p>
          <a:p>
            <a:pPr algn="just"/>
            <a:r>
              <a:rPr lang="pt-BR" sz="1600" dirty="0">
                <a:latin typeface="Commissioner" panose="020B0604020202020204" charset="0"/>
              </a:rPr>
              <a:t>É um local que sofre com a grande estiagem, fator característico do baixo índice pluviométrico.</a:t>
            </a:r>
          </a:p>
          <a:p>
            <a:pPr algn="just"/>
            <a:r>
              <a:rPr lang="pt-BR" sz="1600" dirty="0">
                <a:latin typeface="Commissioner" panose="020B0604020202020204" charset="0"/>
              </a:rPr>
              <a:t>Embora grande parte da região seja muito árida, há presença de locais mais úmidos, como os brejos. Ali, são desenvolvidas atividades de agricultura com destaque para as plantações de cana, milho, mandioca e feijão.</a:t>
            </a:r>
          </a:p>
          <a:p>
            <a:pPr algn="just"/>
            <a:endParaRPr lang="pt-BR" sz="1600" dirty="0">
              <a:latin typeface="Commissioner" panose="020B0604020202020204" charset="0"/>
            </a:endParaRPr>
          </a:p>
          <a:p>
            <a:pPr algn="just"/>
            <a:endParaRPr lang="pt-BR" sz="1600" dirty="0">
              <a:latin typeface="Commissioner" panose="020B0604020202020204" charset="0"/>
            </a:endParaRPr>
          </a:p>
        </p:txBody>
      </p:sp>
      <p:pic>
        <p:nvPicPr>
          <p:cNvPr id="1030" name="Picture 6" descr="As sub-regiões do Nordeste">
            <a:extLst>
              <a:ext uri="{FF2B5EF4-FFF2-40B4-BE49-F238E27FC236}">
                <a16:creationId xmlns:a16="http://schemas.microsoft.com/office/drawing/2014/main" id="{860DE21A-0DF9-5E18-6D6F-9544F3DC2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0" y="1375243"/>
            <a:ext cx="2831274" cy="31049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Curvo 5">
            <a:extLst>
              <a:ext uri="{FF2B5EF4-FFF2-40B4-BE49-F238E27FC236}">
                <a16:creationId xmlns:a16="http://schemas.microsoft.com/office/drawing/2014/main" id="{0ACDDA8F-3B50-F471-330C-4A7DF8501B6A}"/>
              </a:ext>
            </a:extLst>
          </p:cNvPr>
          <p:cNvCxnSpPr/>
          <p:nvPr/>
        </p:nvCxnSpPr>
        <p:spPr>
          <a:xfrm flipV="1">
            <a:off x="2135637" y="1797296"/>
            <a:ext cx="1553861" cy="1305147"/>
          </a:xfrm>
          <a:prstGeom prst="curvedConnector3">
            <a:avLst/>
          </a:prstGeom>
          <a:ln>
            <a:solidFill>
              <a:srgbClr val="062473"/>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60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7"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Zona da Mata </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3758544" y="1656458"/>
            <a:ext cx="4755767" cy="2308324"/>
          </a:xfrm>
          <a:prstGeom prst="rect">
            <a:avLst/>
          </a:prstGeom>
          <a:noFill/>
        </p:spPr>
        <p:txBody>
          <a:bodyPr wrap="square">
            <a:spAutoFit/>
          </a:bodyPr>
          <a:lstStyle/>
          <a:p>
            <a:pPr algn="just"/>
            <a:r>
              <a:rPr lang="pt-BR" sz="1600" dirty="0">
                <a:latin typeface="Commissioner" panose="020B0604020202020204" charset="0"/>
              </a:rPr>
              <a:t>A Zona da Mata é mais urbanizada, povoada e industrializada. A região é onde se concentra a maior parte da população e o maior número de indústrias do Nordeste, com destaque para o </a:t>
            </a:r>
            <a:r>
              <a:rPr lang="pt-BR" sz="1600" dirty="0" err="1">
                <a:latin typeface="Commissioner" panose="020B0604020202020204" charset="0"/>
              </a:rPr>
              <a:t>Pólo</a:t>
            </a:r>
            <a:r>
              <a:rPr lang="pt-BR" sz="1600" dirty="0">
                <a:latin typeface="Commissioner" panose="020B0604020202020204" charset="0"/>
              </a:rPr>
              <a:t> Petroquímico de Camaçari.</a:t>
            </a:r>
          </a:p>
          <a:p>
            <a:pPr algn="just"/>
            <a:r>
              <a:rPr lang="pt-BR" sz="1600" dirty="0">
                <a:latin typeface="Commissioner" panose="020B0604020202020204" charset="0"/>
              </a:rPr>
              <a:t>Em toda a região tem belas praias que  atraem turistas, tanto do Brasil quanto do exterior, tornando o turismo uma importante fonte de atividade. </a:t>
            </a:r>
          </a:p>
        </p:txBody>
      </p:sp>
      <p:pic>
        <p:nvPicPr>
          <p:cNvPr id="1030" name="Picture 6" descr="As sub-regiões do Nordeste">
            <a:extLst>
              <a:ext uri="{FF2B5EF4-FFF2-40B4-BE49-F238E27FC236}">
                <a16:creationId xmlns:a16="http://schemas.microsoft.com/office/drawing/2014/main" id="{860DE21A-0DF9-5E18-6D6F-9544F3DC2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0" y="1362947"/>
            <a:ext cx="2831274" cy="31049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Curvo 5">
            <a:extLst>
              <a:ext uri="{FF2B5EF4-FFF2-40B4-BE49-F238E27FC236}">
                <a16:creationId xmlns:a16="http://schemas.microsoft.com/office/drawing/2014/main" id="{0ACDDA8F-3B50-F471-330C-4A7DF8501B6A}"/>
              </a:ext>
            </a:extLst>
          </p:cNvPr>
          <p:cNvCxnSpPr>
            <a:cxnSpLocks/>
          </p:cNvCxnSpPr>
          <p:nvPr/>
        </p:nvCxnSpPr>
        <p:spPr>
          <a:xfrm flipV="1">
            <a:off x="2551814" y="2147777"/>
            <a:ext cx="1116419" cy="1031358"/>
          </a:xfrm>
          <a:prstGeom prst="curvedConnector3">
            <a:avLst>
              <a:gd name="adj1" fmla="val 50000"/>
            </a:avLst>
          </a:prstGeom>
          <a:ln>
            <a:solidFill>
              <a:srgbClr val="062473"/>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50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7"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Agreste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3750295" y="1708375"/>
            <a:ext cx="4755767" cy="2308324"/>
          </a:xfrm>
          <a:prstGeom prst="rect">
            <a:avLst/>
          </a:prstGeom>
          <a:noFill/>
        </p:spPr>
        <p:txBody>
          <a:bodyPr wrap="square">
            <a:spAutoFit/>
          </a:bodyPr>
          <a:lstStyle/>
          <a:p>
            <a:pPr algn="just"/>
            <a:r>
              <a:rPr lang="pt-BR" sz="1600" dirty="0">
                <a:latin typeface="Commissioner" panose="020B0604020202020204" charset="0"/>
              </a:rPr>
              <a:t>É a faixa de transição entre a Zona da Mata e o Sertão Nordestino, é a mudança entre a zona úmida para mais árida. </a:t>
            </a:r>
          </a:p>
          <a:p>
            <a:pPr algn="just"/>
            <a:r>
              <a:rPr lang="pt-BR" sz="1600" dirty="0">
                <a:latin typeface="Commissioner" panose="020B0604020202020204" charset="0"/>
              </a:rPr>
              <a:t>O plantio está destinado a subsistência, a pecuária extensiva e à produção de alimentos destinados a atender as necessidades dos centros urbanos do litoral nordestino.</a:t>
            </a:r>
          </a:p>
          <a:p>
            <a:pPr algn="just"/>
            <a:endParaRPr lang="pt-BR" sz="1600" dirty="0">
              <a:latin typeface="Commissioner" panose="020B0604020202020204" charset="0"/>
            </a:endParaRPr>
          </a:p>
          <a:p>
            <a:pPr algn="just"/>
            <a:endParaRPr lang="pt-BR" sz="1600" dirty="0">
              <a:latin typeface="Commissioner" panose="020B0604020202020204" charset="0"/>
            </a:endParaRPr>
          </a:p>
        </p:txBody>
      </p:sp>
      <p:pic>
        <p:nvPicPr>
          <p:cNvPr id="1030" name="Picture 6" descr="As sub-regiões do Nordeste">
            <a:extLst>
              <a:ext uri="{FF2B5EF4-FFF2-40B4-BE49-F238E27FC236}">
                <a16:creationId xmlns:a16="http://schemas.microsoft.com/office/drawing/2014/main" id="{860DE21A-0DF9-5E18-6D6F-9544F3DC2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938" y="1186963"/>
            <a:ext cx="2831274" cy="31049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Curvo 5">
            <a:extLst>
              <a:ext uri="{FF2B5EF4-FFF2-40B4-BE49-F238E27FC236}">
                <a16:creationId xmlns:a16="http://schemas.microsoft.com/office/drawing/2014/main" id="{0ACDDA8F-3B50-F471-330C-4A7DF8501B6A}"/>
              </a:ext>
            </a:extLst>
          </p:cNvPr>
          <p:cNvCxnSpPr>
            <a:cxnSpLocks/>
          </p:cNvCxnSpPr>
          <p:nvPr/>
        </p:nvCxnSpPr>
        <p:spPr>
          <a:xfrm flipV="1">
            <a:off x="2578668" y="1919111"/>
            <a:ext cx="1171627" cy="820316"/>
          </a:xfrm>
          <a:prstGeom prst="curvedConnector3">
            <a:avLst>
              <a:gd name="adj1" fmla="val 50000"/>
            </a:avLst>
          </a:prstGeom>
          <a:ln>
            <a:solidFill>
              <a:srgbClr val="062473"/>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75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7"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Zona da Mata Meio Norte </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3668233" y="1509294"/>
            <a:ext cx="4755767" cy="2308324"/>
          </a:xfrm>
          <a:prstGeom prst="rect">
            <a:avLst/>
          </a:prstGeom>
          <a:noFill/>
        </p:spPr>
        <p:txBody>
          <a:bodyPr wrap="square">
            <a:spAutoFit/>
          </a:bodyPr>
          <a:lstStyle/>
          <a:p>
            <a:pPr algn="just"/>
            <a:r>
              <a:rPr lang="pt-BR" sz="1600" dirty="0">
                <a:latin typeface="Commissioner" panose="020B0604020202020204" charset="0"/>
              </a:rPr>
              <a:t>O meio-norte corresponde à faixa de transição entre o sertão semiárido do Nordeste e a região Amazônica, inclui os estados do Maranhão e oeste do Piauí. A vegetação natural dessa área é a mata de cocais, carnaúbas e babaçus.</a:t>
            </a:r>
          </a:p>
          <a:p>
            <a:pPr algn="just"/>
            <a:r>
              <a:rPr lang="pt-BR" sz="1600" dirty="0">
                <a:latin typeface="Commissioner" panose="020B0604020202020204" charset="0"/>
              </a:rPr>
              <a:t>A extração do babaçu e da carnaúba  é importante fonte de renda familiar, produzida de forma sustentável.</a:t>
            </a:r>
          </a:p>
          <a:p>
            <a:pPr algn="just"/>
            <a:endParaRPr lang="pt-BR" sz="1600" dirty="0">
              <a:latin typeface="Commissioner" panose="020B0604020202020204" charset="0"/>
            </a:endParaRPr>
          </a:p>
        </p:txBody>
      </p:sp>
      <p:pic>
        <p:nvPicPr>
          <p:cNvPr id="1030" name="Picture 6" descr="As sub-regiões do Nordeste">
            <a:extLst>
              <a:ext uri="{FF2B5EF4-FFF2-40B4-BE49-F238E27FC236}">
                <a16:creationId xmlns:a16="http://schemas.microsoft.com/office/drawing/2014/main" id="{860DE21A-0DF9-5E18-6D6F-9544F3DC2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0" y="1177446"/>
            <a:ext cx="2831274" cy="31049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ector: Curvo 5">
            <a:extLst>
              <a:ext uri="{FF2B5EF4-FFF2-40B4-BE49-F238E27FC236}">
                <a16:creationId xmlns:a16="http://schemas.microsoft.com/office/drawing/2014/main" id="{0ACDDA8F-3B50-F471-330C-4A7DF8501B6A}"/>
              </a:ext>
            </a:extLst>
          </p:cNvPr>
          <p:cNvCxnSpPr>
            <a:cxnSpLocks/>
          </p:cNvCxnSpPr>
          <p:nvPr/>
        </p:nvCxnSpPr>
        <p:spPr>
          <a:xfrm flipV="1">
            <a:off x="1490658" y="1693333"/>
            <a:ext cx="2177575" cy="556295"/>
          </a:xfrm>
          <a:prstGeom prst="curvedConnector3">
            <a:avLst>
              <a:gd name="adj1" fmla="val 50000"/>
            </a:avLst>
          </a:prstGeom>
          <a:ln>
            <a:solidFill>
              <a:srgbClr val="062473"/>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45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Hidrografia da região Nordeste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572813" y="1183473"/>
            <a:ext cx="8234855" cy="830997"/>
          </a:xfrm>
          <a:prstGeom prst="rect">
            <a:avLst/>
          </a:prstGeom>
          <a:noFill/>
        </p:spPr>
        <p:txBody>
          <a:bodyPr wrap="square">
            <a:spAutoFit/>
          </a:bodyPr>
          <a:lstStyle/>
          <a:p>
            <a:pPr algn="ctr"/>
            <a:r>
              <a:rPr lang="pt-BR" sz="1600" dirty="0">
                <a:latin typeface="Commissioner" panose="020B0604020202020204" charset="0"/>
              </a:rPr>
              <a:t>No Nordeste brasileiro encontramos a presença de três grandes bacias hidrográficas: a Parnaíba, a São Francisco e a Tocantins-Araguaia. Esta última tem incidência apenas no sul do estado do Maranhão, divisa com Tocantins.</a:t>
            </a:r>
          </a:p>
        </p:txBody>
      </p:sp>
      <p:pic>
        <p:nvPicPr>
          <p:cNvPr id="2" name="Imagem 1">
            <a:extLst>
              <a:ext uri="{FF2B5EF4-FFF2-40B4-BE49-F238E27FC236}">
                <a16:creationId xmlns:a16="http://schemas.microsoft.com/office/drawing/2014/main" id="{B17ED26B-AE7A-91CE-3202-41B62425E6CC}"/>
              </a:ext>
            </a:extLst>
          </p:cNvPr>
          <p:cNvPicPr>
            <a:picLocks noChangeAspect="1"/>
          </p:cNvPicPr>
          <p:nvPr/>
        </p:nvPicPr>
        <p:blipFill rotWithShape="1">
          <a:blip r:embed="rId3"/>
          <a:srcRect t="8964"/>
          <a:stretch/>
        </p:blipFill>
        <p:spPr>
          <a:xfrm>
            <a:off x="3237377" y="2410967"/>
            <a:ext cx="2674883" cy="1826330"/>
          </a:xfrm>
          <a:prstGeom prst="rect">
            <a:avLst/>
          </a:prstGeom>
        </p:spPr>
      </p:pic>
      <p:pic>
        <p:nvPicPr>
          <p:cNvPr id="3" name="Imagem 2">
            <a:extLst>
              <a:ext uri="{FF2B5EF4-FFF2-40B4-BE49-F238E27FC236}">
                <a16:creationId xmlns:a16="http://schemas.microsoft.com/office/drawing/2014/main" id="{3C0858D5-94BA-01C1-A37F-254430556A22}"/>
              </a:ext>
            </a:extLst>
          </p:cNvPr>
          <p:cNvPicPr>
            <a:picLocks noChangeAspect="1"/>
          </p:cNvPicPr>
          <p:nvPr/>
        </p:nvPicPr>
        <p:blipFill>
          <a:blip r:embed="rId4"/>
          <a:stretch>
            <a:fillRect/>
          </a:stretch>
        </p:blipFill>
        <p:spPr>
          <a:xfrm>
            <a:off x="396957" y="2410967"/>
            <a:ext cx="2674883" cy="1784877"/>
          </a:xfrm>
          <a:prstGeom prst="rect">
            <a:avLst/>
          </a:prstGeom>
        </p:spPr>
      </p:pic>
      <p:pic>
        <p:nvPicPr>
          <p:cNvPr id="5" name="Imagem 4">
            <a:extLst>
              <a:ext uri="{FF2B5EF4-FFF2-40B4-BE49-F238E27FC236}">
                <a16:creationId xmlns:a16="http://schemas.microsoft.com/office/drawing/2014/main" id="{C875CE4B-EDC7-C147-3157-7435DFDF4BA2}"/>
              </a:ext>
            </a:extLst>
          </p:cNvPr>
          <p:cNvPicPr>
            <a:picLocks noChangeAspect="1"/>
          </p:cNvPicPr>
          <p:nvPr/>
        </p:nvPicPr>
        <p:blipFill>
          <a:blip r:embed="rId5"/>
          <a:stretch>
            <a:fillRect/>
          </a:stretch>
        </p:blipFill>
        <p:spPr>
          <a:xfrm>
            <a:off x="6072161" y="2410967"/>
            <a:ext cx="2735507" cy="1826330"/>
          </a:xfrm>
          <a:prstGeom prst="rect">
            <a:avLst/>
          </a:prstGeom>
        </p:spPr>
      </p:pic>
      <p:sp>
        <p:nvSpPr>
          <p:cNvPr id="8" name="CaixaDeTexto 7">
            <a:extLst>
              <a:ext uri="{FF2B5EF4-FFF2-40B4-BE49-F238E27FC236}">
                <a16:creationId xmlns:a16="http://schemas.microsoft.com/office/drawing/2014/main" id="{B83BA274-DBAB-0C48-832E-A1AE6F2C8EB0}"/>
              </a:ext>
            </a:extLst>
          </p:cNvPr>
          <p:cNvSpPr txBox="1"/>
          <p:nvPr/>
        </p:nvSpPr>
        <p:spPr>
          <a:xfrm>
            <a:off x="3933496" y="4237297"/>
            <a:ext cx="1277007" cy="338554"/>
          </a:xfrm>
          <a:prstGeom prst="rect">
            <a:avLst/>
          </a:prstGeom>
          <a:noFill/>
        </p:spPr>
        <p:txBody>
          <a:bodyPr wrap="square">
            <a:spAutoFit/>
          </a:bodyPr>
          <a:lstStyle/>
          <a:p>
            <a:pPr algn="ctr"/>
            <a:r>
              <a:rPr lang="pt-BR" sz="1600" dirty="0">
                <a:solidFill>
                  <a:srgbClr val="2E1197"/>
                </a:solidFill>
                <a:latin typeface="Londrina Solid" panose="00000500000000000000" pitchFamily="2" charset="0"/>
              </a:rPr>
              <a:t>Parnaíba</a:t>
            </a:r>
          </a:p>
        </p:txBody>
      </p:sp>
      <p:sp>
        <p:nvSpPr>
          <p:cNvPr id="9" name="CaixaDeTexto 8">
            <a:extLst>
              <a:ext uri="{FF2B5EF4-FFF2-40B4-BE49-F238E27FC236}">
                <a16:creationId xmlns:a16="http://schemas.microsoft.com/office/drawing/2014/main" id="{DA0CEE17-FD47-6B7E-9345-511BC13E4D22}"/>
              </a:ext>
            </a:extLst>
          </p:cNvPr>
          <p:cNvSpPr txBox="1"/>
          <p:nvPr/>
        </p:nvSpPr>
        <p:spPr>
          <a:xfrm>
            <a:off x="6412528" y="4195844"/>
            <a:ext cx="2054772" cy="338554"/>
          </a:xfrm>
          <a:prstGeom prst="rect">
            <a:avLst/>
          </a:prstGeom>
          <a:noFill/>
        </p:spPr>
        <p:txBody>
          <a:bodyPr wrap="square">
            <a:spAutoFit/>
          </a:bodyPr>
          <a:lstStyle/>
          <a:p>
            <a:pPr algn="ctr"/>
            <a:r>
              <a:rPr lang="pt-BR" sz="1600" dirty="0">
                <a:solidFill>
                  <a:srgbClr val="2E1197"/>
                </a:solidFill>
                <a:latin typeface="Londrina Solid" panose="00000500000000000000" pitchFamily="2" charset="0"/>
              </a:rPr>
              <a:t>Tocantins-Araguaia.</a:t>
            </a:r>
          </a:p>
        </p:txBody>
      </p:sp>
      <p:sp>
        <p:nvSpPr>
          <p:cNvPr id="10" name="CaixaDeTexto 9">
            <a:extLst>
              <a:ext uri="{FF2B5EF4-FFF2-40B4-BE49-F238E27FC236}">
                <a16:creationId xmlns:a16="http://schemas.microsoft.com/office/drawing/2014/main" id="{0E8716DD-BAF1-50C1-C151-18A1DE3527D8}"/>
              </a:ext>
            </a:extLst>
          </p:cNvPr>
          <p:cNvSpPr txBox="1"/>
          <p:nvPr/>
        </p:nvSpPr>
        <p:spPr>
          <a:xfrm>
            <a:off x="572813" y="4237297"/>
            <a:ext cx="1906943" cy="338554"/>
          </a:xfrm>
          <a:prstGeom prst="rect">
            <a:avLst/>
          </a:prstGeom>
          <a:noFill/>
        </p:spPr>
        <p:txBody>
          <a:bodyPr wrap="square">
            <a:spAutoFit/>
          </a:bodyPr>
          <a:lstStyle/>
          <a:p>
            <a:pPr algn="ctr"/>
            <a:r>
              <a:rPr lang="pt-BR" sz="1600" dirty="0">
                <a:solidFill>
                  <a:srgbClr val="2E1197"/>
                </a:solidFill>
                <a:latin typeface="Londrina Solid" panose="00000500000000000000" pitchFamily="2" charset="0"/>
              </a:rPr>
              <a:t>São Francisco</a:t>
            </a:r>
          </a:p>
        </p:txBody>
      </p:sp>
    </p:spTree>
    <p:extLst>
      <p:ext uri="{BB962C8B-B14F-4D97-AF65-F5344CB8AC3E}">
        <p14:creationId xmlns:p14="http://schemas.microsoft.com/office/powerpoint/2010/main" val="68924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Vegetação da região Nordeste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399393" y="1183473"/>
            <a:ext cx="8303173" cy="830997"/>
          </a:xfrm>
          <a:prstGeom prst="rect">
            <a:avLst/>
          </a:prstGeom>
          <a:noFill/>
        </p:spPr>
        <p:txBody>
          <a:bodyPr wrap="square">
            <a:spAutoFit/>
          </a:bodyPr>
          <a:lstStyle/>
          <a:p>
            <a:pPr algn="ctr"/>
            <a:r>
              <a:rPr lang="pt-BR" sz="1600" dirty="0">
                <a:latin typeface="Commissioner" panose="020B0604020202020204" charset="0"/>
              </a:rPr>
              <a:t>Devido ao clima quente e à variação no relevo, podemos encontrar cinco tipos de vegetação no Nordeste: Mata Atlântica, Cerrado, Caatinga, Mata dos Cocais e Manguezais.</a:t>
            </a:r>
          </a:p>
        </p:txBody>
      </p:sp>
      <p:sp>
        <p:nvSpPr>
          <p:cNvPr id="7" name="CaixaDeTexto 6">
            <a:extLst>
              <a:ext uri="{FF2B5EF4-FFF2-40B4-BE49-F238E27FC236}">
                <a16:creationId xmlns:a16="http://schemas.microsoft.com/office/drawing/2014/main" id="{AC62B098-AEA0-B05F-34FB-6D4A4DCD0367}"/>
              </a:ext>
            </a:extLst>
          </p:cNvPr>
          <p:cNvSpPr txBox="1"/>
          <p:nvPr/>
        </p:nvSpPr>
        <p:spPr>
          <a:xfrm>
            <a:off x="720000" y="2316280"/>
            <a:ext cx="3999187" cy="2246769"/>
          </a:xfrm>
          <a:prstGeom prst="rect">
            <a:avLst/>
          </a:prstGeom>
          <a:noFill/>
        </p:spPr>
        <p:txBody>
          <a:bodyPr wrap="square">
            <a:spAutoFit/>
          </a:bodyPr>
          <a:lstStyle/>
          <a:p>
            <a:pPr algn="just"/>
            <a:r>
              <a:rPr lang="pt-BR" dirty="0">
                <a:latin typeface="Commissioner" panose="020B0604020202020204" charset="0"/>
              </a:rPr>
              <a:t>A </a:t>
            </a:r>
            <a:r>
              <a:rPr lang="pt-BR" b="1" dirty="0">
                <a:latin typeface="Commissioner" panose="020B0604020202020204" charset="0"/>
              </a:rPr>
              <a:t>Mata Atlântica </a:t>
            </a:r>
            <a:r>
              <a:rPr lang="pt-BR" dirty="0">
                <a:latin typeface="Commissioner" panose="020B0604020202020204" charset="0"/>
              </a:rPr>
              <a:t>era uma grande floresta que ocupava uma área do Rio Grande do Norte até o sul da Bahia. Localizada no litoral nordestino, essa floresta sofreu grande alteração por parte do ser humano no início da colonização: primeiro para a extração do pau-brasil, depois para o cultivo da cana, sendo a primeira vegetação desmatada do país. Atualmente possui algumas áreas preservadas na Bahia, onde há um rico cultivo de frutas.</a:t>
            </a:r>
          </a:p>
        </p:txBody>
      </p:sp>
      <p:pic>
        <p:nvPicPr>
          <p:cNvPr id="11" name="Imagem 10">
            <a:extLst>
              <a:ext uri="{FF2B5EF4-FFF2-40B4-BE49-F238E27FC236}">
                <a16:creationId xmlns:a16="http://schemas.microsoft.com/office/drawing/2014/main" id="{FA0D6A53-20E5-07FC-F865-50A6084A7DE6}"/>
              </a:ext>
            </a:extLst>
          </p:cNvPr>
          <p:cNvPicPr>
            <a:picLocks noChangeAspect="1"/>
          </p:cNvPicPr>
          <p:nvPr/>
        </p:nvPicPr>
        <p:blipFill>
          <a:blip r:embed="rId3"/>
          <a:stretch>
            <a:fillRect/>
          </a:stretch>
        </p:blipFill>
        <p:spPr>
          <a:xfrm>
            <a:off x="4888041" y="2248128"/>
            <a:ext cx="3336304" cy="2383075"/>
          </a:xfrm>
          <a:prstGeom prst="rect">
            <a:avLst/>
          </a:prstGeom>
        </p:spPr>
      </p:pic>
    </p:spTree>
    <p:extLst>
      <p:ext uri="{BB962C8B-B14F-4D97-AF65-F5344CB8AC3E}">
        <p14:creationId xmlns:p14="http://schemas.microsoft.com/office/powerpoint/2010/main" val="92537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Vegetação da região Nordeste</a:t>
            </a:r>
            <a:endParaRPr sz="2800" dirty="0"/>
          </a:p>
        </p:txBody>
      </p:sp>
      <p:sp>
        <p:nvSpPr>
          <p:cNvPr id="7" name="CaixaDeTexto 6">
            <a:extLst>
              <a:ext uri="{FF2B5EF4-FFF2-40B4-BE49-F238E27FC236}">
                <a16:creationId xmlns:a16="http://schemas.microsoft.com/office/drawing/2014/main" id="{AC62B098-AEA0-B05F-34FB-6D4A4DCD0367}"/>
              </a:ext>
            </a:extLst>
          </p:cNvPr>
          <p:cNvSpPr txBox="1"/>
          <p:nvPr/>
        </p:nvSpPr>
        <p:spPr>
          <a:xfrm>
            <a:off x="814593" y="1948418"/>
            <a:ext cx="3336993" cy="2062103"/>
          </a:xfrm>
          <a:prstGeom prst="rect">
            <a:avLst/>
          </a:prstGeom>
          <a:noFill/>
        </p:spPr>
        <p:txBody>
          <a:bodyPr wrap="square">
            <a:spAutoFit/>
          </a:bodyPr>
          <a:lstStyle/>
          <a:p>
            <a:pPr algn="just"/>
            <a:r>
              <a:rPr lang="pt-BR" sz="1600" dirty="0">
                <a:latin typeface="Commissioner" panose="020B0604020202020204" charset="0"/>
              </a:rPr>
              <a:t>O </a:t>
            </a:r>
            <a:r>
              <a:rPr lang="pt-BR" sz="1600" b="1" dirty="0">
                <a:latin typeface="Commissioner" panose="020B0604020202020204" charset="0"/>
              </a:rPr>
              <a:t>Cerrado</a:t>
            </a:r>
            <a:r>
              <a:rPr lang="pt-BR" sz="1600" dirty="0">
                <a:latin typeface="Commissioner" panose="020B0604020202020204" charset="0"/>
              </a:rPr>
              <a:t> é encontrado nos estados da Bahia, Maranhão e Piauí. É uma vegetação típica de climas tropicais com duas estações definidas, uma seca (inverno) e outra chuvosa (verão), com árvores de baixo e médio porte.</a:t>
            </a:r>
          </a:p>
        </p:txBody>
      </p:sp>
      <p:pic>
        <p:nvPicPr>
          <p:cNvPr id="6146" name="Picture 2" descr="5 Características do Bioma Cerrado - Enciclopédia Significados">
            <a:extLst>
              <a:ext uri="{FF2B5EF4-FFF2-40B4-BE49-F238E27FC236}">
                <a16:creationId xmlns:a16="http://schemas.microsoft.com/office/drawing/2014/main" id="{43173977-FD46-7AF6-469C-0696102F6C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85"/>
          <a:stretch/>
        </p:blipFill>
        <p:spPr bwMode="auto">
          <a:xfrm>
            <a:off x="4297335" y="1626792"/>
            <a:ext cx="4280339" cy="2705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34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Vegetação da região Nordeste</a:t>
            </a:r>
            <a:endParaRPr sz="2800" dirty="0"/>
          </a:p>
        </p:txBody>
      </p:sp>
      <p:sp>
        <p:nvSpPr>
          <p:cNvPr id="7" name="CaixaDeTexto 6">
            <a:extLst>
              <a:ext uri="{FF2B5EF4-FFF2-40B4-BE49-F238E27FC236}">
                <a16:creationId xmlns:a16="http://schemas.microsoft.com/office/drawing/2014/main" id="{AC62B098-AEA0-B05F-34FB-6D4A4DCD0367}"/>
              </a:ext>
            </a:extLst>
          </p:cNvPr>
          <p:cNvSpPr txBox="1"/>
          <p:nvPr/>
        </p:nvSpPr>
        <p:spPr>
          <a:xfrm>
            <a:off x="720000" y="1626792"/>
            <a:ext cx="3336993" cy="2800767"/>
          </a:xfrm>
          <a:prstGeom prst="rect">
            <a:avLst/>
          </a:prstGeom>
          <a:noFill/>
        </p:spPr>
        <p:txBody>
          <a:bodyPr wrap="square">
            <a:spAutoFit/>
          </a:bodyPr>
          <a:lstStyle/>
          <a:p>
            <a:pPr algn="just"/>
            <a:r>
              <a:rPr lang="pt-BR" sz="1600" dirty="0">
                <a:latin typeface="Commissioner" panose="020B0604020202020204" charset="0"/>
              </a:rPr>
              <a:t>A </a:t>
            </a:r>
            <a:r>
              <a:rPr lang="pt-BR" sz="1600" b="1" dirty="0">
                <a:latin typeface="Commissioner" panose="020B0604020202020204" charset="0"/>
              </a:rPr>
              <a:t>Caatinga</a:t>
            </a:r>
            <a:r>
              <a:rPr lang="pt-BR" sz="1600" dirty="0">
                <a:latin typeface="Commissioner" panose="020B0604020202020204" charset="0"/>
              </a:rPr>
              <a:t> é uma vegetação com plantas acostumadas com a baixa umidade, o que chamamos de plantas xerófitas. Essas plantas costumam ser tortuosas, com cascas grossas e cheias de espinhos. Quando não chove, elas perdem suas folhas para reter água, além de ter raízes profundas que ajudam na captação de água no solo.</a:t>
            </a:r>
          </a:p>
        </p:txBody>
      </p:sp>
      <p:pic>
        <p:nvPicPr>
          <p:cNvPr id="7170" name="Picture 2" descr="Apenas 2% do território da Caatinga é ocupado por áreas de | Geral">
            <a:extLst>
              <a:ext uri="{FF2B5EF4-FFF2-40B4-BE49-F238E27FC236}">
                <a16:creationId xmlns:a16="http://schemas.microsoft.com/office/drawing/2014/main" id="{2FFC06F6-2B7F-3293-7A7A-474D28ABB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732" y="1626792"/>
            <a:ext cx="4039440" cy="269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88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Vegetação da região Nordeste</a:t>
            </a:r>
            <a:endParaRPr sz="2800" dirty="0"/>
          </a:p>
        </p:txBody>
      </p:sp>
      <p:sp>
        <p:nvSpPr>
          <p:cNvPr id="7" name="CaixaDeTexto 6">
            <a:extLst>
              <a:ext uri="{FF2B5EF4-FFF2-40B4-BE49-F238E27FC236}">
                <a16:creationId xmlns:a16="http://schemas.microsoft.com/office/drawing/2014/main" id="{AC62B098-AEA0-B05F-34FB-6D4A4DCD0367}"/>
              </a:ext>
            </a:extLst>
          </p:cNvPr>
          <p:cNvSpPr txBox="1"/>
          <p:nvPr/>
        </p:nvSpPr>
        <p:spPr>
          <a:xfrm>
            <a:off x="793572" y="1770844"/>
            <a:ext cx="3778428" cy="2308324"/>
          </a:xfrm>
          <a:prstGeom prst="rect">
            <a:avLst/>
          </a:prstGeom>
          <a:noFill/>
        </p:spPr>
        <p:txBody>
          <a:bodyPr wrap="square">
            <a:spAutoFit/>
          </a:bodyPr>
          <a:lstStyle/>
          <a:p>
            <a:pPr algn="just"/>
            <a:r>
              <a:rPr lang="pt-BR" sz="1600" dirty="0">
                <a:latin typeface="Commissioner" panose="020B0604020202020204" charset="0"/>
              </a:rPr>
              <a:t>A </a:t>
            </a:r>
            <a:r>
              <a:rPr lang="pt-BR" sz="1600" b="1" dirty="0">
                <a:latin typeface="Commissioner" panose="020B0604020202020204" charset="0"/>
              </a:rPr>
              <a:t>Mata dos Cocais</a:t>
            </a:r>
            <a:r>
              <a:rPr lang="pt-BR" sz="1600" dirty="0">
                <a:latin typeface="Commissioner" panose="020B0604020202020204" charset="0"/>
              </a:rPr>
              <a:t>, encontrada no Piauí e no Maranhão, recebe esse nome devido às espécies de palmeiras: a carnaúba e o babaçu. Essas palmeiras fornecem matéria-prima para a indústria de sabão, margarina, combustíveis, e são importantes para o sustento da população local, que retira os cocos para sua subsistência.</a:t>
            </a:r>
          </a:p>
        </p:txBody>
      </p:sp>
      <p:pic>
        <p:nvPicPr>
          <p:cNvPr id="8194" name="Picture 2" descr="Mata dos Cocais: o que é, onde fica? Saiba tudo sobre a vegetação">
            <a:extLst>
              <a:ext uri="{FF2B5EF4-FFF2-40B4-BE49-F238E27FC236}">
                <a16:creationId xmlns:a16="http://schemas.microsoft.com/office/drawing/2014/main" id="{339AD4C3-210F-B2A8-E508-691F4C913D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075"/>
          <a:stretch/>
        </p:blipFill>
        <p:spPr bwMode="auto">
          <a:xfrm>
            <a:off x="4718884" y="1459203"/>
            <a:ext cx="3631544" cy="2931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76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800" dirty="0"/>
              <a:t>Economia do Nordeste</a:t>
            </a:r>
          </a:p>
        </p:txBody>
      </p:sp>
      <p:sp>
        <p:nvSpPr>
          <p:cNvPr id="30" name="CaixaDeTexto 29">
            <a:extLst>
              <a:ext uri="{FF2B5EF4-FFF2-40B4-BE49-F238E27FC236}">
                <a16:creationId xmlns:a16="http://schemas.microsoft.com/office/drawing/2014/main" id="{1D36EC70-A40E-DF20-0DC9-1CF8D8437A05}"/>
              </a:ext>
            </a:extLst>
          </p:cNvPr>
          <p:cNvSpPr txBox="1"/>
          <p:nvPr/>
        </p:nvSpPr>
        <p:spPr>
          <a:xfrm>
            <a:off x="620110" y="1159923"/>
            <a:ext cx="7803890" cy="584775"/>
          </a:xfrm>
          <a:prstGeom prst="rect">
            <a:avLst/>
          </a:prstGeom>
          <a:noFill/>
        </p:spPr>
        <p:txBody>
          <a:bodyPr wrap="square">
            <a:spAutoFit/>
          </a:bodyPr>
          <a:lstStyle/>
          <a:p>
            <a:pPr algn="ctr"/>
            <a:r>
              <a:rPr lang="pt-BR" sz="1600" dirty="0">
                <a:latin typeface="Commissioner" panose="020B0604020202020204" charset="0"/>
              </a:rPr>
              <a:t>As principais atividades que marcam a economia do Nordeste são agricultura, pecuária, produção de mercadorias industrializadas e o turismo.</a:t>
            </a:r>
          </a:p>
        </p:txBody>
      </p:sp>
      <p:pic>
        <p:nvPicPr>
          <p:cNvPr id="31" name="Imagem 30">
            <a:extLst>
              <a:ext uri="{FF2B5EF4-FFF2-40B4-BE49-F238E27FC236}">
                <a16:creationId xmlns:a16="http://schemas.microsoft.com/office/drawing/2014/main" id="{9FB7F52C-3536-E9B2-4B4C-DE21C95A563A}"/>
              </a:ext>
            </a:extLst>
          </p:cNvPr>
          <p:cNvPicPr>
            <a:picLocks noChangeAspect="1"/>
          </p:cNvPicPr>
          <p:nvPr/>
        </p:nvPicPr>
        <p:blipFill>
          <a:blip r:embed="rId3"/>
          <a:stretch>
            <a:fillRect/>
          </a:stretch>
        </p:blipFill>
        <p:spPr>
          <a:xfrm>
            <a:off x="4522055" y="1947931"/>
            <a:ext cx="2637846" cy="1702078"/>
          </a:xfrm>
          <a:prstGeom prst="rect">
            <a:avLst/>
          </a:prstGeom>
        </p:spPr>
      </p:pic>
      <p:pic>
        <p:nvPicPr>
          <p:cNvPr id="33" name="Imagem 32">
            <a:extLst>
              <a:ext uri="{FF2B5EF4-FFF2-40B4-BE49-F238E27FC236}">
                <a16:creationId xmlns:a16="http://schemas.microsoft.com/office/drawing/2014/main" id="{48079836-D0C7-9531-5E55-CB0C82230729}"/>
              </a:ext>
            </a:extLst>
          </p:cNvPr>
          <p:cNvPicPr>
            <a:picLocks noChangeAspect="1"/>
          </p:cNvPicPr>
          <p:nvPr/>
        </p:nvPicPr>
        <p:blipFill>
          <a:blip r:embed="rId4"/>
          <a:stretch>
            <a:fillRect/>
          </a:stretch>
        </p:blipFill>
        <p:spPr>
          <a:xfrm>
            <a:off x="2349718" y="3195014"/>
            <a:ext cx="2616342" cy="1745292"/>
          </a:xfrm>
          <a:prstGeom prst="rect">
            <a:avLst/>
          </a:prstGeom>
        </p:spPr>
      </p:pic>
      <p:pic>
        <p:nvPicPr>
          <p:cNvPr id="34" name="Imagem 33">
            <a:extLst>
              <a:ext uri="{FF2B5EF4-FFF2-40B4-BE49-F238E27FC236}">
                <a16:creationId xmlns:a16="http://schemas.microsoft.com/office/drawing/2014/main" id="{94F64C09-1DF1-BE7E-8783-0D0753278A40}"/>
              </a:ext>
            </a:extLst>
          </p:cNvPr>
          <p:cNvPicPr>
            <a:picLocks noChangeAspect="1"/>
          </p:cNvPicPr>
          <p:nvPr/>
        </p:nvPicPr>
        <p:blipFill>
          <a:blip r:embed="rId5"/>
          <a:stretch>
            <a:fillRect/>
          </a:stretch>
        </p:blipFill>
        <p:spPr>
          <a:xfrm>
            <a:off x="6085473" y="3121017"/>
            <a:ext cx="2616342" cy="1743138"/>
          </a:xfrm>
          <a:prstGeom prst="rect">
            <a:avLst/>
          </a:prstGeom>
        </p:spPr>
      </p:pic>
      <p:pic>
        <p:nvPicPr>
          <p:cNvPr id="35" name="Imagem 34">
            <a:extLst>
              <a:ext uri="{FF2B5EF4-FFF2-40B4-BE49-F238E27FC236}">
                <a16:creationId xmlns:a16="http://schemas.microsoft.com/office/drawing/2014/main" id="{D4BC0BF1-A6E4-D5CD-4005-343D3DB2C8F8}"/>
              </a:ext>
            </a:extLst>
          </p:cNvPr>
          <p:cNvPicPr>
            <a:picLocks noChangeAspect="1"/>
          </p:cNvPicPr>
          <p:nvPr/>
        </p:nvPicPr>
        <p:blipFill>
          <a:blip r:embed="rId6"/>
          <a:stretch>
            <a:fillRect/>
          </a:stretch>
        </p:blipFill>
        <p:spPr>
          <a:xfrm>
            <a:off x="442185" y="1904748"/>
            <a:ext cx="2620952" cy="1719930"/>
          </a:xfrm>
          <a:prstGeom prst="rect">
            <a:avLst/>
          </a:prstGeom>
        </p:spPr>
      </p:pic>
    </p:spTree>
    <p:extLst>
      <p:ext uri="{BB962C8B-B14F-4D97-AF65-F5344CB8AC3E}">
        <p14:creationId xmlns:p14="http://schemas.microsoft.com/office/powerpoint/2010/main" val="1573286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FORTALEZA</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5023945" y="1509294"/>
            <a:ext cx="3400055" cy="1569660"/>
          </a:xfrm>
          <a:prstGeom prst="rect">
            <a:avLst/>
          </a:prstGeom>
          <a:noFill/>
        </p:spPr>
        <p:txBody>
          <a:bodyPr wrap="square">
            <a:spAutoFit/>
          </a:bodyPr>
          <a:lstStyle/>
          <a:p>
            <a:pPr algn="ctr"/>
            <a:r>
              <a:rPr lang="pt-BR" sz="1600" dirty="0">
                <a:latin typeface="Commissioner" panose="020B0604020202020204" charset="0"/>
              </a:rPr>
              <a:t>A economia de Fortaleza é caracterizada pela administração pública, comércio e serviços, principalmente atividades turísticas. A cidade conta ainda com muitas indústrias.</a:t>
            </a:r>
          </a:p>
        </p:txBody>
      </p:sp>
      <p:pic>
        <p:nvPicPr>
          <p:cNvPr id="2" name="Imagem 1">
            <a:extLst>
              <a:ext uri="{FF2B5EF4-FFF2-40B4-BE49-F238E27FC236}">
                <a16:creationId xmlns:a16="http://schemas.microsoft.com/office/drawing/2014/main" id="{D35C526B-E7F8-80B4-27CA-3E313AA1FBE5}"/>
              </a:ext>
            </a:extLst>
          </p:cNvPr>
          <p:cNvPicPr>
            <a:picLocks noChangeAspect="1"/>
          </p:cNvPicPr>
          <p:nvPr/>
        </p:nvPicPr>
        <p:blipFill>
          <a:blip r:embed="rId3"/>
          <a:stretch>
            <a:fillRect/>
          </a:stretch>
        </p:blipFill>
        <p:spPr>
          <a:xfrm>
            <a:off x="588579" y="1248759"/>
            <a:ext cx="4207644" cy="2366800"/>
          </a:xfrm>
          <a:prstGeom prst="rect">
            <a:avLst/>
          </a:prstGeom>
        </p:spPr>
      </p:pic>
      <p:pic>
        <p:nvPicPr>
          <p:cNvPr id="3" name="Imagem 2">
            <a:extLst>
              <a:ext uri="{FF2B5EF4-FFF2-40B4-BE49-F238E27FC236}">
                <a16:creationId xmlns:a16="http://schemas.microsoft.com/office/drawing/2014/main" id="{CF7EDCC9-892E-7F20-A0F3-BE125F693F58}"/>
              </a:ext>
            </a:extLst>
          </p:cNvPr>
          <p:cNvPicPr>
            <a:picLocks noChangeAspect="1"/>
          </p:cNvPicPr>
          <p:nvPr/>
        </p:nvPicPr>
        <p:blipFill>
          <a:blip r:embed="rId4"/>
          <a:stretch>
            <a:fillRect/>
          </a:stretch>
        </p:blipFill>
        <p:spPr>
          <a:xfrm>
            <a:off x="3634995" y="2814320"/>
            <a:ext cx="2154220" cy="2064546"/>
          </a:xfrm>
          <a:prstGeom prst="ellipse">
            <a:avLst/>
          </a:prstGeom>
        </p:spPr>
      </p:pic>
    </p:spTree>
    <p:extLst>
      <p:ext uri="{BB962C8B-B14F-4D97-AF65-F5344CB8AC3E}">
        <p14:creationId xmlns:p14="http://schemas.microsoft.com/office/powerpoint/2010/main" val="2676519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Salvador</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620110" y="1411019"/>
            <a:ext cx="3421076" cy="2062103"/>
          </a:xfrm>
          <a:prstGeom prst="rect">
            <a:avLst/>
          </a:prstGeom>
          <a:noFill/>
        </p:spPr>
        <p:txBody>
          <a:bodyPr wrap="square">
            <a:spAutoFit/>
          </a:bodyPr>
          <a:lstStyle/>
          <a:p>
            <a:pPr algn="ctr"/>
            <a:r>
              <a:rPr lang="pt-BR" sz="1600" dirty="0">
                <a:latin typeface="Commissioner" panose="020B0604020202020204" charset="0"/>
              </a:rPr>
              <a:t>A atividade econômica na Bahia caracteriza-se, sobretudo, pela elevada participação do setor de serviços, destacando-se, também, a produção petroquímica, de automóveis e papel celulose no setor industrial, além do cultivo de algodão e grãos no setor primário.</a:t>
            </a:r>
          </a:p>
        </p:txBody>
      </p:sp>
      <p:pic>
        <p:nvPicPr>
          <p:cNvPr id="2" name="Imagem 1">
            <a:extLst>
              <a:ext uri="{FF2B5EF4-FFF2-40B4-BE49-F238E27FC236}">
                <a16:creationId xmlns:a16="http://schemas.microsoft.com/office/drawing/2014/main" id="{AA122B05-3E45-A7BB-2FC4-27E23E881339}"/>
              </a:ext>
            </a:extLst>
          </p:cNvPr>
          <p:cNvPicPr>
            <a:picLocks noChangeAspect="1"/>
          </p:cNvPicPr>
          <p:nvPr/>
        </p:nvPicPr>
        <p:blipFill>
          <a:blip r:embed="rId3"/>
          <a:stretch>
            <a:fillRect/>
          </a:stretch>
        </p:blipFill>
        <p:spPr>
          <a:xfrm>
            <a:off x="4393324" y="1378448"/>
            <a:ext cx="4130566" cy="2542712"/>
          </a:xfrm>
          <a:prstGeom prst="rect">
            <a:avLst/>
          </a:prstGeom>
        </p:spPr>
      </p:pic>
      <p:pic>
        <p:nvPicPr>
          <p:cNvPr id="3" name="Imagem 2">
            <a:extLst>
              <a:ext uri="{FF2B5EF4-FFF2-40B4-BE49-F238E27FC236}">
                <a16:creationId xmlns:a16="http://schemas.microsoft.com/office/drawing/2014/main" id="{648A12A2-F7C9-62F3-0B0F-EAFDFA18174D}"/>
              </a:ext>
            </a:extLst>
          </p:cNvPr>
          <p:cNvPicPr>
            <a:picLocks noChangeAspect="1"/>
          </p:cNvPicPr>
          <p:nvPr/>
        </p:nvPicPr>
        <p:blipFill>
          <a:blip r:embed="rId4"/>
          <a:stretch>
            <a:fillRect/>
          </a:stretch>
        </p:blipFill>
        <p:spPr>
          <a:xfrm>
            <a:off x="3920360" y="2802794"/>
            <a:ext cx="2236732" cy="2236732"/>
          </a:xfrm>
          <a:prstGeom prst="ellipse">
            <a:avLst/>
          </a:prstGeom>
        </p:spPr>
      </p:pic>
    </p:spTree>
    <p:extLst>
      <p:ext uri="{BB962C8B-B14F-4D97-AF65-F5344CB8AC3E}">
        <p14:creationId xmlns:p14="http://schemas.microsoft.com/office/powerpoint/2010/main" val="1021290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Recife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5244662" y="1786920"/>
            <a:ext cx="3289615" cy="1569660"/>
          </a:xfrm>
          <a:prstGeom prst="rect">
            <a:avLst/>
          </a:prstGeom>
          <a:noFill/>
        </p:spPr>
        <p:txBody>
          <a:bodyPr wrap="square">
            <a:spAutoFit/>
          </a:bodyPr>
          <a:lstStyle/>
          <a:p>
            <a:pPr algn="ctr"/>
            <a:r>
              <a:rPr lang="pt-BR" sz="1600" dirty="0">
                <a:latin typeface="Commissioner" panose="020B0604020202020204" charset="0"/>
              </a:rPr>
              <a:t>Principal centro urbano de Pernambuco e do Nordeste, o Recife tem uma economia fortemente dominada pelo setor terciário (serviços, administração pública e comércio).</a:t>
            </a:r>
          </a:p>
        </p:txBody>
      </p:sp>
      <p:pic>
        <p:nvPicPr>
          <p:cNvPr id="2" name="Imagem 1">
            <a:extLst>
              <a:ext uri="{FF2B5EF4-FFF2-40B4-BE49-F238E27FC236}">
                <a16:creationId xmlns:a16="http://schemas.microsoft.com/office/drawing/2014/main" id="{EC0CED82-09EC-1FA9-3F1F-30E5FC9B019C}"/>
              </a:ext>
            </a:extLst>
          </p:cNvPr>
          <p:cNvPicPr>
            <a:picLocks noChangeAspect="1"/>
          </p:cNvPicPr>
          <p:nvPr/>
        </p:nvPicPr>
        <p:blipFill>
          <a:blip r:embed="rId3"/>
          <a:stretch>
            <a:fillRect/>
          </a:stretch>
        </p:blipFill>
        <p:spPr>
          <a:xfrm>
            <a:off x="933449" y="1345323"/>
            <a:ext cx="4113413" cy="2644337"/>
          </a:xfrm>
          <a:prstGeom prst="rect">
            <a:avLst/>
          </a:prstGeom>
        </p:spPr>
      </p:pic>
      <p:pic>
        <p:nvPicPr>
          <p:cNvPr id="3" name="Imagem 2">
            <a:extLst>
              <a:ext uri="{FF2B5EF4-FFF2-40B4-BE49-F238E27FC236}">
                <a16:creationId xmlns:a16="http://schemas.microsoft.com/office/drawing/2014/main" id="{D92BEADA-3C19-ACC4-CDE7-800E826D82FB}"/>
              </a:ext>
            </a:extLst>
          </p:cNvPr>
          <p:cNvPicPr>
            <a:picLocks noChangeAspect="1"/>
          </p:cNvPicPr>
          <p:nvPr/>
        </p:nvPicPr>
        <p:blipFill rotWithShape="1">
          <a:blip r:embed="rId4"/>
          <a:srcRect l="4393" r="18859"/>
          <a:stretch/>
        </p:blipFill>
        <p:spPr>
          <a:xfrm>
            <a:off x="3731173" y="2897850"/>
            <a:ext cx="2086619" cy="2023535"/>
          </a:xfrm>
          <a:prstGeom prst="ellipse">
            <a:avLst/>
          </a:prstGeom>
        </p:spPr>
      </p:pic>
    </p:spTree>
    <p:extLst>
      <p:ext uri="{BB962C8B-B14F-4D97-AF65-F5344CB8AC3E}">
        <p14:creationId xmlns:p14="http://schemas.microsoft.com/office/powerpoint/2010/main" val="2721089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Recife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5325901" y="1662311"/>
            <a:ext cx="3289615" cy="1815882"/>
          </a:xfrm>
          <a:prstGeom prst="rect">
            <a:avLst/>
          </a:prstGeom>
          <a:noFill/>
        </p:spPr>
        <p:txBody>
          <a:bodyPr wrap="square">
            <a:spAutoFit/>
          </a:bodyPr>
          <a:lstStyle/>
          <a:p>
            <a:pPr algn="ctr"/>
            <a:r>
              <a:rPr lang="pt-BR" sz="1600" dirty="0">
                <a:latin typeface="Commissioner" panose="020B0604020202020204" charset="0"/>
              </a:rPr>
              <a:t>A economia de São Luís tem base terciária. Portanto, destacam-se os setores de administração pública, comércio, serviços, logística e turismo. A cidade conta ainda com indústrias de transformação.</a:t>
            </a:r>
          </a:p>
        </p:txBody>
      </p:sp>
      <p:pic>
        <p:nvPicPr>
          <p:cNvPr id="5" name="Imagem 4">
            <a:extLst>
              <a:ext uri="{FF2B5EF4-FFF2-40B4-BE49-F238E27FC236}">
                <a16:creationId xmlns:a16="http://schemas.microsoft.com/office/drawing/2014/main" id="{5EC09C01-C3FC-0729-C7CE-8FF43D44C491}"/>
              </a:ext>
            </a:extLst>
          </p:cNvPr>
          <p:cNvPicPr>
            <a:picLocks noChangeAspect="1"/>
          </p:cNvPicPr>
          <p:nvPr/>
        </p:nvPicPr>
        <p:blipFill>
          <a:blip r:embed="rId3"/>
          <a:stretch>
            <a:fillRect/>
          </a:stretch>
        </p:blipFill>
        <p:spPr>
          <a:xfrm>
            <a:off x="933449" y="1330595"/>
            <a:ext cx="4090496" cy="2859226"/>
          </a:xfrm>
          <a:prstGeom prst="rect">
            <a:avLst/>
          </a:prstGeom>
        </p:spPr>
      </p:pic>
      <p:pic>
        <p:nvPicPr>
          <p:cNvPr id="6" name="Imagem 5">
            <a:extLst>
              <a:ext uri="{FF2B5EF4-FFF2-40B4-BE49-F238E27FC236}">
                <a16:creationId xmlns:a16="http://schemas.microsoft.com/office/drawing/2014/main" id="{3A35BC95-6890-8E78-BC3B-CF42BF146035}"/>
              </a:ext>
            </a:extLst>
          </p:cNvPr>
          <p:cNvPicPr>
            <a:picLocks noChangeAspect="1"/>
          </p:cNvPicPr>
          <p:nvPr/>
        </p:nvPicPr>
        <p:blipFill rotWithShape="1">
          <a:blip r:embed="rId4"/>
          <a:srcRect l="9653" r="4005"/>
          <a:stretch/>
        </p:blipFill>
        <p:spPr>
          <a:xfrm>
            <a:off x="3818100" y="2800769"/>
            <a:ext cx="2083684" cy="2098262"/>
          </a:xfrm>
          <a:prstGeom prst="ellipse">
            <a:avLst/>
          </a:prstGeom>
        </p:spPr>
      </p:pic>
    </p:spTree>
    <p:extLst>
      <p:ext uri="{BB962C8B-B14F-4D97-AF65-F5344CB8AC3E}">
        <p14:creationId xmlns:p14="http://schemas.microsoft.com/office/powerpoint/2010/main" val="878015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a:t>Maiores cidades </a:t>
            </a:r>
          </a:p>
        </p:txBody>
      </p:sp>
      <p:sp>
        <p:nvSpPr>
          <p:cNvPr id="2" name="Google Shape;1564;p19">
            <a:extLst>
              <a:ext uri="{FF2B5EF4-FFF2-40B4-BE49-F238E27FC236}">
                <a16:creationId xmlns:a16="http://schemas.microsoft.com/office/drawing/2014/main" id="{F8AF295A-8046-D103-A00E-04177D3129B9}"/>
              </a:ext>
            </a:extLst>
          </p:cNvPr>
          <p:cNvSpPr/>
          <p:nvPr/>
        </p:nvSpPr>
        <p:spPr>
          <a:xfrm>
            <a:off x="4658528" y="2554491"/>
            <a:ext cx="576163" cy="580966"/>
          </a:xfrm>
          <a:custGeom>
            <a:avLst/>
            <a:gdLst/>
            <a:ahLst/>
            <a:cxnLst/>
            <a:rect l="l" t="t" r="r" b="b"/>
            <a:pathLst>
              <a:path w="5279" h="5323" extrusionOk="0">
                <a:moveTo>
                  <a:pt x="3864" y="2293"/>
                </a:moveTo>
                <a:cubicBezTo>
                  <a:pt x="3890" y="2293"/>
                  <a:pt x="3910" y="2293"/>
                  <a:pt x="3917" y="2296"/>
                </a:cubicBezTo>
                <a:cubicBezTo>
                  <a:pt x="3937" y="2302"/>
                  <a:pt x="4002" y="2322"/>
                  <a:pt x="4022" y="2322"/>
                </a:cubicBezTo>
                <a:cubicBezTo>
                  <a:pt x="4035" y="2322"/>
                  <a:pt x="4147" y="2328"/>
                  <a:pt x="4147" y="2328"/>
                </a:cubicBezTo>
                <a:lnTo>
                  <a:pt x="4226" y="2414"/>
                </a:lnTo>
                <a:lnTo>
                  <a:pt x="4226" y="2506"/>
                </a:lnTo>
                <a:cubicBezTo>
                  <a:pt x="4226" y="2526"/>
                  <a:pt x="4206" y="2526"/>
                  <a:pt x="4187" y="2546"/>
                </a:cubicBezTo>
                <a:cubicBezTo>
                  <a:pt x="4167" y="2565"/>
                  <a:pt x="4167" y="2644"/>
                  <a:pt x="4167" y="2664"/>
                </a:cubicBezTo>
                <a:cubicBezTo>
                  <a:pt x="4167" y="2684"/>
                  <a:pt x="4206" y="2710"/>
                  <a:pt x="4160" y="2723"/>
                </a:cubicBezTo>
                <a:cubicBezTo>
                  <a:pt x="4114" y="2736"/>
                  <a:pt x="4035" y="2743"/>
                  <a:pt x="3996" y="2750"/>
                </a:cubicBezTo>
                <a:cubicBezTo>
                  <a:pt x="3950" y="2750"/>
                  <a:pt x="3871" y="2743"/>
                  <a:pt x="3752" y="2730"/>
                </a:cubicBezTo>
                <a:cubicBezTo>
                  <a:pt x="3634" y="2710"/>
                  <a:pt x="3542" y="2710"/>
                  <a:pt x="3515" y="2704"/>
                </a:cubicBezTo>
                <a:cubicBezTo>
                  <a:pt x="3489" y="2697"/>
                  <a:pt x="3450" y="2638"/>
                  <a:pt x="3489" y="2598"/>
                </a:cubicBezTo>
                <a:cubicBezTo>
                  <a:pt x="3522" y="2559"/>
                  <a:pt x="3535" y="2552"/>
                  <a:pt x="3548" y="2539"/>
                </a:cubicBezTo>
                <a:cubicBezTo>
                  <a:pt x="3561" y="2526"/>
                  <a:pt x="3601" y="2506"/>
                  <a:pt x="3601" y="2500"/>
                </a:cubicBezTo>
                <a:cubicBezTo>
                  <a:pt x="3601" y="2486"/>
                  <a:pt x="3581" y="2427"/>
                  <a:pt x="3607" y="2388"/>
                </a:cubicBezTo>
                <a:cubicBezTo>
                  <a:pt x="3634" y="2348"/>
                  <a:pt x="3673" y="2296"/>
                  <a:pt x="3713" y="2296"/>
                </a:cubicBezTo>
                <a:cubicBezTo>
                  <a:pt x="3739" y="2296"/>
                  <a:pt x="3812" y="2293"/>
                  <a:pt x="3864" y="2293"/>
                </a:cubicBezTo>
                <a:close/>
                <a:moveTo>
                  <a:pt x="2156" y="1"/>
                </a:moveTo>
                <a:cubicBezTo>
                  <a:pt x="2141" y="1"/>
                  <a:pt x="2096" y="86"/>
                  <a:pt x="2061" y="150"/>
                </a:cubicBezTo>
                <a:cubicBezTo>
                  <a:pt x="2015" y="222"/>
                  <a:pt x="1975" y="374"/>
                  <a:pt x="1975" y="374"/>
                </a:cubicBezTo>
                <a:lnTo>
                  <a:pt x="1903" y="532"/>
                </a:lnTo>
                <a:cubicBezTo>
                  <a:pt x="1903" y="532"/>
                  <a:pt x="1863" y="683"/>
                  <a:pt x="1863" y="716"/>
                </a:cubicBezTo>
                <a:cubicBezTo>
                  <a:pt x="1863" y="756"/>
                  <a:pt x="1850" y="788"/>
                  <a:pt x="1804" y="867"/>
                </a:cubicBezTo>
                <a:cubicBezTo>
                  <a:pt x="1752" y="953"/>
                  <a:pt x="1699" y="900"/>
                  <a:pt x="1699" y="1071"/>
                </a:cubicBezTo>
                <a:cubicBezTo>
                  <a:pt x="1699" y="1243"/>
                  <a:pt x="1732" y="1269"/>
                  <a:pt x="1699" y="1348"/>
                </a:cubicBezTo>
                <a:cubicBezTo>
                  <a:pt x="1659" y="1427"/>
                  <a:pt x="1580" y="1447"/>
                  <a:pt x="1561" y="1578"/>
                </a:cubicBezTo>
                <a:cubicBezTo>
                  <a:pt x="1534" y="1703"/>
                  <a:pt x="1561" y="1782"/>
                  <a:pt x="1541" y="1848"/>
                </a:cubicBezTo>
                <a:cubicBezTo>
                  <a:pt x="1521" y="1914"/>
                  <a:pt x="1284" y="1953"/>
                  <a:pt x="1218" y="2059"/>
                </a:cubicBezTo>
                <a:cubicBezTo>
                  <a:pt x="1146" y="2164"/>
                  <a:pt x="1139" y="2276"/>
                  <a:pt x="1074" y="2394"/>
                </a:cubicBezTo>
                <a:cubicBezTo>
                  <a:pt x="1014" y="2519"/>
                  <a:pt x="975" y="2598"/>
                  <a:pt x="903" y="2625"/>
                </a:cubicBezTo>
                <a:cubicBezTo>
                  <a:pt x="830" y="2658"/>
                  <a:pt x="718" y="2644"/>
                  <a:pt x="646" y="2690"/>
                </a:cubicBezTo>
                <a:cubicBezTo>
                  <a:pt x="580" y="2730"/>
                  <a:pt x="573" y="2815"/>
                  <a:pt x="475" y="2862"/>
                </a:cubicBezTo>
                <a:cubicBezTo>
                  <a:pt x="383" y="2901"/>
                  <a:pt x="330" y="2894"/>
                  <a:pt x="330" y="2954"/>
                </a:cubicBezTo>
                <a:cubicBezTo>
                  <a:pt x="330" y="3019"/>
                  <a:pt x="363" y="3026"/>
                  <a:pt x="363" y="3092"/>
                </a:cubicBezTo>
                <a:cubicBezTo>
                  <a:pt x="363" y="3158"/>
                  <a:pt x="383" y="3230"/>
                  <a:pt x="258" y="3322"/>
                </a:cubicBezTo>
                <a:cubicBezTo>
                  <a:pt x="251" y="3329"/>
                  <a:pt x="244" y="3335"/>
                  <a:pt x="238" y="3342"/>
                </a:cubicBezTo>
                <a:cubicBezTo>
                  <a:pt x="225" y="3349"/>
                  <a:pt x="218" y="3355"/>
                  <a:pt x="211" y="3362"/>
                </a:cubicBezTo>
                <a:cubicBezTo>
                  <a:pt x="205" y="3375"/>
                  <a:pt x="198" y="3381"/>
                  <a:pt x="192" y="3395"/>
                </a:cubicBezTo>
                <a:cubicBezTo>
                  <a:pt x="179" y="3401"/>
                  <a:pt x="172" y="3414"/>
                  <a:pt x="165" y="3421"/>
                </a:cubicBezTo>
                <a:cubicBezTo>
                  <a:pt x="165" y="3428"/>
                  <a:pt x="159" y="3434"/>
                  <a:pt x="159" y="3441"/>
                </a:cubicBezTo>
                <a:cubicBezTo>
                  <a:pt x="152" y="3441"/>
                  <a:pt x="152" y="3447"/>
                  <a:pt x="146" y="3454"/>
                </a:cubicBezTo>
                <a:cubicBezTo>
                  <a:pt x="139" y="3467"/>
                  <a:pt x="133" y="3474"/>
                  <a:pt x="126" y="3487"/>
                </a:cubicBezTo>
                <a:cubicBezTo>
                  <a:pt x="119" y="3500"/>
                  <a:pt x="113" y="3507"/>
                  <a:pt x="106" y="3520"/>
                </a:cubicBezTo>
                <a:cubicBezTo>
                  <a:pt x="100" y="3533"/>
                  <a:pt x="93" y="3539"/>
                  <a:pt x="86" y="3553"/>
                </a:cubicBezTo>
                <a:cubicBezTo>
                  <a:pt x="86" y="3553"/>
                  <a:pt x="86" y="3559"/>
                  <a:pt x="86" y="3559"/>
                </a:cubicBezTo>
                <a:cubicBezTo>
                  <a:pt x="80" y="3566"/>
                  <a:pt x="80" y="3572"/>
                  <a:pt x="73" y="3585"/>
                </a:cubicBezTo>
                <a:cubicBezTo>
                  <a:pt x="67" y="3599"/>
                  <a:pt x="60" y="3618"/>
                  <a:pt x="54" y="3632"/>
                </a:cubicBezTo>
                <a:cubicBezTo>
                  <a:pt x="47" y="3638"/>
                  <a:pt x="47" y="3645"/>
                  <a:pt x="47" y="3645"/>
                </a:cubicBezTo>
                <a:cubicBezTo>
                  <a:pt x="40" y="3658"/>
                  <a:pt x="40" y="3664"/>
                  <a:pt x="34" y="3678"/>
                </a:cubicBezTo>
                <a:cubicBezTo>
                  <a:pt x="34" y="3684"/>
                  <a:pt x="34" y="3691"/>
                  <a:pt x="34" y="3697"/>
                </a:cubicBezTo>
                <a:cubicBezTo>
                  <a:pt x="27" y="3704"/>
                  <a:pt x="27" y="3704"/>
                  <a:pt x="27" y="3711"/>
                </a:cubicBezTo>
                <a:cubicBezTo>
                  <a:pt x="27" y="3717"/>
                  <a:pt x="21" y="3724"/>
                  <a:pt x="21" y="3724"/>
                </a:cubicBezTo>
                <a:cubicBezTo>
                  <a:pt x="21" y="3730"/>
                  <a:pt x="21" y="3730"/>
                  <a:pt x="21" y="3730"/>
                </a:cubicBezTo>
                <a:cubicBezTo>
                  <a:pt x="21" y="3737"/>
                  <a:pt x="21" y="3737"/>
                  <a:pt x="21" y="3743"/>
                </a:cubicBezTo>
                <a:cubicBezTo>
                  <a:pt x="21" y="3743"/>
                  <a:pt x="21" y="3750"/>
                  <a:pt x="21" y="3750"/>
                </a:cubicBezTo>
                <a:cubicBezTo>
                  <a:pt x="21" y="3829"/>
                  <a:pt x="21" y="3901"/>
                  <a:pt x="27" y="3954"/>
                </a:cubicBezTo>
                <a:cubicBezTo>
                  <a:pt x="34" y="4013"/>
                  <a:pt x="93" y="4092"/>
                  <a:pt x="93" y="4132"/>
                </a:cubicBezTo>
                <a:cubicBezTo>
                  <a:pt x="93" y="4178"/>
                  <a:pt x="133" y="4230"/>
                  <a:pt x="67" y="4230"/>
                </a:cubicBezTo>
                <a:cubicBezTo>
                  <a:pt x="67" y="4230"/>
                  <a:pt x="1" y="4290"/>
                  <a:pt x="67" y="4342"/>
                </a:cubicBezTo>
                <a:cubicBezTo>
                  <a:pt x="133" y="4395"/>
                  <a:pt x="304" y="4408"/>
                  <a:pt x="304" y="4408"/>
                </a:cubicBezTo>
                <a:cubicBezTo>
                  <a:pt x="304" y="4408"/>
                  <a:pt x="277" y="4533"/>
                  <a:pt x="251" y="4546"/>
                </a:cubicBezTo>
                <a:cubicBezTo>
                  <a:pt x="225" y="4566"/>
                  <a:pt x="165" y="4612"/>
                  <a:pt x="218" y="4639"/>
                </a:cubicBezTo>
                <a:cubicBezTo>
                  <a:pt x="254" y="4664"/>
                  <a:pt x="258" y="4702"/>
                  <a:pt x="298" y="4702"/>
                </a:cubicBezTo>
                <a:cubicBezTo>
                  <a:pt x="310" y="4702"/>
                  <a:pt x="324" y="4698"/>
                  <a:pt x="343" y="4691"/>
                </a:cubicBezTo>
                <a:cubicBezTo>
                  <a:pt x="411" y="4660"/>
                  <a:pt x="367" y="4641"/>
                  <a:pt x="408" y="4641"/>
                </a:cubicBezTo>
                <a:cubicBezTo>
                  <a:pt x="419" y="4641"/>
                  <a:pt x="435" y="4642"/>
                  <a:pt x="462" y="4645"/>
                </a:cubicBezTo>
                <a:cubicBezTo>
                  <a:pt x="580" y="4658"/>
                  <a:pt x="600" y="4639"/>
                  <a:pt x="639" y="4704"/>
                </a:cubicBezTo>
                <a:cubicBezTo>
                  <a:pt x="685" y="4764"/>
                  <a:pt x="777" y="4810"/>
                  <a:pt x="863" y="4875"/>
                </a:cubicBezTo>
                <a:cubicBezTo>
                  <a:pt x="949" y="4948"/>
                  <a:pt x="1146" y="4961"/>
                  <a:pt x="1192" y="4968"/>
                </a:cubicBezTo>
                <a:cubicBezTo>
                  <a:pt x="1232" y="4974"/>
                  <a:pt x="1363" y="5027"/>
                  <a:pt x="1383" y="5053"/>
                </a:cubicBezTo>
                <a:cubicBezTo>
                  <a:pt x="1396" y="5086"/>
                  <a:pt x="1409" y="5112"/>
                  <a:pt x="1482" y="5145"/>
                </a:cubicBezTo>
                <a:cubicBezTo>
                  <a:pt x="1554" y="5185"/>
                  <a:pt x="1580" y="5264"/>
                  <a:pt x="1633" y="5323"/>
                </a:cubicBezTo>
                <a:cubicBezTo>
                  <a:pt x="1646" y="5310"/>
                  <a:pt x="1659" y="5297"/>
                  <a:pt x="1666" y="5283"/>
                </a:cubicBezTo>
                <a:cubicBezTo>
                  <a:pt x="1679" y="5237"/>
                  <a:pt x="1666" y="5191"/>
                  <a:pt x="1679" y="5145"/>
                </a:cubicBezTo>
                <a:cubicBezTo>
                  <a:pt x="1699" y="5079"/>
                  <a:pt x="1817" y="5053"/>
                  <a:pt x="1857" y="5014"/>
                </a:cubicBezTo>
                <a:cubicBezTo>
                  <a:pt x="1863" y="5014"/>
                  <a:pt x="1863" y="5007"/>
                  <a:pt x="1870" y="5007"/>
                </a:cubicBezTo>
                <a:cubicBezTo>
                  <a:pt x="1870" y="5000"/>
                  <a:pt x="1877" y="5000"/>
                  <a:pt x="1877" y="5000"/>
                </a:cubicBezTo>
                <a:cubicBezTo>
                  <a:pt x="1877" y="4994"/>
                  <a:pt x="1877" y="4994"/>
                  <a:pt x="1883" y="4987"/>
                </a:cubicBezTo>
                <a:cubicBezTo>
                  <a:pt x="1883" y="4987"/>
                  <a:pt x="1883" y="4981"/>
                  <a:pt x="1890" y="4981"/>
                </a:cubicBezTo>
                <a:cubicBezTo>
                  <a:pt x="1890" y="4974"/>
                  <a:pt x="1896" y="4961"/>
                  <a:pt x="1896" y="4954"/>
                </a:cubicBezTo>
                <a:cubicBezTo>
                  <a:pt x="1903" y="4954"/>
                  <a:pt x="1903" y="4948"/>
                  <a:pt x="1903" y="4941"/>
                </a:cubicBezTo>
                <a:cubicBezTo>
                  <a:pt x="1909" y="4922"/>
                  <a:pt x="1916" y="4902"/>
                  <a:pt x="1923" y="4875"/>
                </a:cubicBezTo>
                <a:cubicBezTo>
                  <a:pt x="1936" y="4829"/>
                  <a:pt x="1988" y="4737"/>
                  <a:pt x="2021" y="4704"/>
                </a:cubicBezTo>
                <a:cubicBezTo>
                  <a:pt x="2061" y="4671"/>
                  <a:pt x="2179" y="4671"/>
                  <a:pt x="2252" y="4652"/>
                </a:cubicBezTo>
                <a:cubicBezTo>
                  <a:pt x="2324" y="4632"/>
                  <a:pt x="2449" y="4599"/>
                  <a:pt x="2469" y="4599"/>
                </a:cubicBezTo>
                <a:cubicBezTo>
                  <a:pt x="2489" y="4599"/>
                  <a:pt x="2587" y="4553"/>
                  <a:pt x="2614" y="4553"/>
                </a:cubicBezTo>
                <a:cubicBezTo>
                  <a:pt x="2640" y="4553"/>
                  <a:pt x="2706" y="4599"/>
                  <a:pt x="2778" y="4599"/>
                </a:cubicBezTo>
                <a:cubicBezTo>
                  <a:pt x="2851" y="4599"/>
                  <a:pt x="2851" y="4592"/>
                  <a:pt x="2870" y="4573"/>
                </a:cubicBezTo>
                <a:cubicBezTo>
                  <a:pt x="2890" y="4546"/>
                  <a:pt x="2962" y="4507"/>
                  <a:pt x="3002" y="4487"/>
                </a:cubicBezTo>
                <a:cubicBezTo>
                  <a:pt x="3048" y="4461"/>
                  <a:pt x="3068" y="4454"/>
                  <a:pt x="3120" y="4448"/>
                </a:cubicBezTo>
                <a:cubicBezTo>
                  <a:pt x="3147" y="4444"/>
                  <a:pt x="3185" y="4443"/>
                  <a:pt x="3218" y="4443"/>
                </a:cubicBezTo>
                <a:cubicBezTo>
                  <a:pt x="3252" y="4443"/>
                  <a:pt x="3282" y="4444"/>
                  <a:pt x="3292" y="4448"/>
                </a:cubicBezTo>
                <a:cubicBezTo>
                  <a:pt x="3301" y="4450"/>
                  <a:pt x="3315" y="4452"/>
                  <a:pt x="3332" y="4452"/>
                </a:cubicBezTo>
                <a:cubicBezTo>
                  <a:pt x="3360" y="4452"/>
                  <a:pt x="3396" y="4447"/>
                  <a:pt x="3430" y="4434"/>
                </a:cubicBezTo>
                <a:cubicBezTo>
                  <a:pt x="3446" y="4426"/>
                  <a:pt x="3463" y="4423"/>
                  <a:pt x="3480" y="4423"/>
                </a:cubicBezTo>
                <a:cubicBezTo>
                  <a:pt x="3517" y="4423"/>
                  <a:pt x="3552" y="4439"/>
                  <a:pt x="3575" y="4448"/>
                </a:cubicBezTo>
                <a:cubicBezTo>
                  <a:pt x="3607" y="4461"/>
                  <a:pt x="3700" y="4494"/>
                  <a:pt x="3746" y="4520"/>
                </a:cubicBezTo>
                <a:cubicBezTo>
                  <a:pt x="3751" y="4523"/>
                  <a:pt x="3757" y="4525"/>
                  <a:pt x="3764" y="4525"/>
                </a:cubicBezTo>
                <a:cubicBezTo>
                  <a:pt x="3816" y="4525"/>
                  <a:pt x="3920" y="4453"/>
                  <a:pt x="3943" y="4448"/>
                </a:cubicBezTo>
                <a:cubicBezTo>
                  <a:pt x="3969" y="4434"/>
                  <a:pt x="4055" y="4375"/>
                  <a:pt x="4108" y="4336"/>
                </a:cubicBezTo>
                <a:cubicBezTo>
                  <a:pt x="4167" y="4296"/>
                  <a:pt x="4193" y="4270"/>
                  <a:pt x="4220" y="4237"/>
                </a:cubicBezTo>
                <a:cubicBezTo>
                  <a:pt x="4246" y="4198"/>
                  <a:pt x="4206" y="4165"/>
                  <a:pt x="4206" y="4138"/>
                </a:cubicBezTo>
                <a:cubicBezTo>
                  <a:pt x="4200" y="4119"/>
                  <a:pt x="4173" y="4046"/>
                  <a:pt x="4173" y="4013"/>
                </a:cubicBezTo>
                <a:cubicBezTo>
                  <a:pt x="4167" y="3980"/>
                  <a:pt x="4206" y="3941"/>
                  <a:pt x="4213" y="3921"/>
                </a:cubicBezTo>
                <a:cubicBezTo>
                  <a:pt x="4226" y="3908"/>
                  <a:pt x="4213" y="3836"/>
                  <a:pt x="4187" y="3822"/>
                </a:cubicBezTo>
                <a:cubicBezTo>
                  <a:pt x="4167" y="3809"/>
                  <a:pt x="4127" y="3816"/>
                  <a:pt x="4081" y="3776"/>
                </a:cubicBezTo>
                <a:cubicBezTo>
                  <a:pt x="4042" y="3737"/>
                  <a:pt x="4094" y="3691"/>
                  <a:pt x="4121" y="3645"/>
                </a:cubicBezTo>
                <a:cubicBezTo>
                  <a:pt x="4141" y="3599"/>
                  <a:pt x="4220" y="3539"/>
                  <a:pt x="4246" y="3507"/>
                </a:cubicBezTo>
                <a:cubicBezTo>
                  <a:pt x="4272" y="3474"/>
                  <a:pt x="4325" y="3454"/>
                  <a:pt x="4358" y="3434"/>
                </a:cubicBezTo>
                <a:cubicBezTo>
                  <a:pt x="4384" y="3414"/>
                  <a:pt x="4345" y="3342"/>
                  <a:pt x="4318" y="3289"/>
                </a:cubicBezTo>
                <a:cubicBezTo>
                  <a:pt x="4292" y="3237"/>
                  <a:pt x="4259" y="3197"/>
                  <a:pt x="4206" y="3138"/>
                </a:cubicBezTo>
                <a:cubicBezTo>
                  <a:pt x="4154" y="3079"/>
                  <a:pt x="4167" y="3052"/>
                  <a:pt x="4154" y="3013"/>
                </a:cubicBezTo>
                <a:cubicBezTo>
                  <a:pt x="4141" y="2973"/>
                  <a:pt x="4173" y="2987"/>
                  <a:pt x="4206" y="2941"/>
                </a:cubicBezTo>
                <a:cubicBezTo>
                  <a:pt x="4239" y="2888"/>
                  <a:pt x="4206" y="2881"/>
                  <a:pt x="4206" y="2815"/>
                </a:cubicBezTo>
                <a:cubicBezTo>
                  <a:pt x="4206" y="2750"/>
                  <a:pt x="4226" y="2710"/>
                  <a:pt x="4239" y="2684"/>
                </a:cubicBezTo>
                <a:cubicBezTo>
                  <a:pt x="4246" y="2664"/>
                  <a:pt x="4318" y="2664"/>
                  <a:pt x="4331" y="2664"/>
                </a:cubicBezTo>
                <a:cubicBezTo>
                  <a:pt x="4345" y="2664"/>
                  <a:pt x="4410" y="2651"/>
                  <a:pt x="4483" y="2638"/>
                </a:cubicBezTo>
                <a:cubicBezTo>
                  <a:pt x="4555" y="2618"/>
                  <a:pt x="4562" y="2605"/>
                  <a:pt x="4601" y="2579"/>
                </a:cubicBezTo>
                <a:cubicBezTo>
                  <a:pt x="4634" y="2552"/>
                  <a:pt x="4601" y="2513"/>
                  <a:pt x="4601" y="2500"/>
                </a:cubicBezTo>
                <a:cubicBezTo>
                  <a:pt x="4595" y="2493"/>
                  <a:pt x="4555" y="2453"/>
                  <a:pt x="4535" y="2407"/>
                </a:cubicBezTo>
                <a:cubicBezTo>
                  <a:pt x="4516" y="2361"/>
                  <a:pt x="4483" y="2328"/>
                  <a:pt x="4483" y="2309"/>
                </a:cubicBezTo>
                <a:cubicBezTo>
                  <a:pt x="4476" y="2282"/>
                  <a:pt x="4549" y="2230"/>
                  <a:pt x="4555" y="2203"/>
                </a:cubicBezTo>
                <a:cubicBezTo>
                  <a:pt x="4562" y="2177"/>
                  <a:pt x="4509" y="2124"/>
                  <a:pt x="4483" y="2085"/>
                </a:cubicBezTo>
                <a:cubicBezTo>
                  <a:pt x="4463" y="2045"/>
                  <a:pt x="4529" y="1993"/>
                  <a:pt x="4562" y="1986"/>
                </a:cubicBezTo>
                <a:cubicBezTo>
                  <a:pt x="4571" y="1984"/>
                  <a:pt x="4579" y="1983"/>
                  <a:pt x="4586" y="1983"/>
                </a:cubicBezTo>
                <a:cubicBezTo>
                  <a:pt x="4601" y="1983"/>
                  <a:pt x="4612" y="1986"/>
                  <a:pt x="4621" y="1986"/>
                </a:cubicBezTo>
                <a:cubicBezTo>
                  <a:pt x="4641" y="1986"/>
                  <a:pt x="4693" y="2006"/>
                  <a:pt x="4733" y="2019"/>
                </a:cubicBezTo>
                <a:cubicBezTo>
                  <a:pt x="4744" y="2021"/>
                  <a:pt x="4753" y="2022"/>
                  <a:pt x="4760" y="2022"/>
                </a:cubicBezTo>
                <a:cubicBezTo>
                  <a:pt x="4781" y="2022"/>
                  <a:pt x="4786" y="2014"/>
                  <a:pt x="4805" y="1999"/>
                </a:cubicBezTo>
                <a:cubicBezTo>
                  <a:pt x="4825" y="1986"/>
                  <a:pt x="4799" y="1953"/>
                  <a:pt x="4779" y="1920"/>
                </a:cubicBezTo>
                <a:cubicBezTo>
                  <a:pt x="4759" y="1888"/>
                  <a:pt x="4746" y="1855"/>
                  <a:pt x="4733" y="1835"/>
                </a:cubicBezTo>
                <a:cubicBezTo>
                  <a:pt x="4726" y="1815"/>
                  <a:pt x="4786" y="1716"/>
                  <a:pt x="4786" y="1716"/>
                </a:cubicBezTo>
                <a:cubicBezTo>
                  <a:pt x="4786" y="1716"/>
                  <a:pt x="4878" y="1789"/>
                  <a:pt x="4891" y="1802"/>
                </a:cubicBezTo>
                <a:cubicBezTo>
                  <a:pt x="4904" y="1815"/>
                  <a:pt x="4937" y="1855"/>
                  <a:pt x="4990" y="1901"/>
                </a:cubicBezTo>
                <a:cubicBezTo>
                  <a:pt x="5005" y="1916"/>
                  <a:pt x="5017" y="1921"/>
                  <a:pt x="5027" y="1921"/>
                </a:cubicBezTo>
                <a:cubicBezTo>
                  <a:pt x="5047" y="1921"/>
                  <a:pt x="5062" y="1901"/>
                  <a:pt x="5088" y="1901"/>
                </a:cubicBezTo>
                <a:cubicBezTo>
                  <a:pt x="5128" y="1901"/>
                  <a:pt x="5207" y="1914"/>
                  <a:pt x="5207" y="1914"/>
                </a:cubicBezTo>
                <a:cubicBezTo>
                  <a:pt x="5213" y="1888"/>
                  <a:pt x="5167" y="1861"/>
                  <a:pt x="5167" y="1848"/>
                </a:cubicBezTo>
                <a:lnTo>
                  <a:pt x="5167" y="1611"/>
                </a:lnTo>
                <a:cubicBezTo>
                  <a:pt x="5167" y="1545"/>
                  <a:pt x="5200" y="1558"/>
                  <a:pt x="5226" y="1539"/>
                </a:cubicBezTo>
                <a:cubicBezTo>
                  <a:pt x="5253" y="1526"/>
                  <a:pt x="5233" y="1486"/>
                  <a:pt x="5207" y="1473"/>
                </a:cubicBezTo>
                <a:cubicBezTo>
                  <a:pt x="5187" y="1460"/>
                  <a:pt x="5121" y="1407"/>
                  <a:pt x="5049" y="1361"/>
                </a:cubicBezTo>
                <a:cubicBezTo>
                  <a:pt x="4983" y="1315"/>
                  <a:pt x="5029" y="1210"/>
                  <a:pt x="5036" y="1177"/>
                </a:cubicBezTo>
                <a:cubicBezTo>
                  <a:pt x="5042" y="1144"/>
                  <a:pt x="5055" y="1065"/>
                  <a:pt x="5049" y="1019"/>
                </a:cubicBezTo>
                <a:cubicBezTo>
                  <a:pt x="5049" y="966"/>
                  <a:pt x="5029" y="953"/>
                  <a:pt x="5029" y="887"/>
                </a:cubicBezTo>
                <a:cubicBezTo>
                  <a:pt x="5029" y="821"/>
                  <a:pt x="5042" y="841"/>
                  <a:pt x="5088" y="788"/>
                </a:cubicBezTo>
                <a:cubicBezTo>
                  <a:pt x="5134" y="742"/>
                  <a:pt x="5226" y="723"/>
                  <a:pt x="5253" y="683"/>
                </a:cubicBezTo>
                <a:cubicBezTo>
                  <a:pt x="5278" y="647"/>
                  <a:pt x="5200" y="643"/>
                  <a:pt x="5152" y="643"/>
                </a:cubicBezTo>
                <a:cubicBezTo>
                  <a:pt x="5138" y="643"/>
                  <a:pt x="5127" y="644"/>
                  <a:pt x="5121" y="644"/>
                </a:cubicBezTo>
                <a:cubicBezTo>
                  <a:pt x="5106" y="644"/>
                  <a:pt x="5075" y="651"/>
                  <a:pt x="5046" y="651"/>
                </a:cubicBezTo>
                <a:cubicBezTo>
                  <a:pt x="5015" y="651"/>
                  <a:pt x="4986" y="642"/>
                  <a:pt x="4983" y="604"/>
                </a:cubicBezTo>
                <a:cubicBezTo>
                  <a:pt x="4970" y="532"/>
                  <a:pt x="5036" y="512"/>
                  <a:pt x="5055" y="486"/>
                </a:cubicBezTo>
                <a:cubicBezTo>
                  <a:pt x="5055" y="486"/>
                  <a:pt x="4917" y="459"/>
                  <a:pt x="4865" y="459"/>
                </a:cubicBezTo>
                <a:cubicBezTo>
                  <a:pt x="4812" y="459"/>
                  <a:pt x="4739" y="466"/>
                  <a:pt x="4687" y="479"/>
                </a:cubicBezTo>
                <a:cubicBezTo>
                  <a:pt x="4634" y="492"/>
                  <a:pt x="4522" y="584"/>
                  <a:pt x="4476" y="630"/>
                </a:cubicBezTo>
                <a:cubicBezTo>
                  <a:pt x="4446" y="661"/>
                  <a:pt x="4399" y="667"/>
                  <a:pt x="4354" y="667"/>
                </a:cubicBezTo>
                <a:cubicBezTo>
                  <a:pt x="4320" y="667"/>
                  <a:pt x="4288" y="663"/>
                  <a:pt x="4266" y="663"/>
                </a:cubicBezTo>
                <a:cubicBezTo>
                  <a:pt x="4213" y="663"/>
                  <a:pt x="4193" y="644"/>
                  <a:pt x="4160" y="617"/>
                </a:cubicBezTo>
                <a:cubicBezTo>
                  <a:pt x="4132" y="594"/>
                  <a:pt x="4104" y="590"/>
                  <a:pt x="4071" y="590"/>
                </a:cubicBezTo>
                <a:cubicBezTo>
                  <a:pt x="4058" y="590"/>
                  <a:pt x="4044" y="591"/>
                  <a:pt x="4029" y="591"/>
                </a:cubicBezTo>
                <a:cubicBezTo>
                  <a:pt x="3976" y="591"/>
                  <a:pt x="4048" y="690"/>
                  <a:pt x="4022" y="716"/>
                </a:cubicBezTo>
                <a:cubicBezTo>
                  <a:pt x="3996" y="749"/>
                  <a:pt x="4042" y="769"/>
                  <a:pt x="4022" y="815"/>
                </a:cubicBezTo>
                <a:cubicBezTo>
                  <a:pt x="4018" y="825"/>
                  <a:pt x="4011" y="828"/>
                  <a:pt x="4003" y="828"/>
                </a:cubicBezTo>
                <a:cubicBezTo>
                  <a:pt x="3972" y="828"/>
                  <a:pt x="3923" y="775"/>
                  <a:pt x="3923" y="775"/>
                </a:cubicBezTo>
                <a:cubicBezTo>
                  <a:pt x="3923" y="775"/>
                  <a:pt x="3627" y="663"/>
                  <a:pt x="3588" y="663"/>
                </a:cubicBezTo>
                <a:cubicBezTo>
                  <a:pt x="3555" y="663"/>
                  <a:pt x="3522" y="690"/>
                  <a:pt x="3496" y="696"/>
                </a:cubicBezTo>
                <a:cubicBezTo>
                  <a:pt x="3490" y="698"/>
                  <a:pt x="3477" y="700"/>
                  <a:pt x="3459" y="700"/>
                </a:cubicBezTo>
                <a:cubicBezTo>
                  <a:pt x="3419" y="700"/>
                  <a:pt x="3355" y="690"/>
                  <a:pt x="3305" y="644"/>
                </a:cubicBezTo>
                <a:cubicBezTo>
                  <a:pt x="3232" y="578"/>
                  <a:pt x="3305" y="558"/>
                  <a:pt x="3305" y="525"/>
                </a:cubicBezTo>
                <a:cubicBezTo>
                  <a:pt x="3305" y="486"/>
                  <a:pt x="3239" y="420"/>
                  <a:pt x="3199" y="407"/>
                </a:cubicBezTo>
                <a:cubicBezTo>
                  <a:pt x="3196" y="405"/>
                  <a:pt x="3193" y="405"/>
                  <a:pt x="3191" y="405"/>
                </a:cubicBezTo>
                <a:cubicBezTo>
                  <a:pt x="3166" y="405"/>
                  <a:pt x="3161" y="457"/>
                  <a:pt x="3107" y="492"/>
                </a:cubicBezTo>
                <a:cubicBezTo>
                  <a:pt x="3095" y="502"/>
                  <a:pt x="3086" y="506"/>
                  <a:pt x="3079" y="506"/>
                </a:cubicBezTo>
                <a:cubicBezTo>
                  <a:pt x="3056" y="506"/>
                  <a:pt x="3052" y="462"/>
                  <a:pt x="3002" y="407"/>
                </a:cubicBezTo>
                <a:cubicBezTo>
                  <a:pt x="2985" y="385"/>
                  <a:pt x="2975" y="377"/>
                  <a:pt x="2969" y="377"/>
                </a:cubicBezTo>
                <a:cubicBezTo>
                  <a:pt x="2953" y="377"/>
                  <a:pt x="2954" y="425"/>
                  <a:pt x="2903" y="453"/>
                </a:cubicBezTo>
                <a:cubicBezTo>
                  <a:pt x="2824" y="499"/>
                  <a:pt x="2837" y="598"/>
                  <a:pt x="2824" y="650"/>
                </a:cubicBezTo>
                <a:cubicBezTo>
                  <a:pt x="2819" y="692"/>
                  <a:pt x="2784" y="697"/>
                  <a:pt x="2771" y="697"/>
                </a:cubicBezTo>
                <a:cubicBezTo>
                  <a:pt x="2767" y="697"/>
                  <a:pt x="2765" y="696"/>
                  <a:pt x="2765" y="696"/>
                </a:cubicBezTo>
                <a:lnTo>
                  <a:pt x="2620" y="624"/>
                </a:lnTo>
                <a:cubicBezTo>
                  <a:pt x="2620" y="624"/>
                  <a:pt x="2508" y="512"/>
                  <a:pt x="2462" y="459"/>
                </a:cubicBezTo>
                <a:cubicBezTo>
                  <a:pt x="2445" y="444"/>
                  <a:pt x="2423" y="439"/>
                  <a:pt x="2400" y="439"/>
                </a:cubicBezTo>
                <a:cubicBezTo>
                  <a:pt x="2356" y="439"/>
                  <a:pt x="2309" y="459"/>
                  <a:pt x="2291" y="459"/>
                </a:cubicBezTo>
                <a:cubicBezTo>
                  <a:pt x="2265" y="459"/>
                  <a:pt x="2206" y="446"/>
                  <a:pt x="2133" y="400"/>
                </a:cubicBezTo>
                <a:cubicBezTo>
                  <a:pt x="2054" y="361"/>
                  <a:pt x="2120" y="255"/>
                  <a:pt x="2133" y="190"/>
                </a:cubicBezTo>
                <a:cubicBezTo>
                  <a:pt x="2140" y="124"/>
                  <a:pt x="2166" y="25"/>
                  <a:pt x="2160" y="5"/>
                </a:cubicBezTo>
                <a:cubicBezTo>
                  <a:pt x="2159" y="2"/>
                  <a:pt x="2157" y="1"/>
                  <a:pt x="2156"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1565;p19">
            <a:extLst>
              <a:ext uri="{FF2B5EF4-FFF2-40B4-BE49-F238E27FC236}">
                <a16:creationId xmlns:a16="http://schemas.microsoft.com/office/drawing/2014/main" id="{220CA60C-38C0-7B7B-4FB1-34F3BC1FB34F}"/>
              </a:ext>
            </a:extLst>
          </p:cNvPr>
          <p:cNvSpPr/>
          <p:nvPr/>
        </p:nvSpPr>
        <p:spPr>
          <a:xfrm>
            <a:off x="4607559" y="3651153"/>
            <a:ext cx="427511" cy="275912"/>
          </a:xfrm>
          <a:custGeom>
            <a:avLst/>
            <a:gdLst/>
            <a:ahLst/>
            <a:cxnLst/>
            <a:rect l="l" t="t" r="r" b="b"/>
            <a:pathLst>
              <a:path w="3917" h="2528" extrusionOk="0">
                <a:moveTo>
                  <a:pt x="2765" y="0"/>
                </a:moveTo>
                <a:cubicBezTo>
                  <a:pt x="2745" y="0"/>
                  <a:pt x="2659" y="27"/>
                  <a:pt x="2574" y="40"/>
                </a:cubicBezTo>
                <a:cubicBezTo>
                  <a:pt x="2488" y="60"/>
                  <a:pt x="2482" y="73"/>
                  <a:pt x="2482" y="73"/>
                </a:cubicBezTo>
                <a:cubicBezTo>
                  <a:pt x="2482" y="73"/>
                  <a:pt x="2423" y="46"/>
                  <a:pt x="2390" y="40"/>
                </a:cubicBezTo>
                <a:cubicBezTo>
                  <a:pt x="2363" y="40"/>
                  <a:pt x="2258" y="125"/>
                  <a:pt x="2238" y="139"/>
                </a:cubicBezTo>
                <a:cubicBezTo>
                  <a:pt x="2219" y="158"/>
                  <a:pt x="2166" y="185"/>
                  <a:pt x="2166" y="185"/>
                </a:cubicBezTo>
                <a:lnTo>
                  <a:pt x="2001" y="185"/>
                </a:lnTo>
                <a:cubicBezTo>
                  <a:pt x="1999" y="185"/>
                  <a:pt x="1997" y="184"/>
                  <a:pt x="1995" y="184"/>
                </a:cubicBezTo>
                <a:cubicBezTo>
                  <a:pt x="1890" y="184"/>
                  <a:pt x="1903" y="344"/>
                  <a:pt x="1903" y="395"/>
                </a:cubicBezTo>
                <a:lnTo>
                  <a:pt x="1903" y="533"/>
                </a:lnTo>
                <a:cubicBezTo>
                  <a:pt x="1903" y="566"/>
                  <a:pt x="1817" y="553"/>
                  <a:pt x="1764" y="560"/>
                </a:cubicBezTo>
                <a:cubicBezTo>
                  <a:pt x="1763" y="560"/>
                  <a:pt x="1761" y="560"/>
                  <a:pt x="1760" y="560"/>
                </a:cubicBezTo>
                <a:cubicBezTo>
                  <a:pt x="1704" y="560"/>
                  <a:pt x="1559" y="448"/>
                  <a:pt x="1501" y="435"/>
                </a:cubicBezTo>
                <a:cubicBezTo>
                  <a:pt x="1481" y="428"/>
                  <a:pt x="1460" y="426"/>
                  <a:pt x="1441" y="426"/>
                </a:cubicBezTo>
                <a:cubicBezTo>
                  <a:pt x="1402" y="426"/>
                  <a:pt x="1370" y="435"/>
                  <a:pt x="1370" y="435"/>
                </a:cubicBezTo>
                <a:cubicBezTo>
                  <a:pt x="1370" y="435"/>
                  <a:pt x="1350" y="422"/>
                  <a:pt x="1297" y="376"/>
                </a:cubicBezTo>
                <a:cubicBezTo>
                  <a:pt x="1271" y="353"/>
                  <a:pt x="1229" y="350"/>
                  <a:pt x="1188" y="350"/>
                </a:cubicBezTo>
                <a:cubicBezTo>
                  <a:pt x="1168" y="350"/>
                  <a:pt x="1148" y="351"/>
                  <a:pt x="1131" y="351"/>
                </a:cubicBezTo>
                <a:cubicBezTo>
                  <a:pt x="1119" y="351"/>
                  <a:pt x="1109" y="350"/>
                  <a:pt x="1100" y="349"/>
                </a:cubicBezTo>
                <a:cubicBezTo>
                  <a:pt x="1089" y="348"/>
                  <a:pt x="1077" y="347"/>
                  <a:pt x="1064" y="347"/>
                </a:cubicBezTo>
                <a:cubicBezTo>
                  <a:pt x="1031" y="347"/>
                  <a:pt x="997" y="351"/>
                  <a:pt x="977" y="351"/>
                </a:cubicBezTo>
                <a:cubicBezTo>
                  <a:pt x="970" y="351"/>
                  <a:pt x="964" y="351"/>
                  <a:pt x="961" y="349"/>
                </a:cubicBezTo>
                <a:cubicBezTo>
                  <a:pt x="942" y="343"/>
                  <a:pt x="836" y="283"/>
                  <a:pt x="797" y="231"/>
                </a:cubicBezTo>
                <a:cubicBezTo>
                  <a:pt x="786" y="218"/>
                  <a:pt x="772" y="214"/>
                  <a:pt x="757" y="214"/>
                </a:cubicBezTo>
                <a:cubicBezTo>
                  <a:pt x="722" y="214"/>
                  <a:pt x="681" y="235"/>
                  <a:pt x="651" y="235"/>
                </a:cubicBezTo>
                <a:cubicBezTo>
                  <a:pt x="644" y="235"/>
                  <a:pt x="638" y="233"/>
                  <a:pt x="632" y="231"/>
                </a:cubicBezTo>
                <a:cubicBezTo>
                  <a:pt x="629" y="230"/>
                  <a:pt x="626" y="229"/>
                  <a:pt x="623" y="229"/>
                </a:cubicBezTo>
                <a:cubicBezTo>
                  <a:pt x="594" y="229"/>
                  <a:pt x="567" y="283"/>
                  <a:pt x="567" y="283"/>
                </a:cubicBezTo>
                <a:cubicBezTo>
                  <a:pt x="567" y="283"/>
                  <a:pt x="461" y="270"/>
                  <a:pt x="448" y="218"/>
                </a:cubicBezTo>
                <a:cubicBezTo>
                  <a:pt x="436" y="188"/>
                  <a:pt x="404" y="183"/>
                  <a:pt x="375" y="183"/>
                </a:cubicBezTo>
                <a:cubicBezTo>
                  <a:pt x="358" y="183"/>
                  <a:pt x="342" y="185"/>
                  <a:pt x="330" y="185"/>
                </a:cubicBezTo>
                <a:cubicBezTo>
                  <a:pt x="310" y="185"/>
                  <a:pt x="238" y="211"/>
                  <a:pt x="178" y="231"/>
                </a:cubicBezTo>
                <a:cubicBezTo>
                  <a:pt x="185" y="250"/>
                  <a:pt x="185" y="270"/>
                  <a:pt x="178" y="290"/>
                </a:cubicBezTo>
                <a:cubicBezTo>
                  <a:pt x="172" y="428"/>
                  <a:pt x="185" y="553"/>
                  <a:pt x="159" y="672"/>
                </a:cubicBezTo>
                <a:cubicBezTo>
                  <a:pt x="126" y="784"/>
                  <a:pt x="80" y="856"/>
                  <a:pt x="60" y="863"/>
                </a:cubicBezTo>
                <a:cubicBezTo>
                  <a:pt x="60" y="863"/>
                  <a:pt x="53" y="869"/>
                  <a:pt x="53" y="869"/>
                </a:cubicBezTo>
                <a:cubicBezTo>
                  <a:pt x="47" y="869"/>
                  <a:pt x="40" y="876"/>
                  <a:pt x="27" y="876"/>
                </a:cubicBezTo>
                <a:cubicBezTo>
                  <a:pt x="27" y="882"/>
                  <a:pt x="20" y="882"/>
                  <a:pt x="14" y="889"/>
                </a:cubicBezTo>
                <a:cubicBezTo>
                  <a:pt x="7" y="889"/>
                  <a:pt x="7" y="889"/>
                  <a:pt x="1" y="895"/>
                </a:cubicBezTo>
                <a:cubicBezTo>
                  <a:pt x="119" y="895"/>
                  <a:pt x="323" y="895"/>
                  <a:pt x="356" y="889"/>
                </a:cubicBezTo>
                <a:cubicBezTo>
                  <a:pt x="365" y="889"/>
                  <a:pt x="390" y="889"/>
                  <a:pt x="425" y="889"/>
                </a:cubicBezTo>
                <a:cubicBezTo>
                  <a:pt x="548" y="889"/>
                  <a:pt x="796" y="893"/>
                  <a:pt x="909" y="928"/>
                </a:cubicBezTo>
                <a:cubicBezTo>
                  <a:pt x="1054" y="981"/>
                  <a:pt x="1238" y="1080"/>
                  <a:pt x="1304" y="1106"/>
                </a:cubicBezTo>
                <a:cubicBezTo>
                  <a:pt x="1370" y="1132"/>
                  <a:pt x="1620" y="1172"/>
                  <a:pt x="1620" y="1172"/>
                </a:cubicBezTo>
                <a:cubicBezTo>
                  <a:pt x="1620" y="1172"/>
                  <a:pt x="1692" y="1185"/>
                  <a:pt x="1705" y="1225"/>
                </a:cubicBezTo>
                <a:cubicBezTo>
                  <a:pt x="1712" y="1257"/>
                  <a:pt x="2179" y="1606"/>
                  <a:pt x="2232" y="1685"/>
                </a:cubicBezTo>
                <a:cubicBezTo>
                  <a:pt x="2291" y="1764"/>
                  <a:pt x="2462" y="1856"/>
                  <a:pt x="2534" y="1856"/>
                </a:cubicBezTo>
                <a:cubicBezTo>
                  <a:pt x="2607" y="1856"/>
                  <a:pt x="2837" y="1823"/>
                  <a:pt x="2857" y="1823"/>
                </a:cubicBezTo>
                <a:cubicBezTo>
                  <a:pt x="2866" y="1823"/>
                  <a:pt x="2903" y="1815"/>
                  <a:pt x="2938" y="1815"/>
                </a:cubicBezTo>
                <a:cubicBezTo>
                  <a:pt x="2982" y="1815"/>
                  <a:pt x="3022" y="1829"/>
                  <a:pt x="2989" y="1896"/>
                </a:cubicBezTo>
                <a:cubicBezTo>
                  <a:pt x="2936" y="2008"/>
                  <a:pt x="2857" y="2027"/>
                  <a:pt x="2837" y="2047"/>
                </a:cubicBezTo>
                <a:cubicBezTo>
                  <a:pt x="2817" y="2067"/>
                  <a:pt x="2844" y="2120"/>
                  <a:pt x="2817" y="2179"/>
                </a:cubicBezTo>
                <a:cubicBezTo>
                  <a:pt x="2791" y="2238"/>
                  <a:pt x="2719" y="2317"/>
                  <a:pt x="2706" y="2343"/>
                </a:cubicBezTo>
                <a:cubicBezTo>
                  <a:pt x="2700" y="2353"/>
                  <a:pt x="2692" y="2355"/>
                  <a:pt x="2684" y="2355"/>
                </a:cubicBezTo>
                <a:cubicBezTo>
                  <a:pt x="2675" y="2355"/>
                  <a:pt x="2666" y="2351"/>
                  <a:pt x="2664" y="2351"/>
                </a:cubicBezTo>
                <a:cubicBezTo>
                  <a:pt x="2661" y="2351"/>
                  <a:pt x="2666" y="2356"/>
                  <a:pt x="2686" y="2376"/>
                </a:cubicBezTo>
                <a:cubicBezTo>
                  <a:pt x="2699" y="2390"/>
                  <a:pt x="2712" y="2394"/>
                  <a:pt x="2725" y="2394"/>
                </a:cubicBezTo>
                <a:cubicBezTo>
                  <a:pt x="2751" y="2394"/>
                  <a:pt x="2774" y="2374"/>
                  <a:pt x="2786" y="2374"/>
                </a:cubicBezTo>
                <a:cubicBezTo>
                  <a:pt x="2788" y="2374"/>
                  <a:pt x="2790" y="2375"/>
                  <a:pt x="2791" y="2376"/>
                </a:cubicBezTo>
                <a:cubicBezTo>
                  <a:pt x="2796" y="2380"/>
                  <a:pt x="2804" y="2381"/>
                  <a:pt x="2813" y="2381"/>
                </a:cubicBezTo>
                <a:cubicBezTo>
                  <a:pt x="2840" y="2381"/>
                  <a:pt x="2877" y="2370"/>
                  <a:pt x="2877" y="2370"/>
                </a:cubicBezTo>
                <a:cubicBezTo>
                  <a:pt x="2877" y="2370"/>
                  <a:pt x="2903" y="2403"/>
                  <a:pt x="2923" y="2435"/>
                </a:cubicBezTo>
                <a:cubicBezTo>
                  <a:pt x="2923" y="2442"/>
                  <a:pt x="2942" y="2475"/>
                  <a:pt x="2969" y="2528"/>
                </a:cubicBezTo>
                <a:cubicBezTo>
                  <a:pt x="3100" y="2363"/>
                  <a:pt x="3272" y="2185"/>
                  <a:pt x="3370" y="2106"/>
                </a:cubicBezTo>
                <a:cubicBezTo>
                  <a:pt x="3377" y="2100"/>
                  <a:pt x="3383" y="2093"/>
                  <a:pt x="3390" y="2087"/>
                </a:cubicBezTo>
                <a:cubicBezTo>
                  <a:pt x="3390" y="2087"/>
                  <a:pt x="3397" y="2080"/>
                  <a:pt x="3403" y="2073"/>
                </a:cubicBezTo>
                <a:cubicBezTo>
                  <a:pt x="3528" y="1988"/>
                  <a:pt x="3752" y="1804"/>
                  <a:pt x="3759" y="1712"/>
                </a:cubicBezTo>
                <a:cubicBezTo>
                  <a:pt x="3772" y="1626"/>
                  <a:pt x="3798" y="1290"/>
                  <a:pt x="3831" y="1211"/>
                </a:cubicBezTo>
                <a:cubicBezTo>
                  <a:pt x="3864" y="1132"/>
                  <a:pt x="3877" y="1067"/>
                  <a:pt x="3877" y="1067"/>
                </a:cubicBezTo>
                <a:cubicBezTo>
                  <a:pt x="3877" y="1067"/>
                  <a:pt x="3798" y="948"/>
                  <a:pt x="3791" y="922"/>
                </a:cubicBezTo>
                <a:cubicBezTo>
                  <a:pt x="3778" y="895"/>
                  <a:pt x="3759" y="764"/>
                  <a:pt x="3759" y="737"/>
                </a:cubicBezTo>
                <a:cubicBezTo>
                  <a:pt x="3759" y="718"/>
                  <a:pt x="3759" y="533"/>
                  <a:pt x="3759" y="481"/>
                </a:cubicBezTo>
                <a:cubicBezTo>
                  <a:pt x="3765" y="435"/>
                  <a:pt x="3917" y="204"/>
                  <a:pt x="3917" y="204"/>
                </a:cubicBezTo>
                <a:cubicBezTo>
                  <a:pt x="3917" y="204"/>
                  <a:pt x="3884" y="171"/>
                  <a:pt x="3844" y="132"/>
                </a:cubicBezTo>
                <a:cubicBezTo>
                  <a:pt x="3818" y="106"/>
                  <a:pt x="3785" y="66"/>
                  <a:pt x="3772" y="33"/>
                </a:cubicBezTo>
                <a:cubicBezTo>
                  <a:pt x="3669" y="14"/>
                  <a:pt x="3581" y="8"/>
                  <a:pt x="3510" y="8"/>
                </a:cubicBezTo>
                <a:cubicBezTo>
                  <a:pt x="3408" y="8"/>
                  <a:pt x="3341" y="22"/>
                  <a:pt x="3318" y="33"/>
                </a:cubicBezTo>
                <a:cubicBezTo>
                  <a:pt x="3272" y="53"/>
                  <a:pt x="3179" y="132"/>
                  <a:pt x="3127" y="171"/>
                </a:cubicBezTo>
                <a:cubicBezTo>
                  <a:pt x="3108" y="182"/>
                  <a:pt x="3092" y="186"/>
                  <a:pt x="3079" y="186"/>
                </a:cubicBezTo>
                <a:cubicBezTo>
                  <a:pt x="3051" y="186"/>
                  <a:pt x="3033" y="169"/>
                  <a:pt x="3015" y="165"/>
                </a:cubicBezTo>
                <a:cubicBezTo>
                  <a:pt x="2989" y="158"/>
                  <a:pt x="2962" y="125"/>
                  <a:pt x="2923" y="73"/>
                </a:cubicBezTo>
                <a:cubicBezTo>
                  <a:pt x="2883" y="20"/>
                  <a:pt x="2785" y="0"/>
                  <a:pt x="2765"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566;p19">
            <a:extLst>
              <a:ext uri="{FF2B5EF4-FFF2-40B4-BE49-F238E27FC236}">
                <a16:creationId xmlns:a16="http://schemas.microsoft.com/office/drawing/2014/main" id="{BAFE1603-F8EF-F746-86A2-35BA74BB7B41}"/>
              </a:ext>
            </a:extLst>
          </p:cNvPr>
          <p:cNvSpPr/>
          <p:nvPr/>
        </p:nvSpPr>
        <p:spPr>
          <a:xfrm>
            <a:off x="5042817" y="1637041"/>
            <a:ext cx="510132" cy="745662"/>
          </a:xfrm>
          <a:custGeom>
            <a:avLst/>
            <a:gdLst/>
            <a:ahLst/>
            <a:cxnLst/>
            <a:rect l="l" t="t" r="r" b="b"/>
            <a:pathLst>
              <a:path w="4674" h="6832" extrusionOk="0">
                <a:moveTo>
                  <a:pt x="1541" y="0"/>
                </a:moveTo>
                <a:cubicBezTo>
                  <a:pt x="1548" y="132"/>
                  <a:pt x="1548" y="310"/>
                  <a:pt x="1541" y="402"/>
                </a:cubicBezTo>
                <a:cubicBezTo>
                  <a:pt x="1521" y="573"/>
                  <a:pt x="1429" y="909"/>
                  <a:pt x="1376" y="1014"/>
                </a:cubicBezTo>
                <a:cubicBezTo>
                  <a:pt x="1317" y="1119"/>
                  <a:pt x="1218" y="1244"/>
                  <a:pt x="1199" y="1336"/>
                </a:cubicBezTo>
                <a:cubicBezTo>
                  <a:pt x="1172" y="1428"/>
                  <a:pt x="1172" y="1540"/>
                  <a:pt x="1146" y="1606"/>
                </a:cubicBezTo>
                <a:cubicBezTo>
                  <a:pt x="1126" y="1672"/>
                  <a:pt x="1100" y="1725"/>
                  <a:pt x="1041" y="1810"/>
                </a:cubicBezTo>
                <a:cubicBezTo>
                  <a:pt x="975" y="1896"/>
                  <a:pt x="896" y="1968"/>
                  <a:pt x="876" y="2021"/>
                </a:cubicBezTo>
                <a:cubicBezTo>
                  <a:pt x="856" y="2073"/>
                  <a:pt x="883" y="2100"/>
                  <a:pt x="824" y="2185"/>
                </a:cubicBezTo>
                <a:cubicBezTo>
                  <a:pt x="771" y="2271"/>
                  <a:pt x="758" y="2304"/>
                  <a:pt x="692" y="2389"/>
                </a:cubicBezTo>
                <a:cubicBezTo>
                  <a:pt x="659" y="2429"/>
                  <a:pt x="633" y="2475"/>
                  <a:pt x="600" y="2521"/>
                </a:cubicBezTo>
                <a:cubicBezTo>
                  <a:pt x="560" y="2574"/>
                  <a:pt x="514" y="2626"/>
                  <a:pt x="462" y="2659"/>
                </a:cubicBezTo>
                <a:cubicBezTo>
                  <a:pt x="356" y="2725"/>
                  <a:pt x="238" y="2758"/>
                  <a:pt x="198" y="2804"/>
                </a:cubicBezTo>
                <a:cubicBezTo>
                  <a:pt x="152" y="2843"/>
                  <a:pt x="119" y="2830"/>
                  <a:pt x="54" y="2936"/>
                </a:cubicBezTo>
                <a:cubicBezTo>
                  <a:pt x="34" y="2962"/>
                  <a:pt x="21" y="2982"/>
                  <a:pt x="1" y="2995"/>
                </a:cubicBezTo>
                <a:lnTo>
                  <a:pt x="60" y="3133"/>
                </a:lnTo>
                <a:cubicBezTo>
                  <a:pt x="60" y="3133"/>
                  <a:pt x="107" y="3130"/>
                  <a:pt x="154" y="3130"/>
                </a:cubicBezTo>
                <a:cubicBezTo>
                  <a:pt x="177" y="3130"/>
                  <a:pt x="201" y="3131"/>
                  <a:pt x="218" y="3133"/>
                </a:cubicBezTo>
                <a:cubicBezTo>
                  <a:pt x="220" y="3133"/>
                  <a:pt x="222" y="3133"/>
                  <a:pt x="224" y="3133"/>
                </a:cubicBezTo>
                <a:cubicBezTo>
                  <a:pt x="252" y="3133"/>
                  <a:pt x="274" y="3105"/>
                  <a:pt x="302" y="3105"/>
                </a:cubicBezTo>
                <a:cubicBezTo>
                  <a:pt x="315" y="3105"/>
                  <a:pt x="331" y="3112"/>
                  <a:pt x="350" y="3133"/>
                </a:cubicBezTo>
                <a:cubicBezTo>
                  <a:pt x="409" y="3192"/>
                  <a:pt x="527" y="3271"/>
                  <a:pt x="554" y="3317"/>
                </a:cubicBezTo>
                <a:cubicBezTo>
                  <a:pt x="587" y="3370"/>
                  <a:pt x="652" y="3482"/>
                  <a:pt x="659" y="3567"/>
                </a:cubicBezTo>
                <a:cubicBezTo>
                  <a:pt x="666" y="3646"/>
                  <a:pt x="652" y="3864"/>
                  <a:pt x="659" y="3923"/>
                </a:cubicBezTo>
                <a:cubicBezTo>
                  <a:pt x="666" y="3989"/>
                  <a:pt x="659" y="4133"/>
                  <a:pt x="659" y="4133"/>
                </a:cubicBezTo>
                <a:cubicBezTo>
                  <a:pt x="659" y="4133"/>
                  <a:pt x="626" y="4449"/>
                  <a:pt x="567" y="4489"/>
                </a:cubicBezTo>
                <a:cubicBezTo>
                  <a:pt x="514" y="4535"/>
                  <a:pt x="376" y="4587"/>
                  <a:pt x="409" y="4620"/>
                </a:cubicBezTo>
                <a:cubicBezTo>
                  <a:pt x="442" y="4643"/>
                  <a:pt x="476" y="4669"/>
                  <a:pt x="517" y="4669"/>
                </a:cubicBezTo>
                <a:cubicBezTo>
                  <a:pt x="524" y="4669"/>
                  <a:pt x="532" y="4669"/>
                  <a:pt x="541" y="4666"/>
                </a:cubicBezTo>
                <a:cubicBezTo>
                  <a:pt x="568" y="4659"/>
                  <a:pt x="584" y="4641"/>
                  <a:pt x="592" y="4641"/>
                </a:cubicBezTo>
                <a:cubicBezTo>
                  <a:pt x="598" y="4641"/>
                  <a:pt x="600" y="4649"/>
                  <a:pt x="600" y="4673"/>
                </a:cubicBezTo>
                <a:cubicBezTo>
                  <a:pt x="600" y="4726"/>
                  <a:pt x="600" y="4765"/>
                  <a:pt x="633" y="4824"/>
                </a:cubicBezTo>
                <a:cubicBezTo>
                  <a:pt x="659" y="4890"/>
                  <a:pt x="758" y="4976"/>
                  <a:pt x="778" y="5009"/>
                </a:cubicBezTo>
                <a:cubicBezTo>
                  <a:pt x="796" y="5046"/>
                  <a:pt x="880" y="5201"/>
                  <a:pt x="905" y="5201"/>
                </a:cubicBezTo>
                <a:cubicBezTo>
                  <a:pt x="907" y="5201"/>
                  <a:pt x="908" y="5201"/>
                  <a:pt x="909" y="5200"/>
                </a:cubicBezTo>
                <a:cubicBezTo>
                  <a:pt x="929" y="5180"/>
                  <a:pt x="1001" y="5101"/>
                  <a:pt x="1080" y="5081"/>
                </a:cubicBezTo>
                <a:cubicBezTo>
                  <a:pt x="1118" y="5072"/>
                  <a:pt x="1156" y="5065"/>
                  <a:pt x="1190" y="5065"/>
                </a:cubicBezTo>
                <a:cubicBezTo>
                  <a:pt x="1227" y="5065"/>
                  <a:pt x="1257" y="5073"/>
                  <a:pt x="1271" y="5094"/>
                </a:cubicBezTo>
                <a:cubicBezTo>
                  <a:pt x="1297" y="5140"/>
                  <a:pt x="1317" y="5232"/>
                  <a:pt x="1324" y="5311"/>
                </a:cubicBezTo>
                <a:cubicBezTo>
                  <a:pt x="1330" y="5384"/>
                  <a:pt x="1297" y="5483"/>
                  <a:pt x="1278" y="5483"/>
                </a:cubicBezTo>
                <a:cubicBezTo>
                  <a:pt x="1265" y="5483"/>
                  <a:pt x="1243" y="5474"/>
                  <a:pt x="1216" y="5474"/>
                </a:cubicBezTo>
                <a:cubicBezTo>
                  <a:pt x="1202" y="5474"/>
                  <a:pt x="1188" y="5476"/>
                  <a:pt x="1172" y="5483"/>
                </a:cubicBezTo>
                <a:cubicBezTo>
                  <a:pt x="1133" y="5509"/>
                  <a:pt x="1107" y="5476"/>
                  <a:pt x="1080" y="5542"/>
                </a:cubicBezTo>
                <a:cubicBezTo>
                  <a:pt x="1061" y="5608"/>
                  <a:pt x="1067" y="5647"/>
                  <a:pt x="1034" y="5713"/>
                </a:cubicBezTo>
                <a:cubicBezTo>
                  <a:pt x="995" y="5779"/>
                  <a:pt x="975" y="5831"/>
                  <a:pt x="935" y="5891"/>
                </a:cubicBezTo>
                <a:cubicBezTo>
                  <a:pt x="935" y="5891"/>
                  <a:pt x="942" y="5937"/>
                  <a:pt x="962" y="5956"/>
                </a:cubicBezTo>
                <a:cubicBezTo>
                  <a:pt x="988" y="5983"/>
                  <a:pt x="1014" y="5956"/>
                  <a:pt x="1028" y="6009"/>
                </a:cubicBezTo>
                <a:cubicBezTo>
                  <a:pt x="1047" y="6062"/>
                  <a:pt x="1034" y="6108"/>
                  <a:pt x="1061" y="6134"/>
                </a:cubicBezTo>
                <a:cubicBezTo>
                  <a:pt x="1087" y="6160"/>
                  <a:pt x="1166" y="6180"/>
                  <a:pt x="1192" y="6193"/>
                </a:cubicBezTo>
                <a:cubicBezTo>
                  <a:pt x="1195" y="6195"/>
                  <a:pt x="1198" y="6196"/>
                  <a:pt x="1201" y="6196"/>
                </a:cubicBezTo>
                <a:cubicBezTo>
                  <a:pt x="1210" y="6196"/>
                  <a:pt x="1219" y="6192"/>
                  <a:pt x="1228" y="6192"/>
                </a:cubicBezTo>
                <a:cubicBezTo>
                  <a:pt x="1242" y="6192"/>
                  <a:pt x="1255" y="6200"/>
                  <a:pt x="1265" y="6239"/>
                </a:cubicBezTo>
                <a:cubicBezTo>
                  <a:pt x="1284" y="6312"/>
                  <a:pt x="1297" y="6332"/>
                  <a:pt x="1297" y="6345"/>
                </a:cubicBezTo>
                <a:cubicBezTo>
                  <a:pt x="1291" y="6358"/>
                  <a:pt x="1212" y="6411"/>
                  <a:pt x="1212" y="6443"/>
                </a:cubicBezTo>
                <a:cubicBezTo>
                  <a:pt x="1212" y="6476"/>
                  <a:pt x="1284" y="6522"/>
                  <a:pt x="1291" y="6529"/>
                </a:cubicBezTo>
                <a:cubicBezTo>
                  <a:pt x="1304" y="6529"/>
                  <a:pt x="1330" y="6542"/>
                  <a:pt x="1344" y="6588"/>
                </a:cubicBezTo>
                <a:cubicBezTo>
                  <a:pt x="1357" y="6628"/>
                  <a:pt x="1357" y="6694"/>
                  <a:pt x="1383" y="6733"/>
                </a:cubicBezTo>
                <a:cubicBezTo>
                  <a:pt x="1409" y="6772"/>
                  <a:pt x="1455" y="6812"/>
                  <a:pt x="1469" y="6812"/>
                </a:cubicBezTo>
                <a:cubicBezTo>
                  <a:pt x="1482" y="6812"/>
                  <a:pt x="1692" y="6832"/>
                  <a:pt x="1692" y="6832"/>
                </a:cubicBezTo>
                <a:cubicBezTo>
                  <a:pt x="1692" y="6832"/>
                  <a:pt x="1719" y="6799"/>
                  <a:pt x="1719" y="6740"/>
                </a:cubicBezTo>
                <a:cubicBezTo>
                  <a:pt x="1725" y="6680"/>
                  <a:pt x="1738" y="6503"/>
                  <a:pt x="1745" y="6496"/>
                </a:cubicBezTo>
                <a:cubicBezTo>
                  <a:pt x="1752" y="6483"/>
                  <a:pt x="1798" y="6450"/>
                  <a:pt x="1791" y="6417"/>
                </a:cubicBezTo>
                <a:cubicBezTo>
                  <a:pt x="1784" y="6391"/>
                  <a:pt x="1752" y="6292"/>
                  <a:pt x="1752" y="6279"/>
                </a:cubicBezTo>
                <a:cubicBezTo>
                  <a:pt x="1752" y="6266"/>
                  <a:pt x="1765" y="6206"/>
                  <a:pt x="1752" y="6180"/>
                </a:cubicBezTo>
                <a:cubicBezTo>
                  <a:pt x="1732" y="6147"/>
                  <a:pt x="1679" y="6042"/>
                  <a:pt x="1679" y="6042"/>
                </a:cubicBezTo>
                <a:cubicBezTo>
                  <a:pt x="1679" y="6042"/>
                  <a:pt x="1659" y="5950"/>
                  <a:pt x="1659" y="5891"/>
                </a:cubicBezTo>
                <a:cubicBezTo>
                  <a:pt x="1659" y="5831"/>
                  <a:pt x="1686" y="5792"/>
                  <a:pt x="1725" y="5759"/>
                </a:cubicBezTo>
                <a:cubicBezTo>
                  <a:pt x="1758" y="5726"/>
                  <a:pt x="1804" y="5706"/>
                  <a:pt x="1824" y="5627"/>
                </a:cubicBezTo>
                <a:cubicBezTo>
                  <a:pt x="1844" y="5548"/>
                  <a:pt x="1942" y="5397"/>
                  <a:pt x="1962" y="5311"/>
                </a:cubicBezTo>
                <a:cubicBezTo>
                  <a:pt x="1982" y="5226"/>
                  <a:pt x="1988" y="5180"/>
                  <a:pt x="1988" y="5127"/>
                </a:cubicBezTo>
                <a:cubicBezTo>
                  <a:pt x="1988" y="5074"/>
                  <a:pt x="2035" y="5015"/>
                  <a:pt x="2067" y="4982"/>
                </a:cubicBezTo>
                <a:cubicBezTo>
                  <a:pt x="2094" y="4956"/>
                  <a:pt x="2153" y="4910"/>
                  <a:pt x="2199" y="4877"/>
                </a:cubicBezTo>
                <a:cubicBezTo>
                  <a:pt x="2219" y="4864"/>
                  <a:pt x="2232" y="4851"/>
                  <a:pt x="2239" y="4851"/>
                </a:cubicBezTo>
                <a:cubicBezTo>
                  <a:pt x="2252" y="4844"/>
                  <a:pt x="2469" y="4791"/>
                  <a:pt x="2568" y="4732"/>
                </a:cubicBezTo>
                <a:cubicBezTo>
                  <a:pt x="2660" y="4680"/>
                  <a:pt x="2765" y="4548"/>
                  <a:pt x="2831" y="4515"/>
                </a:cubicBezTo>
                <a:cubicBezTo>
                  <a:pt x="2897" y="4476"/>
                  <a:pt x="3002" y="4423"/>
                  <a:pt x="3028" y="4377"/>
                </a:cubicBezTo>
                <a:cubicBezTo>
                  <a:pt x="3061" y="4331"/>
                  <a:pt x="3055" y="4298"/>
                  <a:pt x="3120" y="4278"/>
                </a:cubicBezTo>
                <a:cubicBezTo>
                  <a:pt x="3169" y="4261"/>
                  <a:pt x="3240" y="4249"/>
                  <a:pt x="3285" y="4249"/>
                </a:cubicBezTo>
                <a:cubicBezTo>
                  <a:pt x="3307" y="4249"/>
                  <a:pt x="3322" y="4252"/>
                  <a:pt x="3325" y="4258"/>
                </a:cubicBezTo>
                <a:cubicBezTo>
                  <a:pt x="3338" y="4278"/>
                  <a:pt x="3371" y="4311"/>
                  <a:pt x="3371" y="4318"/>
                </a:cubicBezTo>
                <a:cubicBezTo>
                  <a:pt x="3376" y="4323"/>
                  <a:pt x="3428" y="4358"/>
                  <a:pt x="3489" y="4358"/>
                </a:cubicBezTo>
                <a:cubicBezTo>
                  <a:pt x="3504" y="4358"/>
                  <a:pt x="3520" y="4356"/>
                  <a:pt x="3535" y="4351"/>
                </a:cubicBezTo>
                <a:cubicBezTo>
                  <a:pt x="3608" y="4318"/>
                  <a:pt x="3660" y="4272"/>
                  <a:pt x="3706" y="4265"/>
                </a:cubicBezTo>
                <a:cubicBezTo>
                  <a:pt x="3729" y="4265"/>
                  <a:pt x="3762" y="4276"/>
                  <a:pt x="3793" y="4276"/>
                </a:cubicBezTo>
                <a:cubicBezTo>
                  <a:pt x="3814" y="4276"/>
                  <a:pt x="3835" y="4271"/>
                  <a:pt x="3851" y="4252"/>
                </a:cubicBezTo>
                <a:cubicBezTo>
                  <a:pt x="3884" y="4206"/>
                  <a:pt x="3930" y="4160"/>
                  <a:pt x="3937" y="4114"/>
                </a:cubicBezTo>
                <a:cubicBezTo>
                  <a:pt x="3950" y="4074"/>
                  <a:pt x="3976" y="4002"/>
                  <a:pt x="3963" y="3969"/>
                </a:cubicBezTo>
                <a:cubicBezTo>
                  <a:pt x="3956" y="3936"/>
                  <a:pt x="3937" y="3896"/>
                  <a:pt x="3897" y="3883"/>
                </a:cubicBezTo>
                <a:cubicBezTo>
                  <a:pt x="3858" y="3877"/>
                  <a:pt x="3818" y="3857"/>
                  <a:pt x="3798" y="3844"/>
                </a:cubicBezTo>
                <a:cubicBezTo>
                  <a:pt x="3785" y="3831"/>
                  <a:pt x="3726" y="3824"/>
                  <a:pt x="3726" y="3778"/>
                </a:cubicBezTo>
                <a:cubicBezTo>
                  <a:pt x="3726" y="3725"/>
                  <a:pt x="3706" y="3462"/>
                  <a:pt x="3739" y="3409"/>
                </a:cubicBezTo>
                <a:cubicBezTo>
                  <a:pt x="3779" y="3357"/>
                  <a:pt x="3844" y="3324"/>
                  <a:pt x="3871" y="3298"/>
                </a:cubicBezTo>
                <a:cubicBezTo>
                  <a:pt x="3904" y="3265"/>
                  <a:pt x="3930" y="3238"/>
                  <a:pt x="3930" y="3199"/>
                </a:cubicBezTo>
                <a:cubicBezTo>
                  <a:pt x="3930" y="3159"/>
                  <a:pt x="3917" y="3067"/>
                  <a:pt x="3891" y="3021"/>
                </a:cubicBezTo>
                <a:cubicBezTo>
                  <a:pt x="3864" y="2975"/>
                  <a:pt x="3825" y="2916"/>
                  <a:pt x="3818" y="2876"/>
                </a:cubicBezTo>
                <a:cubicBezTo>
                  <a:pt x="3812" y="2843"/>
                  <a:pt x="3798" y="2784"/>
                  <a:pt x="3831" y="2732"/>
                </a:cubicBezTo>
                <a:cubicBezTo>
                  <a:pt x="3871" y="2679"/>
                  <a:pt x="3877" y="2666"/>
                  <a:pt x="3884" y="2633"/>
                </a:cubicBezTo>
                <a:cubicBezTo>
                  <a:pt x="3884" y="2606"/>
                  <a:pt x="3825" y="2554"/>
                  <a:pt x="3818" y="2508"/>
                </a:cubicBezTo>
                <a:cubicBezTo>
                  <a:pt x="3805" y="2462"/>
                  <a:pt x="3798" y="2449"/>
                  <a:pt x="3798" y="2449"/>
                </a:cubicBezTo>
                <a:cubicBezTo>
                  <a:pt x="3798" y="2449"/>
                  <a:pt x="3884" y="2350"/>
                  <a:pt x="3923" y="2291"/>
                </a:cubicBezTo>
                <a:cubicBezTo>
                  <a:pt x="3969" y="2231"/>
                  <a:pt x="4009" y="2166"/>
                  <a:pt x="4009" y="2119"/>
                </a:cubicBezTo>
                <a:cubicBezTo>
                  <a:pt x="4009" y="2073"/>
                  <a:pt x="3956" y="2060"/>
                  <a:pt x="4009" y="1981"/>
                </a:cubicBezTo>
                <a:cubicBezTo>
                  <a:pt x="4068" y="1909"/>
                  <a:pt x="4141" y="1843"/>
                  <a:pt x="4141" y="1843"/>
                </a:cubicBezTo>
                <a:cubicBezTo>
                  <a:pt x="4141" y="1843"/>
                  <a:pt x="4272" y="1830"/>
                  <a:pt x="4345" y="1777"/>
                </a:cubicBezTo>
                <a:cubicBezTo>
                  <a:pt x="4410" y="1725"/>
                  <a:pt x="4470" y="1692"/>
                  <a:pt x="4509" y="1652"/>
                </a:cubicBezTo>
                <a:cubicBezTo>
                  <a:pt x="4549" y="1613"/>
                  <a:pt x="4641" y="1547"/>
                  <a:pt x="4661" y="1468"/>
                </a:cubicBezTo>
                <a:cubicBezTo>
                  <a:pt x="4661" y="1448"/>
                  <a:pt x="4667" y="1422"/>
                  <a:pt x="4674" y="1389"/>
                </a:cubicBezTo>
                <a:cubicBezTo>
                  <a:pt x="4661" y="1382"/>
                  <a:pt x="4647" y="1382"/>
                  <a:pt x="4641" y="1376"/>
                </a:cubicBezTo>
                <a:cubicBezTo>
                  <a:pt x="4628" y="1363"/>
                  <a:pt x="4476" y="1297"/>
                  <a:pt x="4424" y="1290"/>
                </a:cubicBezTo>
                <a:lnTo>
                  <a:pt x="4391" y="1290"/>
                </a:lnTo>
                <a:cubicBezTo>
                  <a:pt x="4391" y="1290"/>
                  <a:pt x="4384" y="1290"/>
                  <a:pt x="4378" y="1284"/>
                </a:cubicBezTo>
                <a:lnTo>
                  <a:pt x="4338" y="1284"/>
                </a:lnTo>
                <a:cubicBezTo>
                  <a:pt x="4325" y="1277"/>
                  <a:pt x="4318" y="1277"/>
                  <a:pt x="4312" y="1277"/>
                </a:cubicBezTo>
                <a:lnTo>
                  <a:pt x="4292" y="1277"/>
                </a:lnTo>
                <a:cubicBezTo>
                  <a:pt x="4285" y="1277"/>
                  <a:pt x="4272" y="1270"/>
                  <a:pt x="4266" y="1270"/>
                </a:cubicBezTo>
                <a:cubicBezTo>
                  <a:pt x="4239" y="1270"/>
                  <a:pt x="4206" y="1264"/>
                  <a:pt x="4180" y="1264"/>
                </a:cubicBezTo>
                <a:lnTo>
                  <a:pt x="4174" y="1264"/>
                </a:lnTo>
                <a:cubicBezTo>
                  <a:pt x="4154" y="1257"/>
                  <a:pt x="4141" y="1257"/>
                  <a:pt x="4127" y="1257"/>
                </a:cubicBezTo>
                <a:cubicBezTo>
                  <a:pt x="4121" y="1251"/>
                  <a:pt x="4114" y="1251"/>
                  <a:pt x="4108" y="1251"/>
                </a:cubicBezTo>
                <a:lnTo>
                  <a:pt x="4075" y="1251"/>
                </a:lnTo>
                <a:cubicBezTo>
                  <a:pt x="4068" y="1251"/>
                  <a:pt x="3917" y="1192"/>
                  <a:pt x="3917" y="1192"/>
                </a:cubicBezTo>
                <a:cubicBezTo>
                  <a:pt x="3917" y="1192"/>
                  <a:pt x="3660" y="1053"/>
                  <a:pt x="3601" y="1027"/>
                </a:cubicBezTo>
                <a:cubicBezTo>
                  <a:pt x="3545" y="1005"/>
                  <a:pt x="3485" y="963"/>
                  <a:pt x="3423" y="963"/>
                </a:cubicBezTo>
                <a:cubicBezTo>
                  <a:pt x="3412" y="963"/>
                  <a:pt x="3401" y="965"/>
                  <a:pt x="3390" y="968"/>
                </a:cubicBezTo>
                <a:cubicBezTo>
                  <a:pt x="3311" y="994"/>
                  <a:pt x="3292" y="987"/>
                  <a:pt x="3246" y="1040"/>
                </a:cubicBezTo>
                <a:cubicBezTo>
                  <a:pt x="3199" y="1086"/>
                  <a:pt x="3081" y="1145"/>
                  <a:pt x="3081" y="1145"/>
                </a:cubicBezTo>
                <a:cubicBezTo>
                  <a:pt x="3081" y="1145"/>
                  <a:pt x="3055" y="1086"/>
                  <a:pt x="3042" y="1080"/>
                </a:cubicBezTo>
                <a:cubicBezTo>
                  <a:pt x="3028" y="1080"/>
                  <a:pt x="2916" y="1119"/>
                  <a:pt x="2916" y="1119"/>
                </a:cubicBezTo>
                <a:lnTo>
                  <a:pt x="2897" y="1126"/>
                </a:lnTo>
                <a:cubicBezTo>
                  <a:pt x="2897" y="1126"/>
                  <a:pt x="2831" y="1093"/>
                  <a:pt x="2831" y="1066"/>
                </a:cubicBezTo>
                <a:cubicBezTo>
                  <a:pt x="2837" y="1047"/>
                  <a:pt x="2837" y="981"/>
                  <a:pt x="2844" y="961"/>
                </a:cubicBezTo>
                <a:cubicBezTo>
                  <a:pt x="2844" y="941"/>
                  <a:pt x="2699" y="632"/>
                  <a:pt x="2647" y="560"/>
                </a:cubicBezTo>
                <a:cubicBezTo>
                  <a:pt x="2587" y="481"/>
                  <a:pt x="2436" y="257"/>
                  <a:pt x="2397" y="257"/>
                </a:cubicBezTo>
                <a:cubicBezTo>
                  <a:pt x="2394" y="257"/>
                  <a:pt x="2391" y="256"/>
                  <a:pt x="2388" y="256"/>
                </a:cubicBezTo>
                <a:cubicBezTo>
                  <a:pt x="2346" y="256"/>
                  <a:pt x="2270" y="298"/>
                  <a:pt x="2252" y="323"/>
                </a:cubicBezTo>
                <a:cubicBezTo>
                  <a:pt x="2236" y="349"/>
                  <a:pt x="2208" y="375"/>
                  <a:pt x="2187" y="375"/>
                </a:cubicBezTo>
                <a:cubicBezTo>
                  <a:pt x="2182" y="375"/>
                  <a:pt x="2177" y="373"/>
                  <a:pt x="2173" y="369"/>
                </a:cubicBezTo>
                <a:cubicBezTo>
                  <a:pt x="2153" y="349"/>
                  <a:pt x="2081" y="224"/>
                  <a:pt x="2067" y="211"/>
                </a:cubicBezTo>
                <a:cubicBezTo>
                  <a:pt x="2048" y="204"/>
                  <a:pt x="1890" y="106"/>
                  <a:pt x="1863" y="99"/>
                </a:cubicBezTo>
                <a:lnTo>
                  <a:pt x="1857" y="99"/>
                </a:lnTo>
                <a:cubicBezTo>
                  <a:pt x="1837" y="92"/>
                  <a:pt x="1784" y="73"/>
                  <a:pt x="1719" y="53"/>
                </a:cubicBezTo>
                <a:cubicBezTo>
                  <a:pt x="1712" y="53"/>
                  <a:pt x="1705" y="46"/>
                  <a:pt x="1692" y="46"/>
                </a:cubicBezTo>
                <a:cubicBezTo>
                  <a:pt x="1686" y="46"/>
                  <a:pt x="1679" y="40"/>
                  <a:pt x="1666" y="40"/>
                </a:cubicBezTo>
                <a:cubicBezTo>
                  <a:pt x="1646" y="33"/>
                  <a:pt x="1627" y="27"/>
                  <a:pt x="1607" y="20"/>
                </a:cubicBezTo>
                <a:cubicBezTo>
                  <a:pt x="1600" y="20"/>
                  <a:pt x="1594" y="13"/>
                  <a:pt x="1587" y="13"/>
                </a:cubicBezTo>
                <a:cubicBezTo>
                  <a:pt x="1574" y="7"/>
                  <a:pt x="1561" y="7"/>
                  <a:pt x="1541"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567;p19">
            <a:extLst>
              <a:ext uri="{FF2B5EF4-FFF2-40B4-BE49-F238E27FC236}">
                <a16:creationId xmlns:a16="http://schemas.microsoft.com/office/drawing/2014/main" id="{0317EDDF-BCA4-CA67-92D5-E3AD796CD520}"/>
              </a:ext>
            </a:extLst>
          </p:cNvPr>
          <p:cNvSpPr/>
          <p:nvPr/>
        </p:nvSpPr>
        <p:spPr>
          <a:xfrm>
            <a:off x="4825188" y="2703798"/>
            <a:ext cx="877178" cy="702005"/>
          </a:xfrm>
          <a:custGeom>
            <a:avLst/>
            <a:gdLst/>
            <a:ahLst/>
            <a:cxnLst/>
            <a:rect l="l" t="t" r="r" b="b"/>
            <a:pathLst>
              <a:path w="8037" h="6432" extrusionOk="0">
                <a:moveTo>
                  <a:pt x="5076" y="1"/>
                </a:moveTo>
                <a:cubicBezTo>
                  <a:pt x="4992" y="1"/>
                  <a:pt x="4851" y="12"/>
                  <a:pt x="4799" y="26"/>
                </a:cubicBezTo>
                <a:cubicBezTo>
                  <a:pt x="4726" y="46"/>
                  <a:pt x="4535" y="217"/>
                  <a:pt x="4535" y="217"/>
                </a:cubicBezTo>
                <a:lnTo>
                  <a:pt x="4437" y="269"/>
                </a:lnTo>
                <a:lnTo>
                  <a:pt x="4410" y="289"/>
                </a:lnTo>
                <a:cubicBezTo>
                  <a:pt x="4410" y="289"/>
                  <a:pt x="4239" y="335"/>
                  <a:pt x="4187" y="368"/>
                </a:cubicBezTo>
                <a:cubicBezTo>
                  <a:pt x="4134" y="401"/>
                  <a:pt x="4055" y="460"/>
                  <a:pt x="4029" y="487"/>
                </a:cubicBezTo>
                <a:cubicBezTo>
                  <a:pt x="4002" y="520"/>
                  <a:pt x="3805" y="684"/>
                  <a:pt x="3792" y="704"/>
                </a:cubicBezTo>
                <a:cubicBezTo>
                  <a:pt x="3774" y="722"/>
                  <a:pt x="3652" y="751"/>
                  <a:pt x="3605" y="751"/>
                </a:cubicBezTo>
                <a:cubicBezTo>
                  <a:pt x="3601" y="751"/>
                  <a:pt x="3597" y="750"/>
                  <a:pt x="3594" y="750"/>
                </a:cubicBezTo>
                <a:cubicBezTo>
                  <a:pt x="3568" y="750"/>
                  <a:pt x="3607" y="684"/>
                  <a:pt x="3627" y="625"/>
                </a:cubicBezTo>
                <a:cubicBezTo>
                  <a:pt x="3647" y="559"/>
                  <a:pt x="3673" y="572"/>
                  <a:pt x="3680" y="546"/>
                </a:cubicBezTo>
                <a:cubicBezTo>
                  <a:pt x="3680" y="546"/>
                  <a:pt x="3601" y="533"/>
                  <a:pt x="3561" y="533"/>
                </a:cubicBezTo>
                <a:cubicBezTo>
                  <a:pt x="3535" y="533"/>
                  <a:pt x="3520" y="553"/>
                  <a:pt x="3500" y="553"/>
                </a:cubicBezTo>
                <a:cubicBezTo>
                  <a:pt x="3490" y="553"/>
                  <a:pt x="3478" y="548"/>
                  <a:pt x="3463" y="533"/>
                </a:cubicBezTo>
                <a:cubicBezTo>
                  <a:pt x="3410" y="487"/>
                  <a:pt x="3377" y="447"/>
                  <a:pt x="3364" y="434"/>
                </a:cubicBezTo>
                <a:cubicBezTo>
                  <a:pt x="3351" y="414"/>
                  <a:pt x="3259" y="348"/>
                  <a:pt x="3259" y="348"/>
                </a:cubicBezTo>
                <a:cubicBezTo>
                  <a:pt x="3259" y="348"/>
                  <a:pt x="3199" y="441"/>
                  <a:pt x="3206" y="467"/>
                </a:cubicBezTo>
                <a:cubicBezTo>
                  <a:pt x="3219" y="487"/>
                  <a:pt x="3232" y="520"/>
                  <a:pt x="3252" y="552"/>
                </a:cubicBezTo>
                <a:cubicBezTo>
                  <a:pt x="3272" y="585"/>
                  <a:pt x="3298" y="618"/>
                  <a:pt x="3278" y="631"/>
                </a:cubicBezTo>
                <a:cubicBezTo>
                  <a:pt x="3264" y="641"/>
                  <a:pt x="3257" y="650"/>
                  <a:pt x="3240" y="650"/>
                </a:cubicBezTo>
                <a:cubicBezTo>
                  <a:pt x="3233" y="650"/>
                  <a:pt x="3224" y="648"/>
                  <a:pt x="3212" y="645"/>
                </a:cubicBezTo>
                <a:cubicBezTo>
                  <a:pt x="3166" y="638"/>
                  <a:pt x="3114" y="618"/>
                  <a:pt x="3101" y="618"/>
                </a:cubicBezTo>
                <a:cubicBezTo>
                  <a:pt x="3087" y="618"/>
                  <a:pt x="3074" y="612"/>
                  <a:pt x="3059" y="612"/>
                </a:cubicBezTo>
                <a:cubicBezTo>
                  <a:pt x="3052" y="612"/>
                  <a:pt x="3044" y="614"/>
                  <a:pt x="3035" y="618"/>
                </a:cubicBezTo>
                <a:cubicBezTo>
                  <a:pt x="3002" y="625"/>
                  <a:pt x="2936" y="677"/>
                  <a:pt x="2962" y="717"/>
                </a:cubicBezTo>
                <a:cubicBezTo>
                  <a:pt x="2982" y="756"/>
                  <a:pt x="3041" y="809"/>
                  <a:pt x="3028" y="835"/>
                </a:cubicBezTo>
                <a:cubicBezTo>
                  <a:pt x="3022" y="855"/>
                  <a:pt x="2949" y="914"/>
                  <a:pt x="2956" y="934"/>
                </a:cubicBezTo>
                <a:cubicBezTo>
                  <a:pt x="2962" y="960"/>
                  <a:pt x="2989" y="993"/>
                  <a:pt x="3008" y="1039"/>
                </a:cubicBezTo>
                <a:cubicBezTo>
                  <a:pt x="3028" y="1085"/>
                  <a:pt x="3068" y="1125"/>
                  <a:pt x="3074" y="1132"/>
                </a:cubicBezTo>
                <a:cubicBezTo>
                  <a:pt x="3074" y="1145"/>
                  <a:pt x="3107" y="1184"/>
                  <a:pt x="3074" y="1211"/>
                </a:cubicBezTo>
                <a:cubicBezTo>
                  <a:pt x="3041" y="1237"/>
                  <a:pt x="3028" y="1250"/>
                  <a:pt x="2956" y="1270"/>
                </a:cubicBezTo>
                <a:cubicBezTo>
                  <a:pt x="2883" y="1283"/>
                  <a:pt x="2818" y="1296"/>
                  <a:pt x="2804" y="1296"/>
                </a:cubicBezTo>
                <a:cubicBezTo>
                  <a:pt x="2800" y="1296"/>
                  <a:pt x="2790" y="1295"/>
                  <a:pt x="2778" y="1295"/>
                </a:cubicBezTo>
                <a:cubicBezTo>
                  <a:pt x="2753" y="1295"/>
                  <a:pt x="2721" y="1298"/>
                  <a:pt x="2712" y="1316"/>
                </a:cubicBezTo>
                <a:cubicBezTo>
                  <a:pt x="2699" y="1342"/>
                  <a:pt x="2679" y="1382"/>
                  <a:pt x="2679" y="1447"/>
                </a:cubicBezTo>
                <a:cubicBezTo>
                  <a:pt x="2679" y="1513"/>
                  <a:pt x="2712" y="1520"/>
                  <a:pt x="2679" y="1573"/>
                </a:cubicBezTo>
                <a:cubicBezTo>
                  <a:pt x="2646" y="1619"/>
                  <a:pt x="2614" y="1605"/>
                  <a:pt x="2627" y="1645"/>
                </a:cubicBezTo>
                <a:cubicBezTo>
                  <a:pt x="2640" y="1684"/>
                  <a:pt x="2627" y="1711"/>
                  <a:pt x="2679" y="1770"/>
                </a:cubicBezTo>
                <a:cubicBezTo>
                  <a:pt x="2732" y="1829"/>
                  <a:pt x="2765" y="1869"/>
                  <a:pt x="2791" y="1921"/>
                </a:cubicBezTo>
                <a:cubicBezTo>
                  <a:pt x="2818" y="1974"/>
                  <a:pt x="2857" y="2040"/>
                  <a:pt x="2831" y="2066"/>
                </a:cubicBezTo>
                <a:cubicBezTo>
                  <a:pt x="2798" y="2086"/>
                  <a:pt x="2745" y="2106"/>
                  <a:pt x="2719" y="2139"/>
                </a:cubicBezTo>
                <a:cubicBezTo>
                  <a:pt x="2693" y="2171"/>
                  <a:pt x="2614" y="2231"/>
                  <a:pt x="2594" y="2277"/>
                </a:cubicBezTo>
                <a:cubicBezTo>
                  <a:pt x="2567" y="2323"/>
                  <a:pt x="2515" y="2369"/>
                  <a:pt x="2561" y="2408"/>
                </a:cubicBezTo>
                <a:cubicBezTo>
                  <a:pt x="2600" y="2448"/>
                  <a:pt x="2640" y="2441"/>
                  <a:pt x="2660" y="2454"/>
                </a:cubicBezTo>
                <a:cubicBezTo>
                  <a:pt x="2686" y="2468"/>
                  <a:pt x="2699" y="2540"/>
                  <a:pt x="2693" y="2553"/>
                </a:cubicBezTo>
                <a:cubicBezTo>
                  <a:pt x="2679" y="2573"/>
                  <a:pt x="2646" y="2612"/>
                  <a:pt x="2646" y="2645"/>
                </a:cubicBezTo>
                <a:cubicBezTo>
                  <a:pt x="2653" y="2678"/>
                  <a:pt x="2679" y="2744"/>
                  <a:pt x="2679" y="2770"/>
                </a:cubicBezTo>
                <a:cubicBezTo>
                  <a:pt x="2686" y="2797"/>
                  <a:pt x="2719" y="2830"/>
                  <a:pt x="2693" y="2862"/>
                </a:cubicBezTo>
                <a:cubicBezTo>
                  <a:pt x="2666" y="2902"/>
                  <a:pt x="2640" y="2928"/>
                  <a:pt x="2581" y="2968"/>
                </a:cubicBezTo>
                <a:cubicBezTo>
                  <a:pt x="2528" y="3007"/>
                  <a:pt x="2449" y="3066"/>
                  <a:pt x="2416" y="3080"/>
                </a:cubicBezTo>
                <a:cubicBezTo>
                  <a:pt x="2393" y="3085"/>
                  <a:pt x="2294" y="3157"/>
                  <a:pt x="2239" y="3157"/>
                </a:cubicBezTo>
                <a:cubicBezTo>
                  <a:pt x="2231" y="3157"/>
                  <a:pt x="2224" y="3155"/>
                  <a:pt x="2219" y="3152"/>
                </a:cubicBezTo>
                <a:cubicBezTo>
                  <a:pt x="2173" y="3126"/>
                  <a:pt x="2080" y="3093"/>
                  <a:pt x="2048" y="3080"/>
                </a:cubicBezTo>
                <a:cubicBezTo>
                  <a:pt x="2029" y="3071"/>
                  <a:pt x="1992" y="3055"/>
                  <a:pt x="1954" y="3055"/>
                </a:cubicBezTo>
                <a:cubicBezTo>
                  <a:pt x="1937" y="3055"/>
                  <a:pt x="1919" y="3058"/>
                  <a:pt x="1903" y="3066"/>
                </a:cubicBezTo>
                <a:cubicBezTo>
                  <a:pt x="1869" y="3079"/>
                  <a:pt x="1833" y="3084"/>
                  <a:pt x="1806" y="3084"/>
                </a:cubicBezTo>
                <a:cubicBezTo>
                  <a:pt x="1791" y="3084"/>
                  <a:pt x="1778" y="3082"/>
                  <a:pt x="1771" y="3080"/>
                </a:cubicBezTo>
                <a:cubicBezTo>
                  <a:pt x="1763" y="3074"/>
                  <a:pt x="1739" y="3072"/>
                  <a:pt x="1711" y="3072"/>
                </a:cubicBezTo>
                <a:cubicBezTo>
                  <a:pt x="1672" y="3072"/>
                  <a:pt x="1624" y="3076"/>
                  <a:pt x="1593" y="3080"/>
                </a:cubicBezTo>
                <a:cubicBezTo>
                  <a:pt x="1547" y="3086"/>
                  <a:pt x="1521" y="3093"/>
                  <a:pt x="1482" y="3113"/>
                </a:cubicBezTo>
                <a:cubicBezTo>
                  <a:pt x="1435" y="3139"/>
                  <a:pt x="1370" y="3178"/>
                  <a:pt x="1343" y="3198"/>
                </a:cubicBezTo>
                <a:cubicBezTo>
                  <a:pt x="1324" y="3224"/>
                  <a:pt x="1324" y="3231"/>
                  <a:pt x="1258" y="3231"/>
                </a:cubicBezTo>
                <a:cubicBezTo>
                  <a:pt x="1185" y="3231"/>
                  <a:pt x="1113" y="3185"/>
                  <a:pt x="1093" y="3185"/>
                </a:cubicBezTo>
                <a:cubicBezTo>
                  <a:pt x="1067" y="3185"/>
                  <a:pt x="968" y="3231"/>
                  <a:pt x="948" y="3231"/>
                </a:cubicBezTo>
                <a:cubicBezTo>
                  <a:pt x="929" y="3231"/>
                  <a:pt x="804" y="3264"/>
                  <a:pt x="725" y="3284"/>
                </a:cubicBezTo>
                <a:cubicBezTo>
                  <a:pt x="652" y="3303"/>
                  <a:pt x="534" y="3303"/>
                  <a:pt x="501" y="3336"/>
                </a:cubicBezTo>
                <a:cubicBezTo>
                  <a:pt x="461" y="3369"/>
                  <a:pt x="415" y="3461"/>
                  <a:pt x="396" y="3507"/>
                </a:cubicBezTo>
                <a:cubicBezTo>
                  <a:pt x="389" y="3527"/>
                  <a:pt x="389" y="3554"/>
                  <a:pt x="376" y="3573"/>
                </a:cubicBezTo>
                <a:cubicBezTo>
                  <a:pt x="376" y="3580"/>
                  <a:pt x="376" y="3580"/>
                  <a:pt x="376" y="3586"/>
                </a:cubicBezTo>
                <a:cubicBezTo>
                  <a:pt x="369" y="3593"/>
                  <a:pt x="369" y="3600"/>
                  <a:pt x="363" y="3613"/>
                </a:cubicBezTo>
                <a:cubicBezTo>
                  <a:pt x="363" y="3613"/>
                  <a:pt x="363" y="3619"/>
                  <a:pt x="356" y="3619"/>
                </a:cubicBezTo>
                <a:cubicBezTo>
                  <a:pt x="356" y="3626"/>
                  <a:pt x="356" y="3626"/>
                  <a:pt x="350" y="3632"/>
                </a:cubicBezTo>
                <a:cubicBezTo>
                  <a:pt x="350" y="3632"/>
                  <a:pt x="350" y="3632"/>
                  <a:pt x="343" y="3639"/>
                </a:cubicBezTo>
                <a:cubicBezTo>
                  <a:pt x="343" y="3639"/>
                  <a:pt x="336" y="3646"/>
                  <a:pt x="336" y="3646"/>
                </a:cubicBezTo>
                <a:cubicBezTo>
                  <a:pt x="290" y="3685"/>
                  <a:pt x="178" y="3711"/>
                  <a:pt x="159" y="3777"/>
                </a:cubicBezTo>
                <a:cubicBezTo>
                  <a:pt x="146" y="3823"/>
                  <a:pt x="159" y="3869"/>
                  <a:pt x="139" y="3915"/>
                </a:cubicBezTo>
                <a:cubicBezTo>
                  <a:pt x="132" y="3929"/>
                  <a:pt x="126" y="3942"/>
                  <a:pt x="113" y="3955"/>
                </a:cubicBezTo>
                <a:cubicBezTo>
                  <a:pt x="47" y="4008"/>
                  <a:pt x="1" y="4027"/>
                  <a:pt x="1" y="4067"/>
                </a:cubicBezTo>
                <a:cubicBezTo>
                  <a:pt x="1" y="4106"/>
                  <a:pt x="27" y="4212"/>
                  <a:pt x="27" y="4238"/>
                </a:cubicBezTo>
                <a:cubicBezTo>
                  <a:pt x="27" y="4258"/>
                  <a:pt x="40" y="4363"/>
                  <a:pt x="40" y="4363"/>
                </a:cubicBezTo>
                <a:cubicBezTo>
                  <a:pt x="40" y="4356"/>
                  <a:pt x="40" y="4356"/>
                  <a:pt x="47" y="4356"/>
                </a:cubicBezTo>
                <a:cubicBezTo>
                  <a:pt x="47" y="4356"/>
                  <a:pt x="53" y="4350"/>
                  <a:pt x="53" y="4350"/>
                </a:cubicBezTo>
                <a:cubicBezTo>
                  <a:pt x="60" y="4343"/>
                  <a:pt x="60" y="4343"/>
                  <a:pt x="67" y="4337"/>
                </a:cubicBezTo>
                <a:cubicBezTo>
                  <a:pt x="73" y="4337"/>
                  <a:pt x="73" y="4330"/>
                  <a:pt x="80" y="4330"/>
                </a:cubicBezTo>
                <a:cubicBezTo>
                  <a:pt x="86" y="4324"/>
                  <a:pt x="99" y="4317"/>
                  <a:pt x="113" y="4304"/>
                </a:cubicBezTo>
                <a:cubicBezTo>
                  <a:pt x="113" y="4304"/>
                  <a:pt x="119" y="4297"/>
                  <a:pt x="126" y="4297"/>
                </a:cubicBezTo>
                <a:cubicBezTo>
                  <a:pt x="126" y="4291"/>
                  <a:pt x="126" y="4291"/>
                  <a:pt x="126" y="4291"/>
                </a:cubicBezTo>
                <a:cubicBezTo>
                  <a:pt x="139" y="4284"/>
                  <a:pt x="146" y="4277"/>
                  <a:pt x="152" y="4277"/>
                </a:cubicBezTo>
                <a:cubicBezTo>
                  <a:pt x="159" y="4264"/>
                  <a:pt x="172" y="4258"/>
                  <a:pt x="185" y="4245"/>
                </a:cubicBezTo>
                <a:cubicBezTo>
                  <a:pt x="192" y="4238"/>
                  <a:pt x="205" y="4231"/>
                  <a:pt x="211" y="4225"/>
                </a:cubicBezTo>
                <a:cubicBezTo>
                  <a:pt x="225" y="4218"/>
                  <a:pt x="231" y="4212"/>
                  <a:pt x="244" y="4205"/>
                </a:cubicBezTo>
                <a:cubicBezTo>
                  <a:pt x="244" y="4198"/>
                  <a:pt x="251" y="4198"/>
                  <a:pt x="251" y="4198"/>
                </a:cubicBezTo>
                <a:cubicBezTo>
                  <a:pt x="271" y="4185"/>
                  <a:pt x="277" y="4179"/>
                  <a:pt x="290" y="4172"/>
                </a:cubicBezTo>
                <a:cubicBezTo>
                  <a:pt x="330" y="4152"/>
                  <a:pt x="369" y="4113"/>
                  <a:pt x="389" y="4113"/>
                </a:cubicBezTo>
                <a:cubicBezTo>
                  <a:pt x="409" y="4113"/>
                  <a:pt x="508" y="4126"/>
                  <a:pt x="527" y="4152"/>
                </a:cubicBezTo>
                <a:cubicBezTo>
                  <a:pt x="540" y="4179"/>
                  <a:pt x="652" y="4238"/>
                  <a:pt x="698" y="4238"/>
                </a:cubicBezTo>
                <a:cubicBezTo>
                  <a:pt x="729" y="4238"/>
                  <a:pt x="780" y="4241"/>
                  <a:pt x="821" y="4241"/>
                </a:cubicBezTo>
                <a:cubicBezTo>
                  <a:pt x="841" y="4241"/>
                  <a:pt x="859" y="4240"/>
                  <a:pt x="869" y="4238"/>
                </a:cubicBezTo>
                <a:cubicBezTo>
                  <a:pt x="909" y="4231"/>
                  <a:pt x="1021" y="4192"/>
                  <a:pt x="1074" y="4192"/>
                </a:cubicBezTo>
                <a:cubicBezTo>
                  <a:pt x="1120" y="4192"/>
                  <a:pt x="1238" y="4212"/>
                  <a:pt x="1238" y="4212"/>
                </a:cubicBezTo>
                <a:cubicBezTo>
                  <a:pt x="1238" y="4212"/>
                  <a:pt x="1240" y="4210"/>
                  <a:pt x="1243" y="4210"/>
                </a:cubicBezTo>
                <a:cubicBezTo>
                  <a:pt x="1250" y="4210"/>
                  <a:pt x="1260" y="4216"/>
                  <a:pt x="1264" y="4251"/>
                </a:cubicBezTo>
                <a:cubicBezTo>
                  <a:pt x="1271" y="4304"/>
                  <a:pt x="1278" y="4356"/>
                  <a:pt x="1284" y="4396"/>
                </a:cubicBezTo>
                <a:cubicBezTo>
                  <a:pt x="1284" y="4427"/>
                  <a:pt x="1296" y="4495"/>
                  <a:pt x="1315" y="4495"/>
                </a:cubicBezTo>
                <a:cubicBezTo>
                  <a:pt x="1315" y="4495"/>
                  <a:pt x="1316" y="4495"/>
                  <a:pt x="1317" y="4495"/>
                </a:cubicBezTo>
                <a:cubicBezTo>
                  <a:pt x="1330" y="4488"/>
                  <a:pt x="1416" y="4435"/>
                  <a:pt x="1416" y="4435"/>
                </a:cubicBezTo>
                <a:cubicBezTo>
                  <a:pt x="1416" y="4435"/>
                  <a:pt x="1451" y="4408"/>
                  <a:pt x="1472" y="4408"/>
                </a:cubicBezTo>
                <a:cubicBezTo>
                  <a:pt x="1480" y="4408"/>
                  <a:pt x="1486" y="4411"/>
                  <a:pt x="1488" y="4422"/>
                </a:cubicBezTo>
                <a:cubicBezTo>
                  <a:pt x="1488" y="4459"/>
                  <a:pt x="1499" y="4529"/>
                  <a:pt x="1511" y="4529"/>
                </a:cubicBezTo>
                <a:cubicBezTo>
                  <a:pt x="1512" y="4529"/>
                  <a:pt x="1513" y="4529"/>
                  <a:pt x="1514" y="4528"/>
                </a:cubicBezTo>
                <a:cubicBezTo>
                  <a:pt x="1528" y="4514"/>
                  <a:pt x="1587" y="4455"/>
                  <a:pt x="1587" y="4455"/>
                </a:cubicBezTo>
                <a:lnTo>
                  <a:pt x="1626" y="4396"/>
                </a:lnTo>
                <a:lnTo>
                  <a:pt x="1659" y="4383"/>
                </a:lnTo>
                <a:cubicBezTo>
                  <a:pt x="1659" y="4383"/>
                  <a:pt x="1694" y="4402"/>
                  <a:pt x="1737" y="4402"/>
                </a:cubicBezTo>
                <a:cubicBezTo>
                  <a:pt x="1750" y="4402"/>
                  <a:pt x="1764" y="4400"/>
                  <a:pt x="1778" y="4396"/>
                </a:cubicBezTo>
                <a:cubicBezTo>
                  <a:pt x="1844" y="4383"/>
                  <a:pt x="2008" y="4383"/>
                  <a:pt x="2015" y="4376"/>
                </a:cubicBezTo>
                <a:cubicBezTo>
                  <a:pt x="2028" y="4376"/>
                  <a:pt x="2048" y="4343"/>
                  <a:pt x="2067" y="4343"/>
                </a:cubicBezTo>
                <a:cubicBezTo>
                  <a:pt x="2094" y="4343"/>
                  <a:pt x="2173" y="4356"/>
                  <a:pt x="2186" y="4363"/>
                </a:cubicBezTo>
                <a:cubicBezTo>
                  <a:pt x="2192" y="4367"/>
                  <a:pt x="2200" y="4368"/>
                  <a:pt x="2209" y="4368"/>
                </a:cubicBezTo>
                <a:cubicBezTo>
                  <a:pt x="2230" y="4368"/>
                  <a:pt x="2257" y="4359"/>
                  <a:pt x="2271" y="4350"/>
                </a:cubicBezTo>
                <a:cubicBezTo>
                  <a:pt x="2284" y="4343"/>
                  <a:pt x="2278" y="4330"/>
                  <a:pt x="2344" y="4297"/>
                </a:cubicBezTo>
                <a:cubicBezTo>
                  <a:pt x="2403" y="4264"/>
                  <a:pt x="2482" y="4251"/>
                  <a:pt x="2489" y="4251"/>
                </a:cubicBezTo>
                <a:cubicBezTo>
                  <a:pt x="2495" y="4251"/>
                  <a:pt x="2554" y="4291"/>
                  <a:pt x="2554" y="4291"/>
                </a:cubicBezTo>
                <a:cubicBezTo>
                  <a:pt x="2554" y="4291"/>
                  <a:pt x="2567" y="4286"/>
                  <a:pt x="2588" y="4286"/>
                </a:cubicBezTo>
                <a:cubicBezTo>
                  <a:pt x="2604" y="4286"/>
                  <a:pt x="2624" y="4289"/>
                  <a:pt x="2646" y="4297"/>
                </a:cubicBezTo>
                <a:cubicBezTo>
                  <a:pt x="2693" y="4317"/>
                  <a:pt x="2765" y="4429"/>
                  <a:pt x="2772" y="4449"/>
                </a:cubicBezTo>
                <a:cubicBezTo>
                  <a:pt x="2772" y="4468"/>
                  <a:pt x="2699" y="4560"/>
                  <a:pt x="2693" y="4587"/>
                </a:cubicBezTo>
                <a:cubicBezTo>
                  <a:pt x="2686" y="4607"/>
                  <a:pt x="2765" y="4653"/>
                  <a:pt x="2785" y="4666"/>
                </a:cubicBezTo>
                <a:cubicBezTo>
                  <a:pt x="2804" y="4679"/>
                  <a:pt x="2844" y="4712"/>
                  <a:pt x="2831" y="4764"/>
                </a:cubicBezTo>
                <a:cubicBezTo>
                  <a:pt x="2811" y="4824"/>
                  <a:pt x="2824" y="4817"/>
                  <a:pt x="2798" y="4870"/>
                </a:cubicBezTo>
                <a:cubicBezTo>
                  <a:pt x="2765" y="4916"/>
                  <a:pt x="2818" y="5094"/>
                  <a:pt x="2844" y="5140"/>
                </a:cubicBezTo>
                <a:cubicBezTo>
                  <a:pt x="2864" y="5179"/>
                  <a:pt x="2897" y="5291"/>
                  <a:pt x="2910" y="5298"/>
                </a:cubicBezTo>
                <a:cubicBezTo>
                  <a:pt x="2914" y="5300"/>
                  <a:pt x="2921" y="5300"/>
                  <a:pt x="2930" y="5300"/>
                </a:cubicBezTo>
                <a:cubicBezTo>
                  <a:pt x="2948" y="5300"/>
                  <a:pt x="2971" y="5298"/>
                  <a:pt x="2989" y="5298"/>
                </a:cubicBezTo>
                <a:cubicBezTo>
                  <a:pt x="2992" y="5298"/>
                  <a:pt x="2994" y="5299"/>
                  <a:pt x="2995" y="5299"/>
                </a:cubicBezTo>
                <a:cubicBezTo>
                  <a:pt x="3007" y="5299"/>
                  <a:pt x="2984" y="5278"/>
                  <a:pt x="3101" y="5278"/>
                </a:cubicBezTo>
                <a:cubicBezTo>
                  <a:pt x="3232" y="5278"/>
                  <a:pt x="3291" y="5344"/>
                  <a:pt x="3291" y="5363"/>
                </a:cubicBezTo>
                <a:cubicBezTo>
                  <a:pt x="3291" y="5383"/>
                  <a:pt x="3272" y="5462"/>
                  <a:pt x="3245" y="5488"/>
                </a:cubicBezTo>
                <a:cubicBezTo>
                  <a:pt x="3212" y="5515"/>
                  <a:pt x="3153" y="5567"/>
                  <a:pt x="3147" y="5594"/>
                </a:cubicBezTo>
                <a:cubicBezTo>
                  <a:pt x="3140" y="5620"/>
                  <a:pt x="3147" y="5692"/>
                  <a:pt x="3153" y="5712"/>
                </a:cubicBezTo>
                <a:cubicBezTo>
                  <a:pt x="3160" y="5732"/>
                  <a:pt x="3166" y="5824"/>
                  <a:pt x="3160" y="5844"/>
                </a:cubicBezTo>
                <a:cubicBezTo>
                  <a:pt x="3147" y="5864"/>
                  <a:pt x="3140" y="5844"/>
                  <a:pt x="3153" y="5923"/>
                </a:cubicBezTo>
                <a:cubicBezTo>
                  <a:pt x="3166" y="5995"/>
                  <a:pt x="3212" y="6068"/>
                  <a:pt x="3226" y="6081"/>
                </a:cubicBezTo>
                <a:cubicBezTo>
                  <a:pt x="3245" y="6087"/>
                  <a:pt x="3311" y="6114"/>
                  <a:pt x="3318" y="6166"/>
                </a:cubicBezTo>
                <a:cubicBezTo>
                  <a:pt x="3324" y="6212"/>
                  <a:pt x="3344" y="6324"/>
                  <a:pt x="3384" y="6351"/>
                </a:cubicBezTo>
                <a:cubicBezTo>
                  <a:pt x="3416" y="6383"/>
                  <a:pt x="3456" y="6390"/>
                  <a:pt x="3482" y="6390"/>
                </a:cubicBezTo>
                <a:cubicBezTo>
                  <a:pt x="3505" y="6396"/>
                  <a:pt x="3700" y="6432"/>
                  <a:pt x="3757" y="6432"/>
                </a:cubicBezTo>
                <a:cubicBezTo>
                  <a:pt x="3765" y="6432"/>
                  <a:pt x="3770" y="6431"/>
                  <a:pt x="3772" y="6430"/>
                </a:cubicBezTo>
                <a:cubicBezTo>
                  <a:pt x="3778" y="6410"/>
                  <a:pt x="3792" y="6410"/>
                  <a:pt x="3811" y="6344"/>
                </a:cubicBezTo>
                <a:cubicBezTo>
                  <a:pt x="3838" y="6278"/>
                  <a:pt x="3851" y="6239"/>
                  <a:pt x="3890" y="6226"/>
                </a:cubicBezTo>
                <a:cubicBezTo>
                  <a:pt x="3925" y="6211"/>
                  <a:pt x="3922" y="6203"/>
                  <a:pt x="3955" y="6203"/>
                </a:cubicBezTo>
                <a:cubicBezTo>
                  <a:pt x="3966" y="6203"/>
                  <a:pt x="3981" y="6204"/>
                  <a:pt x="4002" y="6206"/>
                </a:cubicBezTo>
                <a:cubicBezTo>
                  <a:pt x="4081" y="6212"/>
                  <a:pt x="4114" y="6212"/>
                  <a:pt x="4154" y="6212"/>
                </a:cubicBezTo>
                <a:cubicBezTo>
                  <a:pt x="4187" y="6206"/>
                  <a:pt x="4246" y="6206"/>
                  <a:pt x="4279" y="6173"/>
                </a:cubicBezTo>
                <a:cubicBezTo>
                  <a:pt x="4312" y="6140"/>
                  <a:pt x="4391" y="6081"/>
                  <a:pt x="4391" y="6081"/>
                </a:cubicBezTo>
                <a:lnTo>
                  <a:pt x="4489" y="6054"/>
                </a:lnTo>
                <a:lnTo>
                  <a:pt x="4575" y="5975"/>
                </a:lnTo>
                <a:cubicBezTo>
                  <a:pt x="4575" y="5975"/>
                  <a:pt x="4831" y="5910"/>
                  <a:pt x="4917" y="5890"/>
                </a:cubicBezTo>
                <a:cubicBezTo>
                  <a:pt x="4937" y="5890"/>
                  <a:pt x="4957" y="5883"/>
                  <a:pt x="4983" y="5870"/>
                </a:cubicBezTo>
                <a:cubicBezTo>
                  <a:pt x="4989" y="5870"/>
                  <a:pt x="4996" y="5870"/>
                  <a:pt x="5003" y="5864"/>
                </a:cubicBezTo>
                <a:cubicBezTo>
                  <a:pt x="5029" y="5857"/>
                  <a:pt x="5055" y="5850"/>
                  <a:pt x="5082" y="5837"/>
                </a:cubicBezTo>
                <a:cubicBezTo>
                  <a:pt x="5108" y="5831"/>
                  <a:pt x="5134" y="5817"/>
                  <a:pt x="5154" y="5811"/>
                </a:cubicBezTo>
                <a:cubicBezTo>
                  <a:pt x="5161" y="5811"/>
                  <a:pt x="5167" y="5804"/>
                  <a:pt x="5174" y="5804"/>
                </a:cubicBezTo>
                <a:cubicBezTo>
                  <a:pt x="5220" y="5791"/>
                  <a:pt x="5266" y="5771"/>
                  <a:pt x="5299" y="5765"/>
                </a:cubicBezTo>
                <a:cubicBezTo>
                  <a:pt x="5299" y="5758"/>
                  <a:pt x="5305" y="5758"/>
                  <a:pt x="5305" y="5758"/>
                </a:cubicBezTo>
                <a:cubicBezTo>
                  <a:pt x="5312" y="5758"/>
                  <a:pt x="5319" y="5758"/>
                  <a:pt x="5325" y="5752"/>
                </a:cubicBezTo>
                <a:cubicBezTo>
                  <a:pt x="5336" y="5750"/>
                  <a:pt x="5348" y="5749"/>
                  <a:pt x="5360" y="5749"/>
                </a:cubicBezTo>
                <a:cubicBezTo>
                  <a:pt x="5426" y="5749"/>
                  <a:pt x="5512" y="5774"/>
                  <a:pt x="5562" y="5785"/>
                </a:cubicBezTo>
                <a:cubicBezTo>
                  <a:pt x="5615" y="5791"/>
                  <a:pt x="5700" y="5824"/>
                  <a:pt x="5733" y="5831"/>
                </a:cubicBezTo>
                <a:cubicBezTo>
                  <a:pt x="5759" y="5831"/>
                  <a:pt x="5799" y="5785"/>
                  <a:pt x="5838" y="5719"/>
                </a:cubicBezTo>
                <a:cubicBezTo>
                  <a:pt x="5871" y="5660"/>
                  <a:pt x="6181" y="5600"/>
                  <a:pt x="6181" y="5600"/>
                </a:cubicBezTo>
                <a:cubicBezTo>
                  <a:pt x="6181" y="5600"/>
                  <a:pt x="6246" y="5587"/>
                  <a:pt x="6266" y="5574"/>
                </a:cubicBezTo>
                <a:cubicBezTo>
                  <a:pt x="6293" y="5561"/>
                  <a:pt x="6299" y="5528"/>
                  <a:pt x="6279" y="5469"/>
                </a:cubicBezTo>
                <a:cubicBezTo>
                  <a:pt x="6253" y="5403"/>
                  <a:pt x="6293" y="5357"/>
                  <a:pt x="6312" y="5311"/>
                </a:cubicBezTo>
                <a:cubicBezTo>
                  <a:pt x="6332" y="5265"/>
                  <a:pt x="6352" y="5199"/>
                  <a:pt x="6365" y="5159"/>
                </a:cubicBezTo>
                <a:cubicBezTo>
                  <a:pt x="6385" y="5113"/>
                  <a:pt x="6385" y="5107"/>
                  <a:pt x="6437" y="5008"/>
                </a:cubicBezTo>
                <a:cubicBezTo>
                  <a:pt x="6497" y="4916"/>
                  <a:pt x="6529" y="4936"/>
                  <a:pt x="6556" y="4857"/>
                </a:cubicBezTo>
                <a:cubicBezTo>
                  <a:pt x="6562" y="4824"/>
                  <a:pt x="6608" y="4791"/>
                  <a:pt x="6655" y="4764"/>
                </a:cubicBezTo>
                <a:cubicBezTo>
                  <a:pt x="6655" y="4764"/>
                  <a:pt x="6655" y="4758"/>
                  <a:pt x="6648" y="4758"/>
                </a:cubicBezTo>
                <a:cubicBezTo>
                  <a:pt x="6641" y="4718"/>
                  <a:pt x="6608" y="4587"/>
                  <a:pt x="6608" y="4547"/>
                </a:cubicBezTo>
                <a:cubicBezTo>
                  <a:pt x="6608" y="4501"/>
                  <a:pt x="6701" y="4488"/>
                  <a:pt x="6773" y="4462"/>
                </a:cubicBezTo>
                <a:cubicBezTo>
                  <a:pt x="6845" y="4429"/>
                  <a:pt x="6878" y="4455"/>
                  <a:pt x="6918" y="4402"/>
                </a:cubicBezTo>
                <a:cubicBezTo>
                  <a:pt x="6964" y="4356"/>
                  <a:pt x="7036" y="4291"/>
                  <a:pt x="7063" y="4271"/>
                </a:cubicBezTo>
                <a:cubicBezTo>
                  <a:pt x="7089" y="4251"/>
                  <a:pt x="7076" y="4133"/>
                  <a:pt x="7109" y="4080"/>
                </a:cubicBezTo>
                <a:cubicBezTo>
                  <a:pt x="7142" y="4034"/>
                  <a:pt x="7201" y="3929"/>
                  <a:pt x="7273" y="3810"/>
                </a:cubicBezTo>
                <a:cubicBezTo>
                  <a:pt x="7346" y="3698"/>
                  <a:pt x="7273" y="3659"/>
                  <a:pt x="7267" y="3613"/>
                </a:cubicBezTo>
                <a:cubicBezTo>
                  <a:pt x="7260" y="3567"/>
                  <a:pt x="7128" y="3488"/>
                  <a:pt x="7069" y="3461"/>
                </a:cubicBezTo>
                <a:cubicBezTo>
                  <a:pt x="7016" y="3428"/>
                  <a:pt x="7181" y="3448"/>
                  <a:pt x="7227" y="3396"/>
                </a:cubicBezTo>
                <a:cubicBezTo>
                  <a:pt x="7280" y="3336"/>
                  <a:pt x="7227" y="3317"/>
                  <a:pt x="7221" y="3271"/>
                </a:cubicBezTo>
                <a:cubicBezTo>
                  <a:pt x="7214" y="3224"/>
                  <a:pt x="7188" y="3192"/>
                  <a:pt x="7148" y="3172"/>
                </a:cubicBezTo>
                <a:cubicBezTo>
                  <a:pt x="7115" y="3152"/>
                  <a:pt x="7115" y="3066"/>
                  <a:pt x="7115" y="3007"/>
                </a:cubicBezTo>
                <a:cubicBezTo>
                  <a:pt x="7115" y="2955"/>
                  <a:pt x="7227" y="2935"/>
                  <a:pt x="7273" y="2915"/>
                </a:cubicBezTo>
                <a:cubicBezTo>
                  <a:pt x="7293" y="2910"/>
                  <a:pt x="7305" y="2908"/>
                  <a:pt x="7317" y="2908"/>
                </a:cubicBezTo>
                <a:cubicBezTo>
                  <a:pt x="7334" y="2908"/>
                  <a:pt x="7351" y="2911"/>
                  <a:pt x="7385" y="2915"/>
                </a:cubicBezTo>
                <a:cubicBezTo>
                  <a:pt x="7394" y="2916"/>
                  <a:pt x="7401" y="2917"/>
                  <a:pt x="7406" y="2917"/>
                </a:cubicBezTo>
                <a:cubicBezTo>
                  <a:pt x="7430" y="2917"/>
                  <a:pt x="7413" y="2904"/>
                  <a:pt x="7418" y="2882"/>
                </a:cubicBezTo>
                <a:cubicBezTo>
                  <a:pt x="7425" y="2856"/>
                  <a:pt x="7530" y="2757"/>
                  <a:pt x="7530" y="2757"/>
                </a:cubicBezTo>
                <a:lnTo>
                  <a:pt x="7787" y="2790"/>
                </a:lnTo>
                <a:cubicBezTo>
                  <a:pt x="7773" y="2764"/>
                  <a:pt x="7793" y="2711"/>
                  <a:pt x="7793" y="2685"/>
                </a:cubicBezTo>
                <a:cubicBezTo>
                  <a:pt x="7793" y="2665"/>
                  <a:pt x="7681" y="2514"/>
                  <a:pt x="7648" y="2468"/>
                </a:cubicBezTo>
                <a:cubicBezTo>
                  <a:pt x="7609" y="2428"/>
                  <a:pt x="7576" y="2395"/>
                  <a:pt x="7543" y="2356"/>
                </a:cubicBezTo>
                <a:cubicBezTo>
                  <a:pt x="7510" y="2316"/>
                  <a:pt x="7517" y="2277"/>
                  <a:pt x="7517" y="2224"/>
                </a:cubicBezTo>
                <a:cubicBezTo>
                  <a:pt x="7517" y="2178"/>
                  <a:pt x="7517" y="2125"/>
                  <a:pt x="7530" y="2099"/>
                </a:cubicBezTo>
                <a:cubicBezTo>
                  <a:pt x="7536" y="2066"/>
                  <a:pt x="7582" y="2033"/>
                  <a:pt x="7648" y="2020"/>
                </a:cubicBezTo>
                <a:cubicBezTo>
                  <a:pt x="7708" y="2000"/>
                  <a:pt x="7721" y="1981"/>
                  <a:pt x="7747" y="1921"/>
                </a:cubicBezTo>
                <a:cubicBezTo>
                  <a:pt x="7767" y="1862"/>
                  <a:pt x="7661" y="1842"/>
                  <a:pt x="7681" y="1803"/>
                </a:cubicBezTo>
                <a:cubicBezTo>
                  <a:pt x="7701" y="1770"/>
                  <a:pt x="7767" y="1678"/>
                  <a:pt x="7800" y="1645"/>
                </a:cubicBezTo>
                <a:cubicBezTo>
                  <a:pt x="7833" y="1612"/>
                  <a:pt x="7977" y="1566"/>
                  <a:pt x="8004" y="1546"/>
                </a:cubicBezTo>
                <a:cubicBezTo>
                  <a:pt x="8030" y="1520"/>
                  <a:pt x="8037" y="1454"/>
                  <a:pt x="7997" y="1382"/>
                </a:cubicBezTo>
                <a:cubicBezTo>
                  <a:pt x="7964" y="1309"/>
                  <a:pt x="7912" y="1290"/>
                  <a:pt x="7859" y="1250"/>
                </a:cubicBezTo>
                <a:cubicBezTo>
                  <a:pt x="7813" y="1217"/>
                  <a:pt x="7714" y="1217"/>
                  <a:pt x="7681" y="1217"/>
                </a:cubicBezTo>
                <a:cubicBezTo>
                  <a:pt x="7642" y="1217"/>
                  <a:pt x="7569" y="1178"/>
                  <a:pt x="7563" y="1145"/>
                </a:cubicBezTo>
                <a:cubicBezTo>
                  <a:pt x="7563" y="1112"/>
                  <a:pt x="7530" y="1118"/>
                  <a:pt x="7438" y="1085"/>
                </a:cubicBezTo>
                <a:cubicBezTo>
                  <a:pt x="7388" y="1066"/>
                  <a:pt x="7364" y="1061"/>
                  <a:pt x="7342" y="1061"/>
                </a:cubicBezTo>
                <a:cubicBezTo>
                  <a:pt x="7321" y="1061"/>
                  <a:pt x="7303" y="1066"/>
                  <a:pt x="7267" y="1066"/>
                </a:cubicBezTo>
                <a:cubicBezTo>
                  <a:pt x="7260" y="1065"/>
                  <a:pt x="7254" y="1065"/>
                  <a:pt x="7249" y="1065"/>
                </a:cubicBezTo>
                <a:cubicBezTo>
                  <a:pt x="7197" y="1065"/>
                  <a:pt x="7213" y="1094"/>
                  <a:pt x="7201" y="1112"/>
                </a:cubicBezTo>
                <a:cubicBezTo>
                  <a:pt x="7194" y="1132"/>
                  <a:pt x="7128" y="1145"/>
                  <a:pt x="7128" y="1145"/>
                </a:cubicBezTo>
                <a:cubicBezTo>
                  <a:pt x="7128" y="1145"/>
                  <a:pt x="6997" y="1125"/>
                  <a:pt x="6984" y="1105"/>
                </a:cubicBezTo>
                <a:cubicBezTo>
                  <a:pt x="6970" y="1085"/>
                  <a:pt x="6964" y="993"/>
                  <a:pt x="6964" y="993"/>
                </a:cubicBezTo>
                <a:lnTo>
                  <a:pt x="6799" y="697"/>
                </a:lnTo>
                <a:cubicBezTo>
                  <a:pt x="6799" y="697"/>
                  <a:pt x="6727" y="651"/>
                  <a:pt x="6701" y="645"/>
                </a:cubicBezTo>
                <a:cubicBezTo>
                  <a:pt x="6697" y="643"/>
                  <a:pt x="6694" y="643"/>
                  <a:pt x="6690" y="643"/>
                </a:cubicBezTo>
                <a:cubicBezTo>
                  <a:pt x="6672" y="643"/>
                  <a:pt x="6650" y="656"/>
                  <a:pt x="6628" y="677"/>
                </a:cubicBezTo>
                <a:cubicBezTo>
                  <a:pt x="6608" y="697"/>
                  <a:pt x="6424" y="717"/>
                  <a:pt x="6424" y="717"/>
                </a:cubicBezTo>
                <a:cubicBezTo>
                  <a:pt x="6424" y="717"/>
                  <a:pt x="6339" y="697"/>
                  <a:pt x="6293" y="671"/>
                </a:cubicBezTo>
                <a:cubicBezTo>
                  <a:pt x="6246" y="645"/>
                  <a:pt x="6181" y="598"/>
                  <a:pt x="6056" y="539"/>
                </a:cubicBezTo>
                <a:cubicBezTo>
                  <a:pt x="5931" y="473"/>
                  <a:pt x="5924" y="447"/>
                  <a:pt x="5898" y="421"/>
                </a:cubicBezTo>
                <a:cubicBezTo>
                  <a:pt x="5871" y="394"/>
                  <a:pt x="5806" y="329"/>
                  <a:pt x="5680" y="296"/>
                </a:cubicBezTo>
                <a:cubicBezTo>
                  <a:pt x="5655" y="289"/>
                  <a:pt x="5635" y="287"/>
                  <a:pt x="5619" y="287"/>
                </a:cubicBezTo>
                <a:cubicBezTo>
                  <a:pt x="5552" y="287"/>
                  <a:pt x="5553" y="332"/>
                  <a:pt x="5516" y="348"/>
                </a:cubicBezTo>
                <a:cubicBezTo>
                  <a:pt x="5470" y="375"/>
                  <a:pt x="5450" y="447"/>
                  <a:pt x="5424" y="467"/>
                </a:cubicBezTo>
                <a:cubicBezTo>
                  <a:pt x="5414" y="475"/>
                  <a:pt x="5401" y="478"/>
                  <a:pt x="5388" y="478"/>
                </a:cubicBezTo>
                <a:cubicBezTo>
                  <a:pt x="5358" y="478"/>
                  <a:pt x="5322" y="463"/>
                  <a:pt x="5286" y="454"/>
                </a:cubicBezTo>
                <a:cubicBezTo>
                  <a:pt x="5233" y="447"/>
                  <a:pt x="5200" y="394"/>
                  <a:pt x="5174" y="335"/>
                </a:cubicBezTo>
                <a:cubicBezTo>
                  <a:pt x="5147" y="283"/>
                  <a:pt x="5193" y="230"/>
                  <a:pt x="5220" y="190"/>
                </a:cubicBezTo>
                <a:cubicBezTo>
                  <a:pt x="5246" y="144"/>
                  <a:pt x="5246" y="105"/>
                  <a:pt x="5246" y="105"/>
                </a:cubicBezTo>
                <a:cubicBezTo>
                  <a:pt x="5246" y="105"/>
                  <a:pt x="5174" y="26"/>
                  <a:pt x="5141" y="6"/>
                </a:cubicBezTo>
                <a:cubicBezTo>
                  <a:pt x="5133" y="2"/>
                  <a:pt x="5109" y="1"/>
                  <a:pt x="5076"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568;p19">
            <a:extLst>
              <a:ext uri="{FF2B5EF4-FFF2-40B4-BE49-F238E27FC236}">
                <a16:creationId xmlns:a16="http://schemas.microsoft.com/office/drawing/2014/main" id="{5EA5E2B1-D0DC-410B-AADA-7C1282C57A72}"/>
              </a:ext>
            </a:extLst>
          </p:cNvPr>
          <p:cNvSpPr/>
          <p:nvPr/>
        </p:nvSpPr>
        <p:spPr>
          <a:xfrm>
            <a:off x="4666496" y="3151936"/>
            <a:ext cx="704078" cy="448357"/>
          </a:xfrm>
          <a:custGeom>
            <a:avLst/>
            <a:gdLst/>
            <a:ahLst/>
            <a:cxnLst/>
            <a:rect l="l" t="t" r="r" b="b"/>
            <a:pathLst>
              <a:path w="6451" h="4108" extrusionOk="0">
                <a:moveTo>
                  <a:pt x="1843" y="0"/>
                </a:moveTo>
                <a:cubicBezTo>
                  <a:pt x="1830" y="0"/>
                  <a:pt x="1784" y="46"/>
                  <a:pt x="1744" y="66"/>
                </a:cubicBezTo>
                <a:cubicBezTo>
                  <a:pt x="1738" y="73"/>
                  <a:pt x="1725" y="79"/>
                  <a:pt x="1705" y="92"/>
                </a:cubicBezTo>
                <a:cubicBezTo>
                  <a:pt x="1705" y="92"/>
                  <a:pt x="1698" y="92"/>
                  <a:pt x="1698" y="99"/>
                </a:cubicBezTo>
                <a:cubicBezTo>
                  <a:pt x="1685" y="106"/>
                  <a:pt x="1679" y="112"/>
                  <a:pt x="1665" y="119"/>
                </a:cubicBezTo>
                <a:cubicBezTo>
                  <a:pt x="1659" y="125"/>
                  <a:pt x="1652" y="132"/>
                  <a:pt x="1639" y="139"/>
                </a:cubicBezTo>
                <a:cubicBezTo>
                  <a:pt x="1626" y="145"/>
                  <a:pt x="1619" y="158"/>
                  <a:pt x="1606" y="165"/>
                </a:cubicBezTo>
                <a:cubicBezTo>
                  <a:pt x="1600" y="171"/>
                  <a:pt x="1593" y="178"/>
                  <a:pt x="1586" y="185"/>
                </a:cubicBezTo>
                <a:lnTo>
                  <a:pt x="1580" y="185"/>
                </a:lnTo>
                <a:cubicBezTo>
                  <a:pt x="1573" y="191"/>
                  <a:pt x="1567" y="198"/>
                  <a:pt x="1567" y="198"/>
                </a:cubicBezTo>
                <a:cubicBezTo>
                  <a:pt x="1553" y="204"/>
                  <a:pt x="1547" y="218"/>
                  <a:pt x="1534" y="224"/>
                </a:cubicBezTo>
                <a:cubicBezTo>
                  <a:pt x="1534" y="224"/>
                  <a:pt x="1527" y="231"/>
                  <a:pt x="1521" y="231"/>
                </a:cubicBezTo>
                <a:cubicBezTo>
                  <a:pt x="1514" y="237"/>
                  <a:pt x="1514" y="237"/>
                  <a:pt x="1507" y="244"/>
                </a:cubicBezTo>
                <a:cubicBezTo>
                  <a:pt x="1507" y="244"/>
                  <a:pt x="1501" y="244"/>
                  <a:pt x="1501" y="250"/>
                </a:cubicBezTo>
                <a:lnTo>
                  <a:pt x="1494" y="250"/>
                </a:lnTo>
                <a:cubicBezTo>
                  <a:pt x="1494" y="250"/>
                  <a:pt x="1428" y="408"/>
                  <a:pt x="1409" y="408"/>
                </a:cubicBezTo>
                <a:cubicBezTo>
                  <a:pt x="1389" y="408"/>
                  <a:pt x="1211" y="415"/>
                  <a:pt x="1152" y="494"/>
                </a:cubicBezTo>
                <a:cubicBezTo>
                  <a:pt x="1093" y="573"/>
                  <a:pt x="1113" y="705"/>
                  <a:pt x="1113" y="770"/>
                </a:cubicBezTo>
                <a:cubicBezTo>
                  <a:pt x="1113" y="836"/>
                  <a:pt x="1159" y="889"/>
                  <a:pt x="1106" y="922"/>
                </a:cubicBezTo>
                <a:cubicBezTo>
                  <a:pt x="1100" y="925"/>
                  <a:pt x="1095" y="926"/>
                  <a:pt x="1091" y="926"/>
                </a:cubicBezTo>
                <a:cubicBezTo>
                  <a:pt x="1072" y="926"/>
                  <a:pt x="1059" y="905"/>
                  <a:pt x="1036" y="905"/>
                </a:cubicBezTo>
                <a:cubicBezTo>
                  <a:pt x="1018" y="905"/>
                  <a:pt x="993" y="919"/>
                  <a:pt x="955" y="968"/>
                </a:cubicBezTo>
                <a:cubicBezTo>
                  <a:pt x="856" y="1099"/>
                  <a:pt x="816" y="1132"/>
                  <a:pt x="836" y="1165"/>
                </a:cubicBezTo>
                <a:cubicBezTo>
                  <a:pt x="856" y="1198"/>
                  <a:pt x="862" y="1323"/>
                  <a:pt x="862" y="1323"/>
                </a:cubicBezTo>
                <a:cubicBezTo>
                  <a:pt x="862" y="1323"/>
                  <a:pt x="777" y="1356"/>
                  <a:pt x="744" y="1376"/>
                </a:cubicBezTo>
                <a:cubicBezTo>
                  <a:pt x="711" y="1402"/>
                  <a:pt x="704" y="1468"/>
                  <a:pt x="711" y="1507"/>
                </a:cubicBezTo>
                <a:cubicBezTo>
                  <a:pt x="724" y="1540"/>
                  <a:pt x="704" y="1540"/>
                  <a:pt x="619" y="1606"/>
                </a:cubicBezTo>
                <a:cubicBezTo>
                  <a:pt x="533" y="1672"/>
                  <a:pt x="421" y="1725"/>
                  <a:pt x="389" y="1758"/>
                </a:cubicBezTo>
                <a:cubicBezTo>
                  <a:pt x="375" y="1771"/>
                  <a:pt x="362" y="1784"/>
                  <a:pt x="336" y="1804"/>
                </a:cubicBezTo>
                <a:cubicBezTo>
                  <a:pt x="329" y="1810"/>
                  <a:pt x="323" y="1817"/>
                  <a:pt x="316" y="1823"/>
                </a:cubicBezTo>
                <a:cubicBezTo>
                  <a:pt x="303" y="1830"/>
                  <a:pt x="296" y="1843"/>
                  <a:pt x="283" y="1856"/>
                </a:cubicBezTo>
                <a:cubicBezTo>
                  <a:pt x="277" y="1863"/>
                  <a:pt x="270" y="1869"/>
                  <a:pt x="257" y="1876"/>
                </a:cubicBezTo>
                <a:cubicBezTo>
                  <a:pt x="185" y="1942"/>
                  <a:pt x="92" y="2021"/>
                  <a:pt x="20" y="2080"/>
                </a:cubicBezTo>
                <a:cubicBezTo>
                  <a:pt x="13" y="2087"/>
                  <a:pt x="7" y="2087"/>
                  <a:pt x="0" y="2093"/>
                </a:cubicBezTo>
                <a:lnTo>
                  <a:pt x="224" y="2120"/>
                </a:lnTo>
                <a:cubicBezTo>
                  <a:pt x="224" y="2120"/>
                  <a:pt x="421" y="2139"/>
                  <a:pt x="500" y="2139"/>
                </a:cubicBezTo>
                <a:cubicBezTo>
                  <a:pt x="579" y="2139"/>
                  <a:pt x="685" y="2106"/>
                  <a:pt x="685" y="2106"/>
                </a:cubicBezTo>
                <a:cubicBezTo>
                  <a:pt x="685" y="2106"/>
                  <a:pt x="724" y="2073"/>
                  <a:pt x="777" y="2073"/>
                </a:cubicBezTo>
                <a:cubicBezTo>
                  <a:pt x="823" y="2073"/>
                  <a:pt x="928" y="2106"/>
                  <a:pt x="928" y="2106"/>
                </a:cubicBezTo>
                <a:lnTo>
                  <a:pt x="1126" y="2166"/>
                </a:lnTo>
                <a:cubicBezTo>
                  <a:pt x="1126" y="2166"/>
                  <a:pt x="1540" y="2231"/>
                  <a:pt x="1567" y="2231"/>
                </a:cubicBezTo>
                <a:cubicBezTo>
                  <a:pt x="1593" y="2231"/>
                  <a:pt x="1646" y="2324"/>
                  <a:pt x="1646" y="2324"/>
                </a:cubicBezTo>
                <a:lnTo>
                  <a:pt x="1902" y="2396"/>
                </a:lnTo>
                <a:cubicBezTo>
                  <a:pt x="1902" y="2396"/>
                  <a:pt x="2080" y="2356"/>
                  <a:pt x="2126" y="2324"/>
                </a:cubicBezTo>
                <a:cubicBezTo>
                  <a:pt x="2135" y="2319"/>
                  <a:pt x="2145" y="2317"/>
                  <a:pt x="2158" y="2317"/>
                </a:cubicBezTo>
                <a:cubicBezTo>
                  <a:pt x="2221" y="2317"/>
                  <a:pt x="2323" y="2366"/>
                  <a:pt x="2356" y="2383"/>
                </a:cubicBezTo>
                <a:cubicBezTo>
                  <a:pt x="2389" y="2396"/>
                  <a:pt x="2501" y="2600"/>
                  <a:pt x="2541" y="2666"/>
                </a:cubicBezTo>
                <a:cubicBezTo>
                  <a:pt x="2574" y="2732"/>
                  <a:pt x="2541" y="2850"/>
                  <a:pt x="2541" y="2896"/>
                </a:cubicBezTo>
                <a:cubicBezTo>
                  <a:pt x="2541" y="2936"/>
                  <a:pt x="2574" y="3034"/>
                  <a:pt x="2600" y="3074"/>
                </a:cubicBezTo>
                <a:cubicBezTo>
                  <a:pt x="2626" y="3120"/>
                  <a:pt x="2705" y="3225"/>
                  <a:pt x="2751" y="3265"/>
                </a:cubicBezTo>
                <a:cubicBezTo>
                  <a:pt x="2797" y="3311"/>
                  <a:pt x="2778" y="3357"/>
                  <a:pt x="2778" y="3390"/>
                </a:cubicBezTo>
                <a:cubicBezTo>
                  <a:pt x="2778" y="3429"/>
                  <a:pt x="2758" y="3475"/>
                  <a:pt x="2751" y="3502"/>
                </a:cubicBezTo>
                <a:cubicBezTo>
                  <a:pt x="2745" y="3528"/>
                  <a:pt x="2751" y="3594"/>
                  <a:pt x="2751" y="3594"/>
                </a:cubicBezTo>
                <a:cubicBezTo>
                  <a:pt x="2751" y="3594"/>
                  <a:pt x="2862" y="3605"/>
                  <a:pt x="2926" y="3605"/>
                </a:cubicBezTo>
                <a:cubicBezTo>
                  <a:pt x="2947" y="3605"/>
                  <a:pt x="2964" y="3604"/>
                  <a:pt x="2968" y="3600"/>
                </a:cubicBezTo>
                <a:cubicBezTo>
                  <a:pt x="2975" y="3596"/>
                  <a:pt x="2996" y="3594"/>
                  <a:pt x="3024" y="3594"/>
                </a:cubicBezTo>
                <a:cubicBezTo>
                  <a:pt x="3079" y="3594"/>
                  <a:pt x="3159" y="3600"/>
                  <a:pt x="3199" y="3600"/>
                </a:cubicBezTo>
                <a:cubicBezTo>
                  <a:pt x="3265" y="3600"/>
                  <a:pt x="3291" y="3646"/>
                  <a:pt x="3291" y="3646"/>
                </a:cubicBezTo>
                <a:lnTo>
                  <a:pt x="3291" y="3896"/>
                </a:lnTo>
                <a:cubicBezTo>
                  <a:pt x="3291" y="3908"/>
                  <a:pt x="3293" y="3913"/>
                  <a:pt x="3296" y="3913"/>
                </a:cubicBezTo>
                <a:cubicBezTo>
                  <a:pt x="3312" y="3913"/>
                  <a:pt x="3357" y="3804"/>
                  <a:pt x="3357" y="3804"/>
                </a:cubicBezTo>
                <a:lnTo>
                  <a:pt x="3515" y="3804"/>
                </a:lnTo>
                <a:cubicBezTo>
                  <a:pt x="3548" y="3804"/>
                  <a:pt x="3554" y="4002"/>
                  <a:pt x="3600" y="4028"/>
                </a:cubicBezTo>
                <a:cubicBezTo>
                  <a:pt x="3620" y="4041"/>
                  <a:pt x="3646" y="4074"/>
                  <a:pt x="3653" y="4107"/>
                </a:cubicBezTo>
                <a:cubicBezTo>
                  <a:pt x="3699" y="4061"/>
                  <a:pt x="3732" y="4015"/>
                  <a:pt x="3745" y="3975"/>
                </a:cubicBezTo>
                <a:cubicBezTo>
                  <a:pt x="3771" y="3857"/>
                  <a:pt x="3817" y="3758"/>
                  <a:pt x="3817" y="3758"/>
                </a:cubicBezTo>
                <a:cubicBezTo>
                  <a:pt x="3817" y="3758"/>
                  <a:pt x="4272" y="3488"/>
                  <a:pt x="4311" y="3456"/>
                </a:cubicBezTo>
                <a:cubicBezTo>
                  <a:pt x="4351" y="3423"/>
                  <a:pt x="4410" y="3416"/>
                  <a:pt x="4423" y="3403"/>
                </a:cubicBezTo>
                <a:cubicBezTo>
                  <a:pt x="4436" y="3390"/>
                  <a:pt x="4449" y="3357"/>
                  <a:pt x="4482" y="3311"/>
                </a:cubicBezTo>
                <a:cubicBezTo>
                  <a:pt x="4522" y="3258"/>
                  <a:pt x="4666" y="3159"/>
                  <a:pt x="4706" y="3146"/>
                </a:cubicBezTo>
                <a:cubicBezTo>
                  <a:pt x="4715" y="3143"/>
                  <a:pt x="4728" y="3142"/>
                  <a:pt x="4744" y="3142"/>
                </a:cubicBezTo>
                <a:cubicBezTo>
                  <a:pt x="4779" y="3142"/>
                  <a:pt x="4828" y="3147"/>
                  <a:pt x="4865" y="3147"/>
                </a:cubicBezTo>
                <a:cubicBezTo>
                  <a:pt x="4888" y="3147"/>
                  <a:pt x="4907" y="3145"/>
                  <a:pt x="4917" y="3140"/>
                </a:cubicBezTo>
                <a:cubicBezTo>
                  <a:pt x="4956" y="3113"/>
                  <a:pt x="5035" y="3015"/>
                  <a:pt x="5048" y="2995"/>
                </a:cubicBezTo>
                <a:cubicBezTo>
                  <a:pt x="5055" y="2975"/>
                  <a:pt x="5107" y="2955"/>
                  <a:pt x="5147" y="2955"/>
                </a:cubicBezTo>
                <a:cubicBezTo>
                  <a:pt x="5186" y="2962"/>
                  <a:pt x="5463" y="3113"/>
                  <a:pt x="5515" y="3120"/>
                </a:cubicBezTo>
                <a:cubicBezTo>
                  <a:pt x="5518" y="3120"/>
                  <a:pt x="5521" y="3121"/>
                  <a:pt x="5524" y="3121"/>
                </a:cubicBezTo>
                <a:cubicBezTo>
                  <a:pt x="5589" y="3121"/>
                  <a:pt x="5745" y="2988"/>
                  <a:pt x="5726" y="2975"/>
                </a:cubicBezTo>
                <a:cubicBezTo>
                  <a:pt x="5706" y="2962"/>
                  <a:pt x="5594" y="2929"/>
                  <a:pt x="5581" y="2916"/>
                </a:cubicBezTo>
                <a:cubicBezTo>
                  <a:pt x="5568" y="2903"/>
                  <a:pt x="5542" y="2863"/>
                  <a:pt x="5562" y="2850"/>
                </a:cubicBezTo>
                <a:cubicBezTo>
                  <a:pt x="5581" y="2830"/>
                  <a:pt x="5673" y="2778"/>
                  <a:pt x="5680" y="2771"/>
                </a:cubicBezTo>
                <a:cubicBezTo>
                  <a:pt x="5693" y="2765"/>
                  <a:pt x="5812" y="2692"/>
                  <a:pt x="5864" y="2659"/>
                </a:cubicBezTo>
                <a:cubicBezTo>
                  <a:pt x="5917" y="2633"/>
                  <a:pt x="6022" y="2633"/>
                  <a:pt x="6022" y="2633"/>
                </a:cubicBezTo>
                <a:cubicBezTo>
                  <a:pt x="6022" y="2633"/>
                  <a:pt x="6062" y="2593"/>
                  <a:pt x="6062" y="2567"/>
                </a:cubicBezTo>
                <a:cubicBezTo>
                  <a:pt x="6062" y="2541"/>
                  <a:pt x="5996" y="2482"/>
                  <a:pt x="6062" y="2435"/>
                </a:cubicBezTo>
                <a:cubicBezTo>
                  <a:pt x="6121" y="2396"/>
                  <a:pt x="6246" y="2356"/>
                  <a:pt x="6292" y="2350"/>
                </a:cubicBezTo>
                <a:lnTo>
                  <a:pt x="6364" y="2258"/>
                </a:lnTo>
                <a:cubicBezTo>
                  <a:pt x="6364" y="2258"/>
                  <a:pt x="6411" y="2199"/>
                  <a:pt x="6430" y="2166"/>
                </a:cubicBezTo>
                <a:cubicBezTo>
                  <a:pt x="6450" y="2126"/>
                  <a:pt x="6378" y="2106"/>
                  <a:pt x="6345" y="2100"/>
                </a:cubicBezTo>
                <a:cubicBezTo>
                  <a:pt x="6305" y="2100"/>
                  <a:pt x="6147" y="2100"/>
                  <a:pt x="6114" y="2087"/>
                </a:cubicBezTo>
                <a:cubicBezTo>
                  <a:pt x="6081" y="2073"/>
                  <a:pt x="6042" y="2034"/>
                  <a:pt x="6029" y="2014"/>
                </a:cubicBezTo>
                <a:cubicBezTo>
                  <a:pt x="6016" y="1994"/>
                  <a:pt x="6029" y="1869"/>
                  <a:pt x="6029" y="1869"/>
                </a:cubicBezTo>
                <a:lnTo>
                  <a:pt x="6029" y="1869"/>
                </a:lnTo>
                <a:lnTo>
                  <a:pt x="5943" y="1948"/>
                </a:lnTo>
                <a:lnTo>
                  <a:pt x="5845" y="1968"/>
                </a:lnTo>
                <a:cubicBezTo>
                  <a:pt x="5845" y="1968"/>
                  <a:pt x="5766" y="2027"/>
                  <a:pt x="5733" y="2060"/>
                </a:cubicBezTo>
                <a:cubicBezTo>
                  <a:pt x="5700" y="2093"/>
                  <a:pt x="5641" y="2100"/>
                  <a:pt x="5608" y="2100"/>
                </a:cubicBezTo>
                <a:cubicBezTo>
                  <a:pt x="5596" y="2102"/>
                  <a:pt x="5585" y="2103"/>
                  <a:pt x="5573" y="2103"/>
                </a:cubicBezTo>
                <a:cubicBezTo>
                  <a:pt x="5545" y="2103"/>
                  <a:pt x="5512" y="2098"/>
                  <a:pt x="5456" y="2093"/>
                </a:cubicBezTo>
                <a:cubicBezTo>
                  <a:pt x="5377" y="2093"/>
                  <a:pt x="5390" y="2100"/>
                  <a:pt x="5344" y="2113"/>
                </a:cubicBezTo>
                <a:cubicBezTo>
                  <a:pt x="5305" y="2133"/>
                  <a:pt x="5292" y="2172"/>
                  <a:pt x="5265" y="2238"/>
                </a:cubicBezTo>
                <a:cubicBezTo>
                  <a:pt x="5246" y="2297"/>
                  <a:pt x="5232" y="2304"/>
                  <a:pt x="5226" y="2317"/>
                </a:cubicBezTo>
                <a:cubicBezTo>
                  <a:pt x="5225" y="2320"/>
                  <a:pt x="5216" y="2322"/>
                  <a:pt x="5202" y="2322"/>
                </a:cubicBezTo>
                <a:cubicBezTo>
                  <a:pt x="5137" y="2322"/>
                  <a:pt x="4958" y="2289"/>
                  <a:pt x="4936" y="2284"/>
                </a:cubicBezTo>
                <a:cubicBezTo>
                  <a:pt x="4917" y="2277"/>
                  <a:pt x="4877" y="2271"/>
                  <a:pt x="4838" y="2245"/>
                </a:cubicBezTo>
                <a:cubicBezTo>
                  <a:pt x="4805" y="2218"/>
                  <a:pt x="4778" y="2106"/>
                  <a:pt x="4772" y="2054"/>
                </a:cubicBezTo>
                <a:cubicBezTo>
                  <a:pt x="4765" y="2008"/>
                  <a:pt x="4699" y="1981"/>
                  <a:pt x="4686" y="1968"/>
                </a:cubicBezTo>
                <a:cubicBezTo>
                  <a:pt x="4666" y="1962"/>
                  <a:pt x="4620" y="1883"/>
                  <a:pt x="4607" y="1810"/>
                </a:cubicBezTo>
                <a:cubicBezTo>
                  <a:pt x="4601" y="1738"/>
                  <a:pt x="4607" y="1758"/>
                  <a:pt x="4614" y="1738"/>
                </a:cubicBezTo>
                <a:cubicBezTo>
                  <a:pt x="4620" y="1711"/>
                  <a:pt x="4614" y="1626"/>
                  <a:pt x="4607" y="1606"/>
                </a:cubicBezTo>
                <a:cubicBezTo>
                  <a:pt x="4601" y="1580"/>
                  <a:pt x="4594" y="1507"/>
                  <a:pt x="4601" y="1488"/>
                </a:cubicBezTo>
                <a:cubicBezTo>
                  <a:pt x="4607" y="1461"/>
                  <a:pt x="4666" y="1409"/>
                  <a:pt x="4699" y="1382"/>
                </a:cubicBezTo>
                <a:cubicBezTo>
                  <a:pt x="4726" y="1350"/>
                  <a:pt x="4745" y="1277"/>
                  <a:pt x="4745" y="1257"/>
                </a:cubicBezTo>
                <a:cubicBezTo>
                  <a:pt x="4745" y="1238"/>
                  <a:pt x="4686" y="1172"/>
                  <a:pt x="4555" y="1172"/>
                </a:cubicBezTo>
                <a:cubicBezTo>
                  <a:pt x="4423" y="1172"/>
                  <a:pt x="4469" y="1192"/>
                  <a:pt x="4443" y="1192"/>
                </a:cubicBezTo>
                <a:cubicBezTo>
                  <a:pt x="4437" y="1190"/>
                  <a:pt x="4431" y="1190"/>
                  <a:pt x="4425" y="1190"/>
                </a:cubicBezTo>
                <a:cubicBezTo>
                  <a:pt x="4409" y="1190"/>
                  <a:pt x="4392" y="1193"/>
                  <a:pt x="4378" y="1193"/>
                </a:cubicBezTo>
                <a:cubicBezTo>
                  <a:pt x="4373" y="1193"/>
                  <a:pt x="4368" y="1193"/>
                  <a:pt x="4364" y="1192"/>
                </a:cubicBezTo>
                <a:cubicBezTo>
                  <a:pt x="4351" y="1185"/>
                  <a:pt x="4318" y="1073"/>
                  <a:pt x="4298" y="1027"/>
                </a:cubicBezTo>
                <a:cubicBezTo>
                  <a:pt x="4272" y="981"/>
                  <a:pt x="4226" y="810"/>
                  <a:pt x="4252" y="764"/>
                </a:cubicBezTo>
                <a:cubicBezTo>
                  <a:pt x="4278" y="711"/>
                  <a:pt x="4265" y="718"/>
                  <a:pt x="4285" y="658"/>
                </a:cubicBezTo>
                <a:cubicBezTo>
                  <a:pt x="4298" y="599"/>
                  <a:pt x="4258" y="573"/>
                  <a:pt x="4239" y="560"/>
                </a:cubicBezTo>
                <a:cubicBezTo>
                  <a:pt x="4226" y="547"/>
                  <a:pt x="4140" y="501"/>
                  <a:pt x="4147" y="474"/>
                </a:cubicBezTo>
                <a:cubicBezTo>
                  <a:pt x="4153" y="454"/>
                  <a:pt x="4232" y="362"/>
                  <a:pt x="4226" y="343"/>
                </a:cubicBezTo>
                <a:cubicBezTo>
                  <a:pt x="4226" y="323"/>
                  <a:pt x="4147" y="211"/>
                  <a:pt x="4100" y="191"/>
                </a:cubicBezTo>
                <a:cubicBezTo>
                  <a:pt x="4069" y="179"/>
                  <a:pt x="4042" y="177"/>
                  <a:pt x="4026" y="177"/>
                </a:cubicBezTo>
                <a:cubicBezTo>
                  <a:pt x="4015" y="177"/>
                  <a:pt x="4008" y="178"/>
                  <a:pt x="4008" y="178"/>
                </a:cubicBezTo>
                <a:cubicBezTo>
                  <a:pt x="4008" y="178"/>
                  <a:pt x="3949" y="145"/>
                  <a:pt x="3943" y="145"/>
                </a:cubicBezTo>
                <a:cubicBezTo>
                  <a:pt x="3936" y="145"/>
                  <a:pt x="3864" y="158"/>
                  <a:pt x="3798" y="191"/>
                </a:cubicBezTo>
                <a:cubicBezTo>
                  <a:pt x="3732" y="218"/>
                  <a:pt x="3738" y="231"/>
                  <a:pt x="3725" y="244"/>
                </a:cubicBezTo>
                <a:cubicBezTo>
                  <a:pt x="3711" y="253"/>
                  <a:pt x="3682" y="260"/>
                  <a:pt x="3663" y="260"/>
                </a:cubicBezTo>
                <a:cubicBezTo>
                  <a:pt x="3656" y="260"/>
                  <a:pt x="3650" y="259"/>
                  <a:pt x="3646" y="257"/>
                </a:cubicBezTo>
                <a:cubicBezTo>
                  <a:pt x="3627" y="250"/>
                  <a:pt x="3548" y="237"/>
                  <a:pt x="3521" y="237"/>
                </a:cubicBezTo>
                <a:cubicBezTo>
                  <a:pt x="3502" y="237"/>
                  <a:pt x="3482" y="264"/>
                  <a:pt x="3475" y="270"/>
                </a:cubicBezTo>
                <a:cubicBezTo>
                  <a:pt x="3462" y="270"/>
                  <a:pt x="3298" y="277"/>
                  <a:pt x="3232" y="290"/>
                </a:cubicBezTo>
                <a:cubicBezTo>
                  <a:pt x="3218" y="294"/>
                  <a:pt x="3204" y="296"/>
                  <a:pt x="3191" y="296"/>
                </a:cubicBezTo>
                <a:cubicBezTo>
                  <a:pt x="3148" y="296"/>
                  <a:pt x="3113" y="277"/>
                  <a:pt x="3113" y="277"/>
                </a:cubicBezTo>
                <a:lnTo>
                  <a:pt x="3080" y="290"/>
                </a:lnTo>
                <a:lnTo>
                  <a:pt x="3041" y="349"/>
                </a:lnTo>
                <a:cubicBezTo>
                  <a:pt x="3041" y="349"/>
                  <a:pt x="2982" y="402"/>
                  <a:pt x="2968" y="422"/>
                </a:cubicBezTo>
                <a:cubicBezTo>
                  <a:pt x="2967" y="423"/>
                  <a:pt x="2967" y="423"/>
                  <a:pt x="2966" y="423"/>
                </a:cubicBezTo>
                <a:cubicBezTo>
                  <a:pt x="2954" y="423"/>
                  <a:pt x="2948" y="353"/>
                  <a:pt x="2942" y="316"/>
                </a:cubicBezTo>
                <a:cubicBezTo>
                  <a:pt x="2942" y="304"/>
                  <a:pt x="2936" y="300"/>
                  <a:pt x="2927" y="300"/>
                </a:cubicBezTo>
                <a:cubicBezTo>
                  <a:pt x="2905" y="300"/>
                  <a:pt x="2870" y="323"/>
                  <a:pt x="2870" y="323"/>
                </a:cubicBezTo>
                <a:cubicBezTo>
                  <a:pt x="2870" y="323"/>
                  <a:pt x="2791" y="382"/>
                  <a:pt x="2771" y="389"/>
                </a:cubicBezTo>
                <a:cubicBezTo>
                  <a:pt x="2770" y="389"/>
                  <a:pt x="2769" y="389"/>
                  <a:pt x="2769" y="389"/>
                </a:cubicBezTo>
                <a:cubicBezTo>
                  <a:pt x="2751" y="389"/>
                  <a:pt x="2744" y="315"/>
                  <a:pt x="2738" y="283"/>
                </a:cubicBezTo>
                <a:cubicBezTo>
                  <a:pt x="2738" y="250"/>
                  <a:pt x="2725" y="191"/>
                  <a:pt x="2718" y="145"/>
                </a:cubicBezTo>
                <a:cubicBezTo>
                  <a:pt x="2714" y="110"/>
                  <a:pt x="2704" y="104"/>
                  <a:pt x="2697" y="104"/>
                </a:cubicBezTo>
                <a:cubicBezTo>
                  <a:pt x="2694" y="104"/>
                  <a:pt x="2692" y="106"/>
                  <a:pt x="2692" y="106"/>
                </a:cubicBezTo>
                <a:cubicBezTo>
                  <a:pt x="2692" y="106"/>
                  <a:pt x="2580" y="86"/>
                  <a:pt x="2528" y="86"/>
                </a:cubicBezTo>
                <a:cubicBezTo>
                  <a:pt x="2475" y="86"/>
                  <a:pt x="2363" y="119"/>
                  <a:pt x="2330" y="125"/>
                </a:cubicBezTo>
                <a:cubicBezTo>
                  <a:pt x="2317" y="128"/>
                  <a:pt x="2299" y="128"/>
                  <a:pt x="2278" y="128"/>
                </a:cubicBezTo>
                <a:cubicBezTo>
                  <a:pt x="2237" y="128"/>
                  <a:pt x="2187" y="125"/>
                  <a:pt x="2152" y="125"/>
                </a:cubicBezTo>
                <a:cubicBezTo>
                  <a:pt x="2106" y="125"/>
                  <a:pt x="2001" y="73"/>
                  <a:pt x="1981" y="46"/>
                </a:cubicBezTo>
                <a:cubicBezTo>
                  <a:pt x="1962" y="20"/>
                  <a:pt x="1863" y="0"/>
                  <a:pt x="1843"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569;p19">
            <a:extLst>
              <a:ext uri="{FF2B5EF4-FFF2-40B4-BE49-F238E27FC236}">
                <a16:creationId xmlns:a16="http://schemas.microsoft.com/office/drawing/2014/main" id="{6B8E9F92-1D36-2872-C4CF-EB68FE888A6B}"/>
              </a:ext>
            </a:extLst>
          </p:cNvPr>
          <p:cNvSpPr/>
          <p:nvPr/>
        </p:nvSpPr>
        <p:spPr>
          <a:xfrm>
            <a:off x="5173569" y="2247037"/>
            <a:ext cx="725579" cy="792265"/>
          </a:xfrm>
          <a:custGeom>
            <a:avLst/>
            <a:gdLst/>
            <a:ahLst/>
            <a:cxnLst/>
            <a:rect l="l" t="t" r="r" b="b"/>
            <a:pathLst>
              <a:path w="6648" h="7259" extrusionOk="0">
                <a:moveTo>
                  <a:pt x="5168" y="1"/>
                </a:moveTo>
                <a:cubicBezTo>
                  <a:pt x="5139" y="1"/>
                  <a:pt x="5110" y="48"/>
                  <a:pt x="5082" y="58"/>
                </a:cubicBezTo>
                <a:cubicBezTo>
                  <a:pt x="5049" y="71"/>
                  <a:pt x="4989" y="124"/>
                  <a:pt x="4950" y="163"/>
                </a:cubicBezTo>
                <a:cubicBezTo>
                  <a:pt x="4910" y="203"/>
                  <a:pt x="4851" y="269"/>
                  <a:pt x="4818" y="315"/>
                </a:cubicBezTo>
                <a:cubicBezTo>
                  <a:pt x="4785" y="361"/>
                  <a:pt x="4766" y="354"/>
                  <a:pt x="4752" y="361"/>
                </a:cubicBezTo>
                <a:cubicBezTo>
                  <a:pt x="4733" y="374"/>
                  <a:pt x="4680" y="400"/>
                  <a:pt x="4660" y="400"/>
                </a:cubicBezTo>
                <a:cubicBezTo>
                  <a:pt x="4643" y="400"/>
                  <a:pt x="4622" y="397"/>
                  <a:pt x="4599" y="397"/>
                </a:cubicBezTo>
                <a:cubicBezTo>
                  <a:pt x="4587" y="397"/>
                  <a:pt x="4575" y="398"/>
                  <a:pt x="4562" y="400"/>
                </a:cubicBezTo>
                <a:cubicBezTo>
                  <a:pt x="4529" y="407"/>
                  <a:pt x="4562" y="427"/>
                  <a:pt x="4562" y="479"/>
                </a:cubicBezTo>
                <a:cubicBezTo>
                  <a:pt x="4562" y="532"/>
                  <a:pt x="4529" y="565"/>
                  <a:pt x="4509" y="591"/>
                </a:cubicBezTo>
                <a:cubicBezTo>
                  <a:pt x="4489" y="617"/>
                  <a:pt x="4450" y="624"/>
                  <a:pt x="4450" y="624"/>
                </a:cubicBezTo>
                <a:cubicBezTo>
                  <a:pt x="4450" y="624"/>
                  <a:pt x="4298" y="729"/>
                  <a:pt x="4272" y="736"/>
                </a:cubicBezTo>
                <a:cubicBezTo>
                  <a:pt x="4271" y="736"/>
                  <a:pt x="4270" y="736"/>
                  <a:pt x="4270" y="736"/>
                </a:cubicBezTo>
                <a:cubicBezTo>
                  <a:pt x="4242" y="736"/>
                  <a:pt x="4180" y="637"/>
                  <a:pt x="4180" y="624"/>
                </a:cubicBezTo>
                <a:cubicBezTo>
                  <a:pt x="4180" y="604"/>
                  <a:pt x="4200" y="565"/>
                  <a:pt x="4226" y="539"/>
                </a:cubicBezTo>
                <a:cubicBezTo>
                  <a:pt x="4252" y="506"/>
                  <a:pt x="4233" y="499"/>
                  <a:pt x="4226" y="479"/>
                </a:cubicBezTo>
                <a:cubicBezTo>
                  <a:pt x="4219" y="453"/>
                  <a:pt x="4140" y="334"/>
                  <a:pt x="4081" y="275"/>
                </a:cubicBezTo>
                <a:cubicBezTo>
                  <a:pt x="4022" y="223"/>
                  <a:pt x="3989" y="236"/>
                  <a:pt x="3917" y="170"/>
                </a:cubicBezTo>
                <a:cubicBezTo>
                  <a:pt x="3897" y="157"/>
                  <a:pt x="3884" y="137"/>
                  <a:pt x="3871" y="117"/>
                </a:cubicBezTo>
                <a:cubicBezTo>
                  <a:pt x="3831" y="150"/>
                  <a:pt x="3713" y="236"/>
                  <a:pt x="3627" y="275"/>
                </a:cubicBezTo>
                <a:cubicBezTo>
                  <a:pt x="3522" y="328"/>
                  <a:pt x="3515" y="387"/>
                  <a:pt x="3515" y="387"/>
                </a:cubicBezTo>
                <a:lnTo>
                  <a:pt x="3298" y="552"/>
                </a:lnTo>
                <a:cubicBezTo>
                  <a:pt x="3298" y="552"/>
                  <a:pt x="3206" y="571"/>
                  <a:pt x="3160" y="571"/>
                </a:cubicBezTo>
                <a:cubicBezTo>
                  <a:pt x="3114" y="578"/>
                  <a:pt x="3022" y="611"/>
                  <a:pt x="2989" y="637"/>
                </a:cubicBezTo>
                <a:cubicBezTo>
                  <a:pt x="2962" y="657"/>
                  <a:pt x="2903" y="729"/>
                  <a:pt x="2864" y="775"/>
                </a:cubicBezTo>
                <a:cubicBezTo>
                  <a:pt x="2847" y="798"/>
                  <a:pt x="2828" y="806"/>
                  <a:pt x="2806" y="806"/>
                </a:cubicBezTo>
                <a:cubicBezTo>
                  <a:pt x="2776" y="806"/>
                  <a:pt x="2741" y="791"/>
                  <a:pt x="2699" y="775"/>
                </a:cubicBezTo>
                <a:cubicBezTo>
                  <a:pt x="2633" y="749"/>
                  <a:pt x="2646" y="696"/>
                  <a:pt x="2633" y="670"/>
                </a:cubicBezTo>
                <a:cubicBezTo>
                  <a:pt x="2631" y="660"/>
                  <a:pt x="2616" y="657"/>
                  <a:pt x="2596" y="657"/>
                </a:cubicBezTo>
                <a:cubicBezTo>
                  <a:pt x="2562" y="657"/>
                  <a:pt x="2512" y="666"/>
                  <a:pt x="2475" y="670"/>
                </a:cubicBezTo>
                <a:cubicBezTo>
                  <a:pt x="2453" y="672"/>
                  <a:pt x="2439" y="673"/>
                  <a:pt x="2429" y="673"/>
                </a:cubicBezTo>
                <a:cubicBezTo>
                  <a:pt x="2410" y="673"/>
                  <a:pt x="2405" y="670"/>
                  <a:pt x="2383" y="670"/>
                </a:cubicBezTo>
                <a:cubicBezTo>
                  <a:pt x="2344" y="664"/>
                  <a:pt x="2331" y="631"/>
                  <a:pt x="2331" y="539"/>
                </a:cubicBezTo>
                <a:cubicBezTo>
                  <a:pt x="2331" y="510"/>
                  <a:pt x="2323" y="500"/>
                  <a:pt x="2313" y="500"/>
                </a:cubicBezTo>
                <a:cubicBezTo>
                  <a:pt x="2293" y="500"/>
                  <a:pt x="2260" y="539"/>
                  <a:pt x="2252" y="539"/>
                </a:cubicBezTo>
                <a:cubicBezTo>
                  <a:pt x="2232" y="545"/>
                  <a:pt x="2074" y="644"/>
                  <a:pt x="2008" y="723"/>
                </a:cubicBezTo>
                <a:cubicBezTo>
                  <a:pt x="1949" y="795"/>
                  <a:pt x="2028" y="861"/>
                  <a:pt x="2061" y="894"/>
                </a:cubicBezTo>
                <a:cubicBezTo>
                  <a:pt x="2100" y="927"/>
                  <a:pt x="2127" y="979"/>
                  <a:pt x="2140" y="1012"/>
                </a:cubicBezTo>
                <a:cubicBezTo>
                  <a:pt x="2146" y="1052"/>
                  <a:pt x="2034" y="1249"/>
                  <a:pt x="2008" y="1295"/>
                </a:cubicBezTo>
                <a:cubicBezTo>
                  <a:pt x="1988" y="1341"/>
                  <a:pt x="1890" y="1447"/>
                  <a:pt x="1850" y="1466"/>
                </a:cubicBezTo>
                <a:cubicBezTo>
                  <a:pt x="1817" y="1486"/>
                  <a:pt x="1712" y="1532"/>
                  <a:pt x="1679" y="1532"/>
                </a:cubicBezTo>
                <a:cubicBezTo>
                  <a:pt x="1639" y="1532"/>
                  <a:pt x="1600" y="1506"/>
                  <a:pt x="1587" y="1506"/>
                </a:cubicBezTo>
                <a:cubicBezTo>
                  <a:pt x="1574" y="1506"/>
                  <a:pt x="1482" y="1618"/>
                  <a:pt x="1449" y="1657"/>
                </a:cubicBezTo>
                <a:cubicBezTo>
                  <a:pt x="1422" y="1690"/>
                  <a:pt x="1356" y="1736"/>
                  <a:pt x="1310" y="1763"/>
                </a:cubicBezTo>
                <a:lnTo>
                  <a:pt x="1297" y="1769"/>
                </a:lnTo>
                <a:cubicBezTo>
                  <a:pt x="1286" y="1775"/>
                  <a:pt x="1274" y="1777"/>
                  <a:pt x="1262" y="1777"/>
                </a:cubicBezTo>
                <a:cubicBezTo>
                  <a:pt x="1220" y="1777"/>
                  <a:pt x="1181" y="1749"/>
                  <a:pt x="1166" y="1749"/>
                </a:cubicBezTo>
                <a:cubicBezTo>
                  <a:pt x="1146" y="1743"/>
                  <a:pt x="1041" y="1743"/>
                  <a:pt x="962" y="1710"/>
                </a:cubicBezTo>
                <a:cubicBezTo>
                  <a:pt x="883" y="1671"/>
                  <a:pt x="889" y="1611"/>
                  <a:pt x="869" y="1565"/>
                </a:cubicBezTo>
                <a:cubicBezTo>
                  <a:pt x="856" y="1519"/>
                  <a:pt x="869" y="1466"/>
                  <a:pt x="869" y="1434"/>
                </a:cubicBezTo>
                <a:cubicBezTo>
                  <a:pt x="869" y="1394"/>
                  <a:pt x="837" y="1388"/>
                  <a:pt x="837" y="1335"/>
                </a:cubicBezTo>
                <a:cubicBezTo>
                  <a:pt x="837" y="1282"/>
                  <a:pt x="758" y="1170"/>
                  <a:pt x="731" y="1157"/>
                </a:cubicBezTo>
                <a:cubicBezTo>
                  <a:pt x="729" y="1156"/>
                  <a:pt x="726" y="1155"/>
                  <a:pt x="724" y="1155"/>
                </a:cubicBezTo>
                <a:cubicBezTo>
                  <a:pt x="697" y="1155"/>
                  <a:pt x="657" y="1212"/>
                  <a:pt x="633" y="1236"/>
                </a:cubicBezTo>
                <a:lnTo>
                  <a:pt x="639" y="1249"/>
                </a:lnTo>
                <a:cubicBezTo>
                  <a:pt x="639" y="1249"/>
                  <a:pt x="672" y="1276"/>
                  <a:pt x="639" y="1315"/>
                </a:cubicBezTo>
                <a:cubicBezTo>
                  <a:pt x="606" y="1355"/>
                  <a:pt x="521" y="1427"/>
                  <a:pt x="461" y="1493"/>
                </a:cubicBezTo>
                <a:cubicBezTo>
                  <a:pt x="402" y="1559"/>
                  <a:pt x="244" y="1690"/>
                  <a:pt x="205" y="1743"/>
                </a:cubicBezTo>
                <a:cubicBezTo>
                  <a:pt x="165" y="1796"/>
                  <a:pt x="1" y="2013"/>
                  <a:pt x="20" y="2052"/>
                </a:cubicBezTo>
                <a:cubicBezTo>
                  <a:pt x="47" y="2092"/>
                  <a:pt x="132" y="2144"/>
                  <a:pt x="165" y="2164"/>
                </a:cubicBezTo>
                <a:cubicBezTo>
                  <a:pt x="198" y="2184"/>
                  <a:pt x="323" y="2184"/>
                  <a:pt x="336" y="2210"/>
                </a:cubicBezTo>
                <a:cubicBezTo>
                  <a:pt x="350" y="2230"/>
                  <a:pt x="422" y="2302"/>
                  <a:pt x="376" y="2315"/>
                </a:cubicBezTo>
                <a:cubicBezTo>
                  <a:pt x="330" y="2329"/>
                  <a:pt x="211" y="2329"/>
                  <a:pt x="198" y="2342"/>
                </a:cubicBezTo>
                <a:cubicBezTo>
                  <a:pt x="185" y="2355"/>
                  <a:pt x="192" y="2421"/>
                  <a:pt x="192" y="2421"/>
                </a:cubicBezTo>
                <a:cubicBezTo>
                  <a:pt x="192" y="2421"/>
                  <a:pt x="382" y="2460"/>
                  <a:pt x="350" y="2526"/>
                </a:cubicBezTo>
                <a:cubicBezTo>
                  <a:pt x="350" y="2533"/>
                  <a:pt x="350" y="2539"/>
                  <a:pt x="343" y="2539"/>
                </a:cubicBezTo>
                <a:cubicBezTo>
                  <a:pt x="336" y="2552"/>
                  <a:pt x="330" y="2559"/>
                  <a:pt x="317" y="2566"/>
                </a:cubicBezTo>
                <a:cubicBezTo>
                  <a:pt x="310" y="2572"/>
                  <a:pt x="297" y="2572"/>
                  <a:pt x="290" y="2579"/>
                </a:cubicBezTo>
                <a:lnTo>
                  <a:pt x="277" y="2579"/>
                </a:lnTo>
                <a:cubicBezTo>
                  <a:pt x="271" y="2585"/>
                  <a:pt x="257" y="2585"/>
                  <a:pt x="244" y="2585"/>
                </a:cubicBezTo>
                <a:cubicBezTo>
                  <a:pt x="238" y="2592"/>
                  <a:pt x="238" y="2592"/>
                  <a:pt x="238" y="2592"/>
                </a:cubicBezTo>
                <a:lnTo>
                  <a:pt x="218" y="2592"/>
                </a:lnTo>
                <a:cubicBezTo>
                  <a:pt x="211" y="2598"/>
                  <a:pt x="198" y="2598"/>
                  <a:pt x="198" y="2605"/>
                </a:cubicBezTo>
                <a:cubicBezTo>
                  <a:pt x="192" y="2631"/>
                  <a:pt x="257" y="2849"/>
                  <a:pt x="277" y="2855"/>
                </a:cubicBezTo>
                <a:cubicBezTo>
                  <a:pt x="290" y="2868"/>
                  <a:pt x="343" y="2881"/>
                  <a:pt x="350" y="2901"/>
                </a:cubicBezTo>
                <a:cubicBezTo>
                  <a:pt x="363" y="2921"/>
                  <a:pt x="389" y="2941"/>
                  <a:pt x="350" y="2980"/>
                </a:cubicBezTo>
                <a:cubicBezTo>
                  <a:pt x="310" y="3020"/>
                  <a:pt x="297" y="3079"/>
                  <a:pt x="297" y="3112"/>
                </a:cubicBezTo>
                <a:cubicBezTo>
                  <a:pt x="297" y="3145"/>
                  <a:pt x="330" y="3171"/>
                  <a:pt x="350" y="3178"/>
                </a:cubicBezTo>
                <a:cubicBezTo>
                  <a:pt x="369" y="3184"/>
                  <a:pt x="396" y="3237"/>
                  <a:pt x="376" y="3257"/>
                </a:cubicBezTo>
                <a:cubicBezTo>
                  <a:pt x="363" y="3270"/>
                  <a:pt x="356" y="3283"/>
                  <a:pt x="336" y="3303"/>
                </a:cubicBezTo>
                <a:cubicBezTo>
                  <a:pt x="317" y="3329"/>
                  <a:pt x="251" y="3349"/>
                  <a:pt x="264" y="3421"/>
                </a:cubicBezTo>
                <a:cubicBezTo>
                  <a:pt x="271" y="3459"/>
                  <a:pt x="299" y="3468"/>
                  <a:pt x="330" y="3468"/>
                </a:cubicBezTo>
                <a:cubicBezTo>
                  <a:pt x="357" y="3468"/>
                  <a:pt x="387" y="3461"/>
                  <a:pt x="402" y="3461"/>
                </a:cubicBezTo>
                <a:cubicBezTo>
                  <a:pt x="410" y="3461"/>
                  <a:pt x="425" y="3460"/>
                  <a:pt x="441" y="3460"/>
                </a:cubicBezTo>
                <a:cubicBezTo>
                  <a:pt x="491" y="3460"/>
                  <a:pt x="560" y="3464"/>
                  <a:pt x="540" y="3494"/>
                </a:cubicBezTo>
                <a:cubicBezTo>
                  <a:pt x="507" y="3533"/>
                  <a:pt x="415" y="3553"/>
                  <a:pt x="369" y="3605"/>
                </a:cubicBezTo>
                <a:cubicBezTo>
                  <a:pt x="330" y="3651"/>
                  <a:pt x="310" y="3638"/>
                  <a:pt x="310" y="3704"/>
                </a:cubicBezTo>
                <a:cubicBezTo>
                  <a:pt x="310" y="3770"/>
                  <a:pt x="330" y="3783"/>
                  <a:pt x="336" y="3829"/>
                </a:cubicBezTo>
                <a:cubicBezTo>
                  <a:pt x="336" y="3875"/>
                  <a:pt x="330" y="3961"/>
                  <a:pt x="317" y="3994"/>
                </a:cubicBezTo>
                <a:cubicBezTo>
                  <a:pt x="310" y="4027"/>
                  <a:pt x="264" y="4132"/>
                  <a:pt x="336" y="4171"/>
                </a:cubicBezTo>
                <a:cubicBezTo>
                  <a:pt x="402" y="4217"/>
                  <a:pt x="475" y="4270"/>
                  <a:pt x="494" y="4283"/>
                </a:cubicBezTo>
                <a:cubicBezTo>
                  <a:pt x="514" y="4296"/>
                  <a:pt x="534" y="4336"/>
                  <a:pt x="507" y="4356"/>
                </a:cubicBezTo>
                <a:cubicBezTo>
                  <a:pt x="488" y="4369"/>
                  <a:pt x="455" y="4356"/>
                  <a:pt x="455" y="4422"/>
                </a:cubicBezTo>
                <a:lnTo>
                  <a:pt x="455" y="4658"/>
                </a:lnTo>
                <a:cubicBezTo>
                  <a:pt x="455" y="4672"/>
                  <a:pt x="494" y="4705"/>
                  <a:pt x="488" y="4724"/>
                </a:cubicBezTo>
                <a:cubicBezTo>
                  <a:pt x="481" y="4751"/>
                  <a:pt x="455" y="4737"/>
                  <a:pt x="435" y="4803"/>
                </a:cubicBezTo>
                <a:cubicBezTo>
                  <a:pt x="415" y="4869"/>
                  <a:pt x="382" y="4928"/>
                  <a:pt x="409" y="4935"/>
                </a:cubicBezTo>
                <a:cubicBezTo>
                  <a:pt x="411" y="4935"/>
                  <a:pt x="414" y="4936"/>
                  <a:pt x="419" y="4936"/>
                </a:cubicBezTo>
                <a:cubicBezTo>
                  <a:pt x="461" y="4936"/>
                  <a:pt x="588" y="4907"/>
                  <a:pt x="600" y="4889"/>
                </a:cubicBezTo>
                <a:cubicBezTo>
                  <a:pt x="613" y="4862"/>
                  <a:pt x="810" y="4698"/>
                  <a:pt x="837" y="4672"/>
                </a:cubicBezTo>
                <a:cubicBezTo>
                  <a:pt x="869" y="4639"/>
                  <a:pt x="948" y="4579"/>
                  <a:pt x="1001" y="4547"/>
                </a:cubicBezTo>
                <a:cubicBezTo>
                  <a:pt x="1054" y="4514"/>
                  <a:pt x="1225" y="4474"/>
                  <a:pt x="1225" y="4474"/>
                </a:cubicBezTo>
                <a:lnTo>
                  <a:pt x="1251" y="4454"/>
                </a:lnTo>
                <a:lnTo>
                  <a:pt x="1343" y="4395"/>
                </a:lnTo>
                <a:cubicBezTo>
                  <a:pt x="1343" y="4395"/>
                  <a:pt x="1534" y="4231"/>
                  <a:pt x="1607" y="4211"/>
                </a:cubicBezTo>
                <a:cubicBezTo>
                  <a:pt x="1658" y="4197"/>
                  <a:pt x="1795" y="4183"/>
                  <a:pt x="1882" y="4183"/>
                </a:cubicBezTo>
                <a:cubicBezTo>
                  <a:pt x="1918" y="4183"/>
                  <a:pt x="1946" y="4185"/>
                  <a:pt x="1955" y="4191"/>
                </a:cubicBezTo>
                <a:cubicBezTo>
                  <a:pt x="1982" y="4204"/>
                  <a:pt x="2054" y="4283"/>
                  <a:pt x="2054" y="4283"/>
                </a:cubicBezTo>
                <a:cubicBezTo>
                  <a:pt x="2054" y="4283"/>
                  <a:pt x="2061" y="4323"/>
                  <a:pt x="2028" y="4369"/>
                </a:cubicBezTo>
                <a:cubicBezTo>
                  <a:pt x="2001" y="4415"/>
                  <a:pt x="1962" y="4461"/>
                  <a:pt x="1988" y="4520"/>
                </a:cubicBezTo>
                <a:cubicBezTo>
                  <a:pt x="2008" y="4579"/>
                  <a:pt x="2048" y="4626"/>
                  <a:pt x="2100" y="4639"/>
                </a:cubicBezTo>
                <a:cubicBezTo>
                  <a:pt x="2137" y="4648"/>
                  <a:pt x="2173" y="4663"/>
                  <a:pt x="2201" y="4663"/>
                </a:cubicBezTo>
                <a:cubicBezTo>
                  <a:pt x="2213" y="4663"/>
                  <a:pt x="2224" y="4660"/>
                  <a:pt x="2232" y="4652"/>
                </a:cubicBezTo>
                <a:cubicBezTo>
                  <a:pt x="2265" y="4626"/>
                  <a:pt x="2278" y="4560"/>
                  <a:pt x="2324" y="4533"/>
                </a:cubicBezTo>
                <a:cubicBezTo>
                  <a:pt x="2366" y="4513"/>
                  <a:pt x="2366" y="4471"/>
                  <a:pt x="2427" y="4471"/>
                </a:cubicBezTo>
                <a:cubicBezTo>
                  <a:pt x="2442" y="4471"/>
                  <a:pt x="2462" y="4474"/>
                  <a:pt x="2488" y="4481"/>
                </a:cubicBezTo>
                <a:cubicBezTo>
                  <a:pt x="2614" y="4514"/>
                  <a:pt x="2686" y="4573"/>
                  <a:pt x="2712" y="4599"/>
                </a:cubicBezTo>
                <a:cubicBezTo>
                  <a:pt x="2732" y="4632"/>
                  <a:pt x="2739" y="4658"/>
                  <a:pt x="2870" y="4718"/>
                </a:cubicBezTo>
                <a:cubicBezTo>
                  <a:pt x="2995" y="4783"/>
                  <a:pt x="3054" y="4823"/>
                  <a:pt x="3101" y="4856"/>
                </a:cubicBezTo>
                <a:cubicBezTo>
                  <a:pt x="3153" y="4882"/>
                  <a:pt x="3239" y="4902"/>
                  <a:pt x="3239" y="4902"/>
                </a:cubicBezTo>
                <a:cubicBezTo>
                  <a:pt x="3239" y="4902"/>
                  <a:pt x="3416" y="4882"/>
                  <a:pt x="3443" y="4856"/>
                </a:cubicBezTo>
                <a:cubicBezTo>
                  <a:pt x="3460" y="4839"/>
                  <a:pt x="3482" y="4822"/>
                  <a:pt x="3505" y="4822"/>
                </a:cubicBezTo>
                <a:cubicBezTo>
                  <a:pt x="3508" y="4822"/>
                  <a:pt x="3512" y="4822"/>
                  <a:pt x="3515" y="4823"/>
                </a:cubicBezTo>
                <a:cubicBezTo>
                  <a:pt x="3541" y="4836"/>
                  <a:pt x="3614" y="4882"/>
                  <a:pt x="3614" y="4882"/>
                </a:cubicBezTo>
                <a:lnTo>
                  <a:pt x="3778" y="5178"/>
                </a:lnTo>
                <a:cubicBezTo>
                  <a:pt x="3778" y="5178"/>
                  <a:pt x="3785" y="5264"/>
                  <a:pt x="3792" y="5284"/>
                </a:cubicBezTo>
                <a:cubicBezTo>
                  <a:pt x="3805" y="5303"/>
                  <a:pt x="3943" y="5323"/>
                  <a:pt x="3943" y="5323"/>
                </a:cubicBezTo>
                <a:cubicBezTo>
                  <a:pt x="3943" y="5323"/>
                  <a:pt x="4009" y="5317"/>
                  <a:pt x="4015" y="5297"/>
                </a:cubicBezTo>
                <a:cubicBezTo>
                  <a:pt x="4022" y="5270"/>
                  <a:pt x="4009" y="5244"/>
                  <a:pt x="4081" y="5244"/>
                </a:cubicBezTo>
                <a:cubicBezTo>
                  <a:pt x="4093" y="5245"/>
                  <a:pt x="4103" y="5246"/>
                  <a:pt x="4112" y="5246"/>
                </a:cubicBezTo>
                <a:cubicBezTo>
                  <a:pt x="4129" y="5246"/>
                  <a:pt x="4140" y="5244"/>
                  <a:pt x="4154" y="5244"/>
                </a:cubicBezTo>
                <a:cubicBezTo>
                  <a:pt x="4173" y="5244"/>
                  <a:pt x="4196" y="5247"/>
                  <a:pt x="4246" y="5264"/>
                </a:cubicBezTo>
                <a:cubicBezTo>
                  <a:pt x="4344" y="5303"/>
                  <a:pt x="4371" y="5297"/>
                  <a:pt x="4377" y="5323"/>
                </a:cubicBezTo>
                <a:cubicBezTo>
                  <a:pt x="4384" y="5356"/>
                  <a:pt x="4456" y="5402"/>
                  <a:pt x="4489" y="5402"/>
                </a:cubicBezTo>
                <a:cubicBezTo>
                  <a:pt x="4529" y="5402"/>
                  <a:pt x="4627" y="5402"/>
                  <a:pt x="4673" y="5435"/>
                </a:cubicBezTo>
                <a:cubicBezTo>
                  <a:pt x="4720" y="5475"/>
                  <a:pt x="4779" y="5494"/>
                  <a:pt x="4812" y="5567"/>
                </a:cubicBezTo>
                <a:cubicBezTo>
                  <a:pt x="4845" y="5639"/>
                  <a:pt x="4838" y="5705"/>
                  <a:pt x="4812" y="5731"/>
                </a:cubicBezTo>
                <a:cubicBezTo>
                  <a:pt x="4785" y="5751"/>
                  <a:pt x="4641" y="5797"/>
                  <a:pt x="4608" y="5830"/>
                </a:cubicBezTo>
                <a:cubicBezTo>
                  <a:pt x="4575" y="5863"/>
                  <a:pt x="4509" y="5955"/>
                  <a:pt x="4489" y="5988"/>
                </a:cubicBezTo>
                <a:cubicBezTo>
                  <a:pt x="4463" y="6027"/>
                  <a:pt x="4568" y="6047"/>
                  <a:pt x="4548" y="6106"/>
                </a:cubicBezTo>
                <a:cubicBezTo>
                  <a:pt x="4529" y="6166"/>
                  <a:pt x="4516" y="6185"/>
                  <a:pt x="4456" y="6205"/>
                </a:cubicBezTo>
                <a:cubicBezTo>
                  <a:pt x="4390" y="6218"/>
                  <a:pt x="4344" y="6251"/>
                  <a:pt x="4338" y="6284"/>
                </a:cubicBezTo>
                <a:cubicBezTo>
                  <a:pt x="4325" y="6310"/>
                  <a:pt x="4325" y="6363"/>
                  <a:pt x="4325" y="6409"/>
                </a:cubicBezTo>
                <a:cubicBezTo>
                  <a:pt x="4325" y="6462"/>
                  <a:pt x="4318" y="6501"/>
                  <a:pt x="4351" y="6541"/>
                </a:cubicBezTo>
                <a:cubicBezTo>
                  <a:pt x="4384" y="6580"/>
                  <a:pt x="4417" y="6613"/>
                  <a:pt x="4456" y="6653"/>
                </a:cubicBezTo>
                <a:cubicBezTo>
                  <a:pt x="4489" y="6699"/>
                  <a:pt x="4601" y="6843"/>
                  <a:pt x="4601" y="6870"/>
                </a:cubicBezTo>
                <a:cubicBezTo>
                  <a:pt x="4601" y="6896"/>
                  <a:pt x="4581" y="6949"/>
                  <a:pt x="4595" y="6975"/>
                </a:cubicBezTo>
                <a:cubicBezTo>
                  <a:pt x="4595" y="6982"/>
                  <a:pt x="4601" y="6988"/>
                  <a:pt x="4608" y="6995"/>
                </a:cubicBezTo>
                <a:cubicBezTo>
                  <a:pt x="4647" y="7021"/>
                  <a:pt x="4746" y="7067"/>
                  <a:pt x="4766" y="7094"/>
                </a:cubicBezTo>
                <a:cubicBezTo>
                  <a:pt x="4792" y="7133"/>
                  <a:pt x="4996" y="7238"/>
                  <a:pt x="4996" y="7238"/>
                </a:cubicBezTo>
                <a:lnTo>
                  <a:pt x="5029" y="7258"/>
                </a:lnTo>
                <a:cubicBezTo>
                  <a:pt x="5062" y="7205"/>
                  <a:pt x="5101" y="7133"/>
                  <a:pt x="5141" y="7087"/>
                </a:cubicBezTo>
                <a:cubicBezTo>
                  <a:pt x="5147" y="7074"/>
                  <a:pt x="5161" y="7061"/>
                  <a:pt x="5167" y="7054"/>
                </a:cubicBezTo>
                <a:cubicBezTo>
                  <a:pt x="5226" y="7015"/>
                  <a:pt x="5332" y="6929"/>
                  <a:pt x="5332" y="6929"/>
                </a:cubicBezTo>
                <a:cubicBezTo>
                  <a:pt x="5332" y="6929"/>
                  <a:pt x="5391" y="6830"/>
                  <a:pt x="5384" y="6784"/>
                </a:cubicBezTo>
                <a:cubicBezTo>
                  <a:pt x="5378" y="6745"/>
                  <a:pt x="5338" y="6528"/>
                  <a:pt x="5332" y="6514"/>
                </a:cubicBezTo>
                <a:cubicBezTo>
                  <a:pt x="5332" y="6501"/>
                  <a:pt x="5312" y="6264"/>
                  <a:pt x="5351" y="6106"/>
                </a:cubicBezTo>
                <a:cubicBezTo>
                  <a:pt x="5391" y="5955"/>
                  <a:pt x="5411" y="5784"/>
                  <a:pt x="5457" y="5672"/>
                </a:cubicBezTo>
                <a:cubicBezTo>
                  <a:pt x="5496" y="5553"/>
                  <a:pt x="5529" y="5468"/>
                  <a:pt x="5536" y="5428"/>
                </a:cubicBezTo>
                <a:cubicBezTo>
                  <a:pt x="5542" y="5382"/>
                  <a:pt x="5529" y="5132"/>
                  <a:pt x="5516" y="5080"/>
                </a:cubicBezTo>
                <a:cubicBezTo>
                  <a:pt x="5503" y="5027"/>
                  <a:pt x="5509" y="4843"/>
                  <a:pt x="5483" y="4757"/>
                </a:cubicBezTo>
                <a:cubicBezTo>
                  <a:pt x="5457" y="4672"/>
                  <a:pt x="5417" y="4586"/>
                  <a:pt x="5430" y="4514"/>
                </a:cubicBezTo>
                <a:cubicBezTo>
                  <a:pt x="5450" y="4441"/>
                  <a:pt x="5536" y="4343"/>
                  <a:pt x="5536" y="4329"/>
                </a:cubicBezTo>
                <a:cubicBezTo>
                  <a:pt x="5536" y="4310"/>
                  <a:pt x="5529" y="4204"/>
                  <a:pt x="5536" y="4139"/>
                </a:cubicBezTo>
                <a:cubicBezTo>
                  <a:pt x="5542" y="4073"/>
                  <a:pt x="5555" y="3981"/>
                  <a:pt x="5536" y="3921"/>
                </a:cubicBezTo>
                <a:cubicBezTo>
                  <a:pt x="5516" y="3856"/>
                  <a:pt x="5476" y="3836"/>
                  <a:pt x="5509" y="3777"/>
                </a:cubicBezTo>
                <a:cubicBezTo>
                  <a:pt x="5549" y="3717"/>
                  <a:pt x="5575" y="3665"/>
                  <a:pt x="5569" y="3619"/>
                </a:cubicBezTo>
                <a:cubicBezTo>
                  <a:pt x="5555" y="3579"/>
                  <a:pt x="5509" y="3500"/>
                  <a:pt x="5569" y="3434"/>
                </a:cubicBezTo>
                <a:cubicBezTo>
                  <a:pt x="5623" y="3380"/>
                  <a:pt x="5739" y="3247"/>
                  <a:pt x="5773" y="3247"/>
                </a:cubicBezTo>
                <a:cubicBezTo>
                  <a:pt x="5775" y="3247"/>
                  <a:pt x="5778" y="3248"/>
                  <a:pt x="5779" y="3250"/>
                </a:cubicBezTo>
                <a:cubicBezTo>
                  <a:pt x="5796" y="3267"/>
                  <a:pt x="5784" y="3334"/>
                  <a:pt x="5832" y="3334"/>
                </a:cubicBezTo>
                <a:cubicBezTo>
                  <a:pt x="5839" y="3334"/>
                  <a:pt x="5848" y="3332"/>
                  <a:pt x="5858" y="3329"/>
                </a:cubicBezTo>
                <a:cubicBezTo>
                  <a:pt x="5937" y="3296"/>
                  <a:pt x="6016" y="3257"/>
                  <a:pt x="6042" y="3191"/>
                </a:cubicBezTo>
                <a:cubicBezTo>
                  <a:pt x="6069" y="3125"/>
                  <a:pt x="6154" y="2908"/>
                  <a:pt x="6207" y="2829"/>
                </a:cubicBezTo>
                <a:cubicBezTo>
                  <a:pt x="6260" y="2743"/>
                  <a:pt x="6497" y="2526"/>
                  <a:pt x="6549" y="2421"/>
                </a:cubicBezTo>
                <a:cubicBezTo>
                  <a:pt x="6562" y="2394"/>
                  <a:pt x="6582" y="2355"/>
                  <a:pt x="6608" y="2302"/>
                </a:cubicBezTo>
                <a:cubicBezTo>
                  <a:pt x="6615" y="2289"/>
                  <a:pt x="6622" y="2283"/>
                  <a:pt x="6628" y="2269"/>
                </a:cubicBezTo>
                <a:cubicBezTo>
                  <a:pt x="6635" y="2256"/>
                  <a:pt x="6641" y="2243"/>
                  <a:pt x="6648" y="2230"/>
                </a:cubicBezTo>
                <a:cubicBezTo>
                  <a:pt x="6615" y="2223"/>
                  <a:pt x="6582" y="2217"/>
                  <a:pt x="6569" y="2217"/>
                </a:cubicBezTo>
                <a:cubicBezTo>
                  <a:pt x="6563" y="2214"/>
                  <a:pt x="6556" y="2214"/>
                  <a:pt x="6548" y="2214"/>
                </a:cubicBezTo>
                <a:cubicBezTo>
                  <a:pt x="6523" y="2214"/>
                  <a:pt x="6490" y="2223"/>
                  <a:pt x="6469" y="2223"/>
                </a:cubicBezTo>
                <a:cubicBezTo>
                  <a:pt x="6460" y="2223"/>
                  <a:pt x="6454" y="2222"/>
                  <a:pt x="6450" y="2217"/>
                </a:cubicBezTo>
                <a:cubicBezTo>
                  <a:pt x="6446" y="2212"/>
                  <a:pt x="6425" y="2211"/>
                  <a:pt x="6399" y="2211"/>
                </a:cubicBezTo>
                <a:cubicBezTo>
                  <a:pt x="6346" y="2211"/>
                  <a:pt x="6273" y="2217"/>
                  <a:pt x="6273" y="2217"/>
                </a:cubicBezTo>
                <a:cubicBezTo>
                  <a:pt x="6273" y="2217"/>
                  <a:pt x="6200" y="2171"/>
                  <a:pt x="6154" y="2085"/>
                </a:cubicBezTo>
                <a:cubicBezTo>
                  <a:pt x="6108" y="2006"/>
                  <a:pt x="6128" y="2039"/>
                  <a:pt x="6115" y="1993"/>
                </a:cubicBezTo>
                <a:cubicBezTo>
                  <a:pt x="6102" y="1947"/>
                  <a:pt x="6095" y="1921"/>
                  <a:pt x="6075" y="1875"/>
                </a:cubicBezTo>
                <a:cubicBezTo>
                  <a:pt x="6049" y="1822"/>
                  <a:pt x="6036" y="1822"/>
                  <a:pt x="6010" y="1776"/>
                </a:cubicBezTo>
                <a:cubicBezTo>
                  <a:pt x="5990" y="1736"/>
                  <a:pt x="5963" y="1677"/>
                  <a:pt x="5963" y="1618"/>
                </a:cubicBezTo>
                <a:cubicBezTo>
                  <a:pt x="5963" y="1586"/>
                  <a:pt x="5983" y="1581"/>
                  <a:pt x="6009" y="1581"/>
                </a:cubicBezTo>
                <a:cubicBezTo>
                  <a:pt x="6021" y="1581"/>
                  <a:pt x="6034" y="1582"/>
                  <a:pt x="6048" y="1582"/>
                </a:cubicBezTo>
                <a:cubicBezTo>
                  <a:pt x="6060" y="1582"/>
                  <a:pt x="6071" y="1581"/>
                  <a:pt x="6082" y="1578"/>
                </a:cubicBezTo>
                <a:cubicBezTo>
                  <a:pt x="6099" y="1572"/>
                  <a:pt x="6111" y="1570"/>
                  <a:pt x="6119" y="1570"/>
                </a:cubicBezTo>
                <a:cubicBezTo>
                  <a:pt x="6135" y="1570"/>
                  <a:pt x="6135" y="1578"/>
                  <a:pt x="6135" y="1578"/>
                </a:cubicBezTo>
                <a:cubicBezTo>
                  <a:pt x="6135" y="1578"/>
                  <a:pt x="6194" y="1611"/>
                  <a:pt x="6207" y="1618"/>
                </a:cubicBezTo>
                <a:cubicBezTo>
                  <a:pt x="6220" y="1618"/>
                  <a:pt x="6306" y="1598"/>
                  <a:pt x="6306" y="1552"/>
                </a:cubicBezTo>
                <a:cubicBezTo>
                  <a:pt x="6312" y="1513"/>
                  <a:pt x="6299" y="1499"/>
                  <a:pt x="6279" y="1427"/>
                </a:cubicBezTo>
                <a:cubicBezTo>
                  <a:pt x="6265" y="1374"/>
                  <a:pt x="6268" y="1367"/>
                  <a:pt x="6271" y="1367"/>
                </a:cubicBezTo>
                <a:cubicBezTo>
                  <a:pt x="6272" y="1367"/>
                  <a:pt x="6273" y="1368"/>
                  <a:pt x="6273" y="1368"/>
                </a:cubicBezTo>
                <a:cubicBezTo>
                  <a:pt x="6273" y="1368"/>
                  <a:pt x="6332" y="1276"/>
                  <a:pt x="6332" y="1249"/>
                </a:cubicBezTo>
                <a:cubicBezTo>
                  <a:pt x="6332" y="1223"/>
                  <a:pt x="6319" y="1190"/>
                  <a:pt x="6299" y="1170"/>
                </a:cubicBezTo>
                <a:cubicBezTo>
                  <a:pt x="6286" y="1157"/>
                  <a:pt x="6273" y="1137"/>
                  <a:pt x="6253" y="1118"/>
                </a:cubicBezTo>
                <a:cubicBezTo>
                  <a:pt x="6227" y="1078"/>
                  <a:pt x="6187" y="1032"/>
                  <a:pt x="6167" y="1019"/>
                </a:cubicBezTo>
                <a:cubicBezTo>
                  <a:pt x="6141" y="999"/>
                  <a:pt x="6121" y="914"/>
                  <a:pt x="6121" y="874"/>
                </a:cubicBezTo>
                <a:cubicBezTo>
                  <a:pt x="6121" y="841"/>
                  <a:pt x="6095" y="775"/>
                  <a:pt x="6088" y="736"/>
                </a:cubicBezTo>
                <a:cubicBezTo>
                  <a:pt x="6088" y="729"/>
                  <a:pt x="6088" y="723"/>
                  <a:pt x="6088" y="716"/>
                </a:cubicBezTo>
                <a:cubicBezTo>
                  <a:pt x="6088" y="683"/>
                  <a:pt x="6029" y="637"/>
                  <a:pt x="6003" y="598"/>
                </a:cubicBezTo>
                <a:cubicBezTo>
                  <a:pt x="5996" y="585"/>
                  <a:pt x="5990" y="578"/>
                  <a:pt x="5990" y="578"/>
                </a:cubicBezTo>
                <a:cubicBezTo>
                  <a:pt x="5970" y="545"/>
                  <a:pt x="5963" y="525"/>
                  <a:pt x="5963" y="512"/>
                </a:cubicBezTo>
                <a:cubicBezTo>
                  <a:pt x="5963" y="499"/>
                  <a:pt x="5944" y="407"/>
                  <a:pt x="5898" y="361"/>
                </a:cubicBezTo>
                <a:cubicBezTo>
                  <a:pt x="5852" y="321"/>
                  <a:pt x="5766" y="321"/>
                  <a:pt x="5746" y="321"/>
                </a:cubicBezTo>
                <a:cubicBezTo>
                  <a:pt x="5720" y="321"/>
                  <a:pt x="5674" y="308"/>
                  <a:pt x="5641" y="288"/>
                </a:cubicBezTo>
                <a:cubicBezTo>
                  <a:pt x="5601" y="262"/>
                  <a:pt x="5562" y="209"/>
                  <a:pt x="5549" y="203"/>
                </a:cubicBezTo>
                <a:cubicBezTo>
                  <a:pt x="5542" y="196"/>
                  <a:pt x="5526" y="196"/>
                  <a:pt x="5499" y="196"/>
                </a:cubicBezTo>
                <a:cubicBezTo>
                  <a:pt x="5471" y="196"/>
                  <a:pt x="5434" y="196"/>
                  <a:pt x="5384" y="190"/>
                </a:cubicBezTo>
                <a:cubicBezTo>
                  <a:pt x="5292" y="177"/>
                  <a:pt x="5318" y="177"/>
                  <a:pt x="5286" y="157"/>
                </a:cubicBezTo>
                <a:cubicBezTo>
                  <a:pt x="5259" y="144"/>
                  <a:pt x="5239" y="91"/>
                  <a:pt x="5200" y="25"/>
                </a:cubicBezTo>
                <a:cubicBezTo>
                  <a:pt x="5189" y="7"/>
                  <a:pt x="5179" y="1"/>
                  <a:pt x="5168"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70;p19">
            <a:extLst>
              <a:ext uri="{FF2B5EF4-FFF2-40B4-BE49-F238E27FC236}">
                <a16:creationId xmlns:a16="http://schemas.microsoft.com/office/drawing/2014/main" id="{6EC2BB44-D785-CAAF-6140-67A2E1FBAF9E}"/>
              </a:ext>
            </a:extLst>
          </p:cNvPr>
          <p:cNvSpPr/>
          <p:nvPr/>
        </p:nvSpPr>
        <p:spPr>
          <a:xfrm>
            <a:off x="5322984" y="3223752"/>
            <a:ext cx="299705" cy="206934"/>
          </a:xfrm>
          <a:custGeom>
            <a:avLst/>
            <a:gdLst/>
            <a:ahLst/>
            <a:cxnLst/>
            <a:rect l="l" t="t" r="r" b="b"/>
            <a:pathLst>
              <a:path w="2746" h="1896" extrusionOk="0">
                <a:moveTo>
                  <a:pt x="2094" y="0"/>
                </a:moveTo>
                <a:lnTo>
                  <a:pt x="2094" y="0"/>
                </a:lnTo>
                <a:cubicBezTo>
                  <a:pt x="2047" y="27"/>
                  <a:pt x="2001" y="60"/>
                  <a:pt x="1988" y="93"/>
                </a:cubicBezTo>
                <a:cubicBezTo>
                  <a:pt x="1968" y="172"/>
                  <a:pt x="1936" y="152"/>
                  <a:pt x="1876" y="244"/>
                </a:cubicBezTo>
                <a:cubicBezTo>
                  <a:pt x="1824" y="343"/>
                  <a:pt x="1824" y="349"/>
                  <a:pt x="1804" y="395"/>
                </a:cubicBezTo>
                <a:cubicBezTo>
                  <a:pt x="1784" y="435"/>
                  <a:pt x="1771" y="501"/>
                  <a:pt x="1751" y="547"/>
                </a:cubicBezTo>
                <a:cubicBezTo>
                  <a:pt x="1732" y="593"/>
                  <a:pt x="1692" y="639"/>
                  <a:pt x="1712" y="705"/>
                </a:cubicBezTo>
                <a:cubicBezTo>
                  <a:pt x="1738" y="764"/>
                  <a:pt x="1732" y="797"/>
                  <a:pt x="1705" y="810"/>
                </a:cubicBezTo>
                <a:cubicBezTo>
                  <a:pt x="1685" y="823"/>
                  <a:pt x="1620" y="836"/>
                  <a:pt x="1620" y="836"/>
                </a:cubicBezTo>
                <a:cubicBezTo>
                  <a:pt x="1620" y="836"/>
                  <a:pt x="1310" y="896"/>
                  <a:pt x="1277" y="955"/>
                </a:cubicBezTo>
                <a:cubicBezTo>
                  <a:pt x="1238" y="1021"/>
                  <a:pt x="1198" y="1067"/>
                  <a:pt x="1172" y="1067"/>
                </a:cubicBezTo>
                <a:cubicBezTo>
                  <a:pt x="1139" y="1060"/>
                  <a:pt x="1054" y="1027"/>
                  <a:pt x="1001" y="1021"/>
                </a:cubicBezTo>
                <a:cubicBezTo>
                  <a:pt x="951" y="1010"/>
                  <a:pt x="865" y="985"/>
                  <a:pt x="799" y="985"/>
                </a:cubicBezTo>
                <a:cubicBezTo>
                  <a:pt x="787" y="985"/>
                  <a:pt x="775" y="986"/>
                  <a:pt x="764" y="988"/>
                </a:cubicBezTo>
                <a:cubicBezTo>
                  <a:pt x="758" y="994"/>
                  <a:pt x="751" y="994"/>
                  <a:pt x="744" y="994"/>
                </a:cubicBezTo>
                <a:cubicBezTo>
                  <a:pt x="744" y="994"/>
                  <a:pt x="738" y="994"/>
                  <a:pt x="738" y="1001"/>
                </a:cubicBezTo>
                <a:cubicBezTo>
                  <a:pt x="705" y="1007"/>
                  <a:pt x="659" y="1027"/>
                  <a:pt x="613" y="1040"/>
                </a:cubicBezTo>
                <a:cubicBezTo>
                  <a:pt x="606" y="1040"/>
                  <a:pt x="600" y="1047"/>
                  <a:pt x="593" y="1047"/>
                </a:cubicBezTo>
                <a:cubicBezTo>
                  <a:pt x="573" y="1053"/>
                  <a:pt x="547" y="1067"/>
                  <a:pt x="521" y="1073"/>
                </a:cubicBezTo>
                <a:cubicBezTo>
                  <a:pt x="494" y="1086"/>
                  <a:pt x="468" y="1093"/>
                  <a:pt x="442" y="1100"/>
                </a:cubicBezTo>
                <a:cubicBezTo>
                  <a:pt x="435" y="1106"/>
                  <a:pt x="428" y="1106"/>
                  <a:pt x="422" y="1106"/>
                </a:cubicBezTo>
                <a:cubicBezTo>
                  <a:pt x="396" y="1119"/>
                  <a:pt x="369" y="1126"/>
                  <a:pt x="356" y="1126"/>
                </a:cubicBezTo>
                <a:cubicBezTo>
                  <a:pt x="270" y="1146"/>
                  <a:pt x="14" y="1211"/>
                  <a:pt x="14" y="1211"/>
                </a:cubicBezTo>
                <a:cubicBezTo>
                  <a:pt x="14" y="1211"/>
                  <a:pt x="1" y="1336"/>
                  <a:pt x="14" y="1363"/>
                </a:cubicBezTo>
                <a:cubicBezTo>
                  <a:pt x="27" y="1383"/>
                  <a:pt x="66" y="1415"/>
                  <a:pt x="99" y="1429"/>
                </a:cubicBezTo>
                <a:cubicBezTo>
                  <a:pt x="132" y="1442"/>
                  <a:pt x="290" y="1442"/>
                  <a:pt x="330" y="1448"/>
                </a:cubicBezTo>
                <a:cubicBezTo>
                  <a:pt x="363" y="1448"/>
                  <a:pt x="435" y="1468"/>
                  <a:pt x="415" y="1501"/>
                </a:cubicBezTo>
                <a:cubicBezTo>
                  <a:pt x="396" y="1541"/>
                  <a:pt x="349" y="1600"/>
                  <a:pt x="349" y="1600"/>
                </a:cubicBezTo>
                <a:lnTo>
                  <a:pt x="277" y="1692"/>
                </a:lnTo>
                <a:cubicBezTo>
                  <a:pt x="290" y="1685"/>
                  <a:pt x="297" y="1685"/>
                  <a:pt x="297" y="1685"/>
                </a:cubicBezTo>
                <a:cubicBezTo>
                  <a:pt x="310" y="1692"/>
                  <a:pt x="382" y="1692"/>
                  <a:pt x="317" y="1745"/>
                </a:cubicBezTo>
                <a:cubicBezTo>
                  <a:pt x="257" y="1797"/>
                  <a:pt x="238" y="1804"/>
                  <a:pt x="231" y="1830"/>
                </a:cubicBezTo>
                <a:cubicBezTo>
                  <a:pt x="218" y="1850"/>
                  <a:pt x="192" y="1896"/>
                  <a:pt x="231" y="1896"/>
                </a:cubicBezTo>
                <a:cubicBezTo>
                  <a:pt x="270" y="1896"/>
                  <a:pt x="356" y="1883"/>
                  <a:pt x="396" y="1876"/>
                </a:cubicBezTo>
                <a:cubicBezTo>
                  <a:pt x="422" y="1870"/>
                  <a:pt x="461" y="1843"/>
                  <a:pt x="494" y="1824"/>
                </a:cubicBezTo>
                <a:cubicBezTo>
                  <a:pt x="507" y="1810"/>
                  <a:pt x="521" y="1804"/>
                  <a:pt x="527" y="1791"/>
                </a:cubicBezTo>
                <a:cubicBezTo>
                  <a:pt x="560" y="1758"/>
                  <a:pt x="613" y="1725"/>
                  <a:pt x="646" y="1725"/>
                </a:cubicBezTo>
                <a:cubicBezTo>
                  <a:pt x="672" y="1725"/>
                  <a:pt x="817" y="1731"/>
                  <a:pt x="836" y="1751"/>
                </a:cubicBezTo>
                <a:cubicBezTo>
                  <a:pt x="850" y="1771"/>
                  <a:pt x="843" y="1791"/>
                  <a:pt x="896" y="1797"/>
                </a:cubicBezTo>
                <a:cubicBezTo>
                  <a:pt x="913" y="1799"/>
                  <a:pt x="934" y="1800"/>
                  <a:pt x="956" y="1800"/>
                </a:cubicBezTo>
                <a:cubicBezTo>
                  <a:pt x="1010" y="1800"/>
                  <a:pt x="1068" y="1795"/>
                  <a:pt x="1087" y="1791"/>
                </a:cubicBezTo>
                <a:cubicBezTo>
                  <a:pt x="1113" y="1784"/>
                  <a:pt x="1172" y="1692"/>
                  <a:pt x="1212" y="1679"/>
                </a:cubicBezTo>
                <a:cubicBezTo>
                  <a:pt x="1227" y="1677"/>
                  <a:pt x="1248" y="1676"/>
                  <a:pt x="1270" y="1676"/>
                </a:cubicBezTo>
                <a:cubicBezTo>
                  <a:pt x="1313" y="1676"/>
                  <a:pt x="1356" y="1679"/>
                  <a:pt x="1356" y="1679"/>
                </a:cubicBezTo>
                <a:cubicBezTo>
                  <a:pt x="1356" y="1679"/>
                  <a:pt x="1413" y="1679"/>
                  <a:pt x="1491" y="1679"/>
                </a:cubicBezTo>
                <a:cubicBezTo>
                  <a:pt x="1647" y="1679"/>
                  <a:pt x="1887" y="1677"/>
                  <a:pt x="1922" y="1659"/>
                </a:cubicBezTo>
                <a:cubicBezTo>
                  <a:pt x="1982" y="1633"/>
                  <a:pt x="2028" y="1613"/>
                  <a:pt x="2028" y="1593"/>
                </a:cubicBezTo>
                <a:lnTo>
                  <a:pt x="2028" y="1527"/>
                </a:lnTo>
                <a:cubicBezTo>
                  <a:pt x="2028" y="1527"/>
                  <a:pt x="1949" y="1494"/>
                  <a:pt x="1942" y="1475"/>
                </a:cubicBezTo>
                <a:cubicBezTo>
                  <a:pt x="1942" y="1455"/>
                  <a:pt x="1929" y="1389"/>
                  <a:pt x="1955" y="1369"/>
                </a:cubicBezTo>
                <a:cubicBezTo>
                  <a:pt x="1982" y="1356"/>
                  <a:pt x="2008" y="1317"/>
                  <a:pt x="2074" y="1304"/>
                </a:cubicBezTo>
                <a:cubicBezTo>
                  <a:pt x="2146" y="1284"/>
                  <a:pt x="2199" y="1297"/>
                  <a:pt x="2199" y="1258"/>
                </a:cubicBezTo>
                <a:cubicBezTo>
                  <a:pt x="2199" y="1225"/>
                  <a:pt x="2159" y="1185"/>
                  <a:pt x="2199" y="1165"/>
                </a:cubicBezTo>
                <a:cubicBezTo>
                  <a:pt x="2232" y="1146"/>
                  <a:pt x="2436" y="1113"/>
                  <a:pt x="2495" y="1093"/>
                </a:cubicBezTo>
                <a:cubicBezTo>
                  <a:pt x="2554" y="1067"/>
                  <a:pt x="2745" y="1034"/>
                  <a:pt x="2719" y="955"/>
                </a:cubicBezTo>
                <a:cubicBezTo>
                  <a:pt x="2699" y="876"/>
                  <a:pt x="2640" y="777"/>
                  <a:pt x="2627" y="738"/>
                </a:cubicBezTo>
                <a:cubicBezTo>
                  <a:pt x="2613" y="692"/>
                  <a:pt x="2660" y="626"/>
                  <a:pt x="2692" y="494"/>
                </a:cubicBezTo>
                <a:cubicBezTo>
                  <a:pt x="2699" y="481"/>
                  <a:pt x="2706" y="468"/>
                  <a:pt x="2706" y="455"/>
                </a:cubicBezTo>
                <a:lnTo>
                  <a:pt x="2633" y="455"/>
                </a:lnTo>
                <a:lnTo>
                  <a:pt x="2475" y="415"/>
                </a:lnTo>
                <a:lnTo>
                  <a:pt x="2449" y="415"/>
                </a:lnTo>
                <a:cubicBezTo>
                  <a:pt x="2390" y="409"/>
                  <a:pt x="2245" y="395"/>
                  <a:pt x="2205" y="376"/>
                </a:cubicBezTo>
                <a:cubicBezTo>
                  <a:pt x="2153" y="356"/>
                  <a:pt x="2159" y="349"/>
                  <a:pt x="2159" y="277"/>
                </a:cubicBezTo>
                <a:cubicBezTo>
                  <a:pt x="2159" y="204"/>
                  <a:pt x="2120" y="165"/>
                  <a:pt x="2100" y="132"/>
                </a:cubicBezTo>
                <a:cubicBezTo>
                  <a:pt x="2087" y="106"/>
                  <a:pt x="2100" y="40"/>
                  <a:pt x="2094"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71;p19">
            <a:extLst>
              <a:ext uri="{FF2B5EF4-FFF2-40B4-BE49-F238E27FC236}">
                <a16:creationId xmlns:a16="http://schemas.microsoft.com/office/drawing/2014/main" id="{CD01AF82-E527-B9D6-62D0-D29257ABA478}"/>
              </a:ext>
            </a:extLst>
          </p:cNvPr>
          <p:cNvSpPr/>
          <p:nvPr/>
        </p:nvSpPr>
        <p:spPr>
          <a:xfrm>
            <a:off x="4549932" y="3378188"/>
            <a:ext cx="515262" cy="334849"/>
          </a:xfrm>
          <a:custGeom>
            <a:avLst/>
            <a:gdLst/>
            <a:ahLst/>
            <a:cxnLst/>
            <a:rect l="l" t="t" r="r" b="b"/>
            <a:pathLst>
              <a:path w="4721" h="3068" extrusionOk="0">
                <a:moveTo>
                  <a:pt x="1838" y="0"/>
                </a:moveTo>
                <a:cubicBezTo>
                  <a:pt x="1792" y="0"/>
                  <a:pt x="1746" y="33"/>
                  <a:pt x="1746" y="33"/>
                </a:cubicBezTo>
                <a:cubicBezTo>
                  <a:pt x="1746" y="33"/>
                  <a:pt x="1641" y="66"/>
                  <a:pt x="1562" y="66"/>
                </a:cubicBezTo>
                <a:cubicBezTo>
                  <a:pt x="1483" y="66"/>
                  <a:pt x="1292" y="47"/>
                  <a:pt x="1292" y="47"/>
                </a:cubicBezTo>
                <a:lnTo>
                  <a:pt x="1062" y="20"/>
                </a:lnTo>
                <a:cubicBezTo>
                  <a:pt x="1055" y="27"/>
                  <a:pt x="1055" y="33"/>
                  <a:pt x="1049" y="33"/>
                </a:cubicBezTo>
                <a:cubicBezTo>
                  <a:pt x="1035" y="40"/>
                  <a:pt x="1029" y="53"/>
                  <a:pt x="1016" y="60"/>
                </a:cubicBezTo>
                <a:cubicBezTo>
                  <a:pt x="1009" y="66"/>
                  <a:pt x="1002" y="66"/>
                  <a:pt x="996" y="73"/>
                </a:cubicBezTo>
                <a:cubicBezTo>
                  <a:pt x="996" y="79"/>
                  <a:pt x="989" y="79"/>
                  <a:pt x="983" y="86"/>
                </a:cubicBezTo>
                <a:cubicBezTo>
                  <a:pt x="976" y="93"/>
                  <a:pt x="970" y="99"/>
                  <a:pt x="963" y="99"/>
                </a:cubicBezTo>
                <a:cubicBezTo>
                  <a:pt x="891" y="145"/>
                  <a:pt x="726" y="270"/>
                  <a:pt x="687" y="316"/>
                </a:cubicBezTo>
                <a:cubicBezTo>
                  <a:pt x="647" y="356"/>
                  <a:pt x="614" y="487"/>
                  <a:pt x="614" y="514"/>
                </a:cubicBezTo>
                <a:cubicBezTo>
                  <a:pt x="614" y="540"/>
                  <a:pt x="634" y="573"/>
                  <a:pt x="581" y="613"/>
                </a:cubicBezTo>
                <a:cubicBezTo>
                  <a:pt x="529" y="652"/>
                  <a:pt x="469" y="639"/>
                  <a:pt x="450" y="718"/>
                </a:cubicBezTo>
                <a:cubicBezTo>
                  <a:pt x="430" y="797"/>
                  <a:pt x="436" y="843"/>
                  <a:pt x="417" y="902"/>
                </a:cubicBezTo>
                <a:cubicBezTo>
                  <a:pt x="397" y="968"/>
                  <a:pt x="417" y="981"/>
                  <a:pt x="344" y="1027"/>
                </a:cubicBezTo>
                <a:cubicBezTo>
                  <a:pt x="272" y="1067"/>
                  <a:pt x="200" y="1073"/>
                  <a:pt x="200" y="1073"/>
                </a:cubicBezTo>
                <a:cubicBezTo>
                  <a:pt x="213" y="1100"/>
                  <a:pt x="219" y="1179"/>
                  <a:pt x="232" y="1218"/>
                </a:cubicBezTo>
                <a:cubicBezTo>
                  <a:pt x="246" y="1264"/>
                  <a:pt x="298" y="1383"/>
                  <a:pt x="232" y="1481"/>
                </a:cubicBezTo>
                <a:cubicBezTo>
                  <a:pt x="167" y="1580"/>
                  <a:pt x="153" y="1692"/>
                  <a:pt x="147" y="1771"/>
                </a:cubicBezTo>
                <a:cubicBezTo>
                  <a:pt x="140" y="1850"/>
                  <a:pt x="107" y="1975"/>
                  <a:pt x="94" y="1995"/>
                </a:cubicBezTo>
                <a:cubicBezTo>
                  <a:pt x="74" y="2014"/>
                  <a:pt x="28" y="2120"/>
                  <a:pt x="22" y="2133"/>
                </a:cubicBezTo>
                <a:cubicBezTo>
                  <a:pt x="22" y="2139"/>
                  <a:pt x="1" y="2181"/>
                  <a:pt x="57" y="2181"/>
                </a:cubicBezTo>
                <a:cubicBezTo>
                  <a:pt x="64" y="2181"/>
                  <a:pt x="72" y="2180"/>
                  <a:pt x="81" y="2179"/>
                </a:cubicBezTo>
                <a:cubicBezTo>
                  <a:pt x="173" y="2159"/>
                  <a:pt x="186" y="2139"/>
                  <a:pt x="239" y="2139"/>
                </a:cubicBezTo>
                <a:cubicBezTo>
                  <a:pt x="298" y="2139"/>
                  <a:pt x="423" y="2146"/>
                  <a:pt x="450" y="2159"/>
                </a:cubicBezTo>
                <a:cubicBezTo>
                  <a:pt x="483" y="2172"/>
                  <a:pt x="515" y="2172"/>
                  <a:pt x="529" y="2225"/>
                </a:cubicBezTo>
                <a:cubicBezTo>
                  <a:pt x="542" y="2278"/>
                  <a:pt x="627" y="2515"/>
                  <a:pt x="627" y="2515"/>
                </a:cubicBezTo>
                <a:cubicBezTo>
                  <a:pt x="627" y="2515"/>
                  <a:pt x="693" y="2613"/>
                  <a:pt x="706" y="2732"/>
                </a:cubicBezTo>
                <a:cubicBezTo>
                  <a:pt x="766" y="2712"/>
                  <a:pt x="838" y="2686"/>
                  <a:pt x="858" y="2686"/>
                </a:cubicBezTo>
                <a:cubicBezTo>
                  <a:pt x="869" y="2686"/>
                  <a:pt x="883" y="2684"/>
                  <a:pt x="899" y="2684"/>
                </a:cubicBezTo>
                <a:cubicBezTo>
                  <a:pt x="929" y="2684"/>
                  <a:pt x="963" y="2690"/>
                  <a:pt x="976" y="2725"/>
                </a:cubicBezTo>
                <a:cubicBezTo>
                  <a:pt x="989" y="2771"/>
                  <a:pt x="1095" y="2791"/>
                  <a:pt x="1095" y="2791"/>
                </a:cubicBezTo>
                <a:cubicBezTo>
                  <a:pt x="1095" y="2791"/>
                  <a:pt x="1120" y="2735"/>
                  <a:pt x="1149" y="2735"/>
                </a:cubicBezTo>
                <a:cubicBezTo>
                  <a:pt x="1153" y="2735"/>
                  <a:pt x="1156" y="2736"/>
                  <a:pt x="1160" y="2738"/>
                </a:cubicBezTo>
                <a:cubicBezTo>
                  <a:pt x="1164" y="2740"/>
                  <a:pt x="1168" y="2740"/>
                  <a:pt x="1173" y="2740"/>
                </a:cubicBezTo>
                <a:cubicBezTo>
                  <a:pt x="1202" y="2740"/>
                  <a:pt x="1245" y="2718"/>
                  <a:pt x="1280" y="2718"/>
                </a:cubicBezTo>
                <a:cubicBezTo>
                  <a:pt x="1298" y="2718"/>
                  <a:pt x="1313" y="2723"/>
                  <a:pt x="1325" y="2738"/>
                </a:cubicBezTo>
                <a:cubicBezTo>
                  <a:pt x="1364" y="2791"/>
                  <a:pt x="1470" y="2844"/>
                  <a:pt x="1489" y="2850"/>
                </a:cubicBezTo>
                <a:cubicBezTo>
                  <a:pt x="1492" y="2852"/>
                  <a:pt x="1497" y="2852"/>
                  <a:pt x="1504" y="2852"/>
                </a:cubicBezTo>
                <a:cubicBezTo>
                  <a:pt x="1523" y="2852"/>
                  <a:pt x="1556" y="2848"/>
                  <a:pt x="1590" y="2848"/>
                </a:cubicBezTo>
                <a:cubicBezTo>
                  <a:pt x="1602" y="2848"/>
                  <a:pt x="1615" y="2849"/>
                  <a:pt x="1628" y="2850"/>
                </a:cubicBezTo>
                <a:cubicBezTo>
                  <a:pt x="1637" y="2851"/>
                  <a:pt x="1649" y="2852"/>
                  <a:pt x="1661" y="2852"/>
                </a:cubicBezTo>
                <a:cubicBezTo>
                  <a:pt x="1674" y="2852"/>
                  <a:pt x="1689" y="2851"/>
                  <a:pt x="1704" y="2851"/>
                </a:cubicBezTo>
                <a:cubicBezTo>
                  <a:pt x="1749" y="2851"/>
                  <a:pt x="1797" y="2855"/>
                  <a:pt x="1825" y="2883"/>
                </a:cubicBezTo>
                <a:cubicBezTo>
                  <a:pt x="1878" y="2923"/>
                  <a:pt x="1898" y="2936"/>
                  <a:pt x="1898" y="2936"/>
                </a:cubicBezTo>
                <a:cubicBezTo>
                  <a:pt x="1898" y="2936"/>
                  <a:pt x="1930" y="2927"/>
                  <a:pt x="1969" y="2927"/>
                </a:cubicBezTo>
                <a:cubicBezTo>
                  <a:pt x="1988" y="2927"/>
                  <a:pt x="2009" y="2929"/>
                  <a:pt x="2029" y="2936"/>
                </a:cubicBezTo>
                <a:cubicBezTo>
                  <a:pt x="2088" y="2955"/>
                  <a:pt x="2233" y="3067"/>
                  <a:pt x="2292" y="3067"/>
                </a:cubicBezTo>
                <a:cubicBezTo>
                  <a:pt x="2345" y="3061"/>
                  <a:pt x="2431" y="3067"/>
                  <a:pt x="2431" y="3034"/>
                </a:cubicBezTo>
                <a:lnTo>
                  <a:pt x="2431" y="2903"/>
                </a:lnTo>
                <a:cubicBezTo>
                  <a:pt x="2431" y="2844"/>
                  <a:pt x="2417" y="2686"/>
                  <a:pt x="2529" y="2686"/>
                </a:cubicBezTo>
                <a:lnTo>
                  <a:pt x="2694" y="2686"/>
                </a:lnTo>
                <a:cubicBezTo>
                  <a:pt x="2694" y="2686"/>
                  <a:pt x="2747" y="2659"/>
                  <a:pt x="2766" y="2646"/>
                </a:cubicBezTo>
                <a:cubicBezTo>
                  <a:pt x="2785" y="2627"/>
                  <a:pt x="2884" y="2547"/>
                  <a:pt x="2914" y="2547"/>
                </a:cubicBezTo>
                <a:cubicBezTo>
                  <a:pt x="2916" y="2547"/>
                  <a:pt x="2917" y="2547"/>
                  <a:pt x="2918" y="2547"/>
                </a:cubicBezTo>
                <a:cubicBezTo>
                  <a:pt x="2951" y="2554"/>
                  <a:pt x="3010" y="2574"/>
                  <a:pt x="3010" y="2574"/>
                </a:cubicBezTo>
                <a:cubicBezTo>
                  <a:pt x="3010" y="2574"/>
                  <a:pt x="3016" y="2561"/>
                  <a:pt x="3102" y="2547"/>
                </a:cubicBezTo>
                <a:cubicBezTo>
                  <a:pt x="3187" y="2528"/>
                  <a:pt x="3273" y="2501"/>
                  <a:pt x="3293" y="2501"/>
                </a:cubicBezTo>
                <a:cubicBezTo>
                  <a:pt x="3313" y="2501"/>
                  <a:pt x="3418" y="2521"/>
                  <a:pt x="3451" y="2574"/>
                </a:cubicBezTo>
                <a:cubicBezTo>
                  <a:pt x="3490" y="2633"/>
                  <a:pt x="3517" y="2659"/>
                  <a:pt x="3543" y="2666"/>
                </a:cubicBezTo>
                <a:cubicBezTo>
                  <a:pt x="3561" y="2670"/>
                  <a:pt x="3578" y="2690"/>
                  <a:pt x="3606" y="2690"/>
                </a:cubicBezTo>
                <a:cubicBezTo>
                  <a:pt x="3620" y="2690"/>
                  <a:pt x="3636" y="2685"/>
                  <a:pt x="3655" y="2672"/>
                </a:cubicBezTo>
                <a:cubicBezTo>
                  <a:pt x="3707" y="2640"/>
                  <a:pt x="3800" y="2561"/>
                  <a:pt x="3846" y="2534"/>
                </a:cubicBezTo>
                <a:cubicBezTo>
                  <a:pt x="3869" y="2523"/>
                  <a:pt x="3936" y="2509"/>
                  <a:pt x="4038" y="2509"/>
                </a:cubicBezTo>
                <a:cubicBezTo>
                  <a:pt x="4109" y="2509"/>
                  <a:pt x="4197" y="2515"/>
                  <a:pt x="4300" y="2534"/>
                </a:cubicBezTo>
                <a:cubicBezTo>
                  <a:pt x="4287" y="2515"/>
                  <a:pt x="4287" y="2495"/>
                  <a:pt x="4287" y="2475"/>
                </a:cubicBezTo>
                <a:cubicBezTo>
                  <a:pt x="4300" y="2416"/>
                  <a:pt x="4379" y="2291"/>
                  <a:pt x="4445" y="2245"/>
                </a:cubicBezTo>
                <a:cubicBezTo>
                  <a:pt x="4484" y="2212"/>
                  <a:pt x="4629" y="2120"/>
                  <a:pt x="4721" y="2034"/>
                </a:cubicBezTo>
                <a:cubicBezTo>
                  <a:pt x="4708" y="2001"/>
                  <a:pt x="4688" y="1968"/>
                  <a:pt x="4662" y="1955"/>
                </a:cubicBezTo>
                <a:cubicBezTo>
                  <a:pt x="4622" y="1929"/>
                  <a:pt x="4616" y="1731"/>
                  <a:pt x="4576" y="1731"/>
                </a:cubicBezTo>
                <a:lnTo>
                  <a:pt x="4418" y="1731"/>
                </a:lnTo>
                <a:cubicBezTo>
                  <a:pt x="4418" y="1731"/>
                  <a:pt x="4373" y="1840"/>
                  <a:pt x="4358" y="1840"/>
                </a:cubicBezTo>
                <a:cubicBezTo>
                  <a:pt x="4354" y="1840"/>
                  <a:pt x="4352" y="1835"/>
                  <a:pt x="4352" y="1823"/>
                </a:cubicBezTo>
                <a:lnTo>
                  <a:pt x="4352" y="1573"/>
                </a:lnTo>
                <a:cubicBezTo>
                  <a:pt x="4352" y="1573"/>
                  <a:pt x="4326" y="1527"/>
                  <a:pt x="4267" y="1527"/>
                </a:cubicBezTo>
                <a:cubicBezTo>
                  <a:pt x="4227" y="1527"/>
                  <a:pt x="4144" y="1521"/>
                  <a:pt x="4089" y="1521"/>
                </a:cubicBezTo>
                <a:cubicBezTo>
                  <a:pt x="4061" y="1521"/>
                  <a:pt x="4041" y="1523"/>
                  <a:pt x="4036" y="1527"/>
                </a:cubicBezTo>
                <a:cubicBezTo>
                  <a:pt x="4032" y="1531"/>
                  <a:pt x="4015" y="1532"/>
                  <a:pt x="3993" y="1532"/>
                </a:cubicBezTo>
                <a:cubicBezTo>
                  <a:pt x="3927" y="1532"/>
                  <a:pt x="3813" y="1521"/>
                  <a:pt x="3813" y="1521"/>
                </a:cubicBezTo>
                <a:cubicBezTo>
                  <a:pt x="3813" y="1521"/>
                  <a:pt x="3806" y="1455"/>
                  <a:pt x="3813" y="1429"/>
                </a:cubicBezTo>
                <a:cubicBezTo>
                  <a:pt x="3819" y="1402"/>
                  <a:pt x="3839" y="1356"/>
                  <a:pt x="3839" y="1317"/>
                </a:cubicBezTo>
                <a:cubicBezTo>
                  <a:pt x="3839" y="1284"/>
                  <a:pt x="3859" y="1238"/>
                  <a:pt x="3813" y="1192"/>
                </a:cubicBezTo>
                <a:cubicBezTo>
                  <a:pt x="3767" y="1152"/>
                  <a:pt x="3688" y="1047"/>
                  <a:pt x="3661" y="1001"/>
                </a:cubicBezTo>
                <a:cubicBezTo>
                  <a:pt x="3635" y="961"/>
                  <a:pt x="3602" y="863"/>
                  <a:pt x="3602" y="823"/>
                </a:cubicBezTo>
                <a:cubicBezTo>
                  <a:pt x="3602" y="777"/>
                  <a:pt x="3635" y="659"/>
                  <a:pt x="3602" y="593"/>
                </a:cubicBezTo>
                <a:cubicBezTo>
                  <a:pt x="3563" y="527"/>
                  <a:pt x="3457" y="323"/>
                  <a:pt x="3418" y="310"/>
                </a:cubicBezTo>
                <a:cubicBezTo>
                  <a:pt x="3390" y="293"/>
                  <a:pt x="3284" y="244"/>
                  <a:pt x="3223" y="244"/>
                </a:cubicBezTo>
                <a:cubicBezTo>
                  <a:pt x="3212" y="244"/>
                  <a:pt x="3202" y="246"/>
                  <a:pt x="3194" y="251"/>
                </a:cubicBezTo>
                <a:cubicBezTo>
                  <a:pt x="3141" y="283"/>
                  <a:pt x="2970" y="323"/>
                  <a:pt x="2970" y="323"/>
                </a:cubicBezTo>
                <a:lnTo>
                  <a:pt x="2714" y="251"/>
                </a:lnTo>
                <a:cubicBezTo>
                  <a:pt x="2714" y="251"/>
                  <a:pt x="2654" y="158"/>
                  <a:pt x="2628" y="158"/>
                </a:cubicBezTo>
                <a:cubicBezTo>
                  <a:pt x="2602" y="158"/>
                  <a:pt x="2187" y="93"/>
                  <a:pt x="2187" y="93"/>
                </a:cubicBezTo>
                <a:lnTo>
                  <a:pt x="1990" y="33"/>
                </a:lnTo>
                <a:cubicBezTo>
                  <a:pt x="1990" y="33"/>
                  <a:pt x="1884" y="0"/>
                  <a:pt x="1838"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572;p19">
            <a:extLst>
              <a:ext uri="{FF2B5EF4-FFF2-40B4-BE49-F238E27FC236}">
                <a16:creationId xmlns:a16="http://schemas.microsoft.com/office/drawing/2014/main" id="{225C472A-55B6-D028-7783-29E9E074CF63}"/>
              </a:ext>
            </a:extLst>
          </p:cNvPr>
          <p:cNvSpPr/>
          <p:nvPr/>
        </p:nvSpPr>
        <p:spPr>
          <a:xfrm>
            <a:off x="4321716" y="3748399"/>
            <a:ext cx="615673" cy="526722"/>
          </a:xfrm>
          <a:custGeom>
            <a:avLst/>
            <a:gdLst/>
            <a:ahLst/>
            <a:cxnLst/>
            <a:rect l="l" t="t" r="r" b="b"/>
            <a:pathLst>
              <a:path w="5641" h="4826" extrusionOk="0">
                <a:moveTo>
                  <a:pt x="3104" y="0"/>
                </a:moveTo>
                <a:cubicBezTo>
                  <a:pt x="3038" y="0"/>
                  <a:pt x="2988" y="2"/>
                  <a:pt x="2975" y="4"/>
                </a:cubicBezTo>
                <a:cubicBezTo>
                  <a:pt x="2964" y="7"/>
                  <a:pt x="2934" y="7"/>
                  <a:pt x="2895" y="7"/>
                </a:cubicBezTo>
                <a:cubicBezTo>
                  <a:pt x="2816" y="7"/>
                  <a:pt x="2699" y="4"/>
                  <a:pt x="2620" y="4"/>
                </a:cubicBezTo>
                <a:lnTo>
                  <a:pt x="2606" y="11"/>
                </a:lnTo>
                <a:cubicBezTo>
                  <a:pt x="2560" y="37"/>
                  <a:pt x="2508" y="70"/>
                  <a:pt x="2475" y="97"/>
                </a:cubicBezTo>
                <a:cubicBezTo>
                  <a:pt x="2416" y="149"/>
                  <a:pt x="2205" y="189"/>
                  <a:pt x="2179" y="202"/>
                </a:cubicBezTo>
                <a:cubicBezTo>
                  <a:pt x="2159" y="215"/>
                  <a:pt x="2001" y="294"/>
                  <a:pt x="1817" y="426"/>
                </a:cubicBezTo>
                <a:cubicBezTo>
                  <a:pt x="1626" y="557"/>
                  <a:pt x="1461" y="669"/>
                  <a:pt x="1349" y="768"/>
                </a:cubicBezTo>
                <a:cubicBezTo>
                  <a:pt x="1244" y="873"/>
                  <a:pt x="1343" y="860"/>
                  <a:pt x="1316" y="893"/>
                </a:cubicBezTo>
                <a:cubicBezTo>
                  <a:pt x="1306" y="903"/>
                  <a:pt x="1294" y="906"/>
                  <a:pt x="1280" y="906"/>
                </a:cubicBezTo>
                <a:cubicBezTo>
                  <a:pt x="1264" y="906"/>
                  <a:pt x="1247" y="902"/>
                  <a:pt x="1229" y="902"/>
                </a:cubicBezTo>
                <a:cubicBezTo>
                  <a:pt x="1212" y="902"/>
                  <a:pt x="1194" y="906"/>
                  <a:pt x="1178" y="919"/>
                </a:cubicBezTo>
                <a:cubicBezTo>
                  <a:pt x="1132" y="959"/>
                  <a:pt x="1060" y="1044"/>
                  <a:pt x="1007" y="1090"/>
                </a:cubicBezTo>
                <a:cubicBezTo>
                  <a:pt x="955" y="1130"/>
                  <a:pt x="652" y="1492"/>
                  <a:pt x="546" y="1591"/>
                </a:cubicBezTo>
                <a:cubicBezTo>
                  <a:pt x="448" y="1696"/>
                  <a:pt x="92" y="2091"/>
                  <a:pt x="53" y="2150"/>
                </a:cubicBezTo>
                <a:cubicBezTo>
                  <a:pt x="13" y="2203"/>
                  <a:pt x="0" y="2222"/>
                  <a:pt x="53" y="2249"/>
                </a:cubicBezTo>
                <a:cubicBezTo>
                  <a:pt x="62" y="2254"/>
                  <a:pt x="75" y="2256"/>
                  <a:pt x="92" y="2256"/>
                </a:cubicBezTo>
                <a:cubicBezTo>
                  <a:pt x="163" y="2256"/>
                  <a:pt x="289" y="2216"/>
                  <a:pt x="316" y="2189"/>
                </a:cubicBezTo>
                <a:cubicBezTo>
                  <a:pt x="335" y="2165"/>
                  <a:pt x="376" y="2124"/>
                  <a:pt x="437" y="2124"/>
                </a:cubicBezTo>
                <a:cubicBezTo>
                  <a:pt x="460" y="2124"/>
                  <a:pt x="485" y="2129"/>
                  <a:pt x="514" y="2143"/>
                </a:cubicBezTo>
                <a:cubicBezTo>
                  <a:pt x="619" y="2196"/>
                  <a:pt x="744" y="2249"/>
                  <a:pt x="797" y="2328"/>
                </a:cubicBezTo>
                <a:cubicBezTo>
                  <a:pt x="856" y="2407"/>
                  <a:pt x="1007" y="2571"/>
                  <a:pt x="1047" y="2630"/>
                </a:cubicBezTo>
                <a:cubicBezTo>
                  <a:pt x="1086" y="2696"/>
                  <a:pt x="1099" y="2782"/>
                  <a:pt x="1132" y="2821"/>
                </a:cubicBezTo>
                <a:cubicBezTo>
                  <a:pt x="1142" y="2833"/>
                  <a:pt x="1165" y="2840"/>
                  <a:pt x="1191" y="2840"/>
                </a:cubicBezTo>
                <a:cubicBezTo>
                  <a:pt x="1236" y="2840"/>
                  <a:pt x="1288" y="2821"/>
                  <a:pt x="1297" y="2775"/>
                </a:cubicBezTo>
                <a:cubicBezTo>
                  <a:pt x="1307" y="2716"/>
                  <a:pt x="1314" y="2653"/>
                  <a:pt x="1348" y="2653"/>
                </a:cubicBezTo>
                <a:cubicBezTo>
                  <a:pt x="1356" y="2653"/>
                  <a:pt x="1365" y="2656"/>
                  <a:pt x="1376" y="2663"/>
                </a:cubicBezTo>
                <a:cubicBezTo>
                  <a:pt x="1435" y="2696"/>
                  <a:pt x="1474" y="2762"/>
                  <a:pt x="1573" y="2854"/>
                </a:cubicBezTo>
                <a:cubicBezTo>
                  <a:pt x="1665" y="2953"/>
                  <a:pt x="1659" y="2953"/>
                  <a:pt x="1771" y="2999"/>
                </a:cubicBezTo>
                <a:cubicBezTo>
                  <a:pt x="1882" y="3052"/>
                  <a:pt x="1889" y="3019"/>
                  <a:pt x="1955" y="3078"/>
                </a:cubicBezTo>
                <a:cubicBezTo>
                  <a:pt x="2027" y="3144"/>
                  <a:pt x="2152" y="3177"/>
                  <a:pt x="2179" y="3190"/>
                </a:cubicBezTo>
                <a:cubicBezTo>
                  <a:pt x="2205" y="3203"/>
                  <a:pt x="2205" y="3183"/>
                  <a:pt x="2291" y="3295"/>
                </a:cubicBezTo>
                <a:cubicBezTo>
                  <a:pt x="2376" y="3414"/>
                  <a:pt x="2547" y="3453"/>
                  <a:pt x="2547" y="3453"/>
                </a:cubicBezTo>
                <a:cubicBezTo>
                  <a:pt x="2547" y="3453"/>
                  <a:pt x="2620" y="3519"/>
                  <a:pt x="2679" y="3578"/>
                </a:cubicBezTo>
                <a:cubicBezTo>
                  <a:pt x="2738" y="3644"/>
                  <a:pt x="2817" y="3710"/>
                  <a:pt x="2817" y="3762"/>
                </a:cubicBezTo>
                <a:cubicBezTo>
                  <a:pt x="2817" y="3815"/>
                  <a:pt x="2857" y="3887"/>
                  <a:pt x="2903" y="3914"/>
                </a:cubicBezTo>
                <a:cubicBezTo>
                  <a:pt x="2949" y="3940"/>
                  <a:pt x="3061" y="3953"/>
                  <a:pt x="3093" y="3986"/>
                </a:cubicBezTo>
                <a:cubicBezTo>
                  <a:pt x="3120" y="4026"/>
                  <a:pt x="3192" y="4098"/>
                  <a:pt x="3159" y="4151"/>
                </a:cubicBezTo>
                <a:cubicBezTo>
                  <a:pt x="3120" y="4197"/>
                  <a:pt x="3041" y="4249"/>
                  <a:pt x="3021" y="4276"/>
                </a:cubicBezTo>
                <a:cubicBezTo>
                  <a:pt x="2995" y="4309"/>
                  <a:pt x="2936" y="4302"/>
                  <a:pt x="2903" y="4374"/>
                </a:cubicBezTo>
                <a:cubicBezTo>
                  <a:pt x="2870" y="4447"/>
                  <a:pt x="2857" y="4467"/>
                  <a:pt x="2870" y="4585"/>
                </a:cubicBezTo>
                <a:cubicBezTo>
                  <a:pt x="2883" y="4657"/>
                  <a:pt x="2863" y="4796"/>
                  <a:pt x="2968" y="4822"/>
                </a:cubicBezTo>
                <a:cubicBezTo>
                  <a:pt x="2976" y="4825"/>
                  <a:pt x="2984" y="4826"/>
                  <a:pt x="2992" y="4826"/>
                </a:cubicBezTo>
                <a:cubicBezTo>
                  <a:pt x="3087" y="4826"/>
                  <a:pt x="3204" y="4659"/>
                  <a:pt x="3271" y="4605"/>
                </a:cubicBezTo>
                <a:cubicBezTo>
                  <a:pt x="3317" y="4565"/>
                  <a:pt x="3376" y="4559"/>
                  <a:pt x="3416" y="4519"/>
                </a:cubicBezTo>
                <a:cubicBezTo>
                  <a:pt x="3515" y="4414"/>
                  <a:pt x="3574" y="4249"/>
                  <a:pt x="3620" y="4111"/>
                </a:cubicBezTo>
                <a:cubicBezTo>
                  <a:pt x="3653" y="4012"/>
                  <a:pt x="3679" y="3907"/>
                  <a:pt x="3752" y="3828"/>
                </a:cubicBezTo>
                <a:cubicBezTo>
                  <a:pt x="3791" y="3789"/>
                  <a:pt x="3850" y="3762"/>
                  <a:pt x="3896" y="3723"/>
                </a:cubicBezTo>
                <a:cubicBezTo>
                  <a:pt x="3982" y="3657"/>
                  <a:pt x="4002" y="3545"/>
                  <a:pt x="4087" y="3479"/>
                </a:cubicBezTo>
                <a:cubicBezTo>
                  <a:pt x="4173" y="3414"/>
                  <a:pt x="4272" y="3361"/>
                  <a:pt x="4364" y="3308"/>
                </a:cubicBezTo>
                <a:cubicBezTo>
                  <a:pt x="4502" y="3236"/>
                  <a:pt x="4805" y="2979"/>
                  <a:pt x="4857" y="2894"/>
                </a:cubicBezTo>
                <a:cubicBezTo>
                  <a:pt x="4910" y="2802"/>
                  <a:pt x="5318" y="2071"/>
                  <a:pt x="5417" y="1874"/>
                </a:cubicBezTo>
                <a:cubicBezTo>
                  <a:pt x="5436" y="1834"/>
                  <a:pt x="5469" y="1788"/>
                  <a:pt x="5509" y="1735"/>
                </a:cubicBezTo>
                <a:cubicBezTo>
                  <a:pt x="5515" y="1722"/>
                  <a:pt x="5522" y="1716"/>
                  <a:pt x="5529" y="1709"/>
                </a:cubicBezTo>
                <a:cubicBezTo>
                  <a:pt x="5548" y="1683"/>
                  <a:pt x="5568" y="1656"/>
                  <a:pt x="5588" y="1637"/>
                </a:cubicBezTo>
                <a:cubicBezTo>
                  <a:pt x="5561" y="1584"/>
                  <a:pt x="5542" y="1551"/>
                  <a:pt x="5542" y="1544"/>
                </a:cubicBezTo>
                <a:cubicBezTo>
                  <a:pt x="5522" y="1512"/>
                  <a:pt x="5496" y="1479"/>
                  <a:pt x="5496" y="1479"/>
                </a:cubicBezTo>
                <a:cubicBezTo>
                  <a:pt x="5496" y="1479"/>
                  <a:pt x="5459" y="1490"/>
                  <a:pt x="5432" y="1490"/>
                </a:cubicBezTo>
                <a:cubicBezTo>
                  <a:pt x="5423" y="1490"/>
                  <a:pt x="5415" y="1489"/>
                  <a:pt x="5410" y="1485"/>
                </a:cubicBezTo>
                <a:cubicBezTo>
                  <a:pt x="5408" y="1484"/>
                  <a:pt x="5406" y="1483"/>
                  <a:pt x="5403" y="1483"/>
                </a:cubicBezTo>
                <a:cubicBezTo>
                  <a:pt x="5389" y="1483"/>
                  <a:pt x="5368" y="1503"/>
                  <a:pt x="5343" y="1503"/>
                </a:cubicBezTo>
                <a:cubicBezTo>
                  <a:pt x="5331" y="1503"/>
                  <a:pt x="5318" y="1499"/>
                  <a:pt x="5305" y="1485"/>
                </a:cubicBezTo>
                <a:cubicBezTo>
                  <a:pt x="5285" y="1465"/>
                  <a:pt x="5280" y="1460"/>
                  <a:pt x="5283" y="1460"/>
                </a:cubicBezTo>
                <a:cubicBezTo>
                  <a:pt x="5285" y="1460"/>
                  <a:pt x="5293" y="1464"/>
                  <a:pt x="5301" y="1464"/>
                </a:cubicBezTo>
                <a:cubicBezTo>
                  <a:pt x="5308" y="1464"/>
                  <a:pt x="5314" y="1462"/>
                  <a:pt x="5318" y="1452"/>
                </a:cubicBezTo>
                <a:cubicBezTo>
                  <a:pt x="5338" y="1419"/>
                  <a:pt x="5410" y="1347"/>
                  <a:pt x="5436" y="1288"/>
                </a:cubicBezTo>
                <a:cubicBezTo>
                  <a:pt x="5463" y="1229"/>
                  <a:pt x="5436" y="1169"/>
                  <a:pt x="5456" y="1156"/>
                </a:cubicBezTo>
                <a:cubicBezTo>
                  <a:pt x="5476" y="1136"/>
                  <a:pt x="5555" y="1117"/>
                  <a:pt x="5608" y="1005"/>
                </a:cubicBezTo>
                <a:cubicBezTo>
                  <a:pt x="5640" y="943"/>
                  <a:pt x="5603" y="930"/>
                  <a:pt x="5560" y="930"/>
                </a:cubicBezTo>
                <a:cubicBezTo>
                  <a:pt x="5525" y="930"/>
                  <a:pt x="5485" y="939"/>
                  <a:pt x="5476" y="939"/>
                </a:cubicBezTo>
                <a:cubicBezTo>
                  <a:pt x="5456" y="939"/>
                  <a:pt x="5226" y="972"/>
                  <a:pt x="5153" y="972"/>
                </a:cubicBezTo>
                <a:cubicBezTo>
                  <a:pt x="5081" y="972"/>
                  <a:pt x="4910" y="880"/>
                  <a:pt x="4851" y="801"/>
                </a:cubicBezTo>
                <a:cubicBezTo>
                  <a:pt x="4798" y="722"/>
                  <a:pt x="4337" y="373"/>
                  <a:pt x="4324" y="334"/>
                </a:cubicBezTo>
                <a:cubicBezTo>
                  <a:pt x="4311" y="301"/>
                  <a:pt x="4239" y="287"/>
                  <a:pt x="4239" y="287"/>
                </a:cubicBezTo>
                <a:cubicBezTo>
                  <a:pt x="4239" y="287"/>
                  <a:pt x="3995" y="241"/>
                  <a:pt x="3923" y="222"/>
                </a:cubicBezTo>
                <a:cubicBezTo>
                  <a:pt x="3857" y="195"/>
                  <a:pt x="3673" y="90"/>
                  <a:pt x="3528" y="44"/>
                </a:cubicBezTo>
                <a:cubicBezTo>
                  <a:pt x="3431" y="9"/>
                  <a:pt x="3235" y="0"/>
                  <a:pt x="3104"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573;p19">
            <a:extLst>
              <a:ext uri="{FF2B5EF4-FFF2-40B4-BE49-F238E27FC236}">
                <a16:creationId xmlns:a16="http://schemas.microsoft.com/office/drawing/2014/main" id="{02A8B5D9-926C-6D7C-7750-AADC4A8AD5CD}"/>
              </a:ext>
            </a:extLst>
          </p:cNvPr>
          <p:cNvSpPr/>
          <p:nvPr/>
        </p:nvSpPr>
        <p:spPr>
          <a:xfrm>
            <a:off x="4211047" y="1359274"/>
            <a:ext cx="1000728" cy="993961"/>
          </a:xfrm>
          <a:custGeom>
            <a:avLst/>
            <a:gdLst/>
            <a:ahLst/>
            <a:cxnLst/>
            <a:rect l="l" t="t" r="r" b="b"/>
            <a:pathLst>
              <a:path w="9169" h="9107" extrusionOk="0">
                <a:moveTo>
                  <a:pt x="2771" y="0"/>
                </a:moveTo>
                <a:cubicBezTo>
                  <a:pt x="2711" y="0"/>
                  <a:pt x="2636" y="9"/>
                  <a:pt x="2594" y="51"/>
                </a:cubicBezTo>
                <a:cubicBezTo>
                  <a:pt x="2535" y="110"/>
                  <a:pt x="2484" y="125"/>
                  <a:pt x="2450" y="125"/>
                </a:cubicBezTo>
                <a:cubicBezTo>
                  <a:pt x="2442" y="125"/>
                  <a:pt x="2435" y="125"/>
                  <a:pt x="2429" y="123"/>
                </a:cubicBezTo>
                <a:cubicBezTo>
                  <a:pt x="2396" y="117"/>
                  <a:pt x="2179" y="25"/>
                  <a:pt x="2179" y="25"/>
                </a:cubicBezTo>
                <a:cubicBezTo>
                  <a:pt x="2179" y="25"/>
                  <a:pt x="2054" y="183"/>
                  <a:pt x="2094" y="202"/>
                </a:cubicBezTo>
                <a:cubicBezTo>
                  <a:pt x="2140" y="229"/>
                  <a:pt x="2199" y="321"/>
                  <a:pt x="2199" y="341"/>
                </a:cubicBezTo>
                <a:cubicBezTo>
                  <a:pt x="2199" y="341"/>
                  <a:pt x="2225" y="498"/>
                  <a:pt x="2153" y="525"/>
                </a:cubicBezTo>
                <a:cubicBezTo>
                  <a:pt x="2140" y="529"/>
                  <a:pt x="2126" y="531"/>
                  <a:pt x="2112" y="531"/>
                </a:cubicBezTo>
                <a:cubicBezTo>
                  <a:pt x="2043" y="531"/>
                  <a:pt x="1957" y="487"/>
                  <a:pt x="1903" y="466"/>
                </a:cubicBezTo>
                <a:cubicBezTo>
                  <a:pt x="1856" y="452"/>
                  <a:pt x="1757" y="438"/>
                  <a:pt x="1694" y="438"/>
                </a:cubicBezTo>
                <a:cubicBezTo>
                  <a:pt x="1667" y="438"/>
                  <a:pt x="1647" y="440"/>
                  <a:pt x="1639" y="446"/>
                </a:cubicBezTo>
                <a:cubicBezTo>
                  <a:pt x="1610" y="463"/>
                  <a:pt x="1565" y="486"/>
                  <a:pt x="1504" y="486"/>
                </a:cubicBezTo>
                <a:cubicBezTo>
                  <a:pt x="1497" y="486"/>
                  <a:pt x="1489" y="486"/>
                  <a:pt x="1481" y="485"/>
                </a:cubicBezTo>
                <a:cubicBezTo>
                  <a:pt x="1409" y="479"/>
                  <a:pt x="1291" y="426"/>
                  <a:pt x="1284" y="426"/>
                </a:cubicBezTo>
                <a:cubicBezTo>
                  <a:pt x="1281" y="426"/>
                  <a:pt x="1273" y="420"/>
                  <a:pt x="1255" y="420"/>
                </a:cubicBezTo>
                <a:cubicBezTo>
                  <a:pt x="1238" y="420"/>
                  <a:pt x="1212" y="426"/>
                  <a:pt x="1172" y="452"/>
                </a:cubicBezTo>
                <a:cubicBezTo>
                  <a:pt x="1100" y="505"/>
                  <a:pt x="1027" y="617"/>
                  <a:pt x="994" y="630"/>
                </a:cubicBezTo>
                <a:cubicBezTo>
                  <a:pt x="992" y="631"/>
                  <a:pt x="989" y="631"/>
                  <a:pt x="985" y="631"/>
                </a:cubicBezTo>
                <a:cubicBezTo>
                  <a:pt x="955" y="631"/>
                  <a:pt x="890" y="617"/>
                  <a:pt x="837" y="617"/>
                </a:cubicBezTo>
                <a:cubicBezTo>
                  <a:pt x="810" y="617"/>
                  <a:pt x="787" y="620"/>
                  <a:pt x="771" y="630"/>
                </a:cubicBezTo>
                <a:cubicBezTo>
                  <a:pt x="711" y="656"/>
                  <a:pt x="751" y="755"/>
                  <a:pt x="679" y="762"/>
                </a:cubicBezTo>
                <a:cubicBezTo>
                  <a:pt x="675" y="762"/>
                  <a:pt x="672" y="762"/>
                  <a:pt x="669" y="762"/>
                </a:cubicBezTo>
                <a:cubicBezTo>
                  <a:pt x="598" y="762"/>
                  <a:pt x="520" y="701"/>
                  <a:pt x="483" y="701"/>
                </a:cubicBezTo>
                <a:cubicBezTo>
                  <a:pt x="480" y="701"/>
                  <a:pt x="477" y="701"/>
                  <a:pt x="475" y="703"/>
                </a:cubicBezTo>
                <a:cubicBezTo>
                  <a:pt x="448" y="709"/>
                  <a:pt x="389" y="814"/>
                  <a:pt x="369" y="847"/>
                </a:cubicBezTo>
                <a:cubicBezTo>
                  <a:pt x="349" y="880"/>
                  <a:pt x="159" y="926"/>
                  <a:pt x="145" y="926"/>
                </a:cubicBezTo>
                <a:cubicBezTo>
                  <a:pt x="139" y="926"/>
                  <a:pt x="119" y="926"/>
                  <a:pt x="86" y="920"/>
                </a:cubicBezTo>
                <a:lnTo>
                  <a:pt x="40" y="1677"/>
                </a:lnTo>
                <a:cubicBezTo>
                  <a:pt x="40" y="1677"/>
                  <a:pt x="1" y="1933"/>
                  <a:pt x="40" y="2025"/>
                </a:cubicBezTo>
                <a:cubicBezTo>
                  <a:pt x="80" y="2117"/>
                  <a:pt x="159" y="2131"/>
                  <a:pt x="185" y="2203"/>
                </a:cubicBezTo>
                <a:cubicBezTo>
                  <a:pt x="211" y="2275"/>
                  <a:pt x="211" y="2400"/>
                  <a:pt x="284" y="2499"/>
                </a:cubicBezTo>
                <a:cubicBezTo>
                  <a:pt x="356" y="2598"/>
                  <a:pt x="336" y="2572"/>
                  <a:pt x="402" y="2624"/>
                </a:cubicBezTo>
                <a:cubicBezTo>
                  <a:pt x="468" y="2683"/>
                  <a:pt x="507" y="2716"/>
                  <a:pt x="507" y="2716"/>
                </a:cubicBezTo>
                <a:lnTo>
                  <a:pt x="738" y="2716"/>
                </a:lnTo>
                <a:cubicBezTo>
                  <a:pt x="738" y="2716"/>
                  <a:pt x="705" y="2789"/>
                  <a:pt x="738" y="2855"/>
                </a:cubicBezTo>
                <a:cubicBezTo>
                  <a:pt x="771" y="2920"/>
                  <a:pt x="777" y="2927"/>
                  <a:pt x="922" y="2999"/>
                </a:cubicBezTo>
                <a:cubicBezTo>
                  <a:pt x="1073" y="3072"/>
                  <a:pt x="1192" y="3098"/>
                  <a:pt x="1231" y="3124"/>
                </a:cubicBezTo>
                <a:cubicBezTo>
                  <a:pt x="1240" y="3130"/>
                  <a:pt x="1250" y="3131"/>
                  <a:pt x="1263" y="3131"/>
                </a:cubicBezTo>
                <a:cubicBezTo>
                  <a:pt x="1276" y="3131"/>
                  <a:pt x="1291" y="3130"/>
                  <a:pt x="1307" y="3130"/>
                </a:cubicBezTo>
                <a:cubicBezTo>
                  <a:pt x="1346" y="3130"/>
                  <a:pt x="1389" y="3140"/>
                  <a:pt x="1422" y="3210"/>
                </a:cubicBezTo>
                <a:cubicBezTo>
                  <a:pt x="1475" y="3342"/>
                  <a:pt x="1508" y="3381"/>
                  <a:pt x="1534" y="3394"/>
                </a:cubicBezTo>
                <a:cubicBezTo>
                  <a:pt x="1558" y="3400"/>
                  <a:pt x="1597" y="3463"/>
                  <a:pt x="1698" y="3463"/>
                </a:cubicBezTo>
                <a:cubicBezTo>
                  <a:pt x="1710" y="3463"/>
                  <a:pt x="1724" y="3462"/>
                  <a:pt x="1738" y="3460"/>
                </a:cubicBezTo>
                <a:cubicBezTo>
                  <a:pt x="1870" y="3434"/>
                  <a:pt x="2008" y="3342"/>
                  <a:pt x="2008" y="3342"/>
                </a:cubicBezTo>
                <a:lnTo>
                  <a:pt x="2061" y="3427"/>
                </a:lnTo>
                <a:cubicBezTo>
                  <a:pt x="2061" y="3427"/>
                  <a:pt x="1955" y="3493"/>
                  <a:pt x="1890" y="3546"/>
                </a:cubicBezTo>
                <a:cubicBezTo>
                  <a:pt x="1824" y="3605"/>
                  <a:pt x="1784" y="3579"/>
                  <a:pt x="1778" y="3710"/>
                </a:cubicBezTo>
                <a:cubicBezTo>
                  <a:pt x="1771" y="3842"/>
                  <a:pt x="1811" y="3921"/>
                  <a:pt x="1738" y="4052"/>
                </a:cubicBezTo>
                <a:cubicBezTo>
                  <a:pt x="1666" y="4184"/>
                  <a:pt x="1297" y="4875"/>
                  <a:pt x="1218" y="5092"/>
                </a:cubicBezTo>
                <a:cubicBezTo>
                  <a:pt x="1133" y="5309"/>
                  <a:pt x="705" y="6185"/>
                  <a:pt x="632" y="6356"/>
                </a:cubicBezTo>
                <a:cubicBezTo>
                  <a:pt x="554" y="6520"/>
                  <a:pt x="356" y="6711"/>
                  <a:pt x="356" y="6757"/>
                </a:cubicBezTo>
                <a:cubicBezTo>
                  <a:pt x="356" y="6810"/>
                  <a:pt x="396" y="6889"/>
                  <a:pt x="428" y="6909"/>
                </a:cubicBezTo>
                <a:cubicBezTo>
                  <a:pt x="461" y="6922"/>
                  <a:pt x="593" y="7231"/>
                  <a:pt x="593" y="7231"/>
                </a:cubicBezTo>
                <a:cubicBezTo>
                  <a:pt x="692" y="7264"/>
                  <a:pt x="790" y="7369"/>
                  <a:pt x="790" y="7369"/>
                </a:cubicBezTo>
                <a:cubicBezTo>
                  <a:pt x="790" y="7369"/>
                  <a:pt x="758" y="7494"/>
                  <a:pt x="790" y="7600"/>
                </a:cubicBezTo>
                <a:cubicBezTo>
                  <a:pt x="823" y="7712"/>
                  <a:pt x="830" y="7738"/>
                  <a:pt x="876" y="7804"/>
                </a:cubicBezTo>
                <a:cubicBezTo>
                  <a:pt x="922" y="7863"/>
                  <a:pt x="929" y="7995"/>
                  <a:pt x="929" y="8021"/>
                </a:cubicBezTo>
                <a:cubicBezTo>
                  <a:pt x="929" y="8054"/>
                  <a:pt x="988" y="8232"/>
                  <a:pt x="994" y="8258"/>
                </a:cubicBezTo>
                <a:cubicBezTo>
                  <a:pt x="1008" y="8291"/>
                  <a:pt x="1073" y="8278"/>
                  <a:pt x="1093" y="8324"/>
                </a:cubicBezTo>
                <a:cubicBezTo>
                  <a:pt x="1120" y="8363"/>
                  <a:pt x="1152" y="8436"/>
                  <a:pt x="1179" y="8475"/>
                </a:cubicBezTo>
                <a:cubicBezTo>
                  <a:pt x="1205" y="8508"/>
                  <a:pt x="1330" y="8488"/>
                  <a:pt x="1350" y="8521"/>
                </a:cubicBezTo>
                <a:cubicBezTo>
                  <a:pt x="1370" y="8561"/>
                  <a:pt x="1429" y="8686"/>
                  <a:pt x="1429" y="8686"/>
                </a:cubicBezTo>
                <a:lnTo>
                  <a:pt x="1600" y="8765"/>
                </a:lnTo>
                <a:lnTo>
                  <a:pt x="1837" y="8765"/>
                </a:lnTo>
                <a:lnTo>
                  <a:pt x="5259" y="9015"/>
                </a:lnTo>
                <a:lnTo>
                  <a:pt x="6232" y="9080"/>
                </a:lnTo>
                <a:lnTo>
                  <a:pt x="6232" y="9080"/>
                </a:lnTo>
                <a:cubicBezTo>
                  <a:pt x="6262" y="9011"/>
                  <a:pt x="6314" y="8893"/>
                  <a:pt x="6325" y="8870"/>
                </a:cubicBezTo>
                <a:cubicBezTo>
                  <a:pt x="6339" y="8837"/>
                  <a:pt x="6424" y="8686"/>
                  <a:pt x="6470" y="8561"/>
                </a:cubicBezTo>
                <a:cubicBezTo>
                  <a:pt x="6516" y="8442"/>
                  <a:pt x="6589" y="8462"/>
                  <a:pt x="6641" y="8429"/>
                </a:cubicBezTo>
                <a:cubicBezTo>
                  <a:pt x="6694" y="8396"/>
                  <a:pt x="6707" y="8337"/>
                  <a:pt x="6747" y="8278"/>
                </a:cubicBezTo>
                <a:cubicBezTo>
                  <a:pt x="6779" y="8218"/>
                  <a:pt x="6852" y="8172"/>
                  <a:pt x="6924" y="8087"/>
                </a:cubicBezTo>
                <a:cubicBezTo>
                  <a:pt x="6990" y="8001"/>
                  <a:pt x="7030" y="7731"/>
                  <a:pt x="7016" y="7666"/>
                </a:cubicBezTo>
                <a:cubicBezTo>
                  <a:pt x="7010" y="7600"/>
                  <a:pt x="6891" y="7514"/>
                  <a:pt x="6872" y="7468"/>
                </a:cubicBezTo>
                <a:cubicBezTo>
                  <a:pt x="6858" y="7429"/>
                  <a:pt x="6832" y="7356"/>
                  <a:pt x="6839" y="7323"/>
                </a:cubicBezTo>
                <a:cubicBezTo>
                  <a:pt x="6845" y="7297"/>
                  <a:pt x="6918" y="7205"/>
                  <a:pt x="6931" y="7080"/>
                </a:cubicBezTo>
                <a:cubicBezTo>
                  <a:pt x="6937" y="6961"/>
                  <a:pt x="6970" y="7021"/>
                  <a:pt x="6997" y="6961"/>
                </a:cubicBezTo>
                <a:cubicBezTo>
                  <a:pt x="7016" y="6896"/>
                  <a:pt x="7095" y="6869"/>
                  <a:pt x="7135" y="6823"/>
                </a:cubicBezTo>
                <a:cubicBezTo>
                  <a:pt x="7181" y="6784"/>
                  <a:pt x="7280" y="6790"/>
                  <a:pt x="7326" y="6764"/>
                </a:cubicBezTo>
                <a:cubicBezTo>
                  <a:pt x="7365" y="6731"/>
                  <a:pt x="7510" y="6547"/>
                  <a:pt x="7576" y="6461"/>
                </a:cubicBezTo>
                <a:cubicBezTo>
                  <a:pt x="7642" y="6382"/>
                  <a:pt x="7628" y="6349"/>
                  <a:pt x="7628" y="6303"/>
                </a:cubicBezTo>
                <a:cubicBezTo>
                  <a:pt x="7628" y="6264"/>
                  <a:pt x="7628" y="6218"/>
                  <a:pt x="7655" y="6198"/>
                </a:cubicBezTo>
                <a:cubicBezTo>
                  <a:pt x="7681" y="6172"/>
                  <a:pt x="7734" y="6119"/>
                  <a:pt x="7747" y="6079"/>
                </a:cubicBezTo>
                <a:cubicBezTo>
                  <a:pt x="7760" y="6047"/>
                  <a:pt x="7694" y="5948"/>
                  <a:pt x="7681" y="5935"/>
                </a:cubicBezTo>
                <a:cubicBezTo>
                  <a:pt x="7661" y="5922"/>
                  <a:pt x="7569" y="5823"/>
                  <a:pt x="7543" y="5816"/>
                </a:cubicBezTo>
                <a:cubicBezTo>
                  <a:pt x="7517" y="5810"/>
                  <a:pt x="7372" y="5803"/>
                  <a:pt x="7332" y="5790"/>
                </a:cubicBezTo>
                <a:cubicBezTo>
                  <a:pt x="7286" y="5777"/>
                  <a:pt x="7438" y="5717"/>
                  <a:pt x="7477" y="5678"/>
                </a:cubicBezTo>
                <a:cubicBezTo>
                  <a:pt x="7503" y="5652"/>
                  <a:pt x="7569" y="5612"/>
                  <a:pt x="7622" y="5546"/>
                </a:cubicBezTo>
                <a:cubicBezTo>
                  <a:pt x="7642" y="5527"/>
                  <a:pt x="7655" y="5507"/>
                  <a:pt x="7675" y="5481"/>
                </a:cubicBezTo>
                <a:cubicBezTo>
                  <a:pt x="7740" y="5382"/>
                  <a:pt x="7773" y="5388"/>
                  <a:pt x="7819" y="5349"/>
                </a:cubicBezTo>
                <a:cubicBezTo>
                  <a:pt x="7859" y="5309"/>
                  <a:pt x="7977" y="5270"/>
                  <a:pt x="8083" y="5211"/>
                </a:cubicBezTo>
                <a:cubicBezTo>
                  <a:pt x="8135" y="5178"/>
                  <a:pt x="8181" y="5125"/>
                  <a:pt x="8221" y="5066"/>
                </a:cubicBezTo>
                <a:cubicBezTo>
                  <a:pt x="8254" y="5026"/>
                  <a:pt x="8280" y="4980"/>
                  <a:pt x="8313" y="4941"/>
                </a:cubicBezTo>
                <a:cubicBezTo>
                  <a:pt x="8379" y="4855"/>
                  <a:pt x="8392" y="4816"/>
                  <a:pt x="8445" y="4730"/>
                </a:cubicBezTo>
                <a:cubicBezTo>
                  <a:pt x="8504" y="4645"/>
                  <a:pt x="8477" y="4625"/>
                  <a:pt x="8497" y="4566"/>
                </a:cubicBezTo>
                <a:cubicBezTo>
                  <a:pt x="8517" y="4513"/>
                  <a:pt x="8596" y="4447"/>
                  <a:pt x="8662" y="4362"/>
                </a:cubicBezTo>
                <a:cubicBezTo>
                  <a:pt x="8721" y="4276"/>
                  <a:pt x="8747" y="4217"/>
                  <a:pt x="8767" y="4151"/>
                </a:cubicBezTo>
                <a:cubicBezTo>
                  <a:pt x="8793" y="4085"/>
                  <a:pt x="8793" y="3973"/>
                  <a:pt x="8820" y="3881"/>
                </a:cubicBezTo>
                <a:cubicBezTo>
                  <a:pt x="8839" y="3796"/>
                  <a:pt x="8938" y="3664"/>
                  <a:pt x="8997" y="3559"/>
                </a:cubicBezTo>
                <a:cubicBezTo>
                  <a:pt x="9050" y="3460"/>
                  <a:pt x="9142" y="3124"/>
                  <a:pt x="9162" y="2953"/>
                </a:cubicBezTo>
                <a:cubicBezTo>
                  <a:pt x="9169" y="2855"/>
                  <a:pt x="9169" y="2683"/>
                  <a:pt x="9169" y="2552"/>
                </a:cubicBezTo>
                <a:lnTo>
                  <a:pt x="9162" y="2552"/>
                </a:lnTo>
                <a:cubicBezTo>
                  <a:pt x="9149" y="2545"/>
                  <a:pt x="9129" y="2539"/>
                  <a:pt x="9116" y="2539"/>
                </a:cubicBezTo>
                <a:cubicBezTo>
                  <a:pt x="9043" y="2512"/>
                  <a:pt x="8958" y="2486"/>
                  <a:pt x="8879" y="2466"/>
                </a:cubicBezTo>
                <a:cubicBezTo>
                  <a:pt x="8866" y="2460"/>
                  <a:pt x="8853" y="2453"/>
                  <a:pt x="8839" y="2453"/>
                </a:cubicBezTo>
                <a:cubicBezTo>
                  <a:pt x="8800" y="2440"/>
                  <a:pt x="8760" y="2427"/>
                  <a:pt x="8728" y="2420"/>
                </a:cubicBezTo>
                <a:lnTo>
                  <a:pt x="8675" y="2407"/>
                </a:lnTo>
                <a:cubicBezTo>
                  <a:pt x="8655" y="2400"/>
                  <a:pt x="8629" y="2394"/>
                  <a:pt x="8609" y="2387"/>
                </a:cubicBezTo>
                <a:cubicBezTo>
                  <a:pt x="8576" y="2374"/>
                  <a:pt x="8537" y="2368"/>
                  <a:pt x="8504" y="2354"/>
                </a:cubicBezTo>
                <a:cubicBezTo>
                  <a:pt x="8484" y="2348"/>
                  <a:pt x="8464" y="2348"/>
                  <a:pt x="8445" y="2341"/>
                </a:cubicBezTo>
                <a:lnTo>
                  <a:pt x="8418" y="2335"/>
                </a:lnTo>
                <a:cubicBezTo>
                  <a:pt x="8405" y="2328"/>
                  <a:pt x="8399" y="2328"/>
                  <a:pt x="8385" y="2322"/>
                </a:cubicBezTo>
                <a:cubicBezTo>
                  <a:pt x="8359" y="2315"/>
                  <a:pt x="8333" y="2308"/>
                  <a:pt x="8313" y="2308"/>
                </a:cubicBezTo>
                <a:cubicBezTo>
                  <a:pt x="8306" y="2308"/>
                  <a:pt x="8300" y="2302"/>
                  <a:pt x="8293" y="2302"/>
                </a:cubicBezTo>
                <a:cubicBezTo>
                  <a:pt x="8273" y="2295"/>
                  <a:pt x="8260" y="2295"/>
                  <a:pt x="8254" y="2295"/>
                </a:cubicBezTo>
                <a:cubicBezTo>
                  <a:pt x="8077" y="2268"/>
                  <a:pt x="7896" y="2237"/>
                  <a:pt x="7820" y="2237"/>
                </a:cubicBezTo>
                <a:cubicBezTo>
                  <a:pt x="7803" y="2237"/>
                  <a:pt x="7791" y="2239"/>
                  <a:pt x="7786" y="2243"/>
                </a:cubicBezTo>
                <a:cubicBezTo>
                  <a:pt x="7779" y="2248"/>
                  <a:pt x="7762" y="2250"/>
                  <a:pt x="7741" y="2250"/>
                </a:cubicBezTo>
                <a:cubicBezTo>
                  <a:pt x="7685" y="2250"/>
                  <a:pt x="7599" y="2236"/>
                  <a:pt x="7589" y="2236"/>
                </a:cubicBezTo>
                <a:cubicBezTo>
                  <a:pt x="7576" y="2236"/>
                  <a:pt x="7451" y="2196"/>
                  <a:pt x="7477" y="2157"/>
                </a:cubicBezTo>
                <a:cubicBezTo>
                  <a:pt x="7497" y="2124"/>
                  <a:pt x="7536" y="2071"/>
                  <a:pt x="7536" y="2071"/>
                </a:cubicBezTo>
                <a:cubicBezTo>
                  <a:pt x="7536" y="2071"/>
                  <a:pt x="7477" y="1979"/>
                  <a:pt x="7444" y="1979"/>
                </a:cubicBezTo>
                <a:cubicBezTo>
                  <a:pt x="7427" y="1979"/>
                  <a:pt x="7374" y="1973"/>
                  <a:pt x="7327" y="1973"/>
                </a:cubicBezTo>
                <a:cubicBezTo>
                  <a:pt x="7304" y="1973"/>
                  <a:pt x="7282" y="1975"/>
                  <a:pt x="7267" y="1979"/>
                </a:cubicBezTo>
                <a:cubicBezTo>
                  <a:pt x="7214" y="1992"/>
                  <a:pt x="7102" y="1992"/>
                  <a:pt x="7102" y="1992"/>
                </a:cubicBezTo>
                <a:cubicBezTo>
                  <a:pt x="7102" y="1992"/>
                  <a:pt x="7003" y="1973"/>
                  <a:pt x="6977" y="1907"/>
                </a:cubicBezTo>
                <a:cubicBezTo>
                  <a:pt x="6944" y="1841"/>
                  <a:pt x="6832" y="1709"/>
                  <a:pt x="6826" y="1690"/>
                </a:cubicBezTo>
                <a:cubicBezTo>
                  <a:pt x="6812" y="1663"/>
                  <a:pt x="6674" y="1584"/>
                  <a:pt x="6661" y="1584"/>
                </a:cubicBezTo>
                <a:lnTo>
                  <a:pt x="6556" y="1584"/>
                </a:lnTo>
                <a:cubicBezTo>
                  <a:pt x="6556" y="1584"/>
                  <a:pt x="6437" y="1584"/>
                  <a:pt x="6424" y="1571"/>
                </a:cubicBezTo>
                <a:cubicBezTo>
                  <a:pt x="6398" y="1545"/>
                  <a:pt x="6411" y="1492"/>
                  <a:pt x="6411" y="1459"/>
                </a:cubicBezTo>
                <a:cubicBezTo>
                  <a:pt x="6411" y="1413"/>
                  <a:pt x="6398" y="1394"/>
                  <a:pt x="6385" y="1354"/>
                </a:cubicBezTo>
                <a:cubicBezTo>
                  <a:pt x="6385" y="1347"/>
                  <a:pt x="6385" y="1334"/>
                  <a:pt x="6378" y="1328"/>
                </a:cubicBezTo>
                <a:cubicBezTo>
                  <a:pt x="6358" y="1334"/>
                  <a:pt x="6332" y="1341"/>
                  <a:pt x="6312" y="1347"/>
                </a:cubicBezTo>
                <a:cubicBezTo>
                  <a:pt x="6246" y="1361"/>
                  <a:pt x="6200" y="1387"/>
                  <a:pt x="6135" y="1407"/>
                </a:cubicBezTo>
                <a:cubicBezTo>
                  <a:pt x="6082" y="1420"/>
                  <a:pt x="6016" y="1545"/>
                  <a:pt x="5996" y="1584"/>
                </a:cubicBezTo>
                <a:cubicBezTo>
                  <a:pt x="5977" y="1617"/>
                  <a:pt x="5924" y="1690"/>
                  <a:pt x="5878" y="1716"/>
                </a:cubicBezTo>
                <a:cubicBezTo>
                  <a:pt x="5838" y="1749"/>
                  <a:pt x="5779" y="1756"/>
                  <a:pt x="5720" y="1782"/>
                </a:cubicBezTo>
                <a:cubicBezTo>
                  <a:pt x="5667" y="1815"/>
                  <a:pt x="5608" y="1861"/>
                  <a:pt x="5582" y="1913"/>
                </a:cubicBezTo>
                <a:cubicBezTo>
                  <a:pt x="5555" y="1960"/>
                  <a:pt x="5503" y="2144"/>
                  <a:pt x="5503" y="2144"/>
                </a:cubicBezTo>
                <a:cubicBezTo>
                  <a:pt x="5503" y="2144"/>
                  <a:pt x="5384" y="2236"/>
                  <a:pt x="5351" y="2269"/>
                </a:cubicBezTo>
                <a:cubicBezTo>
                  <a:pt x="5312" y="2308"/>
                  <a:pt x="5272" y="2407"/>
                  <a:pt x="5207" y="2598"/>
                </a:cubicBezTo>
                <a:cubicBezTo>
                  <a:pt x="5179" y="2684"/>
                  <a:pt x="5134" y="2707"/>
                  <a:pt x="5094" y="2707"/>
                </a:cubicBezTo>
                <a:cubicBezTo>
                  <a:pt x="5048" y="2707"/>
                  <a:pt x="5009" y="2677"/>
                  <a:pt x="5009" y="2677"/>
                </a:cubicBezTo>
                <a:cubicBezTo>
                  <a:pt x="5009" y="2677"/>
                  <a:pt x="4779" y="2618"/>
                  <a:pt x="4726" y="2598"/>
                </a:cubicBezTo>
                <a:cubicBezTo>
                  <a:pt x="4680" y="2572"/>
                  <a:pt x="4673" y="2420"/>
                  <a:pt x="4667" y="2387"/>
                </a:cubicBezTo>
                <a:cubicBezTo>
                  <a:pt x="4660" y="2354"/>
                  <a:pt x="4621" y="2328"/>
                  <a:pt x="4601" y="2308"/>
                </a:cubicBezTo>
                <a:cubicBezTo>
                  <a:pt x="4581" y="2289"/>
                  <a:pt x="4548" y="2183"/>
                  <a:pt x="4548" y="2124"/>
                </a:cubicBezTo>
                <a:cubicBezTo>
                  <a:pt x="4548" y="2065"/>
                  <a:pt x="4292" y="1894"/>
                  <a:pt x="4259" y="1821"/>
                </a:cubicBezTo>
                <a:cubicBezTo>
                  <a:pt x="4219" y="1749"/>
                  <a:pt x="4200" y="1703"/>
                  <a:pt x="4213" y="1670"/>
                </a:cubicBezTo>
                <a:cubicBezTo>
                  <a:pt x="4233" y="1644"/>
                  <a:pt x="4213" y="1473"/>
                  <a:pt x="4213" y="1413"/>
                </a:cubicBezTo>
                <a:cubicBezTo>
                  <a:pt x="4213" y="1347"/>
                  <a:pt x="4160" y="1308"/>
                  <a:pt x="4121" y="1262"/>
                </a:cubicBezTo>
                <a:cubicBezTo>
                  <a:pt x="4088" y="1222"/>
                  <a:pt x="4002" y="1143"/>
                  <a:pt x="4002" y="1117"/>
                </a:cubicBezTo>
                <a:cubicBezTo>
                  <a:pt x="4002" y="1091"/>
                  <a:pt x="3897" y="900"/>
                  <a:pt x="3871" y="867"/>
                </a:cubicBezTo>
                <a:cubicBezTo>
                  <a:pt x="3851" y="834"/>
                  <a:pt x="3699" y="795"/>
                  <a:pt x="3699" y="795"/>
                </a:cubicBezTo>
                <a:cubicBezTo>
                  <a:pt x="3699" y="795"/>
                  <a:pt x="3541" y="755"/>
                  <a:pt x="3502" y="729"/>
                </a:cubicBezTo>
                <a:cubicBezTo>
                  <a:pt x="3456" y="703"/>
                  <a:pt x="3324" y="538"/>
                  <a:pt x="3265" y="505"/>
                </a:cubicBezTo>
                <a:cubicBezTo>
                  <a:pt x="3255" y="500"/>
                  <a:pt x="3243" y="498"/>
                  <a:pt x="3229" y="498"/>
                </a:cubicBezTo>
                <a:cubicBezTo>
                  <a:pt x="3157" y="498"/>
                  <a:pt x="3044" y="558"/>
                  <a:pt x="3000" y="558"/>
                </a:cubicBezTo>
                <a:cubicBezTo>
                  <a:pt x="2999" y="558"/>
                  <a:pt x="2997" y="558"/>
                  <a:pt x="2995" y="558"/>
                </a:cubicBezTo>
                <a:cubicBezTo>
                  <a:pt x="2949" y="551"/>
                  <a:pt x="2943" y="380"/>
                  <a:pt x="2982" y="314"/>
                </a:cubicBezTo>
                <a:cubicBezTo>
                  <a:pt x="3015" y="248"/>
                  <a:pt x="2982" y="117"/>
                  <a:pt x="2982" y="104"/>
                </a:cubicBezTo>
                <a:cubicBezTo>
                  <a:pt x="2929" y="51"/>
                  <a:pt x="2870" y="5"/>
                  <a:pt x="2864" y="5"/>
                </a:cubicBezTo>
                <a:cubicBezTo>
                  <a:pt x="2852" y="5"/>
                  <a:pt x="2816" y="0"/>
                  <a:pt x="2771" y="0"/>
                </a:cubicBezTo>
                <a:close/>
                <a:moveTo>
                  <a:pt x="6232" y="9080"/>
                </a:moveTo>
                <a:lnTo>
                  <a:pt x="6232" y="9080"/>
                </a:lnTo>
                <a:cubicBezTo>
                  <a:pt x="6231" y="9082"/>
                  <a:pt x="6231" y="9083"/>
                  <a:pt x="6230" y="9085"/>
                </a:cubicBezTo>
                <a:lnTo>
                  <a:pt x="6230" y="9085"/>
                </a:lnTo>
                <a:cubicBezTo>
                  <a:pt x="6231" y="9083"/>
                  <a:pt x="6232" y="9082"/>
                  <a:pt x="6233" y="9081"/>
                </a:cubicBezTo>
                <a:lnTo>
                  <a:pt x="6232" y="9080"/>
                </a:lnTo>
                <a:close/>
                <a:moveTo>
                  <a:pt x="6230" y="9085"/>
                </a:moveTo>
                <a:cubicBezTo>
                  <a:pt x="6228" y="9088"/>
                  <a:pt x="6226" y="9092"/>
                  <a:pt x="6224" y="9097"/>
                </a:cubicBezTo>
                <a:lnTo>
                  <a:pt x="6224" y="9097"/>
                </a:lnTo>
                <a:cubicBezTo>
                  <a:pt x="6226" y="9093"/>
                  <a:pt x="6228" y="9089"/>
                  <a:pt x="6230" y="9085"/>
                </a:cubicBezTo>
                <a:close/>
                <a:moveTo>
                  <a:pt x="6224" y="9097"/>
                </a:moveTo>
                <a:lnTo>
                  <a:pt x="6224" y="9097"/>
                </a:lnTo>
                <a:cubicBezTo>
                  <a:pt x="6223" y="9101"/>
                  <a:pt x="6221" y="9104"/>
                  <a:pt x="6220" y="9107"/>
                </a:cubicBezTo>
                <a:cubicBezTo>
                  <a:pt x="6222" y="9103"/>
                  <a:pt x="6223" y="9100"/>
                  <a:pt x="6224" y="9097"/>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74;p19">
            <a:extLst>
              <a:ext uri="{FF2B5EF4-FFF2-40B4-BE49-F238E27FC236}">
                <a16:creationId xmlns:a16="http://schemas.microsoft.com/office/drawing/2014/main" id="{8E2E6267-199F-D2CB-C0CE-A67B5F364FC3}"/>
              </a:ext>
            </a:extLst>
          </p:cNvPr>
          <p:cNvSpPr/>
          <p:nvPr/>
        </p:nvSpPr>
        <p:spPr>
          <a:xfrm>
            <a:off x="5595948" y="2143352"/>
            <a:ext cx="500746" cy="184123"/>
          </a:xfrm>
          <a:custGeom>
            <a:avLst/>
            <a:gdLst/>
            <a:ahLst/>
            <a:cxnLst/>
            <a:rect l="l" t="t" r="r" b="b"/>
            <a:pathLst>
              <a:path w="4588" h="1687" extrusionOk="0">
                <a:moveTo>
                  <a:pt x="2815" y="0"/>
                </a:moveTo>
                <a:cubicBezTo>
                  <a:pt x="2799" y="0"/>
                  <a:pt x="2782" y="6"/>
                  <a:pt x="2765" y="21"/>
                </a:cubicBezTo>
                <a:cubicBezTo>
                  <a:pt x="2706" y="74"/>
                  <a:pt x="2666" y="74"/>
                  <a:pt x="2627" y="139"/>
                </a:cubicBezTo>
                <a:cubicBezTo>
                  <a:pt x="2587" y="199"/>
                  <a:pt x="2548" y="245"/>
                  <a:pt x="2488" y="284"/>
                </a:cubicBezTo>
                <a:cubicBezTo>
                  <a:pt x="2438" y="322"/>
                  <a:pt x="2252" y="436"/>
                  <a:pt x="2194" y="436"/>
                </a:cubicBezTo>
                <a:cubicBezTo>
                  <a:pt x="2191" y="436"/>
                  <a:pt x="2188" y="436"/>
                  <a:pt x="2186" y="435"/>
                </a:cubicBezTo>
                <a:cubicBezTo>
                  <a:pt x="2133" y="422"/>
                  <a:pt x="2087" y="376"/>
                  <a:pt x="2074" y="357"/>
                </a:cubicBezTo>
                <a:cubicBezTo>
                  <a:pt x="2068" y="340"/>
                  <a:pt x="2053" y="285"/>
                  <a:pt x="2016" y="285"/>
                </a:cubicBezTo>
                <a:cubicBezTo>
                  <a:pt x="2010" y="285"/>
                  <a:pt x="2003" y="287"/>
                  <a:pt x="1995" y="291"/>
                </a:cubicBezTo>
                <a:cubicBezTo>
                  <a:pt x="1949" y="317"/>
                  <a:pt x="1903" y="337"/>
                  <a:pt x="1896" y="337"/>
                </a:cubicBezTo>
                <a:cubicBezTo>
                  <a:pt x="1883" y="337"/>
                  <a:pt x="1791" y="304"/>
                  <a:pt x="1791" y="271"/>
                </a:cubicBezTo>
                <a:cubicBezTo>
                  <a:pt x="1791" y="271"/>
                  <a:pt x="1784" y="264"/>
                  <a:pt x="1778" y="258"/>
                </a:cubicBezTo>
                <a:cubicBezTo>
                  <a:pt x="1745" y="297"/>
                  <a:pt x="1705" y="317"/>
                  <a:pt x="1672" y="376"/>
                </a:cubicBezTo>
                <a:cubicBezTo>
                  <a:pt x="1639" y="421"/>
                  <a:pt x="1634" y="452"/>
                  <a:pt x="1605" y="452"/>
                </a:cubicBezTo>
                <a:cubicBezTo>
                  <a:pt x="1599" y="452"/>
                  <a:pt x="1594" y="451"/>
                  <a:pt x="1587" y="449"/>
                </a:cubicBezTo>
                <a:cubicBezTo>
                  <a:pt x="1541" y="429"/>
                  <a:pt x="1481" y="422"/>
                  <a:pt x="1422" y="337"/>
                </a:cubicBezTo>
                <a:cubicBezTo>
                  <a:pt x="1363" y="245"/>
                  <a:pt x="1350" y="231"/>
                  <a:pt x="1317" y="192"/>
                </a:cubicBezTo>
                <a:cubicBezTo>
                  <a:pt x="1291" y="152"/>
                  <a:pt x="1172" y="93"/>
                  <a:pt x="1172" y="93"/>
                </a:cubicBezTo>
                <a:cubicBezTo>
                  <a:pt x="1172" y="93"/>
                  <a:pt x="1088" y="76"/>
                  <a:pt x="1031" y="76"/>
                </a:cubicBezTo>
                <a:cubicBezTo>
                  <a:pt x="1008" y="76"/>
                  <a:pt x="989" y="79"/>
                  <a:pt x="981" y="87"/>
                </a:cubicBezTo>
                <a:cubicBezTo>
                  <a:pt x="948" y="113"/>
                  <a:pt x="876" y="133"/>
                  <a:pt x="843" y="139"/>
                </a:cubicBezTo>
                <a:cubicBezTo>
                  <a:pt x="838" y="140"/>
                  <a:pt x="833" y="141"/>
                  <a:pt x="827" y="141"/>
                </a:cubicBezTo>
                <a:cubicBezTo>
                  <a:pt x="788" y="141"/>
                  <a:pt x="723" y="125"/>
                  <a:pt x="672" y="120"/>
                </a:cubicBezTo>
                <a:cubicBezTo>
                  <a:pt x="646" y="120"/>
                  <a:pt x="553" y="93"/>
                  <a:pt x="455" y="67"/>
                </a:cubicBezTo>
                <a:cubicBezTo>
                  <a:pt x="442" y="80"/>
                  <a:pt x="428" y="100"/>
                  <a:pt x="415" y="120"/>
                </a:cubicBezTo>
                <a:cubicBezTo>
                  <a:pt x="389" y="172"/>
                  <a:pt x="369" y="238"/>
                  <a:pt x="369" y="264"/>
                </a:cubicBezTo>
                <a:cubicBezTo>
                  <a:pt x="369" y="291"/>
                  <a:pt x="395" y="324"/>
                  <a:pt x="428" y="376"/>
                </a:cubicBezTo>
                <a:cubicBezTo>
                  <a:pt x="461" y="429"/>
                  <a:pt x="461" y="587"/>
                  <a:pt x="461" y="587"/>
                </a:cubicBezTo>
                <a:cubicBezTo>
                  <a:pt x="461" y="587"/>
                  <a:pt x="461" y="593"/>
                  <a:pt x="455" y="607"/>
                </a:cubicBezTo>
                <a:cubicBezTo>
                  <a:pt x="442" y="640"/>
                  <a:pt x="409" y="718"/>
                  <a:pt x="376" y="758"/>
                </a:cubicBezTo>
                <a:cubicBezTo>
                  <a:pt x="336" y="811"/>
                  <a:pt x="270" y="857"/>
                  <a:pt x="152" y="942"/>
                </a:cubicBezTo>
                <a:cubicBezTo>
                  <a:pt x="27" y="1028"/>
                  <a:pt x="14" y="1054"/>
                  <a:pt x="14" y="1054"/>
                </a:cubicBezTo>
                <a:lnTo>
                  <a:pt x="1" y="1067"/>
                </a:lnTo>
                <a:cubicBezTo>
                  <a:pt x="7" y="1087"/>
                  <a:pt x="27" y="1100"/>
                  <a:pt x="40" y="1120"/>
                </a:cubicBezTo>
                <a:cubicBezTo>
                  <a:pt x="119" y="1186"/>
                  <a:pt x="152" y="1166"/>
                  <a:pt x="211" y="1225"/>
                </a:cubicBezTo>
                <a:cubicBezTo>
                  <a:pt x="264" y="1278"/>
                  <a:pt x="349" y="1403"/>
                  <a:pt x="356" y="1423"/>
                </a:cubicBezTo>
                <a:cubicBezTo>
                  <a:pt x="363" y="1442"/>
                  <a:pt x="382" y="1456"/>
                  <a:pt x="356" y="1482"/>
                </a:cubicBezTo>
                <a:cubicBezTo>
                  <a:pt x="330" y="1515"/>
                  <a:pt x="310" y="1554"/>
                  <a:pt x="310" y="1567"/>
                </a:cubicBezTo>
                <a:cubicBezTo>
                  <a:pt x="310" y="1587"/>
                  <a:pt x="372" y="1686"/>
                  <a:pt x="400" y="1686"/>
                </a:cubicBezTo>
                <a:cubicBezTo>
                  <a:pt x="400" y="1686"/>
                  <a:pt x="401" y="1686"/>
                  <a:pt x="402" y="1686"/>
                </a:cubicBezTo>
                <a:cubicBezTo>
                  <a:pt x="422" y="1673"/>
                  <a:pt x="580" y="1574"/>
                  <a:pt x="580" y="1574"/>
                </a:cubicBezTo>
                <a:cubicBezTo>
                  <a:pt x="580" y="1574"/>
                  <a:pt x="619" y="1561"/>
                  <a:pt x="639" y="1535"/>
                </a:cubicBezTo>
                <a:cubicBezTo>
                  <a:pt x="659" y="1515"/>
                  <a:pt x="692" y="1475"/>
                  <a:pt x="692" y="1423"/>
                </a:cubicBezTo>
                <a:cubicBezTo>
                  <a:pt x="692" y="1370"/>
                  <a:pt x="659" y="1350"/>
                  <a:pt x="692" y="1344"/>
                </a:cubicBezTo>
                <a:lnTo>
                  <a:pt x="784" y="1344"/>
                </a:lnTo>
                <a:cubicBezTo>
                  <a:pt x="810" y="1344"/>
                  <a:pt x="863" y="1324"/>
                  <a:pt x="882" y="1311"/>
                </a:cubicBezTo>
                <a:cubicBezTo>
                  <a:pt x="896" y="1298"/>
                  <a:pt x="915" y="1311"/>
                  <a:pt x="948" y="1258"/>
                </a:cubicBezTo>
                <a:cubicBezTo>
                  <a:pt x="981" y="1212"/>
                  <a:pt x="1040" y="1153"/>
                  <a:pt x="1080" y="1107"/>
                </a:cubicBezTo>
                <a:cubicBezTo>
                  <a:pt x="1119" y="1067"/>
                  <a:pt x="1179" y="1015"/>
                  <a:pt x="1212" y="1001"/>
                </a:cubicBezTo>
                <a:cubicBezTo>
                  <a:pt x="1240" y="992"/>
                  <a:pt x="1266" y="947"/>
                  <a:pt x="1296" y="947"/>
                </a:cubicBezTo>
                <a:cubicBezTo>
                  <a:pt x="1306" y="947"/>
                  <a:pt x="1318" y="953"/>
                  <a:pt x="1330" y="969"/>
                </a:cubicBezTo>
                <a:cubicBezTo>
                  <a:pt x="1369" y="1034"/>
                  <a:pt x="1389" y="1087"/>
                  <a:pt x="1416" y="1107"/>
                </a:cubicBezTo>
                <a:cubicBezTo>
                  <a:pt x="1448" y="1120"/>
                  <a:pt x="1422" y="1120"/>
                  <a:pt x="1514" y="1133"/>
                </a:cubicBezTo>
                <a:cubicBezTo>
                  <a:pt x="1606" y="1146"/>
                  <a:pt x="1666" y="1140"/>
                  <a:pt x="1679" y="1146"/>
                </a:cubicBezTo>
                <a:cubicBezTo>
                  <a:pt x="1692" y="1153"/>
                  <a:pt x="1731" y="1212"/>
                  <a:pt x="1764" y="1232"/>
                </a:cubicBezTo>
                <a:cubicBezTo>
                  <a:pt x="1804" y="1252"/>
                  <a:pt x="1850" y="1265"/>
                  <a:pt x="1870" y="1265"/>
                </a:cubicBezTo>
                <a:cubicBezTo>
                  <a:pt x="1896" y="1265"/>
                  <a:pt x="1982" y="1265"/>
                  <a:pt x="2028" y="1311"/>
                </a:cubicBezTo>
                <a:cubicBezTo>
                  <a:pt x="2074" y="1350"/>
                  <a:pt x="2093" y="1442"/>
                  <a:pt x="2093" y="1462"/>
                </a:cubicBezTo>
                <a:cubicBezTo>
                  <a:pt x="2093" y="1475"/>
                  <a:pt x="2100" y="1489"/>
                  <a:pt x="2113" y="1521"/>
                </a:cubicBezTo>
                <a:cubicBezTo>
                  <a:pt x="2113" y="1521"/>
                  <a:pt x="2199" y="1482"/>
                  <a:pt x="2218" y="1442"/>
                </a:cubicBezTo>
                <a:cubicBezTo>
                  <a:pt x="2232" y="1410"/>
                  <a:pt x="2251" y="1396"/>
                  <a:pt x="2258" y="1390"/>
                </a:cubicBezTo>
                <a:cubicBezTo>
                  <a:pt x="2265" y="1390"/>
                  <a:pt x="2324" y="1377"/>
                  <a:pt x="2337" y="1363"/>
                </a:cubicBezTo>
                <a:cubicBezTo>
                  <a:pt x="2344" y="1357"/>
                  <a:pt x="2363" y="1337"/>
                  <a:pt x="2376" y="1324"/>
                </a:cubicBezTo>
                <a:lnTo>
                  <a:pt x="2376" y="1317"/>
                </a:lnTo>
                <a:cubicBezTo>
                  <a:pt x="2376" y="1311"/>
                  <a:pt x="2383" y="1311"/>
                  <a:pt x="2383" y="1304"/>
                </a:cubicBezTo>
                <a:cubicBezTo>
                  <a:pt x="2390" y="1298"/>
                  <a:pt x="2390" y="1291"/>
                  <a:pt x="2396" y="1284"/>
                </a:cubicBezTo>
                <a:cubicBezTo>
                  <a:pt x="2409" y="1259"/>
                  <a:pt x="2457" y="1198"/>
                  <a:pt x="2473" y="1198"/>
                </a:cubicBezTo>
                <a:cubicBezTo>
                  <a:pt x="2474" y="1198"/>
                  <a:pt x="2475" y="1199"/>
                  <a:pt x="2475" y="1199"/>
                </a:cubicBezTo>
                <a:cubicBezTo>
                  <a:pt x="2482" y="1199"/>
                  <a:pt x="2574" y="1278"/>
                  <a:pt x="2580" y="1284"/>
                </a:cubicBezTo>
                <a:cubicBezTo>
                  <a:pt x="2587" y="1291"/>
                  <a:pt x="2611" y="1357"/>
                  <a:pt x="2631" y="1357"/>
                </a:cubicBezTo>
                <a:cubicBezTo>
                  <a:pt x="2631" y="1357"/>
                  <a:pt x="2632" y="1357"/>
                  <a:pt x="2633" y="1357"/>
                </a:cubicBezTo>
                <a:cubicBezTo>
                  <a:pt x="2637" y="1355"/>
                  <a:pt x="2647" y="1354"/>
                  <a:pt x="2660" y="1354"/>
                </a:cubicBezTo>
                <a:cubicBezTo>
                  <a:pt x="2696" y="1354"/>
                  <a:pt x="2755" y="1360"/>
                  <a:pt x="2765" y="1370"/>
                </a:cubicBezTo>
                <a:cubicBezTo>
                  <a:pt x="2771" y="1390"/>
                  <a:pt x="2844" y="1429"/>
                  <a:pt x="2857" y="1449"/>
                </a:cubicBezTo>
                <a:cubicBezTo>
                  <a:pt x="2870" y="1475"/>
                  <a:pt x="2916" y="1515"/>
                  <a:pt x="2936" y="1521"/>
                </a:cubicBezTo>
                <a:cubicBezTo>
                  <a:pt x="2952" y="1527"/>
                  <a:pt x="2955" y="1536"/>
                  <a:pt x="2980" y="1536"/>
                </a:cubicBezTo>
                <a:cubicBezTo>
                  <a:pt x="2986" y="1536"/>
                  <a:pt x="2993" y="1536"/>
                  <a:pt x="3002" y="1535"/>
                </a:cubicBezTo>
                <a:cubicBezTo>
                  <a:pt x="3032" y="1535"/>
                  <a:pt x="3075" y="1543"/>
                  <a:pt x="3107" y="1543"/>
                </a:cubicBezTo>
                <a:cubicBezTo>
                  <a:pt x="3124" y="1543"/>
                  <a:pt x="3138" y="1541"/>
                  <a:pt x="3146" y="1535"/>
                </a:cubicBezTo>
                <a:cubicBezTo>
                  <a:pt x="3173" y="1521"/>
                  <a:pt x="3272" y="1475"/>
                  <a:pt x="3298" y="1475"/>
                </a:cubicBezTo>
                <a:cubicBezTo>
                  <a:pt x="3303" y="1474"/>
                  <a:pt x="3309" y="1474"/>
                  <a:pt x="3315" y="1474"/>
                </a:cubicBezTo>
                <a:cubicBezTo>
                  <a:pt x="3334" y="1474"/>
                  <a:pt x="3359" y="1478"/>
                  <a:pt x="3382" y="1478"/>
                </a:cubicBezTo>
                <a:cubicBezTo>
                  <a:pt x="3399" y="1478"/>
                  <a:pt x="3415" y="1476"/>
                  <a:pt x="3429" y="1469"/>
                </a:cubicBezTo>
                <a:cubicBezTo>
                  <a:pt x="3476" y="1442"/>
                  <a:pt x="3515" y="1436"/>
                  <a:pt x="3541" y="1403"/>
                </a:cubicBezTo>
                <a:cubicBezTo>
                  <a:pt x="3568" y="1363"/>
                  <a:pt x="3614" y="1324"/>
                  <a:pt x="3640" y="1291"/>
                </a:cubicBezTo>
                <a:cubicBezTo>
                  <a:pt x="3673" y="1265"/>
                  <a:pt x="3686" y="1232"/>
                  <a:pt x="3732" y="1225"/>
                </a:cubicBezTo>
                <a:cubicBezTo>
                  <a:pt x="3778" y="1219"/>
                  <a:pt x="3838" y="1219"/>
                  <a:pt x="3844" y="1219"/>
                </a:cubicBezTo>
                <a:cubicBezTo>
                  <a:pt x="3857" y="1219"/>
                  <a:pt x="3969" y="1179"/>
                  <a:pt x="3969" y="1179"/>
                </a:cubicBezTo>
                <a:cubicBezTo>
                  <a:pt x="3969" y="1179"/>
                  <a:pt x="4035" y="1133"/>
                  <a:pt x="4068" y="1133"/>
                </a:cubicBezTo>
                <a:cubicBezTo>
                  <a:pt x="4101" y="1133"/>
                  <a:pt x="4186" y="1159"/>
                  <a:pt x="4193" y="1173"/>
                </a:cubicBezTo>
                <a:cubicBezTo>
                  <a:pt x="4206" y="1179"/>
                  <a:pt x="4311" y="1219"/>
                  <a:pt x="4311" y="1219"/>
                </a:cubicBezTo>
                <a:lnTo>
                  <a:pt x="4364" y="1284"/>
                </a:lnTo>
                <a:cubicBezTo>
                  <a:pt x="4417" y="1199"/>
                  <a:pt x="4456" y="1133"/>
                  <a:pt x="4463" y="1113"/>
                </a:cubicBezTo>
                <a:cubicBezTo>
                  <a:pt x="4489" y="1061"/>
                  <a:pt x="4588" y="442"/>
                  <a:pt x="4588" y="251"/>
                </a:cubicBezTo>
                <a:cubicBezTo>
                  <a:pt x="4542" y="231"/>
                  <a:pt x="4482" y="205"/>
                  <a:pt x="4476" y="205"/>
                </a:cubicBezTo>
                <a:cubicBezTo>
                  <a:pt x="4469" y="205"/>
                  <a:pt x="4305" y="120"/>
                  <a:pt x="4305" y="120"/>
                </a:cubicBezTo>
                <a:cubicBezTo>
                  <a:pt x="4305" y="120"/>
                  <a:pt x="4287" y="108"/>
                  <a:pt x="4260" y="108"/>
                </a:cubicBezTo>
                <a:cubicBezTo>
                  <a:pt x="4246" y="108"/>
                  <a:pt x="4230" y="111"/>
                  <a:pt x="4213" y="120"/>
                </a:cubicBezTo>
                <a:cubicBezTo>
                  <a:pt x="4160" y="146"/>
                  <a:pt x="4088" y="179"/>
                  <a:pt x="4081" y="199"/>
                </a:cubicBezTo>
                <a:cubicBezTo>
                  <a:pt x="4074" y="212"/>
                  <a:pt x="4088" y="231"/>
                  <a:pt x="4061" y="284"/>
                </a:cubicBezTo>
                <a:cubicBezTo>
                  <a:pt x="4028" y="337"/>
                  <a:pt x="3963" y="343"/>
                  <a:pt x="3949" y="343"/>
                </a:cubicBezTo>
                <a:cubicBezTo>
                  <a:pt x="3943" y="343"/>
                  <a:pt x="3831" y="363"/>
                  <a:pt x="3805" y="376"/>
                </a:cubicBezTo>
                <a:cubicBezTo>
                  <a:pt x="3772" y="396"/>
                  <a:pt x="3739" y="396"/>
                  <a:pt x="3699" y="396"/>
                </a:cubicBezTo>
                <a:cubicBezTo>
                  <a:pt x="3677" y="396"/>
                  <a:pt x="3641" y="402"/>
                  <a:pt x="3597" y="402"/>
                </a:cubicBezTo>
                <a:cubicBezTo>
                  <a:pt x="3576" y="402"/>
                  <a:pt x="3552" y="400"/>
                  <a:pt x="3528" y="396"/>
                </a:cubicBezTo>
                <a:cubicBezTo>
                  <a:pt x="3495" y="389"/>
                  <a:pt x="3474" y="384"/>
                  <a:pt x="3457" y="384"/>
                </a:cubicBezTo>
                <a:cubicBezTo>
                  <a:pt x="3439" y="384"/>
                  <a:pt x="3426" y="389"/>
                  <a:pt x="3410" y="403"/>
                </a:cubicBezTo>
                <a:cubicBezTo>
                  <a:pt x="3377" y="435"/>
                  <a:pt x="3357" y="442"/>
                  <a:pt x="3331" y="482"/>
                </a:cubicBezTo>
                <a:cubicBezTo>
                  <a:pt x="3304" y="514"/>
                  <a:pt x="3278" y="561"/>
                  <a:pt x="3278" y="607"/>
                </a:cubicBezTo>
                <a:cubicBezTo>
                  <a:pt x="3278" y="653"/>
                  <a:pt x="3212" y="705"/>
                  <a:pt x="3193" y="705"/>
                </a:cubicBezTo>
                <a:cubicBezTo>
                  <a:pt x="3179" y="705"/>
                  <a:pt x="3152" y="697"/>
                  <a:pt x="3127" y="697"/>
                </a:cubicBezTo>
                <a:cubicBezTo>
                  <a:pt x="3114" y="697"/>
                  <a:pt x="3103" y="699"/>
                  <a:pt x="3094" y="705"/>
                </a:cubicBezTo>
                <a:cubicBezTo>
                  <a:pt x="3067" y="725"/>
                  <a:pt x="3048" y="758"/>
                  <a:pt x="3008" y="758"/>
                </a:cubicBezTo>
                <a:cubicBezTo>
                  <a:pt x="2969" y="758"/>
                  <a:pt x="2916" y="732"/>
                  <a:pt x="2903" y="718"/>
                </a:cubicBezTo>
                <a:cubicBezTo>
                  <a:pt x="2896" y="699"/>
                  <a:pt x="2896" y="593"/>
                  <a:pt x="2877" y="574"/>
                </a:cubicBezTo>
                <a:cubicBezTo>
                  <a:pt x="2850" y="554"/>
                  <a:pt x="2811" y="514"/>
                  <a:pt x="2804" y="508"/>
                </a:cubicBezTo>
                <a:cubicBezTo>
                  <a:pt x="2804" y="495"/>
                  <a:pt x="2817" y="442"/>
                  <a:pt x="2844" y="422"/>
                </a:cubicBezTo>
                <a:cubicBezTo>
                  <a:pt x="2877" y="396"/>
                  <a:pt x="2910" y="383"/>
                  <a:pt x="2910" y="357"/>
                </a:cubicBezTo>
                <a:cubicBezTo>
                  <a:pt x="2910" y="337"/>
                  <a:pt x="2890" y="310"/>
                  <a:pt x="2910" y="284"/>
                </a:cubicBezTo>
                <a:cubicBezTo>
                  <a:pt x="2929" y="258"/>
                  <a:pt x="2982" y="231"/>
                  <a:pt x="2995" y="231"/>
                </a:cubicBezTo>
                <a:cubicBezTo>
                  <a:pt x="3008" y="225"/>
                  <a:pt x="3028" y="199"/>
                  <a:pt x="3028" y="172"/>
                </a:cubicBezTo>
                <a:cubicBezTo>
                  <a:pt x="3028" y="139"/>
                  <a:pt x="2982" y="41"/>
                  <a:pt x="2936" y="34"/>
                </a:cubicBezTo>
                <a:cubicBezTo>
                  <a:pt x="2898" y="34"/>
                  <a:pt x="2857" y="0"/>
                  <a:pt x="2815"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575;p19">
            <a:extLst>
              <a:ext uri="{FF2B5EF4-FFF2-40B4-BE49-F238E27FC236}">
                <a16:creationId xmlns:a16="http://schemas.microsoft.com/office/drawing/2014/main" id="{99F7C4CF-BAF7-EA7D-B237-0EC6B5714249}"/>
              </a:ext>
            </a:extLst>
          </p:cNvPr>
          <p:cNvSpPr/>
          <p:nvPr/>
        </p:nvSpPr>
        <p:spPr>
          <a:xfrm>
            <a:off x="5587326" y="1786675"/>
            <a:ext cx="322625" cy="406010"/>
          </a:xfrm>
          <a:custGeom>
            <a:avLst/>
            <a:gdLst/>
            <a:ahLst/>
            <a:cxnLst/>
            <a:rect l="l" t="t" r="r" b="b"/>
            <a:pathLst>
              <a:path w="2956" h="3720" extrusionOk="0">
                <a:moveTo>
                  <a:pt x="662" y="0"/>
                </a:moveTo>
                <a:cubicBezTo>
                  <a:pt x="617" y="0"/>
                  <a:pt x="575" y="2"/>
                  <a:pt x="540" y="5"/>
                </a:cubicBezTo>
                <a:cubicBezTo>
                  <a:pt x="527" y="5"/>
                  <a:pt x="507" y="5"/>
                  <a:pt x="494" y="11"/>
                </a:cubicBezTo>
                <a:lnTo>
                  <a:pt x="468" y="11"/>
                </a:lnTo>
                <a:cubicBezTo>
                  <a:pt x="448" y="18"/>
                  <a:pt x="428" y="18"/>
                  <a:pt x="409" y="25"/>
                </a:cubicBezTo>
                <a:cubicBezTo>
                  <a:pt x="389" y="25"/>
                  <a:pt x="363" y="31"/>
                  <a:pt x="343" y="31"/>
                </a:cubicBezTo>
                <a:cubicBezTo>
                  <a:pt x="330" y="38"/>
                  <a:pt x="316" y="38"/>
                  <a:pt x="303" y="38"/>
                </a:cubicBezTo>
                <a:cubicBezTo>
                  <a:pt x="277" y="44"/>
                  <a:pt x="251" y="51"/>
                  <a:pt x="224" y="51"/>
                </a:cubicBezTo>
                <a:cubicBezTo>
                  <a:pt x="211" y="57"/>
                  <a:pt x="198" y="57"/>
                  <a:pt x="178" y="64"/>
                </a:cubicBezTo>
                <a:cubicBezTo>
                  <a:pt x="145" y="64"/>
                  <a:pt x="119" y="71"/>
                  <a:pt x="86" y="77"/>
                </a:cubicBezTo>
                <a:lnTo>
                  <a:pt x="60" y="77"/>
                </a:lnTo>
                <a:cubicBezTo>
                  <a:pt x="53" y="117"/>
                  <a:pt x="47" y="150"/>
                  <a:pt x="40" y="176"/>
                </a:cubicBezTo>
                <a:cubicBezTo>
                  <a:pt x="27" y="222"/>
                  <a:pt x="1" y="452"/>
                  <a:pt x="1" y="544"/>
                </a:cubicBezTo>
                <a:cubicBezTo>
                  <a:pt x="1" y="630"/>
                  <a:pt x="33" y="709"/>
                  <a:pt x="60" y="762"/>
                </a:cubicBezTo>
                <a:cubicBezTo>
                  <a:pt x="86" y="814"/>
                  <a:pt x="145" y="893"/>
                  <a:pt x="185" y="972"/>
                </a:cubicBezTo>
                <a:cubicBezTo>
                  <a:pt x="224" y="1045"/>
                  <a:pt x="152" y="1143"/>
                  <a:pt x="119" y="1216"/>
                </a:cubicBezTo>
                <a:cubicBezTo>
                  <a:pt x="86" y="1282"/>
                  <a:pt x="73" y="1433"/>
                  <a:pt x="73" y="1453"/>
                </a:cubicBezTo>
                <a:cubicBezTo>
                  <a:pt x="80" y="1472"/>
                  <a:pt x="86" y="1591"/>
                  <a:pt x="126" y="1637"/>
                </a:cubicBezTo>
                <a:cubicBezTo>
                  <a:pt x="172" y="1683"/>
                  <a:pt x="277" y="1782"/>
                  <a:pt x="310" y="1834"/>
                </a:cubicBezTo>
                <a:cubicBezTo>
                  <a:pt x="336" y="1887"/>
                  <a:pt x="303" y="1992"/>
                  <a:pt x="290" y="2071"/>
                </a:cubicBezTo>
                <a:cubicBezTo>
                  <a:pt x="277" y="2144"/>
                  <a:pt x="290" y="2249"/>
                  <a:pt x="316" y="2302"/>
                </a:cubicBezTo>
                <a:cubicBezTo>
                  <a:pt x="343" y="2348"/>
                  <a:pt x="369" y="2381"/>
                  <a:pt x="369" y="2453"/>
                </a:cubicBezTo>
                <a:cubicBezTo>
                  <a:pt x="369" y="2525"/>
                  <a:pt x="395" y="2644"/>
                  <a:pt x="448" y="2776"/>
                </a:cubicBezTo>
                <a:cubicBezTo>
                  <a:pt x="494" y="2907"/>
                  <a:pt x="586" y="2848"/>
                  <a:pt x="639" y="2907"/>
                </a:cubicBezTo>
                <a:cubicBezTo>
                  <a:pt x="692" y="2973"/>
                  <a:pt x="606" y="3203"/>
                  <a:pt x="599" y="3230"/>
                </a:cubicBezTo>
                <a:cubicBezTo>
                  <a:pt x="586" y="3249"/>
                  <a:pt x="560" y="3289"/>
                  <a:pt x="534" y="3328"/>
                </a:cubicBezTo>
                <a:cubicBezTo>
                  <a:pt x="626" y="3361"/>
                  <a:pt x="725" y="3388"/>
                  <a:pt x="751" y="3388"/>
                </a:cubicBezTo>
                <a:cubicBezTo>
                  <a:pt x="802" y="3393"/>
                  <a:pt x="867" y="3409"/>
                  <a:pt x="906" y="3409"/>
                </a:cubicBezTo>
                <a:cubicBezTo>
                  <a:pt x="912" y="3409"/>
                  <a:pt x="917" y="3408"/>
                  <a:pt x="922" y="3407"/>
                </a:cubicBezTo>
                <a:cubicBezTo>
                  <a:pt x="948" y="3401"/>
                  <a:pt x="1027" y="3381"/>
                  <a:pt x="1060" y="3355"/>
                </a:cubicBezTo>
                <a:cubicBezTo>
                  <a:pt x="1068" y="3347"/>
                  <a:pt x="1087" y="3344"/>
                  <a:pt x="1110" y="3344"/>
                </a:cubicBezTo>
                <a:cubicBezTo>
                  <a:pt x="1167" y="3344"/>
                  <a:pt x="1251" y="3361"/>
                  <a:pt x="1251" y="3361"/>
                </a:cubicBezTo>
                <a:cubicBezTo>
                  <a:pt x="1251" y="3361"/>
                  <a:pt x="1363" y="3420"/>
                  <a:pt x="1396" y="3460"/>
                </a:cubicBezTo>
                <a:cubicBezTo>
                  <a:pt x="1429" y="3499"/>
                  <a:pt x="1442" y="3513"/>
                  <a:pt x="1501" y="3605"/>
                </a:cubicBezTo>
                <a:cubicBezTo>
                  <a:pt x="1560" y="3690"/>
                  <a:pt x="1620" y="3697"/>
                  <a:pt x="1666" y="3717"/>
                </a:cubicBezTo>
                <a:cubicBezTo>
                  <a:pt x="1673" y="3719"/>
                  <a:pt x="1678" y="3720"/>
                  <a:pt x="1684" y="3720"/>
                </a:cubicBezTo>
                <a:cubicBezTo>
                  <a:pt x="1713" y="3720"/>
                  <a:pt x="1718" y="3689"/>
                  <a:pt x="1751" y="3644"/>
                </a:cubicBezTo>
                <a:cubicBezTo>
                  <a:pt x="1784" y="3592"/>
                  <a:pt x="1824" y="3565"/>
                  <a:pt x="1857" y="3526"/>
                </a:cubicBezTo>
                <a:cubicBezTo>
                  <a:pt x="1857" y="3519"/>
                  <a:pt x="1863" y="3519"/>
                  <a:pt x="1863" y="3513"/>
                </a:cubicBezTo>
                <a:cubicBezTo>
                  <a:pt x="1896" y="3467"/>
                  <a:pt x="1936" y="3420"/>
                  <a:pt x="1955" y="3361"/>
                </a:cubicBezTo>
                <a:cubicBezTo>
                  <a:pt x="1982" y="3309"/>
                  <a:pt x="1909" y="3190"/>
                  <a:pt x="1876" y="3138"/>
                </a:cubicBezTo>
                <a:cubicBezTo>
                  <a:pt x="1850" y="3078"/>
                  <a:pt x="1824" y="3065"/>
                  <a:pt x="1830" y="3032"/>
                </a:cubicBezTo>
                <a:cubicBezTo>
                  <a:pt x="1837" y="3006"/>
                  <a:pt x="1876" y="3006"/>
                  <a:pt x="1916" y="2966"/>
                </a:cubicBezTo>
                <a:cubicBezTo>
                  <a:pt x="1949" y="2920"/>
                  <a:pt x="1896" y="2914"/>
                  <a:pt x="1896" y="2868"/>
                </a:cubicBezTo>
                <a:cubicBezTo>
                  <a:pt x="1889" y="2822"/>
                  <a:pt x="1922" y="2776"/>
                  <a:pt x="1942" y="2729"/>
                </a:cubicBezTo>
                <a:cubicBezTo>
                  <a:pt x="1955" y="2683"/>
                  <a:pt x="1949" y="2637"/>
                  <a:pt x="1942" y="2598"/>
                </a:cubicBezTo>
                <a:cubicBezTo>
                  <a:pt x="1942" y="2598"/>
                  <a:pt x="1942" y="2591"/>
                  <a:pt x="1942" y="2591"/>
                </a:cubicBezTo>
                <a:cubicBezTo>
                  <a:pt x="1936" y="2552"/>
                  <a:pt x="1968" y="2493"/>
                  <a:pt x="2074" y="2420"/>
                </a:cubicBezTo>
                <a:cubicBezTo>
                  <a:pt x="2186" y="2348"/>
                  <a:pt x="2172" y="2354"/>
                  <a:pt x="2238" y="2308"/>
                </a:cubicBezTo>
                <a:cubicBezTo>
                  <a:pt x="2304" y="2269"/>
                  <a:pt x="2297" y="2229"/>
                  <a:pt x="2337" y="2170"/>
                </a:cubicBezTo>
                <a:cubicBezTo>
                  <a:pt x="2376" y="2111"/>
                  <a:pt x="2396" y="2045"/>
                  <a:pt x="2455" y="1940"/>
                </a:cubicBezTo>
                <a:cubicBezTo>
                  <a:pt x="2521" y="1834"/>
                  <a:pt x="2554" y="1808"/>
                  <a:pt x="2567" y="1755"/>
                </a:cubicBezTo>
                <a:cubicBezTo>
                  <a:pt x="2580" y="1696"/>
                  <a:pt x="2613" y="1611"/>
                  <a:pt x="2640" y="1565"/>
                </a:cubicBezTo>
                <a:cubicBezTo>
                  <a:pt x="2654" y="1540"/>
                  <a:pt x="2666" y="1534"/>
                  <a:pt x="2685" y="1534"/>
                </a:cubicBezTo>
                <a:cubicBezTo>
                  <a:pt x="2701" y="1534"/>
                  <a:pt x="2721" y="1538"/>
                  <a:pt x="2752" y="1538"/>
                </a:cubicBezTo>
                <a:cubicBezTo>
                  <a:pt x="2817" y="1532"/>
                  <a:pt x="2956" y="1505"/>
                  <a:pt x="2956" y="1505"/>
                </a:cubicBezTo>
                <a:cubicBezTo>
                  <a:pt x="2910" y="1472"/>
                  <a:pt x="2857" y="1433"/>
                  <a:pt x="2831" y="1400"/>
                </a:cubicBezTo>
                <a:cubicBezTo>
                  <a:pt x="2817" y="1380"/>
                  <a:pt x="2785" y="1354"/>
                  <a:pt x="2758" y="1328"/>
                </a:cubicBezTo>
                <a:cubicBezTo>
                  <a:pt x="2745" y="1314"/>
                  <a:pt x="2732" y="1301"/>
                  <a:pt x="2719" y="1295"/>
                </a:cubicBezTo>
                <a:cubicBezTo>
                  <a:pt x="2712" y="1288"/>
                  <a:pt x="2706" y="1282"/>
                  <a:pt x="2699" y="1275"/>
                </a:cubicBezTo>
                <a:cubicBezTo>
                  <a:pt x="2679" y="1255"/>
                  <a:pt x="2659" y="1235"/>
                  <a:pt x="2646" y="1222"/>
                </a:cubicBezTo>
                <a:cubicBezTo>
                  <a:pt x="2607" y="1176"/>
                  <a:pt x="2508" y="1104"/>
                  <a:pt x="2436" y="1071"/>
                </a:cubicBezTo>
                <a:cubicBezTo>
                  <a:pt x="2357" y="1038"/>
                  <a:pt x="2304" y="1012"/>
                  <a:pt x="2265" y="966"/>
                </a:cubicBezTo>
                <a:cubicBezTo>
                  <a:pt x="2219" y="913"/>
                  <a:pt x="2061" y="735"/>
                  <a:pt x="2061" y="735"/>
                </a:cubicBezTo>
                <a:cubicBezTo>
                  <a:pt x="2061" y="735"/>
                  <a:pt x="2001" y="656"/>
                  <a:pt x="1982" y="650"/>
                </a:cubicBezTo>
                <a:cubicBezTo>
                  <a:pt x="1962" y="643"/>
                  <a:pt x="1857" y="597"/>
                  <a:pt x="1830" y="577"/>
                </a:cubicBezTo>
                <a:cubicBezTo>
                  <a:pt x="1797" y="558"/>
                  <a:pt x="1593" y="393"/>
                  <a:pt x="1455" y="308"/>
                </a:cubicBezTo>
                <a:cubicBezTo>
                  <a:pt x="1310" y="215"/>
                  <a:pt x="1060" y="18"/>
                  <a:pt x="1008" y="18"/>
                </a:cubicBezTo>
                <a:cubicBezTo>
                  <a:pt x="968" y="13"/>
                  <a:pt x="802" y="0"/>
                  <a:pt x="662"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76;p19">
            <a:extLst>
              <a:ext uri="{FF2B5EF4-FFF2-40B4-BE49-F238E27FC236}">
                <a16:creationId xmlns:a16="http://schemas.microsoft.com/office/drawing/2014/main" id="{145EC7F9-1A90-B64D-A507-F86DCBC87F10}"/>
              </a:ext>
            </a:extLst>
          </p:cNvPr>
          <p:cNvSpPr/>
          <p:nvPr/>
        </p:nvSpPr>
        <p:spPr>
          <a:xfrm>
            <a:off x="3048140" y="2139860"/>
            <a:ext cx="559683" cy="315858"/>
          </a:xfrm>
          <a:custGeom>
            <a:avLst/>
            <a:gdLst/>
            <a:ahLst/>
            <a:cxnLst/>
            <a:rect l="l" t="t" r="r" b="b"/>
            <a:pathLst>
              <a:path w="5128" h="2894" extrusionOk="0">
                <a:moveTo>
                  <a:pt x="99" y="0"/>
                </a:moveTo>
                <a:lnTo>
                  <a:pt x="99" y="0"/>
                </a:lnTo>
                <a:cubicBezTo>
                  <a:pt x="93" y="40"/>
                  <a:pt x="125" y="59"/>
                  <a:pt x="66" y="112"/>
                </a:cubicBezTo>
                <a:cubicBezTo>
                  <a:pt x="14" y="165"/>
                  <a:pt x="0" y="191"/>
                  <a:pt x="0" y="244"/>
                </a:cubicBezTo>
                <a:cubicBezTo>
                  <a:pt x="0" y="296"/>
                  <a:pt x="73" y="395"/>
                  <a:pt x="112" y="421"/>
                </a:cubicBezTo>
                <a:cubicBezTo>
                  <a:pt x="152" y="454"/>
                  <a:pt x="158" y="514"/>
                  <a:pt x="158" y="553"/>
                </a:cubicBezTo>
                <a:cubicBezTo>
                  <a:pt x="158" y="593"/>
                  <a:pt x="152" y="632"/>
                  <a:pt x="185" y="685"/>
                </a:cubicBezTo>
                <a:cubicBezTo>
                  <a:pt x="211" y="744"/>
                  <a:pt x="251" y="843"/>
                  <a:pt x="270" y="876"/>
                </a:cubicBezTo>
                <a:cubicBezTo>
                  <a:pt x="290" y="915"/>
                  <a:pt x="382" y="961"/>
                  <a:pt x="402" y="987"/>
                </a:cubicBezTo>
                <a:cubicBezTo>
                  <a:pt x="428" y="1020"/>
                  <a:pt x="547" y="1119"/>
                  <a:pt x="606" y="1211"/>
                </a:cubicBezTo>
                <a:cubicBezTo>
                  <a:pt x="665" y="1297"/>
                  <a:pt x="705" y="1336"/>
                  <a:pt x="659" y="1409"/>
                </a:cubicBezTo>
                <a:cubicBezTo>
                  <a:pt x="619" y="1474"/>
                  <a:pt x="501" y="1560"/>
                  <a:pt x="534" y="1599"/>
                </a:cubicBezTo>
                <a:cubicBezTo>
                  <a:pt x="566" y="1632"/>
                  <a:pt x="757" y="1626"/>
                  <a:pt x="856" y="1646"/>
                </a:cubicBezTo>
                <a:cubicBezTo>
                  <a:pt x="955" y="1665"/>
                  <a:pt x="1086" y="1639"/>
                  <a:pt x="1126" y="1718"/>
                </a:cubicBezTo>
                <a:cubicBezTo>
                  <a:pt x="1165" y="1790"/>
                  <a:pt x="1172" y="2027"/>
                  <a:pt x="1244" y="2060"/>
                </a:cubicBezTo>
                <a:cubicBezTo>
                  <a:pt x="1290" y="2088"/>
                  <a:pt x="1426" y="2099"/>
                  <a:pt x="1541" y="2099"/>
                </a:cubicBezTo>
                <a:cubicBezTo>
                  <a:pt x="1592" y="2099"/>
                  <a:pt x="1638" y="2097"/>
                  <a:pt x="1672" y="2093"/>
                </a:cubicBezTo>
                <a:cubicBezTo>
                  <a:pt x="1777" y="2080"/>
                  <a:pt x="1902" y="2034"/>
                  <a:pt x="1955" y="1968"/>
                </a:cubicBezTo>
                <a:cubicBezTo>
                  <a:pt x="2001" y="1902"/>
                  <a:pt x="2126" y="1810"/>
                  <a:pt x="2185" y="1764"/>
                </a:cubicBezTo>
                <a:cubicBezTo>
                  <a:pt x="2238" y="1718"/>
                  <a:pt x="2324" y="1639"/>
                  <a:pt x="2357" y="1639"/>
                </a:cubicBezTo>
                <a:cubicBezTo>
                  <a:pt x="2383" y="1639"/>
                  <a:pt x="2409" y="1678"/>
                  <a:pt x="2409" y="1718"/>
                </a:cubicBezTo>
                <a:cubicBezTo>
                  <a:pt x="2409" y="1764"/>
                  <a:pt x="2363" y="1784"/>
                  <a:pt x="2363" y="1856"/>
                </a:cubicBezTo>
                <a:cubicBezTo>
                  <a:pt x="2370" y="1929"/>
                  <a:pt x="2403" y="1961"/>
                  <a:pt x="2396" y="2021"/>
                </a:cubicBezTo>
                <a:cubicBezTo>
                  <a:pt x="2383" y="2087"/>
                  <a:pt x="2357" y="2159"/>
                  <a:pt x="2357" y="2291"/>
                </a:cubicBezTo>
                <a:cubicBezTo>
                  <a:pt x="2357" y="2429"/>
                  <a:pt x="2363" y="2685"/>
                  <a:pt x="2376" y="2731"/>
                </a:cubicBezTo>
                <a:cubicBezTo>
                  <a:pt x="2389" y="2784"/>
                  <a:pt x="2561" y="2797"/>
                  <a:pt x="2613" y="2797"/>
                </a:cubicBezTo>
                <a:cubicBezTo>
                  <a:pt x="2628" y="2797"/>
                  <a:pt x="2641" y="2798"/>
                  <a:pt x="2653" y="2798"/>
                </a:cubicBezTo>
                <a:cubicBezTo>
                  <a:pt x="2684" y="2798"/>
                  <a:pt x="2711" y="2792"/>
                  <a:pt x="2758" y="2745"/>
                </a:cubicBezTo>
                <a:cubicBezTo>
                  <a:pt x="2804" y="2689"/>
                  <a:pt x="2857" y="2676"/>
                  <a:pt x="2888" y="2676"/>
                </a:cubicBezTo>
                <a:cubicBezTo>
                  <a:pt x="2897" y="2676"/>
                  <a:pt x="2905" y="2677"/>
                  <a:pt x="2909" y="2679"/>
                </a:cubicBezTo>
                <a:cubicBezTo>
                  <a:pt x="2929" y="2685"/>
                  <a:pt x="3015" y="2718"/>
                  <a:pt x="3048" y="2738"/>
                </a:cubicBezTo>
                <a:cubicBezTo>
                  <a:pt x="3053" y="2742"/>
                  <a:pt x="3063" y="2743"/>
                  <a:pt x="3074" y="2743"/>
                </a:cubicBezTo>
                <a:cubicBezTo>
                  <a:pt x="3128" y="2743"/>
                  <a:pt x="3228" y="2712"/>
                  <a:pt x="3238" y="2712"/>
                </a:cubicBezTo>
                <a:cubicBezTo>
                  <a:pt x="3248" y="2712"/>
                  <a:pt x="3270" y="2710"/>
                  <a:pt x="3293" y="2710"/>
                </a:cubicBezTo>
                <a:cubicBezTo>
                  <a:pt x="3316" y="2710"/>
                  <a:pt x="3340" y="2712"/>
                  <a:pt x="3357" y="2718"/>
                </a:cubicBezTo>
                <a:cubicBezTo>
                  <a:pt x="3383" y="2738"/>
                  <a:pt x="3489" y="2797"/>
                  <a:pt x="3508" y="2797"/>
                </a:cubicBezTo>
                <a:cubicBezTo>
                  <a:pt x="3524" y="2797"/>
                  <a:pt x="3586" y="2750"/>
                  <a:pt x="3626" y="2750"/>
                </a:cubicBezTo>
                <a:cubicBezTo>
                  <a:pt x="3638" y="2750"/>
                  <a:pt x="3647" y="2754"/>
                  <a:pt x="3653" y="2764"/>
                </a:cubicBezTo>
                <a:cubicBezTo>
                  <a:pt x="3677" y="2805"/>
                  <a:pt x="3585" y="2894"/>
                  <a:pt x="3677" y="2894"/>
                </a:cubicBezTo>
                <a:cubicBezTo>
                  <a:pt x="3688" y="2894"/>
                  <a:pt x="3702" y="2892"/>
                  <a:pt x="3719" y="2889"/>
                </a:cubicBezTo>
                <a:cubicBezTo>
                  <a:pt x="3877" y="2870"/>
                  <a:pt x="4101" y="2685"/>
                  <a:pt x="4107" y="2646"/>
                </a:cubicBezTo>
                <a:cubicBezTo>
                  <a:pt x="4107" y="2606"/>
                  <a:pt x="4061" y="2508"/>
                  <a:pt x="4134" y="2495"/>
                </a:cubicBezTo>
                <a:cubicBezTo>
                  <a:pt x="4206" y="2481"/>
                  <a:pt x="4318" y="2468"/>
                  <a:pt x="4344" y="2468"/>
                </a:cubicBezTo>
                <a:cubicBezTo>
                  <a:pt x="4357" y="2468"/>
                  <a:pt x="4379" y="2480"/>
                  <a:pt x="4400" y="2480"/>
                </a:cubicBezTo>
                <a:cubicBezTo>
                  <a:pt x="4411" y="2480"/>
                  <a:pt x="4421" y="2477"/>
                  <a:pt x="4430" y="2468"/>
                </a:cubicBezTo>
                <a:cubicBezTo>
                  <a:pt x="4456" y="2442"/>
                  <a:pt x="4509" y="2409"/>
                  <a:pt x="4528" y="2370"/>
                </a:cubicBezTo>
                <a:cubicBezTo>
                  <a:pt x="4555" y="2330"/>
                  <a:pt x="4588" y="2291"/>
                  <a:pt x="4627" y="2284"/>
                </a:cubicBezTo>
                <a:cubicBezTo>
                  <a:pt x="4660" y="2284"/>
                  <a:pt x="4831" y="2277"/>
                  <a:pt x="4844" y="2271"/>
                </a:cubicBezTo>
                <a:cubicBezTo>
                  <a:pt x="4851" y="2264"/>
                  <a:pt x="4963" y="2192"/>
                  <a:pt x="4983" y="2165"/>
                </a:cubicBezTo>
                <a:cubicBezTo>
                  <a:pt x="4983" y="2165"/>
                  <a:pt x="4983" y="2165"/>
                  <a:pt x="4983" y="2159"/>
                </a:cubicBezTo>
                <a:cubicBezTo>
                  <a:pt x="5002" y="2133"/>
                  <a:pt x="5042" y="2093"/>
                  <a:pt x="5075" y="2034"/>
                </a:cubicBezTo>
                <a:cubicBezTo>
                  <a:pt x="5094" y="2014"/>
                  <a:pt x="5108" y="2001"/>
                  <a:pt x="5127" y="1981"/>
                </a:cubicBezTo>
                <a:lnTo>
                  <a:pt x="5042" y="1942"/>
                </a:lnTo>
                <a:lnTo>
                  <a:pt x="4910" y="1876"/>
                </a:lnTo>
                <a:cubicBezTo>
                  <a:pt x="4910" y="1876"/>
                  <a:pt x="4601" y="1764"/>
                  <a:pt x="4390" y="1665"/>
                </a:cubicBezTo>
                <a:cubicBezTo>
                  <a:pt x="4186" y="1573"/>
                  <a:pt x="3265" y="1191"/>
                  <a:pt x="3094" y="1040"/>
                </a:cubicBezTo>
                <a:cubicBezTo>
                  <a:pt x="2923" y="889"/>
                  <a:pt x="2580" y="737"/>
                  <a:pt x="2488" y="658"/>
                </a:cubicBezTo>
                <a:cubicBezTo>
                  <a:pt x="2396" y="579"/>
                  <a:pt x="1995" y="520"/>
                  <a:pt x="1810" y="500"/>
                </a:cubicBezTo>
                <a:cubicBezTo>
                  <a:pt x="1633" y="474"/>
                  <a:pt x="915" y="310"/>
                  <a:pt x="823" y="257"/>
                </a:cubicBezTo>
                <a:cubicBezTo>
                  <a:pt x="731" y="211"/>
                  <a:pt x="99" y="0"/>
                  <a:pt x="99"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77;p19">
            <a:extLst>
              <a:ext uri="{FF2B5EF4-FFF2-40B4-BE49-F238E27FC236}">
                <a16:creationId xmlns:a16="http://schemas.microsoft.com/office/drawing/2014/main" id="{27B86573-CE93-AECD-2206-6FA5A23939EA}"/>
              </a:ext>
            </a:extLst>
          </p:cNvPr>
          <p:cNvSpPr/>
          <p:nvPr/>
        </p:nvSpPr>
        <p:spPr>
          <a:xfrm>
            <a:off x="4531378" y="1213242"/>
            <a:ext cx="388002" cy="441045"/>
          </a:xfrm>
          <a:custGeom>
            <a:avLst/>
            <a:gdLst/>
            <a:ahLst/>
            <a:cxnLst/>
            <a:rect l="l" t="t" r="r" b="b"/>
            <a:pathLst>
              <a:path w="3555" h="4041" extrusionOk="0">
                <a:moveTo>
                  <a:pt x="40" y="1435"/>
                </a:moveTo>
                <a:lnTo>
                  <a:pt x="40" y="1442"/>
                </a:lnTo>
                <a:cubicBezTo>
                  <a:pt x="42" y="1443"/>
                  <a:pt x="43" y="1443"/>
                  <a:pt x="44" y="1444"/>
                </a:cubicBezTo>
                <a:lnTo>
                  <a:pt x="44" y="1444"/>
                </a:lnTo>
                <a:cubicBezTo>
                  <a:pt x="42" y="1440"/>
                  <a:pt x="41" y="1437"/>
                  <a:pt x="40" y="1435"/>
                </a:cubicBezTo>
                <a:close/>
                <a:moveTo>
                  <a:pt x="2403" y="0"/>
                </a:moveTo>
                <a:cubicBezTo>
                  <a:pt x="2403" y="0"/>
                  <a:pt x="2337" y="13"/>
                  <a:pt x="2331" y="86"/>
                </a:cubicBezTo>
                <a:cubicBezTo>
                  <a:pt x="2324" y="158"/>
                  <a:pt x="2252" y="336"/>
                  <a:pt x="2193" y="382"/>
                </a:cubicBezTo>
                <a:cubicBezTo>
                  <a:pt x="2133" y="435"/>
                  <a:pt x="1844" y="843"/>
                  <a:pt x="1798" y="1034"/>
                </a:cubicBezTo>
                <a:cubicBezTo>
                  <a:pt x="1745" y="1231"/>
                  <a:pt x="1613" y="1369"/>
                  <a:pt x="1561" y="1435"/>
                </a:cubicBezTo>
                <a:cubicBezTo>
                  <a:pt x="1502" y="1501"/>
                  <a:pt x="1251" y="1580"/>
                  <a:pt x="1225" y="1580"/>
                </a:cubicBezTo>
                <a:cubicBezTo>
                  <a:pt x="1199" y="1580"/>
                  <a:pt x="1028" y="1534"/>
                  <a:pt x="1028" y="1534"/>
                </a:cubicBezTo>
                <a:cubicBezTo>
                  <a:pt x="1028" y="1534"/>
                  <a:pt x="899" y="1520"/>
                  <a:pt x="813" y="1520"/>
                </a:cubicBezTo>
                <a:cubicBezTo>
                  <a:pt x="781" y="1520"/>
                  <a:pt x="755" y="1522"/>
                  <a:pt x="745" y="1527"/>
                </a:cubicBezTo>
                <a:cubicBezTo>
                  <a:pt x="705" y="1540"/>
                  <a:pt x="462" y="1573"/>
                  <a:pt x="435" y="1580"/>
                </a:cubicBezTo>
                <a:cubicBezTo>
                  <a:pt x="434" y="1580"/>
                  <a:pt x="432" y="1580"/>
                  <a:pt x="429" y="1580"/>
                </a:cubicBezTo>
                <a:cubicBezTo>
                  <a:pt x="384" y="1580"/>
                  <a:pt x="139" y="1534"/>
                  <a:pt x="139" y="1534"/>
                </a:cubicBezTo>
                <a:cubicBezTo>
                  <a:pt x="139" y="1534"/>
                  <a:pt x="95" y="1490"/>
                  <a:pt x="44" y="1444"/>
                </a:cubicBezTo>
                <a:lnTo>
                  <a:pt x="44" y="1444"/>
                </a:lnTo>
                <a:cubicBezTo>
                  <a:pt x="54" y="1479"/>
                  <a:pt x="75" y="1593"/>
                  <a:pt x="40" y="1646"/>
                </a:cubicBezTo>
                <a:cubicBezTo>
                  <a:pt x="1" y="1718"/>
                  <a:pt x="14" y="1889"/>
                  <a:pt x="60" y="1896"/>
                </a:cubicBezTo>
                <a:cubicBezTo>
                  <a:pt x="99" y="1896"/>
                  <a:pt x="216" y="1836"/>
                  <a:pt x="288" y="1836"/>
                </a:cubicBezTo>
                <a:cubicBezTo>
                  <a:pt x="302" y="1836"/>
                  <a:pt x="314" y="1838"/>
                  <a:pt x="323" y="1843"/>
                </a:cubicBezTo>
                <a:cubicBezTo>
                  <a:pt x="389" y="1876"/>
                  <a:pt x="521" y="2041"/>
                  <a:pt x="567" y="2060"/>
                </a:cubicBezTo>
                <a:cubicBezTo>
                  <a:pt x="606" y="2087"/>
                  <a:pt x="764" y="2133"/>
                  <a:pt x="764" y="2133"/>
                </a:cubicBezTo>
                <a:cubicBezTo>
                  <a:pt x="764" y="2133"/>
                  <a:pt x="909" y="2172"/>
                  <a:pt x="936" y="2205"/>
                </a:cubicBezTo>
                <a:cubicBezTo>
                  <a:pt x="962" y="2231"/>
                  <a:pt x="1067" y="2429"/>
                  <a:pt x="1067" y="2455"/>
                </a:cubicBezTo>
                <a:cubicBezTo>
                  <a:pt x="1067" y="2475"/>
                  <a:pt x="1153" y="2554"/>
                  <a:pt x="1186" y="2600"/>
                </a:cubicBezTo>
                <a:cubicBezTo>
                  <a:pt x="1225" y="2639"/>
                  <a:pt x="1278" y="2685"/>
                  <a:pt x="1278" y="2745"/>
                </a:cubicBezTo>
                <a:cubicBezTo>
                  <a:pt x="1278" y="2804"/>
                  <a:pt x="1298" y="2975"/>
                  <a:pt x="1278" y="3008"/>
                </a:cubicBezTo>
                <a:cubicBezTo>
                  <a:pt x="1258" y="3041"/>
                  <a:pt x="1284" y="3080"/>
                  <a:pt x="1324" y="3153"/>
                </a:cubicBezTo>
                <a:cubicBezTo>
                  <a:pt x="1357" y="3225"/>
                  <a:pt x="1613" y="3396"/>
                  <a:pt x="1613" y="3462"/>
                </a:cubicBezTo>
                <a:cubicBezTo>
                  <a:pt x="1613" y="3521"/>
                  <a:pt x="1646" y="3627"/>
                  <a:pt x="1659" y="3640"/>
                </a:cubicBezTo>
                <a:cubicBezTo>
                  <a:pt x="1679" y="3660"/>
                  <a:pt x="1725" y="3692"/>
                  <a:pt x="1732" y="3725"/>
                </a:cubicBezTo>
                <a:cubicBezTo>
                  <a:pt x="1732" y="3752"/>
                  <a:pt x="1745" y="3903"/>
                  <a:pt x="1791" y="3929"/>
                </a:cubicBezTo>
                <a:cubicBezTo>
                  <a:pt x="1837" y="3956"/>
                  <a:pt x="2068" y="4008"/>
                  <a:pt x="2068" y="4008"/>
                </a:cubicBezTo>
                <a:cubicBezTo>
                  <a:pt x="2068" y="4008"/>
                  <a:pt x="2110" y="4041"/>
                  <a:pt x="2158" y="4041"/>
                </a:cubicBezTo>
                <a:cubicBezTo>
                  <a:pt x="2199" y="4041"/>
                  <a:pt x="2244" y="4017"/>
                  <a:pt x="2272" y="3929"/>
                </a:cubicBezTo>
                <a:cubicBezTo>
                  <a:pt x="2331" y="3738"/>
                  <a:pt x="2377" y="3640"/>
                  <a:pt x="2410" y="3607"/>
                </a:cubicBezTo>
                <a:cubicBezTo>
                  <a:pt x="2449" y="3567"/>
                  <a:pt x="2561" y="3482"/>
                  <a:pt x="2561" y="3482"/>
                </a:cubicBezTo>
                <a:cubicBezTo>
                  <a:pt x="2561" y="3482"/>
                  <a:pt x="2620" y="3298"/>
                  <a:pt x="2647" y="3245"/>
                </a:cubicBezTo>
                <a:cubicBezTo>
                  <a:pt x="2666" y="3199"/>
                  <a:pt x="2732" y="3153"/>
                  <a:pt x="2785" y="3120"/>
                </a:cubicBezTo>
                <a:cubicBezTo>
                  <a:pt x="2838" y="3087"/>
                  <a:pt x="2903" y="3080"/>
                  <a:pt x="2943" y="3054"/>
                </a:cubicBezTo>
                <a:cubicBezTo>
                  <a:pt x="2989" y="3021"/>
                  <a:pt x="3042" y="2955"/>
                  <a:pt x="3061" y="2916"/>
                </a:cubicBezTo>
                <a:cubicBezTo>
                  <a:pt x="3074" y="2883"/>
                  <a:pt x="3147" y="2758"/>
                  <a:pt x="3200" y="2738"/>
                </a:cubicBezTo>
                <a:cubicBezTo>
                  <a:pt x="3259" y="2718"/>
                  <a:pt x="3311" y="2692"/>
                  <a:pt x="3371" y="2685"/>
                </a:cubicBezTo>
                <a:cubicBezTo>
                  <a:pt x="3397" y="2679"/>
                  <a:pt x="3423" y="2672"/>
                  <a:pt x="3443" y="2666"/>
                </a:cubicBezTo>
                <a:cubicBezTo>
                  <a:pt x="3436" y="2587"/>
                  <a:pt x="3489" y="2534"/>
                  <a:pt x="3509" y="2455"/>
                </a:cubicBezTo>
                <a:cubicBezTo>
                  <a:pt x="3509" y="2455"/>
                  <a:pt x="3555" y="2225"/>
                  <a:pt x="3548" y="2152"/>
                </a:cubicBezTo>
                <a:cubicBezTo>
                  <a:pt x="3535" y="2080"/>
                  <a:pt x="3522" y="1929"/>
                  <a:pt x="3489" y="1909"/>
                </a:cubicBezTo>
                <a:cubicBezTo>
                  <a:pt x="3463" y="1883"/>
                  <a:pt x="3325" y="1823"/>
                  <a:pt x="3311" y="1817"/>
                </a:cubicBezTo>
                <a:cubicBezTo>
                  <a:pt x="3305" y="1817"/>
                  <a:pt x="3296" y="1827"/>
                  <a:pt x="3286" y="1827"/>
                </a:cubicBezTo>
                <a:cubicBezTo>
                  <a:pt x="3274" y="1827"/>
                  <a:pt x="3260" y="1814"/>
                  <a:pt x="3246" y="1758"/>
                </a:cubicBezTo>
                <a:cubicBezTo>
                  <a:pt x="3213" y="1659"/>
                  <a:pt x="3206" y="1573"/>
                  <a:pt x="3186" y="1553"/>
                </a:cubicBezTo>
                <a:cubicBezTo>
                  <a:pt x="3160" y="1534"/>
                  <a:pt x="3088" y="1507"/>
                  <a:pt x="3068" y="1507"/>
                </a:cubicBezTo>
                <a:cubicBezTo>
                  <a:pt x="3058" y="1507"/>
                  <a:pt x="3035" y="1509"/>
                  <a:pt x="3012" y="1509"/>
                </a:cubicBezTo>
                <a:cubicBezTo>
                  <a:pt x="2989" y="1509"/>
                  <a:pt x="2966" y="1507"/>
                  <a:pt x="2956" y="1501"/>
                </a:cubicBezTo>
                <a:cubicBezTo>
                  <a:pt x="2943" y="1488"/>
                  <a:pt x="2923" y="1409"/>
                  <a:pt x="2910" y="1363"/>
                </a:cubicBezTo>
                <a:cubicBezTo>
                  <a:pt x="2897" y="1317"/>
                  <a:pt x="2831" y="1264"/>
                  <a:pt x="2831" y="1218"/>
                </a:cubicBezTo>
                <a:cubicBezTo>
                  <a:pt x="2831" y="1178"/>
                  <a:pt x="2739" y="1001"/>
                  <a:pt x="2726" y="856"/>
                </a:cubicBezTo>
                <a:cubicBezTo>
                  <a:pt x="2706" y="718"/>
                  <a:pt x="2680" y="586"/>
                  <a:pt x="2680" y="540"/>
                </a:cubicBezTo>
                <a:cubicBezTo>
                  <a:pt x="2680" y="487"/>
                  <a:pt x="2686" y="415"/>
                  <a:pt x="2686" y="375"/>
                </a:cubicBezTo>
                <a:cubicBezTo>
                  <a:pt x="2686" y="336"/>
                  <a:pt x="2666" y="237"/>
                  <a:pt x="2666" y="237"/>
                </a:cubicBezTo>
                <a:lnTo>
                  <a:pt x="2640" y="165"/>
                </a:lnTo>
                <a:lnTo>
                  <a:pt x="2403" y="0"/>
                </a:ln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78;p19">
            <a:extLst>
              <a:ext uri="{FF2B5EF4-FFF2-40B4-BE49-F238E27FC236}">
                <a16:creationId xmlns:a16="http://schemas.microsoft.com/office/drawing/2014/main" id="{77125D6B-FF81-F75D-DEF6-C50A9FB71276}"/>
              </a:ext>
            </a:extLst>
          </p:cNvPr>
          <p:cNvSpPr/>
          <p:nvPr/>
        </p:nvSpPr>
        <p:spPr>
          <a:xfrm>
            <a:off x="3747739" y="1141317"/>
            <a:ext cx="472805" cy="545494"/>
          </a:xfrm>
          <a:custGeom>
            <a:avLst/>
            <a:gdLst/>
            <a:ahLst/>
            <a:cxnLst/>
            <a:rect l="l" t="t" r="r" b="b"/>
            <a:pathLst>
              <a:path w="4332" h="4998" extrusionOk="0">
                <a:moveTo>
                  <a:pt x="3253" y="1"/>
                </a:moveTo>
                <a:cubicBezTo>
                  <a:pt x="3227" y="1"/>
                  <a:pt x="3206" y="3"/>
                  <a:pt x="3199" y="8"/>
                </a:cubicBezTo>
                <a:cubicBezTo>
                  <a:pt x="3180" y="21"/>
                  <a:pt x="3087" y="34"/>
                  <a:pt x="3074" y="41"/>
                </a:cubicBezTo>
                <a:cubicBezTo>
                  <a:pt x="3061" y="47"/>
                  <a:pt x="3041" y="93"/>
                  <a:pt x="3054" y="113"/>
                </a:cubicBezTo>
                <a:cubicBezTo>
                  <a:pt x="3068" y="133"/>
                  <a:pt x="3094" y="159"/>
                  <a:pt x="3094" y="185"/>
                </a:cubicBezTo>
                <a:cubicBezTo>
                  <a:pt x="3094" y="218"/>
                  <a:pt x="3081" y="258"/>
                  <a:pt x="3048" y="284"/>
                </a:cubicBezTo>
                <a:cubicBezTo>
                  <a:pt x="3015" y="310"/>
                  <a:pt x="2837" y="422"/>
                  <a:pt x="2824" y="455"/>
                </a:cubicBezTo>
                <a:cubicBezTo>
                  <a:pt x="2818" y="488"/>
                  <a:pt x="2850" y="541"/>
                  <a:pt x="2785" y="547"/>
                </a:cubicBezTo>
                <a:cubicBezTo>
                  <a:pt x="2725" y="561"/>
                  <a:pt x="2594" y="561"/>
                  <a:pt x="2574" y="574"/>
                </a:cubicBezTo>
                <a:cubicBezTo>
                  <a:pt x="2548" y="587"/>
                  <a:pt x="2416" y="620"/>
                  <a:pt x="2396" y="659"/>
                </a:cubicBezTo>
                <a:cubicBezTo>
                  <a:pt x="2377" y="692"/>
                  <a:pt x="2311" y="738"/>
                  <a:pt x="2278" y="745"/>
                </a:cubicBezTo>
                <a:cubicBezTo>
                  <a:pt x="2245" y="758"/>
                  <a:pt x="2120" y="797"/>
                  <a:pt x="2087" y="817"/>
                </a:cubicBezTo>
                <a:cubicBezTo>
                  <a:pt x="2071" y="824"/>
                  <a:pt x="2031" y="825"/>
                  <a:pt x="1996" y="825"/>
                </a:cubicBezTo>
                <a:cubicBezTo>
                  <a:pt x="1960" y="825"/>
                  <a:pt x="1929" y="824"/>
                  <a:pt x="1929" y="824"/>
                </a:cubicBezTo>
                <a:cubicBezTo>
                  <a:pt x="1929" y="824"/>
                  <a:pt x="1804" y="797"/>
                  <a:pt x="1766" y="797"/>
                </a:cubicBezTo>
                <a:cubicBezTo>
                  <a:pt x="1763" y="797"/>
                  <a:pt x="1760" y="797"/>
                  <a:pt x="1758" y="797"/>
                </a:cubicBezTo>
                <a:cubicBezTo>
                  <a:pt x="1732" y="811"/>
                  <a:pt x="1567" y="890"/>
                  <a:pt x="1567" y="923"/>
                </a:cubicBezTo>
                <a:cubicBezTo>
                  <a:pt x="1574" y="949"/>
                  <a:pt x="1587" y="1133"/>
                  <a:pt x="1560" y="1146"/>
                </a:cubicBezTo>
                <a:cubicBezTo>
                  <a:pt x="1556" y="1148"/>
                  <a:pt x="1551" y="1149"/>
                  <a:pt x="1546" y="1149"/>
                </a:cubicBezTo>
                <a:cubicBezTo>
                  <a:pt x="1520" y="1149"/>
                  <a:pt x="1487" y="1127"/>
                  <a:pt x="1482" y="1127"/>
                </a:cubicBezTo>
                <a:cubicBezTo>
                  <a:pt x="1475" y="1133"/>
                  <a:pt x="1435" y="1153"/>
                  <a:pt x="1429" y="1166"/>
                </a:cubicBezTo>
                <a:cubicBezTo>
                  <a:pt x="1416" y="1186"/>
                  <a:pt x="1376" y="1206"/>
                  <a:pt x="1376" y="1206"/>
                </a:cubicBezTo>
                <a:cubicBezTo>
                  <a:pt x="1376" y="1206"/>
                  <a:pt x="1337" y="1166"/>
                  <a:pt x="1330" y="1133"/>
                </a:cubicBezTo>
                <a:cubicBezTo>
                  <a:pt x="1324" y="1107"/>
                  <a:pt x="1199" y="995"/>
                  <a:pt x="1192" y="988"/>
                </a:cubicBezTo>
                <a:cubicBezTo>
                  <a:pt x="1180" y="977"/>
                  <a:pt x="1148" y="934"/>
                  <a:pt x="1122" y="934"/>
                </a:cubicBezTo>
                <a:cubicBezTo>
                  <a:pt x="1119" y="934"/>
                  <a:pt x="1116" y="934"/>
                  <a:pt x="1113" y="936"/>
                </a:cubicBezTo>
                <a:cubicBezTo>
                  <a:pt x="1087" y="942"/>
                  <a:pt x="1001" y="1008"/>
                  <a:pt x="981" y="1015"/>
                </a:cubicBezTo>
                <a:cubicBezTo>
                  <a:pt x="962" y="1015"/>
                  <a:pt x="876" y="1002"/>
                  <a:pt x="863" y="995"/>
                </a:cubicBezTo>
                <a:cubicBezTo>
                  <a:pt x="851" y="995"/>
                  <a:pt x="743" y="947"/>
                  <a:pt x="707" y="947"/>
                </a:cubicBezTo>
                <a:cubicBezTo>
                  <a:pt x="703" y="947"/>
                  <a:pt x="700" y="948"/>
                  <a:pt x="698" y="949"/>
                </a:cubicBezTo>
                <a:cubicBezTo>
                  <a:pt x="686" y="955"/>
                  <a:pt x="636" y="983"/>
                  <a:pt x="617" y="983"/>
                </a:cubicBezTo>
                <a:cubicBezTo>
                  <a:pt x="616" y="983"/>
                  <a:pt x="614" y="982"/>
                  <a:pt x="613" y="982"/>
                </a:cubicBezTo>
                <a:cubicBezTo>
                  <a:pt x="606" y="975"/>
                  <a:pt x="514" y="883"/>
                  <a:pt x="514" y="876"/>
                </a:cubicBezTo>
                <a:cubicBezTo>
                  <a:pt x="507" y="863"/>
                  <a:pt x="514" y="824"/>
                  <a:pt x="448" y="824"/>
                </a:cubicBezTo>
                <a:cubicBezTo>
                  <a:pt x="382" y="824"/>
                  <a:pt x="303" y="817"/>
                  <a:pt x="244" y="797"/>
                </a:cubicBezTo>
                <a:cubicBezTo>
                  <a:pt x="192" y="778"/>
                  <a:pt x="47" y="686"/>
                  <a:pt x="47" y="686"/>
                </a:cubicBezTo>
                <a:lnTo>
                  <a:pt x="47" y="686"/>
                </a:lnTo>
                <a:cubicBezTo>
                  <a:pt x="47" y="686"/>
                  <a:pt x="1" y="732"/>
                  <a:pt x="86" y="817"/>
                </a:cubicBezTo>
                <a:cubicBezTo>
                  <a:pt x="172" y="909"/>
                  <a:pt x="277" y="982"/>
                  <a:pt x="350" y="1041"/>
                </a:cubicBezTo>
                <a:cubicBezTo>
                  <a:pt x="415" y="1094"/>
                  <a:pt x="534" y="1179"/>
                  <a:pt x="540" y="1199"/>
                </a:cubicBezTo>
                <a:cubicBezTo>
                  <a:pt x="547" y="1219"/>
                  <a:pt x="547" y="1252"/>
                  <a:pt x="534" y="1285"/>
                </a:cubicBezTo>
                <a:cubicBezTo>
                  <a:pt x="514" y="1311"/>
                  <a:pt x="481" y="1324"/>
                  <a:pt x="481" y="1350"/>
                </a:cubicBezTo>
                <a:cubicBezTo>
                  <a:pt x="481" y="1370"/>
                  <a:pt x="488" y="1449"/>
                  <a:pt x="488" y="1456"/>
                </a:cubicBezTo>
                <a:cubicBezTo>
                  <a:pt x="488" y="1462"/>
                  <a:pt x="488" y="1574"/>
                  <a:pt x="534" y="1614"/>
                </a:cubicBezTo>
                <a:cubicBezTo>
                  <a:pt x="580" y="1653"/>
                  <a:pt x="646" y="1699"/>
                  <a:pt x="652" y="1745"/>
                </a:cubicBezTo>
                <a:cubicBezTo>
                  <a:pt x="665" y="1791"/>
                  <a:pt x="672" y="1844"/>
                  <a:pt x="659" y="1870"/>
                </a:cubicBezTo>
                <a:cubicBezTo>
                  <a:pt x="646" y="1897"/>
                  <a:pt x="646" y="1969"/>
                  <a:pt x="652" y="1989"/>
                </a:cubicBezTo>
                <a:lnTo>
                  <a:pt x="659" y="1989"/>
                </a:lnTo>
                <a:cubicBezTo>
                  <a:pt x="659" y="1989"/>
                  <a:pt x="659" y="1995"/>
                  <a:pt x="659" y="1995"/>
                </a:cubicBezTo>
                <a:cubicBezTo>
                  <a:pt x="659" y="1995"/>
                  <a:pt x="659" y="2002"/>
                  <a:pt x="665" y="2002"/>
                </a:cubicBezTo>
                <a:cubicBezTo>
                  <a:pt x="665" y="2008"/>
                  <a:pt x="665" y="2008"/>
                  <a:pt x="672" y="2008"/>
                </a:cubicBezTo>
                <a:cubicBezTo>
                  <a:pt x="672" y="2015"/>
                  <a:pt x="679" y="2022"/>
                  <a:pt x="685" y="2028"/>
                </a:cubicBezTo>
                <a:cubicBezTo>
                  <a:pt x="692" y="2028"/>
                  <a:pt x="692" y="2035"/>
                  <a:pt x="692" y="2035"/>
                </a:cubicBezTo>
                <a:lnTo>
                  <a:pt x="698" y="2035"/>
                </a:lnTo>
                <a:cubicBezTo>
                  <a:pt x="698" y="2035"/>
                  <a:pt x="705" y="2041"/>
                  <a:pt x="705" y="2041"/>
                </a:cubicBezTo>
                <a:lnTo>
                  <a:pt x="711" y="2041"/>
                </a:lnTo>
                <a:cubicBezTo>
                  <a:pt x="711" y="2041"/>
                  <a:pt x="718" y="2048"/>
                  <a:pt x="718" y="2048"/>
                </a:cubicBezTo>
                <a:lnTo>
                  <a:pt x="725" y="2048"/>
                </a:lnTo>
                <a:cubicBezTo>
                  <a:pt x="731" y="2048"/>
                  <a:pt x="738" y="2055"/>
                  <a:pt x="744" y="2055"/>
                </a:cubicBezTo>
                <a:cubicBezTo>
                  <a:pt x="789" y="2059"/>
                  <a:pt x="853" y="2070"/>
                  <a:pt x="895" y="2070"/>
                </a:cubicBezTo>
                <a:cubicBezTo>
                  <a:pt x="914" y="2070"/>
                  <a:pt x="929" y="2067"/>
                  <a:pt x="935" y="2061"/>
                </a:cubicBezTo>
                <a:cubicBezTo>
                  <a:pt x="958" y="2044"/>
                  <a:pt x="1030" y="2027"/>
                  <a:pt x="1053" y="2027"/>
                </a:cubicBezTo>
                <a:cubicBezTo>
                  <a:pt x="1057" y="2027"/>
                  <a:pt x="1059" y="2027"/>
                  <a:pt x="1060" y="2028"/>
                </a:cubicBezTo>
                <a:cubicBezTo>
                  <a:pt x="1067" y="2035"/>
                  <a:pt x="1120" y="2068"/>
                  <a:pt x="1113" y="2094"/>
                </a:cubicBezTo>
                <a:cubicBezTo>
                  <a:pt x="1106" y="2114"/>
                  <a:pt x="1100" y="2173"/>
                  <a:pt x="1093" y="2219"/>
                </a:cubicBezTo>
                <a:cubicBezTo>
                  <a:pt x="1113" y="2219"/>
                  <a:pt x="1212" y="2272"/>
                  <a:pt x="1212" y="2272"/>
                </a:cubicBezTo>
                <a:cubicBezTo>
                  <a:pt x="1212" y="2272"/>
                  <a:pt x="1337" y="2311"/>
                  <a:pt x="1356" y="2311"/>
                </a:cubicBezTo>
                <a:cubicBezTo>
                  <a:pt x="1383" y="2318"/>
                  <a:pt x="1488" y="2370"/>
                  <a:pt x="1528" y="2410"/>
                </a:cubicBezTo>
                <a:cubicBezTo>
                  <a:pt x="1574" y="2443"/>
                  <a:pt x="1541" y="2495"/>
                  <a:pt x="1508" y="2574"/>
                </a:cubicBezTo>
                <a:cubicBezTo>
                  <a:pt x="1475" y="2653"/>
                  <a:pt x="1468" y="2752"/>
                  <a:pt x="1468" y="2752"/>
                </a:cubicBezTo>
                <a:cubicBezTo>
                  <a:pt x="1468" y="2752"/>
                  <a:pt x="1659" y="2904"/>
                  <a:pt x="1679" y="2910"/>
                </a:cubicBezTo>
                <a:cubicBezTo>
                  <a:pt x="1705" y="2923"/>
                  <a:pt x="1765" y="3061"/>
                  <a:pt x="1784" y="3094"/>
                </a:cubicBezTo>
                <a:cubicBezTo>
                  <a:pt x="1804" y="3127"/>
                  <a:pt x="1732" y="3219"/>
                  <a:pt x="1699" y="3279"/>
                </a:cubicBezTo>
                <a:cubicBezTo>
                  <a:pt x="1659" y="3331"/>
                  <a:pt x="1699" y="3410"/>
                  <a:pt x="1699" y="3450"/>
                </a:cubicBezTo>
                <a:cubicBezTo>
                  <a:pt x="1692" y="3496"/>
                  <a:pt x="1725" y="3529"/>
                  <a:pt x="1732" y="3595"/>
                </a:cubicBezTo>
                <a:cubicBezTo>
                  <a:pt x="1732" y="3660"/>
                  <a:pt x="1804" y="3884"/>
                  <a:pt x="1883" y="3957"/>
                </a:cubicBezTo>
                <a:cubicBezTo>
                  <a:pt x="1969" y="4029"/>
                  <a:pt x="1936" y="4114"/>
                  <a:pt x="1936" y="4154"/>
                </a:cubicBezTo>
                <a:cubicBezTo>
                  <a:pt x="1936" y="4193"/>
                  <a:pt x="1909" y="4259"/>
                  <a:pt x="1870" y="4292"/>
                </a:cubicBezTo>
                <a:cubicBezTo>
                  <a:pt x="1830" y="4319"/>
                  <a:pt x="1712" y="4384"/>
                  <a:pt x="1699" y="4411"/>
                </a:cubicBezTo>
                <a:cubicBezTo>
                  <a:pt x="1679" y="4437"/>
                  <a:pt x="1804" y="4490"/>
                  <a:pt x="1883" y="4523"/>
                </a:cubicBezTo>
                <a:cubicBezTo>
                  <a:pt x="1955" y="4562"/>
                  <a:pt x="2028" y="4667"/>
                  <a:pt x="2034" y="4680"/>
                </a:cubicBezTo>
                <a:cubicBezTo>
                  <a:pt x="2041" y="4694"/>
                  <a:pt x="2126" y="4825"/>
                  <a:pt x="2146" y="4845"/>
                </a:cubicBezTo>
                <a:cubicBezTo>
                  <a:pt x="2152" y="4853"/>
                  <a:pt x="2160" y="4856"/>
                  <a:pt x="2172" y="4856"/>
                </a:cubicBezTo>
                <a:cubicBezTo>
                  <a:pt x="2189" y="4856"/>
                  <a:pt x="2214" y="4852"/>
                  <a:pt x="2252" y="4852"/>
                </a:cubicBezTo>
                <a:cubicBezTo>
                  <a:pt x="2311" y="4852"/>
                  <a:pt x="2324" y="4950"/>
                  <a:pt x="2357" y="4970"/>
                </a:cubicBezTo>
                <a:cubicBezTo>
                  <a:pt x="2380" y="4984"/>
                  <a:pt x="2407" y="4998"/>
                  <a:pt x="2430" y="4998"/>
                </a:cubicBezTo>
                <a:cubicBezTo>
                  <a:pt x="2439" y="4998"/>
                  <a:pt x="2448" y="4996"/>
                  <a:pt x="2456" y="4990"/>
                </a:cubicBezTo>
                <a:cubicBezTo>
                  <a:pt x="2475" y="4970"/>
                  <a:pt x="2442" y="4944"/>
                  <a:pt x="2403" y="4885"/>
                </a:cubicBezTo>
                <a:cubicBezTo>
                  <a:pt x="2363" y="4819"/>
                  <a:pt x="2357" y="4806"/>
                  <a:pt x="2357" y="4759"/>
                </a:cubicBezTo>
                <a:cubicBezTo>
                  <a:pt x="2357" y="4713"/>
                  <a:pt x="2370" y="4700"/>
                  <a:pt x="2390" y="4674"/>
                </a:cubicBezTo>
                <a:cubicBezTo>
                  <a:pt x="2409" y="4648"/>
                  <a:pt x="2429" y="4628"/>
                  <a:pt x="2423" y="4569"/>
                </a:cubicBezTo>
                <a:cubicBezTo>
                  <a:pt x="2409" y="4509"/>
                  <a:pt x="2377" y="4470"/>
                  <a:pt x="2390" y="4397"/>
                </a:cubicBezTo>
                <a:cubicBezTo>
                  <a:pt x="2409" y="4325"/>
                  <a:pt x="2561" y="4253"/>
                  <a:pt x="2594" y="4226"/>
                </a:cubicBezTo>
                <a:cubicBezTo>
                  <a:pt x="2598" y="4221"/>
                  <a:pt x="2608" y="4218"/>
                  <a:pt x="2620" y="4218"/>
                </a:cubicBezTo>
                <a:cubicBezTo>
                  <a:pt x="2684" y="4218"/>
                  <a:pt x="2832" y="4277"/>
                  <a:pt x="2870" y="4299"/>
                </a:cubicBezTo>
                <a:cubicBezTo>
                  <a:pt x="2916" y="4319"/>
                  <a:pt x="2962" y="4430"/>
                  <a:pt x="2962" y="4430"/>
                </a:cubicBezTo>
                <a:cubicBezTo>
                  <a:pt x="2962" y="4430"/>
                  <a:pt x="3041" y="4490"/>
                  <a:pt x="3068" y="4490"/>
                </a:cubicBezTo>
                <a:cubicBezTo>
                  <a:pt x="3094" y="4490"/>
                  <a:pt x="3160" y="4463"/>
                  <a:pt x="3199" y="4450"/>
                </a:cubicBezTo>
                <a:cubicBezTo>
                  <a:pt x="3232" y="4437"/>
                  <a:pt x="3298" y="4391"/>
                  <a:pt x="3285" y="4358"/>
                </a:cubicBezTo>
                <a:cubicBezTo>
                  <a:pt x="3278" y="4325"/>
                  <a:pt x="3232" y="4312"/>
                  <a:pt x="3199" y="4286"/>
                </a:cubicBezTo>
                <a:cubicBezTo>
                  <a:pt x="3173" y="4259"/>
                  <a:pt x="3291" y="4068"/>
                  <a:pt x="3337" y="3989"/>
                </a:cubicBezTo>
                <a:cubicBezTo>
                  <a:pt x="3390" y="3910"/>
                  <a:pt x="3462" y="3674"/>
                  <a:pt x="3462" y="3674"/>
                </a:cubicBezTo>
                <a:cubicBezTo>
                  <a:pt x="3476" y="3621"/>
                  <a:pt x="3601" y="3614"/>
                  <a:pt x="3745" y="3614"/>
                </a:cubicBezTo>
                <a:cubicBezTo>
                  <a:pt x="3765" y="3621"/>
                  <a:pt x="3792" y="3621"/>
                  <a:pt x="3811" y="3621"/>
                </a:cubicBezTo>
                <a:lnTo>
                  <a:pt x="3838" y="3621"/>
                </a:lnTo>
                <a:cubicBezTo>
                  <a:pt x="3851" y="3621"/>
                  <a:pt x="3871" y="3621"/>
                  <a:pt x="3890" y="3627"/>
                </a:cubicBezTo>
                <a:lnTo>
                  <a:pt x="3950" y="3627"/>
                </a:lnTo>
                <a:cubicBezTo>
                  <a:pt x="3969" y="3634"/>
                  <a:pt x="3989" y="3634"/>
                  <a:pt x="4009" y="3634"/>
                </a:cubicBezTo>
                <a:cubicBezTo>
                  <a:pt x="4015" y="3634"/>
                  <a:pt x="4028" y="3641"/>
                  <a:pt x="4035" y="3641"/>
                </a:cubicBezTo>
                <a:cubicBezTo>
                  <a:pt x="4101" y="3647"/>
                  <a:pt x="4160" y="3654"/>
                  <a:pt x="4200" y="3660"/>
                </a:cubicBezTo>
                <a:lnTo>
                  <a:pt x="4219" y="3660"/>
                </a:lnTo>
                <a:cubicBezTo>
                  <a:pt x="4226" y="3660"/>
                  <a:pt x="4226" y="3660"/>
                  <a:pt x="4233" y="3667"/>
                </a:cubicBezTo>
                <a:lnTo>
                  <a:pt x="4259" y="3667"/>
                </a:lnTo>
                <a:cubicBezTo>
                  <a:pt x="4272" y="3667"/>
                  <a:pt x="4285" y="3674"/>
                  <a:pt x="4285" y="3674"/>
                </a:cubicBezTo>
                <a:lnTo>
                  <a:pt x="4331" y="2917"/>
                </a:lnTo>
                <a:cubicBezTo>
                  <a:pt x="4279" y="2904"/>
                  <a:pt x="4213" y="2890"/>
                  <a:pt x="4206" y="2890"/>
                </a:cubicBezTo>
                <a:cubicBezTo>
                  <a:pt x="4186" y="2884"/>
                  <a:pt x="4061" y="2831"/>
                  <a:pt x="4042" y="2811"/>
                </a:cubicBezTo>
                <a:cubicBezTo>
                  <a:pt x="4015" y="2798"/>
                  <a:pt x="3890" y="2713"/>
                  <a:pt x="3877" y="2680"/>
                </a:cubicBezTo>
                <a:cubicBezTo>
                  <a:pt x="3857" y="2653"/>
                  <a:pt x="3739" y="2548"/>
                  <a:pt x="3732" y="2528"/>
                </a:cubicBezTo>
                <a:cubicBezTo>
                  <a:pt x="3719" y="2502"/>
                  <a:pt x="3653" y="2370"/>
                  <a:pt x="3653" y="2370"/>
                </a:cubicBezTo>
                <a:cubicBezTo>
                  <a:pt x="3653" y="2370"/>
                  <a:pt x="3693" y="2265"/>
                  <a:pt x="3673" y="2212"/>
                </a:cubicBezTo>
                <a:cubicBezTo>
                  <a:pt x="3653" y="2153"/>
                  <a:pt x="3522" y="2081"/>
                  <a:pt x="3509" y="2041"/>
                </a:cubicBezTo>
                <a:cubicBezTo>
                  <a:pt x="3495" y="2002"/>
                  <a:pt x="3482" y="1857"/>
                  <a:pt x="3489" y="1844"/>
                </a:cubicBezTo>
                <a:cubicBezTo>
                  <a:pt x="3489" y="1831"/>
                  <a:pt x="3509" y="1594"/>
                  <a:pt x="3522" y="1535"/>
                </a:cubicBezTo>
                <a:cubicBezTo>
                  <a:pt x="3535" y="1469"/>
                  <a:pt x="3601" y="1403"/>
                  <a:pt x="3607" y="1363"/>
                </a:cubicBezTo>
                <a:cubicBezTo>
                  <a:pt x="3614" y="1317"/>
                  <a:pt x="3601" y="1245"/>
                  <a:pt x="3601" y="1232"/>
                </a:cubicBezTo>
                <a:cubicBezTo>
                  <a:pt x="3601" y="1225"/>
                  <a:pt x="3614" y="1113"/>
                  <a:pt x="3614" y="1113"/>
                </a:cubicBezTo>
                <a:cubicBezTo>
                  <a:pt x="3614" y="1113"/>
                  <a:pt x="3805" y="1015"/>
                  <a:pt x="3811" y="962"/>
                </a:cubicBezTo>
                <a:cubicBezTo>
                  <a:pt x="3811" y="909"/>
                  <a:pt x="3686" y="817"/>
                  <a:pt x="3680" y="784"/>
                </a:cubicBezTo>
                <a:cubicBezTo>
                  <a:pt x="3667" y="751"/>
                  <a:pt x="3653" y="679"/>
                  <a:pt x="3653" y="646"/>
                </a:cubicBezTo>
                <a:cubicBezTo>
                  <a:pt x="3653" y="613"/>
                  <a:pt x="3653" y="580"/>
                  <a:pt x="3634" y="574"/>
                </a:cubicBezTo>
                <a:cubicBezTo>
                  <a:pt x="3620" y="567"/>
                  <a:pt x="3377" y="514"/>
                  <a:pt x="3377" y="514"/>
                </a:cubicBezTo>
                <a:cubicBezTo>
                  <a:pt x="3377" y="514"/>
                  <a:pt x="3377" y="449"/>
                  <a:pt x="3410" y="409"/>
                </a:cubicBezTo>
                <a:cubicBezTo>
                  <a:pt x="3436" y="363"/>
                  <a:pt x="3482" y="245"/>
                  <a:pt x="3489" y="238"/>
                </a:cubicBezTo>
                <a:cubicBezTo>
                  <a:pt x="3489" y="225"/>
                  <a:pt x="3423" y="41"/>
                  <a:pt x="3390" y="21"/>
                </a:cubicBezTo>
                <a:cubicBezTo>
                  <a:pt x="3365" y="8"/>
                  <a:pt x="3301" y="1"/>
                  <a:pt x="3253"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79;p19">
            <a:extLst>
              <a:ext uri="{FF2B5EF4-FFF2-40B4-BE49-F238E27FC236}">
                <a16:creationId xmlns:a16="http://schemas.microsoft.com/office/drawing/2014/main" id="{02174370-E4A9-58B0-FC38-75F4EB8327A3}"/>
              </a:ext>
            </a:extLst>
          </p:cNvPr>
          <p:cNvSpPr/>
          <p:nvPr/>
        </p:nvSpPr>
        <p:spPr>
          <a:xfrm>
            <a:off x="5034959" y="2804645"/>
            <a:ext cx="84913" cy="50206"/>
          </a:xfrm>
          <a:custGeom>
            <a:avLst/>
            <a:gdLst/>
            <a:ahLst/>
            <a:cxnLst/>
            <a:rect l="l" t="t" r="r" b="b"/>
            <a:pathLst>
              <a:path w="778" h="460" extrusionOk="0">
                <a:moveTo>
                  <a:pt x="415" y="1"/>
                </a:moveTo>
                <a:cubicBezTo>
                  <a:pt x="363" y="1"/>
                  <a:pt x="290" y="4"/>
                  <a:pt x="264" y="4"/>
                </a:cubicBezTo>
                <a:cubicBezTo>
                  <a:pt x="224" y="4"/>
                  <a:pt x="185" y="56"/>
                  <a:pt x="158" y="96"/>
                </a:cubicBezTo>
                <a:cubicBezTo>
                  <a:pt x="132" y="135"/>
                  <a:pt x="152" y="194"/>
                  <a:pt x="152" y="208"/>
                </a:cubicBezTo>
                <a:cubicBezTo>
                  <a:pt x="152" y="214"/>
                  <a:pt x="112" y="234"/>
                  <a:pt x="99" y="247"/>
                </a:cubicBezTo>
                <a:cubicBezTo>
                  <a:pt x="86" y="260"/>
                  <a:pt x="73" y="267"/>
                  <a:pt x="40" y="306"/>
                </a:cubicBezTo>
                <a:cubicBezTo>
                  <a:pt x="1" y="346"/>
                  <a:pt x="40" y="412"/>
                  <a:pt x="66" y="418"/>
                </a:cubicBezTo>
                <a:cubicBezTo>
                  <a:pt x="93" y="425"/>
                  <a:pt x="185" y="425"/>
                  <a:pt x="303" y="438"/>
                </a:cubicBezTo>
                <a:cubicBezTo>
                  <a:pt x="400" y="449"/>
                  <a:pt x="470" y="459"/>
                  <a:pt x="518" y="459"/>
                </a:cubicBezTo>
                <a:cubicBezTo>
                  <a:pt x="529" y="459"/>
                  <a:pt x="538" y="459"/>
                  <a:pt x="547" y="458"/>
                </a:cubicBezTo>
                <a:cubicBezTo>
                  <a:pt x="586" y="458"/>
                  <a:pt x="665" y="444"/>
                  <a:pt x="711" y="431"/>
                </a:cubicBezTo>
                <a:cubicBezTo>
                  <a:pt x="757" y="418"/>
                  <a:pt x="718" y="392"/>
                  <a:pt x="718" y="372"/>
                </a:cubicBezTo>
                <a:cubicBezTo>
                  <a:pt x="718" y="352"/>
                  <a:pt x="718" y="273"/>
                  <a:pt x="738" y="254"/>
                </a:cubicBezTo>
                <a:cubicBezTo>
                  <a:pt x="757" y="240"/>
                  <a:pt x="777" y="234"/>
                  <a:pt x="777" y="214"/>
                </a:cubicBezTo>
                <a:lnTo>
                  <a:pt x="777" y="115"/>
                </a:lnTo>
                <a:lnTo>
                  <a:pt x="698" y="36"/>
                </a:lnTo>
                <a:cubicBezTo>
                  <a:pt x="698" y="36"/>
                  <a:pt x="586" y="30"/>
                  <a:pt x="573" y="30"/>
                </a:cubicBezTo>
                <a:cubicBezTo>
                  <a:pt x="553" y="30"/>
                  <a:pt x="488" y="10"/>
                  <a:pt x="468" y="4"/>
                </a:cubicBezTo>
                <a:cubicBezTo>
                  <a:pt x="461" y="1"/>
                  <a:pt x="441" y="1"/>
                  <a:pt x="415"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80;p19">
            <a:extLst>
              <a:ext uri="{FF2B5EF4-FFF2-40B4-BE49-F238E27FC236}">
                <a16:creationId xmlns:a16="http://schemas.microsoft.com/office/drawing/2014/main" id="{D5FA0271-7853-DEA4-FED1-6E8BAD5CCCAC}"/>
              </a:ext>
            </a:extLst>
          </p:cNvPr>
          <p:cNvSpPr/>
          <p:nvPr/>
        </p:nvSpPr>
        <p:spPr>
          <a:xfrm>
            <a:off x="5827220" y="2267010"/>
            <a:ext cx="245134" cy="141558"/>
          </a:xfrm>
          <a:custGeom>
            <a:avLst/>
            <a:gdLst/>
            <a:ahLst/>
            <a:cxnLst/>
            <a:rect l="l" t="t" r="r" b="b"/>
            <a:pathLst>
              <a:path w="2246" h="1297" extrusionOk="0">
                <a:moveTo>
                  <a:pt x="1949" y="0"/>
                </a:moveTo>
                <a:cubicBezTo>
                  <a:pt x="1916" y="0"/>
                  <a:pt x="1850" y="53"/>
                  <a:pt x="1850" y="53"/>
                </a:cubicBezTo>
                <a:cubicBezTo>
                  <a:pt x="1850" y="53"/>
                  <a:pt x="1738" y="86"/>
                  <a:pt x="1732" y="86"/>
                </a:cubicBezTo>
                <a:cubicBezTo>
                  <a:pt x="1719" y="86"/>
                  <a:pt x="1666" y="92"/>
                  <a:pt x="1620" y="99"/>
                </a:cubicBezTo>
                <a:cubicBezTo>
                  <a:pt x="1574" y="105"/>
                  <a:pt x="1554" y="132"/>
                  <a:pt x="1528" y="165"/>
                </a:cubicBezTo>
                <a:cubicBezTo>
                  <a:pt x="1495" y="191"/>
                  <a:pt x="1449" y="237"/>
                  <a:pt x="1422" y="270"/>
                </a:cubicBezTo>
                <a:cubicBezTo>
                  <a:pt x="1396" y="303"/>
                  <a:pt x="1357" y="309"/>
                  <a:pt x="1317" y="336"/>
                </a:cubicBezTo>
                <a:cubicBezTo>
                  <a:pt x="1299" y="346"/>
                  <a:pt x="1278" y="349"/>
                  <a:pt x="1258" y="349"/>
                </a:cubicBezTo>
                <a:cubicBezTo>
                  <a:pt x="1229" y="349"/>
                  <a:pt x="1201" y="342"/>
                  <a:pt x="1185" y="342"/>
                </a:cubicBezTo>
                <a:cubicBezTo>
                  <a:pt x="1153" y="342"/>
                  <a:pt x="1060" y="388"/>
                  <a:pt x="1034" y="408"/>
                </a:cubicBezTo>
                <a:cubicBezTo>
                  <a:pt x="1025" y="412"/>
                  <a:pt x="1014" y="413"/>
                  <a:pt x="1001" y="413"/>
                </a:cubicBezTo>
                <a:cubicBezTo>
                  <a:pt x="972" y="413"/>
                  <a:pt x="936" y="407"/>
                  <a:pt x="905" y="407"/>
                </a:cubicBezTo>
                <a:cubicBezTo>
                  <a:pt x="897" y="407"/>
                  <a:pt x="890" y="407"/>
                  <a:pt x="883" y="408"/>
                </a:cubicBezTo>
                <a:cubicBezTo>
                  <a:pt x="837" y="408"/>
                  <a:pt x="837" y="402"/>
                  <a:pt x="817" y="388"/>
                </a:cubicBezTo>
                <a:cubicBezTo>
                  <a:pt x="797" y="382"/>
                  <a:pt x="751" y="342"/>
                  <a:pt x="738" y="323"/>
                </a:cubicBezTo>
                <a:cubicBezTo>
                  <a:pt x="725" y="296"/>
                  <a:pt x="652" y="257"/>
                  <a:pt x="646" y="244"/>
                </a:cubicBezTo>
                <a:cubicBezTo>
                  <a:pt x="637" y="231"/>
                  <a:pt x="595" y="227"/>
                  <a:pt x="559" y="227"/>
                </a:cubicBezTo>
                <a:cubicBezTo>
                  <a:pt x="539" y="227"/>
                  <a:pt x="521" y="228"/>
                  <a:pt x="514" y="230"/>
                </a:cubicBezTo>
                <a:cubicBezTo>
                  <a:pt x="513" y="231"/>
                  <a:pt x="513" y="231"/>
                  <a:pt x="512" y="231"/>
                </a:cubicBezTo>
                <a:cubicBezTo>
                  <a:pt x="493" y="231"/>
                  <a:pt x="474" y="158"/>
                  <a:pt x="461" y="151"/>
                </a:cubicBezTo>
                <a:cubicBezTo>
                  <a:pt x="455" y="145"/>
                  <a:pt x="363" y="73"/>
                  <a:pt x="356" y="66"/>
                </a:cubicBezTo>
                <a:cubicBezTo>
                  <a:pt x="343" y="66"/>
                  <a:pt x="290" y="132"/>
                  <a:pt x="277" y="158"/>
                </a:cubicBezTo>
                <a:cubicBezTo>
                  <a:pt x="277" y="158"/>
                  <a:pt x="271" y="165"/>
                  <a:pt x="271" y="171"/>
                </a:cubicBezTo>
                <a:cubicBezTo>
                  <a:pt x="264" y="178"/>
                  <a:pt x="257" y="184"/>
                  <a:pt x="257" y="191"/>
                </a:cubicBezTo>
                <a:cubicBezTo>
                  <a:pt x="244" y="211"/>
                  <a:pt x="231" y="230"/>
                  <a:pt x="218" y="237"/>
                </a:cubicBezTo>
                <a:cubicBezTo>
                  <a:pt x="211" y="250"/>
                  <a:pt x="146" y="257"/>
                  <a:pt x="139" y="263"/>
                </a:cubicBezTo>
                <a:cubicBezTo>
                  <a:pt x="132" y="263"/>
                  <a:pt x="113" y="277"/>
                  <a:pt x="99" y="316"/>
                </a:cubicBezTo>
                <a:cubicBezTo>
                  <a:pt x="86" y="349"/>
                  <a:pt x="1" y="388"/>
                  <a:pt x="1" y="388"/>
                </a:cubicBezTo>
                <a:cubicBezTo>
                  <a:pt x="1" y="395"/>
                  <a:pt x="7" y="402"/>
                  <a:pt x="14" y="408"/>
                </a:cubicBezTo>
                <a:cubicBezTo>
                  <a:pt x="40" y="454"/>
                  <a:pt x="99" y="500"/>
                  <a:pt x="99" y="533"/>
                </a:cubicBezTo>
                <a:cubicBezTo>
                  <a:pt x="99" y="540"/>
                  <a:pt x="99" y="540"/>
                  <a:pt x="99" y="546"/>
                </a:cubicBezTo>
                <a:cubicBezTo>
                  <a:pt x="178" y="560"/>
                  <a:pt x="277" y="573"/>
                  <a:pt x="336" y="619"/>
                </a:cubicBezTo>
                <a:cubicBezTo>
                  <a:pt x="343" y="625"/>
                  <a:pt x="356" y="632"/>
                  <a:pt x="369" y="639"/>
                </a:cubicBezTo>
                <a:cubicBezTo>
                  <a:pt x="369" y="639"/>
                  <a:pt x="376" y="645"/>
                  <a:pt x="376" y="645"/>
                </a:cubicBezTo>
                <a:cubicBezTo>
                  <a:pt x="389" y="652"/>
                  <a:pt x="402" y="658"/>
                  <a:pt x="415" y="665"/>
                </a:cubicBezTo>
                <a:cubicBezTo>
                  <a:pt x="442" y="678"/>
                  <a:pt x="468" y="691"/>
                  <a:pt x="494" y="704"/>
                </a:cubicBezTo>
                <a:cubicBezTo>
                  <a:pt x="514" y="711"/>
                  <a:pt x="534" y="717"/>
                  <a:pt x="554" y="731"/>
                </a:cubicBezTo>
                <a:cubicBezTo>
                  <a:pt x="567" y="737"/>
                  <a:pt x="573" y="737"/>
                  <a:pt x="587" y="744"/>
                </a:cubicBezTo>
                <a:cubicBezTo>
                  <a:pt x="613" y="757"/>
                  <a:pt x="639" y="777"/>
                  <a:pt x="652" y="790"/>
                </a:cubicBezTo>
                <a:cubicBezTo>
                  <a:pt x="718" y="849"/>
                  <a:pt x="889" y="922"/>
                  <a:pt x="922" y="948"/>
                </a:cubicBezTo>
                <a:cubicBezTo>
                  <a:pt x="955" y="968"/>
                  <a:pt x="1106" y="1053"/>
                  <a:pt x="1120" y="1079"/>
                </a:cubicBezTo>
                <a:cubicBezTo>
                  <a:pt x="1133" y="1106"/>
                  <a:pt x="1212" y="1172"/>
                  <a:pt x="1231" y="1205"/>
                </a:cubicBezTo>
                <a:cubicBezTo>
                  <a:pt x="1238" y="1218"/>
                  <a:pt x="1278" y="1257"/>
                  <a:pt x="1317" y="1297"/>
                </a:cubicBezTo>
                <a:cubicBezTo>
                  <a:pt x="1317" y="1290"/>
                  <a:pt x="1324" y="1283"/>
                  <a:pt x="1330" y="1277"/>
                </a:cubicBezTo>
                <a:cubicBezTo>
                  <a:pt x="1416" y="1152"/>
                  <a:pt x="1666" y="849"/>
                  <a:pt x="1719" y="790"/>
                </a:cubicBezTo>
                <a:cubicBezTo>
                  <a:pt x="1771" y="737"/>
                  <a:pt x="1995" y="573"/>
                  <a:pt x="2028" y="520"/>
                </a:cubicBezTo>
                <a:cubicBezTo>
                  <a:pt x="2048" y="487"/>
                  <a:pt x="2159" y="303"/>
                  <a:pt x="2245" y="151"/>
                </a:cubicBezTo>
                <a:lnTo>
                  <a:pt x="2192" y="86"/>
                </a:lnTo>
                <a:cubicBezTo>
                  <a:pt x="2192" y="86"/>
                  <a:pt x="2087" y="46"/>
                  <a:pt x="2080" y="40"/>
                </a:cubicBezTo>
                <a:cubicBezTo>
                  <a:pt x="2067" y="33"/>
                  <a:pt x="1982" y="0"/>
                  <a:pt x="1949"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81;p19">
            <a:extLst>
              <a:ext uri="{FF2B5EF4-FFF2-40B4-BE49-F238E27FC236}">
                <a16:creationId xmlns:a16="http://schemas.microsoft.com/office/drawing/2014/main" id="{F271EA8F-7E15-1119-41DE-F3B5F3127A25}"/>
              </a:ext>
            </a:extLst>
          </p:cNvPr>
          <p:cNvSpPr/>
          <p:nvPr/>
        </p:nvSpPr>
        <p:spPr>
          <a:xfrm>
            <a:off x="5787056" y="2042396"/>
            <a:ext cx="309637" cy="183687"/>
          </a:xfrm>
          <a:custGeom>
            <a:avLst/>
            <a:gdLst/>
            <a:ahLst/>
            <a:cxnLst/>
            <a:rect l="l" t="t" r="r" b="b"/>
            <a:pathLst>
              <a:path w="2837" h="1683" extrusionOk="0">
                <a:moveTo>
                  <a:pt x="1149" y="1"/>
                </a:moveTo>
                <a:cubicBezTo>
                  <a:pt x="1143" y="1"/>
                  <a:pt x="1135" y="2"/>
                  <a:pt x="1126" y="5"/>
                </a:cubicBezTo>
                <a:cubicBezTo>
                  <a:pt x="1047" y="31"/>
                  <a:pt x="974" y="38"/>
                  <a:pt x="948" y="71"/>
                </a:cubicBezTo>
                <a:cubicBezTo>
                  <a:pt x="922" y="110"/>
                  <a:pt x="889" y="110"/>
                  <a:pt x="856" y="130"/>
                </a:cubicBezTo>
                <a:cubicBezTo>
                  <a:pt x="829" y="150"/>
                  <a:pt x="770" y="143"/>
                  <a:pt x="737" y="163"/>
                </a:cubicBezTo>
                <a:cubicBezTo>
                  <a:pt x="698" y="182"/>
                  <a:pt x="691" y="202"/>
                  <a:pt x="658" y="248"/>
                </a:cubicBezTo>
                <a:cubicBezTo>
                  <a:pt x="625" y="294"/>
                  <a:pt x="665" y="281"/>
                  <a:pt x="593" y="327"/>
                </a:cubicBezTo>
                <a:cubicBezTo>
                  <a:pt x="527" y="373"/>
                  <a:pt x="467" y="400"/>
                  <a:pt x="448" y="400"/>
                </a:cubicBezTo>
                <a:cubicBezTo>
                  <a:pt x="428" y="400"/>
                  <a:pt x="329" y="380"/>
                  <a:pt x="323" y="367"/>
                </a:cubicBezTo>
                <a:cubicBezTo>
                  <a:pt x="316" y="360"/>
                  <a:pt x="211" y="261"/>
                  <a:pt x="211" y="261"/>
                </a:cubicBezTo>
                <a:cubicBezTo>
                  <a:pt x="211" y="261"/>
                  <a:pt x="202" y="239"/>
                  <a:pt x="172" y="239"/>
                </a:cubicBezTo>
                <a:cubicBezTo>
                  <a:pt x="166" y="239"/>
                  <a:pt x="159" y="239"/>
                  <a:pt x="152" y="242"/>
                </a:cubicBezTo>
                <a:cubicBezTo>
                  <a:pt x="138" y="248"/>
                  <a:pt x="125" y="248"/>
                  <a:pt x="112" y="248"/>
                </a:cubicBezTo>
                <a:cubicBezTo>
                  <a:pt x="112" y="248"/>
                  <a:pt x="112" y="248"/>
                  <a:pt x="112" y="255"/>
                </a:cubicBezTo>
                <a:cubicBezTo>
                  <a:pt x="125" y="294"/>
                  <a:pt x="132" y="340"/>
                  <a:pt x="112" y="386"/>
                </a:cubicBezTo>
                <a:cubicBezTo>
                  <a:pt x="92" y="433"/>
                  <a:pt x="59" y="479"/>
                  <a:pt x="66" y="525"/>
                </a:cubicBezTo>
                <a:cubicBezTo>
                  <a:pt x="66" y="571"/>
                  <a:pt x="125" y="577"/>
                  <a:pt x="86" y="617"/>
                </a:cubicBezTo>
                <a:cubicBezTo>
                  <a:pt x="46" y="663"/>
                  <a:pt x="7" y="656"/>
                  <a:pt x="7" y="689"/>
                </a:cubicBezTo>
                <a:cubicBezTo>
                  <a:pt x="0" y="722"/>
                  <a:pt x="20" y="729"/>
                  <a:pt x="46" y="788"/>
                </a:cubicBezTo>
                <a:cubicBezTo>
                  <a:pt x="79" y="847"/>
                  <a:pt x="152" y="966"/>
                  <a:pt x="132" y="1018"/>
                </a:cubicBezTo>
                <a:cubicBezTo>
                  <a:pt x="106" y="1071"/>
                  <a:pt x="73" y="1124"/>
                  <a:pt x="40" y="1170"/>
                </a:cubicBezTo>
                <a:cubicBezTo>
                  <a:pt x="33" y="1170"/>
                  <a:pt x="33" y="1176"/>
                  <a:pt x="27" y="1176"/>
                </a:cubicBezTo>
                <a:cubicBezTo>
                  <a:pt x="33" y="1189"/>
                  <a:pt x="40" y="1189"/>
                  <a:pt x="40" y="1196"/>
                </a:cubicBezTo>
                <a:cubicBezTo>
                  <a:pt x="40" y="1222"/>
                  <a:pt x="132" y="1262"/>
                  <a:pt x="145" y="1262"/>
                </a:cubicBezTo>
                <a:cubicBezTo>
                  <a:pt x="152" y="1262"/>
                  <a:pt x="198" y="1242"/>
                  <a:pt x="244" y="1216"/>
                </a:cubicBezTo>
                <a:cubicBezTo>
                  <a:pt x="252" y="1212"/>
                  <a:pt x="259" y="1210"/>
                  <a:pt x="265" y="1210"/>
                </a:cubicBezTo>
                <a:cubicBezTo>
                  <a:pt x="302" y="1210"/>
                  <a:pt x="317" y="1265"/>
                  <a:pt x="323" y="1282"/>
                </a:cubicBezTo>
                <a:cubicBezTo>
                  <a:pt x="336" y="1295"/>
                  <a:pt x="382" y="1347"/>
                  <a:pt x="435" y="1360"/>
                </a:cubicBezTo>
                <a:cubicBezTo>
                  <a:pt x="437" y="1361"/>
                  <a:pt x="440" y="1361"/>
                  <a:pt x="443" y="1361"/>
                </a:cubicBezTo>
                <a:cubicBezTo>
                  <a:pt x="501" y="1361"/>
                  <a:pt x="687" y="1247"/>
                  <a:pt x="737" y="1209"/>
                </a:cubicBezTo>
                <a:cubicBezTo>
                  <a:pt x="797" y="1170"/>
                  <a:pt x="836" y="1124"/>
                  <a:pt x="876" y="1058"/>
                </a:cubicBezTo>
                <a:cubicBezTo>
                  <a:pt x="915" y="999"/>
                  <a:pt x="955" y="999"/>
                  <a:pt x="1014" y="946"/>
                </a:cubicBezTo>
                <a:cubicBezTo>
                  <a:pt x="1031" y="929"/>
                  <a:pt x="1048" y="923"/>
                  <a:pt x="1065" y="923"/>
                </a:cubicBezTo>
                <a:cubicBezTo>
                  <a:pt x="1107" y="923"/>
                  <a:pt x="1147" y="959"/>
                  <a:pt x="1185" y="959"/>
                </a:cubicBezTo>
                <a:cubicBezTo>
                  <a:pt x="1231" y="959"/>
                  <a:pt x="1277" y="1064"/>
                  <a:pt x="1277" y="1091"/>
                </a:cubicBezTo>
                <a:cubicBezTo>
                  <a:pt x="1277" y="1124"/>
                  <a:pt x="1257" y="1143"/>
                  <a:pt x="1244" y="1150"/>
                </a:cubicBezTo>
                <a:cubicBezTo>
                  <a:pt x="1231" y="1156"/>
                  <a:pt x="1178" y="1183"/>
                  <a:pt x="1159" y="1209"/>
                </a:cubicBezTo>
                <a:cubicBezTo>
                  <a:pt x="1139" y="1235"/>
                  <a:pt x="1159" y="1255"/>
                  <a:pt x="1159" y="1282"/>
                </a:cubicBezTo>
                <a:cubicBezTo>
                  <a:pt x="1159" y="1308"/>
                  <a:pt x="1126" y="1321"/>
                  <a:pt x="1093" y="1341"/>
                </a:cubicBezTo>
                <a:cubicBezTo>
                  <a:pt x="1066" y="1367"/>
                  <a:pt x="1053" y="1420"/>
                  <a:pt x="1053" y="1426"/>
                </a:cubicBezTo>
                <a:cubicBezTo>
                  <a:pt x="1060" y="1439"/>
                  <a:pt x="1106" y="1479"/>
                  <a:pt x="1126" y="1499"/>
                </a:cubicBezTo>
                <a:cubicBezTo>
                  <a:pt x="1145" y="1512"/>
                  <a:pt x="1145" y="1624"/>
                  <a:pt x="1152" y="1637"/>
                </a:cubicBezTo>
                <a:cubicBezTo>
                  <a:pt x="1165" y="1657"/>
                  <a:pt x="1218" y="1683"/>
                  <a:pt x="1257" y="1683"/>
                </a:cubicBezTo>
                <a:cubicBezTo>
                  <a:pt x="1297" y="1683"/>
                  <a:pt x="1316" y="1643"/>
                  <a:pt x="1343" y="1630"/>
                </a:cubicBezTo>
                <a:cubicBezTo>
                  <a:pt x="1352" y="1624"/>
                  <a:pt x="1363" y="1622"/>
                  <a:pt x="1376" y="1622"/>
                </a:cubicBezTo>
                <a:cubicBezTo>
                  <a:pt x="1401" y="1622"/>
                  <a:pt x="1428" y="1630"/>
                  <a:pt x="1442" y="1630"/>
                </a:cubicBezTo>
                <a:cubicBezTo>
                  <a:pt x="1461" y="1630"/>
                  <a:pt x="1527" y="1578"/>
                  <a:pt x="1527" y="1532"/>
                </a:cubicBezTo>
                <a:cubicBezTo>
                  <a:pt x="1527" y="1486"/>
                  <a:pt x="1553" y="1439"/>
                  <a:pt x="1580" y="1400"/>
                </a:cubicBezTo>
                <a:cubicBezTo>
                  <a:pt x="1606" y="1367"/>
                  <a:pt x="1626" y="1354"/>
                  <a:pt x="1659" y="1328"/>
                </a:cubicBezTo>
                <a:cubicBezTo>
                  <a:pt x="1674" y="1312"/>
                  <a:pt x="1687" y="1307"/>
                  <a:pt x="1702" y="1307"/>
                </a:cubicBezTo>
                <a:cubicBezTo>
                  <a:pt x="1720" y="1307"/>
                  <a:pt x="1742" y="1314"/>
                  <a:pt x="1777" y="1321"/>
                </a:cubicBezTo>
                <a:cubicBezTo>
                  <a:pt x="1801" y="1325"/>
                  <a:pt x="1825" y="1327"/>
                  <a:pt x="1846" y="1327"/>
                </a:cubicBezTo>
                <a:cubicBezTo>
                  <a:pt x="1890" y="1327"/>
                  <a:pt x="1926" y="1321"/>
                  <a:pt x="1948" y="1321"/>
                </a:cubicBezTo>
                <a:cubicBezTo>
                  <a:pt x="1988" y="1321"/>
                  <a:pt x="2021" y="1314"/>
                  <a:pt x="2054" y="1301"/>
                </a:cubicBezTo>
                <a:cubicBezTo>
                  <a:pt x="2080" y="1288"/>
                  <a:pt x="2192" y="1268"/>
                  <a:pt x="2198" y="1268"/>
                </a:cubicBezTo>
                <a:cubicBezTo>
                  <a:pt x="2212" y="1268"/>
                  <a:pt x="2277" y="1262"/>
                  <a:pt x="2310" y="1209"/>
                </a:cubicBezTo>
                <a:cubicBezTo>
                  <a:pt x="2337" y="1156"/>
                  <a:pt x="2323" y="1137"/>
                  <a:pt x="2330" y="1117"/>
                </a:cubicBezTo>
                <a:cubicBezTo>
                  <a:pt x="2337" y="1104"/>
                  <a:pt x="2409" y="1064"/>
                  <a:pt x="2462" y="1045"/>
                </a:cubicBezTo>
                <a:cubicBezTo>
                  <a:pt x="2479" y="1036"/>
                  <a:pt x="2495" y="1033"/>
                  <a:pt x="2509" y="1033"/>
                </a:cubicBezTo>
                <a:cubicBezTo>
                  <a:pt x="2536" y="1033"/>
                  <a:pt x="2554" y="1045"/>
                  <a:pt x="2554" y="1045"/>
                </a:cubicBezTo>
                <a:cubicBezTo>
                  <a:pt x="2554" y="1045"/>
                  <a:pt x="2718" y="1130"/>
                  <a:pt x="2725" y="1130"/>
                </a:cubicBezTo>
                <a:cubicBezTo>
                  <a:pt x="2731" y="1130"/>
                  <a:pt x="2784" y="1156"/>
                  <a:pt x="2837" y="1176"/>
                </a:cubicBezTo>
                <a:cubicBezTo>
                  <a:pt x="2837" y="1156"/>
                  <a:pt x="2837" y="1143"/>
                  <a:pt x="2837" y="1137"/>
                </a:cubicBezTo>
                <a:cubicBezTo>
                  <a:pt x="2824" y="1012"/>
                  <a:pt x="2824" y="860"/>
                  <a:pt x="2791" y="689"/>
                </a:cubicBezTo>
                <a:cubicBezTo>
                  <a:pt x="2771" y="617"/>
                  <a:pt x="2745" y="505"/>
                  <a:pt x="2712" y="386"/>
                </a:cubicBezTo>
                <a:cubicBezTo>
                  <a:pt x="2666" y="400"/>
                  <a:pt x="2613" y="419"/>
                  <a:pt x="2567" y="419"/>
                </a:cubicBezTo>
                <a:cubicBezTo>
                  <a:pt x="2488" y="426"/>
                  <a:pt x="2416" y="433"/>
                  <a:pt x="2416" y="433"/>
                </a:cubicBezTo>
                <a:cubicBezTo>
                  <a:pt x="2416" y="433"/>
                  <a:pt x="2324" y="353"/>
                  <a:pt x="2305" y="353"/>
                </a:cubicBezTo>
                <a:cubicBezTo>
                  <a:pt x="2305" y="353"/>
                  <a:pt x="2304" y="353"/>
                  <a:pt x="2304" y="354"/>
                </a:cubicBezTo>
                <a:cubicBezTo>
                  <a:pt x="2303" y="355"/>
                  <a:pt x="2300" y="355"/>
                  <a:pt x="2297" y="355"/>
                </a:cubicBezTo>
                <a:cubicBezTo>
                  <a:pt x="2284" y="355"/>
                  <a:pt x="2257" y="349"/>
                  <a:pt x="2237" y="349"/>
                </a:cubicBezTo>
                <a:cubicBezTo>
                  <a:pt x="2229" y="349"/>
                  <a:pt x="2222" y="350"/>
                  <a:pt x="2218" y="354"/>
                </a:cubicBezTo>
                <a:cubicBezTo>
                  <a:pt x="2212" y="360"/>
                  <a:pt x="2174" y="362"/>
                  <a:pt x="2135" y="362"/>
                </a:cubicBezTo>
                <a:cubicBezTo>
                  <a:pt x="2096" y="362"/>
                  <a:pt x="2057" y="360"/>
                  <a:pt x="2047" y="360"/>
                </a:cubicBezTo>
                <a:cubicBezTo>
                  <a:pt x="2034" y="360"/>
                  <a:pt x="1948" y="314"/>
                  <a:pt x="1948" y="314"/>
                </a:cubicBezTo>
                <a:cubicBezTo>
                  <a:pt x="1948" y="314"/>
                  <a:pt x="1942" y="317"/>
                  <a:pt x="1927" y="317"/>
                </a:cubicBezTo>
                <a:cubicBezTo>
                  <a:pt x="1919" y="317"/>
                  <a:pt x="1909" y="316"/>
                  <a:pt x="1896" y="314"/>
                </a:cubicBezTo>
                <a:lnTo>
                  <a:pt x="1804" y="314"/>
                </a:lnTo>
                <a:cubicBezTo>
                  <a:pt x="1804" y="314"/>
                  <a:pt x="1784" y="307"/>
                  <a:pt x="1764" y="288"/>
                </a:cubicBezTo>
                <a:cubicBezTo>
                  <a:pt x="1745" y="269"/>
                  <a:pt x="1709" y="221"/>
                  <a:pt x="1678" y="221"/>
                </a:cubicBezTo>
                <a:cubicBezTo>
                  <a:pt x="1676" y="221"/>
                  <a:pt x="1674" y="222"/>
                  <a:pt x="1672" y="222"/>
                </a:cubicBezTo>
                <a:cubicBezTo>
                  <a:pt x="1646" y="229"/>
                  <a:pt x="1606" y="222"/>
                  <a:pt x="1593" y="268"/>
                </a:cubicBezTo>
                <a:cubicBezTo>
                  <a:pt x="1586" y="307"/>
                  <a:pt x="1573" y="321"/>
                  <a:pt x="1593" y="354"/>
                </a:cubicBezTo>
                <a:cubicBezTo>
                  <a:pt x="1603" y="360"/>
                  <a:pt x="1606" y="362"/>
                  <a:pt x="1607" y="362"/>
                </a:cubicBezTo>
                <a:cubicBezTo>
                  <a:pt x="1608" y="362"/>
                  <a:pt x="1606" y="360"/>
                  <a:pt x="1606" y="360"/>
                </a:cubicBezTo>
                <a:lnTo>
                  <a:pt x="1606" y="360"/>
                </a:lnTo>
                <a:cubicBezTo>
                  <a:pt x="1606" y="360"/>
                  <a:pt x="1613" y="367"/>
                  <a:pt x="1619" y="380"/>
                </a:cubicBezTo>
                <a:cubicBezTo>
                  <a:pt x="1646" y="419"/>
                  <a:pt x="1659" y="433"/>
                  <a:pt x="1646" y="452"/>
                </a:cubicBezTo>
                <a:cubicBezTo>
                  <a:pt x="1639" y="472"/>
                  <a:pt x="1613" y="479"/>
                  <a:pt x="1606" y="498"/>
                </a:cubicBezTo>
                <a:cubicBezTo>
                  <a:pt x="1606" y="518"/>
                  <a:pt x="1626" y="577"/>
                  <a:pt x="1632" y="584"/>
                </a:cubicBezTo>
                <a:cubicBezTo>
                  <a:pt x="1639" y="590"/>
                  <a:pt x="1659" y="610"/>
                  <a:pt x="1639" y="630"/>
                </a:cubicBezTo>
                <a:cubicBezTo>
                  <a:pt x="1626" y="650"/>
                  <a:pt x="1593" y="656"/>
                  <a:pt x="1580" y="676"/>
                </a:cubicBezTo>
                <a:cubicBezTo>
                  <a:pt x="1573" y="696"/>
                  <a:pt x="1534" y="735"/>
                  <a:pt x="1514" y="735"/>
                </a:cubicBezTo>
                <a:cubicBezTo>
                  <a:pt x="1501" y="735"/>
                  <a:pt x="1448" y="722"/>
                  <a:pt x="1442" y="696"/>
                </a:cubicBezTo>
                <a:cubicBezTo>
                  <a:pt x="1435" y="663"/>
                  <a:pt x="1448" y="584"/>
                  <a:pt x="1422" y="571"/>
                </a:cubicBezTo>
                <a:cubicBezTo>
                  <a:pt x="1401" y="560"/>
                  <a:pt x="1388" y="532"/>
                  <a:pt x="1367" y="532"/>
                </a:cubicBezTo>
                <a:cubicBezTo>
                  <a:pt x="1361" y="532"/>
                  <a:pt x="1356" y="534"/>
                  <a:pt x="1349" y="538"/>
                </a:cubicBezTo>
                <a:cubicBezTo>
                  <a:pt x="1310" y="564"/>
                  <a:pt x="1297" y="597"/>
                  <a:pt x="1277" y="597"/>
                </a:cubicBezTo>
                <a:cubicBezTo>
                  <a:pt x="1275" y="597"/>
                  <a:pt x="1274" y="598"/>
                  <a:pt x="1272" y="598"/>
                </a:cubicBezTo>
                <a:cubicBezTo>
                  <a:pt x="1243" y="598"/>
                  <a:pt x="1184" y="551"/>
                  <a:pt x="1172" y="551"/>
                </a:cubicBezTo>
                <a:cubicBezTo>
                  <a:pt x="1159" y="551"/>
                  <a:pt x="1066" y="584"/>
                  <a:pt x="1066" y="584"/>
                </a:cubicBezTo>
                <a:cubicBezTo>
                  <a:pt x="1066" y="584"/>
                  <a:pt x="1055" y="590"/>
                  <a:pt x="1041" y="590"/>
                </a:cubicBezTo>
                <a:cubicBezTo>
                  <a:pt x="1034" y="590"/>
                  <a:pt x="1027" y="588"/>
                  <a:pt x="1020" y="584"/>
                </a:cubicBezTo>
                <a:cubicBezTo>
                  <a:pt x="1007" y="571"/>
                  <a:pt x="974" y="485"/>
                  <a:pt x="968" y="479"/>
                </a:cubicBezTo>
                <a:cubicBezTo>
                  <a:pt x="955" y="472"/>
                  <a:pt x="948" y="393"/>
                  <a:pt x="948" y="373"/>
                </a:cubicBezTo>
                <a:cubicBezTo>
                  <a:pt x="948" y="354"/>
                  <a:pt x="935" y="360"/>
                  <a:pt x="974" y="314"/>
                </a:cubicBezTo>
                <a:cubicBezTo>
                  <a:pt x="1014" y="261"/>
                  <a:pt x="994" y="229"/>
                  <a:pt x="1020" y="222"/>
                </a:cubicBezTo>
                <a:cubicBezTo>
                  <a:pt x="1047" y="209"/>
                  <a:pt x="1126" y="215"/>
                  <a:pt x="1126" y="196"/>
                </a:cubicBezTo>
                <a:cubicBezTo>
                  <a:pt x="1126" y="169"/>
                  <a:pt x="1145" y="103"/>
                  <a:pt x="1145" y="97"/>
                </a:cubicBezTo>
                <a:cubicBezTo>
                  <a:pt x="1145" y="85"/>
                  <a:pt x="1197" y="1"/>
                  <a:pt x="1149"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82;p19">
            <a:extLst>
              <a:ext uri="{FF2B5EF4-FFF2-40B4-BE49-F238E27FC236}">
                <a16:creationId xmlns:a16="http://schemas.microsoft.com/office/drawing/2014/main" id="{585F4707-00F0-BDCB-B90C-C40739BB06D0}"/>
              </a:ext>
            </a:extLst>
          </p:cNvPr>
          <p:cNvSpPr/>
          <p:nvPr/>
        </p:nvSpPr>
        <p:spPr>
          <a:xfrm>
            <a:off x="5798516" y="1950934"/>
            <a:ext cx="283880" cy="172445"/>
          </a:xfrm>
          <a:custGeom>
            <a:avLst/>
            <a:gdLst/>
            <a:ahLst/>
            <a:cxnLst/>
            <a:rect l="l" t="t" r="r" b="b"/>
            <a:pathLst>
              <a:path w="2601" h="1580" extrusionOk="0">
                <a:moveTo>
                  <a:pt x="1021" y="0"/>
                </a:moveTo>
                <a:cubicBezTo>
                  <a:pt x="1021" y="0"/>
                  <a:pt x="882" y="27"/>
                  <a:pt x="817" y="33"/>
                </a:cubicBezTo>
                <a:cubicBezTo>
                  <a:pt x="780" y="33"/>
                  <a:pt x="759" y="27"/>
                  <a:pt x="743" y="27"/>
                </a:cubicBezTo>
                <a:cubicBezTo>
                  <a:pt x="728" y="27"/>
                  <a:pt x="718" y="33"/>
                  <a:pt x="705" y="60"/>
                </a:cubicBezTo>
                <a:cubicBezTo>
                  <a:pt x="678" y="106"/>
                  <a:pt x="645" y="191"/>
                  <a:pt x="632" y="244"/>
                </a:cubicBezTo>
                <a:cubicBezTo>
                  <a:pt x="619" y="303"/>
                  <a:pt x="586" y="329"/>
                  <a:pt x="520" y="435"/>
                </a:cubicBezTo>
                <a:cubicBezTo>
                  <a:pt x="461" y="533"/>
                  <a:pt x="435" y="606"/>
                  <a:pt x="402" y="665"/>
                </a:cubicBezTo>
                <a:cubicBezTo>
                  <a:pt x="362" y="724"/>
                  <a:pt x="369" y="764"/>
                  <a:pt x="303" y="803"/>
                </a:cubicBezTo>
                <a:cubicBezTo>
                  <a:pt x="237" y="849"/>
                  <a:pt x="244" y="836"/>
                  <a:pt x="139" y="915"/>
                </a:cubicBezTo>
                <a:cubicBezTo>
                  <a:pt x="33" y="988"/>
                  <a:pt x="1" y="1047"/>
                  <a:pt x="7" y="1086"/>
                </a:cubicBezTo>
                <a:cubicBezTo>
                  <a:pt x="14" y="1086"/>
                  <a:pt x="27" y="1086"/>
                  <a:pt x="47" y="1080"/>
                </a:cubicBezTo>
                <a:cubicBezTo>
                  <a:pt x="53" y="1077"/>
                  <a:pt x="59" y="1077"/>
                  <a:pt x="64" y="1077"/>
                </a:cubicBezTo>
                <a:cubicBezTo>
                  <a:pt x="90" y="1077"/>
                  <a:pt x="99" y="1099"/>
                  <a:pt x="99" y="1099"/>
                </a:cubicBezTo>
                <a:cubicBezTo>
                  <a:pt x="99" y="1099"/>
                  <a:pt x="205" y="1198"/>
                  <a:pt x="211" y="1205"/>
                </a:cubicBezTo>
                <a:cubicBezTo>
                  <a:pt x="218" y="1218"/>
                  <a:pt x="323" y="1238"/>
                  <a:pt x="336" y="1238"/>
                </a:cubicBezTo>
                <a:cubicBezTo>
                  <a:pt x="356" y="1238"/>
                  <a:pt x="415" y="1211"/>
                  <a:pt x="488" y="1165"/>
                </a:cubicBezTo>
                <a:cubicBezTo>
                  <a:pt x="553" y="1119"/>
                  <a:pt x="520" y="1132"/>
                  <a:pt x="547" y="1086"/>
                </a:cubicBezTo>
                <a:cubicBezTo>
                  <a:pt x="580" y="1040"/>
                  <a:pt x="593" y="1020"/>
                  <a:pt x="626" y="1001"/>
                </a:cubicBezTo>
                <a:cubicBezTo>
                  <a:pt x="659" y="988"/>
                  <a:pt x="718" y="988"/>
                  <a:pt x="751" y="968"/>
                </a:cubicBezTo>
                <a:cubicBezTo>
                  <a:pt x="784" y="948"/>
                  <a:pt x="810" y="948"/>
                  <a:pt x="836" y="909"/>
                </a:cubicBezTo>
                <a:cubicBezTo>
                  <a:pt x="863" y="876"/>
                  <a:pt x="935" y="869"/>
                  <a:pt x="1021" y="843"/>
                </a:cubicBezTo>
                <a:cubicBezTo>
                  <a:pt x="1029" y="840"/>
                  <a:pt x="1036" y="839"/>
                  <a:pt x="1042" y="839"/>
                </a:cubicBezTo>
                <a:cubicBezTo>
                  <a:pt x="1087" y="839"/>
                  <a:pt x="1040" y="923"/>
                  <a:pt x="1040" y="935"/>
                </a:cubicBezTo>
                <a:cubicBezTo>
                  <a:pt x="1040" y="941"/>
                  <a:pt x="1021" y="1007"/>
                  <a:pt x="1021" y="1034"/>
                </a:cubicBezTo>
                <a:cubicBezTo>
                  <a:pt x="1021" y="1053"/>
                  <a:pt x="942" y="1047"/>
                  <a:pt x="915" y="1060"/>
                </a:cubicBezTo>
                <a:cubicBezTo>
                  <a:pt x="882" y="1067"/>
                  <a:pt x="902" y="1099"/>
                  <a:pt x="869" y="1152"/>
                </a:cubicBezTo>
                <a:cubicBezTo>
                  <a:pt x="830" y="1198"/>
                  <a:pt x="836" y="1192"/>
                  <a:pt x="836" y="1211"/>
                </a:cubicBezTo>
                <a:cubicBezTo>
                  <a:pt x="836" y="1231"/>
                  <a:pt x="843" y="1310"/>
                  <a:pt x="856" y="1317"/>
                </a:cubicBezTo>
                <a:cubicBezTo>
                  <a:pt x="869" y="1323"/>
                  <a:pt x="896" y="1409"/>
                  <a:pt x="915" y="1422"/>
                </a:cubicBezTo>
                <a:cubicBezTo>
                  <a:pt x="922" y="1426"/>
                  <a:pt x="929" y="1428"/>
                  <a:pt x="936" y="1428"/>
                </a:cubicBezTo>
                <a:cubicBezTo>
                  <a:pt x="950" y="1428"/>
                  <a:pt x="961" y="1422"/>
                  <a:pt x="961" y="1422"/>
                </a:cubicBezTo>
                <a:cubicBezTo>
                  <a:pt x="961" y="1422"/>
                  <a:pt x="1054" y="1389"/>
                  <a:pt x="1067" y="1389"/>
                </a:cubicBezTo>
                <a:cubicBezTo>
                  <a:pt x="1079" y="1389"/>
                  <a:pt x="1132" y="1436"/>
                  <a:pt x="1160" y="1436"/>
                </a:cubicBezTo>
                <a:cubicBezTo>
                  <a:pt x="1162" y="1436"/>
                  <a:pt x="1164" y="1435"/>
                  <a:pt x="1165" y="1435"/>
                </a:cubicBezTo>
                <a:cubicBezTo>
                  <a:pt x="1192" y="1435"/>
                  <a:pt x="1205" y="1402"/>
                  <a:pt x="1238" y="1376"/>
                </a:cubicBezTo>
                <a:cubicBezTo>
                  <a:pt x="1245" y="1372"/>
                  <a:pt x="1252" y="1370"/>
                  <a:pt x="1258" y="1370"/>
                </a:cubicBezTo>
                <a:cubicBezTo>
                  <a:pt x="1283" y="1370"/>
                  <a:pt x="1296" y="1398"/>
                  <a:pt x="1317" y="1409"/>
                </a:cubicBezTo>
                <a:cubicBezTo>
                  <a:pt x="1343" y="1422"/>
                  <a:pt x="1330" y="1501"/>
                  <a:pt x="1337" y="1534"/>
                </a:cubicBezTo>
                <a:cubicBezTo>
                  <a:pt x="1343" y="1560"/>
                  <a:pt x="1389" y="1580"/>
                  <a:pt x="1409" y="1580"/>
                </a:cubicBezTo>
                <a:cubicBezTo>
                  <a:pt x="1429" y="1580"/>
                  <a:pt x="1462" y="1534"/>
                  <a:pt x="1475" y="1514"/>
                </a:cubicBezTo>
                <a:cubicBezTo>
                  <a:pt x="1488" y="1494"/>
                  <a:pt x="1521" y="1488"/>
                  <a:pt x="1534" y="1468"/>
                </a:cubicBezTo>
                <a:cubicBezTo>
                  <a:pt x="1547" y="1448"/>
                  <a:pt x="1534" y="1428"/>
                  <a:pt x="1527" y="1422"/>
                </a:cubicBezTo>
                <a:cubicBezTo>
                  <a:pt x="1514" y="1415"/>
                  <a:pt x="1494" y="1356"/>
                  <a:pt x="1501" y="1336"/>
                </a:cubicBezTo>
                <a:cubicBezTo>
                  <a:pt x="1501" y="1317"/>
                  <a:pt x="1527" y="1310"/>
                  <a:pt x="1541" y="1290"/>
                </a:cubicBezTo>
                <a:cubicBezTo>
                  <a:pt x="1547" y="1271"/>
                  <a:pt x="1541" y="1257"/>
                  <a:pt x="1514" y="1218"/>
                </a:cubicBezTo>
                <a:cubicBezTo>
                  <a:pt x="1501" y="1205"/>
                  <a:pt x="1501" y="1198"/>
                  <a:pt x="1501" y="1198"/>
                </a:cubicBezTo>
                <a:cubicBezTo>
                  <a:pt x="1501" y="1198"/>
                  <a:pt x="1501" y="1200"/>
                  <a:pt x="1499" y="1200"/>
                </a:cubicBezTo>
                <a:cubicBezTo>
                  <a:pt x="1498" y="1200"/>
                  <a:pt x="1494" y="1198"/>
                  <a:pt x="1488" y="1192"/>
                </a:cubicBezTo>
                <a:cubicBezTo>
                  <a:pt x="1462" y="1165"/>
                  <a:pt x="1481" y="1145"/>
                  <a:pt x="1488" y="1106"/>
                </a:cubicBezTo>
                <a:cubicBezTo>
                  <a:pt x="1494" y="1060"/>
                  <a:pt x="1541" y="1067"/>
                  <a:pt x="1567" y="1060"/>
                </a:cubicBezTo>
                <a:cubicBezTo>
                  <a:pt x="1568" y="1060"/>
                  <a:pt x="1570" y="1059"/>
                  <a:pt x="1572" y="1059"/>
                </a:cubicBezTo>
                <a:cubicBezTo>
                  <a:pt x="1598" y="1059"/>
                  <a:pt x="1634" y="1107"/>
                  <a:pt x="1652" y="1126"/>
                </a:cubicBezTo>
                <a:cubicBezTo>
                  <a:pt x="1679" y="1145"/>
                  <a:pt x="1699" y="1159"/>
                  <a:pt x="1699" y="1159"/>
                </a:cubicBezTo>
                <a:cubicBezTo>
                  <a:pt x="1699" y="1159"/>
                  <a:pt x="1722" y="1156"/>
                  <a:pt x="1749" y="1156"/>
                </a:cubicBezTo>
                <a:cubicBezTo>
                  <a:pt x="1763" y="1156"/>
                  <a:pt x="1777" y="1156"/>
                  <a:pt x="1791" y="1159"/>
                </a:cubicBezTo>
                <a:cubicBezTo>
                  <a:pt x="1804" y="1161"/>
                  <a:pt x="1813" y="1162"/>
                  <a:pt x="1820" y="1162"/>
                </a:cubicBezTo>
                <a:cubicBezTo>
                  <a:pt x="1834" y="1162"/>
                  <a:pt x="1837" y="1159"/>
                  <a:pt x="1837" y="1159"/>
                </a:cubicBezTo>
                <a:cubicBezTo>
                  <a:pt x="1837" y="1159"/>
                  <a:pt x="1929" y="1205"/>
                  <a:pt x="1942" y="1205"/>
                </a:cubicBezTo>
                <a:cubicBezTo>
                  <a:pt x="1955" y="1205"/>
                  <a:pt x="2100" y="1205"/>
                  <a:pt x="2107" y="1192"/>
                </a:cubicBezTo>
                <a:cubicBezTo>
                  <a:pt x="2110" y="1188"/>
                  <a:pt x="2117" y="1187"/>
                  <a:pt x="2126" y="1187"/>
                </a:cubicBezTo>
                <a:cubicBezTo>
                  <a:pt x="2146" y="1187"/>
                  <a:pt x="2174" y="1193"/>
                  <a:pt x="2190" y="1193"/>
                </a:cubicBezTo>
                <a:cubicBezTo>
                  <a:pt x="2194" y="1193"/>
                  <a:pt x="2197" y="1193"/>
                  <a:pt x="2199" y="1192"/>
                </a:cubicBezTo>
                <a:cubicBezTo>
                  <a:pt x="2199" y="1191"/>
                  <a:pt x="2199" y="1191"/>
                  <a:pt x="2200" y="1191"/>
                </a:cubicBezTo>
                <a:cubicBezTo>
                  <a:pt x="2212" y="1191"/>
                  <a:pt x="2304" y="1271"/>
                  <a:pt x="2304" y="1271"/>
                </a:cubicBezTo>
                <a:cubicBezTo>
                  <a:pt x="2304" y="1271"/>
                  <a:pt x="2383" y="1264"/>
                  <a:pt x="2462" y="1257"/>
                </a:cubicBezTo>
                <a:cubicBezTo>
                  <a:pt x="2501" y="1257"/>
                  <a:pt x="2561" y="1244"/>
                  <a:pt x="2600" y="1224"/>
                </a:cubicBezTo>
                <a:cubicBezTo>
                  <a:pt x="2561" y="1067"/>
                  <a:pt x="2508" y="902"/>
                  <a:pt x="2488" y="836"/>
                </a:cubicBezTo>
                <a:cubicBezTo>
                  <a:pt x="2449" y="724"/>
                  <a:pt x="2376" y="448"/>
                  <a:pt x="2343" y="395"/>
                </a:cubicBezTo>
                <a:cubicBezTo>
                  <a:pt x="2304" y="336"/>
                  <a:pt x="2179" y="158"/>
                  <a:pt x="2120" y="152"/>
                </a:cubicBezTo>
                <a:cubicBezTo>
                  <a:pt x="2077" y="142"/>
                  <a:pt x="1977" y="122"/>
                  <a:pt x="1884" y="122"/>
                </a:cubicBezTo>
                <a:cubicBezTo>
                  <a:pt x="1849" y="122"/>
                  <a:pt x="1814" y="125"/>
                  <a:pt x="1784" y="132"/>
                </a:cubicBezTo>
                <a:cubicBezTo>
                  <a:pt x="1705" y="146"/>
                  <a:pt x="1669" y="160"/>
                  <a:pt x="1610" y="160"/>
                </a:cubicBezTo>
                <a:cubicBezTo>
                  <a:pt x="1586" y="160"/>
                  <a:pt x="1557" y="157"/>
                  <a:pt x="1521" y="152"/>
                </a:cubicBezTo>
                <a:cubicBezTo>
                  <a:pt x="1389" y="139"/>
                  <a:pt x="1310" y="152"/>
                  <a:pt x="1271" y="112"/>
                </a:cubicBezTo>
                <a:cubicBezTo>
                  <a:pt x="1225" y="66"/>
                  <a:pt x="1133" y="60"/>
                  <a:pt x="1093" y="40"/>
                </a:cubicBezTo>
                <a:cubicBezTo>
                  <a:pt x="1073" y="33"/>
                  <a:pt x="1047" y="20"/>
                  <a:pt x="1021"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83;p19">
            <a:extLst>
              <a:ext uri="{FF2B5EF4-FFF2-40B4-BE49-F238E27FC236}">
                <a16:creationId xmlns:a16="http://schemas.microsoft.com/office/drawing/2014/main" id="{2A9BE0C3-A559-E152-0FBE-D83AFAC8EDB0}"/>
              </a:ext>
            </a:extLst>
          </p:cNvPr>
          <p:cNvSpPr/>
          <p:nvPr/>
        </p:nvSpPr>
        <p:spPr>
          <a:xfrm>
            <a:off x="5824382" y="2326602"/>
            <a:ext cx="146688" cy="163823"/>
          </a:xfrm>
          <a:custGeom>
            <a:avLst/>
            <a:gdLst/>
            <a:ahLst/>
            <a:cxnLst/>
            <a:rect l="l" t="t" r="r" b="b"/>
            <a:pathLst>
              <a:path w="1344" h="1501" extrusionOk="0">
                <a:moveTo>
                  <a:pt x="132" y="0"/>
                </a:moveTo>
                <a:lnTo>
                  <a:pt x="132" y="0"/>
                </a:lnTo>
                <a:cubicBezTo>
                  <a:pt x="139" y="40"/>
                  <a:pt x="158" y="106"/>
                  <a:pt x="158" y="145"/>
                </a:cubicBezTo>
                <a:cubicBezTo>
                  <a:pt x="158" y="185"/>
                  <a:pt x="178" y="270"/>
                  <a:pt x="211" y="290"/>
                </a:cubicBezTo>
                <a:cubicBezTo>
                  <a:pt x="224" y="303"/>
                  <a:pt x="264" y="343"/>
                  <a:pt x="290" y="382"/>
                </a:cubicBezTo>
                <a:cubicBezTo>
                  <a:pt x="310" y="408"/>
                  <a:pt x="323" y="428"/>
                  <a:pt x="336" y="435"/>
                </a:cubicBezTo>
                <a:cubicBezTo>
                  <a:pt x="356" y="461"/>
                  <a:pt x="369" y="487"/>
                  <a:pt x="369" y="514"/>
                </a:cubicBezTo>
                <a:cubicBezTo>
                  <a:pt x="369" y="540"/>
                  <a:pt x="316" y="639"/>
                  <a:pt x="316" y="639"/>
                </a:cubicBezTo>
                <a:cubicBezTo>
                  <a:pt x="316" y="639"/>
                  <a:pt x="315" y="638"/>
                  <a:pt x="313" y="638"/>
                </a:cubicBezTo>
                <a:cubicBezTo>
                  <a:pt x="309" y="638"/>
                  <a:pt x="302" y="645"/>
                  <a:pt x="316" y="698"/>
                </a:cubicBezTo>
                <a:cubicBezTo>
                  <a:pt x="336" y="770"/>
                  <a:pt x="349" y="784"/>
                  <a:pt x="349" y="823"/>
                </a:cubicBezTo>
                <a:cubicBezTo>
                  <a:pt x="343" y="858"/>
                  <a:pt x="274" y="883"/>
                  <a:pt x="250" y="883"/>
                </a:cubicBezTo>
                <a:cubicBezTo>
                  <a:pt x="247" y="883"/>
                  <a:pt x="245" y="883"/>
                  <a:pt x="244" y="882"/>
                </a:cubicBezTo>
                <a:cubicBezTo>
                  <a:pt x="231" y="882"/>
                  <a:pt x="172" y="843"/>
                  <a:pt x="172" y="843"/>
                </a:cubicBezTo>
                <a:cubicBezTo>
                  <a:pt x="172" y="843"/>
                  <a:pt x="174" y="837"/>
                  <a:pt x="161" y="837"/>
                </a:cubicBezTo>
                <a:cubicBezTo>
                  <a:pt x="154" y="837"/>
                  <a:pt x="143" y="838"/>
                  <a:pt x="125" y="843"/>
                </a:cubicBezTo>
                <a:cubicBezTo>
                  <a:pt x="112" y="848"/>
                  <a:pt x="98" y="849"/>
                  <a:pt x="84" y="849"/>
                </a:cubicBezTo>
                <a:cubicBezTo>
                  <a:pt x="70" y="849"/>
                  <a:pt x="56" y="848"/>
                  <a:pt x="43" y="848"/>
                </a:cubicBezTo>
                <a:cubicBezTo>
                  <a:pt x="19" y="848"/>
                  <a:pt x="0" y="853"/>
                  <a:pt x="0" y="882"/>
                </a:cubicBezTo>
                <a:cubicBezTo>
                  <a:pt x="0" y="948"/>
                  <a:pt x="27" y="1001"/>
                  <a:pt x="47" y="1047"/>
                </a:cubicBezTo>
                <a:cubicBezTo>
                  <a:pt x="73" y="1093"/>
                  <a:pt x="86" y="1093"/>
                  <a:pt x="112" y="1139"/>
                </a:cubicBezTo>
                <a:cubicBezTo>
                  <a:pt x="132" y="1192"/>
                  <a:pt x="139" y="1218"/>
                  <a:pt x="152" y="1264"/>
                </a:cubicBezTo>
                <a:cubicBezTo>
                  <a:pt x="165" y="1310"/>
                  <a:pt x="145" y="1277"/>
                  <a:pt x="191" y="1356"/>
                </a:cubicBezTo>
                <a:cubicBezTo>
                  <a:pt x="237" y="1435"/>
                  <a:pt x="316" y="1488"/>
                  <a:pt x="316" y="1488"/>
                </a:cubicBezTo>
                <a:cubicBezTo>
                  <a:pt x="316" y="1488"/>
                  <a:pt x="387" y="1479"/>
                  <a:pt x="437" y="1479"/>
                </a:cubicBezTo>
                <a:cubicBezTo>
                  <a:pt x="463" y="1479"/>
                  <a:pt x="483" y="1481"/>
                  <a:pt x="487" y="1488"/>
                </a:cubicBezTo>
                <a:cubicBezTo>
                  <a:pt x="492" y="1491"/>
                  <a:pt x="498" y="1492"/>
                  <a:pt x="505" y="1492"/>
                </a:cubicBezTo>
                <a:cubicBezTo>
                  <a:pt x="526" y="1492"/>
                  <a:pt x="557" y="1484"/>
                  <a:pt x="585" y="1484"/>
                </a:cubicBezTo>
                <a:cubicBezTo>
                  <a:pt x="595" y="1484"/>
                  <a:pt x="604" y="1485"/>
                  <a:pt x="613" y="1488"/>
                </a:cubicBezTo>
                <a:cubicBezTo>
                  <a:pt x="619" y="1488"/>
                  <a:pt x="652" y="1494"/>
                  <a:pt x="685" y="1501"/>
                </a:cubicBezTo>
                <a:cubicBezTo>
                  <a:pt x="698" y="1481"/>
                  <a:pt x="705" y="1461"/>
                  <a:pt x="718" y="1448"/>
                </a:cubicBezTo>
                <a:cubicBezTo>
                  <a:pt x="718" y="1435"/>
                  <a:pt x="724" y="1429"/>
                  <a:pt x="731" y="1415"/>
                </a:cubicBezTo>
                <a:cubicBezTo>
                  <a:pt x="744" y="1402"/>
                  <a:pt x="751" y="1382"/>
                  <a:pt x="764" y="1363"/>
                </a:cubicBezTo>
                <a:cubicBezTo>
                  <a:pt x="784" y="1323"/>
                  <a:pt x="803" y="1284"/>
                  <a:pt x="817" y="1257"/>
                </a:cubicBezTo>
                <a:cubicBezTo>
                  <a:pt x="823" y="1251"/>
                  <a:pt x="823" y="1244"/>
                  <a:pt x="823" y="1244"/>
                </a:cubicBezTo>
                <a:cubicBezTo>
                  <a:pt x="823" y="1238"/>
                  <a:pt x="830" y="1238"/>
                  <a:pt x="830" y="1238"/>
                </a:cubicBezTo>
                <a:cubicBezTo>
                  <a:pt x="830" y="1231"/>
                  <a:pt x="836" y="1225"/>
                  <a:pt x="836" y="1218"/>
                </a:cubicBezTo>
                <a:cubicBezTo>
                  <a:pt x="843" y="1205"/>
                  <a:pt x="849" y="1192"/>
                  <a:pt x="856" y="1185"/>
                </a:cubicBezTo>
                <a:cubicBezTo>
                  <a:pt x="869" y="1152"/>
                  <a:pt x="915" y="1073"/>
                  <a:pt x="955" y="1020"/>
                </a:cubicBezTo>
                <a:cubicBezTo>
                  <a:pt x="974" y="988"/>
                  <a:pt x="994" y="968"/>
                  <a:pt x="1001" y="961"/>
                </a:cubicBezTo>
                <a:cubicBezTo>
                  <a:pt x="1014" y="948"/>
                  <a:pt x="1047" y="922"/>
                  <a:pt x="1080" y="895"/>
                </a:cubicBezTo>
                <a:cubicBezTo>
                  <a:pt x="1126" y="849"/>
                  <a:pt x="1179" y="803"/>
                  <a:pt x="1205" y="797"/>
                </a:cubicBezTo>
                <a:cubicBezTo>
                  <a:pt x="1212" y="793"/>
                  <a:pt x="1218" y="792"/>
                  <a:pt x="1223" y="792"/>
                </a:cubicBezTo>
                <a:cubicBezTo>
                  <a:pt x="1236" y="792"/>
                  <a:pt x="1246" y="798"/>
                  <a:pt x="1260" y="798"/>
                </a:cubicBezTo>
                <a:cubicBezTo>
                  <a:pt x="1263" y="798"/>
                  <a:pt x="1267" y="798"/>
                  <a:pt x="1271" y="797"/>
                </a:cubicBezTo>
                <a:lnTo>
                  <a:pt x="1290" y="797"/>
                </a:lnTo>
                <a:cubicBezTo>
                  <a:pt x="1297" y="790"/>
                  <a:pt x="1304" y="790"/>
                  <a:pt x="1310" y="784"/>
                </a:cubicBezTo>
                <a:cubicBezTo>
                  <a:pt x="1310" y="777"/>
                  <a:pt x="1317" y="777"/>
                  <a:pt x="1323" y="770"/>
                </a:cubicBezTo>
                <a:cubicBezTo>
                  <a:pt x="1330" y="764"/>
                  <a:pt x="1336" y="757"/>
                  <a:pt x="1343" y="751"/>
                </a:cubicBezTo>
                <a:cubicBezTo>
                  <a:pt x="1304" y="711"/>
                  <a:pt x="1264" y="672"/>
                  <a:pt x="1257" y="652"/>
                </a:cubicBezTo>
                <a:cubicBezTo>
                  <a:pt x="1238" y="626"/>
                  <a:pt x="1159" y="553"/>
                  <a:pt x="1146" y="533"/>
                </a:cubicBezTo>
                <a:cubicBezTo>
                  <a:pt x="1132" y="507"/>
                  <a:pt x="981" y="422"/>
                  <a:pt x="948" y="395"/>
                </a:cubicBezTo>
                <a:cubicBezTo>
                  <a:pt x="915" y="376"/>
                  <a:pt x="744" y="303"/>
                  <a:pt x="678" y="244"/>
                </a:cubicBezTo>
                <a:cubicBezTo>
                  <a:pt x="665" y="224"/>
                  <a:pt x="639" y="211"/>
                  <a:pt x="613" y="198"/>
                </a:cubicBezTo>
                <a:cubicBezTo>
                  <a:pt x="599" y="191"/>
                  <a:pt x="593" y="185"/>
                  <a:pt x="580" y="178"/>
                </a:cubicBezTo>
                <a:cubicBezTo>
                  <a:pt x="560" y="171"/>
                  <a:pt x="540" y="165"/>
                  <a:pt x="520" y="152"/>
                </a:cubicBezTo>
                <a:cubicBezTo>
                  <a:pt x="494" y="145"/>
                  <a:pt x="468" y="132"/>
                  <a:pt x="441" y="119"/>
                </a:cubicBezTo>
                <a:cubicBezTo>
                  <a:pt x="428" y="112"/>
                  <a:pt x="415" y="106"/>
                  <a:pt x="402" y="99"/>
                </a:cubicBezTo>
                <a:cubicBezTo>
                  <a:pt x="402" y="93"/>
                  <a:pt x="402" y="93"/>
                  <a:pt x="395" y="93"/>
                </a:cubicBezTo>
                <a:cubicBezTo>
                  <a:pt x="382" y="86"/>
                  <a:pt x="369" y="79"/>
                  <a:pt x="362" y="66"/>
                </a:cubicBezTo>
                <a:cubicBezTo>
                  <a:pt x="303" y="27"/>
                  <a:pt x="204" y="7"/>
                  <a:pt x="132"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84;p19">
            <a:extLst>
              <a:ext uri="{FF2B5EF4-FFF2-40B4-BE49-F238E27FC236}">
                <a16:creationId xmlns:a16="http://schemas.microsoft.com/office/drawing/2014/main" id="{EBD17A6E-6464-636A-6622-CDB9CFB26E56}"/>
              </a:ext>
            </a:extLst>
          </p:cNvPr>
          <p:cNvSpPr/>
          <p:nvPr/>
        </p:nvSpPr>
        <p:spPr>
          <a:xfrm>
            <a:off x="5546398" y="3004703"/>
            <a:ext cx="176047" cy="269473"/>
          </a:xfrm>
          <a:custGeom>
            <a:avLst/>
            <a:gdLst/>
            <a:ahLst/>
            <a:cxnLst/>
            <a:rect l="l" t="t" r="r" b="b"/>
            <a:pathLst>
              <a:path w="1613" h="2469" extrusionOk="0">
                <a:moveTo>
                  <a:pt x="915" y="0"/>
                </a:moveTo>
                <a:cubicBezTo>
                  <a:pt x="915" y="0"/>
                  <a:pt x="817" y="99"/>
                  <a:pt x="810" y="125"/>
                </a:cubicBezTo>
                <a:cubicBezTo>
                  <a:pt x="805" y="147"/>
                  <a:pt x="822" y="160"/>
                  <a:pt x="794" y="160"/>
                </a:cubicBezTo>
                <a:cubicBezTo>
                  <a:pt x="788" y="160"/>
                  <a:pt x="781" y="159"/>
                  <a:pt x="770" y="158"/>
                </a:cubicBezTo>
                <a:cubicBezTo>
                  <a:pt x="744" y="155"/>
                  <a:pt x="729" y="152"/>
                  <a:pt x="715" y="152"/>
                </a:cubicBezTo>
                <a:cubicBezTo>
                  <a:pt x="701" y="152"/>
                  <a:pt x="688" y="155"/>
                  <a:pt x="665" y="165"/>
                </a:cubicBezTo>
                <a:cubicBezTo>
                  <a:pt x="613" y="178"/>
                  <a:pt x="507" y="198"/>
                  <a:pt x="507" y="250"/>
                </a:cubicBezTo>
                <a:cubicBezTo>
                  <a:pt x="507" y="309"/>
                  <a:pt x="507" y="395"/>
                  <a:pt x="540" y="415"/>
                </a:cubicBezTo>
                <a:cubicBezTo>
                  <a:pt x="580" y="435"/>
                  <a:pt x="606" y="474"/>
                  <a:pt x="613" y="514"/>
                </a:cubicBezTo>
                <a:cubicBezTo>
                  <a:pt x="619" y="560"/>
                  <a:pt x="665" y="579"/>
                  <a:pt x="619" y="639"/>
                </a:cubicBezTo>
                <a:cubicBezTo>
                  <a:pt x="573" y="691"/>
                  <a:pt x="408" y="671"/>
                  <a:pt x="461" y="704"/>
                </a:cubicBezTo>
                <a:cubicBezTo>
                  <a:pt x="514" y="737"/>
                  <a:pt x="652" y="810"/>
                  <a:pt x="659" y="856"/>
                </a:cubicBezTo>
                <a:cubicBezTo>
                  <a:pt x="665" y="908"/>
                  <a:pt x="738" y="941"/>
                  <a:pt x="665" y="1060"/>
                </a:cubicBezTo>
                <a:cubicBezTo>
                  <a:pt x="593" y="1172"/>
                  <a:pt x="527" y="1277"/>
                  <a:pt x="501" y="1323"/>
                </a:cubicBezTo>
                <a:cubicBezTo>
                  <a:pt x="468" y="1376"/>
                  <a:pt x="474" y="1494"/>
                  <a:pt x="448" y="1514"/>
                </a:cubicBezTo>
                <a:cubicBezTo>
                  <a:pt x="428" y="1534"/>
                  <a:pt x="349" y="1599"/>
                  <a:pt x="310" y="1645"/>
                </a:cubicBezTo>
                <a:cubicBezTo>
                  <a:pt x="264" y="1698"/>
                  <a:pt x="237" y="1672"/>
                  <a:pt x="165" y="1705"/>
                </a:cubicBezTo>
                <a:cubicBezTo>
                  <a:pt x="93" y="1731"/>
                  <a:pt x="0" y="1744"/>
                  <a:pt x="0" y="1790"/>
                </a:cubicBezTo>
                <a:cubicBezTo>
                  <a:pt x="0" y="1830"/>
                  <a:pt x="27" y="1968"/>
                  <a:pt x="40" y="2001"/>
                </a:cubicBezTo>
                <a:cubicBezTo>
                  <a:pt x="40" y="2007"/>
                  <a:pt x="40" y="2007"/>
                  <a:pt x="40" y="2007"/>
                </a:cubicBezTo>
                <a:cubicBezTo>
                  <a:pt x="53" y="2047"/>
                  <a:pt x="33" y="2113"/>
                  <a:pt x="53" y="2146"/>
                </a:cubicBezTo>
                <a:cubicBezTo>
                  <a:pt x="73" y="2172"/>
                  <a:pt x="106" y="2211"/>
                  <a:pt x="106" y="2284"/>
                </a:cubicBezTo>
                <a:cubicBezTo>
                  <a:pt x="106" y="2356"/>
                  <a:pt x="99" y="2363"/>
                  <a:pt x="158" y="2389"/>
                </a:cubicBezTo>
                <a:cubicBezTo>
                  <a:pt x="198" y="2409"/>
                  <a:pt x="336" y="2416"/>
                  <a:pt x="395" y="2422"/>
                </a:cubicBezTo>
                <a:lnTo>
                  <a:pt x="422" y="2422"/>
                </a:lnTo>
                <a:lnTo>
                  <a:pt x="586" y="2468"/>
                </a:lnTo>
                <a:lnTo>
                  <a:pt x="659" y="2468"/>
                </a:lnTo>
                <a:cubicBezTo>
                  <a:pt x="705" y="2350"/>
                  <a:pt x="803" y="2264"/>
                  <a:pt x="803" y="2264"/>
                </a:cubicBezTo>
                <a:cubicBezTo>
                  <a:pt x="803" y="2264"/>
                  <a:pt x="810" y="2238"/>
                  <a:pt x="823" y="2198"/>
                </a:cubicBezTo>
                <a:cubicBezTo>
                  <a:pt x="830" y="2172"/>
                  <a:pt x="836" y="2146"/>
                  <a:pt x="856" y="2119"/>
                </a:cubicBezTo>
                <a:cubicBezTo>
                  <a:pt x="889" y="2067"/>
                  <a:pt x="948" y="2060"/>
                  <a:pt x="1001" y="1975"/>
                </a:cubicBezTo>
                <a:cubicBezTo>
                  <a:pt x="1053" y="1896"/>
                  <a:pt x="1126" y="1718"/>
                  <a:pt x="1179" y="1632"/>
                </a:cubicBezTo>
                <a:cubicBezTo>
                  <a:pt x="1231" y="1547"/>
                  <a:pt x="1277" y="1435"/>
                  <a:pt x="1317" y="1395"/>
                </a:cubicBezTo>
                <a:cubicBezTo>
                  <a:pt x="1356" y="1349"/>
                  <a:pt x="1547" y="1257"/>
                  <a:pt x="1560" y="1224"/>
                </a:cubicBezTo>
                <a:cubicBezTo>
                  <a:pt x="1567" y="1198"/>
                  <a:pt x="1593" y="1007"/>
                  <a:pt x="1593" y="1007"/>
                </a:cubicBezTo>
                <a:cubicBezTo>
                  <a:pt x="1593" y="1007"/>
                  <a:pt x="1600" y="691"/>
                  <a:pt x="1593" y="625"/>
                </a:cubicBezTo>
                <a:cubicBezTo>
                  <a:pt x="1587" y="553"/>
                  <a:pt x="1560" y="441"/>
                  <a:pt x="1593" y="362"/>
                </a:cubicBezTo>
                <a:cubicBezTo>
                  <a:pt x="1600" y="349"/>
                  <a:pt x="1606" y="336"/>
                  <a:pt x="1613" y="323"/>
                </a:cubicBezTo>
                <a:lnTo>
                  <a:pt x="1573" y="303"/>
                </a:lnTo>
                <a:cubicBezTo>
                  <a:pt x="1573" y="303"/>
                  <a:pt x="1376" y="191"/>
                  <a:pt x="1350" y="152"/>
                </a:cubicBezTo>
                <a:cubicBezTo>
                  <a:pt x="1330" y="125"/>
                  <a:pt x="1225" y="79"/>
                  <a:pt x="1192" y="53"/>
                </a:cubicBezTo>
                <a:cubicBezTo>
                  <a:pt x="1179" y="46"/>
                  <a:pt x="1179" y="40"/>
                  <a:pt x="1172" y="33"/>
                </a:cubicBezTo>
                <a:lnTo>
                  <a:pt x="915" y="0"/>
                </a:ln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85;p19">
            <a:extLst>
              <a:ext uri="{FF2B5EF4-FFF2-40B4-BE49-F238E27FC236}">
                <a16:creationId xmlns:a16="http://schemas.microsoft.com/office/drawing/2014/main" id="{3392286E-42AE-B71F-4497-FAE5B42AEA6D}"/>
              </a:ext>
            </a:extLst>
          </p:cNvPr>
          <p:cNvSpPr/>
          <p:nvPr/>
        </p:nvSpPr>
        <p:spPr>
          <a:xfrm>
            <a:off x="4851055" y="1963813"/>
            <a:ext cx="395205" cy="680394"/>
          </a:xfrm>
          <a:custGeom>
            <a:avLst/>
            <a:gdLst/>
            <a:ahLst/>
            <a:cxnLst/>
            <a:rect l="l" t="t" r="r" b="b"/>
            <a:pathLst>
              <a:path w="3621" h="6234" extrusionOk="0">
                <a:moveTo>
                  <a:pt x="1758" y="1"/>
                </a:moveTo>
                <a:cubicBezTo>
                  <a:pt x="1699" y="67"/>
                  <a:pt x="1639" y="106"/>
                  <a:pt x="1613" y="139"/>
                </a:cubicBezTo>
                <a:cubicBezTo>
                  <a:pt x="1574" y="172"/>
                  <a:pt x="1422" y="231"/>
                  <a:pt x="1462" y="244"/>
                </a:cubicBezTo>
                <a:cubicBezTo>
                  <a:pt x="1508" y="257"/>
                  <a:pt x="1653" y="271"/>
                  <a:pt x="1679" y="277"/>
                </a:cubicBezTo>
                <a:cubicBezTo>
                  <a:pt x="1705" y="284"/>
                  <a:pt x="1797" y="383"/>
                  <a:pt x="1811" y="389"/>
                </a:cubicBezTo>
                <a:cubicBezTo>
                  <a:pt x="1830" y="402"/>
                  <a:pt x="1890" y="501"/>
                  <a:pt x="1876" y="540"/>
                </a:cubicBezTo>
                <a:cubicBezTo>
                  <a:pt x="1870" y="573"/>
                  <a:pt x="1811" y="633"/>
                  <a:pt x="1791" y="652"/>
                </a:cubicBezTo>
                <a:cubicBezTo>
                  <a:pt x="1764" y="679"/>
                  <a:pt x="1764" y="718"/>
                  <a:pt x="1764" y="764"/>
                </a:cubicBezTo>
                <a:cubicBezTo>
                  <a:pt x="1764" y="804"/>
                  <a:pt x="1778" y="837"/>
                  <a:pt x="1705" y="922"/>
                </a:cubicBezTo>
                <a:cubicBezTo>
                  <a:pt x="1639" y="1008"/>
                  <a:pt x="1501" y="1192"/>
                  <a:pt x="1455" y="1218"/>
                </a:cubicBezTo>
                <a:cubicBezTo>
                  <a:pt x="1416" y="1251"/>
                  <a:pt x="1310" y="1238"/>
                  <a:pt x="1271" y="1284"/>
                </a:cubicBezTo>
                <a:cubicBezTo>
                  <a:pt x="1225" y="1324"/>
                  <a:pt x="1152" y="1357"/>
                  <a:pt x="1133" y="1416"/>
                </a:cubicBezTo>
                <a:cubicBezTo>
                  <a:pt x="1106" y="1475"/>
                  <a:pt x="1073" y="1416"/>
                  <a:pt x="1060" y="1541"/>
                </a:cubicBezTo>
                <a:cubicBezTo>
                  <a:pt x="1047" y="1659"/>
                  <a:pt x="975" y="1751"/>
                  <a:pt x="968" y="1784"/>
                </a:cubicBezTo>
                <a:cubicBezTo>
                  <a:pt x="962" y="1811"/>
                  <a:pt x="988" y="1890"/>
                  <a:pt x="1008" y="1929"/>
                </a:cubicBezTo>
                <a:cubicBezTo>
                  <a:pt x="1027" y="1975"/>
                  <a:pt x="1139" y="2061"/>
                  <a:pt x="1152" y="2127"/>
                </a:cubicBezTo>
                <a:cubicBezTo>
                  <a:pt x="1166" y="2192"/>
                  <a:pt x="1120" y="2462"/>
                  <a:pt x="1054" y="2548"/>
                </a:cubicBezTo>
                <a:cubicBezTo>
                  <a:pt x="988" y="2633"/>
                  <a:pt x="915" y="2673"/>
                  <a:pt x="876" y="2732"/>
                </a:cubicBezTo>
                <a:cubicBezTo>
                  <a:pt x="843" y="2798"/>
                  <a:pt x="830" y="2857"/>
                  <a:pt x="777" y="2890"/>
                </a:cubicBezTo>
                <a:cubicBezTo>
                  <a:pt x="718" y="2916"/>
                  <a:pt x="652" y="2903"/>
                  <a:pt x="606" y="3022"/>
                </a:cubicBezTo>
                <a:cubicBezTo>
                  <a:pt x="554" y="3147"/>
                  <a:pt x="468" y="3298"/>
                  <a:pt x="455" y="3324"/>
                </a:cubicBezTo>
                <a:cubicBezTo>
                  <a:pt x="448" y="3351"/>
                  <a:pt x="382" y="3509"/>
                  <a:pt x="356" y="3568"/>
                </a:cubicBezTo>
                <a:cubicBezTo>
                  <a:pt x="356" y="3568"/>
                  <a:pt x="356" y="3568"/>
                  <a:pt x="356" y="3574"/>
                </a:cubicBezTo>
                <a:cubicBezTo>
                  <a:pt x="349" y="3574"/>
                  <a:pt x="349" y="3581"/>
                  <a:pt x="349" y="3581"/>
                </a:cubicBezTo>
                <a:cubicBezTo>
                  <a:pt x="349" y="3581"/>
                  <a:pt x="349" y="3588"/>
                  <a:pt x="349" y="3588"/>
                </a:cubicBezTo>
                <a:cubicBezTo>
                  <a:pt x="303" y="3706"/>
                  <a:pt x="185" y="4009"/>
                  <a:pt x="145" y="4160"/>
                </a:cubicBezTo>
                <a:cubicBezTo>
                  <a:pt x="99" y="4338"/>
                  <a:pt x="119" y="4456"/>
                  <a:pt x="93" y="4555"/>
                </a:cubicBezTo>
                <a:cubicBezTo>
                  <a:pt x="66" y="4654"/>
                  <a:pt x="1" y="4746"/>
                  <a:pt x="1" y="4779"/>
                </a:cubicBezTo>
                <a:cubicBezTo>
                  <a:pt x="1" y="4812"/>
                  <a:pt x="66" y="4904"/>
                  <a:pt x="66" y="4983"/>
                </a:cubicBezTo>
                <a:cubicBezTo>
                  <a:pt x="66" y="5009"/>
                  <a:pt x="73" y="5114"/>
                  <a:pt x="73" y="5226"/>
                </a:cubicBezTo>
                <a:cubicBezTo>
                  <a:pt x="80" y="5397"/>
                  <a:pt x="93" y="5595"/>
                  <a:pt x="93" y="5595"/>
                </a:cubicBezTo>
                <a:cubicBezTo>
                  <a:pt x="93" y="5595"/>
                  <a:pt x="73" y="5740"/>
                  <a:pt x="113" y="5746"/>
                </a:cubicBezTo>
                <a:cubicBezTo>
                  <a:pt x="145" y="5753"/>
                  <a:pt x="211" y="5786"/>
                  <a:pt x="211" y="5786"/>
                </a:cubicBezTo>
                <a:cubicBezTo>
                  <a:pt x="211" y="5786"/>
                  <a:pt x="251" y="5634"/>
                  <a:pt x="290" y="5562"/>
                </a:cubicBezTo>
                <a:cubicBezTo>
                  <a:pt x="332" y="5496"/>
                  <a:pt x="380" y="5408"/>
                  <a:pt x="393" y="5408"/>
                </a:cubicBezTo>
                <a:cubicBezTo>
                  <a:pt x="394" y="5408"/>
                  <a:pt x="395" y="5409"/>
                  <a:pt x="396" y="5411"/>
                </a:cubicBezTo>
                <a:cubicBezTo>
                  <a:pt x="402" y="5437"/>
                  <a:pt x="376" y="5529"/>
                  <a:pt x="369" y="5595"/>
                </a:cubicBezTo>
                <a:cubicBezTo>
                  <a:pt x="356" y="5661"/>
                  <a:pt x="290" y="5766"/>
                  <a:pt x="369" y="5812"/>
                </a:cubicBezTo>
                <a:cubicBezTo>
                  <a:pt x="442" y="5852"/>
                  <a:pt x="501" y="5871"/>
                  <a:pt x="527" y="5871"/>
                </a:cubicBezTo>
                <a:cubicBezTo>
                  <a:pt x="540" y="5871"/>
                  <a:pt x="589" y="5851"/>
                  <a:pt x="635" y="5851"/>
                </a:cubicBezTo>
                <a:cubicBezTo>
                  <a:pt x="658" y="5851"/>
                  <a:pt x="681" y="5856"/>
                  <a:pt x="698" y="5871"/>
                </a:cubicBezTo>
                <a:cubicBezTo>
                  <a:pt x="744" y="5917"/>
                  <a:pt x="856" y="6036"/>
                  <a:pt x="856" y="6036"/>
                </a:cubicBezTo>
                <a:lnTo>
                  <a:pt x="1001" y="6102"/>
                </a:lnTo>
                <a:cubicBezTo>
                  <a:pt x="1001" y="6102"/>
                  <a:pt x="1006" y="6103"/>
                  <a:pt x="1013" y="6103"/>
                </a:cubicBezTo>
                <a:cubicBezTo>
                  <a:pt x="1028" y="6103"/>
                  <a:pt x="1052" y="6097"/>
                  <a:pt x="1060" y="6062"/>
                </a:cubicBezTo>
                <a:cubicBezTo>
                  <a:pt x="1073" y="6003"/>
                  <a:pt x="1060" y="5911"/>
                  <a:pt x="1133" y="5865"/>
                </a:cubicBezTo>
                <a:cubicBezTo>
                  <a:pt x="1184" y="5837"/>
                  <a:pt x="1186" y="5789"/>
                  <a:pt x="1203" y="5789"/>
                </a:cubicBezTo>
                <a:cubicBezTo>
                  <a:pt x="1211" y="5789"/>
                  <a:pt x="1221" y="5797"/>
                  <a:pt x="1238" y="5819"/>
                </a:cubicBezTo>
                <a:cubicBezTo>
                  <a:pt x="1284" y="5875"/>
                  <a:pt x="1290" y="5915"/>
                  <a:pt x="1315" y="5915"/>
                </a:cubicBezTo>
                <a:cubicBezTo>
                  <a:pt x="1323" y="5915"/>
                  <a:pt x="1331" y="5912"/>
                  <a:pt x="1343" y="5904"/>
                </a:cubicBezTo>
                <a:cubicBezTo>
                  <a:pt x="1391" y="5869"/>
                  <a:pt x="1395" y="5817"/>
                  <a:pt x="1425" y="5817"/>
                </a:cubicBezTo>
                <a:cubicBezTo>
                  <a:pt x="1428" y="5817"/>
                  <a:pt x="1432" y="5817"/>
                  <a:pt x="1435" y="5819"/>
                </a:cubicBezTo>
                <a:cubicBezTo>
                  <a:pt x="1468" y="5832"/>
                  <a:pt x="1541" y="5898"/>
                  <a:pt x="1541" y="5931"/>
                </a:cubicBezTo>
                <a:cubicBezTo>
                  <a:pt x="1541" y="5970"/>
                  <a:pt x="1462" y="5990"/>
                  <a:pt x="1541" y="6056"/>
                </a:cubicBezTo>
                <a:cubicBezTo>
                  <a:pt x="1587" y="6098"/>
                  <a:pt x="1642" y="6110"/>
                  <a:pt x="1682" y="6110"/>
                </a:cubicBezTo>
                <a:cubicBezTo>
                  <a:pt x="1704" y="6110"/>
                  <a:pt x="1722" y="6106"/>
                  <a:pt x="1732" y="6102"/>
                </a:cubicBezTo>
                <a:cubicBezTo>
                  <a:pt x="1758" y="6095"/>
                  <a:pt x="1791" y="6075"/>
                  <a:pt x="1824" y="6075"/>
                </a:cubicBezTo>
                <a:cubicBezTo>
                  <a:pt x="1863" y="6075"/>
                  <a:pt x="2159" y="6181"/>
                  <a:pt x="2159" y="6181"/>
                </a:cubicBezTo>
                <a:cubicBezTo>
                  <a:pt x="2159" y="6181"/>
                  <a:pt x="2208" y="6234"/>
                  <a:pt x="2239" y="6234"/>
                </a:cubicBezTo>
                <a:cubicBezTo>
                  <a:pt x="2247" y="6234"/>
                  <a:pt x="2254" y="6230"/>
                  <a:pt x="2258" y="6220"/>
                </a:cubicBezTo>
                <a:cubicBezTo>
                  <a:pt x="2278" y="6174"/>
                  <a:pt x="2232" y="6154"/>
                  <a:pt x="2258" y="6128"/>
                </a:cubicBezTo>
                <a:cubicBezTo>
                  <a:pt x="2284" y="6095"/>
                  <a:pt x="2212" y="5996"/>
                  <a:pt x="2265" y="5996"/>
                </a:cubicBezTo>
                <a:cubicBezTo>
                  <a:pt x="2311" y="5996"/>
                  <a:pt x="2357" y="5996"/>
                  <a:pt x="2390" y="6023"/>
                </a:cubicBezTo>
                <a:cubicBezTo>
                  <a:pt x="2429" y="6056"/>
                  <a:pt x="2449" y="6075"/>
                  <a:pt x="2502" y="6075"/>
                </a:cubicBezTo>
                <a:cubicBezTo>
                  <a:pt x="2521" y="6075"/>
                  <a:pt x="2547" y="6077"/>
                  <a:pt x="2575" y="6077"/>
                </a:cubicBezTo>
                <a:cubicBezTo>
                  <a:pt x="2624" y="6077"/>
                  <a:pt x="2679" y="6072"/>
                  <a:pt x="2712" y="6042"/>
                </a:cubicBezTo>
                <a:cubicBezTo>
                  <a:pt x="2758" y="5990"/>
                  <a:pt x="2870" y="5904"/>
                  <a:pt x="2923" y="5891"/>
                </a:cubicBezTo>
                <a:cubicBezTo>
                  <a:pt x="2975" y="5878"/>
                  <a:pt x="3048" y="5871"/>
                  <a:pt x="3101" y="5871"/>
                </a:cubicBezTo>
                <a:cubicBezTo>
                  <a:pt x="3153" y="5871"/>
                  <a:pt x="3291" y="5898"/>
                  <a:pt x="3291" y="5898"/>
                </a:cubicBezTo>
                <a:cubicBezTo>
                  <a:pt x="3311" y="5871"/>
                  <a:pt x="3311" y="5865"/>
                  <a:pt x="3331" y="5852"/>
                </a:cubicBezTo>
                <a:cubicBezTo>
                  <a:pt x="3344" y="5832"/>
                  <a:pt x="3324" y="5779"/>
                  <a:pt x="3305" y="5773"/>
                </a:cubicBezTo>
                <a:cubicBezTo>
                  <a:pt x="3285" y="5766"/>
                  <a:pt x="3252" y="5740"/>
                  <a:pt x="3252" y="5707"/>
                </a:cubicBezTo>
                <a:cubicBezTo>
                  <a:pt x="3252" y="5674"/>
                  <a:pt x="3265" y="5615"/>
                  <a:pt x="3305" y="5575"/>
                </a:cubicBezTo>
                <a:cubicBezTo>
                  <a:pt x="3344" y="5529"/>
                  <a:pt x="3311" y="5509"/>
                  <a:pt x="3305" y="5490"/>
                </a:cubicBezTo>
                <a:cubicBezTo>
                  <a:pt x="3291" y="5470"/>
                  <a:pt x="3245" y="5463"/>
                  <a:pt x="3232" y="5450"/>
                </a:cubicBezTo>
                <a:cubicBezTo>
                  <a:pt x="3212" y="5437"/>
                  <a:pt x="3147" y="5220"/>
                  <a:pt x="3153" y="5200"/>
                </a:cubicBezTo>
                <a:cubicBezTo>
                  <a:pt x="3153" y="5193"/>
                  <a:pt x="3160" y="5187"/>
                  <a:pt x="3173" y="5187"/>
                </a:cubicBezTo>
                <a:cubicBezTo>
                  <a:pt x="3179" y="5187"/>
                  <a:pt x="3179" y="5180"/>
                  <a:pt x="3186" y="5180"/>
                </a:cubicBezTo>
                <a:lnTo>
                  <a:pt x="3199" y="5180"/>
                </a:lnTo>
                <a:cubicBezTo>
                  <a:pt x="3206" y="5180"/>
                  <a:pt x="3219" y="5174"/>
                  <a:pt x="3232" y="5174"/>
                </a:cubicBezTo>
                <a:cubicBezTo>
                  <a:pt x="3239" y="5174"/>
                  <a:pt x="3239" y="5174"/>
                  <a:pt x="3245" y="5167"/>
                </a:cubicBezTo>
                <a:cubicBezTo>
                  <a:pt x="3252" y="5167"/>
                  <a:pt x="3258" y="5161"/>
                  <a:pt x="3272" y="5161"/>
                </a:cubicBezTo>
                <a:cubicBezTo>
                  <a:pt x="3278" y="5154"/>
                  <a:pt x="3291" y="5147"/>
                  <a:pt x="3298" y="5134"/>
                </a:cubicBezTo>
                <a:cubicBezTo>
                  <a:pt x="3298" y="5128"/>
                  <a:pt x="3305" y="5128"/>
                  <a:pt x="3305" y="5121"/>
                </a:cubicBezTo>
                <a:cubicBezTo>
                  <a:pt x="3337" y="5055"/>
                  <a:pt x="3147" y="5016"/>
                  <a:pt x="3147" y="5016"/>
                </a:cubicBezTo>
                <a:cubicBezTo>
                  <a:pt x="3147" y="5016"/>
                  <a:pt x="3140" y="4950"/>
                  <a:pt x="3153" y="4937"/>
                </a:cubicBezTo>
                <a:cubicBezTo>
                  <a:pt x="3166" y="4924"/>
                  <a:pt x="3285" y="4924"/>
                  <a:pt x="3331" y="4910"/>
                </a:cubicBezTo>
                <a:cubicBezTo>
                  <a:pt x="3377" y="4897"/>
                  <a:pt x="3305" y="4825"/>
                  <a:pt x="3291" y="4799"/>
                </a:cubicBezTo>
                <a:cubicBezTo>
                  <a:pt x="3272" y="4779"/>
                  <a:pt x="3153" y="4779"/>
                  <a:pt x="3120" y="4759"/>
                </a:cubicBezTo>
                <a:cubicBezTo>
                  <a:pt x="3087" y="4739"/>
                  <a:pt x="2995" y="4687"/>
                  <a:pt x="2975" y="4647"/>
                </a:cubicBezTo>
                <a:cubicBezTo>
                  <a:pt x="2956" y="4608"/>
                  <a:pt x="3120" y="4384"/>
                  <a:pt x="3160" y="4331"/>
                </a:cubicBezTo>
                <a:cubicBezTo>
                  <a:pt x="3199" y="4279"/>
                  <a:pt x="3357" y="4154"/>
                  <a:pt x="3416" y="4088"/>
                </a:cubicBezTo>
                <a:cubicBezTo>
                  <a:pt x="3476" y="4022"/>
                  <a:pt x="3561" y="3950"/>
                  <a:pt x="3594" y="3904"/>
                </a:cubicBezTo>
                <a:cubicBezTo>
                  <a:pt x="3620" y="3864"/>
                  <a:pt x="3594" y="3838"/>
                  <a:pt x="3588" y="3838"/>
                </a:cubicBezTo>
                <a:lnTo>
                  <a:pt x="3581" y="3825"/>
                </a:lnTo>
                <a:cubicBezTo>
                  <a:pt x="3574" y="3838"/>
                  <a:pt x="3568" y="3838"/>
                  <a:pt x="3568" y="3838"/>
                </a:cubicBezTo>
                <a:lnTo>
                  <a:pt x="3449" y="3838"/>
                </a:lnTo>
                <a:cubicBezTo>
                  <a:pt x="3449" y="3838"/>
                  <a:pt x="3239" y="3818"/>
                  <a:pt x="3226" y="3818"/>
                </a:cubicBezTo>
                <a:cubicBezTo>
                  <a:pt x="3212" y="3818"/>
                  <a:pt x="3166" y="3778"/>
                  <a:pt x="3140" y="3739"/>
                </a:cubicBezTo>
                <a:cubicBezTo>
                  <a:pt x="3114" y="3700"/>
                  <a:pt x="3114" y="3634"/>
                  <a:pt x="3101" y="3594"/>
                </a:cubicBezTo>
                <a:cubicBezTo>
                  <a:pt x="3087" y="3548"/>
                  <a:pt x="3061" y="3535"/>
                  <a:pt x="3048" y="3535"/>
                </a:cubicBezTo>
                <a:cubicBezTo>
                  <a:pt x="3041" y="3528"/>
                  <a:pt x="2969" y="3482"/>
                  <a:pt x="2969" y="3449"/>
                </a:cubicBezTo>
                <a:cubicBezTo>
                  <a:pt x="2969" y="3417"/>
                  <a:pt x="3048" y="3357"/>
                  <a:pt x="3048" y="3351"/>
                </a:cubicBezTo>
                <a:cubicBezTo>
                  <a:pt x="3054" y="3338"/>
                  <a:pt x="3041" y="3318"/>
                  <a:pt x="3022" y="3245"/>
                </a:cubicBezTo>
                <a:cubicBezTo>
                  <a:pt x="3008" y="3206"/>
                  <a:pt x="2995" y="3198"/>
                  <a:pt x="2982" y="3198"/>
                </a:cubicBezTo>
                <a:cubicBezTo>
                  <a:pt x="2973" y="3198"/>
                  <a:pt x="2963" y="3202"/>
                  <a:pt x="2954" y="3202"/>
                </a:cubicBezTo>
                <a:cubicBezTo>
                  <a:pt x="2950" y="3202"/>
                  <a:pt x="2946" y="3201"/>
                  <a:pt x="2943" y="3199"/>
                </a:cubicBezTo>
                <a:cubicBezTo>
                  <a:pt x="2923" y="3186"/>
                  <a:pt x="2844" y="3166"/>
                  <a:pt x="2818" y="3140"/>
                </a:cubicBezTo>
                <a:cubicBezTo>
                  <a:pt x="2791" y="3114"/>
                  <a:pt x="2804" y="3068"/>
                  <a:pt x="2785" y="3015"/>
                </a:cubicBezTo>
                <a:cubicBezTo>
                  <a:pt x="2771" y="2962"/>
                  <a:pt x="2745" y="2989"/>
                  <a:pt x="2719" y="2962"/>
                </a:cubicBezTo>
                <a:cubicBezTo>
                  <a:pt x="2699" y="2943"/>
                  <a:pt x="2692" y="2897"/>
                  <a:pt x="2692" y="2897"/>
                </a:cubicBezTo>
                <a:cubicBezTo>
                  <a:pt x="2732" y="2837"/>
                  <a:pt x="2752" y="2785"/>
                  <a:pt x="2791" y="2719"/>
                </a:cubicBezTo>
                <a:cubicBezTo>
                  <a:pt x="2824" y="2653"/>
                  <a:pt x="2811" y="2614"/>
                  <a:pt x="2837" y="2548"/>
                </a:cubicBezTo>
                <a:cubicBezTo>
                  <a:pt x="2864" y="2482"/>
                  <a:pt x="2890" y="2515"/>
                  <a:pt x="2929" y="2489"/>
                </a:cubicBezTo>
                <a:cubicBezTo>
                  <a:pt x="2945" y="2482"/>
                  <a:pt x="2959" y="2480"/>
                  <a:pt x="2973" y="2480"/>
                </a:cubicBezTo>
                <a:cubicBezTo>
                  <a:pt x="3000" y="2480"/>
                  <a:pt x="3022" y="2489"/>
                  <a:pt x="3035" y="2489"/>
                </a:cubicBezTo>
                <a:cubicBezTo>
                  <a:pt x="3054" y="2489"/>
                  <a:pt x="3087" y="2390"/>
                  <a:pt x="3081" y="2317"/>
                </a:cubicBezTo>
                <a:cubicBezTo>
                  <a:pt x="3074" y="2238"/>
                  <a:pt x="3054" y="2146"/>
                  <a:pt x="3028" y="2100"/>
                </a:cubicBezTo>
                <a:cubicBezTo>
                  <a:pt x="3014" y="2079"/>
                  <a:pt x="2984" y="2071"/>
                  <a:pt x="2947" y="2071"/>
                </a:cubicBezTo>
                <a:cubicBezTo>
                  <a:pt x="2913" y="2071"/>
                  <a:pt x="2875" y="2078"/>
                  <a:pt x="2837" y="2087"/>
                </a:cubicBezTo>
                <a:cubicBezTo>
                  <a:pt x="2758" y="2107"/>
                  <a:pt x="2686" y="2186"/>
                  <a:pt x="2666" y="2206"/>
                </a:cubicBezTo>
                <a:cubicBezTo>
                  <a:pt x="2665" y="2207"/>
                  <a:pt x="2664" y="2207"/>
                  <a:pt x="2662" y="2207"/>
                </a:cubicBezTo>
                <a:cubicBezTo>
                  <a:pt x="2637" y="2207"/>
                  <a:pt x="2553" y="2052"/>
                  <a:pt x="2535" y="2015"/>
                </a:cubicBezTo>
                <a:cubicBezTo>
                  <a:pt x="2515" y="1982"/>
                  <a:pt x="2416" y="1896"/>
                  <a:pt x="2383" y="1830"/>
                </a:cubicBezTo>
                <a:cubicBezTo>
                  <a:pt x="2357" y="1771"/>
                  <a:pt x="2357" y="1732"/>
                  <a:pt x="2357" y="1679"/>
                </a:cubicBezTo>
                <a:cubicBezTo>
                  <a:pt x="2357" y="1655"/>
                  <a:pt x="2355" y="1647"/>
                  <a:pt x="2349" y="1647"/>
                </a:cubicBezTo>
                <a:cubicBezTo>
                  <a:pt x="2340" y="1647"/>
                  <a:pt x="2322" y="1665"/>
                  <a:pt x="2291" y="1672"/>
                </a:cubicBezTo>
                <a:cubicBezTo>
                  <a:pt x="2284" y="1675"/>
                  <a:pt x="2277" y="1675"/>
                  <a:pt x="2270" y="1675"/>
                </a:cubicBezTo>
                <a:cubicBezTo>
                  <a:pt x="2233" y="1675"/>
                  <a:pt x="2199" y="1649"/>
                  <a:pt x="2166" y="1626"/>
                </a:cubicBezTo>
                <a:cubicBezTo>
                  <a:pt x="2133" y="1593"/>
                  <a:pt x="2271" y="1541"/>
                  <a:pt x="2324" y="1495"/>
                </a:cubicBezTo>
                <a:cubicBezTo>
                  <a:pt x="2383" y="1455"/>
                  <a:pt x="2416" y="1139"/>
                  <a:pt x="2416" y="1139"/>
                </a:cubicBezTo>
                <a:cubicBezTo>
                  <a:pt x="2416" y="1139"/>
                  <a:pt x="2423" y="988"/>
                  <a:pt x="2416" y="929"/>
                </a:cubicBezTo>
                <a:cubicBezTo>
                  <a:pt x="2409" y="870"/>
                  <a:pt x="2423" y="652"/>
                  <a:pt x="2416" y="567"/>
                </a:cubicBezTo>
                <a:cubicBezTo>
                  <a:pt x="2409" y="488"/>
                  <a:pt x="2344" y="376"/>
                  <a:pt x="2311" y="323"/>
                </a:cubicBezTo>
                <a:cubicBezTo>
                  <a:pt x="2284" y="277"/>
                  <a:pt x="2166" y="198"/>
                  <a:pt x="2107" y="139"/>
                </a:cubicBezTo>
                <a:cubicBezTo>
                  <a:pt x="2087" y="117"/>
                  <a:pt x="2071" y="110"/>
                  <a:pt x="2056" y="110"/>
                </a:cubicBezTo>
                <a:cubicBezTo>
                  <a:pt x="2027" y="110"/>
                  <a:pt x="2004" y="139"/>
                  <a:pt x="1969" y="139"/>
                </a:cubicBezTo>
                <a:cubicBezTo>
                  <a:pt x="1953" y="137"/>
                  <a:pt x="1931" y="136"/>
                  <a:pt x="1909" y="136"/>
                </a:cubicBezTo>
                <a:cubicBezTo>
                  <a:pt x="1864" y="136"/>
                  <a:pt x="1817" y="139"/>
                  <a:pt x="1817" y="139"/>
                </a:cubicBezTo>
                <a:lnTo>
                  <a:pt x="1758" y="1"/>
                </a:ln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86;p19">
            <a:extLst>
              <a:ext uri="{FF2B5EF4-FFF2-40B4-BE49-F238E27FC236}">
                <a16:creationId xmlns:a16="http://schemas.microsoft.com/office/drawing/2014/main" id="{A99F57EE-F0EC-9406-4BFC-39070AA73D95}"/>
              </a:ext>
            </a:extLst>
          </p:cNvPr>
          <p:cNvSpPr/>
          <p:nvPr/>
        </p:nvSpPr>
        <p:spPr>
          <a:xfrm>
            <a:off x="4277187" y="2948386"/>
            <a:ext cx="560338" cy="547022"/>
          </a:xfrm>
          <a:custGeom>
            <a:avLst/>
            <a:gdLst/>
            <a:ahLst/>
            <a:cxnLst/>
            <a:rect l="l" t="t" r="r" b="b"/>
            <a:pathLst>
              <a:path w="5134" h="5012" extrusionOk="0">
                <a:moveTo>
                  <a:pt x="1342" y="1"/>
                </a:moveTo>
                <a:cubicBezTo>
                  <a:pt x="1306" y="1"/>
                  <a:pt x="1277" y="5"/>
                  <a:pt x="1257" y="29"/>
                </a:cubicBezTo>
                <a:cubicBezTo>
                  <a:pt x="1231" y="75"/>
                  <a:pt x="1224" y="82"/>
                  <a:pt x="1165" y="82"/>
                </a:cubicBezTo>
                <a:cubicBezTo>
                  <a:pt x="1124" y="82"/>
                  <a:pt x="1055" y="46"/>
                  <a:pt x="995" y="46"/>
                </a:cubicBezTo>
                <a:cubicBezTo>
                  <a:pt x="958" y="46"/>
                  <a:pt x="924" y="59"/>
                  <a:pt x="902" y="102"/>
                </a:cubicBezTo>
                <a:cubicBezTo>
                  <a:pt x="836" y="220"/>
                  <a:pt x="665" y="358"/>
                  <a:pt x="599" y="391"/>
                </a:cubicBezTo>
                <a:cubicBezTo>
                  <a:pt x="540" y="424"/>
                  <a:pt x="500" y="417"/>
                  <a:pt x="408" y="424"/>
                </a:cubicBezTo>
                <a:lnTo>
                  <a:pt x="342" y="424"/>
                </a:lnTo>
                <a:cubicBezTo>
                  <a:pt x="342" y="464"/>
                  <a:pt x="349" y="523"/>
                  <a:pt x="369" y="556"/>
                </a:cubicBezTo>
                <a:cubicBezTo>
                  <a:pt x="408" y="615"/>
                  <a:pt x="474" y="661"/>
                  <a:pt x="481" y="700"/>
                </a:cubicBezTo>
                <a:cubicBezTo>
                  <a:pt x="481" y="740"/>
                  <a:pt x="428" y="766"/>
                  <a:pt x="408" y="786"/>
                </a:cubicBezTo>
                <a:cubicBezTo>
                  <a:pt x="388" y="806"/>
                  <a:pt x="362" y="799"/>
                  <a:pt x="349" y="898"/>
                </a:cubicBezTo>
                <a:cubicBezTo>
                  <a:pt x="329" y="990"/>
                  <a:pt x="303" y="1102"/>
                  <a:pt x="303" y="1122"/>
                </a:cubicBezTo>
                <a:cubicBezTo>
                  <a:pt x="296" y="1141"/>
                  <a:pt x="309" y="1128"/>
                  <a:pt x="323" y="1201"/>
                </a:cubicBezTo>
                <a:cubicBezTo>
                  <a:pt x="342" y="1273"/>
                  <a:pt x="356" y="1372"/>
                  <a:pt x="323" y="1378"/>
                </a:cubicBezTo>
                <a:cubicBezTo>
                  <a:pt x="321" y="1379"/>
                  <a:pt x="320" y="1379"/>
                  <a:pt x="318" y="1379"/>
                </a:cubicBezTo>
                <a:cubicBezTo>
                  <a:pt x="301" y="1379"/>
                  <a:pt x="279" y="1356"/>
                  <a:pt x="258" y="1356"/>
                </a:cubicBezTo>
                <a:cubicBezTo>
                  <a:pt x="248" y="1356"/>
                  <a:pt x="239" y="1362"/>
                  <a:pt x="231" y="1378"/>
                </a:cubicBezTo>
                <a:cubicBezTo>
                  <a:pt x="198" y="1431"/>
                  <a:pt x="66" y="1721"/>
                  <a:pt x="53" y="1753"/>
                </a:cubicBezTo>
                <a:cubicBezTo>
                  <a:pt x="33" y="1786"/>
                  <a:pt x="0" y="1832"/>
                  <a:pt x="40" y="1872"/>
                </a:cubicBezTo>
                <a:cubicBezTo>
                  <a:pt x="73" y="1905"/>
                  <a:pt x="132" y="1911"/>
                  <a:pt x="178" y="1957"/>
                </a:cubicBezTo>
                <a:cubicBezTo>
                  <a:pt x="217" y="2004"/>
                  <a:pt x="184" y="2050"/>
                  <a:pt x="184" y="2050"/>
                </a:cubicBezTo>
                <a:cubicBezTo>
                  <a:pt x="184" y="2050"/>
                  <a:pt x="20" y="2076"/>
                  <a:pt x="13" y="2096"/>
                </a:cubicBezTo>
                <a:cubicBezTo>
                  <a:pt x="7" y="2115"/>
                  <a:pt x="0" y="2300"/>
                  <a:pt x="59" y="2379"/>
                </a:cubicBezTo>
                <a:cubicBezTo>
                  <a:pt x="112" y="2451"/>
                  <a:pt x="152" y="2510"/>
                  <a:pt x="184" y="2570"/>
                </a:cubicBezTo>
                <a:cubicBezTo>
                  <a:pt x="211" y="2629"/>
                  <a:pt x="244" y="2734"/>
                  <a:pt x="224" y="2853"/>
                </a:cubicBezTo>
                <a:cubicBezTo>
                  <a:pt x="204" y="2978"/>
                  <a:pt x="152" y="3149"/>
                  <a:pt x="152" y="3149"/>
                </a:cubicBezTo>
                <a:cubicBezTo>
                  <a:pt x="152" y="3149"/>
                  <a:pt x="105" y="3188"/>
                  <a:pt x="125" y="3234"/>
                </a:cubicBezTo>
                <a:cubicBezTo>
                  <a:pt x="152" y="3280"/>
                  <a:pt x="178" y="3267"/>
                  <a:pt x="178" y="3320"/>
                </a:cubicBezTo>
                <a:cubicBezTo>
                  <a:pt x="178" y="3372"/>
                  <a:pt x="171" y="3478"/>
                  <a:pt x="132" y="3491"/>
                </a:cubicBezTo>
                <a:cubicBezTo>
                  <a:pt x="92" y="3504"/>
                  <a:pt x="86" y="3570"/>
                  <a:pt x="138" y="3570"/>
                </a:cubicBezTo>
                <a:cubicBezTo>
                  <a:pt x="158" y="3572"/>
                  <a:pt x="175" y="3573"/>
                  <a:pt x="191" y="3573"/>
                </a:cubicBezTo>
                <a:cubicBezTo>
                  <a:pt x="222" y="3573"/>
                  <a:pt x="250" y="3570"/>
                  <a:pt x="290" y="3570"/>
                </a:cubicBezTo>
                <a:cubicBezTo>
                  <a:pt x="293" y="3570"/>
                  <a:pt x="296" y="3570"/>
                  <a:pt x="299" y="3570"/>
                </a:cubicBezTo>
                <a:cubicBezTo>
                  <a:pt x="332" y="3570"/>
                  <a:pt x="342" y="3548"/>
                  <a:pt x="359" y="3548"/>
                </a:cubicBezTo>
                <a:cubicBezTo>
                  <a:pt x="368" y="3548"/>
                  <a:pt x="379" y="3553"/>
                  <a:pt x="395" y="3570"/>
                </a:cubicBezTo>
                <a:cubicBezTo>
                  <a:pt x="448" y="3629"/>
                  <a:pt x="514" y="3675"/>
                  <a:pt x="592" y="3675"/>
                </a:cubicBezTo>
                <a:cubicBezTo>
                  <a:pt x="641" y="3675"/>
                  <a:pt x="794" y="3687"/>
                  <a:pt x="919" y="3687"/>
                </a:cubicBezTo>
                <a:cubicBezTo>
                  <a:pt x="981" y="3687"/>
                  <a:pt x="1036" y="3684"/>
                  <a:pt x="1066" y="3675"/>
                </a:cubicBezTo>
                <a:cubicBezTo>
                  <a:pt x="1152" y="3655"/>
                  <a:pt x="1165" y="3563"/>
                  <a:pt x="1198" y="3563"/>
                </a:cubicBezTo>
                <a:cubicBezTo>
                  <a:pt x="1237" y="3563"/>
                  <a:pt x="1277" y="3590"/>
                  <a:pt x="1310" y="3629"/>
                </a:cubicBezTo>
                <a:cubicBezTo>
                  <a:pt x="1343" y="3675"/>
                  <a:pt x="1441" y="3708"/>
                  <a:pt x="1481" y="3708"/>
                </a:cubicBezTo>
                <a:cubicBezTo>
                  <a:pt x="1512" y="3708"/>
                  <a:pt x="1519" y="3691"/>
                  <a:pt x="1540" y="3691"/>
                </a:cubicBezTo>
                <a:cubicBezTo>
                  <a:pt x="1550" y="3691"/>
                  <a:pt x="1564" y="3695"/>
                  <a:pt x="1586" y="3708"/>
                </a:cubicBezTo>
                <a:cubicBezTo>
                  <a:pt x="1652" y="3741"/>
                  <a:pt x="1744" y="3794"/>
                  <a:pt x="1751" y="3840"/>
                </a:cubicBezTo>
                <a:cubicBezTo>
                  <a:pt x="1764" y="3892"/>
                  <a:pt x="1777" y="3958"/>
                  <a:pt x="1784" y="3978"/>
                </a:cubicBezTo>
                <a:cubicBezTo>
                  <a:pt x="1790" y="4004"/>
                  <a:pt x="1836" y="4004"/>
                  <a:pt x="1823" y="4077"/>
                </a:cubicBezTo>
                <a:cubicBezTo>
                  <a:pt x="1817" y="4149"/>
                  <a:pt x="1784" y="4182"/>
                  <a:pt x="1790" y="4254"/>
                </a:cubicBezTo>
                <a:cubicBezTo>
                  <a:pt x="1790" y="4320"/>
                  <a:pt x="1836" y="4347"/>
                  <a:pt x="1856" y="4399"/>
                </a:cubicBezTo>
                <a:cubicBezTo>
                  <a:pt x="1876" y="4452"/>
                  <a:pt x="1869" y="4498"/>
                  <a:pt x="1869" y="4531"/>
                </a:cubicBezTo>
                <a:cubicBezTo>
                  <a:pt x="1869" y="4564"/>
                  <a:pt x="1836" y="4616"/>
                  <a:pt x="1863" y="4682"/>
                </a:cubicBezTo>
                <a:cubicBezTo>
                  <a:pt x="1896" y="4741"/>
                  <a:pt x="1929" y="4787"/>
                  <a:pt x="1929" y="4834"/>
                </a:cubicBezTo>
                <a:cubicBezTo>
                  <a:pt x="1929" y="4880"/>
                  <a:pt x="1909" y="4919"/>
                  <a:pt x="2021" y="4939"/>
                </a:cubicBezTo>
                <a:cubicBezTo>
                  <a:pt x="2105" y="4954"/>
                  <a:pt x="2207" y="4972"/>
                  <a:pt x="2264" y="4972"/>
                </a:cubicBezTo>
                <a:cubicBezTo>
                  <a:pt x="2283" y="4972"/>
                  <a:pt x="2297" y="4970"/>
                  <a:pt x="2304" y="4965"/>
                </a:cubicBezTo>
                <a:cubicBezTo>
                  <a:pt x="2330" y="4945"/>
                  <a:pt x="2422" y="4899"/>
                  <a:pt x="2442" y="4886"/>
                </a:cubicBezTo>
                <a:cubicBezTo>
                  <a:pt x="2457" y="4882"/>
                  <a:pt x="2514" y="4879"/>
                  <a:pt x="2561" y="4879"/>
                </a:cubicBezTo>
                <a:cubicBezTo>
                  <a:pt x="2595" y="4879"/>
                  <a:pt x="2623" y="4881"/>
                  <a:pt x="2626" y="4886"/>
                </a:cubicBezTo>
                <a:cubicBezTo>
                  <a:pt x="2626" y="4893"/>
                  <a:pt x="2685" y="4985"/>
                  <a:pt x="2699" y="5011"/>
                </a:cubicBezTo>
                <a:cubicBezTo>
                  <a:pt x="2699" y="5011"/>
                  <a:pt x="2771" y="5005"/>
                  <a:pt x="2843" y="4965"/>
                </a:cubicBezTo>
                <a:cubicBezTo>
                  <a:pt x="2916" y="4926"/>
                  <a:pt x="2896" y="4906"/>
                  <a:pt x="2916" y="4840"/>
                </a:cubicBezTo>
                <a:cubicBezTo>
                  <a:pt x="2935" y="4781"/>
                  <a:pt x="2929" y="4735"/>
                  <a:pt x="2949" y="4656"/>
                </a:cubicBezTo>
                <a:cubicBezTo>
                  <a:pt x="2968" y="4577"/>
                  <a:pt x="3028" y="4590"/>
                  <a:pt x="3080" y="4551"/>
                </a:cubicBezTo>
                <a:cubicBezTo>
                  <a:pt x="3139" y="4511"/>
                  <a:pt x="3113" y="4478"/>
                  <a:pt x="3113" y="4452"/>
                </a:cubicBezTo>
                <a:cubicBezTo>
                  <a:pt x="3113" y="4425"/>
                  <a:pt x="3146" y="4294"/>
                  <a:pt x="3186" y="4254"/>
                </a:cubicBezTo>
                <a:cubicBezTo>
                  <a:pt x="3225" y="4208"/>
                  <a:pt x="3390" y="4083"/>
                  <a:pt x="3462" y="4037"/>
                </a:cubicBezTo>
                <a:cubicBezTo>
                  <a:pt x="3462" y="4037"/>
                  <a:pt x="3475" y="4031"/>
                  <a:pt x="3482" y="4024"/>
                </a:cubicBezTo>
                <a:cubicBezTo>
                  <a:pt x="3488" y="4017"/>
                  <a:pt x="3488" y="4017"/>
                  <a:pt x="3495" y="4011"/>
                </a:cubicBezTo>
                <a:cubicBezTo>
                  <a:pt x="3501" y="4004"/>
                  <a:pt x="3508" y="4004"/>
                  <a:pt x="3515" y="3998"/>
                </a:cubicBezTo>
                <a:cubicBezTo>
                  <a:pt x="3528" y="3991"/>
                  <a:pt x="3534" y="3978"/>
                  <a:pt x="3548" y="3971"/>
                </a:cubicBezTo>
                <a:cubicBezTo>
                  <a:pt x="3554" y="3971"/>
                  <a:pt x="3554" y="3965"/>
                  <a:pt x="3561" y="3958"/>
                </a:cubicBezTo>
                <a:cubicBezTo>
                  <a:pt x="3567" y="3952"/>
                  <a:pt x="3574" y="3952"/>
                  <a:pt x="3580" y="3945"/>
                </a:cubicBezTo>
                <a:cubicBezTo>
                  <a:pt x="3653" y="3879"/>
                  <a:pt x="3745" y="3807"/>
                  <a:pt x="3824" y="3741"/>
                </a:cubicBezTo>
                <a:cubicBezTo>
                  <a:pt x="3831" y="3734"/>
                  <a:pt x="3837" y="3728"/>
                  <a:pt x="3844" y="3721"/>
                </a:cubicBezTo>
                <a:cubicBezTo>
                  <a:pt x="3857" y="3708"/>
                  <a:pt x="3870" y="3695"/>
                  <a:pt x="3883" y="3688"/>
                </a:cubicBezTo>
                <a:cubicBezTo>
                  <a:pt x="3890" y="3682"/>
                  <a:pt x="3896" y="3675"/>
                  <a:pt x="3903" y="3669"/>
                </a:cubicBezTo>
                <a:cubicBezTo>
                  <a:pt x="3923" y="3649"/>
                  <a:pt x="3942" y="3636"/>
                  <a:pt x="3949" y="3623"/>
                </a:cubicBezTo>
                <a:lnTo>
                  <a:pt x="3956" y="3623"/>
                </a:lnTo>
                <a:cubicBezTo>
                  <a:pt x="3982" y="3590"/>
                  <a:pt x="4094" y="3537"/>
                  <a:pt x="4179" y="3471"/>
                </a:cubicBezTo>
                <a:cubicBezTo>
                  <a:pt x="4265" y="3405"/>
                  <a:pt x="4291" y="3405"/>
                  <a:pt x="4278" y="3372"/>
                </a:cubicBezTo>
                <a:cubicBezTo>
                  <a:pt x="4265" y="3333"/>
                  <a:pt x="4278" y="3267"/>
                  <a:pt x="4311" y="3241"/>
                </a:cubicBezTo>
                <a:cubicBezTo>
                  <a:pt x="4337" y="3221"/>
                  <a:pt x="4423" y="3188"/>
                  <a:pt x="4423" y="3188"/>
                </a:cubicBezTo>
                <a:cubicBezTo>
                  <a:pt x="4423" y="3188"/>
                  <a:pt x="4416" y="3063"/>
                  <a:pt x="4397" y="3030"/>
                </a:cubicBezTo>
                <a:cubicBezTo>
                  <a:pt x="4383" y="2997"/>
                  <a:pt x="4416" y="2964"/>
                  <a:pt x="4515" y="2833"/>
                </a:cubicBezTo>
                <a:cubicBezTo>
                  <a:pt x="4553" y="2785"/>
                  <a:pt x="4577" y="2772"/>
                  <a:pt x="4595" y="2772"/>
                </a:cubicBezTo>
                <a:cubicBezTo>
                  <a:pt x="4619" y="2772"/>
                  <a:pt x="4633" y="2793"/>
                  <a:pt x="4653" y="2793"/>
                </a:cubicBezTo>
                <a:cubicBezTo>
                  <a:pt x="4659" y="2793"/>
                  <a:pt x="4666" y="2791"/>
                  <a:pt x="4673" y="2787"/>
                </a:cubicBezTo>
                <a:cubicBezTo>
                  <a:pt x="4726" y="2754"/>
                  <a:pt x="4673" y="2701"/>
                  <a:pt x="4673" y="2635"/>
                </a:cubicBezTo>
                <a:cubicBezTo>
                  <a:pt x="4673" y="2570"/>
                  <a:pt x="4653" y="2438"/>
                  <a:pt x="4719" y="2359"/>
                </a:cubicBezTo>
                <a:cubicBezTo>
                  <a:pt x="4778" y="2280"/>
                  <a:pt x="4956" y="2273"/>
                  <a:pt x="4976" y="2273"/>
                </a:cubicBezTo>
                <a:cubicBezTo>
                  <a:pt x="4989" y="2273"/>
                  <a:pt x="5061" y="2122"/>
                  <a:pt x="5061" y="2122"/>
                </a:cubicBezTo>
                <a:cubicBezTo>
                  <a:pt x="5061" y="2122"/>
                  <a:pt x="5041" y="2017"/>
                  <a:pt x="5041" y="1997"/>
                </a:cubicBezTo>
                <a:cubicBezTo>
                  <a:pt x="5041" y="1971"/>
                  <a:pt x="5022" y="1865"/>
                  <a:pt x="5022" y="1826"/>
                </a:cubicBezTo>
                <a:cubicBezTo>
                  <a:pt x="5022" y="1786"/>
                  <a:pt x="5068" y="1767"/>
                  <a:pt x="5134" y="1714"/>
                </a:cubicBezTo>
                <a:cubicBezTo>
                  <a:pt x="5081" y="1655"/>
                  <a:pt x="5055" y="1576"/>
                  <a:pt x="4982" y="1536"/>
                </a:cubicBezTo>
                <a:cubicBezTo>
                  <a:pt x="4910" y="1497"/>
                  <a:pt x="4897" y="1477"/>
                  <a:pt x="4877" y="1444"/>
                </a:cubicBezTo>
                <a:cubicBezTo>
                  <a:pt x="4857" y="1418"/>
                  <a:pt x="4732" y="1365"/>
                  <a:pt x="4686" y="1359"/>
                </a:cubicBezTo>
                <a:cubicBezTo>
                  <a:pt x="4647" y="1352"/>
                  <a:pt x="4443" y="1332"/>
                  <a:pt x="4357" y="1266"/>
                </a:cubicBezTo>
                <a:cubicBezTo>
                  <a:pt x="4271" y="1201"/>
                  <a:pt x="4179" y="1155"/>
                  <a:pt x="4140" y="1089"/>
                </a:cubicBezTo>
                <a:cubicBezTo>
                  <a:pt x="4094" y="1030"/>
                  <a:pt x="4081" y="1049"/>
                  <a:pt x="3956" y="1036"/>
                </a:cubicBezTo>
                <a:cubicBezTo>
                  <a:pt x="3931" y="1033"/>
                  <a:pt x="3915" y="1032"/>
                  <a:pt x="3905" y="1032"/>
                </a:cubicBezTo>
                <a:cubicBezTo>
                  <a:pt x="3865" y="1032"/>
                  <a:pt x="3905" y="1051"/>
                  <a:pt x="3837" y="1082"/>
                </a:cubicBezTo>
                <a:cubicBezTo>
                  <a:pt x="3820" y="1089"/>
                  <a:pt x="3806" y="1093"/>
                  <a:pt x="3795" y="1093"/>
                </a:cubicBezTo>
                <a:cubicBezTo>
                  <a:pt x="3756" y="1093"/>
                  <a:pt x="3748" y="1055"/>
                  <a:pt x="3712" y="1030"/>
                </a:cubicBezTo>
                <a:cubicBezTo>
                  <a:pt x="3666" y="1003"/>
                  <a:pt x="3725" y="957"/>
                  <a:pt x="3752" y="937"/>
                </a:cubicBezTo>
                <a:cubicBezTo>
                  <a:pt x="3771" y="918"/>
                  <a:pt x="3804" y="799"/>
                  <a:pt x="3804" y="799"/>
                </a:cubicBezTo>
                <a:cubicBezTo>
                  <a:pt x="3804" y="799"/>
                  <a:pt x="3633" y="786"/>
                  <a:pt x="3567" y="733"/>
                </a:cubicBezTo>
                <a:cubicBezTo>
                  <a:pt x="3501" y="674"/>
                  <a:pt x="3567" y="621"/>
                  <a:pt x="3567" y="621"/>
                </a:cubicBezTo>
                <a:cubicBezTo>
                  <a:pt x="3501" y="621"/>
                  <a:pt x="3350" y="556"/>
                  <a:pt x="3324" y="556"/>
                </a:cubicBezTo>
                <a:cubicBezTo>
                  <a:pt x="3291" y="556"/>
                  <a:pt x="3166" y="569"/>
                  <a:pt x="3146" y="569"/>
                </a:cubicBezTo>
                <a:cubicBezTo>
                  <a:pt x="3126" y="569"/>
                  <a:pt x="3041" y="470"/>
                  <a:pt x="3041" y="450"/>
                </a:cubicBezTo>
                <a:cubicBezTo>
                  <a:pt x="3041" y="431"/>
                  <a:pt x="3061" y="385"/>
                  <a:pt x="3100" y="338"/>
                </a:cubicBezTo>
                <a:cubicBezTo>
                  <a:pt x="3146" y="286"/>
                  <a:pt x="3186" y="259"/>
                  <a:pt x="3186" y="207"/>
                </a:cubicBezTo>
                <a:cubicBezTo>
                  <a:pt x="3186" y="161"/>
                  <a:pt x="3146" y="3"/>
                  <a:pt x="3126" y="3"/>
                </a:cubicBezTo>
                <a:cubicBezTo>
                  <a:pt x="3107" y="3"/>
                  <a:pt x="2929" y="174"/>
                  <a:pt x="2929" y="174"/>
                </a:cubicBezTo>
                <a:cubicBezTo>
                  <a:pt x="2929" y="174"/>
                  <a:pt x="2903" y="174"/>
                  <a:pt x="2870" y="227"/>
                </a:cubicBezTo>
                <a:cubicBezTo>
                  <a:pt x="2837" y="279"/>
                  <a:pt x="2758" y="319"/>
                  <a:pt x="2758" y="319"/>
                </a:cubicBezTo>
                <a:cubicBezTo>
                  <a:pt x="2758" y="319"/>
                  <a:pt x="2705" y="292"/>
                  <a:pt x="2659" y="253"/>
                </a:cubicBezTo>
                <a:cubicBezTo>
                  <a:pt x="2612" y="223"/>
                  <a:pt x="2607" y="124"/>
                  <a:pt x="2529" y="124"/>
                </a:cubicBezTo>
                <a:cubicBezTo>
                  <a:pt x="2521" y="124"/>
                  <a:pt x="2511" y="125"/>
                  <a:pt x="2501" y="128"/>
                </a:cubicBezTo>
                <a:cubicBezTo>
                  <a:pt x="2402" y="154"/>
                  <a:pt x="2310" y="187"/>
                  <a:pt x="2290" y="213"/>
                </a:cubicBezTo>
                <a:cubicBezTo>
                  <a:pt x="2272" y="237"/>
                  <a:pt x="2282" y="267"/>
                  <a:pt x="2199" y="267"/>
                </a:cubicBezTo>
                <a:cubicBezTo>
                  <a:pt x="2191" y="267"/>
                  <a:pt x="2182" y="267"/>
                  <a:pt x="2172" y="266"/>
                </a:cubicBezTo>
                <a:cubicBezTo>
                  <a:pt x="2054" y="259"/>
                  <a:pt x="1843" y="115"/>
                  <a:pt x="1823" y="108"/>
                </a:cubicBezTo>
                <a:cubicBezTo>
                  <a:pt x="1797" y="102"/>
                  <a:pt x="1488" y="3"/>
                  <a:pt x="1422" y="3"/>
                </a:cubicBezTo>
                <a:cubicBezTo>
                  <a:pt x="1393" y="3"/>
                  <a:pt x="1366" y="1"/>
                  <a:pt x="1342"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87;p19">
            <a:extLst>
              <a:ext uri="{FF2B5EF4-FFF2-40B4-BE49-F238E27FC236}">
                <a16:creationId xmlns:a16="http://schemas.microsoft.com/office/drawing/2014/main" id="{2068EB07-BCCA-FFDC-40FF-FAFA7B120931}"/>
              </a:ext>
            </a:extLst>
          </p:cNvPr>
          <p:cNvSpPr/>
          <p:nvPr/>
        </p:nvSpPr>
        <p:spPr>
          <a:xfrm>
            <a:off x="4001276" y="2147063"/>
            <a:ext cx="890166" cy="869211"/>
          </a:xfrm>
          <a:custGeom>
            <a:avLst/>
            <a:gdLst/>
            <a:ahLst/>
            <a:cxnLst/>
            <a:rect l="l" t="t" r="r" b="b"/>
            <a:pathLst>
              <a:path w="8156" h="7964" extrusionOk="0">
                <a:moveTo>
                  <a:pt x="2449" y="0"/>
                </a:moveTo>
                <a:cubicBezTo>
                  <a:pt x="2337" y="0"/>
                  <a:pt x="2462" y="92"/>
                  <a:pt x="2449" y="158"/>
                </a:cubicBezTo>
                <a:cubicBezTo>
                  <a:pt x="2436" y="217"/>
                  <a:pt x="2337" y="303"/>
                  <a:pt x="2337" y="323"/>
                </a:cubicBezTo>
                <a:cubicBezTo>
                  <a:pt x="2337" y="342"/>
                  <a:pt x="2357" y="500"/>
                  <a:pt x="2390" y="553"/>
                </a:cubicBezTo>
                <a:cubicBezTo>
                  <a:pt x="2423" y="606"/>
                  <a:pt x="2364" y="717"/>
                  <a:pt x="2344" y="763"/>
                </a:cubicBezTo>
                <a:cubicBezTo>
                  <a:pt x="2331" y="816"/>
                  <a:pt x="2311" y="842"/>
                  <a:pt x="2318" y="928"/>
                </a:cubicBezTo>
                <a:cubicBezTo>
                  <a:pt x="2324" y="1014"/>
                  <a:pt x="2318" y="1073"/>
                  <a:pt x="2318" y="1073"/>
                </a:cubicBezTo>
                <a:lnTo>
                  <a:pt x="1482" y="1079"/>
                </a:lnTo>
                <a:lnTo>
                  <a:pt x="93" y="1099"/>
                </a:lnTo>
                <a:cubicBezTo>
                  <a:pt x="100" y="1106"/>
                  <a:pt x="106" y="1119"/>
                  <a:pt x="106" y="1132"/>
                </a:cubicBezTo>
                <a:lnTo>
                  <a:pt x="106" y="1349"/>
                </a:lnTo>
                <a:lnTo>
                  <a:pt x="1" y="1461"/>
                </a:lnTo>
                <a:cubicBezTo>
                  <a:pt x="1" y="1461"/>
                  <a:pt x="27" y="1566"/>
                  <a:pt x="47" y="1586"/>
                </a:cubicBezTo>
                <a:cubicBezTo>
                  <a:pt x="67" y="1612"/>
                  <a:pt x="93" y="1724"/>
                  <a:pt x="73" y="1770"/>
                </a:cubicBezTo>
                <a:cubicBezTo>
                  <a:pt x="54" y="1823"/>
                  <a:pt x="40" y="1843"/>
                  <a:pt x="40" y="1869"/>
                </a:cubicBezTo>
                <a:cubicBezTo>
                  <a:pt x="40" y="1889"/>
                  <a:pt x="67" y="1922"/>
                  <a:pt x="86" y="1948"/>
                </a:cubicBezTo>
                <a:cubicBezTo>
                  <a:pt x="106" y="1974"/>
                  <a:pt x="119" y="1994"/>
                  <a:pt x="106" y="2007"/>
                </a:cubicBezTo>
                <a:cubicBezTo>
                  <a:pt x="93" y="2040"/>
                  <a:pt x="21" y="2106"/>
                  <a:pt x="47" y="2178"/>
                </a:cubicBezTo>
                <a:cubicBezTo>
                  <a:pt x="73" y="2251"/>
                  <a:pt x="106" y="2304"/>
                  <a:pt x="113" y="2369"/>
                </a:cubicBezTo>
                <a:cubicBezTo>
                  <a:pt x="113" y="2435"/>
                  <a:pt x="146" y="2468"/>
                  <a:pt x="113" y="2540"/>
                </a:cubicBezTo>
                <a:cubicBezTo>
                  <a:pt x="80" y="2613"/>
                  <a:pt x="60" y="2712"/>
                  <a:pt x="100" y="2738"/>
                </a:cubicBezTo>
                <a:cubicBezTo>
                  <a:pt x="133" y="2758"/>
                  <a:pt x="198" y="2771"/>
                  <a:pt x="271" y="2771"/>
                </a:cubicBezTo>
                <a:lnTo>
                  <a:pt x="903" y="2771"/>
                </a:lnTo>
                <a:cubicBezTo>
                  <a:pt x="903" y="2771"/>
                  <a:pt x="810" y="2777"/>
                  <a:pt x="903" y="2830"/>
                </a:cubicBezTo>
                <a:cubicBezTo>
                  <a:pt x="995" y="2876"/>
                  <a:pt x="1146" y="2883"/>
                  <a:pt x="1146" y="2883"/>
                </a:cubicBezTo>
                <a:cubicBezTo>
                  <a:pt x="1146" y="2883"/>
                  <a:pt x="1166" y="2922"/>
                  <a:pt x="1146" y="2988"/>
                </a:cubicBezTo>
                <a:cubicBezTo>
                  <a:pt x="1126" y="3060"/>
                  <a:pt x="1093" y="3106"/>
                  <a:pt x="1080" y="3133"/>
                </a:cubicBezTo>
                <a:cubicBezTo>
                  <a:pt x="1067" y="3152"/>
                  <a:pt x="1047" y="3172"/>
                  <a:pt x="1047" y="3231"/>
                </a:cubicBezTo>
                <a:cubicBezTo>
                  <a:pt x="1047" y="3284"/>
                  <a:pt x="1041" y="3245"/>
                  <a:pt x="1126" y="3403"/>
                </a:cubicBezTo>
                <a:cubicBezTo>
                  <a:pt x="1212" y="3554"/>
                  <a:pt x="1258" y="3600"/>
                  <a:pt x="1258" y="3659"/>
                </a:cubicBezTo>
                <a:cubicBezTo>
                  <a:pt x="1258" y="3725"/>
                  <a:pt x="1245" y="3817"/>
                  <a:pt x="1192" y="3896"/>
                </a:cubicBezTo>
                <a:cubicBezTo>
                  <a:pt x="1133" y="3975"/>
                  <a:pt x="1139" y="3942"/>
                  <a:pt x="1133" y="4008"/>
                </a:cubicBezTo>
                <a:cubicBezTo>
                  <a:pt x="1126" y="4080"/>
                  <a:pt x="1028" y="4245"/>
                  <a:pt x="1008" y="4265"/>
                </a:cubicBezTo>
                <a:cubicBezTo>
                  <a:pt x="988" y="4284"/>
                  <a:pt x="935" y="4377"/>
                  <a:pt x="935" y="4410"/>
                </a:cubicBezTo>
                <a:cubicBezTo>
                  <a:pt x="935" y="4436"/>
                  <a:pt x="935" y="4528"/>
                  <a:pt x="896" y="4574"/>
                </a:cubicBezTo>
                <a:cubicBezTo>
                  <a:pt x="863" y="4614"/>
                  <a:pt x="725" y="4693"/>
                  <a:pt x="731" y="4693"/>
                </a:cubicBezTo>
                <a:cubicBezTo>
                  <a:pt x="738" y="4699"/>
                  <a:pt x="745" y="4699"/>
                  <a:pt x="745" y="4706"/>
                </a:cubicBezTo>
                <a:cubicBezTo>
                  <a:pt x="771" y="4719"/>
                  <a:pt x="791" y="4732"/>
                  <a:pt x="791" y="4739"/>
                </a:cubicBezTo>
                <a:cubicBezTo>
                  <a:pt x="797" y="4752"/>
                  <a:pt x="863" y="4818"/>
                  <a:pt x="876" y="4870"/>
                </a:cubicBezTo>
                <a:cubicBezTo>
                  <a:pt x="883" y="4923"/>
                  <a:pt x="896" y="5022"/>
                  <a:pt x="883" y="5068"/>
                </a:cubicBezTo>
                <a:cubicBezTo>
                  <a:pt x="876" y="5107"/>
                  <a:pt x="929" y="5291"/>
                  <a:pt x="962" y="5364"/>
                </a:cubicBezTo>
                <a:cubicBezTo>
                  <a:pt x="995" y="5443"/>
                  <a:pt x="1008" y="5515"/>
                  <a:pt x="1008" y="5614"/>
                </a:cubicBezTo>
                <a:cubicBezTo>
                  <a:pt x="1001" y="5713"/>
                  <a:pt x="982" y="5746"/>
                  <a:pt x="935" y="5746"/>
                </a:cubicBezTo>
                <a:cubicBezTo>
                  <a:pt x="925" y="5746"/>
                  <a:pt x="914" y="5745"/>
                  <a:pt x="902" y="5745"/>
                </a:cubicBezTo>
                <a:cubicBezTo>
                  <a:pt x="857" y="5745"/>
                  <a:pt x="810" y="5749"/>
                  <a:pt x="810" y="5792"/>
                </a:cubicBezTo>
                <a:cubicBezTo>
                  <a:pt x="810" y="5844"/>
                  <a:pt x="995" y="5904"/>
                  <a:pt x="1021" y="5963"/>
                </a:cubicBezTo>
                <a:cubicBezTo>
                  <a:pt x="1047" y="6022"/>
                  <a:pt x="1074" y="6134"/>
                  <a:pt x="1074" y="6246"/>
                </a:cubicBezTo>
                <a:cubicBezTo>
                  <a:pt x="1074" y="6358"/>
                  <a:pt x="1080" y="6463"/>
                  <a:pt x="1087" y="6509"/>
                </a:cubicBezTo>
                <a:cubicBezTo>
                  <a:pt x="1100" y="6555"/>
                  <a:pt x="1311" y="6608"/>
                  <a:pt x="1350" y="6614"/>
                </a:cubicBezTo>
                <a:cubicBezTo>
                  <a:pt x="1390" y="6614"/>
                  <a:pt x="2021" y="6654"/>
                  <a:pt x="2087" y="6654"/>
                </a:cubicBezTo>
                <a:lnTo>
                  <a:pt x="2304" y="6654"/>
                </a:lnTo>
                <a:cubicBezTo>
                  <a:pt x="2304" y="6654"/>
                  <a:pt x="2360" y="6572"/>
                  <a:pt x="2392" y="6572"/>
                </a:cubicBezTo>
                <a:cubicBezTo>
                  <a:pt x="2400" y="6572"/>
                  <a:pt x="2406" y="6577"/>
                  <a:pt x="2410" y="6588"/>
                </a:cubicBezTo>
                <a:cubicBezTo>
                  <a:pt x="2429" y="6654"/>
                  <a:pt x="2456" y="6680"/>
                  <a:pt x="2416" y="6752"/>
                </a:cubicBezTo>
                <a:cubicBezTo>
                  <a:pt x="2383" y="6818"/>
                  <a:pt x="2337" y="6845"/>
                  <a:pt x="2324" y="6878"/>
                </a:cubicBezTo>
                <a:cubicBezTo>
                  <a:pt x="2304" y="6910"/>
                  <a:pt x="2324" y="7095"/>
                  <a:pt x="2350" y="7174"/>
                </a:cubicBezTo>
                <a:cubicBezTo>
                  <a:pt x="2377" y="7246"/>
                  <a:pt x="2285" y="7253"/>
                  <a:pt x="2449" y="7384"/>
                </a:cubicBezTo>
                <a:cubicBezTo>
                  <a:pt x="2535" y="7444"/>
                  <a:pt x="2594" y="7483"/>
                  <a:pt x="2640" y="7503"/>
                </a:cubicBezTo>
                <a:cubicBezTo>
                  <a:pt x="2693" y="7523"/>
                  <a:pt x="2719" y="7529"/>
                  <a:pt x="2732" y="7536"/>
                </a:cubicBezTo>
                <a:cubicBezTo>
                  <a:pt x="2752" y="7549"/>
                  <a:pt x="2870" y="7687"/>
                  <a:pt x="2870" y="7707"/>
                </a:cubicBezTo>
                <a:cubicBezTo>
                  <a:pt x="2870" y="7713"/>
                  <a:pt x="2870" y="7740"/>
                  <a:pt x="2870" y="7766"/>
                </a:cubicBezTo>
                <a:lnTo>
                  <a:pt x="2930" y="7766"/>
                </a:lnTo>
                <a:cubicBezTo>
                  <a:pt x="3022" y="7759"/>
                  <a:pt x="3068" y="7766"/>
                  <a:pt x="3127" y="7733"/>
                </a:cubicBezTo>
                <a:cubicBezTo>
                  <a:pt x="3186" y="7700"/>
                  <a:pt x="3364" y="7562"/>
                  <a:pt x="3423" y="7444"/>
                </a:cubicBezTo>
                <a:cubicBezTo>
                  <a:pt x="3448" y="7401"/>
                  <a:pt x="3483" y="7388"/>
                  <a:pt x="3521" y="7388"/>
                </a:cubicBezTo>
                <a:cubicBezTo>
                  <a:pt x="3582" y="7388"/>
                  <a:pt x="3650" y="7424"/>
                  <a:pt x="3686" y="7424"/>
                </a:cubicBezTo>
                <a:cubicBezTo>
                  <a:pt x="3752" y="7424"/>
                  <a:pt x="3752" y="7417"/>
                  <a:pt x="3785" y="7371"/>
                </a:cubicBezTo>
                <a:cubicBezTo>
                  <a:pt x="3805" y="7347"/>
                  <a:pt x="3834" y="7343"/>
                  <a:pt x="3869" y="7343"/>
                </a:cubicBezTo>
                <a:cubicBezTo>
                  <a:pt x="3892" y="7343"/>
                  <a:pt x="3917" y="7345"/>
                  <a:pt x="3943" y="7345"/>
                </a:cubicBezTo>
                <a:cubicBezTo>
                  <a:pt x="4009" y="7345"/>
                  <a:pt x="4325" y="7444"/>
                  <a:pt x="4345" y="7450"/>
                </a:cubicBezTo>
                <a:cubicBezTo>
                  <a:pt x="4371" y="7457"/>
                  <a:pt x="4582" y="7601"/>
                  <a:pt x="4693" y="7608"/>
                </a:cubicBezTo>
                <a:cubicBezTo>
                  <a:pt x="4704" y="7609"/>
                  <a:pt x="4713" y="7609"/>
                  <a:pt x="4722" y="7609"/>
                </a:cubicBezTo>
                <a:cubicBezTo>
                  <a:pt x="4810" y="7609"/>
                  <a:pt x="4800" y="7579"/>
                  <a:pt x="4818" y="7555"/>
                </a:cubicBezTo>
                <a:cubicBezTo>
                  <a:pt x="4832" y="7529"/>
                  <a:pt x="4924" y="7496"/>
                  <a:pt x="5029" y="7470"/>
                </a:cubicBezTo>
                <a:cubicBezTo>
                  <a:pt x="5039" y="7467"/>
                  <a:pt x="5049" y="7466"/>
                  <a:pt x="5057" y="7466"/>
                </a:cubicBezTo>
                <a:cubicBezTo>
                  <a:pt x="5135" y="7466"/>
                  <a:pt x="5139" y="7565"/>
                  <a:pt x="5180" y="7595"/>
                </a:cubicBezTo>
                <a:cubicBezTo>
                  <a:pt x="5233" y="7634"/>
                  <a:pt x="5279" y="7661"/>
                  <a:pt x="5279" y="7661"/>
                </a:cubicBezTo>
                <a:cubicBezTo>
                  <a:pt x="5279" y="7661"/>
                  <a:pt x="5365" y="7621"/>
                  <a:pt x="5398" y="7569"/>
                </a:cubicBezTo>
                <a:cubicBezTo>
                  <a:pt x="5424" y="7516"/>
                  <a:pt x="5457" y="7516"/>
                  <a:pt x="5457" y="7516"/>
                </a:cubicBezTo>
                <a:cubicBezTo>
                  <a:pt x="5457" y="7516"/>
                  <a:pt x="5635" y="7345"/>
                  <a:pt x="5654" y="7345"/>
                </a:cubicBezTo>
                <a:cubicBezTo>
                  <a:pt x="5667" y="7345"/>
                  <a:pt x="5714" y="7503"/>
                  <a:pt x="5714" y="7549"/>
                </a:cubicBezTo>
                <a:cubicBezTo>
                  <a:pt x="5714" y="7595"/>
                  <a:pt x="5674" y="7628"/>
                  <a:pt x="5628" y="7680"/>
                </a:cubicBezTo>
                <a:cubicBezTo>
                  <a:pt x="5589" y="7727"/>
                  <a:pt x="5569" y="7773"/>
                  <a:pt x="5569" y="7792"/>
                </a:cubicBezTo>
                <a:cubicBezTo>
                  <a:pt x="5569" y="7812"/>
                  <a:pt x="5654" y="7911"/>
                  <a:pt x="5667" y="7911"/>
                </a:cubicBezTo>
                <a:cubicBezTo>
                  <a:pt x="5687" y="7911"/>
                  <a:pt x="5819" y="7898"/>
                  <a:pt x="5845" y="7898"/>
                </a:cubicBezTo>
                <a:cubicBezTo>
                  <a:pt x="5878" y="7898"/>
                  <a:pt x="6029" y="7963"/>
                  <a:pt x="6089" y="7963"/>
                </a:cubicBezTo>
                <a:cubicBezTo>
                  <a:pt x="6155" y="7963"/>
                  <a:pt x="6115" y="7911"/>
                  <a:pt x="6115" y="7865"/>
                </a:cubicBezTo>
                <a:cubicBezTo>
                  <a:pt x="6115" y="7825"/>
                  <a:pt x="6056" y="7746"/>
                  <a:pt x="6049" y="7687"/>
                </a:cubicBezTo>
                <a:cubicBezTo>
                  <a:pt x="6043" y="7634"/>
                  <a:pt x="6043" y="7562"/>
                  <a:pt x="6043" y="7483"/>
                </a:cubicBezTo>
                <a:cubicBezTo>
                  <a:pt x="6043" y="7483"/>
                  <a:pt x="6043" y="7476"/>
                  <a:pt x="6043" y="7476"/>
                </a:cubicBezTo>
                <a:cubicBezTo>
                  <a:pt x="6043" y="7470"/>
                  <a:pt x="6043" y="7470"/>
                  <a:pt x="6043" y="7463"/>
                </a:cubicBezTo>
                <a:cubicBezTo>
                  <a:pt x="6043" y="7463"/>
                  <a:pt x="6043" y="7463"/>
                  <a:pt x="6043" y="7457"/>
                </a:cubicBezTo>
                <a:cubicBezTo>
                  <a:pt x="6049" y="7457"/>
                  <a:pt x="6049" y="7450"/>
                  <a:pt x="6049" y="7444"/>
                </a:cubicBezTo>
                <a:cubicBezTo>
                  <a:pt x="6049" y="7437"/>
                  <a:pt x="6049" y="7437"/>
                  <a:pt x="6056" y="7430"/>
                </a:cubicBezTo>
                <a:cubicBezTo>
                  <a:pt x="6056" y="7424"/>
                  <a:pt x="6056" y="7417"/>
                  <a:pt x="6056" y="7411"/>
                </a:cubicBezTo>
                <a:cubicBezTo>
                  <a:pt x="6062" y="7397"/>
                  <a:pt x="6062" y="7391"/>
                  <a:pt x="6069" y="7378"/>
                </a:cubicBezTo>
                <a:cubicBezTo>
                  <a:pt x="6069" y="7378"/>
                  <a:pt x="6076" y="7371"/>
                  <a:pt x="6076" y="7365"/>
                </a:cubicBezTo>
                <a:cubicBezTo>
                  <a:pt x="6082" y="7351"/>
                  <a:pt x="6089" y="7332"/>
                  <a:pt x="6095" y="7318"/>
                </a:cubicBezTo>
                <a:cubicBezTo>
                  <a:pt x="6102" y="7305"/>
                  <a:pt x="6102" y="7299"/>
                  <a:pt x="6108" y="7292"/>
                </a:cubicBezTo>
                <a:cubicBezTo>
                  <a:pt x="6108" y="7292"/>
                  <a:pt x="6108" y="7286"/>
                  <a:pt x="6108" y="7286"/>
                </a:cubicBezTo>
                <a:cubicBezTo>
                  <a:pt x="6115" y="7272"/>
                  <a:pt x="6122" y="7266"/>
                  <a:pt x="6128" y="7253"/>
                </a:cubicBezTo>
                <a:cubicBezTo>
                  <a:pt x="6135" y="7240"/>
                  <a:pt x="6141" y="7233"/>
                  <a:pt x="6148" y="7220"/>
                </a:cubicBezTo>
                <a:cubicBezTo>
                  <a:pt x="6155" y="7207"/>
                  <a:pt x="6161" y="7200"/>
                  <a:pt x="6168" y="7187"/>
                </a:cubicBezTo>
                <a:cubicBezTo>
                  <a:pt x="6168" y="7180"/>
                  <a:pt x="6174" y="7174"/>
                  <a:pt x="6181" y="7174"/>
                </a:cubicBezTo>
                <a:cubicBezTo>
                  <a:pt x="6181" y="7167"/>
                  <a:pt x="6187" y="7161"/>
                  <a:pt x="6187" y="7154"/>
                </a:cubicBezTo>
                <a:cubicBezTo>
                  <a:pt x="6194" y="7147"/>
                  <a:pt x="6201" y="7134"/>
                  <a:pt x="6214" y="7128"/>
                </a:cubicBezTo>
                <a:cubicBezTo>
                  <a:pt x="6220" y="7114"/>
                  <a:pt x="6227" y="7108"/>
                  <a:pt x="6233" y="7095"/>
                </a:cubicBezTo>
                <a:cubicBezTo>
                  <a:pt x="6240" y="7088"/>
                  <a:pt x="6247" y="7082"/>
                  <a:pt x="6260" y="7075"/>
                </a:cubicBezTo>
                <a:cubicBezTo>
                  <a:pt x="6266" y="7068"/>
                  <a:pt x="6273" y="7062"/>
                  <a:pt x="6280" y="7055"/>
                </a:cubicBezTo>
                <a:cubicBezTo>
                  <a:pt x="6405" y="6963"/>
                  <a:pt x="6385" y="6891"/>
                  <a:pt x="6385" y="6825"/>
                </a:cubicBezTo>
                <a:cubicBezTo>
                  <a:pt x="6385" y="6759"/>
                  <a:pt x="6352" y="6752"/>
                  <a:pt x="6352" y="6687"/>
                </a:cubicBezTo>
                <a:cubicBezTo>
                  <a:pt x="6352" y="6627"/>
                  <a:pt x="6405" y="6634"/>
                  <a:pt x="6503" y="6595"/>
                </a:cubicBezTo>
                <a:cubicBezTo>
                  <a:pt x="6595" y="6548"/>
                  <a:pt x="6602" y="6463"/>
                  <a:pt x="6674" y="6423"/>
                </a:cubicBezTo>
                <a:cubicBezTo>
                  <a:pt x="6740" y="6377"/>
                  <a:pt x="6852" y="6391"/>
                  <a:pt x="6925" y="6358"/>
                </a:cubicBezTo>
                <a:cubicBezTo>
                  <a:pt x="6997" y="6331"/>
                  <a:pt x="7036" y="6252"/>
                  <a:pt x="7096" y="6127"/>
                </a:cubicBezTo>
                <a:cubicBezTo>
                  <a:pt x="7161" y="6009"/>
                  <a:pt x="7175" y="5897"/>
                  <a:pt x="7240" y="5792"/>
                </a:cubicBezTo>
                <a:cubicBezTo>
                  <a:pt x="7306" y="5686"/>
                  <a:pt x="7543" y="5647"/>
                  <a:pt x="7563" y="5581"/>
                </a:cubicBezTo>
                <a:cubicBezTo>
                  <a:pt x="7583" y="5515"/>
                  <a:pt x="7556" y="5436"/>
                  <a:pt x="7583" y="5311"/>
                </a:cubicBezTo>
                <a:cubicBezTo>
                  <a:pt x="7602" y="5180"/>
                  <a:pt x="7688" y="5160"/>
                  <a:pt x="7721" y="5081"/>
                </a:cubicBezTo>
                <a:cubicBezTo>
                  <a:pt x="7760" y="5002"/>
                  <a:pt x="7721" y="4976"/>
                  <a:pt x="7721" y="4804"/>
                </a:cubicBezTo>
                <a:cubicBezTo>
                  <a:pt x="7721" y="4633"/>
                  <a:pt x="7774" y="4686"/>
                  <a:pt x="7826" y="4600"/>
                </a:cubicBezTo>
                <a:cubicBezTo>
                  <a:pt x="7872" y="4521"/>
                  <a:pt x="7885" y="4489"/>
                  <a:pt x="7885" y="4449"/>
                </a:cubicBezTo>
                <a:cubicBezTo>
                  <a:pt x="7885" y="4416"/>
                  <a:pt x="7931" y="4265"/>
                  <a:pt x="7931" y="4265"/>
                </a:cubicBezTo>
                <a:lnTo>
                  <a:pt x="7997" y="4107"/>
                </a:lnTo>
                <a:cubicBezTo>
                  <a:pt x="7997" y="4107"/>
                  <a:pt x="7931" y="4080"/>
                  <a:pt x="7899" y="4074"/>
                </a:cubicBezTo>
                <a:cubicBezTo>
                  <a:pt x="7859" y="4067"/>
                  <a:pt x="7879" y="3923"/>
                  <a:pt x="7879" y="3923"/>
                </a:cubicBezTo>
                <a:cubicBezTo>
                  <a:pt x="7879" y="3923"/>
                  <a:pt x="7872" y="3718"/>
                  <a:pt x="7859" y="3547"/>
                </a:cubicBezTo>
                <a:cubicBezTo>
                  <a:pt x="7859" y="3435"/>
                  <a:pt x="7852" y="3337"/>
                  <a:pt x="7852" y="3304"/>
                </a:cubicBezTo>
                <a:cubicBezTo>
                  <a:pt x="7852" y="3225"/>
                  <a:pt x="7787" y="3133"/>
                  <a:pt x="7787" y="3100"/>
                </a:cubicBezTo>
                <a:cubicBezTo>
                  <a:pt x="7787" y="3074"/>
                  <a:pt x="7852" y="2975"/>
                  <a:pt x="7879" y="2876"/>
                </a:cubicBezTo>
                <a:cubicBezTo>
                  <a:pt x="7905" y="2777"/>
                  <a:pt x="7885" y="2665"/>
                  <a:pt x="7931" y="2481"/>
                </a:cubicBezTo>
                <a:cubicBezTo>
                  <a:pt x="7971" y="2336"/>
                  <a:pt x="8089" y="2027"/>
                  <a:pt x="8135" y="1909"/>
                </a:cubicBezTo>
                <a:cubicBezTo>
                  <a:pt x="8135" y="1909"/>
                  <a:pt x="8135" y="1909"/>
                  <a:pt x="8135" y="1902"/>
                </a:cubicBezTo>
                <a:cubicBezTo>
                  <a:pt x="8135" y="1902"/>
                  <a:pt x="8142" y="1895"/>
                  <a:pt x="8142" y="1895"/>
                </a:cubicBezTo>
                <a:cubicBezTo>
                  <a:pt x="8142" y="1895"/>
                  <a:pt x="8142" y="1889"/>
                  <a:pt x="8142" y="1889"/>
                </a:cubicBezTo>
                <a:cubicBezTo>
                  <a:pt x="8149" y="1876"/>
                  <a:pt x="8149" y="1869"/>
                  <a:pt x="8155" y="1863"/>
                </a:cubicBezTo>
                <a:lnTo>
                  <a:pt x="7175" y="1790"/>
                </a:lnTo>
                <a:lnTo>
                  <a:pt x="3759" y="1547"/>
                </a:lnTo>
                <a:lnTo>
                  <a:pt x="3522" y="1547"/>
                </a:lnTo>
                <a:lnTo>
                  <a:pt x="3351" y="1468"/>
                </a:lnTo>
                <a:cubicBezTo>
                  <a:pt x="3351" y="1468"/>
                  <a:pt x="3285" y="1343"/>
                  <a:pt x="3265" y="1303"/>
                </a:cubicBezTo>
                <a:cubicBezTo>
                  <a:pt x="3252" y="1264"/>
                  <a:pt x="3120" y="1290"/>
                  <a:pt x="3094" y="1257"/>
                </a:cubicBezTo>
                <a:cubicBezTo>
                  <a:pt x="3074" y="1218"/>
                  <a:pt x="3035" y="1145"/>
                  <a:pt x="3015" y="1106"/>
                </a:cubicBezTo>
                <a:cubicBezTo>
                  <a:pt x="2989" y="1060"/>
                  <a:pt x="2923" y="1073"/>
                  <a:pt x="2916" y="1040"/>
                </a:cubicBezTo>
                <a:cubicBezTo>
                  <a:pt x="2903" y="1014"/>
                  <a:pt x="2844" y="836"/>
                  <a:pt x="2844" y="803"/>
                </a:cubicBezTo>
                <a:cubicBezTo>
                  <a:pt x="2844" y="770"/>
                  <a:pt x="2844" y="645"/>
                  <a:pt x="2791" y="586"/>
                </a:cubicBezTo>
                <a:cubicBezTo>
                  <a:pt x="2745" y="520"/>
                  <a:pt x="2739" y="494"/>
                  <a:pt x="2706" y="382"/>
                </a:cubicBezTo>
                <a:cubicBezTo>
                  <a:pt x="2680" y="270"/>
                  <a:pt x="2706" y="151"/>
                  <a:pt x="2706" y="151"/>
                </a:cubicBezTo>
                <a:cubicBezTo>
                  <a:pt x="2706" y="151"/>
                  <a:pt x="2607" y="46"/>
                  <a:pt x="2508" y="7"/>
                </a:cubicBezTo>
                <a:cubicBezTo>
                  <a:pt x="2489" y="0"/>
                  <a:pt x="2469" y="0"/>
                  <a:pt x="2449"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88;p19">
            <a:extLst>
              <a:ext uri="{FF2B5EF4-FFF2-40B4-BE49-F238E27FC236}">
                <a16:creationId xmlns:a16="http://schemas.microsoft.com/office/drawing/2014/main" id="{1C397E71-EF3F-3815-C150-0CDB6CEAFC46}"/>
              </a:ext>
            </a:extLst>
          </p:cNvPr>
          <p:cNvSpPr/>
          <p:nvPr/>
        </p:nvSpPr>
        <p:spPr>
          <a:xfrm>
            <a:off x="3597669" y="2199451"/>
            <a:ext cx="541674" cy="460581"/>
          </a:xfrm>
          <a:custGeom>
            <a:avLst/>
            <a:gdLst/>
            <a:ahLst/>
            <a:cxnLst/>
            <a:rect l="l" t="t" r="r" b="b"/>
            <a:pathLst>
              <a:path w="4963" h="4220" extrusionOk="0">
                <a:moveTo>
                  <a:pt x="2514" y="0"/>
                </a:moveTo>
                <a:cubicBezTo>
                  <a:pt x="2495" y="0"/>
                  <a:pt x="2310" y="47"/>
                  <a:pt x="2284" y="93"/>
                </a:cubicBezTo>
                <a:cubicBezTo>
                  <a:pt x="2258" y="132"/>
                  <a:pt x="2179" y="198"/>
                  <a:pt x="2179" y="198"/>
                </a:cubicBezTo>
                <a:cubicBezTo>
                  <a:pt x="2179" y="198"/>
                  <a:pt x="2080" y="283"/>
                  <a:pt x="2054" y="323"/>
                </a:cubicBezTo>
                <a:cubicBezTo>
                  <a:pt x="2021" y="356"/>
                  <a:pt x="2054" y="487"/>
                  <a:pt x="2054" y="487"/>
                </a:cubicBezTo>
                <a:cubicBezTo>
                  <a:pt x="2054" y="487"/>
                  <a:pt x="1955" y="527"/>
                  <a:pt x="1929" y="553"/>
                </a:cubicBezTo>
                <a:cubicBezTo>
                  <a:pt x="1909" y="580"/>
                  <a:pt x="1882" y="698"/>
                  <a:pt x="1876" y="744"/>
                </a:cubicBezTo>
                <a:cubicBezTo>
                  <a:pt x="1869" y="784"/>
                  <a:pt x="1850" y="803"/>
                  <a:pt x="1803" y="836"/>
                </a:cubicBezTo>
                <a:cubicBezTo>
                  <a:pt x="1792" y="842"/>
                  <a:pt x="1778" y="844"/>
                  <a:pt x="1765" y="844"/>
                </a:cubicBezTo>
                <a:cubicBezTo>
                  <a:pt x="1717" y="844"/>
                  <a:pt x="1665" y="817"/>
                  <a:pt x="1665" y="817"/>
                </a:cubicBezTo>
                <a:cubicBezTo>
                  <a:pt x="1665" y="817"/>
                  <a:pt x="1535" y="743"/>
                  <a:pt x="1448" y="743"/>
                </a:cubicBezTo>
                <a:cubicBezTo>
                  <a:pt x="1441" y="743"/>
                  <a:pt x="1434" y="743"/>
                  <a:pt x="1428" y="744"/>
                </a:cubicBezTo>
                <a:cubicBezTo>
                  <a:pt x="1343" y="757"/>
                  <a:pt x="1376" y="830"/>
                  <a:pt x="1356" y="915"/>
                </a:cubicBezTo>
                <a:cubicBezTo>
                  <a:pt x="1336" y="1001"/>
                  <a:pt x="1297" y="1053"/>
                  <a:pt x="1277" y="1067"/>
                </a:cubicBezTo>
                <a:cubicBezTo>
                  <a:pt x="1265" y="1075"/>
                  <a:pt x="1207" y="1088"/>
                  <a:pt x="1157" y="1088"/>
                </a:cubicBezTo>
                <a:cubicBezTo>
                  <a:pt x="1125" y="1088"/>
                  <a:pt x="1096" y="1082"/>
                  <a:pt x="1086" y="1067"/>
                </a:cubicBezTo>
                <a:cubicBezTo>
                  <a:pt x="1080" y="1052"/>
                  <a:pt x="1073" y="1048"/>
                  <a:pt x="1066" y="1048"/>
                </a:cubicBezTo>
                <a:cubicBezTo>
                  <a:pt x="1051" y="1048"/>
                  <a:pt x="1033" y="1067"/>
                  <a:pt x="1013" y="1067"/>
                </a:cubicBezTo>
                <a:cubicBezTo>
                  <a:pt x="1011" y="1067"/>
                  <a:pt x="1009" y="1067"/>
                  <a:pt x="1007" y="1067"/>
                </a:cubicBezTo>
                <a:cubicBezTo>
                  <a:pt x="1006" y="1066"/>
                  <a:pt x="1004" y="1066"/>
                  <a:pt x="1003" y="1066"/>
                </a:cubicBezTo>
                <a:cubicBezTo>
                  <a:pt x="975" y="1066"/>
                  <a:pt x="928" y="1119"/>
                  <a:pt x="928" y="1119"/>
                </a:cubicBezTo>
                <a:cubicBezTo>
                  <a:pt x="928" y="1119"/>
                  <a:pt x="773" y="1179"/>
                  <a:pt x="730" y="1179"/>
                </a:cubicBezTo>
                <a:cubicBezTo>
                  <a:pt x="728" y="1179"/>
                  <a:pt x="726" y="1179"/>
                  <a:pt x="724" y="1179"/>
                </a:cubicBezTo>
                <a:cubicBezTo>
                  <a:pt x="685" y="1179"/>
                  <a:pt x="612" y="1100"/>
                  <a:pt x="593" y="1080"/>
                </a:cubicBezTo>
                <a:cubicBezTo>
                  <a:pt x="583" y="1060"/>
                  <a:pt x="464" y="1040"/>
                  <a:pt x="380" y="1040"/>
                </a:cubicBezTo>
                <a:cubicBezTo>
                  <a:pt x="354" y="1040"/>
                  <a:pt x="331" y="1042"/>
                  <a:pt x="316" y="1047"/>
                </a:cubicBezTo>
                <a:cubicBezTo>
                  <a:pt x="250" y="1067"/>
                  <a:pt x="250" y="1172"/>
                  <a:pt x="224" y="1238"/>
                </a:cubicBezTo>
                <a:cubicBezTo>
                  <a:pt x="198" y="1304"/>
                  <a:pt x="0" y="1389"/>
                  <a:pt x="0" y="1389"/>
                </a:cubicBezTo>
                <a:lnTo>
                  <a:pt x="92" y="1435"/>
                </a:lnTo>
                <a:cubicBezTo>
                  <a:pt x="132" y="1409"/>
                  <a:pt x="165" y="1396"/>
                  <a:pt x="165" y="1396"/>
                </a:cubicBezTo>
                <a:cubicBezTo>
                  <a:pt x="165" y="1396"/>
                  <a:pt x="303" y="1383"/>
                  <a:pt x="388" y="1369"/>
                </a:cubicBezTo>
                <a:cubicBezTo>
                  <a:pt x="464" y="1359"/>
                  <a:pt x="635" y="1348"/>
                  <a:pt x="714" y="1348"/>
                </a:cubicBezTo>
                <a:cubicBezTo>
                  <a:pt x="732" y="1348"/>
                  <a:pt x="744" y="1348"/>
                  <a:pt x="750" y="1350"/>
                </a:cubicBezTo>
                <a:cubicBezTo>
                  <a:pt x="782" y="1355"/>
                  <a:pt x="865" y="1373"/>
                  <a:pt x="910" y="1373"/>
                </a:cubicBezTo>
                <a:cubicBezTo>
                  <a:pt x="921" y="1373"/>
                  <a:pt x="930" y="1372"/>
                  <a:pt x="935" y="1369"/>
                </a:cubicBezTo>
                <a:cubicBezTo>
                  <a:pt x="960" y="1363"/>
                  <a:pt x="996" y="1310"/>
                  <a:pt x="1023" y="1310"/>
                </a:cubicBezTo>
                <a:cubicBezTo>
                  <a:pt x="1024" y="1310"/>
                  <a:pt x="1026" y="1310"/>
                  <a:pt x="1027" y="1310"/>
                </a:cubicBezTo>
                <a:cubicBezTo>
                  <a:pt x="1060" y="1317"/>
                  <a:pt x="1132" y="1383"/>
                  <a:pt x="1132" y="1422"/>
                </a:cubicBezTo>
                <a:cubicBezTo>
                  <a:pt x="1132" y="1468"/>
                  <a:pt x="1080" y="1547"/>
                  <a:pt x="1080" y="1580"/>
                </a:cubicBezTo>
                <a:cubicBezTo>
                  <a:pt x="1073" y="1613"/>
                  <a:pt x="1053" y="1639"/>
                  <a:pt x="1080" y="1685"/>
                </a:cubicBezTo>
                <a:cubicBezTo>
                  <a:pt x="1099" y="1725"/>
                  <a:pt x="1099" y="1758"/>
                  <a:pt x="1080" y="1791"/>
                </a:cubicBezTo>
                <a:cubicBezTo>
                  <a:pt x="1060" y="1824"/>
                  <a:pt x="994" y="1876"/>
                  <a:pt x="1014" y="1962"/>
                </a:cubicBezTo>
                <a:cubicBezTo>
                  <a:pt x="1027" y="1995"/>
                  <a:pt x="1040" y="2028"/>
                  <a:pt x="1053" y="2054"/>
                </a:cubicBezTo>
                <a:cubicBezTo>
                  <a:pt x="1060" y="2060"/>
                  <a:pt x="1060" y="2074"/>
                  <a:pt x="1066" y="2080"/>
                </a:cubicBezTo>
                <a:cubicBezTo>
                  <a:pt x="1073" y="2093"/>
                  <a:pt x="1080" y="2107"/>
                  <a:pt x="1086" y="2120"/>
                </a:cubicBezTo>
                <a:cubicBezTo>
                  <a:pt x="1086" y="2120"/>
                  <a:pt x="1093" y="2126"/>
                  <a:pt x="1093" y="2133"/>
                </a:cubicBezTo>
                <a:cubicBezTo>
                  <a:pt x="1093" y="2133"/>
                  <a:pt x="1099" y="2139"/>
                  <a:pt x="1099" y="2146"/>
                </a:cubicBezTo>
                <a:cubicBezTo>
                  <a:pt x="1099" y="2146"/>
                  <a:pt x="1099" y="2153"/>
                  <a:pt x="1099" y="2153"/>
                </a:cubicBezTo>
                <a:lnTo>
                  <a:pt x="1106" y="2153"/>
                </a:lnTo>
                <a:cubicBezTo>
                  <a:pt x="1106" y="2159"/>
                  <a:pt x="1106" y="2166"/>
                  <a:pt x="1106" y="2172"/>
                </a:cubicBezTo>
                <a:cubicBezTo>
                  <a:pt x="1119" y="2218"/>
                  <a:pt x="1132" y="2264"/>
                  <a:pt x="1119" y="2297"/>
                </a:cubicBezTo>
                <a:cubicBezTo>
                  <a:pt x="1106" y="2330"/>
                  <a:pt x="1040" y="2468"/>
                  <a:pt x="1099" y="2574"/>
                </a:cubicBezTo>
                <a:cubicBezTo>
                  <a:pt x="1159" y="2686"/>
                  <a:pt x="1145" y="2705"/>
                  <a:pt x="1284" y="2909"/>
                </a:cubicBezTo>
                <a:cubicBezTo>
                  <a:pt x="1415" y="3113"/>
                  <a:pt x="1652" y="3232"/>
                  <a:pt x="1744" y="3278"/>
                </a:cubicBezTo>
                <a:cubicBezTo>
                  <a:pt x="1827" y="3313"/>
                  <a:pt x="1904" y="3338"/>
                  <a:pt x="1948" y="3338"/>
                </a:cubicBezTo>
                <a:cubicBezTo>
                  <a:pt x="1953" y="3338"/>
                  <a:pt x="1957" y="3338"/>
                  <a:pt x="1961" y="3337"/>
                </a:cubicBezTo>
                <a:cubicBezTo>
                  <a:pt x="1994" y="3337"/>
                  <a:pt x="2060" y="3324"/>
                  <a:pt x="2106" y="3324"/>
                </a:cubicBezTo>
                <a:cubicBezTo>
                  <a:pt x="2146" y="3324"/>
                  <a:pt x="2231" y="3324"/>
                  <a:pt x="2304" y="3377"/>
                </a:cubicBezTo>
                <a:cubicBezTo>
                  <a:pt x="2383" y="3423"/>
                  <a:pt x="2481" y="3482"/>
                  <a:pt x="2495" y="3482"/>
                </a:cubicBezTo>
                <a:cubicBezTo>
                  <a:pt x="2508" y="3482"/>
                  <a:pt x="2613" y="3443"/>
                  <a:pt x="2613" y="3443"/>
                </a:cubicBezTo>
                <a:cubicBezTo>
                  <a:pt x="2613" y="3443"/>
                  <a:pt x="2692" y="3482"/>
                  <a:pt x="2705" y="3521"/>
                </a:cubicBezTo>
                <a:cubicBezTo>
                  <a:pt x="2718" y="3561"/>
                  <a:pt x="2725" y="3607"/>
                  <a:pt x="2850" y="3693"/>
                </a:cubicBezTo>
                <a:cubicBezTo>
                  <a:pt x="2975" y="3778"/>
                  <a:pt x="3133" y="3804"/>
                  <a:pt x="3166" y="3811"/>
                </a:cubicBezTo>
                <a:cubicBezTo>
                  <a:pt x="3172" y="3818"/>
                  <a:pt x="3192" y="3818"/>
                  <a:pt x="3212" y="3818"/>
                </a:cubicBezTo>
                <a:lnTo>
                  <a:pt x="3232" y="3818"/>
                </a:lnTo>
                <a:lnTo>
                  <a:pt x="3245" y="3824"/>
                </a:lnTo>
                <a:lnTo>
                  <a:pt x="3258" y="3824"/>
                </a:lnTo>
                <a:lnTo>
                  <a:pt x="3271" y="3831"/>
                </a:lnTo>
                <a:lnTo>
                  <a:pt x="3291" y="3831"/>
                </a:lnTo>
                <a:cubicBezTo>
                  <a:pt x="3297" y="3831"/>
                  <a:pt x="3304" y="3837"/>
                  <a:pt x="3311" y="3837"/>
                </a:cubicBezTo>
                <a:cubicBezTo>
                  <a:pt x="3324" y="3844"/>
                  <a:pt x="3330" y="3844"/>
                  <a:pt x="3344" y="3851"/>
                </a:cubicBezTo>
                <a:cubicBezTo>
                  <a:pt x="3344" y="3857"/>
                  <a:pt x="3350" y="3857"/>
                  <a:pt x="3350" y="3857"/>
                </a:cubicBezTo>
                <a:cubicBezTo>
                  <a:pt x="3350" y="3857"/>
                  <a:pt x="3350" y="3864"/>
                  <a:pt x="3357" y="3864"/>
                </a:cubicBezTo>
                <a:cubicBezTo>
                  <a:pt x="3357" y="3864"/>
                  <a:pt x="3357" y="3870"/>
                  <a:pt x="3363" y="3870"/>
                </a:cubicBezTo>
                <a:cubicBezTo>
                  <a:pt x="3403" y="3916"/>
                  <a:pt x="3469" y="3962"/>
                  <a:pt x="3508" y="4022"/>
                </a:cubicBezTo>
                <a:cubicBezTo>
                  <a:pt x="3545" y="4070"/>
                  <a:pt x="3621" y="4142"/>
                  <a:pt x="3684" y="4142"/>
                </a:cubicBezTo>
                <a:cubicBezTo>
                  <a:pt x="3689" y="4142"/>
                  <a:pt x="3694" y="4141"/>
                  <a:pt x="3699" y="4140"/>
                </a:cubicBezTo>
                <a:cubicBezTo>
                  <a:pt x="3765" y="4120"/>
                  <a:pt x="3732" y="4101"/>
                  <a:pt x="3850" y="4101"/>
                </a:cubicBezTo>
                <a:cubicBezTo>
                  <a:pt x="3969" y="4101"/>
                  <a:pt x="4107" y="4134"/>
                  <a:pt x="4146" y="4140"/>
                </a:cubicBezTo>
                <a:cubicBezTo>
                  <a:pt x="4179" y="4153"/>
                  <a:pt x="4285" y="4153"/>
                  <a:pt x="4337" y="4166"/>
                </a:cubicBezTo>
                <a:cubicBezTo>
                  <a:pt x="4364" y="4180"/>
                  <a:pt x="4403" y="4199"/>
                  <a:pt x="4436" y="4219"/>
                </a:cubicBezTo>
                <a:cubicBezTo>
                  <a:pt x="4429" y="4213"/>
                  <a:pt x="4561" y="4134"/>
                  <a:pt x="4601" y="4094"/>
                </a:cubicBezTo>
                <a:cubicBezTo>
                  <a:pt x="4633" y="4048"/>
                  <a:pt x="4633" y="3956"/>
                  <a:pt x="4633" y="3930"/>
                </a:cubicBezTo>
                <a:cubicBezTo>
                  <a:pt x="4633" y="3897"/>
                  <a:pt x="4693" y="3804"/>
                  <a:pt x="4712" y="3791"/>
                </a:cubicBezTo>
                <a:cubicBezTo>
                  <a:pt x="4726" y="3772"/>
                  <a:pt x="4831" y="3600"/>
                  <a:pt x="4837" y="3535"/>
                </a:cubicBezTo>
                <a:cubicBezTo>
                  <a:pt x="4844" y="3462"/>
                  <a:pt x="4837" y="3495"/>
                  <a:pt x="4890" y="3416"/>
                </a:cubicBezTo>
                <a:cubicBezTo>
                  <a:pt x="4949" y="3337"/>
                  <a:pt x="4963" y="3245"/>
                  <a:pt x="4963" y="3186"/>
                </a:cubicBezTo>
                <a:cubicBezTo>
                  <a:pt x="4963" y="3120"/>
                  <a:pt x="4916" y="3074"/>
                  <a:pt x="4831" y="2923"/>
                </a:cubicBezTo>
                <a:cubicBezTo>
                  <a:pt x="4745" y="2765"/>
                  <a:pt x="4752" y="2804"/>
                  <a:pt x="4752" y="2751"/>
                </a:cubicBezTo>
                <a:cubicBezTo>
                  <a:pt x="4752" y="2692"/>
                  <a:pt x="4765" y="2672"/>
                  <a:pt x="4778" y="2653"/>
                </a:cubicBezTo>
                <a:cubicBezTo>
                  <a:pt x="4791" y="2626"/>
                  <a:pt x="4831" y="2580"/>
                  <a:pt x="4844" y="2508"/>
                </a:cubicBezTo>
                <a:cubicBezTo>
                  <a:pt x="4864" y="2442"/>
                  <a:pt x="4844" y="2403"/>
                  <a:pt x="4844" y="2403"/>
                </a:cubicBezTo>
                <a:cubicBezTo>
                  <a:pt x="4844" y="2403"/>
                  <a:pt x="4693" y="2396"/>
                  <a:pt x="4601" y="2350"/>
                </a:cubicBezTo>
                <a:cubicBezTo>
                  <a:pt x="4508" y="2297"/>
                  <a:pt x="4601" y="2291"/>
                  <a:pt x="4601" y="2291"/>
                </a:cubicBezTo>
                <a:lnTo>
                  <a:pt x="3969" y="2291"/>
                </a:lnTo>
                <a:cubicBezTo>
                  <a:pt x="3896" y="2291"/>
                  <a:pt x="3831" y="2278"/>
                  <a:pt x="3798" y="2258"/>
                </a:cubicBezTo>
                <a:cubicBezTo>
                  <a:pt x="3758" y="2232"/>
                  <a:pt x="3778" y="2133"/>
                  <a:pt x="3811" y="2060"/>
                </a:cubicBezTo>
                <a:cubicBezTo>
                  <a:pt x="3844" y="1988"/>
                  <a:pt x="3817" y="1955"/>
                  <a:pt x="3811" y="1889"/>
                </a:cubicBezTo>
                <a:cubicBezTo>
                  <a:pt x="3811" y="1824"/>
                  <a:pt x="3771" y="1771"/>
                  <a:pt x="3745" y="1698"/>
                </a:cubicBezTo>
                <a:cubicBezTo>
                  <a:pt x="3725" y="1626"/>
                  <a:pt x="3791" y="1560"/>
                  <a:pt x="3811" y="1527"/>
                </a:cubicBezTo>
                <a:cubicBezTo>
                  <a:pt x="3817" y="1514"/>
                  <a:pt x="3804" y="1494"/>
                  <a:pt x="3791" y="1468"/>
                </a:cubicBezTo>
                <a:cubicBezTo>
                  <a:pt x="3771" y="1442"/>
                  <a:pt x="3738" y="1409"/>
                  <a:pt x="3738" y="1389"/>
                </a:cubicBezTo>
                <a:cubicBezTo>
                  <a:pt x="3738" y="1363"/>
                  <a:pt x="3752" y="1343"/>
                  <a:pt x="3771" y="1290"/>
                </a:cubicBezTo>
                <a:cubicBezTo>
                  <a:pt x="3791" y="1244"/>
                  <a:pt x="3765" y="1132"/>
                  <a:pt x="3745" y="1106"/>
                </a:cubicBezTo>
                <a:cubicBezTo>
                  <a:pt x="3732" y="1086"/>
                  <a:pt x="3699" y="981"/>
                  <a:pt x="3699" y="981"/>
                </a:cubicBezTo>
                <a:lnTo>
                  <a:pt x="3811" y="869"/>
                </a:lnTo>
                <a:lnTo>
                  <a:pt x="3811" y="652"/>
                </a:lnTo>
                <a:cubicBezTo>
                  <a:pt x="3811" y="639"/>
                  <a:pt x="3804" y="626"/>
                  <a:pt x="3791" y="619"/>
                </a:cubicBezTo>
                <a:cubicBezTo>
                  <a:pt x="3778" y="613"/>
                  <a:pt x="3758" y="611"/>
                  <a:pt x="3742" y="611"/>
                </a:cubicBezTo>
                <a:cubicBezTo>
                  <a:pt x="3725" y="611"/>
                  <a:pt x="3712" y="613"/>
                  <a:pt x="3712" y="613"/>
                </a:cubicBezTo>
                <a:lnTo>
                  <a:pt x="3574" y="698"/>
                </a:lnTo>
                <a:cubicBezTo>
                  <a:pt x="3574" y="698"/>
                  <a:pt x="3370" y="632"/>
                  <a:pt x="3337" y="553"/>
                </a:cubicBezTo>
                <a:cubicBezTo>
                  <a:pt x="3311" y="474"/>
                  <a:pt x="3232" y="448"/>
                  <a:pt x="3199" y="448"/>
                </a:cubicBezTo>
                <a:cubicBezTo>
                  <a:pt x="3166" y="441"/>
                  <a:pt x="3054" y="297"/>
                  <a:pt x="3034" y="264"/>
                </a:cubicBezTo>
                <a:cubicBezTo>
                  <a:pt x="3014" y="224"/>
                  <a:pt x="2876" y="79"/>
                  <a:pt x="2876" y="79"/>
                </a:cubicBezTo>
                <a:cubicBezTo>
                  <a:pt x="2876" y="79"/>
                  <a:pt x="2534" y="0"/>
                  <a:pt x="2514"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89;p19">
            <a:extLst>
              <a:ext uri="{FF2B5EF4-FFF2-40B4-BE49-F238E27FC236}">
                <a16:creationId xmlns:a16="http://schemas.microsoft.com/office/drawing/2014/main" id="{2F1C428A-C3EA-C203-4F76-C5780CBFEA23}"/>
              </a:ext>
            </a:extLst>
          </p:cNvPr>
          <p:cNvSpPr/>
          <p:nvPr/>
        </p:nvSpPr>
        <p:spPr>
          <a:xfrm>
            <a:off x="3058945" y="1382740"/>
            <a:ext cx="1377051" cy="968421"/>
          </a:xfrm>
          <a:custGeom>
            <a:avLst/>
            <a:gdLst/>
            <a:ahLst/>
            <a:cxnLst/>
            <a:rect l="l" t="t" r="r" b="b"/>
            <a:pathLst>
              <a:path w="12617" h="8873" extrusionOk="0">
                <a:moveTo>
                  <a:pt x="7404" y="0"/>
                </a:moveTo>
                <a:cubicBezTo>
                  <a:pt x="7398" y="33"/>
                  <a:pt x="7384" y="60"/>
                  <a:pt x="7371" y="66"/>
                </a:cubicBezTo>
                <a:cubicBezTo>
                  <a:pt x="7338" y="79"/>
                  <a:pt x="7246" y="106"/>
                  <a:pt x="7200" y="145"/>
                </a:cubicBezTo>
                <a:cubicBezTo>
                  <a:pt x="7168" y="178"/>
                  <a:pt x="7132" y="191"/>
                  <a:pt x="7104" y="191"/>
                </a:cubicBezTo>
                <a:cubicBezTo>
                  <a:pt x="7093" y="191"/>
                  <a:pt x="7083" y="189"/>
                  <a:pt x="7075" y="185"/>
                </a:cubicBezTo>
                <a:cubicBezTo>
                  <a:pt x="7052" y="176"/>
                  <a:pt x="7001" y="163"/>
                  <a:pt x="6969" y="163"/>
                </a:cubicBezTo>
                <a:cubicBezTo>
                  <a:pt x="6955" y="163"/>
                  <a:pt x="6946" y="166"/>
                  <a:pt x="6944" y="172"/>
                </a:cubicBezTo>
                <a:cubicBezTo>
                  <a:pt x="6937" y="198"/>
                  <a:pt x="6950" y="362"/>
                  <a:pt x="6930" y="402"/>
                </a:cubicBezTo>
                <a:cubicBezTo>
                  <a:pt x="6911" y="448"/>
                  <a:pt x="6792" y="527"/>
                  <a:pt x="6772" y="553"/>
                </a:cubicBezTo>
                <a:cubicBezTo>
                  <a:pt x="6753" y="580"/>
                  <a:pt x="6726" y="626"/>
                  <a:pt x="6700" y="626"/>
                </a:cubicBezTo>
                <a:cubicBezTo>
                  <a:pt x="6680" y="626"/>
                  <a:pt x="6654" y="573"/>
                  <a:pt x="6654" y="573"/>
                </a:cubicBezTo>
                <a:cubicBezTo>
                  <a:pt x="6654" y="573"/>
                  <a:pt x="6647" y="570"/>
                  <a:pt x="6638" y="570"/>
                </a:cubicBezTo>
                <a:cubicBezTo>
                  <a:pt x="6626" y="570"/>
                  <a:pt x="6609" y="575"/>
                  <a:pt x="6595" y="593"/>
                </a:cubicBezTo>
                <a:cubicBezTo>
                  <a:pt x="6562" y="626"/>
                  <a:pt x="6463" y="731"/>
                  <a:pt x="6450" y="731"/>
                </a:cubicBezTo>
                <a:cubicBezTo>
                  <a:pt x="6432" y="731"/>
                  <a:pt x="6381" y="704"/>
                  <a:pt x="6353" y="704"/>
                </a:cubicBezTo>
                <a:cubicBezTo>
                  <a:pt x="6350" y="704"/>
                  <a:pt x="6347" y="704"/>
                  <a:pt x="6345" y="705"/>
                </a:cubicBezTo>
                <a:cubicBezTo>
                  <a:pt x="6318" y="718"/>
                  <a:pt x="6259" y="751"/>
                  <a:pt x="6233" y="777"/>
                </a:cubicBezTo>
                <a:cubicBezTo>
                  <a:pt x="6206" y="810"/>
                  <a:pt x="6147" y="843"/>
                  <a:pt x="6141" y="863"/>
                </a:cubicBezTo>
                <a:cubicBezTo>
                  <a:pt x="6127" y="876"/>
                  <a:pt x="6121" y="922"/>
                  <a:pt x="6108" y="942"/>
                </a:cubicBezTo>
                <a:cubicBezTo>
                  <a:pt x="6101" y="961"/>
                  <a:pt x="6042" y="955"/>
                  <a:pt x="6016" y="975"/>
                </a:cubicBezTo>
                <a:cubicBezTo>
                  <a:pt x="5989" y="1001"/>
                  <a:pt x="5969" y="1060"/>
                  <a:pt x="5963" y="1086"/>
                </a:cubicBezTo>
                <a:cubicBezTo>
                  <a:pt x="5956" y="1106"/>
                  <a:pt x="5884" y="1146"/>
                  <a:pt x="5884" y="1146"/>
                </a:cubicBezTo>
                <a:cubicBezTo>
                  <a:pt x="5884" y="1146"/>
                  <a:pt x="5880" y="1146"/>
                  <a:pt x="5875" y="1146"/>
                </a:cubicBezTo>
                <a:cubicBezTo>
                  <a:pt x="5855" y="1146"/>
                  <a:pt x="5812" y="1142"/>
                  <a:pt x="5812" y="1106"/>
                </a:cubicBezTo>
                <a:cubicBezTo>
                  <a:pt x="5812" y="1067"/>
                  <a:pt x="5877" y="994"/>
                  <a:pt x="5877" y="994"/>
                </a:cubicBezTo>
                <a:cubicBezTo>
                  <a:pt x="5877" y="994"/>
                  <a:pt x="5864" y="961"/>
                  <a:pt x="5851" y="948"/>
                </a:cubicBezTo>
                <a:cubicBezTo>
                  <a:pt x="5844" y="935"/>
                  <a:pt x="5765" y="876"/>
                  <a:pt x="5759" y="876"/>
                </a:cubicBezTo>
                <a:cubicBezTo>
                  <a:pt x="5752" y="876"/>
                  <a:pt x="5667" y="896"/>
                  <a:pt x="5654" y="909"/>
                </a:cubicBezTo>
                <a:cubicBezTo>
                  <a:pt x="5640" y="915"/>
                  <a:pt x="5575" y="1007"/>
                  <a:pt x="5542" y="1040"/>
                </a:cubicBezTo>
                <a:cubicBezTo>
                  <a:pt x="5518" y="1064"/>
                  <a:pt x="5408" y="1092"/>
                  <a:pt x="5344" y="1092"/>
                </a:cubicBezTo>
                <a:cubicBezTo>
                  <a:pt x="5321" y="1092"/>
                  <a:pt x="5303" y="1089"/>
                  <a:pt x="5298" y="1080"/>
                </a:cubicBezTo>
                <a:cubicBezTo>
                  <a:pt x="5272" y="1047"/>
                  <a:pt x="5167" y="975"/>
                  <a:pt x="5140" y="942"/>
                </a:cubicBezTo>
                <a:cubicBezTo>
                  <a:pt x="5114" y="902"/>
                  <a:pt x="5022" y="784"/>
                  <a:pt x="4982" y="777"/>
                </a:cubicBezTo>
                <a:cubicBezTo>
                  <a:pt x="4949" y="770"/>
                  <a:pt x="4844" y="757"/>
                  <a:pt x="4831" y="757"/>
                </a:cubicBezTo>
                <a:cubicBezTo>
                  <a:pt x="4829" y="757"/>
                  <a:pt x="4821" y="758"/>
                  <a:pt x="4810" y="758"/>
                </a:cubicBezTo>
                <a:cubicBezTo>
                  <a:pt x="4790" y="758"/>
                  <a:pt x="4761" y="755"/>
                  <a:pt x="4752" y="738"/>
                </a:cubicBezTo>
                <a:cubicBezTo>
                  <a:pt x="4739" y="711"/>
                  <a:pt x="4726" y="547"/>
                  <a:pt x="4726" y="520"/>
                </a:cubicBezTo>
                <a:cubicBezTo>
                  <a:pt x="4726" y="501"/>
                  <a:pt x="4719" y="330"/>
                  <a:pt x="4712" y="316"/>
                </a:cubicBezTo>
                <a:cubicBezTo>
                  <a:pt x="4699" y="297"/>
                  <a:pt x="4601" y="283"/>
                  <a:pt x="4587" y="244"/>
                </a:cubicBezTo>
                <a:cubicBezTo>
                  <a:pt x="4574" y="211"/>
                  <a:pt x="4561" y="66"/>
                  <a:pt x="4561" y="66"/>
                </a:cubicBezTo>
                <a:cubicBezTo>
                  <a:pt x="4561" y="66"/>
                  <a:pt x="4538" y="20"/>
                  <a:pt x="4513" y="20"/>
                </a:cubicBezTo>
                <a:cubicBezTo>
                  <a:pt x="4511" y="20"/>
                  <a:pt x="4510" y="20"/>
                  <a:pt x="4508" y="20"/>
                </a:cubicBezTo>
                <a:cubicBezTo>
                  <a:pt x="4489" y="27"/>
                  <a:pt x="4423" y="53"/>
                  <a:pt x="4403" y="93"/>
                </a:cubicBezTo>
                <a:cubicBezTo>
                  <a:pt x="4390" y="126"/>
                  <a:pt x="4344" y="178"/>
                  <a:pt x="4331" y="178"/>
                </a:cubicBezTo>
                <a:cubicBezTo>
                  <a:pt x="4318" y="178"/>
                  <a:pt x="4232" y="185"/>
                  <a:pt x="4219" y="205"/>
                </a:cubicBezTo>
                <a:cubicBezTo>
                  <a:pt x="4206" y="218"/>
                  <a:pt x="4179" y="264"/>
                  <a:pt x="4166" y="270"/>
                </a:cubicBezTo>
                <a:cubicBezTo>
                  <a:pt x="4160" y="274"/>
                  <a:pt x="4141" y="277"/>
                  <a:pt x="4122" y="277"/>
                </a:cubicBezTo>
                <a:cubicBezTo>
                  <a:pt x="4102" y="277"/>
                  <a:pt x="4081" y="274"/>
                  <a:pt x="4067" y="264"/>
                </a:cubicBezTo>
                <a:cubicBezTo>
                  <a:pt x="4044" y="247"/>
                  <a:pt x="3987" y="194"/>
                  <a:pt x="3959" y="194"/>
                </a:cubicBezTo>
                <a:cubicBezTo>
                  <a:pt x="3955" y="194"/>
                  <a:pt x="3952" y="195"/>
                  <a:pt x="3949" y="198"/>
                </a:cubicBezTo>
                <a:cubicBezTo>
                  <a:pt x="3929" y="218"/>
                  <a:pt x="3896" y="224"/>
                  <a:pt x="3909" y="251"/>
                </a:cubicBezTo>
                <a:cubicBezTo>
                  <a:pt x="3923" y="277"/>
                  <a:pt x="3969" y="316"/>
                  <a:pt x="3975" y="330"/>
                </a:cubicBezTo>
                <a:cubicBezTo>
                  <a:pt x="3982" y="343"/>
                  <a:pt x="3942" y="369"/>
                  <a:pt x="3936" y="369"/>
                </a:cubicBezTo>
                <a:cubicBezTo>
                  <a:pt x="3929" y="369"/>
                  <a:pt x="3186" y="349"/>
                  <a:pt x="3153" y="349"/>
                </a:cubicBezTo>
                <a:cubicBezTo>
                  <a:pt x="3148" y="350"/>
                  <a:pt x="3141" y="351"/>
                  <a:pt x="3132" y="351"/>
                </a:cubicBezTo>
                <a:cubicBezTo>
                  <a:pt x="3077" y="351"/>
                  <a:pt x="2959" y="336"/>
                  <a:pt x="2942" y="336"/>
                </a:cubicBezTo>
                <a:cubicBezTo>
                  <a:pt x="2922" y="336"/>
                  <a:pt x="2771" y="409"/>
                  <a:pt x="2771" y="488"/>
                </a:cubicBezTo>
                <a:cubicBezTo>
                  <a:pt x="2771" y="566"/>
                  <a:pt x="2764" y="678"/>
                  <a:pt x="2791" y="718"/>
                </a:cubicBezTo>
                <a:cubicBezTo>
                  <a:pt x="2810" y="757"/>
                  <a:pt x="2843" y="810"/>
                  <a:pt x="2889" y="823"/>
                </a:cubicBezTo>
                <a:cubicBezTo>
                  <a:pt x="2902" y="827"/>
                  <a:pt x="2920" y="828"/>
                  <a:pt x="2940" y="828"/>
                </a:cubicBezTo>
                <a:cubicBezTo>
                  <a:pt x="2972" y="828"/>
                  <a:pt x="3010" y="825"/>
                  <a:pt x="3040" y="825"/>
                </a:cubicBezTo>
                <a:cubicBezTo>
                  <a:pt x="3059" y="825"/>
                  <a:pt x="3076" y="826"/>
                  <a:pt x="3087" y="830"/>
                </a:cubicBezTo>
                <a:cubicBezTo>
                  <a:pt x="3126" y="843"/>
                  <a:pt x="3245" y="882"/>
                  <a:pt x="3258" y="902"/>
                </a:cubicBezTo>
                <a:cubicBezTo>
                  <a:pt x="3278" y="922"/>
                  <a:pt x="3284" y="994"/>
                  <a:pt x="3284" y="994"/>
                </a:cubicBezTo>
                <a:cubicBezTo>
                  <a:pt x="3284" y="994"/>
                  <a:pt x="3314" y="1213"/>
                  <a:pt x="3266" y="1213"/>
                </a:cubicBezTo>
                <a:cubicBezTo>
                  <a:pt x="3264" y="1213"/>
                  <a:pt x="3261" y="1213"/>
                  <a:pt x="3258" y="1211"/>
                </a:cubicBezTo>
                <a:cubicBezTo>
                  <a:pt x="3199" y="1192"/>
                  <a:pt x="3100" y="1165"/>
                  <a:pt x="3087" y="1165"/>
                </a:cubicBezTo>
                <a:cubicBezTo>
                  <a:pt x="3086" y="1165"/>
                  <a:pt x="3083" y="1165"/>
                  <a:pt x="3080" y="1165"/>
                </a:cubicBezTo>
                <a:cubicBezTo>
                  <a:pt x="3047" y="1165"/>
                  <a:pt x="2922" y="1192"/>
                  <a:pt x="2922" y="1192"/>
                </a:cubicBezTo>
                <a:cubicBezTo>
                  <a:pt x="2922" y="1192"/>
                  <a:pt x="2830" y="1205"/>
                  <a:pt x="2810" y="1218"/>
                </a:cubicBezTo>
                <a:cubicBezTo>
                  <a:pt x="2791" y="1231"/>
                  <a:pt x="2633" y="1271"/>
                  <a:pt x="2633" y="1297"/>
                </a:cubicBezTo>
                <a:cubicBezTo>
                  <a:pt x="2633" y="1317"/>
                  <a:pt x="2626" y="1712"/>
                  <a:pt x="2672" y="1784"/>
                </a:cubicBezTo>
                <a:cubicBezTo>
                  <a:pt x="2718" y="1850"/>
                  <a:pt x="2725" y="1870"/>
                  <a:pt x="2817" y="1935"/>
                </a:cubicBezTo>
                <a:cubicBezTo>
                  <a:pt x="2909" y="2008"/>
                  <a:pt x="3021" y="2093"/>
                  <a:pt x="3021" y="2146"/>
                </a:cubicBezTo>
                <a:cubicBezTo>
                  <a:pt x="3021" y="2199"/>
                  <a:pt x="2968" y="2278"/>
                  <a:pt x="3028" y="2343"/>
                </a:cubicBezTo>
                <a:cubicBezTo>
                  <a:pt x="3093" y="2403"/>
                  <a:pt x="3146" y="2462"/>
                  <a:pt x="3126" y="2547"/>
                </a:cubicBezTo>
                <a:cubicBezTo>
                  <a:pt x="3100" y="2626"/>
                  <a:pt x="3034" y="3206"/>
                  <a:pt x="3008" y="3357"/>
                </a:cubicBezTo>
                <a:cubicBezTo>
                  <a:pt x="2988" y="3515"/>
                  <a:pt x="2810" y="4311"/>
                  <a:pt x="2791" y="4403"/>
                </a:cubicBezTo>
                <a:cubicBezTo>
                  <a:pt x="2771" y="4502"/>
                  <a:pt x="2718" y="4798"/>
                  <a:pt x="2652" y="4818"/>
                </a:cubicBezTo>
                <a:cubicBezTo>
                  <a:pt x="2616" y="4832"/>
                  <a:pt x="2562" y="4843"/>
                  <a:pt x="2517" y="4843"/>
                </a:cubicBezTo>
                <a:cubicBezTo>
                  <a:pt x="2479" y="4843"/>
                  <a:pt x="2447" y="4836"/>
                  <a:pt x="2435" y="4818"/>
                </a:cubicBezTo>
                <a:cubicBezTo>
                  <a:pt x="2409" y="4779"/>
                  <a:pt x="2369" y="4706"/>
                  <a:pt x="2356" y="4700"/>
                </a:cubicBezTo>
                <a:cubicBezTo>
                  <a:pt x="2354" y="4697"/>
                  <a:pt x="2347" y="4696"/>
                  <a:pt x="2338" y="4696"/>
                </a:cubicBezTo>
                <a:cubicBezTo>
                  <a:pt x="2299" y="4696"/>
                  <a:pt x="2209" y="4716"/>
                  <a:pt x="2172" y="4732"/>
                </a:cubicBezTo>
                <a:cubicBezTo>
                  <a:pt x="2126" y="4752"/>
                  <a:pt x="2054" y="4818"/>
                  <a:pt x="2047" y="4844"/>
                </a:cubicBezTo>
                <a:cubicBezTo>
                  <a:pt x="2040" y="4871"/>
                  <a:pt x="1836" y="4890"/>
                  <a:pt x="1771" y="4904"/>
                </a:cubicBezTo>
                <a:cubicBezTo>
                  <a:pt x="1705" y="4917"/>
                  <a:pt x="1580" y="4976"/>
                  <a:pt x="1520" y="4976"/>
                </a:cubicBezTo>
                <a:cubicBezTo>
                  <a:pt x="1481" y="4976"/>
                  <a:pt x="1430" y="4961"/>
                  <a:pt x="1388" y="4961"/>
                </a:cubicBezTo>
                <a:cubicBezTo>
                  <a:pt x="1368" y="4961"/>
                  <a:pt x="1349" y="4965"/>
                  <a:pt x="1336" y="4976"/>
                </a:cubicBezTo>
                <a:cubicBezTo>
                  <a:pt x="1303" y="5009"/>
                  <a:pt x="1218" y="5101"/>
                  <a:pt x="1172" y="5134"/>
                </a:cubicBezTo>
                <a:cubicBezTo>
                  <a:pt x="1132" y="5160"/>
                  <a:pt x="810" y="5351"/>
                  <a:pt x="770" y="5377"/>
                </a:cubicBezTo>
                <a:cubicBezTo>
                  <a:pt x="731" y="5404"/>
                  <a:pt x="639" y="5437"/>
                  <a:pt x="632" y="5489"/>
                </a:cubicBezTo>
                <a:cubicBezTo>
                  <a:pt x="619" y="5542"/>
                  <a:pt x="566" y="5654"/>
                  <a:pt x="566" y="5726"/>
                </a:cubicBezTo>
                <a:cubicBezTo>
                  <a:pt x="566" y="5805"/>
                  <a:pt x="546" y="5884"/>
                  <a:pt x="520" y="5904"/>
                </a:cubicBezTo>
                <a:cubicBezTo>
                  <a:pt x="500" y="5917"/>
                  <a:pt x="388" y="6036"/>
                  <a:pt x="375" y="6108"/>
                </a:cubicBezTo>
                <a:cubicBezTo>
                  <a:pt x="356" y="6174"/>
                  <a:pt x="494" y="6345"/>
                  <a:pt x="467" y="6378"/>
                </a:cubicBezTo>
                <a:cubicBezTo>
                  <a:pt x="448" y="6417"/>
                  <a:pt x="296" y="6490"/>
                  <a:pt x="231" y="6529"/>
                </a:cubicBezTo>
                <a:cubicBezTo>
                  <a:pt x="158" y="6562"/>
                  <a:pt x="0" y="6694"/>
                  <a:pt x="0" y="6786"/>
                </a:cubicBezTo>
                <a:cubicBezTo>
                  <a:pt x="0" y="6871"/>
                  <a:pt x="7" y="6904"/>
                  <a:pt x="0" y="6937"/>
                </a:cubicBezTo>
                <a:cubicBezTo>
                  <a:pt x="0" y="6937"/>
                  <a:pt x="632" y="7148"/>
                  <a:pt x="724" y="7194"/>
                </a:cubicBezTo>
                <a:cubicBezTo>
                  <a:pt x="816" y="7247"/>
                  <a:pt x="1534" y="7411"/>
                  <a:pt x="1718" y="7431"/>
                </a:cubicBezTo>
                <a:cubicBezTo>
                  <a:pt x="1896" y="7457"/>
                  <a:pt x="2304" y="7510"/>
                  <a:pt x="2389" y="7589"/>
                </a:cubicBezTo>
                <a:cubicBezTo>
                  <a:pt x="2481" y="7668"/>
                  <a:pt x="2824" y="7826"/>
                  <a:pt x="2995" y="7977"/>
                </a:cubicBezTo>
                <a:cubicBezTo>
                  <a:pt x="3166" y="8128"/>
                  <a:pt x="4087" y="8504"/>
                  <a:pt x="4298" y="8602"/>
                </a:cubicBezTo>
                <a:cubicBezTo>
                  <a:pt x="4502" y="8701"/>
                  <a:pt x="4811" y="8813"/>
                  <a:pt x="4811" y="8813"/>
                </a:cubicBezTo>
                <a:lnTo>
                  <a:pt x="4943" y="8872"/>
                </a:lnTo>
                <a:cubicBezTo>
                  <a:pt x="4943" y="8872"/>
                  <a:pt x="5134" y="8787"/>
                  <a:pt x="5160" y="8721"/>
                </a:cubicBezTo>
                <a:cubicBezTo>
                  <a:pt x="5186" y="8648"/>
                  <a:pt x="5193" y="8550"/>
                  <a:pt x="5252" y="8530"/>
                </a:cubicBezTo>
                <a:cubicBezTo>
                  <a:pt x="5267" y="8525"/>
                  <a:pt x="5290" y="8523"/>
                  <a:pt x="5317" y="8523"/>
                </a:cubicBezTo>
                <a:cubicBezTo>
                  <a:pt x="5400" y="8523"/>
                  <a:pt x="5520" y="8543"/>
                  <a:pt x="5535" y="8563"/>
                </a:cubicBezTo>
                <a:cubicBezTo>
                  <a:pt x="5555" y="8583"/>
                  <a:pt x="5627" y="8655"/>
                  <a:pt x="5660" y="8662"/>
                </a:cubicBezTo>
                <a:cubicBezTo>
                  <a:pt x="5662" y="8662"/>
                  <a:pt x="5664" y="8662"/>
                  <a:pt x="5667" y="8662"/>
                </a:cubicBezTo>
                <a:cubicBezTo>
                  <a:pt x="5716" y="8662"/>
                  <a:pt x="5871" y="8602"/>
                  <a:pt x="5871" y="8602"/>
                </a:cubicBezTo>
                <a:cubicBezTo>
                  <a:pt x="5871" y="8602"/>
                  <a:pt x="5912" y="8549"/>
                  <a:pt x="5944" y="8549"/>
                </a:cubicBezTo>
                <a:cubicBezTo>
                  <a:pt x="5946" y="8549"/>
                  <a:pt x="5948" y="8549"/>
                  <a:pt x="5950" y="8550"/>
                </a:cubicBezTo>
                <a:cubicBezTo>
                  <a:pt x="5951" y="8550"/>
                  <a:pt x="5953" y="8550"/>
                  <a:pt x="5954" y="8550"/>
                </a:cubicBezTo>
                <a:cubicBezTo>
                  <a:pt x="5971" y="8550"/>
                  <a:pt x="5988" y="8531"/>
                  <a:pt x="6004" y="8531"/>
                </a:cubicBezTo>
                <a:cubicBezTo>
                  <a:pt x="6012" y="8531"/>
                  <a:pt x="6021" y="8535"/>
                  <a:pt x="6029" y="8550"/>
                </a:cubicBezTo>
                <a:cubicBezTo>
                  <a:pt x="6039" y="8565"/>
                  <a:pt x="6068" y="8571"/>
                  <a:pt x="6100" y="8571"/>
                </a:cubicBezTo>
                <a:cubicBezTo>
                  <a:pt x="6149" y="8571"/>
                  <a:pt x="6208" y="8558"/>
                  <a:pt x="6220" y="8550"/>
                </a:cubicBezTo>
                <a:cubicBezTo>
                  <a:pt x="6233" y="8536"/>
                  <a:pt x="6279" y="8484"/>
                  <a:pt x="6299" y="8398"/>
                </a:cubicBezTo>
                <a:cubicBezTo>
                  <a:pt x="6312" y="8313"/>
                  <a:pt x="6285" y="8234"/>
                  <a:pt x="6371" y="8227"/>
                </a:cubicBezTo>
                <a:cubicBezTo>
                  <a:pt x="6377" y="8226"/>
                  <a:pt x="6383" y="8226"/>
                  <a:pt x="6390" y="8226"/>
                </a:cubicBezTo>
                <a:cubicBezTo>
                  <a:pt x="6476" y="8226"/>
                  <a:pt x="6601" y="8300"/>
                  <a:pt x="6601" y="8300"/>
                </a:cubicBezTo>
                <a:cubicBezTo>
                  <a:pt x="6601" y="8300"/>
                  <a:pt x="6657" y="8327"/>
                  <a:pt x="6703" y="8327"/>
                </a:cubicBezTo>
                <a:cubicBezTo>
                  <a:pt x="6717" y="8327"/>
                  <a:pt x="6729" y="8325"/>
                  <a:pt x="6739" y="8319"/>
                </a:cubicBezTo>
                <a:cubicBezTo>
                  <a:pt x="6792" y="8286"/>
                  <a:pt x="6805" y="8267"/>
                  <a:pt x="6812" y="8221"/>
                </a:cubicBezTo>
                <a:cubicBezTo>
                  <a:pt x="6818" y="8181"/>
                  <a:pt x="6845" y="8063"/>
                  <a:pt x="6871" y="8036"/>
                </a:cubicBezTo>
                <a:cubicBezTo>
                  <a:pt x="6891" y="8010"/>
                  <a:pt x="6990" y="7970"/>
                  <a:pt x="6990" y="7970"/>
                </a:cubicBezTo>
                <a:cubicBezTo>
                  <a:pt x="6990" y="7970"/>
                  <a:pt x="6963" y="7839"/>
                  <a:pt x="6990" y="7806"/>
                </a:cubicBezTo>
                <a:cubicBezTo>
                  <a:pt x="7022" y="7766"/>
                  <a:pt x="7121" y="7681"/>
                  <a:pt x="7121" y="7681"/>
                </a:cubicBezTo>
                <a:cubicBezTo>
                  <a:pt x="7121" y="7681"/>
                  <a:pt x="7194" y="7615"/>
                  <a:pt x="7220" y="7569"/>
                </a:cubicBezTo>
                <a:cubicBezTo>
                  <a:pt x="7246" y="7530"/>
                  <a:pt x="7437" y="7483"/>
                  <a:pt x="7457" y="7483"/>
                </a:cubicBezTo>
                <a:cubicBezTo>
                  <a:pt x="7470" y="7483"/>
                  <a:pt x="7812" y="7562"/>
                  <a:pt x="7812" y="7562"/>
                </a:cubicBezTo>
                <a:cubicBezTo>
                  <a:pt x="7812" y="7562"/>
                  <a:pt x="7950" y="7707"/>
                  <a:pt x="7970" y="7740"/>
                </a:cubicBezTo>
                <a:cubicBezTo>
                  <a:pt x="7990" y="7780"/>
                  <a:pt x="8108" y="7924"/>
                  <a:pt x="8135" y="7931"/>
                </a:cubicBezTo>
                <a:cubicBezTo>
                  <a:pt x="8168" y="7931"/>
                  <a:pt x="8247" y="7957"/>
                  <a:pt x="8280" y="8036"/>
                </a:cubicBezTo>
                <a:cubicBezTo>
                  <a:pt x="8306" y="8115"/>
                  <a:pt x="8516" y="8175"/>
                  <a:pt x="8516" y="8175"/>
                </a:cubicBezTo>
                <a:lnTo>
                  <a:pt x="8648" y="8096"/>
                </a:lnTo>
                <a:cubicBezTo>
                  <a:pt x="8648" y="8096"/>
                  <a:pt x="8661" y="8094"/>
                  <a:pt x="8678" y="8094"/>
                </a:cubicBezTo>
                <a:cubicBezTo>
                  <a:pt x="8694" y="8094"/>
                  <a:pt x="8714" y="8096"/>
                  <a:pt x="8727" y="8102"/>
                </a:cubicBezTo>
                <a:lnTo>
                  <a:pt x="8734" y="8102"/>
                </a:lnTo>
                <a:lnTo>
                  <a:pt x="10122" y="8082"/>
                </a:lnTo>
                <a:lnTo>
                  <a:pt x="10952" y="8076"/>
                </a:lnTo>
                <a:cubicBezTo>
                  <a:pt x="10952" y="8076"/>
                  <a:pt x="10958" y="8017"/>
                  <a:pt x="10952" y="7931"/>
                </a:cubicBezTo>
                <a:cubicBezTo>
                  <a:pt x="10952" y="7845"/>
                  <a:pt x="10965" y="7819"/>
                  <a:pt x="10984" y="7766"/>
                </a:cubicBezTo>
                <a:cubicBezTo>
                  <a:pt x="11004" y="7720"/>
                  <a:pt x="11057" y="7609"/>
                  <a:pt x="11031" y="7556"/>
                </a:cubicBezTo>
                <a:cubicBezTo>
                  <a:pt x="10998" y="7497"/>
                  <a:pt x="10971" y="7339"/>
                  <a:pt x="10971" y="7326"/>
                </a:cubicBezTo>
                <a:cubicBezTo>
                  <a:pt x="10971" y="7306"/>
                  <a:pt x="11077" y="7220"/>
                  <a:pt x="11090" y="7161"/>
                </a:cubicBezTo>
                <a:cubicBezTo>
                  <a:pt x="11103" y="7095"/>
                  <a:pt x="10971" y="7003"/>
                  <a:pt x="11090" y="7003"/>
                </a:cubicBezTo>
                <a:cubicBezTo>
                  <a:pt x="11110" y="7003"/>
                  <a:pt x="11129" y="7003"/>
                  <a:pt x="11149" y="7010"/>
                </a:cubicBezTo>
                <a:cubicBezTo>
                  <a:pt x="11149" y="7010"/>
                  <a:pt x="11011" y="6707"/>
                  <a:pt x="10984" y="6687"/>
                </a:cubicBezTo>
                <a:cubicBezTo>
                  <a:pt x="10952" y="6674"/>
                  <a:pt x="10905" y="6588"/>
                  <a:pt x="10905" y="6542"/>
                </a:cubicBezTo>
                <a:cubicBezTo>
                  <a:pt x="10905" y="6496"/>
                  <a:pt x="11110" y="6305"/>
                  <a:pt x="11182" y="6134"/>
                </a:cubicBezTo>
                <a:cubicBezTo>
                  <a:pt x="11261" y="5963"/>
                  <a:pt x="11689" y="5094"/>
                  <a:pt x="11768" y="4877"/>
                </a:cubicBezTo>
                <a:cubicBezTo>
                  <a:pt x="11853" y="4653"/>
                  <a:pt x="12222" y="3962"/>
                  <a:pt x="12294" y="3837"/>
                </a:cubicBezTo>
                <a:cubicBezTo>
                  <a:pt x="12367" y="3706"/>
                  <a:pt x="12327" y="3620"/>
                  <a:pt x="12334" y="3495"/>
                </a:cubicBezTo>
                <a:cubicBezTo>
                  <a:pt x="12340" y="3364"/>
                  <a:pt x="12380" y="3390"/>
                  <a:pt x="12446" y="3331"/>
                </a:cubicBezTo>
                <a:cubicBezTo>
                  <a:pt x="12511" y="3271"/>
                  <a:pt x="12617" y="3206"/>
                  <a:pt x="12617" y="3206"/>
                </a:cubicBezTo>
                <a:lnTo>
                  <a:pt x="12557" y="3120"/>
                </a:lnTo>
                <a:cubicBezTo>
                  <a:pt x="12557" y="3120"/>
                  <a:pt x="12419" y="3212"/>
                  <a:pt x="12288" y="3239"/>
                </a:cubicBezTo>
                <a:cubicBezTo>
                  <a:pt x="12274" y="3241"/>
                  <a:pt x="12261" y="3242"/>
                  <a:pt x="12249" y="3242"/>
                </a:cubicBezTo>
                <a:cubicBezTo>
                  <a:pt x="12151" y="3242"/>
                  <a:pt x="12108" y="3179"/>
                  <a:pt x="12090" y="3173"/>
                </a:cubicBezTo>
                <a:cubicBezTo>
                  <a:pt x="12064" y="3160"/>
                  <a:pt x="12031" y="3120"/>
                  <a:pt x="11972" y="2988"/>
                </a:cubicBezTo>
                <a:cubicBezTo>
                  <a:pt x="11942" y="2918"/>
                  <a:pt x="11900" y="2908"/>
                  <a:pt x="11862" y="2908"/>
                </a:cubicBezTo>
                <a:cubicBezTo>
                  <a:pt x="11847" y="2908"/>
                  <a:pt x="11832" y="2910"/>
                  <a:pt x="11819" y="2910"/>
                </a:cubicBezTo>
                <a:cubicBezTo>
                  <a:pt x="11806" y="2910"/>
                  <a:pt x="11796" y="2908"/>
                  <a:pt x="11787" y="2903"/>
                </a:cubicBezTo>
                <a:cubicBezTo>
                  <a:pt x="11748" y="2877"/>
                  <a:pt x="11623" y="2850"/>
                  <a:pt x="11478" y="2778"/>
                </a:cubicBezTo>
                <a:cubicBezTo>
                  <a:pt x="11333" y="2705"/>
                  <a:pt x="11327" y="2699"/>
                  <a:pt x="11294" y="2633"/>
                </a:cubicBezTo>
                <a:cubicBezTo>
                  <a:pt x="11261" y="2567"/>
                  <a:pt x="11294" y="2495"/>
                  <a:pt x="11294" y="2495"/>
                </a:cubicBezTo>
                <a:lnTo>
                  <a:pt x="11063" y="2495"/>
                </a:lnTo>
                <a:cubicBezTo>
                  <a:pt x="11063" y="2495"/>
                  <a:pt x="11024" y="2462"/>
                  <a:pt x="10958" y="2403"/>
                </a:cubicBezTo>
                <a:cubicBezTo>
                  <a:pt x="10892" y="2350"/>
                  <a:pt x="10912" y="2376"/>
                  <a:pt x="10833" y="2278"/>
                </a:cubicBezTo>
                <a:cubicBezTo>
                  <a:pt x="10761" y="2179"/>
                  <a:pt x="10761" y="2054"/>
                  <a:pt x="10741" y="1981"/>
                </a:cubicBezTo>
                <a:cubicBezTo>
                  <a:pt x="10715" y="1909"/>
                  <a:pt x="10629" y="1896"/>
                  <a:pt x="10590" y="1804"/>
                </a:cubicBezTo>
                <a:cubicBezTo>
                  <a:pt x="10550" y="1712"/>
                  <a:pt x="10590" y="1455"/>
                  <a:pt x="10590" y="1455"/>
                </a:cubicBezTo>
                <a:cubicBezTo>
                  <a:pt x="10590" y="1455"/>
                  <a:pt x="10583" y="1455"/>
                  <a:pt x="10570" y="1448"/>
                </a:cubicBezTo>
                <a:lnTo>
                  <a:pt x="10530" y="1448"/>
                </a:lnTo>
                <a:cubicBezTo>
                  <a:pt x="10524" y="1442"/>
                  <a:pt x="10517" y="1442"/>
                  <a:pt x="10511" y="1442"/>
                </a:cubicBezTo>
                <a:cubicBezTo>
                  <a:pt x="10465" y="1435"/>
                  <a:pt x="10405" y="1429"/>
                  <a:pt x="10339" y="1422"/>
                </a:cubicBezTo>
                <a:lnTo>
                  <a:pt x="10320" y="1422"/>
                </a:lnTo>
                <a:cubicBezTo>
                  <a:pt x="10300" y="1415"/>
                  <a:pt x="10280" y="1415"/>
                  <a:pt x="10261" y="1415"/>
                </a:cubicBezTo>
                <a:cubicBezTo>
                  <a:pt x="10247" y="1409"/>
                  <a:pt x="10241" y="1409"/>
                  <a:pt x="10228" y="1409"/>
                </a:cubicBezTo>
                <a:lnTo>
                  <a:pt x="10195" y="1409"/>
                </a:lnTo>
                <a:cubicBezTo>
                  <a:pt x="10182" y="1409"/>
                  <a:pt x="10162" y="1402"/>
                  <a:pt x="10149" y="1402"/>
                </a:cubicBezTo>
                <a:lnTo>
                  <a:pt x="10056" y="1402"/>
                </a:lnTo>
                <a:cubicBezTo>
                  <a:pt x="10034" y="1401"/>
                  <a:pt x="10011" y="1401"/>
                  <a:pt x="9990" y="1401"/>
                </a:cubicBezTo>
                <a:cubicBezTo>
                  <a:pt x="9875" y="1401"/>
                  <a:pt x="9785" y="1416"/>
                  <a:pt x="9773" y="1455"/>
                </a:cubicBezTo>
                <a:cubicBezTo>
                  <a:pt x="9773" y="1455"/>
                  <a:pt x="9695" y="1692"/>
                  <a:pt x="9648" y="1771"/>
                </a:cubicBezTo>
                <a:cubicBezTo>
                  <a:pt x="9602" y="1850"/>
                  <a:pt x="9484" y="2041"/>
                  <a:pt x="9510" y="2067"/>
                </a:cubicBezTo>
                <a:cubicBezTo>
                  <a:pt x="9537" y="2093"/>
                  <a:pt x="9589" y="2107"/>
                  <a:pt x="9596" y="2139"/>
                </a:cubicBezTo>
                <a:cubicBezTo>
                  <a:pt x="9602" y="2172"/>
                  <a:pt x="9543" y="2225"/>
                  <a:pt x="9504" y="2232"/>
                </a:cubicBezTo>
                <a:cubicBezTo>
                  <a:pt x="9471" y="2245"/>
                  <a:pt x="9405" y="2271"/>
                  <a:pt x="9379" y="2271"/>
                </a:cubicBezTo>
                <a:cubicBezTo>
                  <a:pt x="9346" y="2271"/>
                  <a:pt x="9273" y="2212"/>
                  <a:pt x="9273" y="2212"/>
                </a:cubicBezTo>
                <a:cubicBezTo>
                  <a:pt x="9273" y="2212"/>
                  <a:pt x="9227" y="2107"/>
                  <a:pt x="9181" y="2080"/>
                </a:cubicBezTo>
                <a:cubicBezTo>
                  <a:pt x="9143" y="2058"/>
                  <a:pt x="8995" y="2000"/>
                  <a:pt x="8928" y="2000"/>
                </a:cubicBezTo>
                <a:cubicBezTo>
                  <a:pt x="8914" y="2000"/>
                  <a:pt x="8904" y="2002"/>
                  <a:pt x="8898" y="2008"/>
                </a:cubicBezTo>
                <a:cubicBezTo>
                  <a:pt x="8872" y="2041"/>
                  <a:pt x="8720" y="2107"/>
                  <a:pt x="8701" y="2179"/>
                </a:cubicBezTo>
                <a:cubicBezTo>
                  <a:pt x="8681" y="2251"/>
                  <a:pt x="8720" y="2297"/>
                  <a:pt x="8727" y="2350"/>
                </a:cubicBezTo>
                <a:cubicBezTo>
                  <a:pt x="8740" y="2409"/>
                  <a:pt x="8714" y="2436"/>
                  <a:pt x="8694" y="2455"/>
                </a:cubicBezTo>
                <a:cubicBezTo>
                  <a:pt x="8674" y="2482"/>
                  <a:pt x="8668" y="2501"/>
                  <a:pt x="8668" y="2541"/>
                </a:cubicBezTo>
                <a:cubicBezTo>
                  <a:pt x="8668" y="2587"/>
                  <a:pt x="8674" y="2607"/>
                  <a:pt x="8714" y="2666"/>
                </a:cubicBezTo>
                <a:cubicBezTo>
                  <a:pt x="8753" y="2725"/>
                  <a:pt x="8780" y="2751"/>
                  <a:pt x="8760" y="2771"/>
                </a:cubicBezTo>
                <a:cubicBezTo>
                  <a:pt x="8754" y="2777"/>
                  <a:pt x="8747" y="2779"/>
                  <a:pt x="8738" y="2779"/>
                </a:cubicBezTo>
                <a:cubicBezTo>
                  <a:pt x="8718" y="2779"/>
                  <a:pt x="8691" y="2765"/>
                  <a:pt x="8668" y="2751"/>
                </a:cubicBezTo>
                <a:cubicBezTo>
                  <a:pt x="8635" y="2732"/>
                  <a:pt x="8622" y="2640"/>
                  <a:pt x="8556" y="2640"/>
                </a:cubicBezTo>
                <a:cubicBezTo>
                  <a:pt x="8532" y="2640"/>
                  <a:pt x="8514" y="2641"/>
                  <a:pt x="8499" y="2641"/>
                </a:cubicBezTo>
                <a:cubicBezTo>
                  <a:pt x="8477" y="2641"/>
                  <a:pt x="8462" y="2638"/>
                  <a:pt x="8451" y="2626"/>
                </a:cubicBezTo>
                <a:cubicBezTo>
                  <a:pt x="8437" y="2607"/>
                  <a:pt x="8352" y="2475"/>
                  <a:pt x="8345" y="2462"/>
                </a:cubicBezTo>
                <a:cubicBezTo>
                  <a:pt x="8339" y="2449"/>
                  <a:pt x="8260" y="2343"/>
                  <a:pt x="8187" y="2311"/>
                </a:cubicBezTo>
                <a:cubicBezTo>
                  <a:pt x="8115" y="2271"/>
                  <a:pt x="7990" y="2225"/>
                  <a:pt x="8010" y="2192"/>
                </a:cubicBezTo>
                <a:cubicBezTo>
                  <a:pt x="8023" y="2166"/>
                  <a:pt x="8141" y="2100"/>
                  <a:pt x="8181" y="2074"/>
                </a:cubicBezTo>
                <a:cubicBezTo>
                  <a:pt x="8220" y="2047"/>
                  <a:pt x="8247" y="1981"/>
                  <a:pt x="8247" y="1935"/>
                </a:cubicBezTo>
                <a:cubicBezTo>
                  <a:pt x="8247" y="1896"/>
                  <a:pt x="8273" y="1810"/>
                  <a:pt x="8194" y="1738"/>
                </a:cubicBezTo>
                <a:cubicBezTo>
                  <a:pt x="8115" y="1666"/>
                  <a:pt x="8043" y="1442"/>
                  <a:pt x="8036" y="1376"/>
                </a:cubicBezTo>
                <a:cubicBezTo>
                  <a:pt x="8036" y="1310"/>
                  <a:pt x="8003" y="1277"/>
                  <a:pt x="8003" y="1238"/>
                </a:cubicBezTo>
                <a:cubicBezTo>
                  <a:pt x="8010" y="1192"/>
                  <a:pt x="7970" y="1119"/>
                  <a:pt x="8003" y="1060"/>
                </a:cubicBezTo>
                <a:cubicBezTo>
                  <a:pt x="8036" y="1001"/>
                  <a:pt x="8115" y="909"/>
                  <a:pt x="8095" y="876"/>
                </a:cubicBezTo>
                <a:cubicBezTo>
                  <a:pt x="8069" y="843"/>
                  <a:pt x="8016" y="705"/>
                  <a:pt x="7990" y="698"/>
                </a:cubicBezTo>
                <a:cubicBezTo>
                  <a:pt x="7964" y="685"/>
                  <a:pt x="7779" y="534"/>
                  <a:pt x="7779" y="534"/>
                </a:cubicBezTo>
                <a:cubicBezTo>
                  <a:pt x="7779" y="534"/>
                  <a:pt x="7786" y="435"/>
                  <a:pt x="7819" y="356"/>
                </a:cubicBezTo>
                <a:cubicBezTo>
                  <a:pt x="7852" y="283"/>
                  <a:pt x="7878" y="224"/>
                  <a:pt x="7839" y="191"/>
                </a:cubicBezTo>
                <a:cubicBezTo>
                  <a:pt x="7799" y="152"/>
                  <a:pt x="7687" y="99"/>
                  <a:pt x="7667" y="99"/>
                </a:cubicBezTo>
                <a:cubicBezTo>
                  <a:pt x="7648" y="93"/>
                  <a:pt x="7516" y="60"/>
                  <a:pt x="7516" y="60"/>
                </a:cubicBezTo>
                <a:cubicBezTo>
                  <a:pt x="7516" y="60"/>
                  <a:pt x="7424" y="7"/>
                  <a:pt x="7404" y="0"/>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90;p19">
            <a:extLst>
              <a:ext uri="{FF2B5EF4-FFF2-40B4-BE49-F238E27FC236}">
                <a16:creationId xmlns:a16="http://schemas.microsoft.com/office/drawing/2014/main" id="{1B66CB83-CC20-5786-FB1C-C18D7948D47E}"/>
              </a:ext>
            </a:extLst>
          </p:cNvPr>
          <p:cNvSpPr/>
          <p:nvPr/>
        </p:nvSpPr>
        <p:spPr>
          <a:xfrm>
            <a:off x="5223883" y="1788531"/>
            <a:ext cx="439735" cy="652236"/>
          </a:xfrm>
          <a:custGeom>
            <a:avLst/>
            <a:gdLst/>
            <a:ahLst/>
            <a:cxnLst/>
            <a:rect l="l" t="t" r="r" b="b"/>
            <a:pathLst>
              <a:path w="4029" h="5976" extrusionOk="0">
                <a:moveTo>
                  <a:pt x="3015" y="1"/>
                </a:moveTo>
                <a:cubicBezTo>
                  <a:pt x="3008" y="27"/>
                  <a:pt x="3002" y="60"/>
                  <a:pt x="2995" y="80"/>
                </a:cubicBezTo>
                <a:cubicBezTo>
                  <a:pt x="2975" y="159"/>
                  <a:pt x="2890" y="225"/>
                  <a:pt x="2850" y="264"/>
                </a:cubicBezTo>
                <a:cubicBezTo>
                  <a:pt x="2811" y="304"/>
                  <a:pt x="2751" y="337"/>
                  <a:pt x="2686" y="389"/>
                </a:cubicBezTo>
                <a:cubicBezTo>
                  <a:pt x="2613" y="442"/>
                  <a:pt x="2482" y="455"/>
                  <a:pt x="2482" y="455"/>
                </a:cubicBezTo>
                <a:cubicBezTo>
                  <a:pt x="2482" y="455"/>
                  <a:pt x="2409" y="521"/>
                  <a:pt x="2350" y="593"/>
                </a:cubicBezTo>
                <a:cubicBezTo>
                  <a:pt x="2297" y="666"/>
                  <a:pt x="2350" y="685"/>
                  <a:pt x="2350" y="731"/>
                </a:cubicBezTo>
                <a:cubicBezTo>
                  <a:pt x="2350" y="778"/>
                  <a:pt x="2310" y="843"/>
                  <a:pt x="2264" y="903"/>
                </a:cubicBezTo>
                <a:cubicBezTo>
                  <a:pt x="2225" y="962"/>
                  <a:pt x="2139" y="1054"/>
                  <a:pt x="2139" y="1054"/>
                </a:cubicBezTo>
                <a:cubicBezTo>
                  <a:pt x="2139" y="1054"/>
                  <a:pt x="2146" y="1074"/>
                  <a:pt x="2159" y="1120"/>
                </a:cubicBezTo>
                <a:cubicBezTo>
                  <a:pt x="2166" y="1166"/>
                  <a:pt x="2225" y="1218"/>
                  <a:pt x="2225" y="1245"/>
                </a:cubicBezTo>
                <a:cubicBezTo>
                  <a:pt x="2218" y="1278"/>
                  <a:pt x="2212" y="1291"/>
                  <a:pt x="2172" y="1344"/>
                </a:cubicBezTo>
                <a:cubicBezTo>
                  <a:pt x="2133" y="1396"/>
                  <a:pt x="2153" y="1455"/>
                  <a:pt x="2159" y="1488"/>
                </a:cubicBezTo>
                <a:cubicBezTo>
                  <a:pt x="2166" y="1528"/>
                  <a:pt x="2205" y="1587"/>
                  <a:pt x="2232" y="1633"/>
                </a:cubicBezTo>
                <a:cubicBezTo>
                  <a:pt x="2258" y="1673"/>
                  <a:pt x="2271" y="1771"/>
                  <a:pt x="2271" y="1811"/>
                </a:cubicBezTo>
                <a:cubicBezTo>
                  <a:pt x="2271" y="1844"/>
                  <a:pt x="2245" y="1877"/>
                  <a:pt x="2212" y="1903"/>
                </a:cubicBezTo>
                <a:cubicBezTo>
                  <a:pt x="2185" y="1936"/>
                  <a:pt x="2120" y="1962"/>
                  <a:pt x="2080" y="2021"/>
                </a:cubicBezTo>
                <a:cubicBezTo>
                  <a:pt x="2047" y="2074"/>
                  <a:pt x="2067" y="2337"/>
                  <a:pt x="2067" y="2390"/>
                </a:cubicBezTo>
                <a:cubicBezTo>
                  <a:pt x="2067" y="2436"/>
                  <a:pt x="2126" y="2443"/>
                  <a:pt x="2139" y="2456"/>
                </a:cubicBezTo>
                <a:cubicBezTo>
                  <a:pt x="2159" y="2469"/>
                  <a:pt x="2199" y="2489"/>
                  <a:pt x="2238" y="2495"/>
                </a:cubicBezTo>
                <a:cubicBezTo>
                  <a:pt x="2278" y="2508"/>
                  <a:pt x="2297" y="2548"/>
                  <a:pt x="2304" y="2581"/>
                </a:cubicBezTo>
                <a:cubicBezTo>
                  <a:pt x="2317" y="2614"/>
                  <a:pt x="2291" y="2686"/>
                  <a:pt x="2278" y="2726"/>
                </a:cubicBezTo>
                <a:cubicBezTo>
                  <a:pt x="2271" y="2772"/>
                  <a:pt x="2225" y="2818"/>
                  <a:pt x="2192" y="2864"/>
                </a:cubicBezTo>
                <a:cubicBezTo>
                  <a:pt x="2176" y="2883"/>
                  <a:pt x="2155" y="2888"/>
                  <a:pt x="2133" y="2888"/>
                </a:cubicBezTo>
                <a:cubicBezTo>
                  <a:pt x="2102" y="2888"/>
                  <a:pt x="2068" y="2877"/>
                  <a:pt x="2041" y="2877"/>
                </a:cubicBezTo>
                <a:cubicBezTo>
                  <a:pt x="2001" y="2884"/>
                  <a:pt x="1949" y="2930"/>
                  <a:pt x="1870" y="2963"/>
                </a:cubicBezTo>
                <a:cubicBezTo>
                  <a:pt x="1855" y="2968"/>
                  <a:pt x="1841" y="2970"/>
                  <a:pt x="1826" y="2970"/>
                </a:cubicBezTo>
                <a:cubicBezTo>
                  <a:pt x="1769" y="2970"/>
                  <a:pt x="1717" y="2935"/>
                  <a:pt x="1712" y="2930"/>
                </a:cubicBezTo>
                <a:cubicBezTo>
                  <a:pt x="1705" y="2930"/>
                  <a:pt x="1672" y="2890"/>
                  <a:pt x="1666" y="2870"/>
                </a:cubicBezTo>
                <a:cubicBezTo>
                  <a:pt x="1661" y="2864"/>
                  <a:pt x="1644" y="2861"/>
                  <a:pt x="1620" y="2861"/>
                </a:cubicBezTo>
                <a:cubicBezTo>
                  <a:pt x="1575" y="2861"/>
                  <a:pt x="1509" y="2871"/>
                  <a:pt x="1461" y="2884"/>
                </a:cubicBezTo>
                <a:cubicBezTo>
                  <a:pt x="1396" y="2910"/>
                  <a:pt x="1402" y="2943"/>
                  <a:pt x="1369" y="2989"/>
                </a:cubicBezTo>
                <a:cubicBezTo>
                  <a:pt x="1336" y="3035"/>
                  <a:pt x="1238" y="3088"/>
                  <a:pt x="1172" y="3127"/>
                </a:cubicBezTo>
                <a:cubicBezTo>
                  <a:pt x="1106" y="3160"/>
                  <a:pt x="1001" y="3292"/>
                  <a:pt x="909" y="3344"/>
                </a:cubicBezTo>
                <a:cubicBezTo>
                  <a:pt x="810" y="3403"/>
                  <a:pt x="593" y="3456"/>
                  <a:pt x="580" y="3463"/>
                </a:cubicBezTo>
                <a:cubicBezTo>
                  <a:pt x="573" y="3463"/>
                  <a:pt x="560" y="3476"/>
                  <a:pt x="534" y="3489"/>
                </a:cubicBezTo>
                <a:cubicBezTo>
                  <a:pt x="494" y="3522"/>
                  <a:pt x="435" y="3568"/>
                  <a:pt x="408" y="3594"/>
                </a:cubicBezTo>
                <a:cubicBezTo>
                  <a:pt x="376" y="3627"/>
                  <a:pt x="329" y="3686"/>
                  <a:pt x="329" y="3739"/>
                </a:cubicBezTo>
                <a:cubicBezTo>
                  <a:pt x="329" y="3792"/>
                  <a:pt x="323" y="3844"/>
                  <a:pt x="303" y="3923"/>
                </a:cubicBezTo>
                <a:cubicBezTo>
                  <a:pt x="277" y="4009"/>
                  <a:pt x="185" y="4160"/>
                  <a:pt x="165" y="4239"/>
                </a:cubicBezTo>
                <a:cubicBezTo>
                  <a:pt x="145" y="4318"/>
                  <a:pt x="99" y="4338"/>
                  <a:pt x="60" y="4371"/>
                </a:cubicBezTo>
                <a:cubicBezTo>
                  <a:pt x="27" y="4404"/>
                  <a:pt x="0" y="4443"/>
                  <a:pt x="0" y="4503"/>
                </a:cubicBezTo>
                <a:cubicBezTo>
                  <a:pt x="0" y="4562"/>
                  <a:pt x="20" y="4654"/>
                  <a:pt x="20" y="4654"/>
                </a:cubicBezTo>
                <a:cubicBezTo>
                  <a:pt x="20" y="4654"/>
                  <a:pt x="73" y="4759"/>
                  <a:pt x="93" y="4792"/>
                </a:cubicBezTo>
                <a:cubicBezTo>
                  <a:pt x="106" y="4818"/>
                  <a:pt x="93" y="4878"/>
                  <a:pt x="93" y="4891"/>
                </a:cubicBezTo>
                <a:cubicBezTo>
                  <a:pt x="93" y="4904"/>
                  <a:pt x="125" y="5003"/>
                  <a:pt x="132" y="5029"/>
                </a:cubicBezTo>
                <a:cubicBezTo>
                  <a:pt x="139" y="5062"/>
                  <a:pt x="93" y="5095"/>
                  <a:pt x="86" y="5108"/>
                </a:cubicBezTo>
                <a:cubicBezTo>
                  <a:pt x="79" y="5115"/>
                  <a:pt x="66" y="5292"/>
                  <a:pt x="60" y="5352"/>
                </a:cubicBezTo>
                <a:cubicBezTo>
                  <a:pt x="60" y="5411"/>
                  <a:pt x="33" y="5444"/>
                  <a:pt x="33" y="5444"/>
                </a:cubicBezTo>
                <a:lnTo>
                  <a:pt x="152" y="5444"/>
                </a:lnTo>
                <a:cubicBezTo>
                  <a:pt x="158" y="5444"/>
                  <a:pt x="158" y="5444"/>
                  <a:pt x="165" y="5431"/>
                </a:cubicBezTo>
                <a:cubicBezTo>
                  <a:pt x="189" y="5407"/>
                  <a:pt x="235" y="5350"/>
                  <a:pt x="258" y="5350"/>
                </a:cubicBezTo>
                <a:cubicBezTo>
                  <a:pt x="260" y="5350"/>
                  <a:pt x="262" y="5350"/>
                  <a:pt x="264" y="5352"/>
                </a:cubicBezTo>
                <a:cubicBezTo>
                  <a:pt x="297" y="5371"/>
                  <a:pt x="376" y="5477"/>
                  <a:pt x="376" y="5529"/>
                </a:cubicBezTo>
                <a:cubicBezTo>
                  <a:pt x="376" y="5582"/>
                  <a:pt x="408" y="5595"/>
                  <a:pt x="408" y="5628"/>
                </a:cubicBezTo>
                <a:cubicBezTo>
                  <a:pt x="408" y="5667"/>
                  <a:pt x="395" y="5720"/>
                  <a:pt x="408" y="5766"/>
                </a:cubicBezTo>
                <a:cubicBezTo>
                  <a:pt x="428" y="5806"/>
                  <a:pt x="422" y="5872"/>
                  <a:pt x="501" y="5904"/>
                </a:cubicBezTo>
                <a:cubicBezTo>
                  <a:pt x="573" y="5944"/>
                  <a:pt x="678" y="5944"/>
                  <a:pt x="705" y="5944"/>
                </a:cubicBezTo>
                <a:cubicBezTo>
                  <a:pt x="720" y="5949"/>
                  <a:pt x="762" y="5976"/>
                  <a:pt x="801" y="5976"/>
                </a:cubicBezTo>
                <a:cubicBezTo>
                  <a:pt x="811" y="5976"/>
                  <a:pt x="821" y="5974"/>
                  <a:pt x="830" y="5970"/>
                </a:cubicBezTo>
                <a:cubicBezTo>
                  <a:pt x="836" y="5964"/>
                  <a:pt x="843" y="5964"/>
                  <a:pt x="849" y="5957"/>
                </a:cubicBezTo>
                <a:cubicBezTo>
                  <a:pt x="895" y="5931"/>
                  <a:pt x="955" y="5885"/>
                  <a:pt x="988" y="5852"/>
                </a:cubicBezTo>
                <a:cubicBezTo>
                  <a:pt x="1021" y="5819"/>
                  <a:pt x="1113" y="5707"/>
                  <a:pt x="1126" y="5707"/>
                </a:cubicBezTo>
                <a:cubicBezTo>
                  <a:pt x="1139" y="5707"/>
                  <a:pt x="1178" y="5733"/>
                  <a:pt x="1211" y="5733"/>
                </a:cubicBezTo>
                <a:cubicBezTo>
                  <a:pt x="1251" y="5733"/>
                  <a:pt x="1350" y="5687"/>
                  <a:pt x="1389" y="5667"/>
                </a:cubicBezTo>
                <a:cubicBezTo>
                  <a:pt x="1422" y="5641"/>
                  <a:pt x="1521" y="5536"/>
                  <a:pt x="1547" y="5490"/>
                </a:cubicBezTo>
                <a:cubicBezTo>
                  <a:pt x="1573" y="5450"/>
                  <a:pt x="1685" y="5246"/>
                  <a:pt x="1672" y="5213"/>
                </a:cubicBezTo>
                <a:cubicBezTo>
                  <a:pt x="1659" y="5174"/>
                  <a:pt x="1639" y="5121"/>
                  <a:pt x="1600" y="5088"/>
                </a:cubicBezTo>
                <a:cubicBezTo>
                  <a:pt x="1560" y="5055"/>
                  <a:pt x="1488" y="4996"/>
                  <a:pt x="1547" y="4917"/>
                </a:cubicBezTo>
                <a:cubicBezTo>
                  <a:pt x="1606" y="4838"/>
                  <a:pt x="1771" y="4746"/>
                  <a:pt x="1791" y="4740"/>
                </a:cubicBezTo>
                <a:cubicBezTo>
                  <a:pt x="1799" y="4735"/>
                  <a:pt x="1830" y="4697"/>
                  <a:pt x="1851" y="4697"/>
                </a:cubicBezTo>
                <a:cubicBezTo>
                  <a:pt x="1862" y="4697"/>
                  <a:pt x="1870" y="4708"/>
                  <a:pt x="1870" y="4740"/>
                </a:cubicBezTo>
                <a:cubicBezTo>
                  <a:pt x="1870" y="4832"/>
                  <a:pt x="1883" y="4865"/>
                  <a:pt x="1916" y="4865"/>
                </a:cubicBezTo>
                <a:cubicBezTo>
                  <a:pt x="1944" y="4869"/>
                  <a:pt x="1948" y="4874"/>
                  <a:pt x="1970" y="4874"/>
                </a:cubicBezTo>
                <a:cubicBezTo>
                  <a:pt x="1979" y="4874"/>
                  <a:pt x="1990" y="4873"/>
                  <a:pt x="2008" y="4871"/>
                </a:cubicBezTo>
                <a:cubicBezTo>
                  <a:pt x="2049" y="4867"/>
                  <a:pt x="2097" y="4858"/>
                  <a:pt x="2131" y="4858"/>
                </a:cubicBezTo>
                <a:cubicBezTo>
                  <a:pt x="2152" y="4858"/>
                  <a:pt x="2167" y="4861"/>
                  <a:pt x="2172" y="4871"/>
                </a:cubicBezTo>
                <a:cubicBezTo>
                  <a:pt x="2185" y="4891"/>
                  <a:pt x="2172" y="4950"/>
                  <a:pt x="2238" y="4976"/>
                </a:cubicBezTo>
                <a:cubicBezTo>
                  <a:pt x="2281" y="4988"/>
                  <a:pt x="2317" y="5002"/>
                  <a:pt x="2347" y="5002"/>
                </a:cubicBezTo>
                <a:cubicBezTo>
                  <a:pt x="2368" y="5002"/>
                  <a:pt x="2386" y="4995"/>
                  <a:pt x="2403" y="4976"/>
                </a:cubicBezTo>
                <a:cubicBezTo>
                  <a:pt x="2442" y="4924"/>
                  <a:pt x="2501" y="4851"/>
                  <a:pt x="2528" y="4832"/>
                </a:cubicBezTo>
                <a:cubicBezTo>
                  <a:pt x="2554" y="4812"/>
                  <a:pt x="2653" y="4772"/>
                  <a:pt x="2699" y="4772"/>
                </a:cubicBezTo>
                <a:cubicBezTo>
                  <a:pt x="2745" y="4766"/>
                  <a:pt x="2837" y="4753"/>
                  <a:pt x="2837" y="4753"/>
                </a:cubicBezTo>
                <a:lnTo>
                  <a:pt x="3054" y="4582"/>
                </a:lnTo>
                <a:cubicBezTo>
                  <a:pt x="3054" y="4582"/>
                  <a:pt x="3061" y="4522"/>
                  <a:pt x="3166" y="4476"/>
                </a:cubicBezTo>
                <a:cubicBezTo>
                  <a:pt x="3252" y="4437"/>
                  <a:pt x="3363" y="4351"/>
                  <a:pt x="3410" y="4318"/>
                </a:cubicBezTo>
                <a:cubicBezTo>
                  <a:pt x="3416" y="4312"/>
                  <a:pt x="3423" y="4305"/>
                  <a:pt x="3423" y="4305"/>
                </a:cubicBezTo>
                <a:cubicBezTo>
                  <a:pt x="3423" y="4305"/>
                  <a:pt x="3436" y="4279"/>
                  <a:pt x="3554" y="4193"/>
                </a:cubicBezTo>
                <a:cubicBezTo>
                  <a:pt x="3679" y="4108"/>
                  <a:pt x="3745" y="4068"/>
                  <a:pt x="3785" y="4009"/>
                </a:cubicBezTo>
                <a:cubicBezTo>
                  <a:pt x="3818" y="3969"/>
                  <a:pt x="3851" y="3891"/>
                  <a:pt x="3864" y="3858"/>
                </a:cubicBezTo>
                <a:cubicBezTo>
                  <a:pt x="3870" y="3844"/>
                  <a:pt x="3870" y="3838"/>
                  <a:pt x="3870" y="3838"/>
                </a:cubicBezTo>
                <a:cubicBezTo>
                  <a:pt x="3870" y="3838"/>
                  <a:pt x="3864" y="3680"/>
                  <a:pt x="3837" y="3627"/>
                </a:cubicBezTo>
                <a:cubicBezTo>
                  <a:pt x="3804" y="3575"/>
                  <a:pt x="3778" y="3542"/>
                  <a:pt x="3778" y="3515"/>
                </a:cubicBezTo>
                <a:cubicBezTo>
                  <a:pt x="3778" y="3489"/>
                  <a:pt x="3791" y="3423"/>
                  <a:pt x="3824" y="3371"/>
                </a:cubicBezTo>
                <a:cubicBezTo>
                  <a:pt x="3837" y="3351"/>
                  <a:pt x="3851" y="3331"/>
                  <a:pt x="3864" y="3318"/>
                </a:cubicBezTo>
                <a:cubicBezTo>
                  <a:pt x="3890" y="3272"/>
                  <a:pt x="3923" y="3232"/>
                  <a:pt x="3929" y="3213"/>
                </a:cubicBezTo>
                <a:cubicBezTo>
                  <a:pt x="3943" y="3186"/>
                  <a:pt x="4028" y="2956"/>
                  <a:pt x="3976" y="2897"/>
                </a:cubicBezTo>
                <a:cubicBezTo>
                  <a:pt x="3923" y="2831"/>
                  <a:pt x="3824" y="2897"/>
                  <a:pt x="3778" y="2759"/>
                </a:cubicBezTo>
                <a:cubicBezTo>
                  <a:pt x="3732" y="2627"/>
                  <a:pt x="3699" y="2508"/>
                  <a:pt x="3699" y="2436"/>
                </a:cubicBezTo>
                <a:cubicBezTo>
                  <a:pt x="3699" y="2364"/>
                  <a:pt x="3673" y="2331"/>
                  <a:pt x="3646" y="2285"/>
                </a:cubicBezTo>
                <a:cubicBezTo>
                  <a:pt x="3620" y="2232"/>
                  <a:pt x="3614" y="2127"/>
                  <a:pt x="3620" y="2054"/>
                </a:cubicBezTo>
                <a:cubicBezTo>
                  <a:pt x="3633" y="1982"/>
                  <a:pt x="3666" y="1870"/>
                  <a:pt x="3640" y="1817"/>
                </a:cubicBezTo>
                <a:cubicBezTo>
                  <a:pt x="3614" y="1765"/>
                  <a:pt x="3508" y="1666"/>
                  <a:pt x="3462" y="1620"/>
                </a:cubicBezTo>
                <a:cubicBezTo>
                  <a:pt x="3416" y="1574"/>
                  <a:pt x="3410" y="1455"/>
                  <a:pt x="3410" y="1436"/>
                </a:cubicBezTo>
                <a:cubicBezTo>
                  <a:pt x="3403" y="1416"/>
                  <a:pt x="3416" y="1265"/>
                  <a:pt x="3449" y="1199"/>
                </a:cubicBezTo>
                <a:cubicBezTo>
                  <a:pt x="3482" y="1126"/>
                  <a:pt x="3554" y="1034"/>
                  <a:pt x="3515" y="955"/>
                </a:cubicBezTo>
                <a:cubicBezTo>
                  <a:pt x="3475" y="876"/>
                  <a:pt x="3416" y="797"/>
                  <a:pt x="3390" y="745"/>
                </a:cubicBezTo>
                <a:cubicBezTo>
                  <a:pt x="3363" y="692"/>
                  <a:pt x="3331" y="620"/>
                  <a:pt x="3331" y="527"/>
                </a:cubicBezTo>
                <a:cubicBezTo>
                  <a:pt x="3331" y="435"/>
                  <a:pt x="3363" y="205"/>
                  <a:pt x="3377" y="159"/>
                </a:cubicBezTo>
                <a:cubicBezTo>
                  <a:pt x="3383" y="139"/>
                  <a:pt x="3390" y="100"/>
                  <a:pt x="3390" y="60"/>
                </a:cubicBezTo>
                <a:cubicBezTo>
                  <a:pt x="3383" y="60"/>
                  <a:pt x="3377" y="60"/>
                  <a:pt x="3370" y="67"/>
                </a:cubicBezTo>
                <a:lnTo>
                  <a:pt x="3291" y="67"/>
                </a:lnTo>
                <a:cubicBezTo>
                  <a:pt x="3278" y="60"/>
                  <a:pt x="3271" y="60"/>
                  <a:pt x="3258" y="60"/>
                </a:cubicBezTo>
                <a:cubicBezTo>
                  <a:pt x="3245" y="54"/>
                  <a:pt x="3232" y="54"/>
                  <a:pt x="3219" y="54"/>
                </a:cubicBezTo>
                <a:lnTo>
                  <a:pt x="3212" y="54"/>
                </a:lnTo>
                <a:cubicBezTo>
                  <a:pt x="3206" y="54"/>
                  <a:pt x="3206" y="47"/>
                  <a:pt x="3199" y="47"/>
                </a:cubicBezTo>
                <a:cubicBezTo>
                  <a:pt x="3186" y="47"/>
                  <a:pt x="3179" y="40"/>
                  <a:pt x="3166" y="40"/>
                </a:cubicBezTo>
                <a:cubicBezTo>
                  <a:pt x="3133" y="34"/>
                  <a:pt x="3100" y="27"/>
                  <a:pt x="3074" y="21"/>
                </a:cubicBezTo>
                <a:cubicBezTo>
                  <a:pt x="3067" y="21"/>
                  <a:pt x="3061" y="14"/>
                  <a:pt x="3054" y="14"/>
                </a:cubicBezTo>
                <a:lnTo>
                  <a:pt x="3048" y="14"/>
                </a:lnTo>
                <a:cubicBezTo>
                  <a:pt x="3041" y="8"/>
                  <a:pt x="3041" y="8"/>
                  <a:pt x="3034" y="8"/>
                </a:cubicBezTo>
                <a:cubicBezTo>
                  <a:pt x="3028" y="8"/>
                  <a:pt x="3021" y="1"/>
                  <a:pt x="3015" y="1"/>
                </a:cubicBezTo>
                <a:close/>
              </a:path>
            </a:pathLst>
          </a:custGeom>
          <a:solidFill>
            <a:srgbClr val="FCDE3F"/>
          </a:solidFill>
          <a:ln w="14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CaixaDeTexto 32">
            <a:extLst>
              <a:ext uri="{FF2B5EF4-FFF2-40B4-BE49-F238E27FC236}">
                <a16:creationId xmlns:a16="http://schemas.microsoft.com/office/drawing/2014/main" id="{AEFF1A6C-5A86-FE8A-2B1D-6618345DCBC9}"/>
              </a:ext>
            </a:extLst>
          </p:cNvPr>
          <p:cNvSpPr txBox="1"/>
          <p:nvPr/>
        </p:nvSpPr>
        <p:spPr>
          <a:xfrm>
            <a:off x="6105316" y="1359274"/>
            <a:ext cx="2626228" cy="1600438"/>
          </a:xfrm>
          <a:prstGeom prst="rect">
            <a:avLst/>
          </a:prstGeom>
          <a:noFill/>
        </p:spPr>
        <p:txBody>
          <a:bodyPr wrap="square">
            <a:spAutoFit/>
          </a:bodyPr>
          <a:lstStyle/>
          <a:p>
            <a:pPr algn="ctr"/>
            <a:r>
              <a:rPr lang="pt-BR" b="1" dirty="0">
                <a:solidFill>
                  <a:srgbClr val="0F898F"/>
                </a:solidFill>
                <a:latin typeface="Commissioner" panose="020B0604020202020204" charset="0"/>
              </a:rPr>
              <a:t>Salvador: Capital da Bahia</a:t>
            </a:r>
          </a:p>
          <a:p>
            <a:pPr algn="ctr"/>
            <a:r>
              <a:rPr lang="pt-BR" b="1" dirty="0">
                <a:solidFill>
                  <a:srgbClr val="0F898F"/>
                </a:solidFill>
                <a:latin typeface="Commissioner" panose="020B0604020202020204" charset="0"/>
              </a:rPr>
              <a:t>2.902.927  milhões de habitantes (2020)</a:t>
            </a:r>
          </a:p>
          <a:p>
            <a:pPr algn="ctr"/>
            <a:r>
              <a:rPr lang="pt-BR" b="1" dirty="0">
                <a:solidFill>
                  <a:srgbClr val="0F898F"/>
                </a:solidFill>
                <a:latin typeface="Commissioner" panose="020B0604020202020204" charset="0"/>
              </a:rPr>
              <a:t>Está concentrada no setor terciário, mais precisamente na administração pública, no comércio e no turismo.</a:t>
            </a:r>
          </a:p>
        </p:txBody>
      </p:sp>
      <p:sp>
        <p:nvSpPr>
          <p:cNvPr id="29" name="CaixaDeTexto 28">
            <a:extLst>
              <a:ext uri="{FF2B5EF4-FFF2-40B4-BE49-F238E27FC236}">
                <a16:creationId xmlns:a16="http://schemas.microsoft.com/office/drawing/2014/main" id="{4DCD4728-B0D2-783E-7BBF-04246A4C1A44}"/>
              </a:ext>
            </a:extLst>
          </p:cNvPr>
          <p:cNvSpPr txBox="1"/>
          <p:nvPr/>
        </p:nvSpPr>
        <p:spPr>
          <a:xfrm>
            <a:off x="385026" y="1384940"/>
            <a:ext cx="2626228" cy="1169551"/>
          </a:xfrm>
          <a:prstGeom prst="rect">
            <a:avLst/>
          </a:prstGeom>
          <a:noFill/>
        </p:spPr>
        <p:txBody>
          <a:bodyPr wrap="square">
            <a:spAutoFit/>
          </a:bodyPr>
          <a:lstStyle/>
          <a:p>
            <a:pPr algn="ctr"/>
            <a:r>
              <a:rPr lang="pt-BR" b="1" dirty="0">
                <a:solidFill>
                  <a:srgbClr val="92D050"/>
                </a:solidFill>
                <a:latin typeface="Commissioner" panose="020B0604020202020204" charset="0"/>
              </a:rPr>
              <a:t>Fortaleza: Capital do Ceará</a:t>
            </a:r>
          </a:p>
          <a:p>
            <a:pPr algn="ctr"/>
            <a:r>
              <a:rPr lang="pt-BR" b="1" dirty="0">
                <a:solidFill>
                  <a:srgbClr val="92D050"/>
                </a:solidFill>
                <a:latin typeface="Commissioner" panose="020B0604020202020204" charset="0"/>
              </a:rPr>
              <a:t>2.428.678 milhões de habitantes (2020)</a:t>
            </a:r>
          </a:p>
          <a:p>
            <a:pPr algn="ctr"/>
            <a:r>
              <a:rPr lang="pt-BR" b="1" dirty="0">
                <a:solidFill>
                  <a:srgbClr val="92D050"/>
                </a:solidFill>
                <a:latin typeface="Commissioner" panose="020B0604020202020204" charset="0"/>
              </a:rPr>
              <a:t>Principal centro econômico é o turismo e a </a:t>
            </a:r>
            <a:r>
              <a:rPr lang="pt-BR" b="1" dirty="0" err="1">
                <a:solidFill>
                  <a:srgbClr val="92D050"/>
                </a:solidFill>
                <a:latin typeface="Commissioner" panose="020B0604020202020204" charset="0"/>
              </a:rPr>
              <a:t>indútria</a:t>
            </a:r>
            <a:r>
              <a:rPr lang="pt-BR" b="1" dirty="0">
                <a:solidFill>
                  <a:srgbClr val="92D050"/>
                </a:solidFill>
                <a:latin typeface="Commissioner" panose="020B0604020202020204" charset="0"/>
              </a:rPr>
              <a:t>.</a:t>
            </a:r>
          </a:p>
        </p:txBody>
      </p:sp>
      <p:sp>
        <p:nvSpPr>
          <p:cNvPr id="30" name="CaixaDeTexto 29">
            <a:extLst>
              <a:ext uri="{FF2B5EF4-FFF2-40B4-BE49-F238E27FC236}">
                <a16:creationId xmlns:a16="http://schemas.microsoft.com/office/drawing/2014/main" id="{137C3219-A36A-BD03-A627-0433116FD1FB}"/>
              </a:ext>
            </a:extLst>
          </p:cNvPr>
          <p:cNvSpPr txBox="1"/>
          <p:nvPr/>
        </p:nvSpPr>
        <p:spPr>
          <a:xfrm>
            <a:off x="5517695" y="3706708"/>
            <a:ext cx="3169642" cy="954107"/>
          </a:xfrm>
          <a:prstGeom prst="rect">
            <a:avLst/>
          </a:prstGeom>
          <a:noFill/>
        </p:spPr>
        <p:txBody>
          <a:bodyPr wrap="square">
            <a:spAutoFit/>
          </a:bodyPr>
          <a:lstStyle/>
          <a:p>
            <a:pPr algn="ctr"/>
            <a:r>
              <a:rPr lang="pt-BR" b="1" dirty="0">
                <a:solidFill>
                  <a:srgbClr val="0B6F31"/>
                </a:solidFill>
                <a:latin typeface="Commissioner" panose="020B0604020202020204" charset="0"/>
              </a:rPr>
              <a:t>São Luiz: Capital do Maranhão</a:t>
            </a:r>
          </a:p>
          <a:p>
            <a:pPr algn="ctr"/>
            <a:r>
              <a:rPr lang="pt-BR" b="1" dirty="0">
                <a:solidFill>
                  <a:srgbClr val="0B6F31"/>
                </a:solidFill>
                <a:latin typeface="Commissioner" panose="020B0604020202020204" charset="0"/>
              </a:rPr>
              <a:t>1,109 milhões de habitantes (2020)</a:t>
            </a:r>
          </a:p>
          <a:p>
            <a:pPr algn="ctr"/>
            <a:r>
              <a:rPr lang="pt-BR" b="1" dirty="0">
                <a:solidFill>
                  <a:srgbClr val="0B6F31"/>
                </a:solidFill>
                <a:latin typeface="Commissioner" panose="020B0604020202020204" charset="0"/>
              </a:rPr>
              <a:t>Principal centro de  indústrias de transformação.</a:t>
            </a:r>
          </a:p>
        </p:txBody>
      </p:sp>
      <p:sp>
        <p:nvSpPr>
          <p:cNvPr id="31" name="CaixaDeTexto 30">
            <a:extLst>
              <a:ext uri="{FF2B5EF4-FFF2-40B4-BE49-F238E27FC236}">
                <a16:creationId xmlns:a16="http://schemas.microsoft.com/office/drawing/2014/main" id="{473700F2-BAFB-2478-0B9A-06CE3831BC84}"/>
              </a:ext>
            </a:extLst>
          </p:cNvPr>
          <p:cNvSpPr txBox="1"/>
          <p:nvPr/>
        </p:nvSpPr>
        <p:spPr>
          <a:xfrm>
            <a:off x="919842" y="3075865"/>
            <a:ext cx="3205092" cy="1600438"/>
          </a:xfrm>
          <a:prstGeom prst="rect">
            <a:avLst/>
          </a:prstGeom>
          <a:noFill/>
        </p:spPr>
        <p:txBody>
          <a:bodyPr wrap="square">
            <a:spAutoFit/>
          </a:bodyPr>
          <a:lstStyle/>
          <a:p>
            <a:pPr algn="ctr"/>
            <a:r>
              <a:rPr lang="pt-BR" b="1" dirty="0">
                <a:solidFill>
                  <a:srgbClr val="FF5050"/>
                </a:solidFill>
                <a:latin typeface="Commissioner" panose="020B0604020202020204" charset="0"/>
              </a:rPr>
              <a:t>Recife: Capital do Pernambuco</a:t>
            </a:r>
          </a:p>
          <a:p>
            <a:pPr algn="ctr"/>
            <a:r>
              <a:rPr lang="pt-BR" b="1" dirty="0">
                <a:solidFill>
                  <a:srgbClr val="FF5050"/>
                </a:solidFill>
                <a:latin typeface="Commissioner" panose="020B0604020202020204" charset="0"/>
              </a:rPr>
              <a:t>1.488.920 milhões de habitantes (2020)</a:t>
            </a:r>
          </a:p>
          <a:p>
            <a:pPr algn="ctr"/>
            <a:r>
              <a:rPr lang="pt-BR" b="1" dirty="0">
                <a:solidFill>
                  <a:srgbClr val="FF5050"/>
                </a:solidFill>
                <a:latin typeface="Commissioner" panose="020B0604020202020204" charset="0"/>
              </a:rPr>
              <a:t>em uma economia fortemente dominada pelo setor terciário (serviços, administração pública e comércio).</a:t>
            </a:r>
          </a:p>
        </p:txBody>
      </p:sp>
    </p:spTree>
    <p:extLst>
      <p:ext uri="{BB962C8B-B14F-4D97-AF65-F5344CB8AC3E}">
        <p14:creationId xmlns:p14="http://schemas.microsoft.com/office/powerpoint/2010/main" val="195312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 presetClass="emph" presetSubtype="2" fill="hold" nodeType="withEffect">
                                  <p:stCondLst>
                                    <p:cond delay="0"/>
                                  </p:stCondLst>
                                  <p:childTnLst>
                                    <p:animClr clrSpc="rgb" dir="cw">
                                      <p:cBhvr>
                                        <p:cTn id="9" dur="2000" fill="hold"/>
                                        <p:tgtEl>
                                          <p:spTgt spid="13"/>
                                        </p:tgtEl>
                                        <p:attrNameLst>
                                          <p:attrName>fillcolor</p:attrName>
                                        </p:attrNameLst>
                                      </p:cBhvr>
                                      <p:to>
                                        <a:srgbClr val="92D050"/>
                                      </p:to>
                                    </p:animClr>
                                    <p:set>
                                      <p:cBhvr>
                                        <p:cTn id="10" dur="2000" fill="hold"/>
                                        <p:tgtEl>
                                          <p:spTgt spid="13"/>
                                        </p:tgtEl>
                                        <p:attrNameLst>
                                          <p:attrName>fill.type</p:attrName>
                                        </p:attrNameLst>
                                      </p:cBhvr>
                                      <p:to>
                                        <p:strVal val="solid"/>
                                      </p:to>
                                    </p:set>
                                    <p:set>
                                      <p:cBhvr>
                                        <p:cTn id="11" dur="2000" fill="hold"/>
                                        <p:tgtEl>
                                          <p:spTgt spid="13"/>
                                        </p:tgtEl>
                                        <p:attrNameLst>
                                          <p:attrName>fill.on</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 presetClass="emph" presetSubtype="2" fill="hold" nodeType="withEffect">
                                  <p:stCondLst>
                                    <p:cond delay="0"/>
                                  </p:stCondLst>
                                  <p:childTnLst>
                                    <p:animClr clrSpc="rgb" dir="cw">
                                      <p:cBhvr>
                                        <p:cTn id="18" dur="2000" fill="hold"/>
                                        <p:tgtEl>
                                          <p:spTgt spid="7"/>
                                        </p:tgtEl>
                                        <p:attrNameLst>
                                          <p:attrName>fillcolor</p:attrName>
                                        </p:attrNameLst>
                                      </p:cBhvr>
                                      <p:to>
                                        <a:srgbClr val="0F898F"/>
                                      </p:to>
                                    </p:animClr>
                                    <p:set>
                                      <p:cBhvr>
                                        <p:cTn id="19" dur="2000" fill="hold"/>
                                        <p:tgtEl>
                                          <p:spTgt spid="7"/>
                                        </p:tgtEl>
                                        <p:attrNameLst>
                                          <p:attrName>fill.type</p:attrName>
                                        </p:attrNameLst>
                                      </p:cBhvr>
                                      <p:to>
                                        <p:strVal val="solid"/>
                                      </p:to>
                                    </p:set>
                                    <p:set>
                                      <p:cBhvr>
                                        <p:cTn id="20" dur="2000" fill="hold"/>
                                        <p:tgtEl>
                                          <p:spTgt spid="7"/>
                                        </p:tgtEl>
                                        <p:attrNameLst>
                                          <p:attrName>fill.on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 presetClass="emph" presetSubtype="2" fill="hold" nodeType="withEffect">
                                  <p:stCondLst>
                                    <p:cond delay="0"/>
                                  </p:stCondLst>
                                  <p:childTnLst>
                                    <p:animClr clrSpc="rgb" dir="cw">
                                      <p:cBhvr>
                                        <p:cTn id="27" dur="2000" fill="hold"/>
                                        <p:tgtEl>
                                          <p:spTgt spid="12"/>
                                        </p:tgtEl>
                                        <p:attrNameLst>
                                          <p:attrName>fillcolor</p:attrName>
                                        </p:attrNameLst>
                                      </p:cBhvr>
                                      <p:to>
                                        <a:srgbClr val="FF2D2D"/>
                                      </p:to>
                                    </p:animClr>
                                    <p:set>
                                      <p:cBhvr>
                                        <p:cTn id="28" dur="2000" fill="hold"/>
                                        <p:tgtEl>
                                          <p:spTgt spid="12"/>
                                        </p:tgtEl>
                                        <p:attrNameLst>
                                          <p:attrName>fill.type</p:attrName>
                                        </p:attrNameLst>
                                      </p:cBhvr>
                                      <p:to>
                                        <p:strVal val="solid"/>
                                      </p:to>
                                    </p:set>
                                    <p:set>
                                      <p:cBhvr>
                                        <p:cTn id="29" dur="2000" fill="hold"/>
                                        <p:tgtEl>
                                          <p:spTgt spid="12"/>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 presetClass="emph" presetSubtype="2" fill="hold" nodeType="withEffect">
                                  <p:stCondLst>
                                    <p:cond delay="0"/>
                                  </p:stCondLst>
                                  <p:childTnLst>
                                    <p:animClr clrSpc="rgb" dir="cw">
                                      <p:cBhvr>
                                        <p:cTn id="36" dur="2000" fill="hold"/>
                                        <p:tgtEl>
                                          <p:spTgt spid="4"/>
                                        </p:tgtEl>
                                        <p:attrNameLst>
                                          <p:attrName>fillcolor</p:attrName>
                                        </p:attrNameLst>
                                      </p:cBhvr>
                                      <p:to>
                                        <a:srgbClr val="0B6F31"/>
                                      </p:to>
                                    </p:animClr>
                                    <p:set>
                                      <p:cBhvr>
                                        <p:cTn id="37" dur="2000" fill="hold"/>
                                        <p:tgtEl>
                                          <p:spTgt spid="4"/>
                                        </p:tgtEl>
                                        <p:attrNameLst>
                                          <p:attrName>fill.type</p:attrName>
                                        </p:attrNameLst>
                                      </p:cBhvr>
                                      <p:to>
                                        <p:strVal val="solid"/>
                                      </p:to>
                                    </p:set>
                                    <p:set>
                                      <p:cBhvr>
                                        <p:cTn id="38"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9" grpId="0"/>
      <p:bldP spid="30"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Aspectos culturais da região Nordeste</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538737" y="1479586"/>
            <a:ext cx="4916837" cy="3046988"/>
          </a:xfrm>
          <a:prstGeom prst="rect">
            <a:avLst/>
          </a:prstGeom>
          <a:noFill/>
        </p:spPr>
        <p:txBody>
          <a:bodyPr wrap="square">
            <a:spAutoFit/>
          </a:bodyPr>
          <a:lstStyle/>
          <a:p>
            <a:pPr algn="just"/>
            <a:r>
              <a:rPr lang="pt-BR" sz="1600" dirty="0">
                <a:latin typeface="Commissioner" panose="020B0604020202020204" charset="0"/>
              </a:rPr>
              <a:t>A cultura nordestina é rica e bem diversificada. Devido ao passado colonial e à variedade natural, muitas manifestações artísticas retratam a vida dura do sertanejo, o homem do sertão, ou a luta pela sobrevivência no passado escravista.</a:t>
            </a:r>
          </a:p>
          <a:p>
            <a:pPr algn="just"/>
            <a:r>
              <a:rPr lang="pt-BR" sz="1600" dirty="0">
                <a:latin typeface="Commissioner" panose="020B0604020202020204" charset="0"/>
              </a:rPr>
              <a:t>Há também manifestações folclóricas que se baseiam na mistura que houve de povos, como nativos, negros e portugueses. </a:t>
            </a:r>
          </a:p>
          <a:p>
            <a:pPr algn="just"/>
            <a:r>
              <a:rPr lang="pt-BR" sz="1600" dirty="0">
                <a:latin typeface="Commissioner" panose="020B0604020202020204" charset="0"/>
              </a:rPr>
              <a:t>Dessa forma, o artesanato, a gastronomia, as festividades e o vestuário remetem a uma grande miscigenação, dando à região traços de riqueza e diversidade.</a:t>
            </a:r>
          </a:p>
        </p:txBody>
      </p:sp>
      <p:pic>
        <p:nvPicPr>
          <p:cNvPr id="2" name="Imagem 1">
            <a:extLst>
              <a:ext uri="{FF2B5EF4-FFF2-40B4-BE49-F238E27FC236}">
                <a16:creationId xmlns:a16="http://schemas.microsoft.com/office/drawing/2014/main" id="{1E54D26B-06D1-F4A7-CCF9-F9679070CFDA}"/>
              </a:ext>
            </a:extLst>
          </p:cNvPr>
          <p:cNvPicPr>
            <a:picLocks noChangeAspect="1"/>
          </p:cNvPicPr>
          <p:nvPr/>
        </p:nvPicPr>
        <p:blipFill>
          <a:blip r:embed="rId3"/>
          <a:stretch>
            <a:fillRect/>
          </a:stretch>
        </p:blipFill>
        <p:spPr>
          <a:xfrm>
            <a:off x="5645369" y="3289310"/>
            <a:ext cx="2322129" cy="1554328"/>
          </a:xfrm>
          <a:prstGeom prst="rect">
            <a:avLst/>
          </a:prstGeom>
        </p:spPr>
      </p:pic>
      <p:pic>
        <p:nvPicPr>
          <p:cNvPr id="3" name="Imagem 2">
            <a:extLst>
              <a:ext uri="{FF2B5EF4-FFF2-40B4-BE49-F238E27FC236}">
                <a16:creationId xmlns:a16="http://schemas.microsoft.com/office/drawing/2014/main" id="{24437D25-5A20-805B-0A60-0342E586E5CF}"/>
              </a:ext>
            </a:extLst>
          </p:cNvPr>
          <p:cNvPicPr>
            <a:picLocks noChangeAspect="1"/>
          </p:cNvPicPr>
          <p:nvPr/>
        </p:nvPicPr>
        <p:blipFill>
          <a:blip r:embed="rId4"/>
          <a:stretch>
            <a:fillRect/>
          </a:stretch>
        </p:blipFill>
        <p:spPr>
          <a:xfrm>
            <a:off x="6647759" y="2078406"/>
            <a:ext cx="2258411" cy="1505607"/>
          </a:xfrm>
          <a:prstGeom prst="rect">
            <a:avLst/>
          </a:prstGeom>
        </p:spPr>
      </p:pic>
      <p:pic>
        <p:nvPicPr>
          <p:cNvPr id="5" name="Imagem 4">
            <a:extLst>
              <a:ext uri="{FF2B5EF4-FFF2-40B4-BE49-F238E27FC236}">
                <a16:creationId xmlns:a16="http://schemas.microsoft.com/office/drawing/2014/main" id="{9BDFD0E2-4617-E2BF-5460-11F13EB6FAA1}"/>
              </a:ext>
            </a:extLst>
          </p:cNvPr>
          <p:cNvPicPr>
            <a:picLocks noChangeAspect="1"/>
          </p:cNvPicPr>
          <p:nvPr/>
        </p:nvPicPr>
        <p:blipFill>
          <a:blip r:embed="rId5"/>
          <a:stretch>
            <a:fillRect/>
          </a:stretch>
        </p:blipFill>
        <p:spPr>
          <a:xfrm>
            <a:off x="5484396" y="1153732"/>
            <a:ext cx="1828800" cy="1849348"/>
          </a:xfrm>
          <a:prstGeom prst="rect">
            <a:avLst/>
          </a:prstGeom>
        </p:spPr>
      </p:pic>
      <p:pic>
        <p:nvPicPr>
          <p:cNvPr id="7" name="Picture 2" descr="Festa Junina Bahia Sticker by Prefeitura de Cruz das Almas">
            <a:extLst>
              <a:ext uri="{FF2B5EF4-FFF2-40B4-BE49-F238E27FC236}">
                <a16:creationId xmlns:a16="http://schemas.microsoft.com/office/drawing/2014/main" id="{B2E9C63B-989C-7B69-A03B-70CB1AD3741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622" b="27095"/>
          <a:stretch/>
        </p:blipFill>
        <p:spPr bwMode="auto">
          <a:xfrm rot="1101543">
            <a:off x="6940876" y="530513"/>
            <a:ext cx="2430468" cy="1246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949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Praticando...</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840828" y="1509294"/>
            <a:ext cx="7583173" cy="2862322"/>
          </a:xfrm>
          <a:prstGeom prst="rect">
            <a:avLst/>
          </a:prstGeom>
          <a:noFill/>
        </p:spPr>
        <p:txBody>
          <a:bodyPr wrap="square">
            <a:spAutoFit/>
          </a:bodyPr>
          <a:lstStyle/>
          <a:p>
            <a:pPr algn="just"/>
            <a:r>
              <a:rPr lang="pt-BR" sz="1800" dirty="0">
                <a:latin typeface="Commissioner" panose="020B0604020202020204" charset="0"/>
              </a:rPr>
              <a:t>Qual dos estados, entre os listados abaixo, </a:t>
            </a:r>
            <a:r>
              <a:rPr lang="pt-BR" sz="1800" b="1" dirty="0">
                <a:latin typeface="Commissioner" panose="020B0604020202020204" charset="0"/>
              </a:rPr>
              <a:t>NÃO</a:t>
            </a:r>
            <a:r>
              <a:rPr lang="pt-BR" sz="1800" dirty="0">
                <a:latin typeface="Commissioner" panose="020B0604020202020204" charset="0"/>
              </a:rPr>
              <a:t> faz parte da região Nordeste do Brasil?</a:t>
            </a:r>
          </a:p>
          <a:p>
            <a:pPr algn="just"/>
            <a:endParaRPr lang="pt-BR" sz="1800" dirty="0">
              <a:latin typeface="Commissioner" panose="020B0604020202020204" charset="0"/>
            </a:endParaRPr>
          </a:p>
          <a:p>
            <a:pPr algn="just"/>
            <a:r>
              <a:rPr lang="pt-BR" sz="1800" dirty="0">
                <a:latin typeface="Commissioner" panose="020B0604020202020204" charset="0"/>
              </a:rPr>
              <a:t>a) Pernambuco.</a:t>
            </a:r>
          </a:p>
          <a:p>
            <a:pPr algn="just"/>
            <a:endParaRPr lang="pt-BR" sz="1800" dirty="0">
              <a:latin typeface="Commissioner" panose="020B0604020202020204" charset="0"/>
            </a:endParaRPr>
          </a:p>
          <a:p>
            <a:pPr algn="just"/>
            <a:r>
              <a:rPr lang="pt-BR" sz="1800" dirty="0">
                <a:latin typeface="Commissioner" panose="020B0604020202020204" charset="0"/>
              </a:rPr>
              <a:t>b) Paraíba.</a:t>
            </a:r>
          </a:p>
          <a:p>
            <a:pPr algn="just"/>
            <a:endParaRPr lang="pt-BR" sz="1800" dirty="0">
              <a:latin typeface="Commissioner" panose="020B0604020202020204" charset="0"/>
            </a:endParaRPr>
          </a:p>
          <a:p>
            <a:pPr algn="just"/>
            <a:r>
              <a:rPr lang="pt-BR" sz="1800" dirty="0">
                <a:latin typeface="Commissioner" panose="020B0604020202020204" charset="0"/>
              </a:rPr>
              <a:t>c) Bahia.</a:t>
            </a:r>
          </a:p>
          <a:p>
            <a:pPr algn="just"/>
            <a:endParaRPr lang="pt-BR" sz="1800" dirty="0">
              <a:latin typeface="Commissioner" panose="020B0604020202020204" charset="0"/>
            </a:endParaRPr>
          </a:p>
          <a:p>
            <a:pPr algn="just"/>
            <a:r>
              <a:rPr lang="pt-BR" sz="1800" dirty="0">
                <a:latin typeface="Commissioner" panose="020B0604020202020204" charset="0"/>
              </a:rPr>
              <a:t>d) Minas Gerais.</a:t>
            </a:r>
          </a:p>
        </p:txBody>
      </p:sp>
      <p:sp>
        <p:nvSpPr>
          <p:cNvPr id="2" name="Retângulo: Cantos Arredondados 1">
            <a:extLst>
              <a:ext uri="{FF2B5EF4-FFF2-40B4-BE49-F238E27FC236}">
                <a16:creationId xmlns:a16="http://schemas.microsoft.com/office/drawing/2014/main" id="{E05F5A2C-D0F1-A823-9A9E-D3DBC96EAD5D}"/>
              </a:ext>
            </a:extLst>
          </p:cNvPr>
          <p:cNvSpPr/>
          <p:nvPr/>
        </p:nvSpPr>
        <p:spPr>
          <a:xfrm>
            <a:off x="840828" y="3951890"/>
            <a:ext cx="2060028" cy="419726"/>
          </a:xfrm>
          <a:prstGeom prst="roundRect">
            <a:avLst/>
          </a:prstGeom>
          <a:noFill/>
          <a:ln w="28575">
            <a:solidFill>
              <a:srgbClr val="0624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50" name="Picture 2" descr="sao joao festa Sticker by Outgo">
            <a:extLst>
              <a:ext uri="{FF2B5EF4-FFF2-40B4-BE49-F238E27FC236}">
                <a16:creationId xmlns:a16="http://schemas.microsoft.com/office/drawing/2014/main" id="{767DF86D-B5F7-50E8-B8AD-919B303E1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8364" y="2852362"/>
            <a:ext cx="2302367" cy="2417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Praticando...</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840828" y="1509294"/>
            <a:ext cx="7583173" cy="2862322"/>
          </a:xfrm>
          <a:prstGeom prst="rect">
            <a:avLst/>
          </a:prstGeom>
          <a:noFill/>
        </p:spPr>
        <p:txBody>
          <a:bodyPr wrap="square">
            <a:spAutoFit/>
          </a:bodyPr>
          <a:lstStyle/>
          <a:p>
            <a:pPr algn="just"/>
            <a:r>
              <a:rPr lang="pt-BR" sz="1800" dirty="0">
                <a:latin typeface="Commissioner" panose="020B0604020202020204" charset="0"/>
              </a:rPr>
              <a:t>Qual o tipo de vegetação de maior abrangência na região Nordeste do Brasil?</a:t>
            </a:r>
          </a:p>
          <a:p>
            <a:pPr algn="just"/>
            <a:endParaRPr lang="pt-BR" sz="1800" dirty="0">
              <a:latin typeface="Commissioner" panose="020B0604020202020204" charset="0"/>
            </a:endParaRPr>
          </a:p>
          <a:p>
            <a:pPr algn="just"/>
            <a:r>
              <a:rPr lang="pt-BR" sz="1800" dirty="0">
                <a:latin typeface="Commissioner" panose="020B0604020202020204" charset="0"/>
              </a:rPr>
              <a:t>a) Cerrado.</a:t>
            </a:r>
          </a:p>
          <a:p>
            <a:pPr algn="just"/>
            <a:endParaRPr lang="pt-BR" sz="1800" dirty="0">
              <a:latin typeface="Commissioner" panose="020B0604020202020204" charset="0"/>
            </a:endParaRPr>
          </a:p>
          <a:p>
            <a:pPr algn="just"/>
            <a:r>
              <a:rPr lang="pt-BR" sz="1800" dirty="0">
                <a:latin typeface="Commissioner" panose="020B0604020202020204" charset="0"/>
              </a:rPr>
              <a:t>b) Mata Atlântica.</a:t>
            </a:r>
          </a:p>
          <a:p>
            <a:pPr algn="just"/>
            <a:endParaRPr lang="pt-BR" sz="1800" dirty="0">
              <a:latin typeface="Commissioner" panose="020B0604020202020204" charset="0"/>
            </a:endParaRPr>
          </a:p>
          <a:p>
            <a:pPr algn="just"/>
            <a:r>
              <a:rPr lang="pt-BR" sz="1800" dirty="0">
                <a:latin typeface="Commissioner" panose="020B0604020202020204" charset="0"/>
              </a:rPr>
              <a:t>c) Pantanal.</a:t>
            </a:r>
          </a:p>
          <a:p>
            <a:pPr algn="just"/>
            <a:endParaRPr lang="pt-BR" sz="1800" dirty="0">
              <a:latin typeface="Commissioner" panose="020B0604020202020204" charset="0"/>
            </a:endParaRPr>
          </a:p>
          <a:p>
            <a:pPr algn="just"/>
            <a:r>
              <a:rPr lang="pt-BR" sz="1800" dirty="0">
                <a:latin typeface="Commissioner" panose="020B0604020202020204" charset="0"/>
              </a:rPr>
              <a:t>d) Caatinga.</a:t>
            </a:r>
          </a:p>
        </p:txBody>
      </p:sp>
      <p:sp>
        <p:nvSpPr>
          <p:cNvPr id="2" name="Retângulo: Cantos Arredondados 1">
            <a:extLst>
              <a:ext uri="{FF2B5EF4-FFF2-40B4-BE49-F238E27FC236}">
                <a16:creationId xmlns:a16="http://schemas.microsoft.com/office/drawing/2014/main" id="{E05F5A2C-D0F1-A823-9A9E-D3DBC96EAD5D}"/>
              </a:ext>
            </a:extLst>
          </p:cNvPr>
          <p:cNvSpPr/>
          <p:nvPr/>
        </p:nvSpPr>
        <p:spPr>
          <a:xfrm>
            <a:off x="840828" y="3951890"/>
            <a:ext cx="1492469" cy="419726"/>
          </a:xfrm>
          <a:prstGeom prst="roundRect">
            <a:avLst/>
          </a:prstGeom>
          <a:noFill/>
          <a:ln w="28575">
            <a:solidFill>
              <a:srgbClr val="0624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124" name="Picture 4" descr="Notes Hello Sticker">
            <a:extLst>
              <a:ext uri="{FF2B5EF4-FFF2-40B4-BE49-F238E27FC236}">
                <a16:creationId xmlns:a16="http://schemas.microsoft.com/office/drawing/2014/main" id="{0196C043-708D-7F7E-0B71-80DD84A9E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2028" y="2492922"/>
            <a:ext cx="2827283" cy="2827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64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Praticando...</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840828" y="1509294"/>
            <a:ext cx="7583173" cy="3139321"/>
          </a:xfrm>
          <a:prstGeom prst="rect">
            <a:avLst/>
          </a:prstGeom>
          <a:noFill/>
        </p:spPr>
        <p:txBody>
          <a:bodyPr wrap="square">
            <a:spAutoFit/>
          </a:bodyPr>
          <a:lstStyle/>
          <a:p>
            <a:pPr algn="just"/>
            <a:r>
              <a:rPr lang="pt-BR" sz="1800" dirty="0">
                <a:latin typeface="Commissioner" panose="020B0604020202020204" charset="0"/>
              </a:rPr>
              <a:t>Qual o estado com a maior população absoluta da região Nordeste brasileira?</a:t>
            </a:r>
          </a:p>
          <a:p>
            <a:pPr algn="just"/>
            <a:endParaRPr lang="pt-BR" sz="1800" dirty="0">
              <a:latin typeface="Commissioner" panose="020B0604020202020204" charset="0"/>
            </a:endParaRPr>
          </a:p>
          <a:p>
            <a:pPr algn="just"/>
            <a:r>
              <a:rPr lang="pt-BR" sz="1800" dirty="0">
                <a:latin typeface="Commissioner" panose="020B0604020202020204" charset="0"/>
              </a:rPr>
              <a:t>a) Ceará.</a:t>
            </a:r>
          </a:p>
          <a:p>
            <a:pPr algn="just"/>
            <a:endParaRPr lang="pt-BR" sz="1800" dirty="0">
              <a:latin typeface="Commissioner" panose="020B0604020202020204" charset="0"/>
            </a:endParaRPr>
          </a:p>
          <a:p>
            <a:pPr algn="just"/>
            <a:r>
              <a:rPr lang="pt-BR" sz="1800" dirty="0">
                <a:latin typeface="Commissioner" panose="020B0604020202020204" charset="0"/>
              </a:rPr>
              <a:t>b) Bahia</a:t>
            </a:r>
          </a:p>
          <a:p>
            <a:pPr algn="just"/>
            <a:endParaRPr lang="pt-BR" sz="1800" dirty="0">
              <a:latin typeface="Commissioner" panose="020B0604020202020204" charset="0"/>
            </a:endParaRPr>
          </a:p>
          <a:p>
            <a:pPr algn="just"/>
            <a:r>
              <a:rPr lang="pt-BR" sz="1800" dirty="0">
                <a:latin typeface="Commissioner" panose="020B0604020202020204" charset="0"/>
              </a:rPr>
              <a:t>c) Piauí.</a:t>
            </a:r>
          </a:p>
          <a:p>
            <a:pPr algn="just"/>
            <a:endParaRPr lang="pt-BR" sz="1800" dirty="0">
              <a:latin typeface="Commissioner" panose="020B0604020202020204" charset="0"/>
            </a:endParaRPr>
          </a:p>
          <a:p>
            <a:pPr algn="just"/>
            <a:r>
              <a:rPr lang="pt-BR" sz="1800" dirty="0">
                <a:latin typeface="Commissioner" panose="020B0604020202020204" charset="0"/>
              </a:rPr>
              <a:t>d) Alagoas.</a:t>
            </a:r>
          </a:p>
          <a:p>
            <a:pPr algn="just"/>
            <a:endParaRPr lang="pt-BR" sz="1800" dirty="0">
              <a:latin typeface="Commissioner" panose="020B0604020202020204" charset="0"/>
            </a:endParaRPr>
          </a:p>
        </p:txBody>
      </p:sp>
      <p:sp>
        <p:nvSpPr>
          <p:cNvPr id="2" name="Retângulo: Cantos Arredondados 1">
            <a:extLst>
              <a:ext uri="{FF2B5EF4-FFF2-40B4-BE49-F238E27FC236}">
                <a16:creationId xmlns:a16="http://schemas.microsoft.com/office/drawing/2014/main" id="{E05F5A2C-D0F1-A823-9A9E-D3DBC96EAD5D}"/>
              </a:ext>
            </a:extLst>
          </p:cNvPr>
          <p:cNvSpPr/>
          <p:nvPr/>
        </p:nvSpPr>
        <p:spPr>
          <a:xfrm>
            <a:off x="840828" y="2852362"/>
            <a:ext cx="1124606" cy="419726"/>
          </a:xfrm>
          <a:prstGeom prst="roundRect">
            <a:avLst/>
          </a:prstGeom>
          <a:noFill/>
          <a:ln w="28575">
            <a:solidFill>
              <a:srgbClr val="0624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9296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pt-BR" sz="2800" dirty="0"/>
              <a:t>Praticando...</a:t>
            </a:r>
            <a:endParaRPr sz="2800" dirty="0"/>
          </a:p>
        </p:txBody>
      </p:sp>
      <p:sp>
        <p:nvSpPr>
          <p:cNvPr id="4" name="CaixaDeTexto 3">
            <a:extLst>
              <a:ext uri="{FF2B5EF4-FFF2-40B4-BE49-F238E27FC236}">
                <a16:creationId xmlns:a16="http://schemas.microsoft.com/office/drawing/2014/main" id="{1702FEFD-CF2E-23F2-550C-FAA3EEB9F874}"/>
              </a:ext>
            </a:extLst>
          </p:cNvPr>
          <p:cNvSpPr txBox="1"/>
          <p:nvPr/>
        </p:nvSpPr>
        <p:spPr>
          <a:xfrm>
            <a:off x="840828" y="1509294"/>
            <a:ext cx="7583173" cy="2862322"/>
          </a:xfrm>
          <a:prstGeom prst="rect">
            <a:avLst/>
          </a:prstGeom>
          <a:noFill/>
        </p:spPr>
        <p:txBody>
          <a:bodyPr wrap="square">
            <a:spAutoFit/>
          </a:bodyPr>
          <a:lstStyle/>
          <a:p>
            <a:pPr algn="just"/>
            <a:r>
              <a:rPr lang="pt-BR" sz="1800" dirty="0">
                <a:latin typeface="Commissioner" panose="020B0604020202020204" charset="0"/>
              </a:rPr>
              <a:t>O Sertão nordestino é uma das sub-regiões mais conhecidas dessa parte do Brasil. A atividade econômica que caracteriza essa sub-região é a</a:t>
            </a:r>
          </a:p>
          <a:p>
            <a:pPr algn="just"/>
            <a:endParaRPr lang="pt-BR" sz="1800" dirty="0">
              <a:latin typeface="Commissioner" panose="020B0604020202020204" charset="0"/>
            </a:endParaRPr>
          </a:p>
          <a:p>
            <a:pPr algn="just"/>
            <a:r>
              <a:rPr lang="pt-BR" sz="1800" dirty="0">
                <a:latin typeface="Commissioner" panose="020B0604020202020204" charset="0"/>
              </a:rPr>
              <a:t>a) importação de bens industriais.</a:t>
            </a:r>
          </a:p>
          <a:p>
            <a:pPr algn="just"/>
            <a:endParaRPr lang="pt-BR" sz="1800" dirty="0">
              <a:latin typeface="Commissioner" panose="020B0604020202020204" charset="0"/>
            </a:endParaRPr>
          </a:p>
          <a:p>
            <a:pPr algn="just"/>
            <a:r>
              <a:rPr lang="pt-BR" sz="1800" dirty="0">
                <a:latin typeface="Commissioner" panose="020B0604020202020204" charset="0"/>
              </a:rPr>
              <a:t>b) industrialização de borracha.</a:t>
            </a:r>
          </a:p>
          <a:p>
            <a:pPr algn="just"/>
            <a:endParaRPr lang="pt-BR" sz="1800" dirty="0">
              <a:latin typeface="Commissioner" panose="020B0604020202020204" charset="0"/>
            </a:endParaRPr>
          </a:p>
          <a:p>
            <a:pPr algn="just"/>
            <a:r>
              <a:rPr lang="pt-BR" sz="1800" dirty="0">
                <a:latin typeface="Commissioner" panose="020B0604020202020204" charset="0"/>
              </a:rPr>
              <a:t>c) geração de energia geotérmica.</a:t>
            </a:r>
          </a:p>
          <a:p>
            <a:pPr algn="just"/>
            <a:endParaRPr lang="pt-BR" sz="1800" dirty="0">
              <a:latin typeface="Commissioner" panose="020B0604020202020204" charset="0"/>
            </a:endParaRPr>
          </a:p>
          <a:p>
            <a:pPr algn="just"/>
            <a:r>
              <a:rPr lang="pt-BR" sz="1800" dirty="0">
                <a:latin typeface="Commissioner" panose="020B0604020202020204" charset="0"/>
              </a:rPr>
              <a:t>d) agropecuária de subsistência.</a:t>
            </a:r>
          </a:p>
        </p:txBody>
      </p:sp>
      <p:sp>
        <p:nvSpPr>
          <p:cNvPr id="2" name="Retângulo: Cantos Arredondados 1">
            <a:extLst>
              <a:ext uri="{FF2B5EF4-FFF2-40B4-BE49-F238E27FC236}">
                <a16:creationId xmlns:a16="http://schemas.microsoft.com/office/drawing/2014/main" id="{E05F5A2C-D0F1-A823-9A9E-D3DBC96EAD5D}"/>
              </a:ext>
            </a:extLst>
          </p:cNvPr>
          <p:cNvSpPr/>
          <p:nvPr/>
        </p:nvSpPr>
        <p:spPr>
          <a:xfrm>
            <a:off x="840827" y="3951890"/>
            <a:ext cx="3468413" cy="419726"/>
          </a:xfrm>
          <a:prstGeom prst="roundRect">
            <a:avLst/>
          </a:prstGeom>
          <a:noFill/>
          <a:ln w="28575">
            <a:solidFill>
              <a:srgbClr val="0624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8901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9"/>
        <p:cNvGrpSpPr/>
        <p:nvPr/>
      </p:nvGrpSpPr>
      <p:grpSpPr>
        <a:xfrm>
          <a:off x="0" y="0"/>
          <a:ext cx="0" cy="0"/>
          <a:chOff x="0" y="0"/>
          <a:chExt cx="0" cy="0"/>
        </a:xfrm>
      </p:grpSpPr>
      <p:sp>
        <p:nvSpPr>
          <p:cNvPr id="1100" name="Google Shape;1100;p54"/>
          <p:cNvSpPr txBox="1">
            <a:spLocks noGrp="1"/>
          </p:cNvSpPr>
          <p:nvPr>
            <p:ph type="title"/>
          </p:nvPr>
        </p:nvSpPr>
        <p:spPr>
          <a:xfrm>
            <a:off x="720000" y="401445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PICTURE IS WORTH A THOUSAND WORDS</a:t>
            </a:r>
            <a:endParaRPr/>
          </a:p>
        </p:txBody>
      </p:sp>
      <p:grpSp>
        <p:nvGrpSpPr>
          <p:cNvPr id="1101" name="Google Shape;1101;p54"/>
          <p:cNvGrpSpPr/>
          <p:nvPr/>
        </p:nvGrpSpPr>
        <p:grpSpPr>
          <a:xfrm rot="3726944" flipH="1">
            <a:off x="-893805" y="-220221"/>
            <a:ext cx="2860391" cy="1641662"/>
            <a:chOff x="2660700" y="1158075"/>
            <a:chExt cx="2974800" cy="1707325"/>
          </a:xfrm>
        </p:grpSpPr>
        <p:sp>
          <p:nvSpPr>
            <p:cNvPr id="1102" name="Google Shape;1102;p54"/>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54"/>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54"/>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5" name="Google Shape;1105;p54"/>
          <p:cNvGrpSpPr/>
          <p:nvPr/>
        </p:nvGrpSpPr>
        <p:grpSpPr>
          <a:xfrm rot="-3726944">
            <a:off x="7177395" y="-220221"/>
            <a:ext cx="2860391" cy="1641662"/>
            <a:chOff x="2660700" y="1158075"/>
            <a:chExt cx="2974800" cy="1707325"/>
          </a:xfrm>
        </p:grpSpPr>
        <p:sp>
          <p:nvSpPr>
            <p:cNvPr id="1106" name="Google Shape;1106;p54"/>
            <p:cNvSpPr/>
            <p:nvPr/>
          </p:nvSpPr>
          <p:spPr>
            <a:xfrm>
              <a:off x="3280550" y="1158075"/>
              <a:ext cx="444100" cy="650500"/>
            </a:xfrm>
            <a:custGeom>
              <a:avLst/>
              <a:gdLst/>
              <a:ahLst/>
              <a:cxnLst/>
              <a:rect l="l" t="t" r="r" b="b"/>
              <a:pathLst>
                <a:path w="17764" h="26020" extrusionOk="0">
                  <a:moveTo>
                    <a:pt x="1" y="1"/>
                  </a:moveTo>
                  <a:lnTo>
                    <a:pt x="58" y="456"/>
                  </a:lnTo>
                  <a:lnTo>
                    <a:pt x="114" y="855"/>
                  </a:lnTo>
                  <a:lnTo>
                    <a:pt x="228" y="1709"/>
                  </a:lnTo>
                  <a:lnTo>
                    <a:pt x="741" y="3929"/>
                  </a:lnTo>
                  <a:lnTo>
                    <a:pt x="1367" y="6149"/>
                  </a:lnTo>
                  <a:lnTo>
                    <a:pt x="1879" y="7687"/>
                  </a:lnTo>
                  <a:lnTo>
                    <a:pt x="2449" y="9167"/>
                  </a:lnTo>
                  <a:lnTo>
                    <a:pt x="3075" y="10704"/>
                  </a:lnTo>
                  <a:lnTo>
                    <a:pt x="3758" y="12127"/>
                  </a:lnTo>
                  <a:lnTo>
                    <a:pt x="4669" y="13892"/>
                  </a:lnTo>
                  <a:lnTo>
                    <a:pt x="5637" y="15544"/>
                  </a:lnTo>
                  <a:lnTo>
                    <a:pt x="6719" y="17138"/>
                  </a:lnTo>
                  <a:lnTo>
                    <a:pt x="7857" y="18732"/>
                  </a:lnTo>
                  <a:lnTo>
                    <a:pt x="8598" y="19643"/>
                  </a:lnTo>
                  <a:lnTo>
                    <a:pt x="9395" y="20554"/>
                  </a:lnTo>
                  <a:lnTo>
                    <a:pt x="10249" y="21408"/>
                  </a:lnTo>
                  <a:lnTo>
                    <a:pt x="11103" y="22262"/>
                  </a:lnTo>
                  <a:lnTo>
                    <a:pt x="12014" y="23059"/>
                  </a:lnTo>
                  <a:lnTo>
                    <a:pt x="12925" y="23856"/>
                  </a:lnTo>
                  <a:lnTo>
                    <a:pt x="13892" y="24596"/>
                  </a:lnTo>
                  <a:lnTo>
                    <a:pt x="14860" y="25279"/>
                  </a:lnTo>
                  <a:lnTo>
                    <a:pt x="15316" y="25564"/>
                  </a:lnTo>
                  <a:lnTo>
                    <a:pt x="15714" y="25849"/>
                  </a:lnTo>
                  <a:lnTo>
                    <a:pt x="15999" y="25962"/>
                  </a:lnTo>
                  <a:lnTo>
                    <a:pt x="16284" y="26019"/>
                  </a:lnTo>
                  <a:lnTo>
                    <a:pt x="16568" y="26019"/>
                  </a:lnTo>
                  <a:lnTo>
                    <a:pt x="16910" y="25962"/>
                  </a:lnTo>
                  <a:lnTo>
                    <a:pt x="17081" y="25849"/>
                  </a:lnTo>
                  <a:lnTo>
                    <a:pt x="17251" y="25678"/>
                  </a:lnTo>
                  <a:lnTo>
                    <a:pt x="17422" y="25507"/>
                  </a:lnTo>
                  <a:lnTo>
                    <a:pt x="17593" y="25279"/>
                  </a:lnTo>
                  <a:lnTo>
                    <a:pt x="17650" y="25051"/>
                  </a:lnTo>
                  <a:lnTo>
                    <a:pt x="17707" y="24824"/>
                  </a:lnTo>
                  <a:lnTo>
                    <a:pt x="17764" y="24596"/>
                  </a:lnTo>
                  <a:lnTo>
                    <a:pt x="17764" y="24368"/>
                  </a:lnTo>
                  <a:lnTo>
                    <a:pt x="17650" y="23799"/>
                  </a:lnTo>
                  <a:lnTo>
                    <a:pt x="17479" y="23230"/>
                  </a:lnTo>
                  <a:lnTo>
                    <a:pt x="17251" y="22603"/>
                  </a:lnTo>
                  <a:lnTo>
                    <a:pt x="16967" y="21920"/>
                  </a:lnTo>
                  <a:lnTo>
                    <a:pt x="16568" y="21237"/>
                  </a:lnTo>
                  <a:lnTo>
                    <a:pt x="16170" y="20440"/>
                  </a:lnTo>
                  <a:lnTo>
                    <a:pt x="15657" y="19643"/>
                  </a:lnTo>
                  <a:lnTo>
                    <a:pt x="15088" y="18732"/>
                  </a:lnTo>
                  <a:lnTo>
                    <a:pt x="14462" y="17821"/>
                  </a:lnTo>
                  <a:lnTo>
                    <a:pt x="13722" y="16853"/>
                  </a:lnTo>
                  <a:lnTo>
                    <a:pt x="12014" y="14746"/>
                  </a:lnTo>
                  <a:lnTo>
                    <a:pt x="9964" y="12469"/>
                  </a:lnTo>
                  <a:lnTo>
                    <a:pt x="7573" y="9907"/>
                  </a:lnTo>
                  <a:lnTo>
                    <a:pt x="6434" y="8768"/>
                  </a:lnTo>
                  <a:lnTo>
                    <a:pt x="5409" y="7687"/>
                  </a:lnTo>
                  <a:lnTo>
                    <a:pt x="3701" y="5694"/>
                  </a:lnTo>
                  <a:lnTo>
                    <a:pt x="2392" y="3986"/>
                  </a:lnTo>
                  <a:lnTo>
                    <a:pt x="1367" y="2563"/>
                  </a:lnTo>
                  <a:lnTo>
                    <a:pt x="684" y="1481"/>
                  </a:lnTo>
                  <a:lnTo>
                    <a:pt x="285" y="68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54"/>
            <p:cNvSpPr/>
            <p:nvPr/>
          </p:nvSpPr>
          <p:spPr>
            <a:xfrm>
              <a:off x="3986525" y="1326025"/>
              <a:ext cx="279000" cy="735900"/>
            </a:xfrm>
            <a:custGeom>
              <a:avLst/>
              <a:gdLst/>
              <a:ahLst/>
              <a:cxnLst/>
              <a:rect l="l" t="t" r="r" b="b"/>
              <a:pathLst>
                <a:path w="11160" h="29436" extrusionOk="0">
                  <a:moveTo>
                    <a:pt x="285" y="1"/>
                  </a:moveTo>
                  <a:lnTo>
                    <a:pt x="285" y="399"/>
                  </a:lnTo>
                  <a:lnTo>
                    <a:pt x="228" y="855"/>
                  </a:lnTo>
                  <a:lnTo>
                    <a:pt x="115" y="1709"/>
                  </a:lnTo>
                  <a:lnTo>
                    <a:pt x="1" y="3986"/>
                  </a:lnTo>
                  <a:lnTo>
                    <a:pt x="58" y="6264"/>
                  </a:lnTo>
                  <a:lnTo>
                    <a:pt x="115" y="7858"/>
                  </a:lnTo>
                  <a:lnTo>
                    <a:pt x="285" y="9509"/>
                  </a:lnTo>
                  <a:lnTo>
                    <a:pt x="513" y="11103"/>
                  </a:lnTo>
                  <a:lnTo>
                    <a:pt x="798" y="12697"/>
                  </a:lnTo>
                  <a:lnTo>
                    <a:pt x="1196" y="14576"/>
                  </a:lnTo>
                  <a:lnTo>
                    <a:pt x="1709" y="16455"/>
                  </a:lnTo>
                  <a:lnTo>
                    <a:pt x="2335" y="18277"/>
                  </a:lnTo>
                  <a:lnTo>
                    <a:pt x="3018" y="20098"/>
                  </a:lnTo>
                  <a:lnTo>
                    <a:pt x="3531" y="21180"/>
                  </a:lnTo>
                  <a:lnTo>
                    <a:pt x="4043" y="22262"/>
                  </a:lnTo>
                  <a:lnTo>
                    <a:pt x="4612" y="23344"/>
                  </a:lnTo>
                  <a:lnTo>
                    <a:pt x="5239" y="24368"/>
                  </a:lnTo>
                  <a:lnTo>
                    <a:pt x="5922" y="25393"/>
                  </a:lnTo>
                  <a:lnTo>
                    <a:pt x="6605" y="26361"/>
                  </a:lnTo>
                  <a:lnTo>
                    <a:pt x="7345" y="27329"/>
                  </a:lnTo>
                  <a:lnTo>
                    <a:pt x="8142" y="28240"/>
                  </a:lnTo>
                  <a:lnTo>
                    <a:pt x="8427" y="28638"/>
                  </a:lnTo>
                  <a:lnTo>
                    <a:pt x="8825" y="29037"/>
                  </a:lnTo>
                  <a:lnTo>
                    <a:pt x="9053" y="29208"/>
                  </a:lnTo>
                  <a:lnTo>
                    <a:pt x="9281" y="29379"/>
                  </a:lnTo>
                  <a:lnTo>
                    <a:pt x="9566" y="29436"/>
                  </a:lnTo>
                  <a:lnTo>
                    <a:pt x="9907" y="29436"/>
                  </a:lnTo>
                  <a:lnTo>
                    <a:pt x="10135" y="29379"/>
                  </a:lnTo>
                  <a:lnTo>
                    <a:pt x="10306" y="29265"/>
                  </a:lnTo>
                  <a:lnTo>
                    <a:pt x="10533" y="29151"/>
                  </a:lnTo>
                  <a:lnTo>
                    <a:pt x="10704" y="28980"/>
                  </a:lnTo>
                  <a:lnTo>
                    <a:pt x="10875" y="28752"/>
                  </a:lnTo>
                  <a:lnTo>
                    <a:pt x="10989" y="28581"/>
                  </a:lnTo>
                  <a:lnTo>
                    <a:pt x="11103" y="28354"/>
                  </a:lnTo>
                  <a:lnTo>
                    <a:pt x="11103" y="28126"/>
                  </a:lnTo>
                  <a:lnTo>
                    <a:pt x="11160" y="27557"/>
                  </a:lnTo>
                  <a:lnTo>
                    <a:pt x="11160" y="26987"/>
                  </a:lnTo>
                  <a:lnTo>
                    <a:pt x="11103" y="26304"/>
                  </a:lnTo>
                  <a:lnTo>
                    <a:pt x="10989" y="25564"/>
                  </a:lnTo>
                  <a:lnTo>
                    <a:pt x="10818" y="24767"/>
                  </a:lnTo>
                  <a:lnTo>
                    <a:pt x="10590" y="23913"/>
                  </a:lnTo>
                  <a:lnTo>
                    <a:pt x="10363" y="23002"/>
                  </a:lnTo>
                  <a:lnTo>
                    <a:pt x="10021" y="22034"/>
                  </a:lnTo>
                  <a:lnTo>
                    <a:pt x="9622" y="20952"/>
                  </a:lnTo>
                  <a:lnTo>
                    <a:pt x="9167" y="19814"/>
                  </a:lnTo>
                  <a:lnTo>
                    <a:pt x="8085" y="17366"/>
                  </a:lnTo>
                  <a:lnTo>
                    <a:pt x="6719" y="14576"/>
                  </a:lnTo>
                  <a:lnTo>
                    <a:pt x="5011" y="11501"/>
                  </a:lnTo>
                  <a:lnTo>
                    <a:pt x="4214" y="10135"/>
                  </a:lnTo>
                  <a:lnTo>
                    <a:pt x="3531" y="8769"/>
                  </a:lnTo>
                  <a:lnTo>
                    <a:pt x="2392" y="6434"/>
                  </a:lnTo>
                  <a:lnTo>
                    <a:pt x="1538" y="4442"/>
                  </a:lnTo>
                  <a:lnTo>
                    <a:pt x="969" y="2847"/>
                  </a:lnTo>
                  <a:lnTo>
                    <a:pt x="570" y="1595"/>
                  </a:lnTo>
                  <a:lnTo>
                    <a:pt x="399" y="684"/>
                  </a:lnTo>
                  <a:lnTo>
                    <a:pt x="28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54"/>
            <p:cNvSpPr/>
            <p:nvPr/>
          </p:nvSpPr>
          <p:spPr>
            <a:xfrm>
              <a:off x="2660700" y="1192950"/>
              <a:ext cx="2974800" cy="1672450"/>
            </a:xfrm>
            <a:custGeom>
              <a:avLst/>
              <a:gdLst/>
              <a:ahLst/>
              <a:cxnLst/>
              <a:rect l="l" t="t" r="r" b="b"/>
              <a:pathLst>
                <a:path w="118992" h="66898" extrusionOk="0">
                  <a:moveTo>
                    <a:pt x="16341" y="35698"/>
                  </a:moveTo>
                  <a:lnTo>
                    <a:pt x="16568" y="35755"/>
                  </a:lnTo>
                  <a:lnTo>
                    <a:pt x="16625" y="35755"/>
                  </a:lnTo>
                  <a:lnTo>
                    <a:pt x="16341" y="35698"/>
                  </a:lnTo>
                  <a:close/>
                  <a:moveTo>
                    <a:pt x="1" y="0"/>
                  </a:moveTo>
                  <a:lnTo>
                    <a:pt x="399" y="399"/>
                  </a:lnTo>
                  <a:lnTo>
                    <a:pt x="741" y="854"/>
                  </a:lnTo>
                  <a:lnTo>
                    <a:pt x="1025" y="1367"/>
                  </a:lnTo>
                  <a:lnTo>
                    <a:pt x="1367" y="1822"/>
                  </a:lnTo>
                  <a:lnTo>
                    <a:pt x="2335" y="2961"/>
                  </a:lnTo>
                  <a:lnTo>
                    <a:pt x="3303" y="4099"/>
                  </a:lnTo>
                  <a:lnTo>
                    <a:pt x="4328" y="5238"/>
                  </a:lnTo>
                  <a:lnTo>
                    <a:pt x="5352" y="6320"/>
                  </a:lnTo>
                  <a:lnTo>
                    <a:pt x="6890" y="7800"/>
                  </a:lnTo>
                  <a:lnTo>
                    <a:pt x="8484" y="9223"/>
                  </a:lnTo>
                  <a:lnTo>
                    <a:pt x="10135" y="10590"/>
                  </a:lnTo>
                  <a:lnTo>
                    <a:pt x="11843" y="11899"/>
                  </a:lnTo>
                  <a:lnTo>
                    <a:pt x="13949" y="13380"/>
                  </a:lnTo>
                  <a:lnTo>
                    <a:pt x="16113" y="14746"/>
                  </a:lnTo>
                  <a:lnTo>
                    <a:pt x="17251" y="15372"/>
                  </a:lnTo>
                  <a:lnTo>
                    <a:pt x="18333" y="15999"/>
                  </a:lnTo>
                  <a:lnTo>
                    <a:pt x="19472" y="16568"/>
                  </a:lnTo>
                  <a:lnTo>
                    <a:pt x="20667" y="17137"/>
                  </a:lnTo>
                  <a:lnTo>
                    <a:pt x="22148" y="17764"/>
                  </a:lnTo>
                  <a:lnTo>
                    <a:pt x="23628" y="18333"/>
                  </a:lnTo>
                  <a:lnTo>
                    <a:pt x="25108" y="18845"/>
                  </a:lnTo>
                  <a:lnTo>
                    <a:pt x="26645" y="19301"/>
                  </a:lnTo>
                  <a:lnTo>
                    <a:pt x="28183" y="19699"/>
                  </a:lnTo>
                  <a:lnTo>
                    <a:pt x="29777" y="20041"/>
                  </a:lnTo>
                  <a:lnTo>
                    <a:pt x="31314" y="20326"/>
                  </a:lnTo>
                  <a:lnTo>
                    <a:pt x="32908" y="20496"/>
                  </a:lnTo>
                  <a:lnTo>
                    <a:pt x="33591" y="20610"/>
                  </a:lnTo>
                  <a:lnTo>
                    <a:pt x="34275" y="20667"/>
                  </a:lnTo>
                  <a:lnTo>
                    <a:pt x="34673" y="20667"/>
                  </a:lnTo>
                  <a:lnTo>
                    <a:pt x="35072" y="20553"/>
                  </a:lnTo>
                  <a:lnTo>
                    <a:pt x="35413" y="20382"/>
                  </a:lnTo>
                  <a:lnTo>
                    <a:pt x="35698" y="20098"/>
                  </a:lnTo>
                  <a:lnTo>
                    <a:pt x="35869" y="19813"/>
                  </a:lnTo>
                  <a:lnTo>
                    <a:pt x="35983" y="19528"/>
                  </a:lnTo>
                  <a:lnTo>
                    <a:pt x="36950" y="20269"/>
                  </a:lnTo>
                  <a:lnTo>
                    <a:pt x="38260" y="21180"/>
                  </a:lnTo>
                  <a:lnTo>
                    <a:pt x="39854" y="22204"/>
                  </a:lnTo>
                  <a:lnTo>
                    <a:pt x="41733" y="23343"/>
                  </a:lnTo>
                  <a:lnTo>
                    <a:pt x="40139" y="22945"/>
                  </a:lnTo>
                  <a:lnTo>
                    <a:pt x="38374" y="22603"/>
                  </a:lnTo>
                  <a:lnTo>
                    <a:pt x="36381" y="22318"/>
                  </a:lnTo>
                  <a:lnTo>
                    <a:pt x="34161" y="22091"/>
                  </a:lnTo>
                  <a:lnTo>
                    <a:pt x="31713" y="21920"/>
                  </a:lnTo>
                  <a:lnTo>
                    <a:pt x="29037" y="21806"/>
                  </a:lnTo>
                  <a:lnTo>
                    <a:pt x="26076" y="21749"/>
                  </a:lnTo>
                  <a:lnTo>
                    <a:pt x="22945" y="21806"/>
                  </a:lnTo>
                  <a:lnTo>
                    <a:pt x="18789" y="21806"/>
                  </a:lnTo>
                  <a:lnTo>
                    <a:pt x="17024" y="21749"/>
                  </a:lnTo>
                  <a:lnTo>
                    <a:pt x="15373" y="21635"/>
                  </a:lnTo>
                  <a:lnTo>
                    <a:pt x="13892" y="21521"/>
                  </a:lnTo>
                  <a:lnTo>
                    <a:pt x="12526" y="21350"/>
                  </a:lnTo>
                  <a:lnTo>
                    <a:pt x="10306" y="21066"/>
                  </a:lnTo>
                  <a:lnTo>
                    <a:pt x="8598" y="20667"/>
                  </a:lnTo>
                  <a:lnTo>
                    <a:pt x="7402" y="20382"/>
                  </a:lnTo>
                  <a:lnTo>
                    <a:pt x="6776" y="20155"/>
                  </a:lnTo>
                  <a:lnTo>
                    <a:pt x="6548" y="20041"/>
                  </a:lnTo>
                  <a:lnTo>
                    <a:pt x="7003" y="20326"/>
                  </a:lnTo>
                  <a:lnTo>
                    <a:pt x="7516" y="20667"/>
                  </a:lnTo>
                  <a:lnTo>
                    <a:pt x="7971" y="21009"/>
                  </a:lnTo>
                  <a:lnTo>
                    <a:pt x="8427" y="21350"/>
                  </a:lnTo>
                  <a:lnTo>
                    <a:pt x="9679" y="22147"/>
                  </a:lnTo>
                  <a:lnTo>
                    <a:pt x="10989" y="22888"/>
                  </a:lnTo>
                  <a:lnTo>
                    <a:pt x="12298" y="23628"/>
                  </a:lnTo>
                  <a:lnTo>
                    <a:pt x="13665" y="24311"/>
                  </a:lnTo>
                  <a:lnTo>
                    <a:pt x="15600" y="25222"/>
                  </a:lnTo>
                  <a:lnTo>
                    <a:pt x="17593" y="26019"/>
                  </a:lnTo>
                  <a:lnTo>
                    <a:pt x="19586" y="26816"/>
                  </a:lnTo>
                  <a:lnTo>
                    <a:pt x="21635" y="27499"/>
                  </a:lnTo>
                  <a:lnTo>
                    <a:pt x="24083" y="28182"/>
                  </a:lnTo>
                  <a:lnTo>
                    <a:pt x="26589" y="28752"/>
                  </a:lnTo>
                  <a:lnTo>
                    <a:pt x="27841" y="28979"/>
                  </a:lnTo>
                  <a:lnTo>
                    <a:pt x="29094" y="29207"/>
                  </a:lnTo>
                  <a:lnTo>
                    <a:pt x="30346" y="29378"/>
                  </a:lnTo>
                  <a:lnTo>
                    <a:pt x="31656" y="29549"/>
                  </a:lnTo>
                  <a:lnTo>
                    <a:pt x="33250" y="29663"/>
                  </a:lnTo>
                  <a:lnTo>
                    <a:pt x="34844" y="29720"/>
                  </a:lnTo>
                  <a:lnTo>
                    <a:pt x="36438" y="29720"/>
                  </a:lnTo>
                  <a:lnTo>
                    <a:pt x="38032" y="29663"/>
                  </a:lnTo>
                  <a:lnTo>
                    <a:pt x="39626" y="29492"/>
                  </a:lnTo>
                  <a:lnTo>
                    <a:pt x="41221" y="29321"/>
                  </a:lnTo>
                  <a:lnTo>
                    <a:pt x="42758" y="29036"/>
                  </a:lnTo>
                  <a:lnTo>
                    <a:pt x="44352" y="28752"/>
                  </a:lnTo>
                  <a:lnTo>
                    <a:pt x="44978" y="28638"/>
                  </a:lnTo>
                  <a:lnTo>
                    <a:pt x="45661" y="28467"/>
                  </a:lnTo>
                  <a:lnTo>
                    <a:pt x="46060" y="28296"/>
                  </a:lnTo>
                  <a:lnTo>
                    <a:pt x="46345" y="28069"/>
                  </a:lnTo>
                  <a:lnTo>
                    <a:pt x="46629" y="27784"/>
                  </a:lnTo>
                  <a:lnTo>
                    <a:pt x="46800" y="27442"/>
                  </a:lnTo>
                  <a:lnTo>
                    <a:pt x="46914" y="27101"/>
                  </a:lnTo>
                  <a:lnTo>
                    <a:pt x="46914" y="26759"/>
                  </a:lnTo>
                  <a:lnTo>
                    <a:pt x="46857" y="26417"/>
                  </a:lnTo>
                  <a:lnTo>
                    <a:pt x="46743" y="26076"/>
                  </a:lnTo>
                  <a:lnTo>
                    <a:pt x="48508" y="26930"/>
                  </a:lnTo>
                  <a:lnTo>
                    <a:pt x="50387" y="27784"/>
                  </a:lnTo>
                  <a:lnTo>
                    <a:pt x="52380" y="28695"/>
                  </a:lnTo>
                  <a:lnTo>
                    <a:pt x="54543" y="29606"/>
                  </a:lnTo>
                  <a:lnTo>
                    <a:pt x="54543" y="29606"/>
                  </a:lnTo>
                  <a:lnTo>
                    <a:pt x="53803" y="29492"/>
                  </a:lnTo>
                  <a:lnTo>
                    <a:pt x="52949" y="29435"/>
                  </a:lnTo>
                  <a:lnTo>
                    <a:pt x="52038" y="29378"/>
                  </a:lnTo>
                  <a:lnTo>
                    <a:pt x="51070" y="29321"/>
                  </a:lnTo>
                  <a:lnTo>
                    <a:pt x="50045" y="29378"/>
                  </a:lnTo>
                  <a:lnTo>
                    <a:pt x="48850" y="29435"/>
                  </a:lnTo>
                  <a:lnTo>
                    <a:pt x="47654" y="29549"/>
                  </a:lnTo>
                  <a:lnTo>
                    <a:pt x="46345" y="29720"/>
                  </a:lnTo>
                  <a:lnTo>
                    <a:pt x="44921" y="29947"/>
                  </a:lnTo>
                  <a:lnTo>
                    <a:pt x="43441" y="30175"/>
                  </a:lnTo>
                  <a:lnTo>
                    <a:pt x="41904" y="30517"/>
                  </a:lnTo>
                  <a:lnTo>
                    <a:pt x="40196" y="30858"/>
                  </a:lnTo>
                  <a:lnTo>
                    <a:pt x="38431" y="31314"/>
                  </a:lnTo>
                  <a:lnTo>
                    <a:pt x="36609" y="31769"/>
                  </a:lnTo>
                  <a:lnTo>
                    <a:pt x="34673" y="32339"/>
                  </a:lnTo>
                  <a:lnTo>
                    <a:pt x="32624" y="32965"/>
                  </a:lnTo>
                  <a:lnTo>
                    <a:pt x="30574" y="33534"/>
                  </a:lnTo>
                  <a:lnTo>
                    <a:pt x="28638" y="34047"/>
                  </a:lnTo>
                  <a:lnTo>
                    <a:pt x="26873" y="34502"/>
                  </a:lnTo>
                  <a:lnTo>
                    <a:pt x="25279" y="34844"/>
                  </a:lnTo>
                  <a:lnTo>
                    <a:pt x="23799" y="35128"/>
                  </a:lnTo>
                  <a:lnTo>
                    <a:pt x="22489" y="35356"/>
                  </a:lnTo>
                  <a:lnTo>
                    <a:pt x="20212" y="35641"/>
                  </a:lnTo>
                  <a:lnTo>
                    <a:pt x="18504" y="35755"/>
                  </a:lnTo>
                  <a:lnTo>
                    <a:pt x="16625" y="35755"/>
                  </a:lnTo>
                  <a:lnTo>
                    <a:pt x="16910" y="35812"/>
                  </a:lnTo>
                  <a:lnTo>
                    <a:pt x="17422" y="36039"/>
                  </a:lnTo>
                  <a:lnTo>
                    <a:pt x="17992" y="36267"/>
                  </a:lnTo>
                  <a:lnTo>
                    <a:pt x="18504" y="36438"/>
                  </a:lnTo>
                  <a:lnTo>
                    <a:pt x="19984" y="36836"/>
                  </a:lnTo>
                  <a:lnTo>
                    <a:pt x="21408" y="37235"/>
                  </a:lnTo>
                  <a:lnTo>
                    <a:pt x="22888" y="37576"/>
                  </a:lnTo>
                  <a:lnTo>
                    <a:pt x="24368" y="37861"/>
                  </a:lnTo>
                  <a:lnTo>
                    <a:pt x="26475" y="38203"/>
                  </a:lnTo>
                  <a:lnTo>
                    <a:pt x="28581" y="38487"/>
                  </a:lnTo>
                  <a:lnTo>
                    <a:pt x="30745" y="38658"/>
                  </a:lnTo>
                  <a:lnTo>
                    <a:pt x="32908" y="38772"/>
                  </a:lnTo>
                  <a:lnTo>
                    <a:pt x="35413" y="38772"/>
                  </a:lnTo>
                  <a:lnTo>
                    <a:pt x="37975" y="38658"/>
                  </a:lnTo>
                  <a:lnTo>
                    <a:pt x="39285" y="38544"/>
                  </a:lnTo>
                  <a:lnTo>
                    <a:pt x="40537" y="38430"/>
                  </a:lnTo>
                  <a:lnTo>
                    <a:pt x="41790" y="38260"/>
                  </a:lnTo>
                  <a:lnTo>
                    <a:pt x="43099" y="38032"/>
                  </a:lnTo>
                  <a:lnTo>
                    <a:pt x="44637" y="37690"/>
                  </a:lnTo>
                  <a:lnTo>
                    <a:pt x="46174" y="37349"/>
                  </a:lnTo>
                  <a:lnTo>
                    <a:pt x="47711" y="36893"/>
                  </a:lnTo>
                  <a:lnTo>
                    <a:pt x="49248" y="36381"/>
                  </a:lnTo>
                  <a:lnTo>
                    <a:pt x="50728" y="35868"/>
                  </a:lnTo>
                  <a:lnTo>
                    <a:pt x="52209" y="35242"/>
                  </a:lnTo>
                  <a:lnTo>
                    <a:pt x="53689" y="34559"/>
                  </a:lnTo>
                  <a:lnTo>
                    <a:pt x="55112" y="33819"/>
                  </a:lnTo>
                  <a:lnTo>
                    <a:pt x="55682" y="33534"/>
                  </a:lnTo>
                  <a:lnTo>
                    <a:pt x="56308" y="33193"/>
                  </a:lnTo>
                  <a:lnTo>
                    <a:pt x="56593" y="32965"/>
                  </a:lnTo>
                  <a:lnTo>
                    <a:pt x="56877" y="32623"/>
                  </a:lnTo>
                  <a:lnTo>
                    <a:pt x="57048" y="32282"/>
                  </a:lnTo>
                  <a:lnTo>
                    <a:pt x="57105" y="31883"/>
                  </a:lnTo>
                  <a:lnTo>
                    <a:pt x="57105" y="31485"/>
                  </a:lnTo>
                  <a:lnTo>
                    <a:pt x="56991" y="31086"/>
                  </a:lnTo>
                  <a:lnTo>
                    <a:pt x="56820" y="30744"/>
                  </a:lnTo>
                  <a:lnTo>
                    <a:pt x="56536" y="30403"/>
                  </a:lnTo>
                  <a:lnTo>
                    <a:pt x="56536" y="30403"/>
                  </a:lnTo>
                  <a:lnTo>
                    <a:pt x="60350" y="31883"/>
                  </a:lnTo>
                  <a:lnTo>
                    <a:pt x="64563" y="33363"/>
                  </a:lnTo>
                  <a:lnTo>
                    <a:pt x="63823" y="33363"/>
                  </a:lnTo>
                  <a:lnTo>
                    <a:pt x="62969" y="33477"/>
                  </a:lnTo>
                  <a:lnTo>
                    <a:pt x="62115" y="33648"/>
                  </a:lnTo>
                  <a:lnTo>
                    <a:pt x="61147" y="33819"/>
                  </a:lnTo>
                  <a:lnTo>
                    <a:pt x="60122" y="34104"/>
                  </a:lnTo>
                  <a:lnTo>
                    <a:pt x="58984" y="34445"/>
                  </a:lnTo>
                  <a:lnTo>
                    <a:pt x="57788" y="34787"/>
                  </a:lnTo>
                  <a:lnTo>
                    <a:pt x="56536" y="35242"/>
                  </a:lnTo>
                  <a:lnTo>
                    <a:pt x="55226" y="35812"/>
                  </a:lnTo>
                  <a:lnTo>
                    <a:pt x="53803" y="36381"/>
                  </a:lnTo>
                  <a:lnTo>
                    <a:pt x="52323" y="37064"/>
                  </a:lnTo>
                  <a:lnTo>
                    <a:pt x="50785" y="37804"/>
                  </a:lnTo>
                  <a:lnTo>
                    <a:pt x="49134" y="38658"/>
                  </a:lnTo>
                  <a:lnTo>
                    <a:pt x="47426" y="39569"/>
                  </a:lnTo>
                  <a:lnTo>
                    <a:pt x="45604" y="40594"/>
                  </a:lnTo>
                  <a:lnTo>
                    <a:pt x="43726" y="41676"/>
                  </a:lnTo>
                  <a:lnTo>
                    <a:pt x="41847" y="42757"/>
                  </a:lnTo>
                  <a:lnTo>
                    <a:pt x="40139" y="43668"/>
                  </a:lnTo>
                  <a:lnTo>
                    <a:pt x="38488" y="44522"/>
                  </a:lnTo>
                  <a:lnTo>
                    <a:pt x="37007" y="45206"/>
                  </a:lnTo>
                  <a:lnTo>
                    <a:pt x="35641" y="45832"/>
                  </a:lnTo>
                  <a:lnTo>
                    <a:pt x="34388" y="46344"/>
                  </a:lnTo>
                  <a:lnTo>
                    <a:pt x="32282" y="47141"/>
                  </a:lnTo>
                  <a:lnTo>
                    <a:pt x="30631" y="47654"/>
                  </a:lnTo>
                  <a:lnTo>
                    <a:pt x="29492" y="47938"/>
                  </a:lnTo>
                  <a:lnTo>
                    <a:pt x="28752" y="48109"/>
                  </a:lnTo>
                  <a:lnTo>
                    <a:pt x="29094" y="48109"/>
                  </a:lnTo>
                  <a:lnTo>
                    <a:pt x="29663" y="48166"/>
                  </a:lnTo>
                  <a:lnTo>
                    <a:pt x="30232" y="48280"/>
                  </a:lnTo>
                  <a:lnTo>
                    <a:pt x="30802" y="48337"/>
                  </a:lnTo>
                  <a:lnTo>
                    <a:pt x="32339" y="48394"/>
                  </a:lnTo>
                  <a:lnTo>
                    <a:pt x="33819" y="48451"/>
                  </a:lnTo>
                  <a:lnTo>
                    <a:pt x="35299" y="48394"/>
                  </a:lnTo>
                  <a:lnTo>
                    <a:pt x="36837" y="48337"/>
                  </a:lnTo>
                  <a:lnTo>
                    <a:pt x="38943" y="48223"/>
                  </a:lnTo>
                  <a:lnTo>
                    <a:pt x="41107" y="47995"/>
                  </a:lnTo>
                  <a:lnTo>
                    <a:pt x="43213" y="47654"/>
                  </a:lnTo>
                  <a:lnTo>
                    <a:pt x="45320" y="47255"/>
                  </a:lnTo>
                  <a:lnTo>
                    <a:pt x="47825" y="46686"/>
                  </a:lnTo>
                  <a:lnTo>
                    <a:pt x="50273" y="46003"/>
                  </a:lnTo>
                  <a:lnTo>
                    <a:pt x="51526" y="45604"/>
                  </a:lnTo>
                  <a:lnTo>
                    <a:pt x="52721" y="45149"/>
                  </a:lnTo>
                  <a:lnTo>
                    <a:pt x="53917" y="44693"/>
                  </a:lnTo>
                  <a:lnTo>
                    <a:pt x="55055" y="44181"/>
                  </a:lnTo>
                  <a:lnTo>
                    <a:pt x="56536" y="43498"/>
                  </a:lnTo>
                  <a:lnTo>
                    <a:pt x="57959" y="42814"/>
                  </a:lnTo>
                  <a:lnTo>
                    <a:pt x="59325" y="42017"/>
                  </a:lnTo>
                  <a:lnTo>
                    <a:pt x="60692" y="41163"/>
                  </a:lnTo>
                  <a:lnTo>
                    <a:pt x="62058" y="40309"/>
                  </a:lnTo>
                  <a:lnTo>
                    <a:pt x="63311" y="39341"/>
                  </a:lnTo>
                  <a:lnTo>
                    <a:pt x="64563" y="38374"/>
                  </a:lnTo>
                  <a:lnTo>
                    <a:pt x="65816" y="37349"/>
                  </a:lnTo>
                  <a:lnTo>
                    <a:pt x="66328" y="36893"/>
                  </a:lnTo>
                  <a:lnTo>
                    <a:pt x="66784" y="36438"/>
                  </a:lnTo>
                  <a:lnTo>
                    <a:pt x="67068" y="36096"/>
                  </a:lnTo>
                  <a:lnTo>
                    <a:pt x="67239" y="35755"/>
                  </a:lnTo>
                  <a:lnTo>
                    <a:pt x="67353" y="35413"/>
                  </a:lnTo>
                  <a:lnTo>
                    <a:pt x="67353" y="34958"/>
                  </a:lnTo>
                  <a:lnTo>
                    <a:pt x="67182" y="34502"/>
                  </a:lnTo>
                  <a:lnTo>
                    <a:pt x="66898" y="34104"/>
                  </a:lnTo>
                  <a:lnTo>
                    <a:pt x="69403" y="34901"/>
                  </a:lnTo>
                  <a:lnTo>
                    <a:pt x="71965" y="35641"/>
                  </a:lnTo>
                  <a:lnTo>
                    <a:pt x="74641" y="36438"/>
                  </a:lnTo>
                  <a:lnTo>
                    <a:pt x="77487" y="37178"/>
                  </a:lnTo>
                  <a:lnTo>
                    <a:pt x="77886" y="37406"/>
                  </a:lnTo>
                  <a:lnTo>
                    <a:pt x="77430" y="37292"/>
                  </a:lnTo>
                  <a:lnTo>
                    <a:pt x="76975" y="37235"/>
                  </a:lnTo>
                  <a:lnTo>
                    <a:pt x="76292" y="37292"/>
                  </a:lnTo>
                  <a:lnTo>
                    <a:pt x="75495" y="37406"/>
                  </a:lnTo>
                  <a:lnTo>
                    <a:pt x="74641" y="37576"/>
                  </a:lnTo>
                  <a:lnTo>
                    <a:pt x="73673" y="37861"/>
                  </a:lnTo>
                  <a:lnTo>
                    <a:pt x="72705" y="38203"/>
                  </a:lnTo>
                  <a:lnTo>
                    <a:pt x="71566" y="38601"/>
                  </a:lnTo>
                  <a:lnTo>
                    <a:pt x="70427" y="39114"/>
                  </a:lnTo>
                  <a:lnTo>
                    <a:pt x="69175" y="39683"/>
                  </a:lnTo>
                  <a:lnTo>
                    <a:pt x="67865" y="40366"/>
                  </a:lnTo>
                  <a:lnTo>
                    <a:pt x="66442" y="41163"/>
                  </a:lnTo>
                  <a:lnTo>
                    <a:pt x="64962" y="42017"/>
                  </a:lnTo>
                  <a:lnTo>
                    <a:pt x="63368" y="42985"/>
                  </a:lnTo>
                  <a:lnTo>
                    <a:pt x="61717" y="44067"/>
                  </a:lnTo>
                  <a:lnTo>
                    <a:pt x="60009" y="45263"/>
                  </a:lnTo>
                  <a:lnTo>
                    <a:pt x="58187" y="46572"/>
                  </a:lnTo>
                  <a:lnTo>
                    <a:pt x="56251" y="47995"/>
                  </a:lnTo>
                  <a:lnTo>
                    <a:pt x="54543" y="49305"/>
                  </a:lnTo>
                  <a:lnTo>
                    <a:pt x="52892" y="50387"/>
                  </a:lnTo>
                  <a:lnTo>
                    <a:pt x="51412" y="51411"/>
                  </a:lnTo>
                  <a:lnTo>
                    <a:pt x="49988" y="52322"/>
                  </a:lnTo>
                  <a:lnTo>
                    <a:pt x="48736" y="53062"/>
                  </a:lnTo>
                  <a:lnTo>
                    <a:pt x="47540" y="53746"/>
                  </a:lnTo>
                  <a:lnTo>
                    <a:pt x="45547" y="54770"/>
                  </a:lnTo>
                  <a:lnTo>
                    <a:pt x="43953" y="55454"/>
                  </a:lnTo>
                  <a:lnTo>
                    <a:pt x="42815" y="55909"/>
                  </a:lnTo>
                  <a:lnTo>
                    <a:pt x="42131" y="56137"/>
                  </a:lnTo>
                  <a:lnTo>
                    <a:pt x="41904" y="56194"/>
                  </a:lnTo>
                  <a:lnTo>
                    <a:pt x="41904" y="56194"/>
                  </a:lnTo>
                  <a:lnTo>
                    <a:pt x="42473" y="56080"/>
                  </a:lnTo>
                  <a:lnTo>
                    <a:pt x="43042" y="56080"/>
                  </a:lnTo>
                  <a:lnTo>
                    <a:pt x="43669" y="56137"/>
                  </a:lnTo>
                  <a:lnTo>
                    <a:pt x="44181" y="56137"/>
                  </a:lnTo>
                  <a:lnTo>
                    <a:pt x="45718" y="56023"/>
                  </a:lnTo>
                  <a:lnTo>
                    <a:pt x="47199" y="55852"/>
                  </a:lnTo>
                  <a:lnTo>
                    <a:pt x="48679" y="55681"/>
                  </a:lnTo>
                  <a:lnTo>
                    <a:pt x="50159" y="55454"/>
                  </a:lnTo>
                  <a:lnTo>
                    <a:pt x="52266" y="55055"/>
                  </a:lnTo>
                  <a:lnTo>
                    <a:pt x="54372" y="54543"/>
                  </a:lnTo>
                  <a:lnTo>
                    <a:pt x="56422" y="54030"/>
                  </a:lnTo>
                  <a:lnTo>
                    <a:pt x="58471" y="53347"/>
                  </a:lnTo>
                  <a:lnTo>
                    <a:pt x="60920" y="52493"/>
                  </a:lnTo>
                  <a:lnTo>
                    <a:pt x="63254" y="51525"/>
                  </a:lnTo>
                  <a:lnTo>
                    <a:pt x="64449" y="51013"/>
                  </a:lnTo>
                  <a:lnTo>
                    <a:pt x="65588" y="50443"/>
                  </a:lnTo>
                  <a:lnTo>
                    <a:pt x="66727" y="49817"/>
                  </a:lnTo>
                  <a:lnTo>
                    <a:pt x="67809" y="49191"/>
                  </a:lnTo>
                  <a:lnTo>
                    <a:pt x="69175" y="48337"/>
                  </a:lnTo>
                  <a:lnTo>
                    <a:pt x="70541" y="47483"/>
                  </a:lnTo>
                  <a:lnTo>
                    <a:pt x="71794" y="46515"/>
                  </a:lnTo>
                  <a:lnTo>
                    <a:pt x="73046" y="45547"/>
                  </a:lnTo>
                  <a:lnTo>
                    <a:pt x="74299" y="44522"/>
                  </a:lnTo>
                  <a:lnTo>
                    <a:pt x="75438" y="43441"/>
                  </a:lnTo>
                  <a:lnTo>
                    <a:pt x="76576" y="42302"/>
                  </a:lnTo>
                  <a:lnTo>
                    <a:pt x="77658" y="41106"/>
                  </a:lnTo>
                  <a:lnTo>
                    <a:pt x="78114" y="40651"/>
                  </a:lnTo>
                  <a:lnTo>
                    <a:pt x="78569" y="40082"/>
                  </a:lnTo>
                  <a:lnTo>
                    <a:pt x="78797" y="39797"/>
                  </a:lnTo>
                  <a:lnTo>
                    <a:pt x="78911" y="39398"/>
                  </a:lnTo>
                  <a:lnTo>
                    <a:pt x="78968" y="39000"/>
                  </a:lnTo>
                  <a:lnTo>
                    <a:pt x="78911" y="38601"/>
                  </a:lnTo>
                  <a:lnTo>
                    <a:pt x="78797" y="38260"/>
                  </a:lnTo>
                  <a:lnTo>
                    <a:pt x="78569" y="37975"/>
                  </a:lnTo>
                  <a:lnTo>
                    <a:pt x="78284" y="37690"/>
                  </a:lnTo>
                  <a:lnTo>
                    <a:pt x="78000" y="37520"/>
                  </a:lnTo>
                  <a:lnTo>
                    <a:pt x="78284" y="37633"/>
                  </a:lnTo>
                  <a:lnTo>
                    <a:pt x="78569" y="37690"/>
                  </a:lnTo>
                  <a:lnTo>
                    <a:pt x="78854" y="37690"/>
                  </a:lnTo>
                  <a:lnTo>
                    <a:pt x="79138" y="37576"/>
                  </a:lnTo>
                  <a:lnTo>
                    <a:pt x="81985" y="38317"/>
                  </a:lnTo>
                  <a:lnTo>
                    <a:pt x="85002" y="39000"/>
                  </a:lnTo>
                  <a:lnTo>
                    <a:pt x="84889" y="39000"/>
                  </a:lnTo>
                  <a:lnTo>
                    <a:pt x="84205" y="39228"/>
                  </a:lnTo>
                  <a:lnTo>
                    <a:pt x="83465" y="39512"/>
                  </a:lnTo>
                  <a:lnTo>
                    <a:pt x="82668" y="39854"/>
                  </a:lnTo>
                  <a:lnTo>
                    <a:pt x="81814" y="40309"/>
                  </a:lnTo>
                  <a:lnTo>
                    <a:pt x="80903" y="40822"/>
                  </a:lnTo>
                  <a:lnTo>
                    <a:pt x="79878" y="41505"/>
                  </a:lnTo>
                  <a:lnTo>
                    <a:pt x="78854" y="42245"/>
                  </a:lnTo>
                  <a:lnTo>
                    <a:pt x="77772" y="43042"/>
                  </a:lnTo>
                  <a:lnTo>
                    <a:pt x="76633" y="44010"/>
                  </a:lnTo>
                  <a:lnTo>
                    <a:pt x="75381" y="45035"/>
                  </a:lnTo>
                  <a:lnTo>
                    <a:pt x="74128" y="46230"/>
                  </a:lnTo>
                  <a:lnTo>
                    <a:pt x="72819" y="47483"/>
                  </a:lnTo>
                  <a:lnTo>
                    <a:pt x="71395" y="48906"/>
                  </a:lnTo>
                  <a:lnTo>
                    <a:pt x="69915" y="50443"/>
                  </a:lnTo>
                  <a:lnTo>
                    <a:pt x="68435" y="52095"/>
                  </a:lnTo>
                  <a:lnTo>
                    <a:pt x="66841" y="53859"/>
                  </a:lnTo>
                  <a:lnTo>
                    <a:pt x="65417" y="55454"/>
                  </a:lnTo>
                  <a:lnTo>
                    <a:pt x="64051" y="56934"/>
                  </a:lnTo>
                  <a:lnTo>
                    <a:pt x="62798" y="58186"/>
                  </a:lnTo>
                  <a:lnTo>
                    <a:pt x="61603" y="59382"/>
                  </a:lnTo>
                  <a:lnTo>
                    <a:pt x="60521" y="60407"/>
                  </a:lnTo>
                  <a:lnTo>
                    <a:pt x="59496" y="61261"/>
                  </a:lnTo>
                  <a:lnTo>
                    <a:pt x="57788" y="62684"/>
                  </a:lnTo>
                  <a:lnTo>
                    <a:pt x="56365" y="63709"/>
                  </a:lnTo>
                  <a:lnTo>
                    <a:pt x="55340" y="64392"/>
                  </a:lnTo>
                  <a:lnTo>
                    <a:pt x="54714" y="64734"/>
                  </a:lnTo>
                  <a:lnTo>
                    <a:pt x="54714" y="64734"/>
                  </a:lnTo>
                  <a:lnTo>
                    <a:pt x="55055" y="64620"/>
                  </a:lnTo>
                  <a:lnTo>
                    <a:pt x="55625" y="64506"/>
                  </a:lnTo>
                  <a:lnTo>
                    <a:pt x="56194" y="64392"/>
                  </a:lnTo>
                  <a:lnTo>
                    <a:pt x="56706" y="64278"/>
                  </a:lnTo>
                  <a:lnTo>
                    <a:pt x="58187" y="63880"/>
                  </a:lnTo>
                  <a:lnTo>
                    <a:pt x="59610" y="63424"/>
                  </a:lnTo>
                  <a:lnTo>
                    <a:pt x="61033" y="62912"/>
                  </a:lnTo>
                  <a:lnTo>
                    <a:pt x="62457" y="62400"/>
                  </a:lnTo>
                  <a:lnTo>
                    <a:pt x="64393" y="61546"/>
                  </a:lnTo>
                  <a:lnTo>
                    <a:pt x="66385" y="60692"/>
                  </a:lnTo>
                  <a:lnTo>
                    <a:pt x="68264" y="59724"/>
                  </a:lnTo>
                  <a:lnTo>
                    <a:pt x="70143" y="58642"/>
                  </a:lnTo>
                  <a:lnTo>
                    <a:pt x="72306" y="57332"/>
                  </a:lnTo>
                  <a:lnTo>
                    <a:pt x="74413" y="55852"/>
                  </a:lnTo>
                  <a:lnTo>
                    <a:pt x="75438" y="55112"/>
                  </a:lnTo>
                  <a:lnTo>
                    <a:pt x="76462" y="54315"/>
                  </a:lnTo>
                  <a:lnTo>
                    <a:pt x="77430" y="53461"/>
                  </a:lnTo>
                  <a:lnTo>
                    <a:pt x="78398" y="52607"/>
                  </a:lnTo>
                  <a:lnTo>
                    <a:pt x="79594" y="51525"/>
                  </a:lnTo>
                  <a:lnTo>
                    <a:pt x="80676" y="50387"/>
                  </a:lnTo>
                  <a:lnTo>
                    <a:pt x="81757" y="49191"/>
                  </a:lnTo>
                  <a:lnTo>
                    <a:pt x="82782" y="47995"/>
                  </a:lnTo>
                  <a:lnTo>
                    <a:pt x="83750" y="46686"/>
                  </a:lnTo>
                  <a:lnTo>
                    <a:pt x="84718" y="45433"/>
                  </a:lnTo>
                  <a:lnTo>
                    <a:pt x="85572" y="44067"/>
                  </a:lnTo>
                  <a:lnTo>
                    <a:pt x="86369" y="42700"/>
                  </a:lnTo>
                  <a:lnTo>
                    <a:pt x="86711" y="42131"/>
                  </a:lnTo>
                  <a:lnTo>
                    <a:pt x="87052" y="41505"/>
                  </a:lnTo>
                  <a:lnTo>
                    <a:pt x="87166" y="41163"/>
                  </a:lnTo>
                  <a:lnTo>
                    <a:pt x="87280" y="40765"/>
                  </a:lnTo>
                  <a:lnTo>
                    <a:pt x="87223" y="40366"/>
                  </a:lnTo>
                  <a:lnTo>
                    <a:pt x="87109" y="39968"/>
                  </a:lnTo>
                  <a:lnTo>
                    <a:pt x="86824" y="39683"/>
                  </a:lnTo>
                  <a:lnTo>
                    <a:pt x="87166" y="39626"/>
                  </a:lnTo>
                  <a:lnTo>
                    <a:pt x="87337" y="39512"/>
                  </a:lnTo>
                  <a:lnTo>
                    <a:pt x="91379" y="40366"/>
                  </a:lnTo>
                  <a:lnTo>
                    <a:pt x="95592" y="41163"/>
                  </a:lnTo>
                  <a:lnTo>
                    <a:pt x="94852" y="41391"/>
                  </a:lnTo>
                  <a:lnTo>
                    <a:pt x="94112" y="41676"/>
                  </a:lnTo>
                  <a:lnTo>
                    <a:pt x="93315" y="42074"/>
                  </a:lnTo>
                  <a:lnTo>
                    <a:pt x="92461" y="42530"/>
                  </a:lnTo>
                  <a:lnTo>
                    <a:pt x="91550" y="43042"/>
                  </a:lnTo>
                  <a:lnTo>
                    <a:pt x="90582" y="43725"/>
                  </a:lnTo>
                  <a:lnTo>
                    <a:pt x="89557" y="44465"/>
                  </a:lnTo>
                  <a:lnTo>
                    <a:pt x="88475" y="45263"/>
                  </a:lnTo>
                  <a:lnTo>
                    <a:pt x="87337" y="46230"/>
                  </a:lnTo>
                  <a:lnTo>
                    <a:pt x="86141" y="47255"/>
                  </a:lnTo>
                  <a:lnTo>
                    <a:pt x="84832" y="48394"/>
                  </a:lnTo>
                  <a:lnTo>
                    <a:pt x="83522" y="49703"/>
                  </a:lnTo>
                  <a:lnTo>
                    <a:pt x="82156" y="51070"/>
                  </a:lnTo>
                  <a:lnTo>
                    <a:pt x="80732" y="52607"/>
                  </a:lnTo>
                  <a:lnTo>
                    <a:pt x="79252" y="54201"/>
                  </a:lnTo>
                  <a:lnTo>
                    <a:pt x="77658" y="55966"/>
                  </a:lnTo>
                  <a:lnTo>
                    <a:pt x="76235" y="57560"/>
                  </a:lnTo>
                  <a:lnTo>
                    <a:pt x="74925" y="59040"/>
                  </a:lnTo>
                  <a:lnTo>
                    <a:pt x="73673" y="60293"/>
                  </a:lnTo>
                  <a:lnTo>
                    <a:pt x="72477" y="61489"/>
                  </a:lnTo>
                  <a:lnTo>
                    <a:pt x="71395" y="62513"/>
                  </a:lnTo>
                  <a:lnTo>
                    <a:pt x="70371" y="63367"/>
                  </a:lnTo>
                  <a:lnTo>
                    <a:pt x="68606" y="64791"/>
                  </a:lnTo>
                  <a:lnTo>
                    <a:pt x="67182" y="65816"/>
                  </a:lnTo>
                  <a:lnTo>
                    <a:pt x="66214" y="66499"/>
                  </a:lnTo>
                  <a:lnTo>
                    <a:pt x="65678" y="66792"/>
                  </a:lnTo>
                  <a:lnTo>
                    <a:pt x="65678" y="66792"/>
                  </a:lnTo>
                  <a:lnTo>
                    <a:pt x="65873" y="66726"/>
                  </a:lnTo>
                  <a:lnTo>
                    <a:pt x="66442" y="66613"/>
                  </a:lnTo>
                  <a:lnTo>
                    <a:pt x="67011" y="66499"/>
                  </a:lnTo>
                  <a:lnTo>
                    <a:pt x="67581" y="66385"/>
                  </a:lnTo>
                  <a:lnTo>
                    <a:pt x="69004" y="65986"/>
                  </a:lnTo>
                  <a:lnTo>
                    <a:pt x="70427" y="65531"/>
                  </a:lnTo>
                  <a:lnTo>
                    <a:pt x="71851" y="65018"/>
                  </a:lnTo>
                  <a:lnTo>
                    <a:pt x="73274" y="64506"/>
                  </a:lnTo>
                  <a:lnTo>
                    <a:pt x="75267" y="63652"/>
                  </a:lnTo>
                  <a:lnTo>
                    <a:pt x="77203" y="62798"/>
                  </a:lnTo>
                  <a:lnTo>
                    <a:pt x="79138" y="61830"/>
                  </a:lnTo>
                  <a:lnTo>
                    <a:pt x="81017" y="60748"/>
                  </a:lnTo>
                  <a:lnTo>
                    <a:pt x="83181" y="59439"/>
                  </a:lnTo>
                  <a:lnTo>
                    <a:pt x="85287" y="57959"/>
                  </a:lnTo>
                  <a:lnTo>
                    <a:pt x="86312" y="57219"/>
                  </a:lnTo>
                  <a:lnTo>
                    <a:pt x="87280" y="56421"/>
                  </a:lnTo>
                  <a:lnTo>
                    <a:pt x="88305" y="55567"/>
                  </a:lnTo>
                  <a:lnTo>
                    <a:pt x="89273" y="54713"/>
                  </a:lnTo>
                  <a:lnTo>
                    <a:pt x="90411" y="53632"/>
                  </a:lnTo>
                  <a:lnTo>
                    <a:pt x="91550" y="52493"/>
                  </a:lnTo>
                  <a:lnTo>
                    <a:pt x="92575" y="51297"/>
                  </a:lnTo>
                  <a:lnTo>
                    <a:pt x="93599" y="50102"/>
                  </a:lnTo>
                  <a:lnTo>
                    <a:pt x="94624" y="48792"/>
                  </a:lnTo>
                  <a:lnTo>
                    <a:pt x="95535" y="47540"/>
                  </a:lnTo>
                  <a:lnTo>
                    <a:pt x="96389" y="46173"/>
                  </a:lnTo>
                  <a:lnTo>
                    <a:pt x="97243" y="44807"/>
                  </a:lnTo>
                  <a:lnTo>
                    <a:pt x="97585" y="44238"/>
                  </a:lnTo>
                  <a:lnTo>
                    <a:pt x="97869" y="43611"/>
                  </a:lnTo>
                  <a:lnTo>
                    <a:pt x="98040" y="43270"/>
                  </a:lnTo>
                  <a:lnTo>
                    <a:pt x="98097" y="42871"/>
                  </a:lnTo>
                  <a:lnTo>
                    <a:pt x="98040" y="42473"/>
                  </a:lnTo>
                  <a:lnTo>
                    <a:pt x="97926" y="42074"/>
                  </a:lnTo>
                  <a:lnTo>
                    <a:pt x="97699" y="41790"/>
                  </a:lnTo>
                  <a:lnTo>
                    <a:pt x="97357" y="41505"/>
                  </a:lnTo>
                  <a:lnTo>
                    <a:pt x="97357" y="41505"/>
                  </a:lnTo>
                  <a:lnTo>
                    <a:pt x="102424" y="42359"/>
                  </a:lnTo>
                  <a:lnTo>
                    <a:pt x="107719" y="43156"/>
                  </a:lnTo>
                  <a:lnTo>
                    <a:pt x="113185" y="43896"/>
                  </a:lnTo>
                  <a:lnTo>
                    <a:pt x="118935" y="44636"/>
                  </a:lnTo>
                  <a:lnTo>
                    <a:pt x="118992" y="44124"/>
                  </a:lnTo>
                  <a:lnTo>
                    <a:pt x="113299" y="43441"/>
                  </a:lnTo>
                  <a:lnTo>
                    <a:pt x="107890" y="42644"/>
                  </a:lnTo>
                  <a:lnTo>
                    <a:pt x="102652" y="41846"/>
                  </a:lnTo>
                  <a:lnTo>
                    <a:pt x="97642" y="41049"/>
                  </a:lnTo>
                  <a:lnTo>
                    <a:pt x="97926" y="40708"/>
                  </a:lnTo>
                  <a:lnTo>
                    <a:pt x="98154" y="40366"/>
                  </a:lnTo>
                  <a:lnTo>
                    <a:pt x="98268" y="39968"/>
                  </a:lnTo>
                  <a:lnTo>
                    <a:pt x="98268" y="39569"/>
                  </a:lnTo>
                  <a:lnTo>
                    <a:pt x="98154" y="39000"/>
                  </a:lnTo>
                  <a:lnTo>
                    <a:pt x="98040" y="38430"/>
                  </a:lnTo>
                  <a:lnTo>
                    <a:pt x="97756" y="37804"/>
                  </a:lnTo>
                  <a:lnTo>
                    <a:pt x="97471" y="37121"/>
                  </a:lnTo>
                  <a:lnTo>
                    <a:pt x="97129" y="36438"/>
                  </a:lnTo>
                  <a:lnTo>
                    <a:pt x="96731" y="35641"/>
                  </a:lnTo>
                  <a:lnTo>
                    <a:pt x="96218" y="34844"/>
                  </a:lnTo>
                  <a:lnTo>
                    <a:pt x="95649" y="33933"/>
                  </a:lnTo>
                  <a:lnTo>
                    <a:pt x="95023" y="33022"/>
                  </a:lnTo>
                  <a:lnTo>
                    <a:pt x="94283" y="32054"/>
                  </a:lnTo>
                  <a:lnTo>
                    <a:pt x="92575" y="29947"/>
                  </a:lnTo>
                  <a:lnTo>
                    <a:pt x="90525" y="27670"/>
                  </a:lnTo>
                  <a:lnTo>
                    <a:pt x="88077" y="25108"/>
                  </a:lnTo>
                  <a:lnTo>
                    <a:pt x="86995" y="23969"/>
                  </a:lnTo>
                  <a:lnTo>
                    <a:pt x="85970" y="22888"/>
                  </a:lnTo>
                  <a:lnTo>
                    <a:pt x="84262" y="20895"/>
                  </a:lnTo>
                  <a:lnTo>
                    <a:pt x="82896" y="19187"/>
                  </a:lnTo>
                  <a:lnTo>
                    <a:pt x="81928" y="17764"/>
                  </a:lnTo>
                  <a:lnTo>
                    <a:pt x="81245" y="16682"/>
                  </a:lnTo>
                  <a:lnTo>
                    <a:pt x="80789" y="15885"/>
                  </a:lnTo>
                  <a:lnTo>
                    <a:pt x="80505" y="15202"/>
                  </a:lnTo>
                  <a:lnTo>
                    <a:pt x="80619" y="15657"/>
                  </a:lnTo>
                  <a:lnTo>
                    <a:pt x="80676" y="16056"/>
                  </a:lnTo>
                  <a:lnTo>
                    <a:pt x="80789" y="16910"/>
                  </a:lnTo>
                  <a:lnTo>
                    <a:pt x="81302" y="19130"/>
                  </a:lnTo>
                  <a:lnTo>
                    <a:pt x="81928" y="21350"/>
                  </a:lnTo>
                  <a:lnTo>
                    <a:pt x="82440" y="22888"/>
                  </a:lnTo>
                  <a:lnTo>
                    <a:pt x="83010" y="24368"/>
                  </a:lnTo>
                  <a:lnTo>
                    <a:pt x="83636" y="25905"/>
                  </a:lnTo>
                  <a:lnTo>
                    <a:pt x="84319" y="27328"/>
                  </a:lnTo>
                  <a:lnTo>
                    <a:pt x="85173" y="29093"/>
                  </a:lnTo>
                  <a:lnTo>
                    <a:pt x="86198" y="30744"/>
                  </a:lnTo>
                  <a:lnTo>
                    <a:pt x="87223" y="32339"/>
                  </a:lnTo>
                  <a:lnTo>
                    <a:pt x="88419" y="33933"/>
                  </a:lnTo>
                  <a:lnTo>
                    <a:pt x="89159" y="34844"/>
                  </a:lnTo>
                  <a:lnTo>
                    <a:pt x="89956" y="35755"/>
                  </a:lnTo>
                  <a:lnTo>
                    <a:pt x="90810" y="36609"/>
                  </a:lnTo>
                  <a:lnTo>
                    <a:pt x="91664" y="37463"/>
                  </a:lnTo>
                  <a:lnTo>
                    <a:pt x="92575" y="38260"/>
                  </a:lnTo>
                  <a:lnTo>
                    <a:pt x="93486" y="39057"/>
                  </a:lnTo>
                  <a:lnTo>
                    <a:pt x="94453" y="39797"/>
                  </a:lnTo>
                  <a:lnTo>
                    <a:pt x="95421" y="40480"/>
                  </a:lnTo>
                  <a:lnTo>
                    <a:pt x="95706" y="40651"/>
                  </a:lnTo>
                  <a:lnTo>
                    <a:pt x="91721" y="39911"/>
                  </a:lnTo>
                  <a:lnTo>
                    <a:pt x="87849" y="39114"/>
                  </a:lnTo>
                  <a:lnTo>
                    <a:pt x="88020" y="38886"/>
                  </a:lnTo>
                  <a:lnTo>
                    <a:pt x="88134" y="38658"/>
                  </a:lnTo>
                  <a:lnTo>
                    <a:pt x="88191" y="38374"/>
                  </a:lnTo>
                  <a:lnTo>
                    <a:pt x="88191" y="38146"/>
                  </a:lnTo>
                  <a:lnTo>
                    <a:pt x="88134" y="37576"/>
                  </a:lnTo>
                  <a:lnTo>
                    <a:pt x="88077" y="37007"/>
                  </a:lnTo>
                  <a:lnTo>
                    <a:pt x="87906" y="36324"/>
                  </a:lnTo>
                  <a:lnTo>
                    <a:pt x="87678" y="35641"/>
                  </a:lnTo>
                  <a:lnTo>
                    <a:pt x="87394" y="34901"/>
                  </a:lnTo>
                  <a:lnTo>
                    <a:pt x="87109" y="34047"/>
                  </a:lnTo>
                  <a:lnTo>
                    <a:pt x="86711" y="33193"/>
                  </a:lnTo>
                  <a:lnTo>
                    <a:pt x="86255" y="32282"/>
                  </a:lnTo>
                  <a:lnTo>
                    <a:pt x="85686" y="31257"/>
                  </a:lnTo>
                  <a:lnTo>
                    <a:pt x="85116" y="30232"/>
                  </a:lnTo>
                  <a:lnTo>
                    <a:pt x="83636" y="27955"/>
                  </a:lnTo>
                  <a:lnTo>
                    <a:pt x="81871" y="25393"/>
                  </a:lnTo>
                  <a:lnTo>
                    <a:pt x="79765" y="22603"/>
                  </a:lnTo>
                  <a:lnTo>
                    <a:pt x="78797" y="21293"/>
                  </a:lnTo>
                  <a:lnTo>
                    <a:pt x="77886" y="20098"/>
                  </a:lnTo>
                  <a:lnTo>
                    <a:pt x="76462" y="17934"/>
                  </a:lnTo>
                  <a:lnTo>
                    <a:pt x="75324" y="16112"/>
                  </a:lnTo>
                  <a:lnTo>
                    <a:pt x="74527" y="14575"/>
                  </a:lnTo>
                  <a:lnTo>
                    <a:pt x="73957" y="13437"/>
                  </a:lnTo>
                  <a:lnTo>
                    <a:pt x="73616" y="12583"/>
                  </a:lnTo>
                  <a:lnTo>
                    <a:pt x="73388" y="11899"/>
                  </a:lnTo>
                  <a:lnTo>
                    <a:pt x="73445" y="12298"/>
                  </a:lnTo>
                  <a:lnTo>
                    <a:pt x="73502" y="12753"/>
                  </a:lnTo>
                  <a:lnTo>
                    <a:pt x="73502" y="13607"/>
                  </a:lnTo>
                  <a:lnTo>
                    <a:pt x="73730" y="15885"/>
                  </a:lnTo>
                  <a:lnTo>
                    <a:pt x="74071" y="18105"/>
                  </a:lnTo>
                  <a:lnTo>
                    <a:pt x="74413" y="19699"/>
                  </a:lnTo>
                  <a:lnTo>
                    <a:pt x="74811" y="21293"/>
                  </a:lnTo>
                  <a:lnTo>
                    <a:pt x="75267" y="22831"/>
                  </a:lnTo>
                  <a:lnTo>
                    <a:pt x="75722" y="24368"/>
                  </a:lnTo>
                  <a:lnTo>
                    <a:pt x="76406" y="26190"/>
                  </a:lnTo>
                  <a:lnTo>
                    <a:pt x="77203" y="27955"/>
                  </a:lnTo>
                  <a:lnTo>
                    <a:pt x="78057" y="29663"/>
                  </a:lnTo>
                  <a:lnTo>
                    <a:pt x="79024" y="31371"/>
                  </a:lnTo>
                  <a:lnTo>
                    <a:pt x="79651" y="32339"/>
                  </a:lnTo>
                  <a:lnTo>
                    <a:pt x="80334" y="33306"/>
                  </a:lnTo>
                  <a:lnTo>
                    <a:pt x="81017" y="34217"/>
                  </a:lnTo>
                  <a:lnTo>
                    <a:pt x="81757" y="35128"/>
                  </a:lnTo>
                  <a:lnTo>
                    <a:pt x="82497" y="36039"/>
                  </a:lnTo>
                  <a:lnTo>
                    <a:pt x="83294" y="36893"/>
                  </a:lnTo>
                  <a:lnTo>
                    <a:pt x="84148" y="37690"/>
                  </a:lnTo>
                  <a:lnTo>
                    <a:pt x="85002" y="38487"/>
                  </a:lnTo>
                  <a:lnTo>
                    <a:pt x="79651" y="37178"/>
                  </a:lnTo>
                  <a:lnTo>
                    <a:pt x="79822" y="36893"/>
                  </a:lnTo>
                  <a:lnTo>
                    <a:pt x="79935" y="36609"/>
                  </a:lnTo>
                  <a:lnTo>
                    <a:pt x="79992" y="36324"/>
                  </a:lnTo>
                  <a:lnTo>
                    <a:pt x="79992" y="35982"/>
                  </a:lnTo>
                  <a:lnTo>
                    <a:pt x="79878" y="35470"/>
                  </a:lnTo>
                  <a:lnTo>
                    <a:pt x="79708" y="34901"/>
                  </a:lnTo>
                  <a:lnTo>
                    <a:pt x="79480" y="34274"/>
                  </a:lnTo>
                  <a:lnTo>
                    <a:pt x="79195" y="33591"/>
                  </a:lnTo>
                  <a:lnTo>
                    <a:pt x="78797" y="32851"/>
                  </a:lnTo>
                  <a:lnTo>
                    <a:pt x="78398" y="32111"/>
                  </a:lnTo>
                  <a:lnTo>
                    <a:pt x="77886" y="31257"/>
                  </a:lnTo>
                  <a:lnTo>
                    <a:pt x="77316" y="30403"/>
                  </a:lnTo>
                  <a:lnTo>
                    <a:pt x="76690" y="29492"/>
                  </a:lnTo>
                  <a:lnTo>
                    <a:pt x="75950" y="28524"/>
                  </a:lnTo>
                  <a:lnTo>
                    <a:pt x="74242" y="26417"/>
                  </a:lnTo>
                  <a:lnTo>
                    <a:pt x="72192" y="24083"/>
                  </a:lnTo>
                  <a:lnTo>
                    <a:pt x="69801" y="21578"/>
                  </a:lnTo>
                  <a:lnTo>
                    <a:pt x="68663" y="20382"/>
                  </a:lnTo>
                  <a:lnTo>
                    <a:pt x="67638" y="19301"/>
                  </a:lnTo>
                  <a:lnTo>
                    <a:pt x="65930" y="17308"/>
                  </a:lnTo>
                  <a:lnTo>
                    <a:pt x="64620" y="15657"/>
                  </a:lnTo>
                  <a:lnTo>
                    <a:pt x="63595" y="14234"/>
                  </a:lnTo>
                  <a:lnTo>
                    <a:pt x="62912" y="13152"/>
                  </a:lnTo>
                  <a:lnTo>
                    <a:pt x="62514" y="12298"/>
                  </a:lnTo>
                  <a:lnTo>
                    <a:pt x="62229" y="11672"/>
                  </a:lnTo>
                  <a:lnTo>
                    <a:pt x="62286" y="12070"/>
                  </a:lnTo>
                  <a:lnTo>
                    <a:pt x="62343" y="12526"/>
                  </a:lnTo>
                  <a:lnTo>
                    <a:pt x="62457" y="13380"/>
                  </a:lnTo>
                  <a:lnTo>
                    <a:pt x="62969" y="15600"/>
                  </a:lnTo>
                  <a:lnTo>
                    <a:pt x="63595" y="17764"/>
                  </a:lnTo>
                  <a:lnTo>
                    <a:pt x="64108" y="19301"/>
                  </a:lnTo>
                  <a:lnTo>
                    <a:pt x="64677" y="20838"/>
                  </a:lnTo>
                  <a:lnTo>
                    <a:pt x="65303" y="22318"/>
                  </a:lnTo>
                  <a:lnTo>
                    <a:pt x="65987" y="23799"/>
                  </a:lnTo>
                  <a:lnTo>
                    <a:pt x="66898" y="25507"/>
                  </a:lnTo>
                  <a:lnTo>
                    <a:pt x="67865" y="27158"/>
                  </a:lnTo>
                  <a:lnTo>
                    <a:pt x="68947" y="28809"/>
                  </a:lnTo>
                  <a:lnTo>
                    <a:pt x="70086" y="30346"/>
                  </a:lnTo>
                  <a:lnTo>
                    <a:pt x="70769" y="31200"/>
                  </a:lnTo>
                  <a:lnTo>
                    <a:pt x="71452" y="31997"/>
                  </a:lnTo>
                  <a:lnTo>
                    <a:pt x="72192" y="32794"/>
                  </a:lnTo>
                  <a:lnTo>
                    <a:pt x="72933" y="33534"/>
                  </a:lnTo>
                  <a:lnTo>
                    <a:pt x="73730" y="34274"/>
                  </a:lnTo>
                  <a:lnTo>
                    <a:pt x="74527" y="34958"/>
                  </a:lnTo>
                  <a:lnTo>
                    <a:pt x="75381" y="35641"/>
                  </a:lnTo>
                  <a:lnTo>
                    <a:pt x="76235" y="36324"/>
                  </a:lnTo>
                  <a:lnTo>
                    <a:pt x="76235" y="36324"/>
                  </a:lnTo>
                  <a:lnTo>
                    <a:pt x="73331" y="35470"/>
                  </a:lnTo>
                  <a:lnTo>
                    <a:pt x="70484" y="34673"/>
                  </a:lnTo>
                  <a:lnTo>
                    <a:pt x="67809" y="33876"/>
                  </a:lnTo>
                  <a:lnTo>
                    <a:pt x="65247" y="33022"/>
                  </a:lnTo>
                  <a:lnTo>
                    <a:pt x="62798" y="32225"/>
                  </a:lnTo>
                  <a:lnTo>
                    <a:pt x="60464" y="31371"/>
                  </a:lnTo>
                  <a:lnTo>
                    <a:pt x="58301" y="30517"/>
                  </a:lnTo>
                  <a:lnTo>
                    <a:pt x="56194" y="29720"/>
                  </a:lnTo>
                  <a:lnTo>
                    <a:pt x="56422" y="29663"/>
                  </a:lnTo>
                  <a:lnTo>
                    <a:pt x="56593" y="29549"/>
                  </a:lnTo>
                  <a:lnTo>
                    <a:pt x="56991" y="29264"/>
                  </a:lnTo>
                  <a:lnTo>
                    <a:pt x="57105" y="29036"/>
                  </a:lnTo>
                  <a:lnTo>
                    <a:pt x="57219" y="28866"/>
                  </a:lnTo>
                  <a:lnTo>
                    <a:pt x="57333" y="28638"/>
                  </a:lnTo>
                  <a:lnTo>
                    <a:pt x="57333" y="28410"/>
                  </a:lnTo>
                  <a:lnTo>
                    <a:pt x="57390" y="27898"/>
                  </a:lnTo>
                  <a:lnTo>
                    <a:pt x="57333" y="27271"/>
                  </a:lnTo>
                  <a:lnTo>
                    <a:pt x="57276" y="26588"/>
                  </a:lnTo>
                  <a:lnTo>
                    <a:pt x="57162" y="25905"/>
                  </a:lnTo>
                  <a:lnTo>
                    <a:pt x="56991" y="25108"/>
                  </a:lnTo>
                  <a:lnTo>
                    <a:pt x="56763" y="24254"/>
                  </a:lnTo>
                  <a:lnTo>
                    <a:pt x="56536" y="23343"/>
                  </a:lnTo>
                  <a:lnTo>
                    <a:pt x="56194" y="22318"/>
                  </a:lnTo>
                  <a:lnTo>
                    <a:pt x="55796" y="21293"/>
                  </a:lnTo>
                  <a:lnTo>
                    <a:pt x="55340" y="20155"/>
                  </a:lnTo>
                  <a:lnTo>
                    <a:pt x="54201" y="17707"/>
                  </a:lnTo>
                  <a:lnTo>
                    <a:pt x="52778" y="14917"/>
                  </a:lnTo>
                  <a:lnTo>
                    <a:pt x="51070" y="11899"/>
                  </a:lnTo>
                  <a:lnTo>
                    <a:pt x="50273" y="10476"/>
                  </a:lnTo>
                  <a:lnTo>
                    <a:pt x="49533" y="9167"/>
                  </a:lnTo>
                  <a:lnTo>
                    <a:pt x="48394" y="6832"/>
                  </a:lnTo>
                  <a:lnTo>
                    <a:pt x="47540" y="4840"/>
                  </a:lnTo>
                  <a:lnTo>
                    <a:pt x="46914" y="3245"/>
                  </a:lnTo>
                  <a:lnTo>
                    <a:pt x="46572" y="1993"/>
                  </a:lnTo>
                  <a:lnTo>
                    <a:pt x="46345" y="1139"/>
                  </a:lnTo>
                  <a:lnTo>
                    <a:pt x="46231" y="399"/>
                  </a:lnTo>
                  <a:lnTo>
                    <a:pt x="46231" y="854"/>
                  </a:lnTo>
                  <a:lnTo>
                    <a:pt x="46174" y="1253"/>
                  </a:lnTo>
                  <a:lnTo>
                    <a:pt x="46060" y="2164"/>
                  </a:lnTo>
                  <a:lnTo>
                    <a:pt x="46003" y="4384"/>
                  </a:lnTo>
                  <a:lnTo>
                    <a:pt x="46060" y="6661"/>
                  </a:lnTo>
                  <a:lnTo>
                    <a:pt x="46174" y="8313"/>
                  </a:lnTo>
                  <a:lnTo>
                    <a:pt x="46345" y="9907"/>
                  </a:lnTo>
                  <a:lnTo>
                    <a:pt x="46572" y="11501"/>
                  </a:lnTo>
                  <a:lnTo>
                    <a:pt x="46857" y="13095"/>
                  </a:lnTo>
                  <a:lnTo>
                    <a:pt x="47255" y="14974"/>
                  </a:lnTo>
                  <a:lnTo>
                    <a:pt x="47825" y="16853"/>
                  </a:lnTo>
                  <a:lnTo>
                    <a:pt x="48451" y="18674"/>
                  </a:lnTo>
                  <a:lnTo>
                    <a:pt x="49191" y="20496"/>
                  </a:lnTo>
                  <a:lnTo>
                    <a:pt x="49704" y="21578"/>
                  </a:lnTo>
                  <a:lnTo>
                    <a:pt x="50216" y="22660"/>
                  </a:lnTo>
                  <a:lnTo>
                    <a:pt x="50842" y="23685"/>
                  </a:lnTo>
                  <a:lnTo>
                    <a:pt x="51469" y="24709"/>
                  </a:lnTo>
                  <a:lnTo>
                    <a:pt x="52095" y="25734"/>
                  </a:lnTo>
                  <a:lnTo>
                    <a:pt x="52835" y="26702"/>
                  </a:lnTo>
                  <a:lnTo>
                    <a:pt x="53575" y="27670"/>
                  </a:lnTo>
                  <a:lnTo>
                    <a:pt x="54372" y="28581"/>
                  </a:lnTo>
                  <a:lnTo>
                    <a:pt x="54885" y="29207"/>
                  </a:lnTo>
                  <a:lnTo>
                    <a:pt x="52380" y="28125"/>
                  </a:lnTo>
                  <a:lnTo>
                    <a:pt x="49988" y="27044"/>
                  </a:lnTo>
                  <a:lnTo>
                    <a:pt x="47825" y="26019"/>
                  </a:lnTo>
                  <a:lnTo>
                    <a:pt x="45889" y="25051"/>
                  </a:lnTo>
                  <a:lnTo>
                    <a:pt x="45263" y="24653"/>
                  </a:lnTo>
                  <a:lnTo>
                    <a:pt x="44523" y="24311"/>
                  </a:lnTo>
                  <a:lnTo>
                    <a:pt x="42985" y="23457"/>
                  </a:lnTo>
                  <a:lnTo>
                    <a:pt x="41562" y="22660"/>
                  </a:lnTo>
                  <a:lnTo>
                    <a:pt x="39171" y="21180"/>
                  </a:lnTo>
                  <a:lnTo>
                    <a:pt x="37349" y="19927"/>
                  </a:lnTo>
                  <a:lnTo>
                    <a:pt x="36096" y="18959"/>
                  </a:lnTo>
                  <a:lnTo>
                    <a:pt x="36096" y="18618"/>
                  </a:lnTo>
                  <a:lnTo>
                    <a:pt x="35983" y="18276"/>
                  </a:lnTo>
                  <a:lnTo>
                    <a:pt x="35869" y="17991"/>
                  </a:lnTo>
                  <a:lnTo>
                    <a:pt x="35755" y="17707"/>
                  </a:lnTo>
                  <a:lnTo>
                    <a:pt x="35242" y="17137"/>
                  </a:lnTo>
                  <a:lnTo>
                    <a:pt x="34730" y="16568"/>
                  </a:lnTo>
                  <a:lnTo>
                    <a:pt x="34047" y="15999"/>
                  </a:lnTo>
                  <a:lnTo>
                    <a:pt x="33307" y="15372"/>
                  </a:lnTo>
                  <a:lnTo>
                    <a:pt x="32453" y="14746"/>
                  </a:lnTo>
                  <a:lnTo>
                    <a:pt x="31485" y="14063"/>
                  </a:lnTo>
                  <a:lnTo>
                    <a:pt x="30403" y="13437"/>
                  </a:lnTo>
                  <a:lnTo>
                    <a:pt x="29208" y="12753"/>
                  </a:lnTo>
                  <a:lnTo>
                    <a:pt x="27898" y="12070"/>
                  </a:lnTo>
                  <a:lnTo>
                    <a:pt x="26418" y="11330"/>
                  </a:lnTo>
                  <a:lnTo>
                    <a:pt x="24881" y="10647"/>
                  </a:lnTo>
                  <a:lnTo>
                    <a:pt x="23173" y="9907"/>
                  </a:lnTo>
                  <a:lnTo>
                    <a:pt x="21294" y="9223"/>
                  </a:lnTo>
                  <a:lnTo>
                    <a:pt x="19301" y="8483"/>
                  </a:lnTo>
                  <a:lnTo>
                    <a:pt x="17195" y="7743"/>
                  </a:lnTo>
                  <a:lnTo>
                    <a:pt x="14917" y="7003"/>
                  </a:lnTo>
                  <a:lnTo>
                    <a:pt x="12924" y="6320"/>
                  </a:lnTo>
                  <a:lnTo>
                    <a:pt x="11046" y="5637"/>
                  </a:lnTo>
                  <a:lnTo>
                    <a:pt x="9338" y="5010"/>
                  </a:lnTo>
                  <a:lnTo>
                    <a:pt x="7857" y="4384"/>
                  </a:lnTo>
                  <a:lnTo>
                    <a:pt x="6491" y="3758"/>
                  </a:lnTo>
                  <a:lnTo>
                    <a:pt x="5238" y="3189"/>
                  </a:lnTo>
                  <a:lnTo>
                    <a:pt x="3246" y="2107"/>
                  </a:lnTo>
                  <a:lnTo>
                    <a:pt x="1765" y="1253"/>
                  </a:lnTo>
                  <a:lnTo>
                    <a:pt x="741" y="570"/>
                  </a:lnTo>
                  <a:lnTo>
                    <a:pt x="171" y="114"/>
                  </a:lnTo>
                  <a:lnTo>
                    <a:pt x="1" y="0"/>
                  </a:lnTo>
                  <a:close/>
                  <a:moveTo>
                    <a:pt x="65678" y="66792"/>
                  </a:moveTo>
                  <a:lnTo>
                    <a:pt x="65360" y="66897"/>
                  </a:lnTo>
                  <a:lnTo>
                    <a:pt x="65588" y="66840"/>
                  </a:lnTo>
                  <a:lnTo>
                    <a:pt x="65678" y="66792"/>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All About Nordeste by Slidesgo">
  <a:themeElements>
    <a:clrScheme name="Simple Light">
      <a:dk1>
        <a:srgbClr val="062473"/>
      </a:dk1>
      <a:lt1>
        <a:srgbClr val="FFFEF5"/>
      </a:lt1>
      <a:dk2>
        <a:srgbClr val="1B9C40"/>
      </a:dk2>
      <a:lt2>
        <a:srgbClr val="FCDE3F"/>
      </a:lt2>
      <a:accent1>
        <a:srgbClr val="FFFADB"/>
      </a:accent1>
      <a:accent2>
        <a:srgbClr val="FFFFFF"/>
      </a:accent2>
      <a:accent3>
        <a:srgbClr val="FFFFFF"/>
      </a:accent3>
      <a:accent4>
        <a:srgbClr val="FFFFFF"/>
      </a:accent4>
      <a:accent5>
        <a:srgbClr val="FFFFFF"/>
      </a:accent5>
      <a:accent6>
        <a:srgbClr val="FFFFFF"/>
      </a:accent6>
      <a:hlink>
        <a:srgbClr val="06247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1334</Words>
  <Application>Microsoft Office PowerPoint</Application>
  <PresentationFormat>Apresentação na tela (16:9)</PresentationFormat>
  <Paragraphs>118</Paragraphs>
  <Slides>26</Slides>
  <Notes>25</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26</vt:i4>
      </vt:variant>
    </vt:vector>
  </HeadingPairs>
  <TitlesOfParts>
    <vt:vector size="36" baseType="lpstr">
      <vt:lpstr>Roboto</vt:lpstr>
      <vt:lpstr>Calibri</vt:lpstr>
      <vt:lpstr>Nunito Light</vt:lpstr>
      <vt:lpstr>Londrina Solid</vt:lpstr>
      <vt:lpstr>Calibri Light</vt:lpstr>
      <vt:lpstr>Arial</vt:lpstr>
      <vt:lpstr>Nunito</vt:lpstr>
      <vt:lpstr>Commissioner</vt:lpstr>
      <vt:lpstr>All About Nordeste by Slidesgo</vt:lpstr>
      <vt:lpstr>1_Tema do Office</vt:lpstr>
      <vt:lpstr>Região Nordeste do Brasil </vt:lpstr>
      <vt:lpstr>Apresentação do PowerPoint</vt:lpstr>
      <vt:lpstr>Apresentação do PowerPoint</vt:lpstr>
      <vt:lpstr>Região Nordeste</vt:lpstr>
      <vt:lpstr>Apresentação do PowerPoint</vt:lpstr>
      <vt:lpstr>Sertão</vt:lpstr>
      <vt:lpstr>Zona da Mata </vt:lpstr>
      <vt:lpstr>Agreste</vt:lpstr>
      <vt:lpstr>Zona da Mata Meio Norte </vt:lpstr>
      <vt:lpstr>Hidrografia da região Nordeste</vt:lpstr>
      <vt:lpstr>Vegetação da região Nordeste</vt:lpstr>
      <vt:lpstr>Vegetação da região Nordeste</vt:lpstr>
      <vt:lpstr>Vegetação da região Nordeste</vt:lpstr>
      <vt:lpstr>Vegetação da região Nordeste</vt:lpstr>
      <vt:lpstr>Economia do Nordeste</vt:lpstr>
      <vt:lpstr>FORTALEZA</vt:lpstr>
      <vt:lpstr>Salvador</vt:lpstr>
      <vt:lpstr>Recife</vt:lpstr>
      <vt:lpstr>Recife</vt:lpstr>
      <vt:lpstr>Maiores cidades </vt:lpstr>
      <vt:lpstr>Aspectos culturais da região Nordeste</vt:lpstr>
      <vt:lpstr>Praticando...</vt:lpstr>
      <vt:lpstr>Praticando...</vt:lpstr>
      <vt:lpstr>Praticando...</vt:lpstr>
      <vt:lpstr>Praticando...</vt:lpstr>
      <vt:lpstr>A PICTURE IS WORTH A THOUSAND WORDS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USUARIO</dc:creator>
  <cp:lastModifiedBy>Joao Helio mulato da silva</cp:lastModifiedBy>
  <cp:revision>17</cp:revision>
  <dcterms:modified xsi:type="dcterms:W3CDTF">2024-09-05T18:40:25Z</dcterms:modified>
</cp:coreProperties>
</file>