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51" r:id="rId2"/>
    <p:sldMasterId id="2147483726" r:id="rId3"/>
  </p:sldMasterIdLst>
  <p:notesMasterIdLst>
    <p:notesMasterId r:id="rId35"/>
  </p:notesMasterIdLst>
  <p:sldIdLst>
    <p:sldId id="260" r:id="rId4"/>
    <p:sldId id="256" r:id="rId5"/>
    <p:sldId id="259" r:id="rId6"/>
    <p:sldId id="261" r:id="rId7"/>
    <p:sldId id="262" r:id="rId8"/>
    <p:sldId id="322" r:id="rId9"/>
    <p:sldId id="323" r:id="rId10"/>
    <p:sldId id="303" r:id="rId11"/>
    <p:sldId id="264" r:id="rId12"/>
    <p:sldId id="265" r:id="rId13"/>
    <p:sldId id="266" r:id="rId14"/>
    <p:sldId id="267" r:id="rId15"/>
    <p:sldId id="313" r:id="rId16"/>
    <p:sldId id="307" r:id="rId17"/>
    <p:sldId id="315" r:id="rId18"/>
    <p:sldId id="306" r:id="rId19"/>
    <p:sldId id="316" r:id="rId20"/>
    <p:sldId id="325" r:id="rId21"/>
    <p:sldId id="268" r:id="rId22"/>
    <p:sldId id="269" r:id="rId23"/>
    <p:sldId id="270" r:id="rId24"/>
    <p:sldId id="271" r:id="rId25"/>
    <p:sldId id="317" r:id="rId26"/>
    <p:sldId id="312" r:id="rId27"/>
    <p:sldId id="311" r:id="rId28"/>
    <p:sldId id="319" r:id="rId29"/>
    <p:sldId id="310" r:id="rId30"/>
    <p:sldId id="327" r:id="rId31"/>
    <p:sldId id="309" r:id="rId32"/>
    <p:sldId id="321" r:id="rId33"/>
    <p:sldId id="275" r:id="rId34"/>
  </p:sldIdLst>
  <p:sldSz cx="12192000" cy="6858000"/>
  <p:notesSz cx="6858000" cy="9144000"/>
  <p:embeddedFontLst>
    <p:embeddedFont>
      <p:font typeface="Albert Sans" pitchFamily="2" charset="0"/>
      <p:regular r:id="rId36"/>
      <p:bold r:id="rId37"/>
      <p:italic r:id="rId38"/>
      <p:boldItalic r:id="rId39"/>
    </p:embeddedFont>
    <p:embeddedFont>
      <p:font typeface="Bebas Neue" panose="020B0606020202050201" pitchFamily="34" charset="0"/>
      <p:regular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Concert One" pitchFamily="2" charset="0"/>
      <p:regular r:id="rId45"/>
    </p:embeddedFont>
    <p:embeddedFont>
      <p:font typeface="Nunito" pitchFamily="2" charset="0"/>
      <p:regular r:id="rId46"/>
      <p:bold r:id="rId47"/>
      <p:italic r:id="rId48"/>
      <p:boldItalic r:id="rId49"/>
    </p:embeddedFont>
    <p:embeddedFont>
      <p:font typeface="Nunito Bold" pitchFamily="2" charset="0"/>
      <p:bold r:id="rId50"/>
    </p:embeddedFont>
    <p:embeddedFont>
      <p:font typeface="Nunito Sans" pitchFamily="2" charset="0"/>
      <p:regular r:id="rId51"/>
      <p:bold r:id="rId52"/>
      <p:italic r:id="rId53"/>
      <p:boldItalic r:id="rId54"/>
    </p:embeddedFont>
  </p:embeddedFontLst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32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4.fntdata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font" Target="fonts/font6.fntdata"/><Relationship Id="rId54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font" Target="fonts/font18.fntdata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9.fntdata"/><Relationship Id="rId52" Type="http://schemas.openxmlformats.org/officeDocument/2006/relationships/font" Target="fonts/font17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font" Target="fonts/font16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53FD7DA3-EB4E-F02C-3630-2085C72395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dirty="0">
                <a:latin typeface="Nunito" pitchFamily="2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67884B1-11F1-5351-4FA1-F9A8D29D379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>
                <a:latin typeface="Nunito" pitchFamily="2" charset="0"/>
                <a:cs typeface="Arial" charset="0"/>
              </a:defRPr>
            </a:lvl1pPr>
          </a:lstStyle>
          <a:p>
            <a:pPr>
              <a:defRPr/>
            </a:pPr>
            <a:fld id="{98EAE350-1614-4A75-9170-FEC34AD8E311}" type="datetimeFigureOut">
              <a:rPr lang="pt-BR"/>
              <a:pPr>
                <a:defRPr/>
              </a:pPr>
              <a:t>12/01/2024</a:t>
            </a:fld>
            <a:endParaRPr lang="pt-BR" dirty="0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DD2C8C0A-0116-18AB-EDF2-7525A3C3EE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B5FE26C2-4A19-DA5F-AD0C-F5A4A5B654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0D76A13-DACB-D666-26D9-6B2BF13FD8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dirty="0">
                <a:latin typeface="Nunito" pitchFamily="2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9A0B6A7-DF4F-4963-15C6-768FCFEE93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Nunito" pitchFamily="2" charset="0"/>
              </a:defRPr>
            </a:lvl1pPr>
          </a:lstStyle>
          <a:p>
            <a:pPr>
              <a:defRPr/>
            </a:pPr>
            <a:fld id="{C7BE63E8-786E-4D74-AF1C-7AEFD73E5D9E}" type="slidenum">
              <a:rPr lang="pt-BR" altLang="pt-BR"/>
              <a:pPr>
                <a:defRPr/>
              </a:pPr>
              <a:t>‹nº›</a:t>
            </a:fld>
            <a:endParaRPr lang="pt-BR" alt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Google Shape;304;g208e05c51df_1_33:notes">
            <a:extLst>
              <a:ext uri="{FF2B5EF4-FFF2-40B4-BE49-F238E27FC236}">
                <a16:creationId xmlns:a16="http://schemas.microsoft.com/office/drawing/2014/main" id="{E3A11729-F307-5010-63CB-484EC4160F3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Google Shape;305;g208e05c51df_1_33:notes">
            <a:extLst>
              <a:ext uri="{FF2B5EF4-FFF2-40B4-BE49-F238E27FC236}">
                <a16:creationId xmlns:a16="http://schemas.microsoft.com/office/drawing/2014/main" id="{EE250BA8-AC56-C0BB-760F-679EC3F003F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Espaço Reservado para Imagem de Slide 1">
            <a:extLst>
              <a:ext uri="{FF2B5EF4-FFF2-40B4-BE49-F238E27FC236}">
                <a16:creationId xmlns:a16="http://schemas.microsoft.com/office/drawing/2014/main" id="{F564C992-6E85-AA98-1722-6B82F20CD8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Espaço Reservado para Anotações 2">
            <a:extLst>
              <a:ext uri="{FF2B5EF4-FFF2-40B4-BE49-F238E27FC236}">
                <a16:creationId xmlns:a16="http://schemas.microsoft.com/office/drawing/2014/main" id="{35A13E8F-F9B1-5106-7037-A782882BF14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50180" name="Espaço Reservado para Número de Slide 3">
            <a:extLst>
              <a:ext uri="{FF2B5EF4-FFF2-40B4-BE49-F238E27FC236}">
                <a16:creationId xmlns:a16="http://schemas.microsoft.com/office/drawing/2014/main" id="{DA3B7076-69FE-15A8-D2AE-4CBC8EA176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2767D6F-69FB-416E-A195-85813DBCF070}" type="slidenum">
              <a:rPr lang="pt-BR" altLang="pt-BR">
                <a:latin typeface="Nunito" pitchFamily="2" charset="0"/>
              </a:rPr>
              <a:pPr>
                <a:spcBef>
                  <a:spcPct val="0"/>
                </a:spcBef>
              </a:pPr>
              <a:t>24</a:t>
            </a:fld>
            <a:endParaRPr lang="pt-BR" altLang="pt-BR">
              <a:latin typeface="Nunito" pitchFamily="2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://bit.ly/2TyoMsr" TargetMode="External"/><Relationship Id="rId7" Type="http://schemas.openxmlformats.org/officeDocument/2006/relationships/image" Target="../media/image6.png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11.png"/><Relationship Id="rId4" Type="http://schemas.openxmlformats.org/officeDocument/2006/relationships/hyperlink" Target="http://bit.ly/2TtBDfr" TargetMode="External"/><Relationship Id="rId9" Type="http://schemas.openxmlformats.org/officeDocument/2006/relationships/image" Target="../media/image23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052736"/>
            <a:ext cx="12192000" cy="364902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000" b="1">
                <a:solidFill>
                  <a:schemeClr val="accent4">
                    <a:lumMod val="75000"/>
                  </a:schemeClr>
                </a:solidFill>
                <a:latin typeface="Nunito" pitchFamily="2" charset="0"/>
                <a:cs typeface="Arial" pitchFamily="34" charset="0"/>
              </a:defRPr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35360" y="1600200"/>
            <a:ext cx="11521280" cy="49971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latin typeface="Nunito" pitchFamily="2" charset="0"/>
                <a:cs typeface="Arial" pitchFamily="34" charset="0"/>
              </a:defRPr>
            </a:lvl1pPr>
            <a:lvl2pPr marL="0" indent="0">
              <a:buNone/>
              <a:defRPr sz="1600">
                <a:latin typeface="Nunito" pitchFamily="2" charset="0"/>
                <a:cs typeface="Arial" pitchFamily="34" charset="0"/>
              </a:defRPr>
            </a:lvl2pPr>
            <a:lvl3pPr marL="0" indent="0">
              <a:buNone/>
              <a:defRPr sz="1600">
                <a:latin typeface="Nunito" pitchFamily="2" charset="0"/>
                <a:cs typeface="Arial" pitchFamily="34" charset="0"/>
              </a:defRPr>
            </a:lvl3pPr>
            <a:lvl4pPr marL="0" indent="0">
              <a:buNone/>
              <a:defRPr sz="1600">
                <a:latin typeface="Nunito" pitchFamily="2" charset="0"/>
                <a:cs typeface="Arial" pitchFamily="34" charset="0"/>
              </a:defRPr>
            </a:lvl4pPr>
            <a:lvl5pPr marL="0" indent="0">
              <a:buNone/>
              <a:defRPr sz="1600">
                <a:latin typeface="Nunito" pitchFamily="2" charset="0"/>
                <a:cs typeface="Arial" pitchFamily="34" charset="0"/>
              </a:defRPr>
            </a:lvl5pPr>
          </a:lstStyle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302077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1052736"/>
            <a:ext cx="12192000" cy="364902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000" b="1">
                <a:solidFill>
                  <a:schemeClr val="accent4">
                    <a:lumMod val="75000"/>
                  </a:schemeClr>
                </a:solidFill>
                <a:latin typeface="Nunito" pitchFamily="2" charset="0"/>
                <a:cs typeface="Arial" pitchFamily="34" charset="0"/>
              </a:defRPr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8" name="Espaço Reservado para Conteúdo 2"/>
          <p:cNvSpPr>
            <a:spLocks noGrp="1"/>
          </p:cNvSpPr>
          <p:nvPr>
            <p:ph idx="1"/>
          </p:nvPr>
        </p:nvSpPr>
        <p:spPr>
          <a:xfrm>
            <a:off x="335360" y="1600200"/>
            <a:ext cx="11521280" cy="49971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latin typeface="Nunito" pitchFamily="2" charset="0"/>
                <a:cs typeface="Arial" pitchFamily="34" charset="0"/>
              </a:defRPr>
            </a:lvl1pPr>
            <a:lvl2pPr marL="0" indent="0">
              <a:buNone/>
              <a:defRPr sz="1600">
                <a:latin typeface="Nunito" pitchFamily="2" charset="0"/>
                <a:cs typeface="Arial" pitchFamily="34" charset="0"/>
              </a:defRPr>
            </a:lvl2pPr>
            <a:lvl3pPr marL="0" indent="0">
              <a:buNone/>
              <a:defRPr sz="1600">
                <a:latin typeface="Nunito" pitchFamily="2" charset="0"/>
                <a:cs typeface="Arial" pitchFamily="34" charset="0"/>
              </a:defRPr>
            </a:lvl3pPr>
            <a:lvl4pPr marL="0" indent="0">
              <a:buNone/>
              <a:defRPr sz="1600">
                <a:latin typeface="Nunito" pitchFamily="2" charset="0"/>
                <a:cs typeface="Arial" pitchFamily="34" charset="0"/>
              </a:defRPr>
            </a:lvl4pPr>
            <a:lvl5pPr marL="0" indent="0">
              <a:buNone/>
              <a:defRPr sz="1600">
                <a:latin typeface="Nunito" pitchFamily="2" charset="0"/>
                <a:cs typeface="Arial" pitchFamily="34" charset="0"/>
              </a:defRPr>
            </a:lvl5pPr>
          </a:lstStyle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20590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gradFill rotWithShape="0">
          <a:gsLst>
            <a:gs pos="0">
              <a:srgbClr val="61D1F1"/>
            </a:gs>
            <a:gs pos="100000">
              <a:srgbClr val="BAF0FF"/>
            </a:gs>
          </a:gsLst>
          <a:lin ang="5400000"/>
        </a:gra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;p2">
            <a:extLst>
              <a:ext uri="{FF2B5EF4-FFF2-40B4-BE49-F238E27FC236}">
                <a16:creationId xmlns:a16="http://schemas.microsoft.com/office/drawing/2014/main" id="{55810639-EB11-3795-B424-202F5919E5C0}"/>
              </a:ext>
            </a:extLst>
          </p:cNvPr>
          <p:cNvSpPr>
            <a:spLocks/>
          </p:cNvSpPr>
          <p:nvPr/>
        </p:nvSpPr>
        <p:spPr bwMode="auto">
          <a:xfrm>
            <a:off x="1936750" y="5607050"/>
            <a:ext cx="10315575" cy="1250950"/>
          </a:xfrm>
          <a:custGeom>
            <a:avLst/>
            <a:gdLst>
              <a:gd name="T0" fmla="*/ 31914 w 285635"/>
              <a:gd name="T1" fmla="*/ 0 h 31914"/>
              <a:gd name="T2" fmla="*/ 27467 w 285635"/>
              <a:gd name="T3" fmla="*/ 667 h 31914"/>
              <a:gd name="T4" fmla="*/ 26906 w 285635"/>
              <a:gd name="T5" fmla="*/ 889 h 31914"/>
              <a:gd name="T6" fmla="*/ 0 w 285635"/>
              <a:gd name="T7" fmla="*/ 6786 h 31914"/>
              <a:gd name="T8" fmla="*/ 445 w 285635"/>
              <a:gd name="T9" fmla="*/ 31913 h 31914"/>
              <a:gd name="T10" fmla="*/ 285634 w 285635"/>
              <a:gd name="T11" fmla="*/ 31913 h 31914"/>
              <a:gd name="T12" fmla="*/ 285296 w 285635"/>
              <a:gd name="T13" fmla="*/ 11563 h 31914"/>
              <a:gd name="T14" fmla="*/ 264732 w 285635"/>
              <a:gd name="T15" fmla="*/ 17344 h 31914"/>
              <a:gd name="T16" fmla="*/ 251274 w 285635"/>
              <a:gd name="T17" fmla="*/ 21685 h 31914"/>
              <a:gd name="T18" fmla="*/ 250945 w 285635"/>
              <a:gd name="T19" fmla="*/ 21685 h 31914"/>
              <a:gd name="T20" fmla="*/ 244497 w 285635"/>
              <a:gd name="T21" fmla="*/ 20902 h 31914"/>
              <a:gd name="T22" fmla="*/ 236376 w 285635"/>
              <a:gd name="T23" fmla="*/ 16348 h 31914"/>
              <a:gd name="T24" fmla="*/ 231039 w 285635"/>
              <a:gd name="T25" fmla="*/ 14124 h 31914"/>
              <a:gd name="T26" fmla="*/ 229153 w 285635"/>
              <a:gd name="T27" fmla="*/ 13342 h 31914"/>
              <a:gd name="T28" fmla="*/ 224039 w 285635"/>
              <a:gd name="T29" fmla="*/ 12007 h 31914"/>
              <a:gd name="T30" fmla="*/ 221148 w 285635"/>
              <a:gd name="T31" fmla="*/ 11456 h 31914"/>
              <a:gd name="T32" fmla="*/ 216145 w 285635"/>
              <a:gd name="T33" fmla="*/ 10992 h 31914"/>
              <a:gd name="T34" fmla="*/ 215918 w 285635"/>
              <a:gd name="T35" fmla="*/ 11011 h 31914"/>
              <a:gd name="T36" fmla="*/ 214922 w 285635"/>
              <a:gd name="T37" fmla="*/ 10896 h 31914"/>
              <a:gd name="T38" fmla="*/ 210804 w 285635"/>
              <a:gd name="T39" fmla="*/ 12007 h 31914"/>
              <a:gd name="T40" fmla="*/ 209585 w 285635"/>
              <a:gd name="T41" fmla="*/ 12452 h 31914"/>
              <a:gd name="T42" fmla="*/ 209378 w 285635"/>
              <a:gd name="T43" fmla="*/ 12487 h 31914"/>
              <a:gd name="T44" fmla="*/ 208886 w 285635"/>
              <a:gd name="T45" fmla="*/ 12422 h 31914"/>
              <a:gd name="T46" fmla="*/ 208696 w 285635"/>
              <a:gd name="T47" fmla="*/ 12452 h 31914"/>
              <a:gd name="T48" fmla="*/ 194019 w 285635"/>
              <a:gd name="T49" fmla="*/ 16010 h 31914"/>
              <a:gd name="T50" fmla="*/ 185009 w 285635"/>
              <a:gd name="T51" fmla="*/ 17789 h 31914"/>
              <a:gd name="T52" fmla="*/ 183568 w 285635"/>
              <a:gd name="T53" fmla="*/ 18794 h 31914"/>
              <a:gd name="T54" fmla="*/ 181896 w 285635"/>
              <a:gd name="T55" fmla="*/ 19683 h 31914"/>
              <a:gd name="T56" fmla="*/ 178676 w 285635"/>
              <a:gd name="T57" fmla="*/ 21791 h 31914"/>
              <a:gd name="T58" fmla="*/ 176512 w 285635"/>
              <a:gd name="T59" fmla="*/ 22395 h 31914"/>
              <a:gd name="T60" fmla="*/ 175003 w 285635"/>
              <a:gd name="T61" fmla="*/ 22129 h 31914"/>
              <a:gd name="T62" fmla="*/ 168892 w 285635"/>
              <a:gd name="T63" fmla="*/ 19461 h 31914"/>
              <a:gd name="T64" fmla="*/ 167664 w 285635"/>
              <a:gd name="T65" fmla="*/ 18794 h 31914"/>
              <a:gd name="T66" fmla="*/ 163652 w 285635"/>
              <a:gd name="T67" fmla="*/ 17756 h 31914"/>
              <a:gd name="T68" fmla="*/ 158408 w 285635"/>
              <a:gd name="T69" fmla="*/ 18312 h 31914"/>
              <a:gd name="T70" fmla="*/ 154767 w 285635"/>
              <a:gd name="T71" fmla="*/ 17344 h 31914"/>
              <a:gd name="T72" fmla="*/ 145428 w 285635"/>
              <a:gd name="T73" fmla="*/ 14231 h 31914"/>
              <a:gd name="T74" fmla="*/ 144083 w 285635"/>
              <a:gd name="T75" fmla="*/ 14183 h 31914"/>
              <a:gd name="T76" fmla="*/ 134203 w 285635"/>
              <a:gd name="T77" fmla="*/ 15903 h 31914"/>
              <a:gd name="T78" fmla="*/ 127427 w 285635"/>
              <a:gd name="T79" fmla="*/ 16278 h 31914"/>
              <a:gd name="T80" fmla="*/ 121412 w 285635"/>
              <a:gd name="T81" fmla="*/ 15903 h 31914"/>
              <a:gd name="T82" fmla="*/ 113967 w 285635"/>
              <a:gd name="T83" fmla="*/ 10451 h 31914"/>
              <a:gd name="T84" fmla="*/ 110294 w 285635"/>
              <a:gd name="T85" fmla="*/ 8450 h 31914"/>
              <a:gd name="T86" fmla="*/ 108960 w 285635"/>
              <a:gd name="T87" fmla="*/ 8227 h 31914"/>
              <a:gd name="T88" fmla="*/ 105179 w 285635"/>
              <a:gd name="T89" fmla="*/ 7009 h 31914"/>
              <a:gd name="T90" fmla="*/ 97948 w 285635"/>
              <a:gd name="T91" fmla="*/ 4499 h 31914"/>
              <a:gd name="T92" fmla="*/ 97174 w 285635"/>
              <a:gd name="T93" fmla="*/ 4563 h 31914"/>
              <a:gd name="T94" fmla="*/ 90503 w 285635"/>
              <a:gd name="T95" fmla="*/ 7116 h 31914"/>
              <a:gd name="T96" fmla="*/ 89507 w 285635"/>
              <a:gd name="T97" fmla="*/ 7231 h 31914"/>
              <a:gd name="T98" fmla="*/ 86945 w 285635"/>
              <a:gd name="T99" fmla="*/ 8672 h 31914"/>
              <a:gd name="T100" fmla="*/ 78718 w 285635"/>
              <a:gd name="T101" fmla="*/ 11456 h 31914"/>
              <a:gd name="T102" fmla="*/ 72885 w 285635"/>
              <a:gd name="T103" fmla="*/ 11945 h 31914"/>
              <a:gd name="T104" fmla="*/ 57931 w 285635"/>
              <a:gd name="T105" fmla="*/ 8672 h 31914"/>
              <a:gd name="T106" fmla="*/ 56062 w 285635"/>
              <a:gd name="T107" fmla="*/ 7771 h 31914"/>
              <a:gd name="T108" fmla="*/ 55814 w 285635"/>
              <a:gd name="T109" fmla="*/ 7783 h 31914"/>
              <a:gd name="T110" fmla="*/ 47586 w 285635"/>
              <a:gd name="T111" fmla="*/ 5230 h 31914"/>
              <a:gd name="T112" fmla="*/ 46475 w 285635"/>
              <a:gd name="T113" fmla="*/ 5008 h 31914"/>
              <a:gd name="T114" fmla="*/ 43139 w 285635"/>
              <a:gd name="T115" fmla="*/ 2339 h 31914"/>
              <a:gd name="T116" fmla="*/ 36468 w 285635"/>
              <a:gd name="T117" fmla="*/ 889 h 31914"/>
              <a:gd name="T118" fmla="*/ 31914 w 285635"/>
              <a:gd name="T119" fmla="*/ 0 h 31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5635" h="31914" extrusionOk="0">
                <a:moveTo>
                  <a:pt x="31914" y="0"/>
                </a:moveTo>
                <a:cubicBezTo>
                  <a:pt x="30464" y="0"/>
                  <a:pt x="28685" y="116"/>
                  <a:pt x="27467" y="667"/>
                </a:cubicBezTo>
                <a:cubicBezTo>
                  <a:pt x="27244" y="783"/>
                  <a:pt x="27129" y="783"/>
                  <a:pt x="26906" y="889"/>
                </a:cubicBezTo>
                <a:cubicBezTo>
                  <a:pt x="24683" y="1557"/>
                  <a:pt x="7560" y="6226"/>
                  <a:pt x="0" y="6786"/>
                </a:cubicBezTo>
                <a:lnTo>
                  <a:pt x="445" y="31913"/>
                </a:lnTo>
                <a:lnTo>
                  <a:pt x="285634" y="31913"/>
                </a:lnTo>
                <a:lnTo>
                  <a:pt x="285296" y="11563"/>
                </a:lnTo>
                <a:cubicBezTo>
                  <a:pt x="278403" y="13457"/>
                  <a:pt x="271287" y="15014"/>
                  <a:pt x="264732" y="17344"/>
                </a:cubicBezTo>
                <a:cubicBezTo>
                  <a:pt x="260614" y="18794"/>
                  <a:pt x="255944" y="20795"/>
                  <a:pt x="251274" y="21685"/>
                </a:cubicBezTo>
                <a:lnTo>
                  <a:pt x="250945" y="21685"/>
                </a:lnTo>
                <a:cubicBezTo>
                  <a:pt x="249389" y="21462"/>
                  <a:pt x="244941" y="21240"/>
                  <a:pt x="244497" y="20902"/>
                </a:cubicBezTo>
                <a:cubicBezTo>
                  <a:pt x="241935" y="18794"/>
                  <a:pt x="237488" y="16793"/>
                  <a:pt x="236376" y="16348"/>
                </a:cubicBezTo>
                <a:cubicBezTo>
                  <a:pt x="235602" y="16010"/>
                  <a:pt x="231377" y="14347"/>
                  <a:pt x="231039" y="14124"/>
                </a:cubicBezTo>
                <a:cubicBezTo>
                  <a:pt x="230710" y="13902"/>
                  <a:pt x="229598" y="13342"/>
                  <a:pt x="229153" y="13342"/>
                </a:cubicBezTo>
                <a:cubicBezTo>
                  <a:pt x="227819" y="13235"/>
                  <a:pt x="224261" y="12123"/>
                  <a:pt x="224039" y="12007"/>
                </a:cubicBezTo>
                <a:cubicBezTo>
                  <a:pt x="223816" y="11901"/>
                  <a:pt x="221477" y="11456"/>
                  <a:pt x="221148" y="11456"/>
                </a:cubicBezTo>
                <a:cubicBezTo>
                  <a:pt x="219863" y="11354"/>
                  <a:pt x="217011" y="10992"/>
                  <a:pt x="216145" y="10992"/>
                </a:cubicBezTo>
                <a:cubicBezTo>
                  <a:pt x="216035" y="10992"/>
                  <a:pt x="215956" y="10998"/>
                  <a:pt x="215918" y="11011"/>
                </a:cubicBezTo>
                <a:cubicBezTo>
                  <a:pt x="215473" y="11011"/>
                  <a:pt x="215367" y="10896"/>
                  <a:pt x="214922" y="10896"/>
                </a:cubicBezTo>
                <a:cubicBezTo>
                  <a:pt x="214032" y="11011"/>
                  <a:pt x="211586" y="11785"/>
                  <a:pt x="210804" y="12007"/>
                </a:cubicBezTo>
                <a:cubicBezTo>
                  <a:pt x="210359" y="12123"/>
                  <a:pt x="210136" y="12452"/>
                  <a:pt x="209585" y="12452"/>
                </a:cubicBezTo>
                <a:cubicBezTo>
                  <a:pt x="209511" y="12477"/>
                  <a:pt x="209443" y="12487"/>
                  <a:pt x="209378" y="12487"/>
                </a:cubicBezTo>
                <a:cubicBezTo>
                  <a:pt x="209206" y="12487"/>
                  <a:pt x="209056" y="12422"/>
                  <a:pt x="208886" y="12422"/>
                </a:cubicBezTo>
                <a:cubicBezTo>
                  <a:pt x="208826" y="12422"/>
                  <a:pt x="208763" y="12430"/>
                  <a:pt x="208696" y="12452"/>
                </a:cubicBezTo>
                <a:cubicBezTo>
                  <a:pt x="207468" y="12675"/>
                  <a:pt x="194464" y="16010"/>
                  <a:pt x="194019" y="16010"/>
                </a:cubicBezTo>
                <a:cubicBezTo>
                  <a:pt x="193681" y="16126"/>
                  <a:pt x="185792" y="17237"/>
                  <a:pt x="185009" y="17789"/>
                </a:cubicBezTo>
                <a:cubicBezTo>
                  <a:pt x="184787" y="17904"/>
                  <a:pt x="183790" y="18572"/>
                  <a:pt x="183568" y="18794"/>
                </a:cubicBezTo>
                <a:cubicBezTo>
                  <a:pt x="183123" y="19123"/>
                  <a:pt x="182456" y="19345"/>
                  <a:pt x="181896" y="19683"/>
                </a:cubicBezTo>
                <a:cubicBezTo>
                  <a:pt x="180900" y="20350"/>
                  <a:pt x="179788" y="21018"/>
                  <a:pt x="178676" y="21791"/>
                </a:cubicBezTo>
                <a:cubicBezTo>
                  <a:pt x="178141" y="22193"/>
                  <a:pt x="177322" y="22395"/>
                  <a:pt x="176512" y="22395"/>
                </a:cubicBezTo>
                <a:cubicBezTo>
                  <a:pt x="175977" y="22395"/>
                  <a:pt x="175445" y="22306"/>
                  <a:pt x="175003" y="22129"/>
                </a:cubicBezTo>
                <a:cubicBezTo>
                  <a:pt x="172895" y="21347"/>
                  <a:pt x="170110" y="20012"/>
                  <a:pt x="168892" y="19461"/>
                </a:cubicBezTo>
                <a:cubicBezTo>
                  <a:pt x="168447" y="19239"/>
                  <a:pt x="168109" y="19016"/>
                  <a:pt x="167664" y="18794"/>
                </a:cubicBezTo>
                <a:cubicBezTo>
                  <a:pt x="166169" y="17996"/>
                  <a:pt x="164864" y="17756"/>
                  <a:pt x="163652" y="17756"/>
                </a:cubicBezTo>
                <a:cubicBezTo>
                  <a:pt x="161808" y="17756"/>
                  <a:pt x="160176" y="18312"/>
                  <a:pt x="158408" y="18312"/>
                </a:cubicBezTo>
                <a:cubicBezTo>
                  <a:pt x="157281" y="18312"/>
                  <a:pt x="156097" y="18086"/>
                  <a:pt x="154767" y="17344"/>
                </a:cubicBezTo>
                <a:cubicBezTo>
                  <a:pt x="153993" y="16793"/>
                  <a:pt x="148212" y="14453"/>
                  <a:pt x="145428" y="14231"/>
                </a:cubicBezTo>
                <a:cubicBezTo>
                  <a:pt x="144958" y="14198"/>
                  <a:pt x="144511" y="14183"/>
                  <a:pt x="144083" y="14183"/>
                </a:cubicBezTo>
                <a:cubicBezTo>
                  <a:pt x="140249" y="14183"/>
                  <a:pt x="137899" y="15399"/>
                  <a:pt x="134203" y="15903"/>
                </a:cubicBezTo>
                <a:cubicBezTo>
                  <a:pt x="132503" y="16137"/>
                  <a:pt x="129942" y="16278"/>
                  <a:pt x="127427" y="16278"/>
                </a:cubicBezTo>
                <a:cubicBezTo>
                  <a:pt x="125165" y="16278"/>
                  <a:pt x="122941" y="16164"/>
                  <a:pt x="121412" y="15903"/>
                </a:cubicBezTo>
                <a:cubicBezTo>
                  <a:pt x="116965" y="15236"/>
                  <a:pt x="116520" y="12345"/>
                  <a:pt x="113967" y="10451"/>
                </a:cubicBezTo>
                <a:cubicBezTo>
                  <a:pt x="113078" y="9677"/>
                  <a:pt x="111744" y="9010"/>
                  <a:pt x="110294" y="8450"/>
                </a:cubicBezTo>
                <a:cubicBezTo>
                  <a:pt x="109965" y="8343"/>
                  <a:pt x="109404" y="8227"/>
                  <a:pt x="108960" y="8227"/>
                </a:cubicBezTo>
                <a:cubicBezTo>
                  <a:pt x="106736" y="8121"/>
                  <a:pt x="106291" y="8227"/>
                  <a:pt x="105179" y="7009"/>
                </a:cubicBezTo>
                <a:cubicBezTo>
                  <a:pt x="104281" y="6206"/>
                  <a:pt x="100479" y="4499"/>
                  <a:pt x="97948" y="4499"/>
                </a:cubicBezTo>
                <a:cubicBezTo>
                  <a:pt x="97673" y="4499"/>
                  <a:pt x="97414" y="4519"/>
                  <a:pt x="97174" y="4563"/>
                </a:cubicBezTo>
                <a:cubicBezTo>
                  <a:pt x="96507" y="4563"/>
                  <a:pt x="91953" y="7009"/>
                  <a:pt x="90503" y="7116"/>
                </a:cubicBezTo>
                <a:cubicBezTo>
                  <a:pt x="90174" y="7116"/>
                  <a:pt x="89729" y="7116"/>
                  <a:pt x="89507" y="7231"/>
                </a:cubicBezTo>
                <a:cubicBezTo>
                  <a:pt x="88395" y="7560"/>
                  <a:pt x="87506" y="8121"/>
                  <a:pt x="86945" y="8672"/>
                </a:cubicBezTo>
                <a:cubicBezTo>
                  <a:pt x="86394" y="9232"/>
                  <a:pt x="79607" y="11340"/>
                  <a:pt x="78718" y="11456"/>
                </a:cubicBezTo>
                <a:cubicBezTo>
                  <a:pt x="76680" y="11802"/>
                  <a:pt x="74725" y="11945"/>
                  <a:pt x="72885" y="11945"/>
                </a:cubicBezTo>
                <a:cubicBezTo>
                  <a:pt x="64088" y="11945"/>
                  <a:pt x="57931" y="8672"/>
                  <a:pt x="57931" y="8672"/>
                </a:cubicBezTo>
                <a:cubicBezTo>
                  <a:pt x="56999" y="8367"/>
                  <a:pt x="57031" y="7771"/>
                  <a:pt x="56062" y="7771"/>
                </a:cubicBezTo>
                <a:cubicBezTo>
                  <a:pt x="55986" y="7771"/>
                  <a:pt x="55903" y="7775"/>
                  <a:pt x="55814" y="7783"/>
                </a:cubicBezTo>
                <a:cubicBezTo>
                  <a:pt x="55369" y="7783"/>
                  <a:pt x="48369" y="5452"/>
                  <a:pt x="47586" y="5230"/>
                </a:cubicBezTo>
                <a:cubicBezTo>
                  <a:pt x="47035" y="5114"/>
                  <a:pt x="46813" y="5230"/>
                  <a:pt x="46475" y="5008"/>
                </a:cubicBezTo>
                <a:cubicBezTo>
                  <a:pt x="45808" y="4670"/>
                  <a:pt x="43699" y="2562"/>
                  <a:pt x="43139" y="2339"/>
                </a:cubicBezTo>
                <a:cubicBezTo>
                  <a:pt x="42143" y="2001"/>
                  <a:pt x="37135" y="1112"/>
                  <a:pt x="36468" y="889"/>
                </a:cubicBezTo>
                <a:cubicBezTo>
                  <a:pt x="34912" y="445"/>
                  <a:pt x="33693" y="0"/>
                  <a:pt x="3191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3" name="Google Shape;12;p2">
            <a:extLst>
              <a:ext uri="{FF2B5EF4-FFF2-40B4-BE49-F238E27FC236}">
                <a16:creationId xmlns:a16="http://schemas.microsoft.com/office/drawing/2014/main" id="{3660C6E2-911E-63FE-648D-12F756139A6A}"/>
              </a:ext>
            </a:extLst>
          </p:cNvPr>
          <p:cNvSpPr>
            <a:spLocks/>
          </p:cNvSpPr>
          <p:nvPr/>
        </p:nvSpPr>
        <p:spPr bwMode="auto">
          <a:xfrm>
            <a:off x="9842500" y="566738"/>
            <a:ext cx="2349500" cy="282575"/>
          </a:xfrm>
          <a:custGeom>
            <a:avLst/>
            <a:gdLst>
              <a:gd name="T0" fmla="*/ 24426 w 87934"/>
              <a:gd name="T1" fmla="*/ 233 h 8496"/>
              <a:gd name="T2" fmla="*/ 18145 w 87934"/>
              <a:gd name="T3" fmla="*/ 819 h 8496"/>
              <a:gd name="T4" fmla="*/ 4886 w 87934"/>
              <a:gd name="T5" fmla="*/ 5350 h 8496"/>
              <a:gd name="T6" fmla="*/ 15466 w 87934"/>
              <a:gd name="T7" fmla="*/ 6281 h 8496"/>
              <a:gd name="T8" fmla="*/ 20239 w 87934"/>
              <a:gd name="T9" fmla="*/ 5937 h 8496"/>
              <a:gd name="T10" fmla="*/ 26632 w 87934"/>
              <a:gd name="T11" fmla="*/ 6048 h 8496"/>
              <a:gd name="T12" fmla="*/ 31173 w 87934"/>
              <a:gd name="T13" fmla="*/ 5937 h 8496"/>
              <a:gd name="T14" fmla="*/ 38849 w 87934"/>
              <a:gd name="T15" fmla="*/ 7565 h 8496"/>
              <a:gd name="T16" fmla="*/ 45009 w 87934"/>
              <a:gd name="T17" fmla="*/ 8495 h 8496"/>
              <a:gd name="T18" fmla="*/ 48499 w 87934"/>
              <a:gd name="T19" fmla="*/ 8375 h 8496"/>
              <a:gd name="T20" fmla="*/ 51523 w 87934"/>
              <a:gd name="T21" fmla="*/ 7677 h 8496"/>
              <a:gd name="T22" fmla="*/ 52686 w 87934"/>
              <a:gd name="T23" fmla="*/ 7444 h 8496"/>
              <a:gd name="T24" fmla="*/ 57459 w 87934"/>
              <a:gd name="T25" fmla="*/ 5937 h 8496"/>
              <a:gd name="T26" fmla="*/ 62112 w 87934"/>
              <a:gd name="T27" fmla="*/ 6048 h 8496"/>
              <a:gd name="T28" fmla="*/ 68272 w 87934"/>
              <a:gd name="T29" fmla="*/ 6514 h 8496"/>
              <a:gd name="T30" fmla="*/ 73511 w 87934"/>
              <a:gd name="T31" fmla="*/ 6979 h 8496"/>
              <a:gd name="T32" fmla="*/ 73743 w 87934"/>
              <a:gd name="T33" fmla="*/ 6867 h 8496"/>
              <a:gd name="T34" fmla="*/ 75251 w 87934"/>
              <a:gd name="T35" fmla="*/ 6867 h 8496"/>
              <a:gd name="T36" fmla="*/ 77344 w 87934"/>
              <a:gd name="T37" fmla="*/ 6867 h 8496"/>
              <a:gd name="T38" fmla="*/ 83514 w 87934"/>
              <a:gd name="T39" fmla="*/ 8375 h 8496"/>
              <a:gd name="T40" fmla="*/ 87934 w 87934"/>
              <a:gd name="T41" fmla="*/ 6867 h 8496"/>
              <a:gd name="T42" fmla="*/ 85142 w 87934"/>
              <a:gd name="T43" fmla="*/ 121 h 8496"/>
              <a:gd name="T44" fmla="*/ 82118 w 87934"/>
              <a:gd name="T45" fmla="*/ 586 h 8496"/>
              <a:gd name="T46" fmla="*/ 80955 w 87934"/>
              <a:gd name="T47" fmla="*/ 698 h 8496"/>
              <a:gd name="T48" fmla="*/ 76181 w 87934"/>
              <a:gd name="T49" fmla="*/ 1749 h 8496"/>
              <a:gd name="T50" fmla="*/ 69202 w 87934"/>
              <a:gd name="T51" fmla="*/ 1628 h 8496"/>
              <a:gd name="T52" fmla="*/ 61879 w 87934"/>
              <a:gd name="T53" fmla="*/ 931 h 8496"/>
              <a:gd name="T54" fmla="*/ 58502 w 87934"/>
              <a:gd name="T55" fmla="*/ 1051 h 8496"/>
              <a:gd name="T56" fmla="*/ 56408 w 87934"/>
              <a:gd name="T57" fmla="*/ 1051 h 8496"/>
              <a:gd name="T58" fmla="*/ 50127 w 87934"/>
              <a:gd name="T59" fmla="*/ 233 h 8496"/>
              <a:gd name="T60" fmla="*/ 44665 w 87934"/>
              <a:gd name="T61" fmla="*/ 1163 h 8496"/>
              <a:gd name="T62" fmla="*/ 38617 w 87934"/>
              <a:gd name="T63" fmla="*/ 586 h 8496"/>
              <a:gd name="T64" fmla="*/ 34308 w 87934"/>
              <a:gd name="T65" fmla="*/ 819 h 8496"/>
              <a:gd name="T66" fmla="*/ 29544 w 87934"/>
              <a:gd name="T67" fmla="*/ 233 h 8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7934" h="8496" extrusionOk="0">
                <a:moveTo>
                  <a:pt x="26985" y="0"/>
                </a:moveTo>
                <a:cubicBezTo>
                  <a:pt x="26166" y="0"/>
                  <a:pt x="25357" y="121"/>
                  <a:pt x="24426" y="233"/>
                </a:cubicBezTo>
                <a:cubicBezTo>
                  <a:pt x="24073" y="233"/>
                  <a:pt x="21979" y="354"/>
                  <a:pt x="20937" y="586"/>
                </a:cubicBezTo>
                <a:cubicBezTo>
                  <a:pt x="20239" y="698"/>
                  <a:pt x="19188" y="819"/>
                  <a:pt x="18145" y="819"/>
                </a:cubicBezTo>
                <a:cubicBezTo>
                  <a:pt x="15466" y="931"/>
                  <a:pt x="10813" y="1163"/>
                  <a:pt x="7677" y="1749"/>
                </a:cubicBezTo>
                <a:cubicBezTo>
                  <a:pt x="7324" y="1749"/>
                  <a:pt x="1" y="3610"/>
                  <a:pt x="4886" y="5350"/>
                </a:cubicBezTo>
                <a:cubicBezTo>
                  <a:pt x="6393" y="5937"/>
                  <a:pt x="10348" y="6281"/>
                  <a:pt x="13605" y="6281"/>
                </a:cubicBezTo>
                <a:lnTo>
                  <a:pt x="15466" y="6281"/>
                </a:lnTo>
                <a:cubicBezTo>
                  <a:pt x="15587" y="6281"/>
                  <a:pt x="15587" y="6281"/>
                  <a:pt x="15698" y="6169"/>
                </a:cubicBezTo>
                <a:cubicBezTo>
                  <a:pt x="15819" y="6169"/>
                  <a:pt x="16629" y="5937"/>
                  <a:pt x="20239" y="5937"/>
                </a:cubicBezTo>
                <a:cubicBezTo>
                  <a:pt x="21514" y="5937"/>
                  <a:pt x="23142" y="5937"/>
                  <a:pt x="25236" y="6048"/>
                </a:cubicBezTo>
                <a:lnTo>
                  <a:pt x="26632" y="6048"/>
                </a:lnTo>
                <a:cubicBezTo>
                  <a:pt x="27683" y="6048"/>
                  <a:pt x="28725" y="6048"/>
                  <a:pt x="29656" y="5937"/>
                </a:cubicBezTo>
                <a:lnTo>
                  <a:pt x="31173" y="5937"/>
                </a:lnTo>
                <a:cubicBezTo>
                  <a:pt x="33610" y="5937"/>
                  <a:pt x="35825" y="6281"/>
                  <a:pt x="36867" y="6867"/>
                </a:cubicBezTo>
                <a:cubicBezTo>
                  <a:pt x="37453" y="7211"/>
                  <a:pt x="38151" y="7444"/>
                  <a:pt x="38849" y="7565"/>
                </a:cubicBezTo>
                <a:cubicBezTo>
                  <a:pt x="39891" y="7677"/>
                  <a:pt x="40710" y="7909"/>
                  <a:pt x="41408" y="8030"/>
                </a:cubicBezTo>
                <a:cubicBezTo>
                  <a:pt x="42339" y="8263"/>
                  <a:pt x="43613" y="8495"/>
                  <a:pt x="45009" y="8495"/>
                </a:cubicBezTo>
                <a:cubicBezTo>
                  <a:pt x="45363" y="8495"/>
                  <a:pt x="45828" y="8495"/>
                  <a:pt x="46293" y="8375"/>
                </a:cubicBezTo>
                <a:lnTo>
                  <a:pt x="48499" y="8375"/>
                </a:lnTo>
                <a:cubicBezTo>
                  <a:pt x="48852" y="8375"/>
                  <a:pt x="49317" y="8263"/>
                  <a:pt x="49783" y="8030"/>
                </a:cubicBezTo>
                <a:cubicBezTo>
                  <a:pt x="50015" y="7909"/>
                  <a:pt x="50713" y="7798"/>
                  <a:pt x="51523" y="7677"/>
                </a:cubicBezTo>
                <a:cubicBezTo>
                  <a:pt x="51876" y="7677"/>
                  <a:pt x="52109" y="7677"/>
                  <a:pt x="52574" y="7565"/>
                </a:cubicBezTo>
                <a:cubicBezTo>
                  <a:pt x="52574" y="7565"/>
                  <a:pt x="52686" y="7565"/>
                  <a:pt x="52686" y="7444"/>
                </a:cubicBezTo>
                <a:cubicBezTo>
                  <a:pt x="52919" y="7332"/>
                  <a:pt x="53384" y="7100"/>
                  <a:pt x="53737" y="6746"/>
                </a:cubicBezTo>
                <a:cubicBezTo>
                  <a:pt x="54082" y="6281"/>
                  <a:pt x="55710" y="5937"/>
                  <a:pt x="57459" y="5937"/>
                </a:cubicBezTo>
                <a:lnTo>
                  <a:pt x="58157" y="5937"/>
                </a:lnTo>
                <a:cubicBezTo>
                  <a:pt x="59432" y="6048"/>
                  <a:pt x="60828" y="6048"/>
                  <a:pt x="62112" y="6048"/>
                </a:cubicBezTo>
                <a:lnTo>
                  <a:pt x="64438" y="6048"/>
                </a:lnTo>
                <a:cubicBezTo>
                  <a:pt x="65946" y="6048"/>
                  <a:pt x="67341" y="6169"/>
                  <a:pt x="68272" y="6514"/>
                </a:cubicBezTo>
                <a:cubicBezTo>
                  <a:pt x="69202" y="6867"/>
                  <a:pt x="70366" y="7100"/>
                  <a:pt x="71761" y="7100"/>
                </a:cubicBezTo>
                <a:cubicBezTo>
                  <a:pt x="72348" y="7100"/>
                  <a:pt x="72924" y="7100"/>
                  <a:pt x="73511" y="6979"/>
                </a:cubicBezTo>
                <a:lnTo>
                  <a:pt x="73622" y="6867"/>
                </a:lnTo>
                <a:lnTo>
                  <a:pt x="73743" y="6867"/>
                </a:lnTo>
                <a:cubicBezTo>
                  <a:pt x="73976" y="6979"/>
                  <a:pt x="74209" y="6979"/>
                  <a:pt x="74441" y="6979"/>
                </a:cubicBezTo>
                <a:cubicBezTo>
                  <a:pt x="74786" y="6979"/>
                  <a:pt x="75139" y="6979"/>
                  <a:pt x="75251" y="6867"/>
                </a:cubicBezTo>
                <a:cubicBezTo>
                  <a:pt x="75372" y="6746"/>
                  <a:pt x="75837" y="6746"/>
                  <a:pt x="76181" y="6746"/>
                </a:cubicBezTo>
                <a:cubicBezTo>
                  <a:pt x="76647" y="6746"/>
                  <a:pt x="77112" y="6746"/>
                  <a:pt x="77344" y="6867"/>
                </a:cubicBezTo>
                <a:cubicBezTo>
                  <a:pt x="78042" y="7565"/>
                  <a:pt x="79671" y="8375"/>
                  <a:pt x="82927" y="8375"/>
                </a:cubicBezTo>
                <a:lnTo>
                  <a:pt x="83514" y="8375"/>
                </a:lnTo>
                <a:cubicBezTo>
                  <a:pt x="83746" y="8375"/>
                  <a:pt x="85840" y="8263"/>
                  <a:pt x="87236" y="7100"/>
                </a:cubicBezTo>
                <a:cubicBezTo>
                  <a:pt x="87347" y="6979"/>
                  <a:pt x="87580" y="6867"/>
                  <a:pt x="87934" y="6867"/>
                </a:cubicBezTo>
                <a:lnTo>
                  <a:pt x="87934" y="121"/>
                </a:lnTo>
                <a:lnTo>
                  <a:pt x="85142" y="121"/>
                </a:lnTo>
                <a:cubicBezTo>
                  <a:pt x="84788" y="121"/>
                  <a:pt x="84444" y="233"/>
                  <a:pt x="83979" y="354"/>
                </a:cubicBezTo>
                <a:cubicBezTo>
                  <a:pt x="83625" y="465"/>
                  <a:pt x="82927" y="465"/>
                  <a:pt x="82118" y="586"/>
                </a:cubicBezTo>
                <a:cubicBezTo>
                  <a:pt x="81885" y="586"/>
                  <a:pt x="81532" y="586"/>
                  <a:pt x="81066" y="698"/>
                </a:cubicBezTo>
                <a:lnTo>
                  <a:pt x="80955" y="698"/>
                </a:lnTo>
                <a:cubicBezTo>
                  <a:pt x="80834" y="819"/>
                  <a:pt x="80257" y="931"/>
                  <a:pt x="80024" y="1163"/>
                </a:cubicBezTo>
                <a:cubicBezTo>
                  <a:pt x="79559" y="1517"/>
                  <a:pt x="77931" y="1749"/>
                  <a:pt x="76181" y="1749"/>
                </a:cubicBezTo>
                <a:cubicBezTo>
                  <a:pt x="75949" y="1749"/>
                  <a:pt x="75716" y="1749"/>
                  <a:pt x="75483" y="1628"/>
                </a:cubicBezTo>
                <a:lnTo>
                  <a:pt x="69202" y="1628"/>
                </a:lnTo>
                <a:cubicBezTo>
                  <a:pt x="67695" y="1628"/>
                  <a:pt x="66299" y="1517"/>
                  <a:pt x="65369" y="1396"/>
                </a:cubicBezTo>
                <a:cubicBezTo>
                  <a:pt x="64550" y="1163"/>
                  <a:pt x="63275" y="931"/>
                  <a:pt x="61879" y="931"/>
                </a:cubicBezTo>
                <a:cubicBezTo>
                  <a:pt x="61293" y="931"/>
                  <a:pt x="60595" y="931"/>
                  <a:pt x="60018" y="1051"/>
                </a:cubicBezTo>
                <a:lnTo>
                  <a:pt x="58502" y="1051"/>
                </a:lnTo>
                <a:cubicBezTo>
                  <a:pt x="58269" y="1163"/>
                  <a:pt x="57804" y="1163"/>
                  <a:pt x="57459" y="1163"/>
                </a:cubicBezTo>
                <a:cubicBezTo>
                  <a:pt x="56994" y="1163"/>
                  <a:pt x="56529" y="1163"/>
                  <a:pt x="56408" y="1051"/>
                </a:cubicBezTo>
                <a:cubicBezTo>
                  <a:pt x="55598" y="698"/>
                  <a:pt x="53970" y="233"/>
                  <a:pt x="50713" y="233"/>
                </a:cubicBezTo>
                <a:lnTo>
                  <a:pt x="50127" y="233"/>
                </a:lnTo>
                <a:cubicBezTo>
                  <a:pt x="49894" y="233"/>
                  <a:pt x="47922" y="233"/>
                  <a:pt x="46405" y="931"/>
                </a:cubicBezTo>
                <a:cubicBezTo>
                  <a:pt x="46172" y="1163"/>
                  <a:pt x="45474" y="1163"/>
                  <a:pt x="44665" y="1163"/>
                </a:cubicBezTo>
                <a:cubicBezTo>
                  <a:pt x="44079" y="1163"/>
                  <a:pt x="43502" y="1163"/>
                  <a:pt x="43148" y="1051"/>
                </a:cubicBezTo>
                <a:cubicBezTo>
                  <a:pt x="42106" y="819"/>
                  <a:pt x="40710" y="586"/>
                  <a:pt x="38617" y="586"/>
                </a:cubicBezTo>
                <a:cubicBezTo>
                  <a:pt x="37453" y="586"/>
                  <a:pt x="36058" y="698"/>
                  <a:pt x="34429" y="819"/>
                </a:cubicBezTo>
                <a:lnTo>
                  <a:pt x="34308" y="819"/>
                </a:lnTo>
                <a:cubicBezTo>
                  <a:pt x="33843" y="698"/>
                  <a:pt x="32215" y="233"/>
                  <a:pt x="29656" y="233"/>
                </a:cubicBezTo>
                <a:lnTo>
                  <a:pt x="29544" y="233"/>
                </a:lnTo>
                <a:cubicBezTo>
                  <a:pt x="29423" y="233"/>
                  <a:pt x="28260" y="0"/>
                  <a:pt x="26985" y="0"/>
                </a:cubicBezTo>
                <a:close/>
              </a:path>
            </a:pathLst>
          </a:custGeom>
          <a:solidFill>
            <a:srgbClr val="FFFFFF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grpSp>
        <p:nvGrpSpPr>
          <p:cNvPr id="4" name="Google Shape;13;p2">
            <a:extLst>
              <a:ext uri="{FF2B5EF4-FFF2-40B4-BE49-F238E27FC236}">
                <a16:creationId xmlns:a16="http://schemas.microsoft.com/office/drawing/2014/main" id="{79CA7DBE-3714-F8CE-CADD-6421A0C85117}"/>
              </a:ext>
            </a:extLst>
          </p:cNvPr>
          <p:cNvGrpSpPr>
            <a:grpSpLocks/>
          </p:cNvGrpSpPr>
          <p:nvPr/>
        </p:nvGrpSpPr>
        <p:grpSpPr bwMode="auto">
          <a:xfrm>
            <a:off x="-1598613" y="5254625"/>
            <a:ext cx="4946651" cy="1628775"/>
            <a:chOff x="107690" y="1861150"/>
            <a:chExt cx="6351260" cy="1988075"/>
          </a:xfrm>
        </p:grpSpPr>
        <p:sp>
          <p:nvSpPr>
            <p:cNvPr id="5" name="Google Shape;14;p2">
              <a:extLst>
                <a:ext uri="{FF2B5EF4-FFF2-40B4-BE49-F238E27FC236}">
                  <a16:creationId xmlns:a16="http://schemas.microsoft.com/office/drawing/2014/main" id="{62889008-1C6E-2241-259D-51BF6EF568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4700" y="1861150"/>
              <a:ext cx="4924250" cy="1988075"/>
            </a:xfrm>
            <a:custGeom>
              <a:avLst/>
              <a:gdLst>
                <a:gd name="T0" fmla="*/ 99006 w 196970"/>
                <a:gd name="T1" fmla="*/ 0 h 79523"/>
                <a:gd name="T2" fmla="*/ 88513 w 196970"/>
                <a:gd name="T3" fmla="*/ 5071 h 79523"/>
                <a:gd name="T4" fmla="*/ 86945 w 196970"/>
                <a:gd name="T5" fmla="*/ 5013 h 79523"/>
                <a:gd name="T6" fmla="*/ 84595 w 196970"/>
                <a:gd name="T7" fmla="*/ 5302 h 79523"/>
                <a:gd name="T8" fmla="*/ 56243 w 196970"/>
                <a:gd name="T9" fmla="*/ 33081 h 79523"/>
                <a:gd name="T10" fmla="*/ 42182 w 196970"/>
                <a:gd name="T11" fmla="*/ 48294 h 79523"/>
                <a:gd name="T12" fmla="*/ 33884 w 196970"/>
                <a:gd name="T13" fmla="*/ 51863 h 79523"/>
                <a:gd name="T14" fmla="*/ 0 w 196970"/>
                <a:gd name="T15" fmla="*/ 79523 h 79523"/>
                <a:gd name="T16" fmla="*/ 196970 w 196970"/>
                <a:gd name="T17" fmla="*/ 79523 h 79523"/>
                <a:gd name="T18" fmla="*/ 155479 w 196970"/>
                <a:gd name="T19" fmla="*/ 43795 h 79523"/>
                <a:gd name="T20" fmla="*/ 141068 w 196970"/>
                <a:gd name="T21" fmla="*/ 38724 h 79523"/>
                <a:gd name="T22" fmla="*/ 109609 w 196970"/>
                <a:gd name="T23" fmla="*/ 11525 h 79523"/>
                <a:gd name="T24" fmla="*/ 101080 w 196970"/>
                <a:gd name="T25" fmla="*/ 1153 h 79523"/>
                <a:gd name="T26" fmla="*/ 99006 w 196970"/>
                <a:gd name="T27" fmla="*/ 0 h 79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970" h="79523" extrusionOk="0">
                  <a:moveTo>
                    <a:pt x="99006" y="0"/>
                  </a:moveTo>
                  <a:lnTo>
                    <a:pt x="88513" y="5071"/>
                  </a:lnTo>
                  <a:cubicBezTo>
                    <a:pt x="88513" y="5071"/>
                    <a:pt x="87794" y="5013"/>
                    <a:pt x="86945" y="5013"/>
                  </a:cubicBezTo>
                  <a:cubicBezTo>
                    <a:pt x="86095" y="5013"/>
                    <a:pt x="85116" y="5071"/>
                    <a:pt x="84595" y="5302"/>
                  </a:cubicBezTo>
                  <a:cubicBezTo>
                    <a:pt x="83562" y="5652"/>
                    <a:pt x="56243" y="33081"/>
                    <a:pt x="56243" y="33081"/>
                  </a:cubicBezTo>
                  <a:cubicBezTo>
                    <a:pt x="56243" y="33081"/>
                    <a:pt x="43104" y="47944"/>
                    <a:pt x="42182" y="48294"/>
                  </a:cubicBezTo>
                  <a:cubicBezTo>
                    <a:pt x="41380" y="48755"/>
                    <a:pt x="33884" y="51863"/>
                    <a:pt x="33884" y="51863"/>
                  </a:cubicBezTo>
                  <a:lnTo>
                    <a:pt x="0" y="79523"/>
                  </a:lnTo>
                  <a:lnTo>
                    <a:pt x="196970" y="79523"/>
                  </a:lnTo>
                  <a:cubicBezTo>
                    <a:pt x="196970" y="79523"/>
                    <a:pt x="156281" y="44026"/>
                    <a:pt x="155479" y="43795"/>
                  </a:cubicBezTo>
                  <a:cubicBezTo>
                    <a:pt x="154557" y="43565"/>
                    <a:pt x="141068" y="38724"/>
                    <a:pt x="141068" y="38724"/>
                  </a:cubicBezTo>
                  <a:lnTo>
                    <a:pt x="109609" y="11525"/>
                  </a:lnTo>
                  <a:lnTo>
                    <a:pt x="101080" y="1153"/>
                  </a:lnTo>
                  <a:lnTo>
                    <a:pt x="9900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6" name="Google Shape;15;p2">
              <a:extLst>
                <a:ext uri="{FF2B5EF4-FFF2-40B4-BE49-F238E27FC236}">
                  <a16:creationId xmlns:a16="http://schemas.microsoft.com/office/drawing/2014/main" id="{72519164-325F-5769-94BF-FDB1B9A5B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946" y="2229950"/>
              <a:ext cx="3382650" cy="1619275"/>
            </a:xfrm>
            <a:custGeom>
              <a:avLst/>
              <a:gdLst>
                <a:gd name="T0" fmla="*/ 73881 w 135306"/>
                <a:gd name="T1" fmla="*/ 0 h 64771"/>
                <a:gd name="T2" fmla="*/ 59590 w 135306"/>
                <a:gd name="T3" fmla="*/ 17749 h 64771"/>
                <a:gd name="T4" fmla="*/ 0 w 135306"/>
                <a:gd name="T5" fmla="*/ 64771 h 64771"/>
                <a:gd name="T6" fmla="*/ 135305 w 135306"/>
                <a:gd name="T7" fmla="*/ 64771 h 64771"/>
                <a:gd name="T8" fmla="*/ 99236 w 135306"/>
                <a:gd name="T9" fmla="*/ 15794 h 64771"/>
                <a:gd name="T10" fmla="*/ 89896 w 135306"/>
                <a:gd name="T11" fmla="*/ 12908 h 64771"/>
                <a:gd name="T12" fmla="*/ 78491 w 135306"/>
                <a:gd name="T13" fmla="*/ 0 h 64771"/>
                <a:gd name="T14" fmla="*/ 73881 w 135306"/>
                <a:gd name="T15" fmla="*/ 0 h 64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306" h="64771" extrusionOk="0">
                  <a:moveTo>
                    <a:pt x="73881" y="0"/>
                  </a:moveTo>
                  <a:lnTo>
                    <a:pt x="59590" y="17749"/>
                  </a:lnTo>
                  <a:lnTo>
                    <a:pt x="0" y="64771"/>
                  </a:lnTo>
                  <a:lnTo>
                    <a:pt x="135305" y="64771"/>
                  </a:lnTo>
                  <a:lnTo>
                    <a:pt x="99236" y="15794"/>
                  </a:lnTo>
                  <a:lnTo>
                    <a:pt x="89896" y="12908"/>
                  </a:lnTo>
                  <a:lnTo>
                    <a:pt x="78491" y="0"/>
                  </a:lnTo>
                  <a:lnTo>
                    <a:pt x="7388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7" name="Google Shape;16;p2">
              <a:extLst>
                <a:ext uri="{FF2B5EF4-FFF2-40B4-BE49-F238E27FC236}">
                  <a16:creationId xmlns:a16="http://schemas.microsoft.com/office/drawing/2014/main" id="{344E253A-6450-D090-2374-79D5665AB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4700" y="1861150"/>
              <a:ext cx="2959225" cy="1988075"/>
            </a:xfrm>
            <a:custGeom>
              <a:avLst/>
              <a:gdLst>
                <a:gd name="T0" fmla="*/ 99006 w 118369"/>
                <a:gd name="T1" fmla="*/ 0 h 79523"/>
                <a:gd name="T2" fmla="*/ 88513 w 118369"/>
                <a:gd name="T3" fmla="*/ 5071 h 79523"/>
                <a:gd name="T4" fmla="*/ 86945 w 118369"/>
                <a:gd name="T5" fmla="*/ 5013 h 79523"/>
                <a:gd name="T6" fmla="*/ 84595 w 118369"/>
                <a:gd name="T7" fmla="*/ 5302 h 79523"/>
                <a:gd name="T8" fmla="*/ 56243 w 118369"/>
                <a:gd name="T9" fmla="*/ 33081 h 79523"/>
                <a:gd name="T10" fmla="*/ 42182 w 118369"/>
                <a:gd name="T11" fmla="*/ 48294 h 79523"/>
                <a:gd name="T12" fmla="*/ 33884 w 118369"/>
                <a:gd name="T13" fmla="*/ 51863 h 79523"/>
                <a:gd name="T14" fmla="*/ 0 w 118369"/>
                <a:gd name="T15" fmla="*/ 79523 h 79523"/>
                <a:gd name="T16" fmla="*/ 83442 w 118369"/>
                <a:gd name="T17" fmla="*/ 79523 h 79523"/>
                <a:gd name="T18" fmla="*/ 118368 w 118369"/>
                <a:gd name="T19" fmla="*/ 64660 h 79523"/>
                <a:gd name="T20" fmla="*/ 92432 w 118369"/>
                <a:gd name="T21" fmla="*/ 51060 h 79523"/>
                <a:gd name="T22" fmla="*/ 101883 w 118369"/>
                <a:gd name="T23" fmla="*/ 39766 h 79523"/>
                <a:gd name="T24" fmla="*/ 94396 w 118369"/>
                <a:gd name="T25" fmla="*/ 25355 h 79523"/>
                <a:gd name="T26" fmla="*/ 68579 w 118369"/>
                <a:gd name="T27" fmla="*/ 42182 h 79523"/>
                <a:gd name="T28" fmla="*/ 88974 w 118369"/>
                <a:gd name="T29" fmla="*/ 25816 h 79523"/>
                <a:gd name="T30" fmla="*/ 99006 w 118369"/>
                <a:gd name="T31" fmla="*/ 0 h 79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8369" h="79523" extrusionOk="0">
                  <a:moveTo>
                    <a:pt x="99006" y="0"/>
                  </a:moveTo>
                  <a:lnTo>
                    <a:pt x="88513" y="5071"/>
                  </a:lnTo>
                  <a:cubicBezTo>
                    <a:pt x="88513" y="5071"/>
                    <a:pt x="87794" y="5013"/>
                    <a:pt x="86945" y="5013"/>
                  </a:cubicBezTo>
                  <a:cubicBezTo>
                    <a:pt x="86095" y="5013"/>
                    <a:pt x="85116" y="5071"/>
                    <a:pt x="84595" y="5302"/>
                  </a:cubicBezTo>
                  <a:cubicBezTo>
                    <a:pt x="83562" y="5652"/>
                    <a:pt x="56243" y="33081"/>
                    <a:pt x="56243" y="33081"/>
                  </a:cubicBezTo>
                  <a:cubicBezTo>
                    <a:pt x="56243" y="33081"/>
                    <a:pt x="43104" y="47944"/>
                    <a:pt x="42182" y="48294"/>
                  </a:cubicBezTo>
                  <a:cubicBezTo>
                    <a:pt x="41380" y="48755"/>
                    <a:pt x="33884" y="51863"/>
                    <a:pt x="33884" y="51863"/>
                  </a:cubicBezTo>
                  <a:lnTo>
                    <a:pt x="0" y="79523"/>
                  </a:lnTo>
                  <a:lnTo>
                    <a:pt x="83442" y="79523"/>
                  </a:lnTo>
                  <a:lnTo>
                    <a:pt x="118368" y="64660"/>
                  </a:lnTo>
                  <a:lnTo>
                    <a:pt x="92432" y="51060"/>
                  </a:lnTo>
                  <a:lnTo>
                    <a:pt x="101883" y="39766"/>
                  </a:lnTo>
                  <a:lnTo>
                    <a:pt x="94396" y="25355"/>
                  </a:lnTo>
                  <a:lnTo>
                    <a:pt x="68579" y="42182"/>
                  </a:lnTo>
                  <a:lnTo>
                    <a:pt x="88974" y="25816"/>
                  </a:lnTo>
                  <a:lnTo>
                    <a:pt x="990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8" name="Google Shape;17;p2">
              <a:extLst>
                <a:ext uri="{FF2B5EF4-FFF2-40B4-BE49-F238E27FC236}">
                  <a16:creationId xmlns:a16="http://schemas.microsoft.com/office/drawing/2014/main" id="{DE916224-1C84-798A-813D-55135D3D7B2E}"/>
                </a:ext>
              </a:extLst>
            </p:cNvPr>
            <p:cNvSpPr/>
            <p:nvPr/>
          </p:nvSpPr>
          <p:spPr>
            <a:xfrm>
              <a:off x="107690" y="2229312"/>
              <a:ext cx="1962858" cy="1619913"/>
            </a:xfrm>
            <a:custGeom>
              <a:avLst/>
              <a:gdLst/>
              <a:ahLst/>
              <a:cxnLst/>
              <a:rect l="l" t="t" r="r" b="b"/>
              <a:pathLst>
                <a:path w="78491" h="64771" extrusionOk="0">
                  <a:moveTo>
                    <a:pt x="73881" y="0"/>
                  </a:moveTo>
                  <a:lnTo>
                    <a:pt x="59590" y="17749"/>
                  </a:lnTo>
                  <a:lnTo>
                    <a:pt x="0" y="64771"/>
                  </a:lnTo>
                  <a:lnTo>
                    <a:pt x="13369" y="64771"/>
                  </a:lnTo>
                  <a:lnTo>
                    <a:pt x="64310" y="40688"/>
                  </a:lnTo>
                  <a:lnTo>
                    <a:pt x="59239" y="35036"/>
                  </a:lnTo>
                  <a:lnTo>
                    <a:pt x="74111" y="23400"/>
                  </a:lnTo>
                  <a:lnTo>
                    <a:pt x="71806" y="18099"/>
                  </a:lnTo>
                  <a:lnTo>
                    <a:pt x="45870" y="33653"/>
                  </a:lnTo>
                  <a:lnTo>
                    <a:pt x="70995" y="15444"/>
                  </a:lnTo>
                  <a:lnTo>
                    <a:pt x="784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grpSp>
        <p:nvGrpSpPr>
          <p:cNvPr id="9" name="Google Shape;18;p2">
            <a:extLst>
              <a:ext uri="{FF2B5EF4-FFF2-40B4-BE49-F238E27FC236}">
                <a16:creationId xmlns:a16="http://schemas.microsoft.com/office/drawing/2014/main" id="{DEE889E2-E42F-86D6-5819-0B12818AD7FB}"/>
              </a:ext>
            </a:extLst>
          </p:cNvPr>
          <p:cNvGrpSpPr>
            <a:grpSpLocks/>
          </p:cNvGrpSpPr>
          <p:nvPr/>
        </p:nvGrpSpPr>
        <p:grpSpPr bwMode="auto">
          <a:xfrm>
            <a:off x="773113" y="4206875"/>
            <a:ext cx="12634912" cy="4308475"/>
            <a:chOff x="580265" y="3155480"/>
            <a:chExt cx="9476227" cy="3230974"/>
          </a:xfrm>
        </p:grpSpPr>
        <p:pic>
          <p:nvPicPr>
            <p:cNvPr id="12" name="Google Shape;19;p2">
              <a:extLst>
                <a:ext uri="{FF2B5EF4-FFF2-40B4-BE49-F238E27FC236}">
                  <a16:creationId xmlns:a16="http://schemas.microsoft.com/office/drawing/2014/main" id="{C780BF92-54C3-8022-A796-39232F808C0B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87683" flipH="1">
              <a:off x="653986" y="4140820"/>
              <a:ext cx="3422959" cy="1437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Google Shape;20;p2">
              <a:extLst>
                <a:ext uri="{FF2B5EF4-FFF2-40B4-BE49-F238E27FC236}">
                  <a16:creationId xmlns:a16="http://schemas.microsoft.com/office/drawing/2014/main" id="{AAB30CE8-1EFC-2C82-6621-FC123A598AE8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7" t="14796" r="55223" b="20863"/>
            <a:stretch>
              <a:fillRect/>
            </a:stretch>
          </p:blipFill>
          <p:spPr bwMode="auto">
            <a:xfrm>
              <a:off x="6486090" y="3155480"/>
              <a:ext cx="3570401" cy="3230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Google Shape;21;p2">
              <a:extLst>
                <a:ext uri="{FF2B5EF4-FFF2-40B4-BE49-F238E27FC236}">
                  <a16:creationId xmlns:a16="http://schemas.microsoft.com/office/drawing/2014/main" id="{B8A17566-E9D9-9D8E-42D6-3C573FB15D46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940" b="12566"/>
            <a:stretch>
              <a:fillRect/>
            </a:stretch>
          </p:blipFill>
          <p:spPr bwMode="auto">
            <a:xfrm>
              <a:off x="3105904" y="4571528"/>
              <a:ext cx="2094001" cy="1138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Google Shape;22;p2">
              <a:extLst>
                <a:ext uri="{FF2B5EF4-FFF2-40B4-BE49-F238E27FC236}">
                  <a16:creationId xmlns:a16="http://schemas.microsoft.com/office/drawing/2014/main" id="{80A255C5-D947-4F86-5AAC-63BEDD7C871E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0474" y="4516969"/>
              <a:ext cx="1502159" cy="958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Google Shape;23;p2">
              <a:extLst>
                <a:ext uri="{FF2B5EF4-FFF2-40B4-BE49-F238E27FC236}">
                  <a16:creationId xmlns:a16="http://schemas.microsoft.com/office/drawing/2014/main" id="{777182A0-9194-6914-ED96-6064BF1363CF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9" t="19847" r="49921" b="33659"/>
            <a:stretch>
              <a:fillRect/>
            </a:stretch>
          </p:blipFill>
          <p:spPr bwMode="auto">
            <a:xfrm>
              <a:off x="4569291" y="4147747"/>
              <a:ext cx="2892518" cy="1562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718600" y="1225433"/>
            <a:ext cx="6754800" cy="3000400"/>
          </a:xfrm>
          <a:prstGeom prst="rect">
            <a:avLst/>
          </a:prstGeom>
        </p:spPr>
        <p:txBody>
          <a:bodyPr spcFirstLastPara="1" anchor="b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93261"/>
              </a:buClr>
              <a:buSzPts val="5200"/>
              <a:buNone/>
              <a:defRPr sz="9333">
                <a:latin typeface="Nunito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 dirty="0"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323600" y="4280567"/>
            <a:ext cx="5544800" cy="524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="ctr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Nunito" pitchFamily="2" charset="0"/>
                <a:ea typeface="Nunito" pitchFamily="2" charset="0"/>
                <a:cs typeface="Nunito" pitchFamily="2" charset="0"/>
                <a:sym typeface="Albert Sa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776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1255767" y="2331500"/>
            <a:ext cx="7009600" cy="1122400"/>
          </a:xfrm>
          <a:prstGeom prst="rect">
            <a:avLst/>
          </a:prstGeom>
          <a:ln>
            <a:noFill/>
          </a:ln>
        </p:spPr>
        <p:txBody>
          <a:bodyPr spcFirstLastPara="1" anchor="ctr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67">
                <a:latin typeface="Nunito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 dirty="0"/>
          </a:p>
        </p:txBody>
      </p:sp>
      <p:sp>
        <p:nvSpPr>
          <p:cNvPr id="26" name="Google Shape;26;p3"/>
          <p:cNvSpPr txBox="1">
            <a:spLocks noGrp="1"/>
          </p:cNvSpPr>
          <p:nvPr>
            <p:ph type="title" idx="2"/>
          </p:nvPr>
        </p:nvSpPr>
        <p:spPr>
          <a:xfrm>
            <a:off x="1255767" y="820933"/>
            <a:ext cx="1832400" cy="1692800"/>
          </a:xfrm>
          <a:prstGeom prst="rect">
            <a:avLst/>
          </a:prstGeom>
          <a:noFill/>
        </p:spPr>
        <p:txBody>
          <a:bodyPr spcFirstLastPara="1" anchor="ctr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12000">
                <a:latin typeface="Nunito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pt-BR"/>
              <a:t>Clique para editar o título Mestre</a:t>
            </a:r>
            <a:endParaRPr dirty="0"/>
          </a:p>
        </p:txBody>
      </p:sp>
      <p:sp>
        <p:nvSpPr>
          <p:cNvPr id="27" name="Google Shape;27;p3"/>
          <p:cNvSpPr txBox="1">
            <a:spLocks noGrp="1"/>
          </p:cNvSpPr>
          <p:nvPr>
            <p:ph type="subTitle" idx="1"/>
          </p:nvPr>
        </p:nvSpPr>
        <p:spPr>
          <a:xfrm>
            <a:off x="1389233" y="3256700"/>
            <a:ext cx="5855200" cy="524800"/>
          </a:xfrm>
          <a:prstGeom prst="rect">
            <a:avLst/>
          </a:prstGeom>
          <a:solidFill>
            <a:schemeClr val="accent5"/>
          </a:solidFill>
        </p:spPr>
        <p:txBody>
          <a:bodyPr anchor="ctr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Nunito" pitchFamily="2" charset="0"/>
                <a:ea typeface="Nunito" pitchFamily="2" charset="0"/>
                <a:cs typeface="Nunito" pitchFamily="2" charset="0"/>
                <a:sym typeface="Albert Sa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2794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1;p4">
            <a:extLst>
              <a:ext uri="{FF2B5EF4-FFF2-40B4-BE49-F238E27FC236}">
                <a16:creationId xmlns:a16="http://schemas.microsoft.com/office/drawing/2014/main" id="{8BBAB40B-D4B0-BC66-7363-BC8606E00A63}"/>
              </a:ext>
            </a:extLst>
          </p:cNvPr>
          <p:cNvSpPr>
            <a:spLocks/>
          </p:cNvSpPr>
          <p:nvPr/>
        </p:nvSpPr>
        <p:spPr bwMode="auto">
          <a:xfrm>
            <a:off x="268288" y="6118225"/>
            <a:ext cx="11618912" cy="763588"/>
          </a:xfrm>
          <a:custGeom>
            <a:avLst/>
            <a:gdLst>
              <a:gd name="T0" fmla="*/ 31914 w 285635"/>
              <a:gd name="T1" fmla="*/ 0 h 31914"/>
              <a:gd name="T2" fmla="*/ 27467 w 285635"/>
              <a:gd name="T3" fmla="*/ 667 h 31914"/>
              <a:gd name="T4" fmla="*/ 26906 w 285635"/>
              <a:gd name="T5" fmla="*/ 889 h 31914"/>
              <a:gd name="T6" fmla="*/ 0 w 285635"/>
              <a:gd name="T7" fmla="*/ 6786 h 31914"/>
              <a:gd name="T8" fmla="*/ 445 w 285635"/>
              <a:gd name="T9" fmla="*/ 31913 h 31914"/>
              <a:gd name="T10" fmla="*/ 285634 w 285635"/>
              <a:gd name="T11" fmla="*/ 31913 h 31914"/>
              <a:gd name="T12" fmla="*/ 285296 w 285635"/>
              <a:gd name="T13" fmla="*/ 11563 h 31914"/>
              <a:gd name="T14" fmla="*/ 264732 w 285635"/>
              <a:gd name="T15" fmla="*/ 17344 h 31914"/>
              <a:gd name="T16" fmla="*/ 251274 w 285635"/>
              <a:gd name="T17" fmla="*/ 21685 h 31914"/>
              <a:gd name="T18" fmla="*/ 250945 w 285635"/>
              <a:gd name="T19" fmla="*/ 21685 h 31914"/>
              <a:gd name="T20" fmla="*/ 244497 w 285635"/>
              <a:gd name="T21" fmla="*/ 20902 h 31914"/>
              <a:gd name="T22" fmla="*/ 236376 w 285635"/>
              <a:gd name="T23" fmla="*/ 16348 h 31914"/>
              <a:gd name="T24" fmla="*/ 231039 w 285635"/>
              <a:gd name="T25" fmla="*/ 14124 h 31914"/>
              <a:gd name="T26" fmla="*/ 229153 w 285635"/>
              <a:gd name="T27" fmla="*/ 13342 h 31914"/>
              <a:gd name="T28" fmla="*/ 224039 w 285635"/>
              <a:gd name="T29" fmla="*/ 12007 h 31914"/>
              <a:gd name="T30" fmla="*/ 221148 w 285635"/>
              <a:gd name="T31" fmla="*/ 11456 h 31914"/>
              <a:gd name="T32" fmla="*/ 216145 w 285635"/>
              <a:gd name="T33" fmla="*/ 10992 h 31914"/>
              <a:gd name="T34" fmla="*/ 215918 w 285635"/>
              <a:gd name="T35" fmla="*/ 11011 h 31914"/>
              <a:gd name="T36" fmla="*/ 214922 w 285635"/>
              <a:gd name="T37" fmla="*/ 10896 h 31914"/>
              <a:gd name="T38" fmla="*/ 210804 w 285635"/>
              <a:gd name="T39" fmla="*/ 12007 h 31914"/>
              <a:gd name="T40" fmla="*/ 209585 w 285635"/>
              <a:gd name="T41" fmla="*/ 12452 h 31914"/>
              <a:gd name="T42" fmla="*/ 209378 w 285635"/>
              <a:gd name="T43" fmla="*/ 12487 h 31914"/>
              <a:gd name="T44" fmla="*/ 208886 w 285635"/>
              <a:gd name="T45" fmla="*/ 12422 h 31914"/>
              <a:gd name="T46" fmla="*/ 208696 w 285635"/>
              <a:gd name="T47" fmla="*/ 12452 h 31914"/>
              <a:gd name="T48" fmla="*/ 194019 w 285635"/>
              <a:gd name="T49" fmla="*/ 16010 h 31914"/>
              <a:gd name="T50" fmla="*/ 185009 w 285635"/>
              <a:gd name="T51" fmla="*/ 17789 h 31914"/>
              <a:gd name="T52" fmla="*/ 183568 w 285635"/>
              <a:gd name="T53" fmla="*/ 18794 h 31914"/>
              <a:gd name="T54" fmla="*/ 181896 w 285635"/>
              <a:gd name="T55" fmla="*/ 19683 h 31914"/>
              <a:gd name="T56" fmla="*/ 178676 w 285635"/>
              <a:gd name="T57" fmla="*/ 21791 h 31914"/>
              <a:gd name="T58" fmla="*/ 176512 w 285635"/>
              <a:gd name="T59" fmla="*/ 22395 h 31914"/>
              <a:gd name="T60" fmla="*/ 175003 w 285635"/>
              <a:gd name="T61" fmla="*/ 22129 h 31914"/>
              <a:gd name="T62" fmla="*/ 168892 w 285635"/>
              <a:gd name="T63" fmla="*/ 19461 h 31914"/>
              <a:gd name="T64" fmla="*/ 167664 w 285635"/>
              <a:gd name="T65" fmla="*/ 18794 h 31914"/>
              <a:gd name="T66" fmla="*/ 163652 w 285635"/>
              <a:gd name="T67" fmla="*/ 17756 h 31914"/>
              <a:gd name="T68" fmla="*/ 158408 w 285635"/>
              <a:gd name="T69" fmla="*/ 18312 h 31914"/>
              <a:gd name="T70" fmla="*/ 154767 w 285635"/>
              <a:gd name="T71" fmla="*/ 17344 h 31914"/>
              <a:gd name="T72" fmla="*/ 145428 w 285635"/>
              <a:gd name="T73" fmla="*/ 14231 h 31914"/>
              <a:gd name="T74" fmla="*/ 144083 w 285635"/>
              <a:gd name="T75" fmla="*/ 14183 h 31914"/>
              <a:gd name="T76" fmla="*/ 134203 w 285635"/>
              <a:gd name="T77" fmla="*/ 15903 h 31914"/>
              <a:gd name="T78" fmla="*/ 127427 w 285635"/>
              <a:gd name="T79" fmla="*/ 16278 h 31914"/>
              <a:gd name="T80" fmla="*/ 121412 w 285635"/>
              <a:gd name="T81" fmla="*/ 15903 h 31914"/>
              <a:gd name="T82" fmla="*/ 113967 w 285635"/>
              <a:gd name="T83" fmla="*/ 10451 h 31914"/>
              <a:gd name="T84" fmla="*/ 110294 w 285635"/>
              <a:gd name="T85" fmla="*/ 8450 h 31914"/>
              <a:gd name="T86" fmla="*/ 108960 w 285635"/>
              <a:gd name="T87" fmla="*/ 8227 h 31914"/>
              <a:gd name="T88" fmla="*/ 105179 w 285635"/>
              <a:gd name="T89" fmla="*/ 7009 h 31914"/>
              <a:gd name="T90" fmla="*/ 97948 w 285635"/>
              <a:gd name="T91" fmla="*/ 4499 h 31914"/>
              <a:gd name="T92" fmla="*/ 97174 w 285635"/>
              <a:gd name="T93" fmla="*/ 4563 h 31914"/>
              <a:gd name="T94" fmla="*/ 90503 w 285635"/>
              <a:gd name="T95" fmla="*/ 7116 h 31914"/>
              <a:gd name="T96" fmla="*/ 89507 w 285635"/>
              <a:gd name="T97" fmla="*/ 7231 h 31914"/>
              <a:gd name="T98" fmla="*/ 86945 w 285635"/>
              <a:gd name="T99" fmla="*/ 8672 h 31914"/>
              <a:gd name="T100" fmla="*/ 78718 w 285635"/>
              <a:gd name="T101" fmla="*/ 11456 h 31914"/>
              <a:gd name="T102" fmla="*/ 72885 w 285635"/>
              <a:gd name="T103" fmla="*/ 11945 h 31914"/>
              <a:gd name="T104" fmla="*/ 57931 w 285635"/>
              <a:gd name="T105" fmla="*/ 8672 h 31914"/>
              <a:gd name="T106" fmla="*/ 56062 w 285635"/>
              <a:gd name="T107" fmla="*/ 7771 h 31914"/>
              <a:gd name="T108" fmla="*/ 55814 w 285635"/>
              <a:gd name="T109" fmla="*/ 7783 h 31914"/>
              <a:gd name="T110" fmla="*/ 47586 w 285635"/>
              <a:gd name="T111" fmla="*/ 5230 h 31914"/>
              <a:gd name="T112" fmla="*/ 46475 w 285635"/>
              <a:gd name="T113" fmla="*/ 5008 h 31914"/>
              <a:gd name="T114" fmla="*/ 43139 w 285635"/>
              <a:gd name="T115" fmla="*/ 2339 h 31914"/>
              <a:gd name="T116" fmla="*/ 36468 w 285635"/>
              <a:gd name="T117" fmla="*/ 889 h 31914"/>
              <a:gd name="T118" fmla="*/ 31914 w 285635"/>
              <a:gd name="T119" fmla="*/ 0 h 31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5635" h="31914" extrusionOk="0">
                <a:moveTo>
                  <a:pt x="31914" y="0"/>
                </a:moveTo>
                <a:cubicBezTo>
                  <a:pt x="30464" y="0"/>
                  <a:pt x="28685" y="116"/>
                  <a:pt x="27467" y="667"/>
                </a:cubicBezTo>
                <a:cubicBezTo>
                  <a:pt x="27244" y="783"/>
                  <a:pt x="27129" y="783"/>
                  <a:pt x="26906" y="889"/>
                </a:cubicBezTo>
                <a:cubicBezTo>
                  <a:pt x="24683" y="1557"/>
                  <a:pt x="7560" y="6226"/>
                  <a:pt x="0" y="6786"/>
                </a:cubicBezTo>
                <a:lnTo>
                  <a:pt x="445" y="31913"/>
                </a:lnTo>
                <a:lnTo>
                  <a:pt x="285634" y="31913"/>
                </a:lnTo>
                <a:lnTo>
                  <a:pt x="285296" y="11563"/>
                </a:lnTo>
                <a:cubicBezTo>
                  <a:pt x="278403" y="13457"/>
                  <a:pt x="271287" y="15014"/>
                  <a:pt x="264732" y="17344"/>
                </a:cubicBezTo>
                <a:cubicBezTo>
                  <a:pt x="260614" y="18794"/>
                  <a:pt x="255944" y="20795"/>
                  <a:pt x="251274" y="21685"/>
                </a:cubicBezTo>
                <a:lnTo>
                  <a:pt x="250945" y="21685"/>
                </a:lnTo>
                <a:cubicBezTo>
                  <a:pt x="249389" y="21462"/>
                  <a:pt x="244941" y="21240"/>
                  <a:pt x="244497" y="20902"/>
                </a:cubicBezTo>
                <a:cubicBezTo>
                  <a:pt x="241935" y="18794"/>
                  <a:pt x="237488" y="16793"/>
                  <a:pt x="236376" y="16348"/>
                </a:cubicBezTo>
                <a:cubicBezTo>
                  <a:pt x="235602" y="16010"/>
                  <a:pt x="231377" y="14347"/>
                  <a:pt x="231039" y="14124"/>
                </a:cubicBezTo>
                <a:cubicBezTo>
                  <a:pt x="230710" y="13902"/>
                  <a:pt x="229598" y="13342"/>
                  <a:pt x="229153" y="13342"/>
                </a:cubicBezTo>
                <a:cubicBezTo>
                  <a:pt x="227819" y="13235"/>
                  <a:pt x="224261" y="12123"/>
                  <a:pt x="224039" y="12007"/>
                </a:cubicBezTo>
                <a:cubicBezTo>
                  <a:pt x="223816" y="11901"/>
                  <a:pt x="221477" y="11456"/>
                  <a:pt x="221148" y="11456"/>
                </a:cubicBezTo>
                <a:cubicBezTo>
                  <a:pt x="219863" y="11354"/>
                  <a:pt x="217011" y="10992"/>
                  <a:pt x="216145" y="10992"/>
                </a:cubicBezTo>
                <a:cubicBezTo>
                  <a:pt x="216035" y="10992"/>
                  <a:pt x="215956" y="10998"/>
                  <a:pt x="215918" y="11011"/>
                </a:cubicBezTo>
                <a:cubicBezTo>
                  <a:pt x="215473" y="11011"/>
                  <a:pt x="215367" y="10896"/>
                  <a:pt x="214922" y="10896"/>
                </a:cubicBezTo>
                <a:cubicBezTo>
                  <a:pt x="214032" y="11011"/>
                  <a:pt x="211586" y="11785"/>
                  <a:pt x="210804" y="12007"/>
                </a:cubicBezTo>
                <a:cubicBezTo>
                  <a:pt x="210359" y="12123"/>
                  <a:pt x="210136" y="12452"/>
                  <a:pt x="209585" y="12452"/>
                </a:cubicBezTo>
                <a:cubicBezTo>
                  <a:pt x="209511" y="12477"/>
                  <a:pt x="209443" y="12487"/>
                  <a:pt x="209378" y="12487"/>
                </a:cubicBezTo>
                <a:cubicBezTo>
                  <a:pt x="209206" y="12487"/>
                  <a:pt x="209056" y="12422"/>
                  <a:pt x="208886" y="12422"/>
                </a:cubicBezTo>
                <a:cubicBezTo>
                  <a:pt x="208826" y="12422"/>
                  <a:pt x="208763" y="12430"/>
                  <a:pt x="208696" y="12452"/>
                </a:cubicBezTo>
                <a:cubicBezTo>
                  <a:pt x="207468" y="12675"/>
                  <a:pt x="194464" y="16010"/>
                  <a:pt x="194019" y="16010"/>
                </a:cubicBezTo>
                <a:cubicBezTo>
                  <a:pt x="193681" y="16126"/>
                  <a:pt x="185792" y="17237"/>
                  <a:pt x="185009" y="17789"/>
                </a:cubicBezTo>
                <a:cubicBezTo>
                  <a:pt x="184787" y="17904"/>
                  <a:pt x="183790" y="18572"/>
                  <a:pt x="183568" y="18794"/>
                </a:cubicBezTo>
                <a:cubicBezTo>
                  <a:pt x="183123" y="19123"/>
                  <a:pt x="182456" y="19345"/>
                  <a:pt x="181896" y="19683"/>
                </a:cubicBezTo>
                <a:cubicBezTo>
                  <a:pt x="180900" y="20350"/>
                  <a:pt x="179788" y="21018"/>
                  <a:pt x="178676" y="21791"/>
                </a:cubicBezTo>
                <a:cubicBezTo>
                  <a:pt x="178141" y="22193"/>
                  <a:pt x="177322" y="22395"/>
                  <a:pt x="176512" y="22395"/>
                </a:cubicBezTo>
                <a:cubicBezTo>
                  <a:pt x="175977" y="22395"/>
                  <a:pt x="175445" y="22306"/>
                  <a:pt x="175003" y="22129"/>
                </a:cubicBezTo>
                <a:cubicBezTo>
                  <a:pt x="172895" y="21347"/>
                  <a:pt x="170110" y="20012"/>
                  <a:pt x="168892" y="19461"/>
                </a:cubicBezTo>
                <a:cubicBezTo>
                  <a:pt x="168447" y="19239"/>
                  <a:pt x="168109" y="19016"/>
                  <a:pt x="167664" y="18794"/>
                </a:cubicBezTo>
                <a:cubicBezTo>
                  <a:pt x="166169" y="17996"/>
                  <a:pt x="164864" y="17756"/>
                  <a:pt x="163652" y="17756"/>
                </a:cubicBezTo>
                <a:cubicBezTo>
                  <a:pt x="161808" y="17756"/>
                  <a:pt x="160176" y="18312"/>
                  <a:pt x="158408" y="18312"/>
                </a:cubicBezTo>
                <a:cubicBezTo>
                  <a:pt x="157281" y="18312"/>
                  <a:pt x="156097" y="18086"/>
                  <a:pt x="154767" y="17344"/>
                </a:cubicBezTo>
                <a:cubicBezTo>
                  <a:pt x="153993" y="16793"/>
                  <a:pt x="148212" y="14453"/>
                  <a:pt x="145428" y="14231"/>
                </a:cubicBezTo>
                <a:cubicBezTo>
                  <a:pt x="144958" y="14198"/>
                  <a:pt x="144511" y="14183"/>
                  <a:pt x="144083" y="14183"/>
                </a:cubicBezTo>
                <a:cubicBezTo>
                  <a:pt x="140249" y="14183"/>
                  <a:pt x="137899" y="15399"/>
                  <a:pt x="134203" y="15903"/>
                </a:cubicBezTo>
                <a:cubicBezTo>
                  <a:pt x="132503" y="16137"/>
                  <a:pt x="129942" y="16278"/>
                  <a:pt x="127427" y="16278"/>
                </a:cubicBezTo>
                <a:cubicBezTo>
                  <a:pt x="125165" y="16278"/>
                  <a:pt x="122941" y="16164"/>
                  <a:pt x="121412" y="15903"/>
                </a:cubicBezTo>
                <a:cubicBezTo>
                  <a:pt x="116965" y="15236"/>
                  <a:pt x="116520" y="12345"/>
                  <a:pt x="113967" y="10451"/>
                </a:cubicBezTo>
                <a:cubicBezTo>
                  <a:pt x="113078" y="9677"/>
                  <a:pt x="111744" y="9010"/>
                  <a:pt x="110294" y="8450"/>
                </a:cubicBezTo>
                <a:cubicBezTo>
                  <a:pt x="109965" y="8343"/>
                  <a:pt x="109404" y="8227"/>
                  <a:pt x="108960" y="8227"/>
                </a:cubicBezTo>
                <a:cubicBezTo>
                  <a:pt x="106736" y="8121"/>
                  <a:pt x="106291" y="8227"/>
                  <a:pt x="105179" y="7009"/>
                </a:cubicBezTo>
                <a:cubicBezTo>
                  <a:pt x="104281" y="6206"/>
                  <a:pt x="100479" y="4499"/>
                  <a:pt x="97948" y="4499"/>
                </a:cubicBezTo>
                <a:cubicBezTo>
                  <a:pt x="97673" y="4499"/>
                  <a:pt x="97414" y="4519"/>
                  <a:pt x="97174" y="4563"/>
                </a:cubicBezTo>
                <a:cubicBezTo>
                  <a:pt x="96507" y="4563"/>
                  <a:pt x="91953" y="7009"/>
                  <a:pt x="90503" y="7116"/>
                </a:cubicBezTo>
                <a:cubicBezTo>
                  <a:pt x="90174" y="7116"/>
                  <a:pt x="89729" y="7116"/>
                  <a:pt x="89507" y="7231"/>
                </a:cubicBezTo>
                <a:cubicBezTo>
                  <a:pt x="88395" y="7560"/>
                  <a:pt x="87506" y="8121"/>
                  <a:pt x="86945" y="8672"/>
                </a:cubicBezTo>
                <a:cubicBezTo>
                  <a:pt x="86394" y="9232"/>
                  <a:pt x="79607" y="11340"/>
                  <a:pt x="78718" y="11456"/>
                </a:cubicBezTo>
                <a:cubicBezTo>
                  <a:pt x="76680" y="11802"/>
                  <a:pt x="74725" y="11945"/>
                  <a:pt x="72885" y="11945"/>
                </a:cubicBezTo>
                <a:cubicBezTo>
                  <a:pt x="64088" y="11945"/>
                  <a:pt x="57931" y="8672"/>
                  <a:pt x="57931" y="8672"/>
                </a:cubicBezTo>
                <a:cubicBezTo>
                  <a:pt x="56999" y="8367"/>
                  <a:pt x="57031" y="7771"/>
                  <a:pt x="56062" y="7771"/>
                </a:cubicBezTo>
                <a:cubicBezTo>
                  <a:pt x="55986" y="7771"/>
                  <a:pt x="55903" y="7775"/>
                  <a:pt x="55814" y="7783"/>
                </a:cubicBezTo>
                <a:cubicBezTo>
                  <a:pt x="55369" y="7783"/>
                  <a:pt x="48369" y="5452"/>
                  <a:pt x="47586" y="5230"/>
                </a:cubicBezTo>
                <a:cubicBezTo>
                  <a:pt x="47035" y="5114"/>
                  <a:pt x="46813" y="5230"/>
                  <a:pt x="46475" y="5008"/>
                </a:cubicBezTo>
                <a:cubicBezTo>
                  <a:pt x="45808" y="4670"/>
                  <a:pt x="43699" y="2562"/>
                  <a:pt x="43139" y="2339"/>
                </a:cubicBezTo>
                <a:cubicBezTo>
                  <a:pt x="42143" y="2001"/>
                  <a:pt x="37135" y="1112"/>
                  <a:pt x="36468" y="889"/>
                </a:cubicBezTo>
                <a:cubicBezTo>
                  <a:pt x="34912" y="445"/>
                  <a:pt x="33693" y="0"/>
                  <a:pt x="3191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3" name="Google Shape;32;p4">
            <a:extLst>
              <a:ext uri="{FF2B5EF4-FFF2-40B4-BE49-F238E27FC236}">
                <a16:creationId xmlns:a16="http://schemas.microsoft.com/office/drawing/2014/main" id="{D10C6541-0997-88B3-E934-97ACBBC84C2F}"/>
              </a:ext>
            </a:extLst>
          </p:cNvPr>
          <p:cNvSpPr>
            <a:spLocks/>
          </p:cNvSpPr>
          <p:nvPr/>
        </p:nvSpPr>
        <p:spPr bwMode="auto">
          <a:xfrm>
            <a:off x="-68263" y="6083300"/>
            <a:ext cx="2393951" cy="833438"/>
          </a:xfrm>
          <a:custGeom>
            <a:avLst/>
            <a:gdLst>
              <a:gd name="T0" fmla="*/ 53709 w 285721"/>
              <a:gd name="T1" fmla="*/ 1 h 99376"/>
              <a:gd name="T2" fmla="*/ 39478 w 285721"/>
              <a:gd name="T3" fmla="*/ 2730 h 99376"/>
              <a:gd name="T4" fmla="*/ 9890 w 285721"/>
              <a:gd name="T5" fmla="*/ 22284 h 99376"/>
              <a:gd name="T6" fmla="*/ 9404 w 285721"/>
              <a:gd name="T7" fmla="*/ 22281 h 99376"/>
              <a:gd name="T8" fmla="*/ 5242 w 285721"/>
              <a:gd name="T9" fmla="*/ 19039 h 99376"/>
              <a:gd name="T10" fmla="*/ 0 w 285721"/>
              <a:gd name="T11" fmla="*/ 21420 h 99376"/>
              <a:gd name="T12" fmla="*/ 129 w 285721"/>
              <a:gd name="T13" fmla="*/ 99128 h 99376"/>
              <a:gd name="T14" fmla="*/ 285720 w 285721"/>
              <a:gd name="T15" fmla="*/ 99375 h 99376"/>
              <a:gd name="T16" fmla="*/ 270129 w 285721"/>
              <a:gd name="T17" fmla="*/ 84279 h 99376"/>
              <a:gd name="T18" fmla="*/ 262210 w 285721"/>
              <a:gd name="T19" fmla="*/ 82171 h 99376"/>
              <a:gd name="T20" fmla="*/ 251568 w 285721"/>
              <a:gd name="T21" fmla="*/ 72767 h 99376"/>
              <a:gd name="T22" fmla="*/ 239442 w 285721"/>
              <a:gd name="T23" fmla="*/ 69926 h 99376"/>
              <a:gd name="T24" fmla="*/ 226691 w 285721"/>
              <a:gd name="T25" fmla="*/ 56314 h 99376"/>
              <a:gd name="T26" fmla="*/ 218460 w 285721"/>
              <a:gd name="T27" fmla="*/ 53121 h 99376"/>
              <a:gd name="T28" fmla="*/ 218489 w 285721"/>
              <a:gd name="T29" fmla="*/ 53191 h 99376"/>
              <a:gd name="T30" fmla="*/ 218489 w 285721"/>
              <a:gd name="T31" fmla="*/ 53191 h 99376"/>
              <a:gd name="T32" fmla="*/ 208259 w 285721"/>
              <a:gd name="T33" fmla="*/ 46781 h 99376"/>
              <a:gd name="T34" fmla="*/ 196613 w 285721"/>
              <a:gd name="T35" fmla="*/ 44257 h 99376"/>
              <a:gd name="T36" fmla="*/ 180165 w 285721"/>
              <a:gd name="T37" fmla="*/ 47029 h 99376"/>
              <a:gd name="T38" fmla="*/ 179368 w 285721"/>
              <a:gd name="T39" fmla="*/ 47168 h 99376"/>
              <a:gd name="T40" fmla="*/ 168534 w 285721"/>
              <a:gd name="T41" fmla="*/ 38991 h 99376"/>
              <a:gd name="T42" fmla="*/ 161238 w 285721"/>
              <a:gd name="T43" fmla="*/ 37258 h 99376"/>
              <a:gd name="T44" fmla="*/ 137104 w 285721"/>
              <a:gd name="T45" fmla="*/ 24390 h 99376"/>
              <a:gd name="T46" fmla="*/ 135609 w 285721"/>
              <a:gd name="T47" fmla="*/ 24263 h 99376"/>
              <a:gd name="T48" fmla="*/ 128323 w 285721"/>
              <a:gd name="T49" fmla="*/ 26736 h 99376"/>
              <a:gd name="T50" fmla="*/ 120162 w 285721"/>
              <a:gd name="T51" fmla="*/ 28451 h 99376"/>
              <a:gd name="T52" fmla="*/ 93676 w 285721"/>
              <a:gd name="T53" fmla="*/ 13748 h 99376"/>
              <a:gd name="T54" fmla="*/ 83777 w 285721"/>
              <a:gd name="T55" fmla="*/ 7185 h 99376"/>
              <a:gd name="T56" fmla="*/ 53709 w 285721"/>
              <a:gd name="T57" fmla="*/ 1 h 99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5721" h="99376" extrusionOk="0">
                <a:moveTo>
                  <a:pt x="53709" y="1"/>
                </a:moveTo>
                <a:cubicBezTo>
                  <a:pt x="48156" y="1"/>
                  <a:pt x="43020" y="783"/>
                  <a:pt x="39478" y="2730"/>
                </a:cubicBezTo>
                <a:cubicBezTo>
                  <a:pt x="31376" y="7149"/>
                  <a:pt x="29850" y="22284"/>
                  <a:pt x="9890" y="22284"/>
                </a:cubicBezTo>
                <a:cubicBezTo>
                  <a:pt x="9729" y="22284"/>
                  <a:pt x="9567" y="22283"/>
                  <a:pt x="9404" y="22281"/>
                </a:cubicBezTo>
                <a:cubicBezTo>
                  <a:pt x="9404" y="22281"/>
                  <a:pt x="8323" y="19039"/>
                  <a:pt x="5242" y="19039"/>
                </a:cubicBezTo>
                <a:cubicBezTo>
                  <a:pt x="3899" y="19039"/>
                  <a:pt x="2178" y="19654"/>
                  <a:pt x="0" y="21420"/>
                </a:cubicBezTo>
                <a:lnTo>
                  <a:pt x="129" y="99128"/>
                </a:lnTo>
                <a:cubicBezTo>
                  <a:pt x="129" y="99128"/>
                  <a:pt x="167049" y="99375"/>
                  <a:pt x="285720" y="99375"/>
                </a:cubicBezTo>
                <a:cubicBezTo>
                  <a:pt x="285720" y="99375"/>
                  <a:pt x="280276" y="91951"/>
                  <a:pt x="270129" y="84279"/>
                </a:cubicBezTo>
                <a:cubicBezTo>
                  <a:pt x="269139" y="83537"/>
                  <a:pt x="263200" y="82913"/>
                  <a:pt x="262210" y="82171"/>
                </a:cubicBezTo>
                <a:cubicBezTo>
                  <a:pt x="258121" y="79577"/>
                  <a:pt x="255647" y="74994"/>
                  <a:pt x="251568" y="72767"/>
                </a:cubicBezTo>
                <a:cubicBezTo>
                  <a:pt x="247480" y="70539"/>
                  <a:pt x="240798" y="70915"/>
                  <a:pt x="239442" y="69926"/>
                </a:cubicBezTo>
                <a:cubicBezTo>
                  <a:pt x="238818" y="69431"/>
                  <a:pt x="229414" y="58542"/>
                  <a:pt x="226691" y="56314"/>
                </a:cubicBezTo>
                <a:cubicBezTo>
                  <a:pt x="226691" y="56314"/>
                  <a:pt x="218979" y="53121"/>
                  <a:pt x="218460" y="53121"/>
                </a:cubicBezTo>
                <a:cubicBezTo>
                  <a:pt x="218417" y="53121"/>
                  <a:pt x="218423" y="53143"/>
                  <a:pt x="218489" y="53191"/>
                </a:cubicBezTo>
                <a:cubicBezTo>
                  <a:pt x="217931" y="52801"/>
                  <a:pt x="210985" y="47969"/>
                  <a:pt x="208259" y="46781"/>
                </a:cubicBezTo>
                <a:cubicBezTo>
                  <a:pt x="204055" y="45067"/>
                  <a:pt x="200589" y="44257"/>
                  <a:pt x="196613" y="44257"/>
                </a:cubicBezTo>
                <a:cubicBezTo>
                  <a:pt x="192276" y="44257"/>
                  <a:pt x="187334" y="45221"/>
                  <a:pt x="180165" y="47029"/>
                </a:cubicBezTo>
                <a:cubicBezTo>
                  <a:pt x="179918" y="47123"/>
                  <a:pt x="179651" y="47168"/>
                  <a:pt x="179368" y="47168"/>
                </a:cubicBezTo>
                <a:cubicBezTo>
                  <a:pt x="176678" y="47168"/>
                  <a:pt x="172456" y="43128"/>
                  <a:pt x="168534" y="38991"/>
                </a:cubicBezTo>
                <a:cubicBezTo>
                  <a:pt x="167049" y="37506"/>
                  <a:pt x="162099" y="38001"/>
                  <a:pt x="161238" y="37258"/>
                </a:cubicBezTo>
                <a:cubicBezTo>
                  <a:pt x="154556" y="32180"/>
                  <a:pt x="140450" y="24756"/>
                  <a:pt x="137104" y="24390"/>
                </a:cubicBezTo>
                <a:cubicBezTo>
                  <a:pt x="136612" y="24304"/>
                  <a:pt x="136113" y="24263"/>
                  <a:pt x="135609" y="24263"/>
                </a:cubicBezTo>
                <a:cubicBezTo>
                  <a:pt x="133199" y="24263"/>
                  <a:pt x="130673" y="25205"/>
                  <a:pt x="128323" y="26736"/>
                </a:cubicBezTo>
                <a:cubicBezTo>
                  <a:pt x="125588" y="27935"/>
                  <a:pt x="122848" y="28451"/>
                  <a:pt x="120162" y="28451"/>
                </a:cubicBezTo>
                <a:cubicBezTo>
                  <a:pt x="108995" y="28451"/>
                  <a:pt x="98759" y="19533"/>
                  <a:pt x="93676" y="13748"/>
                </a:cubicBezTo>
                <a:cubicBezTo>
                  <a:pt x="87737" y="11145"/>
                  <a:pt x="87855" y="12016"/>
                  <a:pt x="83777" y="7185"/>
                </a:cubicBezTo>
                <a:cubicBezTo>
                  <a:pt x="79876" y="3711"/>
                  <a:pt x="65803" y="1"/>
                  <a:pt x="5370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4" name="Google Shape;33;p4">
            <a:extLst>
              <a:ext uri="{FF2B5EF4-FFF2-40B4-BE49-F238E27FC236}">
                <a16:creationId xmlns:a16="http://schemas.microsoft.com/office/drawing/2014/main" id="{F0C87434-5A60-FF32-BE78-DE6E38B75DD8}"/>
              </a:ext>
            </a:extLst>
          </p:cNvPr>
          <p:cNvSpPr>
            <a:spLocks/>
          </p:cNvSpPr>
          <p:nvPr/>
        </p:nvSpPr>
        <p:spPr bwMode="auto">
          <a:xfrm flipH="1">
            <a:off x="9866313" y="6083300"/>
            <a:ext cx="2393950" cy="833438"/>
          </a:xfrm>
          <a:custGeom>
            <a:avLst/>
            <a:gdLst>
              <a:gd name="T0" fmla="*/ 53709 w 285721"/>
              <a:gd name="T1" fmla="*/ 1 h 99376"/>
              <a:gd name="T2" fmla="*/ 39478 w 285721"/>
              <a:gd name="T3" fmla="*/ 2730 h 99376"/>
              <a:gd name="T4" fmla="*/ 9890 w 285721"/>
              <a:gd name="T5" fmla="*/ 22284 h 99376"/>
              <a:gd name="T6" fmla="*/ 9404 w 285721"/>
              <a:gd name="T7" fmla="*/ 22281 h 99376"/>
              <a:gd name="T8" fmla="*/ 5242 w 285721"/>
              <a:gd name="T9" fmla="*/ 19039 h 99376"/>
              <a:gd name="T10" fmla="*/ 0 w 285721"/>
              <a:gd name="T11" fmla="*/ 21420 h 99376"/>
              <a:gd name="T12" fmla="*/ 129 w 285721"/>
              <a:gd name="T13" fmla="*/ 99128 h 99376"/>
              <a:gd name="T14" fmla="*/ 285720 w 285721"/>
              <a:gd name="T15" fmla="*/ 99375 h 99376"/>
              <a:gd name="T16" fmla="*/ 270129 w 285721"/>
              <a:gd name="T17" fmla="*/ 84279 h 99376"/>
              <a:gd name="T18" fmla="*/ 262210 w 285721"/>
              <a:gd name="T19" fmla="*/ 82171 h 99376"/>
              <a:gd name="T20" fmla="*/ 251568 w 285721"/>
              <a:gd name="T21" fmla="*/ 72767 h 99376"/>
              <a:gd name="T22" fmla="*/ 239442 w 285721"/>
              <a:gd name="T23" fmla="*/ 69926 h 99376"/>
              <a:gd name="T24" fmla="*/ 226691 w 285721"/>
              <a:gd name="T25" fmla="*/ 56314 h 99376"/>
              <a:gd name="T26" fmla="*/ 218460 w 285721"/>
              <a:gd name="T27" fmla="*/ 53121 h 99376"/>
              <a:gd name="T28" fmla="*/ 218489 w 285721"/>
              <a:gd name="T29" fmla="*/ 53191 h 99376"/>
              <a:gd name="T30" fmla="*/ 218489 w 285721"/>
              <a:gd name="T31" fmla="*/ 53191 h 99376"/>
              <a:gd name="T32" fmla="*/ 208259 w 285721"/>
              <a:gd name="T33" fmla="*/ 46781 h 99376"/>
              <a:gd name="T34" fmla="*/ 196613 w 285721"/>
              <a:gd name="T35" fmla="*/ 44257 h 99376"/>
              <a:gd name="T36" fmla="*/ 180165 w 285721"/>
              <a:gd name="T37" fmla="*/ 47029 h 99376"/>
              <a:gd name="T38" fmla="*/ 179368 w 285721"/>
              <a:gd name="T39" fmla="*/ 47168 h 99376"/>
              <a:gd name="T40" fmla="*/ 168534 w 285721"/>
              <a:gd name="T41" fmla="*/ 38991 h 99376"/>
              <a:gd name="T42" fmla="*/ 161238 w 285721"/>
              <a:gd name="T43" fmla="*/ 37258 h 99376"/>
              <a:gd name="T44" fmla="*/ 137104 w 285721"/>
              <a:gd name="T45" fmla="*/ 24390 h 99376"/>
              <a:gd name="T46" fmla="*/ 135609 w 285721"/>
              <a:gd name="T47" fmla="*/ 24263 h 99376"/>
              <a:gd name="T48" fmla="*/ 128323 w 285721"/>
              <a:gd name="T49" fmla="*/ 26736 h 99376"/>
              <a:gd name="T50" fmla="*/ 120162 w 285721"/>
              <a:gd name="T51" fmla="*/ 28451 h 99376"/>
              <a:gd name="T52" fmla="*/ 93676 w 285721"/>
              <a:gd name="T53" fmla="*/ 13748 h 99376"/>
              <a:gd name="T54" fmla="*/ 83777 w 285721"/>
              <a:gd name="T55" fmla="*/ 7185 h 99376"/>
              <a:gd name="T56" fmla="*/ 53709 w 285721"/>
              <a:gd name="T57" fmla="*/ 1 h 99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5721" h="99376" extrusionOk="0">
                <a:moveTo>
                  <a:pt x="53709" y="1"/>
                </a:moveTo>
                <a:cubicBezTo>
                  <a:pt x="48156" y="1"/>
                  <a:pt x="43020" y="783"/>
                  <a:pt x="39478" y="2730"/>
                </a:cubicBezTo>
                <a:cubicBezTo>
                  <a:pt x="31376" y="7149"/>
                  <a:pt x="29850" y="22284"/>
                  <a:pt x="9890" y="22284"/>
                </a:cubicBezTo>
                <a:cubicBezTo>
                  <a:pt x="9729" y="22284"/>
                  <a:pt x="9567" y="22283"/>
                  <a:pt x="9404" y="22281"/>
                </a:cubicBezTo>
                <a:cubicBezTo>
                  <a:pt x="9404" y="22281"/>
                  <a:pt x="8323" y="19039"/>
                  <a:pt x="5242" y="19039"/>
                </a:cubicBezTo>
                <a:cubicBezTo>
                  <a:pt x="3899" y="19039"/>
                  <a:pt x="2178" y="19654"/>
                  <a:pt x="0" y="21420"/>
                </a:cubicBezTo>
                <a:lnTo>
                  <a:pt x="129" y="99128"/>
                </a:lnTo>
                <a:cubicBezTo>
                  <a:pt x="129" y="99128"/>
                  <a:pt x="167049" y="99375"/>
                  <a:pt x="285720" y="99375"/>
                </a:cubicBezTo>
                <a:cubicBezTo>
                  <a:pt x="285720" y="99375"/>
                  <a:pt x="280276" y="91951"/>
                  <a:pt x="270129" y="84279"/>
                </a:cubicBezTo>
                <a:cubicBezTo>
                  <a:pt x="269139" y="83537"/>
                  <a:pt x="263200" y="82913"/>
                  <a:pt x="262210" y="82171"/>
                </a:cubicBezTo>
                <a:cubicBezTo>
                  <a:pt x="258121" y="79577"/>
                  <a:pt x="255647" y="74994"/>
                  <a:pt x="251568" y="72767"/>
                </a:cubicBezTo>
                <a:cubicBezTo>
                  <a:pt x="247480" y="70539"/>
                  <a:pt x="240798" y="70915"/>
                  <a:pt x="239442" y="69926"/>
                </a:cubicBezTo>
                <a:cubicBezTo>
                  <a:pt x="238818" y="69431"/>
                  <a:pt x="229414" y="58542"/>
                  <a:pt x="226691" y="56314"/>
                </a:cubicBezTo>
                <a:cubicBezTo>
                  <a:pt x="226691" y="56314"/>
                  <a:pt x="218979" y="53121"/>
                  <a:pt x="218460" y="53121"/>
                </a:cubicBezTo>
                <a:cubicBezTo>
                  <a:pt x="218417" y="53121"/>
                  <a:pt x="218423" y="53143"/>
                  <a:pt x="218489" y="53191"/>
                </a:cubicBezTo>
                <a:cubicBezTo>
                  <a:pt x="217931" y="52801"/>
                  <a:pt x="210985" y="47969"/>
                  <a:pt x="208259" y="46781"/>
                </a:cubicBezTo>
                <a:cubicBezTo>
                  <a:pt x="204055" y="45067"/>
                  <a:pt x="200589" y="44257"/>
                  <a:pt x="196613" y="44257"/>
                </a:cubicBezTo>
                <a:cubicBezTo>
                  <a:pt x="192276" y="44257"/>
                  <a:pt x="187334" y="45221"/>
                  <a:pt x="180165" y="47029"/>
                </a:cubicBezTo>
                <a:cubicBezTo>
                  <a:pt x="179918" y="47123"/>
                  <a:pt x="179651" y="47168"/>
                  <a:pt x="179368" y="47168"/>
                </a:cubicBezTo>
                <a:cubicBezTo>
                  <a:pt x="176678" y="47168"/>
                  <a:pt x="172456" y="43128"/>
                  <a:pt x="168534" y="38991"/>
                </a:cubicBezTo>
                <a:cubicBezTo>
                  <a:pt x="167049" y="37506"/>
                  <a:pt x="162099" y="38001"/>
                  <a:pt x="161238" y="37258"/>
                </a:cubicBezTo>
                <a:cubicBezTo>
                  <a:pt x="154556" y="32180"/>
                  <a:pt x="140450" y="24756"/>
                  <a:pt x="137104" y="24390"/>
                </a:cubicBezTo>
                <a:cubicBezTo>
                  <a:pt x="136612" y="24304"/>
                  <a:pt x="136113" y="24263"/>
                  <a:pt x="135609" y="24263"/>
                </a:cubicBezTo>
                <a:cubicBezTo>
                  <a:pt x="133199" y="24263"/>
                  <a:pt x="130673" y="25205"/>
                  <a:pt x="128323" y="26736"/>
                </a:cubicBezTo>
                <a:cubicBezTo>
                  <a:pt x="125588" y="27935"/>
                  <a:pt x="122848" y="28451"/>
                  <a:pt x="120162" y="28451"/>
                </a:cubicBezTo>
                <a:cubicBezTo>
                  <a:pt x="108995" y="28451"/>
                  <a:pt x="98759" y="19533"/>
                  <a:pt x="93676" y="13748"/>
                </a:cubicBezTo>
                <a:cubicBezTo>
                  <a:pt x="87737" y="11145"/>
                  <a:pt x="87855" y="12016"/>
                  <a:pt x="83777" y="7185"/>
                </a:cubicBezTo>
                <a:cubicBezTo>
                  <a:pt x="79876" y="3711"/>
                  <a:pt x="65803" y="1"/>
                  <a:pt x="5370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5" name="Google Shape;34;p4">
            <a:extLst>
              <a:ext uri="{FF2B5EF4-FFF2-40B4-BE49-F238E27FC236}">
                <a16:creationId xmlns:a16="http://schemas.microsoft.com/office/drawing/2014/main" id="{4D7C0AF7-1A23-9306-AEEE-3B2F1FB4DD32}"/>
              </a:ext>
            </a:extLst>
          </p:cNvPr>
          <p:cNvSpPr>
            <a:spLocks/>
          </p:cNvSpPr>
          <p:nvPr/>
        </p:nvSpPr>
        <p:spPr bwMode="auto">
          <a:xfrm>
            <a:off x="9245600" y="249238"/>
            <a:ext cx="2759075" cy="352425"/>
          </a:xfrm>
          <a:custGeom>
            <a:avLst/>
            <a:gdLst>
              <a:gd name="T0" fmla="*/ 46755 w 91994"/>
              <a:gd name="T1" fmla="*/ 0 h 10533"/>
              <a:gd name="T2" fmla="*/ 41843 w 91994"/>
              <a:gd name="T3" fmla="*/ 1167 h 10533"/>
              <a:gd name="T4" fmla="*/ 37692 w 91994"/>
              <a:gd name="T5" fmla="*/ 3360 h 10533"/>
              <a:gd name="T6" fmla="*/ 35442 w 91994"/>
              <a:gd name="T7" fmla="*/ 3658 h 10533"/>
              <a:gd name="T8" fmla="*/ 30577 w 91994"/>
              <a:gd name="T9" fmla="*/ 3328 h 10533"/>
              <a:gd name="T10" fmla="*/ 29154 w 91994"/>
              <a:gd name="T11" fmla="*/ 3433 h 10533"/>
              <a:gd name="T12" fmla="*/ 22658 w 91994"/>
              <a:gd name="T13" fmla="*/ 5850 h 10533"/>
              <a:gd name="T14" fmla="*/ 14804 w 91994"/>
              <a:gd name="T15" fmla="*/ 6605 h 10533"/>
              <a:gd name="T16" fmla="*/ 9142 w 91994"/>
              <a:gd name="T17" fmla="*/ 8950 h 10533"/>
              <a:gd name="T18" fmla="*/ 7964 w 91994"/>
              <a:gd name="T19" fmla="*/ 9052 h 10533"/>
              <a:gd name="T20" fmla="*/ 4308 w 91994"/>
              <a:gd name="T21" fmla="*/ 8720 h 10533"/>
              <a:gd name="T22" fmla="*/ 3972 w 91994"/>
              <a:gd name="T23" fmla="*/ 8713 h 10533"/>
              <a:gd name="T24" fmla="*/ 2 w 91994"/>
              <a:gd name="T25" fmla="*/ 10530 h 10533"/>
              <a:gd name="T26" fmla="*/ 2 w 91994"/>
              <a:gd name="T27" fmla="*/ 10530 h 10533"/>
              <a:gd name="T28" fmla="*/ 4275 w 91994"/>
              <a:gd name="T29" fmla="*/ 10154 h 10533"/>
              <a:gd name="T30" fmla="*/ 10331 w 91994"/>
              <a:gd name="T31" fmla="*/ 10240 h 10533"/>
              <a:gd name="T32" fmla="*/ 10804 w 91994"/>
              <a:gd name="T33" fmla="*/ 10230 h 10533"/>
              <a:gd name="T34" fmla="*/ 24088 w 91994"/>
              <a:gd name="T35" fmla="*/ 9852 h 10533"/>
              <a:gd name="T36" fmla="*/ 38232 w 91994"/>
              <a:gd name="T37" fmla="*/ 9938 h 10533"/>
              <a:gd name="T38" fmla="*/ 40785 w 91994"/>
              <a:gd name="T39" fmla="*/ 9928 h 10533"/>
              <a:gd name="T40" fmla="*/ 88446 w 91994"/>
              <a:gd name="T41" fmla="*/ 9101 h 10533"/>
              <a:gd name="T42" fmla="*/ 91993 w 91994"/>
              <a:gd name="T43" fmla="*/ 7209 h 10533"/>
              <a:gd name="T44" fmla="*/ 81203 w 91994"/>
              <a:gd name="T45" fmla="*/ 5542 h 10533"/>
              <a:gd name="T46" fmla="*/ 75607 w 91994"/>
              <a:gd name="T47" fmla="*/ 6001 h 10533"/>
              <a:gd name="T48" fmla="*/ 74113 w 91994"/>
              <a:gd name="T49" fmla="*/ 6193 h 10533"/>
              <a:gd name="T50" fmla="*/ 73262 w 91994"/>
              <a:gd name="T51" fmla="*/ 6079 h 10533"/>
              <a:gd name="T52" fmla="*/ 69564 w 91994"/>
              <a:gd name="T53" fmla="*/ 3512 h 10533"/>
              <a:gd name="T54" fmla="*/ 64615 w 91994"/>
              <a:gd name="T55" fmla="*/ 2453 h 10533"/>
              <a:gd name="T56" fmla="*/ 63897 w 91994"/>
              <a:gd name="T57" fmla="*/ 2454 h 10533"/>
              <a:gd name="T58" fmla="*/ 59293 w 91994"/>
              <a:gd name="T59" fmla="*/ 4418 h 10533"/>
              <a:gd name="T60" fmla="*/ 55438 w 91994"/>
              <a:gd name="T61" fmla="*/ 1548 h 10533"/>
              <a:gd name="T62" fmla="*/ 54043 w 91994"/>
              <a:gd name="T63" fmla="*/ 1448 h 10533"/>
              <a:gd name="T64" fmla="*/ 52487 w 91994"/>
              <a:gd name="T65" fmla="*/ 2199 h 10533"/>
              <a:gd name="T66" fmla="*/ 52487 w 91994"/>
              <a:gd name="T67" fmla="*/ 2199 h 10533"/>
              <a:gd name="T68" fmla="*/ 47734 w 91994"/>
              <a:gd name="T69" fmla="*/ 37 h 10533"/>
              <a:gd name="T70" fmla="*/ 46755 w 91994"/>
              <a:gd name="T71" fmla="*/ 0 h 10533"/>
              <a:gd name="T72" fmla="*/ 2 w 91994"/>
              <a:gd name="T73" fmla="*/ 10530 h 10533"/>
              <a:gd name="T74" fmla="*/ 0 w 91994"/>
              <a:gd name="T75" fmla="*/ 10533 h 10533"/>
              <a:gd name="T76" fmla="*/ 2 w 91994"/>
              <a:gd name="T77" fmla="*/ 10530 h 10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1994" h="10533" extrusionOk="0">
                <a:moveTo>
                  <a:pt x="46755" y="0"/>
                </a:moveTo>
                <a:cubicBezTo>
                  <a:pt x="45049" y="0"/>
                  <a:pt x="43365" y="345"/>
                  <a:pt x="41843" y="1167"/>
                </a:cubicBezTo>
                <a:cubicBezTo>
                  <a:pt x="40483" y="1850"/>
                  <a:pt x="39202" y="2907"/>
                  <a:pt x="37692" y="3360"/>
                </a:cubicBezTo>
                <a:cubicBezTo>
                  <a:pt x="36960" y="3583"/>
                  <a:pt x="36207" y="3658"/>
                  <a:pt x="35442" y="3658"/>
                </a:cubicBezTo>
                <a:cubicBezTo>
                  <a:pt x="33840" y="3658"/>
                  <a:pt x="32187" y="3328"/>
                  <a:pt x="30577" y="3328"/>
                </a:cubicBezTo>
                <a:cubicBezTo>
                  <a:pt x="30098" y="3328"/>
                  <a:pt x="29623" y="3357"/>
                  <a:pt x="29154" y="3433"/>
                </a:cubicBezTo>
                <a:cubicBezTo>
                  <a:pt x="26815" y="3886"/>
                  <a:pt x="24852" y="5324"/>
                  <a:pt x="22658" y="5850"/>
                </a:cubicBezTo>
                <a:cubicBezTo>
                  <a:pt x="20090" y="6382"/>
                  <a:pt x="17371" y="5699"/>
                  <a:pt x="14804" y="6605"/>
                </a:cubicBezTo>
                <a:cubicBezTo>
                  <a:pt x="12918" y="7288"/>
                  <a:pt x="11178" y="8647"/>
                  <a:pt x="9142" y="8950"/>
                </a:cubicBezTo>
                <a:cubicBezTo>
                  <a:pt x="8753" y="9023"/>
                  <a:pt x="8359" y="9052"/>
                  <a:pt x="7964" y="9052"/>
                </a:cubicBezTo>
                <a:cubicBezTo>
                  <a:pt x="6744" y="9052"/>
                  <a:pt x="5504" y="8779"/>
                  <a:pt x="4308" y="8720"/>
                </a:cubicBezTo>
                <a:cubicBezTo>
                  <a:pt x="4197" y="8715"/>
                  <a:pt x="4085" y="8713"/>
                  <a:pt x="3972" y="8713"/>
                </a:cubicBezTo>
                <a:cubicBezTo>
                  <a:pt x="2409" y="8713"/>
                  <a:pt x="780" y="9196"/>
                  <a:pt x="2" y="10530"/>
                </a:cubicBezTo>
                <a:cubicBezTo>
                  <a:pt x="182" y="10231"/>
                  <a:pt x="2097" y="10154"/>
                  <a:pt x="4275" y="10154"/>
                </a:cubicBezTo>
                <a:cubicBezTo>
                  <a:pt x="6580" y="10154"/>
                  <a:pt x="9180" y="10240"/>
                  <a:pt x="10331" y="10240"/>
                </a:cubicBezTo>
                <a:cubicBezTo>
                  <a:pt x="10539" y="10240"/>
                  <a:pt x="10701" y="10237"/>
                  <a:pt x="10804" y="10230"/>
                </a:cubicBezTo>
                <a:cubicBezTo>
                  <a:pt x="15175" y="9929"/>
                  <a:pt x="19620" y="9852"/>
                  <a:pt x="24088" y="9852"/>
                </a:cubicBezTo>
                <a:cubicBezTo>
                  <a:pt x="28799" y="9852"/>
                  <a:pt x="33535" y="9938"/>
                  <a:pt x="38232" y="9938"/>
                </a:cubicBezTo>
                <a:cubicBezTo>
                  <a:pt x="39085" y="9938"/>
                  <a:pt x="39936" y="9935"/>
                  <a:pt x="40785" y="9928"/>
                </a:cubicBezTo>
                <a:cubicBezTo>
                  <a:pt x="56646" y="9856"/>
                  <a:pt x="72586" y="10007"/>
                  <a:pt x="88446" y="9101"/>
                </a:cubicBezTo>
                <a:cubicBezTo>
                  <a:pt x="89878" y="9022"/>
                  <a:pt x="91691" y="8647"/>
                  <a:pt x="91993" y="7209"/>
                </a:cubicBezTo>
                <a:cubicBezTo>
                  <a:pt x="88502" y="6112"/>
                  <a:pt x="84848" y="5542"/>
                  <a:pt x="81203" y="5542"/>
                </a:cubicBezTo>
                <a:cubicBezTo>
                  <a:pt x="79328" y="5542"/>
                  <a:pt x="77454" y="5693"/>
                  <a:pt x="75607" y="6001"/>
                </a:cubicBezTo>
                <a:cubicBezTo>
                  <a:pt x="75127" y="6097"/>
                  <a:pt x="74616" y="6193"/>
                  <a:pt x="74113" y="6193"/>
                </a:cubicBezTo>
                <a:cubicBezTo>
                  <a:pt x="73824" y="6193"/>
                  <a:pt x="73538" y="6161"/>
                  <a:pt x="73262" y="6079"/>
                </a:cubicBezTo>
                <a:cubicBezTo>
                  <a:pt x="71752" y="5777"/>
                  <a:pt x="70845" y="4339"/>
                  <a:pt x="69564" y="3512"/>
                </a:cubicBezTo>
                <a:cubicBezTo>
                  <a:pt x="68105" y="2514"/>
                  <a:pt x="66351" y="2453"/>
                  <a:pt x="64615" y="2453"/>
                </a:cubicBezTo>
                <a:cubicBezTo>
                  <a:pt x="64375" y="2453"/>
                  <a:pt x="64135" y="2454"/>
                  <a:pt x="63897" y="2454"/>
                </a:cubicBezTo>
                <a:cubicBezTo>
                  <a:pt x="62084" y="2527"/>
                  <a:pt x="60048" y="2829"/>
                  <a:pt x="59293" y="4418"/>
                </a:cubicBezTo>
                <a:cubicBezTo>
                  <a:pt x="59818" y="3209"/>
                  <a:pt x="56120" y="1699"/>
                  <a:pt x="55438" y="1548"/>
                </a:cubicBezTo>
                <a:cubicBezTo>
                  <a:pt x="55225" y="1516"/>
                  <a:pt x="54639" y="1448"/>
                  <a:pt x="54043" y="1448"/>
                </a:cubicBezTo>
                <a:cubicBezTo>
                  <a:pt x="53179" y="1448"/>
                  <a:pt x="52293" y="1591"/>
                  <a:pt x="52487" y="2199"/>
                </a:cubicBezTo>
                <a:cubicBezTo>
                  <a:pt x="51868" y="409"/>
                  <a:pt x="49388" y="109"/>
                  <a:pt x="47734" y="37"/>
                </a:cubicBezTo>
                <a:cubicBezTo>
                  <a:pt x="47407" y="13"/>
                  <a:pt x="47081" y="0"/>
                  <a:pt x="46755" y="0"/>
                </a:cubicBezTo>
                <a:close/>
                <a:moveTo>
                  <a:pt x="2" y="10530"/>
                </a:moveTo>
                <a:cubicBezTo>
                  <a:pt x="1" y="10531"/>
                  <a:pt x="1" y="10532"/>
                  <a:pt x="0" y="10533"/>
                </a:cubicBezTo>
                <a:cubicBezTo>
                  <a:pt x="1" y="10532"/>
                  <a:pt x="1" y="10531"/>
                  <a:pt x="2" y="10530"/>
                </a:cubicBezTo>
                <a:close/>
              </a:path>
            </a:pathLst>
          </a:custGeom>
          <a:solidFill>
            <a:srgbClr val="FFFFFF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Nunito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 dirty="0"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960000" y="1435033"/>
            <a:ext cx="10272000" cy="481200"/>
          </a:xfrm>
          <a:prstGeom prst="rect">
            <a:avLst/>
          </a:prstGeom>
        </p:spPr>
        <p:txBody>
          <a:bodyPr/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Darker Grotesque SemiBold"/>
              <a:buChar char="●"/>
              <a:defRPr>
                <a:latin typeface="Nunito" pitchFamily="2" charset="0"/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08965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1;p5">
            <a:extLst>
              <a:ext uri="{FF2B5EF4-FFF2-40B4-BE49-F238E27FC236}">
                <a16:creationId xmlns:a16="http://schemas.microsoft.com/office/drawing/2014/main" id="{4754359A-D9F4-0488-DE4D-610DEAF92A43}"/>
              </a:ext>
            </a:extLst>
          </p:cNvPr>
          <p:cNvSpPr>
            <a:spLocks/>
          </p:cNvSpPr>
          <p:nvPr/>
        </p:nvSpPr>
        <p:spPr bwMode="auto">
          <a:xfrm>
            <a:off x="0" y="269875"/>
            <a:ext cx="2619375" cy="222250"/>
          </a:xfrm>
          <a:custGeom>
            <a:avLst/>
            <a:gdLst>
              <a:gd name="T0" fmla="*/ 82117 w 173540"/>
              <a:gd name="T1" fmla="*/ 113 h 10935"/>
              <a:gd name="T2" fmla="*/ 78051 w 173540"/>
              <a:gd name="T3" fmla="*/ 113 h 10935"/>
              <a:gd name="T4" fmla="*/ 75492 w 173540"/>
              <a:gd name="T5" fmla="*/ 578 h 10935"/>
              <a:gd name="T6" fmla="*/ 69788 w 173540"/>
              <a:gd name="T7" fmla="*/ 1164 h 10935"/>
              <a:gd name="T8" fmla="*/ 67583 w 173540"/>
              <a:gd name="T9" fmla="*/ 2327 h 10935"/>
              <a:gd name="T10" fmla="*/ 58743 w 173540"/>
              <a:gd name="T11" fmla="*/ 3258 h 10935"/>
              <a:gd name="T12" fmla="*/ 47921 w 173540"/>
              <a:gd name="T13" fmla="*/ 3137 h 10935"/>
              <a:gd name="T14" fmla="*/ 38849 w 173540"/>
              <a:gd name="T15" fmla="*/ 2560 h 10935"/>
              <a:gd name="T16" fmla="*/ 28381 w 173540"/>
              <a:gd name="T17" fmla="*/ 1974 h 10935"/>
              <a:gd name="T18" fmla="*/ 28036 w 173540"/>
              <a:gd name="T19" fmla="*/ 2095 h 10935"/>
              <a:gd name="T20" fmla="*/ 25124 w 173540"/>
              <a:gd name="T21" fmla="*/ 2095 h 10935"/>
              <a:gd name="T22" fmla="*/ 21057 w 173540"/>
              <a:gd name="T23" fmla="*/ 2095 h 10935"/>
              <a:gd name="T24" fmla="*/ 8840 w 173540"/>
              <a:gd name="T25" fmla="*/ 234 h 10935"/>
              <a:gd name="T26" fmla="*/ 0 w 173540"/>
              <a:gd name="T27" fmla="*/ 2206 h 10935"/>
              <a:gd name="T28" fmla="*/ 1284 w 173540"/>
              <a:gd name="T29" fmla="*/ 10813 h 10935"/>
              <a:gd name="T30" fmla="*/ 7909 w 173540"/>
              <a:gd name="T31" fmla="*/ 10581 h 10935"/>
              <a:gd name="T32" fmla="*/ 13613 w 173540"/>
              <a:gd name="T33" fmla="*/ 10116 h 10935"/>
              <a:gd name="T34" fmla="*/ 15707 w 173540"/>
              <a:gd name="T35" fmla="*/ 9418 h 10935"/>
              <a:gd name="T36" fmla="*/ 24658 w 173540"/>
              <a:gd name="T37" fmla="*/ 8841 h 10935"/>
              <a:gd name="T38" fmla="*/ 35248 w 173540"/>
              <a:gd name="T39" fmla="*/ 8841 h 10935"/>
              <a:gd name="T40" fmla="*/ 44553 w 173540"/>
              <a:gd name="T41" fmla="*/ 9306 h 10935"/>
              <a:gd name="T42" fmla="*/ 55133 w 173540"/>
              <a:gd name="T43" fmla="*/ 9539 h 10935"/>
              <a:gd name="T44" fmla="*/ 58157 w 173540"/>
              <a:gd name="T45" fmla="*/ 9539 h 10935"/>
              <a:gd name="T46" fmla="*/ 62344 w 173540"/>
              <a:gd name="T47" fmla="*/ 9650 h 10935"/>
              <a:gd name="T48" fmla="*/ 74562 w 173540"/>
              <a:gd name="T49" fmla="*/ 10813 h 10935"/>
              <a:gd name="T50" fmla="*/ 85374 w 173540"/>
              <a:gd name="T51" fmla="*/ 9418 h 10935"/>
              <a:gd name="T52" fmla="*/ 97359 w 173540"/>
              <a:gd name="T53" fmla="*/ 10237 h 10935"/>
              <a:gd name="T54" fmla="*/ 105613 w 173540"/>
              <a:gd name="T55" fmla="*/ 9883 h 10935"/>
              <a:gd name="T56" fmla="*/ 115039 w 173540"/>
              <a:gd name="T57" fmla="*/ 10702 h 10935"/>
              <a:gd name="T58" fmla="*/ 120389 w 173540"/>
              <a:gd name="T59" fmla="*/ 10934 h 10935"/>
              <a:gd name="T60" fmla="*/ 125507 w 173540"/>
              <a:gd name="T61" fmla="*/ 10702 h 10935"/>
              <a:gd name="T62" fmla="*/ 137836 w 173540"/>
              <a:gd name="T63" fmla="*/ 9883 h 10935"/>
              <a:gd name="T64" fmla="*/ 164002 w 173540"/>
              <a:gd name="T65" fmla="*/ 4067 h 10935"/>
              <a:gd name="T66" fmla="*/ 142954 w 173540"/>
              <a:gd name="T67" fmla="*/ 2904 h 10935"/>
              <a:gd name="T68" fmla="*/ 133649 w 173540"/>
              <a:gd name="T69" fmla="*/ 3258 h 10935"/>
              <a:gd name="T70" fmla="*/ 121087 w 173540"/>
              <a:gd name="T71" fmla="*/ 3137 h 10935"/>
              <a:gd name="T72" fmla="*/ 112126 w 173540"/>
              <a:gd name="T73" fmla="*/ 3369 h 10935"/>
              <a:gd name="T74" fmla="*/ 96894 w 173540"/>
              <a:gd name="T75" fmla="*/ 1164 h 10935"/>
              <a:gd name="T76" fmla="*/ 84797 w 173540"/>
              <a:gd name="T77" fmla="*/ 1 h 10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3540" h="10935" extrusionOk="0">
                <a:moveTo>
                  <a:pt x="84797" y="1"/>
                </a:moveTo>
                <a:cubicBezTo>
                  <a:pt x="83978" y="1"/>
                  <a:pt x="83048" y="1"/>
                  <a:pt x="82117" y="113"/>
                </a:cubicBezTo>
                <a:cubicBezTo>
                  <a:pt x="81308" y="113"/>
                  <a:pt x="80256" y="234"/>
                  <a:pt x="79214" y="234"/>
                </a:cubicBezTo>
                <a:cubicBezTo>
                  <a:pt x="78861" y="234"/>
                  <a:pt x="78395" y="234"/>
                  <a:pt x="78051" y="113"/>
                </a:cubicBezTo>
                <a:lnTo>
                  <a:pt x="77818" y="113"/>
                </a:lnTo>
                <a:cubicBezTo>
                  <a:pt x="77121" y="113"/>
                  <a:pt x="76302" y="234"/>
                  <a:pt x="75492" y="578"/>
                </a:cubicBezTo>
                <a:cubicBezTo>
                  <a:pt x="74794" y="699"/>
                  <a:pt x="73510" y="931"/>
                  <a:pt x="71770" y="931"/>
                </a:cubicBezTo>
                <a:cubicBezTo>
                  <a:pt x="71305" y="1043"/>
                  <a:pt x="70607" y="1043"/>
                  <a:pt x="69788" y="1164"/>
                </a:cubicBezTo>
                <a:cubicBezTo>
                  <a:pt x="69788" y="1276"/>
                  <a:pt x="69677" y="1276"/>
                  <a:pt x="69556" y="1276"/>
                </a:cubicBezTo>
                <a:cubicBezTo>
                  <a:pt x="69211" y="1397"/>
                  <a:pt x="68281" y="1862"/>
                  <a:pt x="67583" y="2327"/>
                </a:cubicBezTo>
                <a:cubicBezTo>
                  <a:pt x="66885" y="2904"/>
                  <a:pt x="63628" y="3258"/>
                  <a:pt x="60139" y="3258"/>
                </a:cubicBezTo>
                <a:lnTo>
                  <a:pt x="58743" y="3258"/>
                </a:lnTo>
                <a:cubicBezTo>
                  <a:pt x="56184" y="3258"/>
                  <a:pt x="53504" y="3137"/>
                  <a:pt x="50945" y="3137"/>
                </a:cubicBezTo>
                <a:lnTo>
                  <a:pt x="47921" y="3137"/>
                </a:lnTo>
                <a:cubicBezTo>
                  <a:pt x="47456" y="3258"/>
                  <a:pt x="46879" y="3258"/>
                  <a:pt x="46293" y="3258"/>
                </a:cubicBezTo>
                <a:cubicBezTo>
                  <a:pt x="43390" y="3258"/>
                  <a:pt x="40598" y="3025"/>
                  <a:pt x="38849" y="2560"/>
                </a:cubicBezTo>
                <a:cubicBezTo>
                  <a:pt x="37109" y="2206"/>
                  <a:pt x="34661" y="1741"/>
                  <a:pt x="31991" y="1741"/>
                </a:cubicBezTo>
                <a:cubicBezTo>
                  <a:pt x="30828" y="1741"/>
                  <a:pt x="29665" y="1862"/>
                  <a:pt x="28381" y="1974"/>
                </a:cubicBezTo>
                <a:cubicBezTo>
                  <a:pt x="28381" y="2095"/>
                  <a:pt x="28269" y="2095"/>
                  <a:pt x="28148" y="2095"/>
                </a:cubicBezTo>
                <a:lnTo>
                  <a:pt x="28036" y="2095"/>
                </a:lnTo>
                <a:cubicBezTo>
                  <a:pt x="27683" y="1974"/>
                  <a:pt x="27217" y="1974"/>
                  <a:pt x="26752" y="1974"/>
                </a:cubicBezTo>
                <a:cubicBezTo>
                  <a:pt x="26054" y="1974"/>
                  <a:pt x="25356" y="1974"/>
                  <a:pt x="25124" y="2095"/>
                </a:cubicBezTo>
                <a:cubicBezTo>
                  <a:pt x="24779" y="2206"/>
                  <a:pt x="23961" y="2327"/>
                  <a:pt x="23151" y="2327"/>
                </a:cubicBezTo>
                <a:cubicBezTo>
                  <a:pt x="22221" y="2327"/>
                  <a:pt x="21402" y="2206"/>
                  <a:pt x="21057" y="2095"/>
                </a:cubicBezTo>
                <a:cubicBezTo>
                  <a:pt x="19541" y="1276"/>
                  <a:pt x="16284" y="234"/>
                  <a:pt x="9891" y="234"/>
                </a:cubicBezTo>
                <a:lnTo>
                  <a:pt x="8840" y="234"/>
                </a:lnTo>
                <a:cubicBezTo>
                  <a:pt x="8142" y="234"/>
                  <a:pt x="4308" y="234"/>
                  <a:pt x="1396" y="1862"/>
                </a:cubicBezTo>
                <a:cubicBezTo>
                  <a:pt x="1163" y="1974"/>
                  <a:pt x="698" y="2095"/>
                  <a:pt x="0" y="2206"/>
                </a:cubicBezTo>
                <a:lnTo>
                  <a:pt x="0" y="10934"/>
                </a:lnTo>
                <a:cubicBezTo>
                  <a:pt x="354" y="10934"/>
                  <a:pt x="819" y="10813"/>
                  <a:pt x="1284" y="10813"/>
                </a:cubicBezTo>
                <a:lnTo>
                  <a:pt x="5471" y="10813"/>
                </a:lnTo>
                <a:cubicBezTo>
                  <a:pt x="6169" y="10813"/>
                  <a:pt x="6979" y="10702"/>
                  <a:pt x="7909" y="10581"/>
                </a:cubicBezTo>
                <a:cubicBezTo>
                  <a:pt x="8496" y="10469"/>
                  <a:pt x="9891" y="10348"/>
                  <a:pt x="11520" y="10237"/>
                </a:cubicBezTo>
                <a:cubicBezTo>
                  <a:pt x="12097" y="10237"/>
                  <a:pt x="12683" y="10237"/>
                  <a:pt x="13613" y="10116"/>
                </a:cubicBezTo>
                <a:lnTo>
                  <a:pt x="13725" y="10116"/>
                </a:lnTo>
                <a:cubicBezTo>
                  <a:pt x="14079" y="10004"/>
                  <a:pt x="15121" y="9771"/>
                  <a:pt x="15707" y="9418"/>
                </a:cubicBezTo>
                <a:cubicBezTo>
                  <a:pt x="16517" y="9073"/>
                  <a:pt x="19662" y="8841"/>
                  <a:pt x="23263" y="8841"/>
                </a:cubicBezTo>
                <a:lnTo>
                  <a:pt x="24658" y="8841"/>
                </a:lnTo>
                <a:cubicBezTo>
                  <a:pt x="27106" y="8841"/>
                  <a:pt x="29776" y="8952"/>
                  <a:pt x="32335" y="8952"/>
                </a:cubicBezTo>
                <a:cubicBezTo>
                  <a:pt x="33387" y="8952"/>
                  <a:pt x="34317" y="8841"/>
                  <a:pt x="35248" y="8841"/>
                </a:cubicBezTo>
                <a:lnTo>
                  <a:pt x="36988" y="8841"/>
                </a:lnTo>
                <a:cubicBezTo>
                  <a:pt x="40012" y="8841"/>
                  <a:pt x="42803" y="9073"/>
                  <a:pt x="44553" y="9306"/>
                </a:cubicBezTo>
                <a:cubicBezTo>
                  <a:pt x="46293" y="9539"/>
                  <a:pt x="48740" y="9771"/>
                  <a:pt x="51299" y="9771"/>
                </a:cubicBezTo>
                <a:cubicBezTo>
                  <a:pt x="52574" y="9771"/>
                  <a:pt x="53858" y="9771"/>
                  <a:pt x="55133" y="9539"/>
                </a:cubicBezTo>
                <a:cubicBezTo>
                  <a:pt x="55486" y="9650"/>
                  <a:pt x="56063" y="9650"/>
                  <a:pt x="56649" y="9650"/>
                </a:cubicBezTo>
                <a:cubicBezTo>
                  <a:pt x="57347" y="9650"/>
                  <a:pt x="57924" y="9650"/>
                  <a:pt x="58157" y="9539"/>
                </a:cubicBezTo>
                <a:cubicBezTo>
                  <a:pt x="58622" y="9539"/>
                  <a:pt x="59441" y="9418"/>
                  <a:pt x="60139" y="9418"/>
                </a:cubicBezTo>
                <a:cubicBezTo>
                  <a:pt x="61069" y="9418"/>
                  <a:pt x="62000" y="9539"/>
                  <a:pt x="62344" y="9650"/>
                </a:cubicBezTo>
                <a:cubicBezTo>
                  <a:pt x="63861" y="10116"/>
                  <a:pt x="66997" y="10813"/>
                  <a:pt x="73510" y="10813"/>
                </a:cubicBezTo>
                <a:lnTo>
                  <a:pt x="74562" y="10813"/>
                </a:lnTo>
                <a:cubicBezTo>
                  <a:pt x="75139" y="10813"/>
                  <a:pt x="79093" y="10702"/>
                  <a:pt x="81885" y="9771"/>
                </a:cubicBezTo>
                <a:cubicBezTo>
                  <a:pt x="82350" y="9539"/>
                  <a:pt x="83867" y="9418"/>
                  <a:pt x="85374" y="9418"/>
                </a:cubicBezTo>
                <a:cubicBezTo>
                  <a:pt x="86537" y="9418"/>
                  <a:pt x="87700" y="9539"/>
                  <a:pt x="88398" y="9650"/>
                </a:cubicBezTo>
                <a:cubicBezTo>
                  <a:pt x="90380" y="10004"/>
                  <a:pt x="93284" y="10237"/>
                  <a:pt x="97359" y="10237"/>
                </a:cubicBezTo>
                <a:cubicBezTo>
                  <a:pt x="99685" y="10237"/>
                  <a:pt x="102356" y="10116"/>
                  <a:pt x="105501" y="9883"/>
                </a:cubicBezTo>
                <a:lnTo>
                  <a:pt x="105613" y="9883"/>
                </a:lnTo>
                <a:cubicBezTo>
                  <a:pt x="105734" y="9883"/>
                  <a:pt x="105845" y="10004"/>
                  <a:pt x="105966" y="10004"/>
                </a:cubicBezTo>
                <a:cubicBezTo>
                  <a:pt x="106776" y="10116"/>
                  <a:pt x="110033" y="10702"/>
                  <a:pt x="115039" y="10702"/>
                </a:cubicBezTo>
                <a:lnTo>
                  <a:pt x="115150" y="10702"/>
                </a:lnTo>
                <a:cubicBezTo>
                  <a:pt x="115616" y="10702"/>
                  <a:pt x="117709" y="10934"/>
                  <a:pt x="120389" y="10934"/>
                </a:cubicBezTo>
                <a:cubicBezTo>
                  <a:pt x="121897" y="10934"/>
                  <a:pt x="123646" y="10934"/>
                  <a:pt x="125274" y="10702"/>
                </a:cubicBezTo>
                <a:lnTo>
                  <a:pt x="125507" y="10702"/>
                </a:lnTo>
                <a:cubicBezTo>
                  <a:pt x="125972" y="10702"/>
                  <a:pt x="130160" y="10581"/>
                  <a:pt x="132365" y="10237"/>
                </a:cubicBezTo>
                <a:cubicBezTo>
                  <a:pt x="133649" y="10004"/>
                  <a:pt x="135622" y="9883"/>
                  <a:pt x="137836" y="9883"/>
                </a:cubicBezTo>
                <a:cubicBezTo>
                  <a:pt x="143066" y="9771"/>
                  <a:pt x="152138" y="9539"/>
                  <a:pt x="158540" y="8720"/>
                </a:cubicBezTo>
                <a:cubicBezTo>
                  <a:pt x="159005" y="8720"/>
                  <a:pt x="173540" y="6282"/>
                  <a:pt x="164002" y="4067"/>
                </a:cubicBezTo>
                <a:cubicBezTo>
                  <a:pt x="160978" y="3258"/>
                  <a:pt x="153069" y="2793"/>
                  <a:pt x="146676" y="2793"/>
                </a:cubicBezTo>
                <a:cubicBezTo>
                  <a:pt x="145392" y="2793"/>
                  <a:pt x="144117" y="2793"/>
                  <a:pt x="142954" y="2904"/>
                </a:cubicBezTo>
                <a:lnTo>
                  <a:pt x="142601" y="2904"/>
                </a:lnTo>
                <a:cubicBezTo>
                  <a:pt x="142256" y="3025"/>
                  <a:pt x="140860" y="3258"/>
                  <a:pt x="133649" y="3258"/>
                </a:cubicBezTo>
                <a:cubicBezTo>
                  <a:pt x="131202" y="3258"/>
                  <a:pt x="127945" y="3258"/>
                  <a:pt x="123879" y="3137"/>
                </a:cubicBezTo>
                <a:lnTo>
                  <a:pt x="121087" y="3137"/>
                </a:lnTo>
                <a:cubicBezTo>
                  <a:pt x="118993" y="3137"/>
                  <a:pt x="116900" y="3137"/>
                  <a:pt x="115039" y="3258"/>
                </a:cubicBezTo>
                <a:cubicBezTo>
                  <a:pt x="113987" y="3258"/>
                  <a:pt x="113057" y="3369"/>
                  <a:pt x="112126" y="3369"/>
                </a:cubicBezTo>
                <a:cubicBezTo>
                  <a:pt x="107362" y="3369"/>
                  <a:pt x="102821" y="2904"/>
                  <a:pt x="100849" y="2095"/>
                </a:cubicBezTo>
                <a:cubicBezTo>
                  <a:pt x="99685" y="1741"/>
                  <a:pt x="98290" y="1276"/>
                  <a:pt x="96894" y="1164"/>
                </a:cubicBezTo>
                <a:cubicBezTo>
                  <a:pt x="94800" y="1043"/>
                  <a:pt x="93172" y="811"/>
                  <a:pt x="91888" y="578"/>
                </a:cubicBezTo>
                <a:cubicBezTo>
                  <a:pt x="90027" y="234"/>
                  <a:pt x="87589" y="1"/>
                  <a:pt x="84797" y="1"/>
                </a:cubicBezTo>
                <a:close/>
              </a:path>
            </a:pathLst>
          </a:custGeom>
          <a:solidFill>
            <a:srgbClr val="FFFFFF">
              <a:alpha val="6235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3" name="Google Shape;42;p5">
            <a:extLst>
              <a:ext uri="{FF2B5EF4-FFF2-40B4-BE49-F238E27FC236}">
                <a16:creationId xmlns:a16="http://schemas.microsoft.com/office/drawing/2014/main" id="{EB417FEC-61D4-DAA5-8422-C1247A2CF7EE}"/>
              </a:ext>
            </a:extLst>
          </p:cNvPr>
          <p:cNvSpPr>
            <a:spLocks/>
          </p:cNvSpPr>
          <p:nvPr/>
        </p:nvSpPr>
        <p:spPr bwMode="auto">
          <a:xfrm>
            <a:off x="2514600" y="5857875"/>
            <a:ext cx="2219325" cy="1016000"/>
          </a:xfrm>
          <a:custGeom>
            <a:avLst/>
            <a:gdLst>
              <a:gd name="T0" fmla="*/ 54 w 84646"/>
              <a:gd name="T1" fmla="*/ 0 h 38763"/>
              <a:gd name="T2" fmla="*/ 0 w 84646"/>
              <a:gd name="T3" fmla="*/ 0 h 38763"/>
              <a:gd name="T4" fmla="*/ 0 w 84646"/>
              <a:gd name="T5" fmla="*/ 0 h 38763"/>
              <a:gd name="T6" fmla="*/ 0 w 84646"/>
              <a:gd name="T7" fmla="*/ 0 h 38763"/>
              <a:gd name="T8" fmla="*/ 54 w 84646"/>
              <a:gd name="T9" fmla="*/ 0 h 38763"/>
              <a:gd name="T10" fmla="*/ 11188 w 84646"/>
              <a:gd name="T11" fmla="*/ 5199 h 38763"/>
              <a:gd name="T12" fmla="*/ 20961 w 84646"/>
              <a:gd name="T13" fmla="*/ 7572 h 38763"/>
              <a:gd name="T14" fmla="*/ 30228 w 84646"/>
              <a:gd name="T15" fmla="*/ 12825 h 38763"/>
              <a:gd name="T16" fmla="*/ 37972 w 84646"/>
              <a:gd name="T17" fmla="*/ 15483 h 38763"/>
              <a:gd name="T18" fmla="*/ 44694 w 84646"/>
              <a:gd name="T19" fmla="*/ 20116 h 38763"/>
              <a:gd name="T20" fmla="*/ 64358 w 84646"/>
              <a:gd name="T21" fmla="*/ 29324 h 38763"/>
              <a:gd name="T22" fmla="*/ 84193 w 84646"/>
              <a:gd name="T23" fmla="*/ 38763 h 38763"/>
              <a:gd name="T24" fmla="*/ 84645 w 84646"/>
              <a:gd name="T25" fmla="*/ 38704 h 38763"/>
              <a:gd name="T26" fmla="*/ 84193 w 84646"/>
              <a:gd name="T27" fmla="*/ 38763 h 38763"/>
              <a:gd name="T28" fmla="*/ 64358 w 84646"/>
              <a:gd name="T29" fmla="*/ 29324 h 38763"/>
              <a:gd name="T30" fmla="*/ 44694 w 84646"/>
              <a:gd name="T31" fmla="*/ 20116 h 38763"/>
              <a:gd name="T32" fmla="*/ 37972 w 84646"/>
              <a:gd name="T33" fmla="*/ 15483 h 38763"/>
              <a:gd name="T34" fmla="*/ 30228 w 84646"/>
              <a:gd name="T35" fmla="*/ 12825 h 38763"/>
              <a:gd name="T36" fmla="*/ 20961 w 84646"/>
              <a:gd name="T37" fmla="*/ 7572 h 38763"/>
              <a:gd name="T38" fmla="*/ 11188 w 84646"/>
              <a:gd name="T39" fmla="*/ 5199 h 38763"/>
              <a:gd name="T40" fmla="*/ 54 w 84646"/>
              <a:gd name="T41" fmla="*/ 0 h 387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4646" h="38763" extrusionOk="0">
                <a:moveTo>
                  <a:pt x="54" y="0"/>
                </a:moveTo>
                <a:lnTo>
                  <a:pt x="0" y="0"/>
                </a:lnTo>
                <a:lnTo>
                  <a:pt x="54" y="0"/>
                </a:lnTo>
                <a:cubicBezTo>
                  <a:pt x="791" y="0"/>
                  <a:pt x="8643" y="4010"/>
                  <a:pt x="11188" y="5199"/>
                </a:cubicBezTo>
                <a:cubicBezTo>
                  <a:pt x="13788" y="6496"/>
                  <a:pt x="19099" y="7233"/>
                  <a:pt x="20961" y="7572"/>
                </a:cubicBezTo>
                <a:cubicBezTo>
                  <a:pt x="22770" y="7911"/>
                  <a:pt x="28479" y="12034"/>
                  <a:pt x="30228" y="12825"/>
                </a:cubicBezTo>
                <a:cubicBezTo>
                  <a:pt x="31923" y="13616"/>
                  <a:pt x="37294" y="15257"/>
                  <a:pt x="37972" y="15483"/>
                </a:cubicBezTo>
                <a:cubicBezTo>
                  <a:pt x="38704" y="15709"/>
                  <a:pt x="43170" y="19379"/>
                  <a:pt x="44694" y="20116"/>
                </a:cubicBezTo>
                <a:cubicBezTo>
                  <a:pt x="46276" y="20794"/>
                  <a:pt x="56167" y="26838"/>
                  <a:pt x="64358" y="29324"/>
                </a:cubicBezTo>
                <a:cubicBezTo>
                  <a:pt x="72607" y="31810"/>
                  <a:pt x="79727" y="36444"/>
                  <a:pt x="84193" y="38763"/>
                </a:cubicBezTo>
                <a:lnTo>
                  <a:pt x="84645" y="38704"/>
                </a:lnTo>
                <a:lnTo>
                  <a:pt x="84193" y="38763"/>
                </a:lnTo>
                <a:cubicBezTo>
                  <a:pt x="79727" y="36444"/>
                  <a:pt x="72607" y="31810"/>
                  <a:pt x="64358" y="29324"/>
                </a:cubicBezTo>
                <a:cubicBezTo>
                  <a:pt x="56167" y="26838"/>
                  <a:pt x="46276" y="20794"/>
                  <a:pt x="44694" y="20116"/>
                </a:cubicBezTo>
                <a:cubicBezTo>
                  <a:pt x="43170" y="19379"/>
                  <a:pt x="38704" y="15709"/>
                  <a:pt x="37972" y="15483"/>
                </a:cubicBezTo>
                <a:cubicBezTo>
                  <a:pt x="37294" y="15257"/>
                  <a:pt x="31923" y="13616"/>
                  <a:pt x="30228" y="12825"/>
                </a:cubicBezTo>
                <a:cubicBezTo>
                  <a:pt x="28479" y="12034"/>
                  <a:pt x="22770" y="7911"/>
                  <a:pt x="20961" y="7572"/>
                </a:cubicBezTo>
                <a:cubicBezTo>
                  <a:pt x="19099" y="7233"/>
                  <a:pt x="13788" y="6496"/>
                  <a:pt x="11188" y="5199"/>
                </a:cubicBezTo>
                <a:cubicBezTo>
                  <a:pt x="8643" y="4010"/>
                  <a:pt x="791" y="0"/>
                  <a:pt x="54" y="0"/>
                </a:cubicBezTo>
                <a:close/>
              </a:path>
            </a:pathLst>
          </a:custGeom>
          <a:solidFill>
            <a:srgbClr val="A358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4" name="Google Shape;43;p5">
            <a:extLst>
              <a:ext uri="{FF2B5EF4-FFF2-40B4-BE49-F238E27FC236}">
                <a16:creationId xmlns:a16="http://schemas.microsoft.com/office/drawing/2014/main" id="{D1CDD07E-9190-D66D-F962-E7672BBDBEFB}"/>
              </a:ext>
            </a:extLst>
          </p:cNvPr>
          <p:cNvSpPr>
            <a:spLocks/>
          </p:cNvSpPr>
          <p:nvPr/>
        </p:nvSpPr>
        <p:spPr bwMode="auto">
          <a:xfrm>
            <a:off x="2001838" y="6026150"/>
            <a:ext cx="365125" cy="93663"/>
          </a:xfrm>
          <a:custGeom>
            <a:avLst/>
            <a:gdLst>
              <a:gd name="T0" fmla="*/ 10962 w 10963"/>
              <a:gd name="T1" fmla="*/ 0 h 2826"/>
              <a:gd name="T2" fmla="*/ 850 w 10963"/>
              <a:gd name="T3" fmla="*/ 2487 h 2826"/>
              <a:gd name="T4" fmla="*/ 0 w 10963"/>
              <a:gd name="T5" fmla="*/ 2826 h 2826"/>
              <a:gd name="T6" fmla="*/ 0 w 10963"/>
              <a:gd name="T7" fmla="*/ 2826 h 2826"/>
              <a:gd name="T8" fmla="*/ 850 w 10963"/>
              <a:gd name="T9" fmla="*/ 2487 h 2826"/>
              <a:gd name="T10" fmla="*/ 10962 w 10963"/>
              <a:gd name="T11" fmla="*/ 0 h 2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963" h="2826" extrusionOk="0">
                <a:moveTo>
                  <a:pt x="10962" y="0"/>
                </a:moveTo>
                <a:cubicBezTo>
                  <a:pt x="8648" y="733"/>
                  <a:pt x="2712" y="1696"/>
                  <a:pt x="850" y="2487"/>
                </a:cubicBezTo>
                <a:cubicBezTo>
                  <a:pt x="678" y="2600"/>
                  <a:pt x="339" y="2713"/>
                  <a:pt x="0" y="2826"/>
                </a:cubicBezTo>
                <a:cubicBezTo>
                  <a:pt x="339" y="2713"/>
                  <a:pt x="678" y="2600"/>
                  <a:pt x="850" y="2487"/>
                </a:cubicBezTo>
                <a:cubicBezTo>
                  <a:pt x="2712" y="1696"/>
                  <a:pt x="8648" y="733"/>
                  <a:pt x="1096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5" name="Google Shape;44;p5">
            <a:extLst>
              <a:ext uri="{FF2B5EF4-FFF2-40B4-BE49-F238E27FC236}">
                <a16:creationId xmlns:a16="http://schemas.microsoft.com/office/drawing/2014/main" id="{A17DF391-125C-538E-0A8E-832475CA2247}"/>
              </a:ext>
            </a:extLst>
          </p:cNvPr>
          <p:cNvSpPr>
            <a:spLocks/>
          </p:cNvSpPr>
          <p:nvPr/>
        </p:nvSpPr>
        <p:spPr bwMode="auto">
          <a:xfrm flipH="1">
            <a:off x="3184525" y="5948363"/>
            <a:ext cx="9007475" cy="1095375"/>
          </a:xfrm>
          <a:custGeom>
            <a:avLst/>
            <a:gdLst>
              <a:gd name="T0" fmla="*/ 162630 w 264113"/>
              <a:gd name="T1" fmla="*/ 1 h 36765"/>
              <a:gd name="T2" fmla="*/ 162156 w 264113"/>
              <a:gd name="T3" fmla="*/ 134 h 36765"/>
              <a:gd name="T4" fmla="*/ 152105 w 264113"/>
              <a:gd name="T5" fmla="*/ 12195 h 36765"/>
              <a:gd name="T6" fmla="*/ 145404 w 264113"/>
              <a:gd name="T7" fmla="*/ 12195 h 36765"/>
              <a:gd name="T8" fmla="*/ 129633 w 264113"/>
              <a:gd name="T9" fmla="*/ 1785 h 36765"/>
              <a:gd name="T10" fmla="*/ 129323 w 264113"/>
              <a:gd name="T11" fmla="*/ 1814 h 36765"/>
              <a:gd name="T12" fmla="*/ 103522 w 264113"/>
              <a:gd name="T13" fmla="*/ 8973 h 36765"/>
              <a:gd name="T14" fmla="*/ 103298 w 264113"/>
              <a:gd name="T15" fmla="*/ 8961 h 36765"/>
              <a:gd name="T16" fmla="*/ 75320 w 264113"/>
              <a:gd name="T17" fmla="*/ 3215 h 36765"/>
              <a:gd name="T18" fmla="*/ 71805 w 264113"/>
              <a:gd name="T19" fmla="*/ 4048 h 36765"/>
              <a:gd name="T20" fmla="*/ 60632 w 264113"/>
              <a:gd name="T21" fmla="*/ 11744 h 36765"/>
              <a:gd name="T22" fmla="*/ 59413 w 264113"/>
              <a:gd name="T23" fmla="*/ 11642 h 36765"/>
              <a:gd name="T24" fmla="*/ 26464 w 264113"/>
              <a:gd name="T25" fmla="*/ 1144 h 36765"/>
              <a:gd name="T26" fmla="*/ 26304 w 264113"/>
              <a:gd name="T27" fmla="*/ 1130 h 36765"/>
              <a:gd name="T28" fmla="*/ 11499 w 264113"/>
              <a:gd name="T29" fmla="*/ 8845 h 36765"/>
              <a:gd name="T30" fmla="*/ 1 w 264113"/>
              <a:gd name="T31" fmla="*/ 11865 h 36765"/>
              <a:gd name="T32" fmla="*/ 1 w 264113"/>
              <a:gd name="T33" fmla="*/ 36764 h 36765"/>
              <a:gd name="T34" fmla="*/ 264112 w 264113"/>
              <a:gd name="T35" fmla="*/ 36764 h 36765"/>
              <a:gd name="T36" fmla="*/ 264112 w 264113"/>
              <a:gd name="T37" fmla="*/ 8068 h 36765"/>
              <a:gd name="T38" fmla="*/ 248031 w 264113"/>
              <a:gd name="T39" fmla="*/ 1921 h 36765"/>
              <a:gd name="T40" fmla="*/ 247478 w 264113"/>
              <a:gd name="T41" fmla="*/ 1795 h 36765"/>
              <a:gd name="T42" fmla="*/ 244092 w 264113"/>
              <a:gd name="T43" fmla="*/ 4950 h 36765"/>
              <a:gd name="T44" fmla="*/ 243903 w 264113"/>
              <a:gd name="T45" fmla="*/ 4941 h 36765"/>
              <a:gd name="T46" fmla="*/ 238096 w 264113"/>
              <a:gd name="T47" fmla="*/ 2261 h 36765"/>
              <a:gd name="T48" fmla="*/ 235286 w 264113"/>
              <a:gd name="T49" fmla="*/ 1289 h 36765"/>
              <a:gd name="T50" fmla="*/ 231019 w 264113"/>
              <a:gd name="T51" fmla="*/ 1866 h 36765"/>
              <a:gd name="T52" fmla="*/ 229385 w 264113"/>
              <a:gd name="T53" fmla="*/ 1591 h 36765"/>
              <a:gd name="T54" fmla="*/ 228326 w 264113"/>
              <a:gd name="T55" fmla="*/ 1420 h 36765"/>
              <a:gd name="T56" fmla="*/ 214197 w 264113"/>
              <a:gd name="T57" fmla="*/ 12088 h 36765"/>
              <a:gd name="T58" fmla="*/ 214081 w 264113"/>
              <a:gd name="T59" fmla="*/ 12195 h 36765"/>
              <a:gd name="T60" fmla="*/ 205486 w 264113"/>
              <a:gd name="T61" fmla="*/ 12195 h 36765"/>
              <a:gd name="T62" fmla="*/ 162630 w 264113"/>
              <a:gd name="T63" fmla="*/ 1 h 36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64113" h="36765" extrusionOk="0">
                <a:moveTo>
                  <a:pt x="162630" y="1"/>
                </a:moveTo>
                <a:cubicBezTo>
                  <a:pt x="162373" y="1"/>
                  <a:pt x="162212" y="44"/>
                  <a:pt x="162156" y="134"/>
                </a:cubicBezTo>
                <a:cubicBezTo>
                  <a:pt x="161370" y="1591"/>
                  <a:pt x="156679" y="9068"/>
                  <a:pt x="152105" y="12195"/>
                </a:cubicBezTo>
                <a:lnTo>
                  <a:pt x="145404" y="12195"/>
                </a:lnTo>
                <a:cubicBezTo>
                  <a:pt x="141307" y="9176"/>
                  <a:pt x="132729" y="1785"/>
                  <a:pt x="129633" y="1785"/>
                </a:cubicBezTo>
                <a:cubicBezTo>
                  <a:pt x="129523" y="1785"/>
                  <a:pt x="129419" y="1795"/>
                  <a:pt x="129323" y="1814"/>
                </a:cubicBezTo>
                <a:cubicBezTo>
                  <a:pt x="126810" y="2355"/>
                  <a:pt x="107046" y="8973"/>
                  <a:pt x="103522" y="8973"/>
                </a:cubicBezTo>
                <a:cubicBezTo>
                  <a:pt x="103437" y="8973"/>
                  <a:pt x="103363" y="8969"/>
                  <a:pt x="103298" y="8961"/>
                </a:cubicBezTo>
                <a:cubicBezTo>
                  <a:pt x="100079" y="8593"/>
                  <a:pt x="83119" y="3215"/>
                  <a:pt x="75320" y="3215"/>
                </a:cubicBezTo>
                <a:cubicBezTo>
                  <a:pt x="73659" y="3215"/>
                  <a:pt x="72413" y="3459"/>
                  <a:pt x="71805" y="4048"/>
                </a:cubicBezTo>
                <a:cubicBezTo>
                  <a:pt x="68411" y="7136"/>
                  <a:pt x="65298" y="11744"/>
                  <a:pt x="60632" y="11744"/>
                </a:cubicBezTo>
                <a:cubicBezTo>
                  <a:pt x="60237" y="11744"/>
                  <a:pt x="59831" y="11711"/>
                  <a:pt x="59413" y="11642"/>
                </a:cubicBezTo>
                <a:cubicBezTo>
                  <a:pt x="48245" y="9739"/>
                  <a:pt x="37855" y="2815"/>
                  <a:pt x="26464" y="1144"/>
                </a:cubicBezTo>
                <a:cubicBezTo>
                  <a:pt x="26415" y="1135"/>
                  <a:pt x="26362" y="1130"/>
                  <a:pt x="26304" y="1130"/>
                </a:cubicBezTo>
                <a:cubicBezTo>
                  <a:pt x="24235" y="1130"/>
                  <a:pt x="16392" y="6890"/>
                  <a:pt x="11499" y="8845"/>
                </a:cubicBezTo>
                <a:cubicBezTo>
                  <a:pt x="7595" y="10525"/>
                  <a:pt x="3905" y="11418"/>
                  <a:pt x="1" y="11865"/>
                </a:cubicBezTo>
                <a:lnTo>
                  <a:pt x="1" y="36764"/>
                </a:lnTo>
                <a:lnTo>
                  <a:pt x="264112" y="36764"/>
                </a:lnTo>
                <a:lnTo>
                  <a:pt x="264112" y="8068"/>
                </a:lnTo>
                <a:cubicBezTo>
                  <a:pt x="259761" y="3377"/>
                  <a:pt x="249594" y="2707"/>
                  <a:pt x="248031" y="1921"/>
                </a:cubicBezTo>
                <a:cubicBezTo>
                  <a:pt x="247824" y="1834"/>
                  <a:pt x="247641" y="1795"/>
                  <a:pt x="247478" y="1795"/>
                </a:cubicBezTo>
                <a:cubicBezTo>
                  <a:pt x="246017" y="1795"/>
                  <a:pt x="246113" y="4950"/>
                  <a:pt x="244092" y="4950"/>
                </a:cubicBezTo>
                <a:cubicBezTo>
                  <a:pt x="244031" y="4950"/>
                  <a:pt x="243968" y="4947"/>
                  <a:pt x="243903" y="4941"/>
                </a:cubicBezTo>
                <a:cubicBezTo>
                  <a:pt x="242224" y="4718"/>
                  <a:pt x="241107" y="4494"/>
                  <a:pt x="238096" y="2261"/>
                </a:cubicBezTo>
                <a:cubicBezTo>
                  <a:pt x="237107" y="1517"/>
                  <a:pt x="236184" y="1289"/>
                  <a:pt x="235286" y="1289"/>
                </a:cubicBezTo>
                <a:cubicBezTo>
                  <a:pt x="233859" y="1289"/>
                  <a:pt x="232493" y="1866"/>
                  <a:pt x="231019" y="1866"/>
                </a:cubicBezTo>
                <a:cubicBezTo>
                  <a:pt x="230491" y="1866"/>
                  <a:pt x="229949" y="1792"/>
                  <a:pt x="229385" y="1591"/>
                </a:cubicBezTo>
                <a:cubicBezTo>
                  <a:pt x="229056" y="1475"/>
                  <a:pt x="228702" y="1420"/>
                  <a:pt x="228326" y="1420"/>
                </a:cubicBezTo>
                <a:cubicBezTo>
                  <a:pt x="223985" y="1420"/>
                  <a:pt x="216870" y="8692"/>
                  <a:pt x="214197" y="12088"/>
                </a:cubicBezTo>
                <a:lnTo>
                  <a:pt x="214081" y="12195"/>
                </a:lnTo>
                <a:lnTo>
                  <a:pt x="205486" y="12195"/>
                </a:lnTo>
                <a:cubicBezTo>
                  <a:pt x="191670" y="9583"/>
                  <a:pt x="166472" y="1"/>
                  <a:pt x="162630" y="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6" name="Google Shape;45;p5">
            <a:extLst>
              <a:ext uri="{FF2B5EF4-FFF2-40B4-BE49-F238E27FC236}">
                <a16:creationId xmlns:a16="http://schemas.microsoft.com/office/drawing/2014/main" id="{BF86BEE7-2DF5-778A-0E1F-5C0B62F9BD92}"/>
              </a:ext>
            </a:extLst>
          </p:cNvPr>
          <p:cNvSpPr>
            <a:spLocks/>
          </p:cNvSpPr>
          <p:nvPr/>
        </p:nvSpPr>
        <p:spPr bwMode="auto">
          <a:xfrm>
            <a:off x="3035300" y="6280150"/>
            <a:ext cx="9229725" cy="763588"/>
          </a:xfrm>
          <a:custGeom>
            <a:avLst/>
            <a:gdLst>
              <a:gd name="T0" fmla="*/ 149691 w 276865"/>
              <a:gd name="T1" fmla="*/ 0 h 24675"/>
              <a:gd name="T2" fmla="*/ 134701 w 276865"/>
              <a:gd name="T3" fmla="*/ 7523 h 24675"/>
              <a:gd name="T4" fmla="*/ 126123 w 276865"/>
              <a:gd name="T5" fmla="*/ 11257 h 24675"/>
              <a:gd name="T6" fmla="*/ 114283 w 276865"/>
              <a:gd name="T7" fmla="*/ 8574 h 24675"/>
              <a:gd name="T8" fmla="*/ 106816 w 276865"/>
              <a:gd name="T9" fmla="*/ 8574 h 24675"/>
              <a:gd name="T10" fmla="*/ 93922 w 276865"/>
              <a:gd name="T11" fmla="*/ 6417 h 24675"/>
              <a:gd name="T12" fmla="*/ 88555 w 276865"/>
              <a:gd name="T13" fmla="*/ 4317 h 24675"/>
              <a:gd name="T14" fmla="*/ 81554 w 276865"/>
              <a:gd name="T15" fmla="*/ 7523 h 24675"/>
              <a:gd name="T16" fmla="*/ 68137 w 276865"/>
              <a:gd name="T17" fmla="*/ 5890 h 24675"/>
              <a:gd name="T18" fmla="*/ 57986 w 276865"/>
              <a:gd name="T19" fmla="*/ 3734 h 24675"/>
              <a:gd name="T20" fmla="*/ 50463 w 276865"/>
              <a:gd name="T21" fmla="*/ 8051 h 24675"/>
              <a:gd name="T22" fmla="*/ 40722 w 276865"/>
              <a:gd name="T23" fmla="*/ 5982 h 24675"/>
              <a:gd name="T24" fmla="*/ 37569 w 276865"/>
              <a:gd name="T25" fmla="*/ 6417 h 24675"/>
              <a:gd name="T26" fmla="*/ 27362 w 276865"/>
              <a:gd name="T27" fmla="*/ 11784 h 24675"/>
              <a:gd name="T28" fmla="*/ 20418 w 276865"/>
              <a:gd name="T29" fmla="*/ 8574 h 24675"/>
              <a:gd name="T30" fmla="*/ 13945 w 276865"/>
              <a:gd name="T31" fmla="*/ 14468 h 24675"/>
              <a:gd name="T32" fmla="*/ 9161 w 276865"/>
              <a:gd name="T33" fmla="*/ 15574 h 24675"/>
              <a:gd name="T34" fmla="*/ 0 w 276865"/>
              <a:gd name="T35" fmla="*/ 24674 h 24675"/>
              <a:gd name="T36" fmla="*/ 275814 w 276865"/>
              <a:gd name="T37" fmla="*/ 24152 h 24675"/>
              <a:gd name="T38" fmla="*/ 276864 w 276865"/>
              <a:gd name="T39" fmla="*/ 7001 h 24675"/>
              <a:gd name="T40" fmla="*/ 276864 w 276865"/>
              <a:gd name="T41" fmla="*/ 7001 h 24675"/>
              <a:gd name="T42" fmla="*/ 272025 w 276865"/>
              <a:gd name="T43" fmla="*/ 9101 h 24675"/>
              <a:gd name="T44" fmla="*/ 266658 w 276865"/>
              <a:gd name="T45" fmla="*/ 11257 h 24675"/>
              <a:gd name="T46" fmla="*/ 258607 w 276865"/>
              <a:gd name="T47" fmla="*/ 11784 h 24675"/>
              <a:gd name="T48" fmla="*/ 248457 w 276865"/>
              <a:gd name="T49" fmla="*/ 16101 h 24675"/>
              <a:gd name="T50" fmla="*/ 240929 w 276865"/>
              <a:gd name="T51" fmla="*/ 15574 h 24675"/>
              <a:gd name="T52" fmla="*/ 231829 w 276865"/>
              <a:gd name="T53" fmla="*/ 14991 h 24675"/>
              <a:gd name="T54" fmla="*/ 229612 w 276865"/>
              <a:gd name="T55" fmla="*/ 11257 h 24675"/>
              <a:gd name="T56" fmla="*/ 218411 w 276865"/>
              <a:gd name="T57" fmla="*/ 12890 h 24675"/>
              <a:gd name="T58" fmla="*/ 213105 w 276865"/>
              <a:gd name="T59" fmla="*/ 5540 h 24675"/>
              <a:gd name="T60" fmla="*/ 210422 w 276865"/>
              <a:gd name="T61" fmla="*/ 1634 h 24675"/>
              <a:gd name="T62" fmla="*/ 195838 w 276865"/>
              <a:gd name="T63" fmla="*/ 2157 h 24675"/>
              <a:gd name="T64" fmla="*/ 186737 w 276865"/>
              <a:gd name="T65" fmla="*/ 4840 h 24675"/>
              <a:gd name="T66" fmla="*/ 182420 w 276865"/>
              <a:gd name="T67" fmla="*/ 1634 h 24675"/>
              <a:gd name="T68" fmla="*/ 171159 w 276865"/>
              <a:gd name="T69" fmla="*/ 1634 h 24675"/>
              <a:gd name="T70" fmla="*/ 165269 w 276865"/>
              <a:gd name="T71" fmla="*/ 3734 h 24675"/>
              <a:gd name="T72" fmla="*/ 161536 w 276865"/>
              <a:gd name="T73" fmla="*/ 4317 h 24675"/>
              <a:gd name="T74" fmla="*/ 149691 w 276865"/>
              <a:gd name="T75" fmla="*/ 0 h 246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76865" h="24675" extrusionOk="0">
                <a:moveTo>
                  <a:pt x="149691" y="0"/>
                </a:moveTo>
                <a:lnTo>
                  <a:pt x="134701" y="7523"/>
                </a:lnTo>
                <a:lnTo>
                  <a:pt x="126123" y="11257"/>
                </a:lnTo>
                <a:lnTo>
                  <a:pt x="114283" y="8574"/>
                </a:lnTo>
                <a:lnTo>
                  <a:pt x="106816" y="8574"/>
                </a:lnTo>
                <a:lnTo>
                  <a:pt x="93922" y="6417"/>
                </a:lnTo>
                <a:lnTo>
                  <a:pt x="88555" y="4317"/>
                </a:lnTo>
                <a:lnTo>
                  <a:pt x="81554" y="7523"/>
                </a:lnTo>
                <a:lnTo>
                  <a:pt x="68137" y="5890"/>
                </a:lnTo>
                <a:lnTo>
                  <a:pt x="57986" y="3734"/>
                </a:lnTo>
                <a:lnTo>
                  <a:pt x="50463" y="8051"/>
                </a:lnTo>
                <a:cubicBezTo>
                  <a:pt x="50463" y="8051"/>
                  <a:pt x="45275" y="5982"/>
                  <a:pt x="40722" y="5982"/>
                </a:cubicBezTo>
                <a:cubicBezTo>
                  <a:pt x="39604" y="5982"/>
                  <a:pt x="38524" y="6106"/>
                  <a:pt x="37569" y="6417"/>
                </a:cubicBezTo>
                <a:cubicBezTo>
                  <a:pt x="32729" y="8051"/>
                  <a:pt x="27362" y="11784"/>
                  <a:pt x="27362" y="11784"/>
                </a:cubicBezTo>
                <a:cubicBezTo>
                  <a:pt x="27362" y="11784"/>
                  <a:pt x="23101" y="8574"/>
                  <a:pt x="20418" y="8574"/>
                </a:cubicBezTo>
                <a:cubicBezTo>
                  <a:pt x="17734" y="8574"/>
                  <a:pt x="13945" y="14468"/>
                  <a:pt x="13945" y="14468"/>
                </a:cubicBezTo>
                <a:cubicBezTo>
                  <a:pt x="13945" y="14468"/>
                  <a:pt x="11261" y="15574"/>
                  <a:pt x="9161" y="15574"/>
                </a:cubicBezTo>
                <a:cubicBezTo>
                  <a:pt x="7001" y="15574"/>
                  <a:pt x="0" y="24674"/>
                  <a:pt x="0" y="24674"/>
                </a:cubicBezTo>
                <a:lnTo>
                  <a:pt x="275814" y="24152"/>
                </a:lnTo>
                <a:lnTo>
                  <a:pt x="276864" y="7001"/>
                </a:lnTo>
                <a:lnTo>
                  <a:pt x="272025" y="9101"/>
                </a:lnTo>
                <a:lnTo>
                  <a:pt x="266658" y="11257"/>
                </a:lnTo>
                <a:lnTo>
                  <a:pt x="258607" y="11784"/>
                </a:lnTo>
                <a:lnTo>
                  <a:pt x="248457" y="16101"/>
                </a:lnTo>
                <a:lnTo>
                  <a:pt x="240929" y="15574"/>
                </a:lnTo>
                <a:lnTo>
                  <a:pt x="231829" y="14991"/>
                </a:lnTo>
                <a:lnTo>
                  <a:pt x="229612" y="11257"/>
                </a:lnTo>
                <a:lnTo>
                  <a:pt x="218411" y="12890"/>
                </a:lnTo>
                <a:lnTo>
                  <a:pt x="213105" y="5540"/>
                </a:lnTo>
                <a:lnTo>
                  <a:pt x="210422" y="1634"/>
                </a:lnTo>
                <a:lnTo>
                  <a:pt x="195838" y="2157"/>
                </a:lnTo>
                <a:lnTo>
                  <a:pt x="186737" y="4840"/>
                </a:lnTo>
                <a:lnTo>
                  <a:pt x="182420" y="1634"/>
                </a:lnTo>
                <a:lnTo>
                  <a:pt x="171159" y="1634"/>
                </a:lnTo>
                <a:lnTo>
                  <a:pt x="165269" y="3734"/>
                </a:lnTo>
                <a:lnTo>
                  <a:pt x="161536" y="4317"/>
                </a:lnTo>
                <a:lnTo>
                  <a:pt x="14969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grpSp>
        <p:nvGrpSpPr>
          <p:cNvPr id="7" name="Google Shape;46;p5">
            <a:extLst>
              <a:ext uri="{FF2B5EF4-FFF2-40B4-BE49-F238E27FC236}">
                <a16:creationId xmlns:a16="http://schemas.microsoft.com/office/drawing/2014/main" id="{598E3FC4-7234-2507-EF27-9A4675CE88AD}"/>
              </a:ext>
            </a:extLst>
          </p:cNvPr>
          <p:cNvGrpSpPr>
            <a:grpSpLocks/>
          </p:cNvGrpSpPr>
          <p:nvPr/>
        </p:nvGrpSpPr>
        <p:grpSpPr bwMode="auto">
          <a:xfrm>
            <a:off x="0" y="5751513"/>
            <a:ext cx="4733925" cy="1671637"/>
            <a:chOff x="0" y="4390425"/>
            <a:chExt cx="3550032" cy="1253109"/>
          </a:xfrm>
        </p:grpSpPr>
        <p:sp>
          <p:nvSpPr>
            <p:cNvPr id="8" name="Google Shape;47;p5">
              <a:extLst>
                <a:ext uri="{FF2B5EF4-FFF2-40B4-BE49-F238E27FC236}">
                  <a16:creationId xmlns:a16="http://schemas.microsoft.com/office/drawing/2014/main" id="{D0B2346D-8373-2D1F-3D2D-EB89BBCBD76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4390425"/>
              <a:ext cx="3549987" cy="1253109"/>
            </a:xfrm>
            <a:custGeom>
              <a:avLst/>
              <a:gdLst>
                <a:gd name="T0" fmla="*/ 180139 w 180592"/>
                <a:gd name="T1" fmla="*/ 38935 h 63739"/>
                <a:gd name="T2" fmla="*/ 160304 w 180592"/>
                <a:gd name="T3" fmla="*/ 29496 h 63739"/>
                <a:gd name="T4" fmla="*/ 140640 w 180592"/>
                <a:gd name="T5" fmla="*/ 20288 h 63739"/>
                <a:gd name="T6" fmla="*/ 133918 w 180592"/>
                <a:gd name="T7" fmla="*/ 15655 h 63739"/>
                <a:gd name="T8" fmla="*/ 126174 w 180592"/>
                <a:gd name="T9" fmla="*/ 12997 h 63739"/>
                <a:gd name="T10" fmla="*/ 116907 w 180592"/>
                <a:gd name="T11" fmla="*/ 7744 h 63739"/>
                <a:gd name="T12" fmla="*/ 107134 w 180592"/>
                <a:gd name="T13" fmla="*/ 5371 h 63739"/>
                <a:gd name="T14" fmla="*/ 95946 w 180592"/>
                <a:gd name="T15" fmla="*/ 172 h 63739"/>
                <a:gd name="T16" fmla="*/ 89844 w 180592"/>
                <a:gd name="T17" fmla="*/ 3504 h 63739"/>
                <a:gd name="T18" fmla="*/ 82552 w 180592"/>
                <a:gd name="T19" fmla="*/ 6501 h 63739"/>
                <a:gd name="T20" fmla="*/ 77241 w 180592"/>
                <a:gd name="T21" fmla="*/ 10456 h 63739"/>
                <a:gd name="T22" fmla="*/ 71025 w 180592"/>
                <a:gd name="T23" fmla="*/ 13562 h 63739"/>
                <a:gd name="T24" fmla="*/ 60913 w 180592"/>
                <a:gd name="T25" fmla="*/ 16107 h 63739"/>
                <a:gd name="T26" fmla="*/ 40684 w 180592"/>
                <a:gd name="T27" fmla="*/ 23846 h 63739"/>
                <a:gd name="T28" fmla="*/ 0 w 180592"/>
                <a:gd name="T29" fmla="*/ 37859 h 63739"/>
                <a:gd name="T30" fmla="*/ 0 w 180592"/>
                <a:gd name="T31" fmla="*/ 63738 h 63739"/>
                <a:gd name="T32" fmla="*/ 180139 w 180592"/>
                <a:gd name="T33" fmla="*/ 63738 h 63739"/>
                <a:gd name="T34" fmla="*/ 180591 w 180592"/>
                <a:gd name="T35" fmla="*/ 38876 h 63739"/>
                <a:gd name="T36" fmla="*/ 180139 w 180592"/>
                <a:gd name="T37" fmla="*/ 38935 h 63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0592" h="63739" extrusionOk="0">
                  <a:moveTo>
                    <a:pt x="180139" y="38935"/>
                  </a:moveTo>
                  <a:cubicBezTo>
                    <a:pt x="175673" y="36616"/>
                    <a:pt x="168553" y="31982"/>
                    <a:pt x="160304" y="29496"/>
                  </a:cubicBezTo>
                  <a:cubicBezTo>
                    <a:pt x="152113" y="27010"/>
                    <a:pt x="142222" y="20966"/>
                    <a:pt x="140640" y="20288"/>
                  </a:cubicBezTo>
                  <a:cubicBezTo>
                    <a:pt x="139116" y="19551"/>
                    <a:pt x="134650" y="15881"/>
                    <a:pt x="133918" y="15655"/>
                  </a:cubicBezTo>
                  <a:cubicBezTo>
                    <a:pt x="133240" y="15429"/>
                    <a:pt x="127869" y="13788"/>
                    <a:pt x="126174" y="12997"/>
                  </a:cubicBezTo>
                  <a:cubicBezTo>
                    <a:pt x="124425" y="12206"/>
                    <a:pt x="118716" y="8083"/>
                    <a:pt x="116907" y="7744"/>
                  </a:cubicBezTo>
                  <a:cubicBezTo>
                    <a:pt x="115045" y="7405"/>
                    <a:pt x="109734" y="6668"/>
                    <a:pt x="107134" y="5371"/>
                  </a:cubicBezTo>
                  <a:cubicBezTo>
                    <a:pt x="104589" y="4128"/>
                    <a:pt x="96452" y="0"/>
                    <a:pt x="95946" y="172"/>
                  </a:cubicBezTo>
                  <a:cubicBezTo>
                    <a:pt x="95494" y="285"/>
                    <a:pt x="91254" y="2487"/>
                    <a:pt x="89844" y="3504"/>
                  </a:cubicBezTo>
                  <a:cubicBezTo>
                    <a:pt x="88429" y="4521"/>
                    <a:pt x="83854" y="6103"/>
                    <a:pt x="82552" y="6501"/>
                  </a:cubicBezTo>
                  <a:cubicBezTo>
                    <a:pt x="81309" y="6894"/>
                    <a:pt x="77806" y="10171"/>
                    <a:pt x="77241" y="10456"/>
                  </a:cubicBezTo>
                  <a:cubicBezTo>
                    <a:pt x="76676" y="10795"/>
                    <a:pt x="73344" y="12829"/>
                    <a:pt x="71025" y="13562"/>
                  </a:cubicBezTo>
                  <a:cubicBezTo>
                    <a:pt x="68765" y="14353"/>
                    <a:pt x="62775" y="15316"/>
                    <a:pt x="60913" y="16107"/>
                  </a:cubicBezTo>
                  <a:cubicBezTo>
                    <a:pt x="59046" y="16898"/>
                    <a:pt x="45485" y="21983"/>
                    <a:pt x="40684" y="23846"/>
                  </a:cubicBezTo>
                  <a:cubicBezTo>
                    <a:pt x="35879" y="25767"/>
                    <a:pt x="0" y="37859"/>
                    <a:pt x="0" y="37859"/>
                  </a:cubicBezTo>
                  <a:lnTo>
                    <a:pt x="0" y="63738"/>
                  </a:lnTo>
                  <a:lnTo>
                    <a:pt x="180139" y="63738"/>
                  </a:lnTo>
                  <a:lnTo>
                    <a:pt x="180591" y="38876"/>
                  </a:lnTo>
                  <a:lnTo>
                    <a:pt x="180139" y="389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9" name="Google Shape;48;p5">
              <a:extLst>
                <a:ext uri="{FF2B5EF4-FFF2-40B4-BE49-F238E27FC236}">
                  <a16:creationId xmlns:a16="http://schemas.microsoft.com/office/drawing/2014/main" id="{93EF421E-1934-25AB-AA56-4BB9EAEAADEC}"/>
                </a:ext>
              </a:extLst>
            </p:cNvPr>
            <p:cNvSpPr/>
            <p:nvPr/>
          </p:nvSpPr>
          <p:spPr>
            <a:xfrm>
              <a:off x="1767873" y="4393995"/>
              <a:ext cx="1782159" cy="1249539"/>
            </a:xfrm>
            <a:custGeom>
              <a:avLst/>
              <a:gdLst/>
              <a:ahLst/>
              <a:cxnLst/>
              <a:rect l="l" t="t" r="r" b="b"/>
              <a:pathLst>
                <a:path w="90636" h="63567" extrusionOk="0">
                  <a:moveTo>
                    <a:pt x="5877" y="0"/>
                  </a:moveTo>
                  <a:cubicBezTo>
                    <a:pt x="6383" y="959"/>
                    <a:pt x="7007" y="2315"/>
                    <a:pt x="7401" y="3051"/>
                  </a:cubicBezTo>
                  <a:cubicBezTo>
                    <a:pt x="8024" y="4295"/>
                    <a:pt x="8815" y="6555"/>
                    <a:pt x="8757" y="6894"/>
                  </a:cubicBezTo>
                  <a:cubicBezTo>
                    <a:pt x="8644" y="7174"/>
                    <a:pt x="6723" y="10790"/>
                    <a:pt x="6216" y="11414"/>
                  </a:cubicBezTo>
                  <a:cubicBezTo>
                    <a:pt x="5764" y="12034"/>
                    <a:pt x="6216" y="15483"/>
                    <a:pt x="6216" y="15483"/>
                  </a:cubicBezTo>
                  <a:cubicBezTo>
                    <a:pt x="6216" y="15483"/>
                    <a:pt x="10339" y="13051"/>
                    <a:pt x="10904" y="13051"/>
                  </a:cubicBezTo>
                  <a:cubicBezTo>
                    <a:pt x="11017" y="13051"/>
                    <a:pt x="11017" y="13051"/>
                    <a:pt x="11017" y="13109"/>
                  </a:cubicBezTo>
                  <a:cubicBezTo>
                    <a:pt x="10791" y="13729"/>
                    <a:pt x="9322" y="17291"/>
                    <a:pt x="9209" y="18362"/>
                  </a:cubicBezTo>
                  <a:cubicBezTo>
                    <a:pt x="9041" y="19379"/>
                    <a:pt x="10113" y="22602"/>
                    <a:pt x="8757" y="23674"/>
                  </a:cubicBezTo>
                  <a:cubicBezTo>
                    <a:pt x="7346" y="24804"/>
                    <a:pt x="2089" y="29324"/>
                    <a:pt x="1185" y="30567"/>
                  </a:cubicBezTo>
                  <a:cubicBezTo>
                    <a:pt x="281" y="31810"/>
                    <a:pt x="1" y="39834"/>
                    <a:pt x="1" y="39834"/>
                  </a:cubicBezTo>
                  <a:cubicBezTo>
                    <a:pt x="1" y="39834"/>
                    <a:pt x="9041" y="47180"/>
                    <a:pt x="10059" y="48988"/>
                  </a:cubicBezTo>
                  <a:cubicBezTo>
                    <a:pt x="11076" y="50742"/>
                    <a:pt x="12599" y="57522"/>
                    <a:pt x="11189" y="63566"/>
                  </a:cubicBezTo>
                  <a:lnTo>
                    <a:pt x="90183" y="63566"/>
                  </a:lnTo>
                  <a:lnTo>
                    <a:pt x="90635" y="38704"/>
                  </a:lnTo>
                  <a:lnTo>
                    <a:pt x="90183" y="38763"/>
                  </a:lnTo>
                  <a:cubicBezTo>
                    <a:pt x="85717" y="36444"/>
                    <a:pt x="78597" y="31810"/>
                    <a:pt x="70348" y="29324"/>
                  </a:cubicBezTo>
                  <a:cubicBezTo>
                    <a:pt x="62157" y="26838"/>
                    <a:pt x="52266" y="20794"/>
                    <a:pt x="50684" y="20116"/>
                  </a:cubicBezTo>
                  <a:cubicBezTo>
                    <a:pt x="49160" y="19379"/>
                    <a:pt x="44694" y="15709"/>
                    <a:pt x="43962" y="15483"/>
                  </a:cubicBezTo>
                  <a:cubicBezTo>
                    <a:pt x="43284" y="15257"/>
                    <a:pt x="37913" y="13616"/>
                    <a:pt x="36218" y="12825"/>
                  </a:cubicBezTo>
                  <a:cubicBezTo>
                    <a:pt x="34469" y="12034"/>
                    <a:pt x="28760" y="7911"/>
                    <a:pt x="26951" y="7572"/>
                  </a:cubicBezTo>
                  <a:cubicBezTo>
                    <a:pt x="25089" y="7233"/>
                    <a:pt x="19778" y="6496"/>
                    <a:pt x="17178" y="5199"/>
                  </a:cubicBezTo>
                  <a:cubicBezTo>
                    <a:pt x="14633" y="4010"/>
                    <a:pt x="6781" y="0"/>
                    <a:pt x="60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0" name="Google Shape;49;p5">
              <a:extLst>
                <a:ext uri="{FF2B5EF4-FFF2-40B4-BE49-F238E27FC236}">
                  <a16:creationId xmlns:a16="http://schemas.microsoft.com/office/drawing/2014/main" id="{08987898-8DBD-C537-5C15-5B56560D1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145" y="4651503"/>
              <a:ext cx="1345202" cy="992004"/>
            </a:xfrm>
            <a:custGeom>
              <a:avLst/>
              <a:gdLst>
                <a:gd name="T0" fmla="*/ 58825 w 68432"/>
                <a:gd name="T1" fmla="*/ 37348 h 50458"/>
                <a:gd name="T2" fmla="*/ 35319 w 68432"/>
                <a:gd name="T3" fmla="*/ 12599 h 50458"/>
                <a:gd name="T4" fmla="*/ 24976 w 68432"/>
                <a:gd name="T5" fmla="*/ 5027 h 50458"/>
                <a:gd name="T6" fmla="*/ 17856 w 68432"/>
                <a:gd name="T7" fmla="*/ 1696 h 50458"/>
                <a:gd name="T8" fmla="*/ 13223 w 68432"/>
                <a:gd name="T9" fmla="*/ 5253 h 50458"/>
                <a:gd name="T10" fmla="*/ 1922 w 68432"/>
                <a:gd name="T11" fmla="*/ 0 h 50458"/>
                <a:gd name="T12" fmla="*/ 114 w 68432"/>
                <a:gd name="T13" fmla="*/ 5253 h 50458"/>
                <a:gd name="T14" fmla="*/ 60 w 68432"/>
                <a:gd name="T15" fmla="*/ 10058 h 50458"/>
                <a:gd name="T16" fmla="*/ 7798 w 68432"/>
                <a:gd name="T17" fmla="*/ 15198 h 50458"/>
                <a:gd name="T18" fmla="*/ 28027 w 68432"/>
                <a:gd name="T19" fmla="*/ 32376 h 50458"/>
                <a:gd name="T20" fmla="*/ 39387 w 68432"/>
                <a:gd name="T21" fmla="*/ 50457 h 50458"/>
                <a:gd name="T22" fmla="*/ 68431 w 68432"/>
                <a:gd name="T23" fmla="*/ 50457 h 50458"/>
                <a:gd name="T24" fmla="*/ 58825 w 68432"/>
                <a:gd name="T25" fmla="*/ 37348 h 50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432" h="50458" extrusionOk="0">
                  <a:moveTo>
                    <a:pt x="58825" y="37348"/>
                  </a:moveTo>
                  <a:cubicBezTo>
                    <a:pt x="53514" y="32489"/>
                    <a:pt x="41589" y="17006"/>
                    <a:pt x="35319" y="12599"/>
                  </a:cubicBezTo>
                  <a:cubicBezTo>
                    <a:pt x="29103" y="8250"/>
                    <a:pt x="27349" y="6668"/>
                    <a:pt x="24976" y="5027"/>
                  </a:cubicBezTo>
                  <a:cubicBezTo>
                    <a:pt x="22603" y="3391"/>
                    <a:pt x="18593" y="1524"/>
                    <a:pt x="17856" y="1696"/>
                  </a:cubicBezTo>
                  <a:cubicBezTo>
                    <a:pt x="17065" y="1863"/>
                    <a:pt x="14353" y="4973"/>
                    <a:pt x="13223" y="5253"/>
                  </a:cubicBezTo>
                  <a:cubicBezTo>
                    <a:pt x="12093" y="4914"/>
                    <a:pt x="1922" y="0"/>
                    <a:pt x="1922" y="0"/>
                  </a:cubicBezTo>
                  <a:cubicBezTo>
                    <a:pt x="1696" y="620"/>
                    <a:pt x="227" y="4182"/>
                    <a:pt x="114" y="5253"/>
                  </a:cubicBezTo>
                  <a:cubicBezTo>
                    <a:pt x="1" y="6157"/>
                    <a:pt x="792" y="8702"/>
                    <a:pt x="60" y="10058"/>
                  </a:cubicBezTo>
                  <a:cubicBezTo>
                    <a:pt x="2261" y="11130"/>
                    <a:pt x="5990" y="13110"/>
                    <a:pt x="7798" y="15198"/>
                  </a:cubicBezTo>
                  <a:cubicBezTo>
                    <a:pt x="10457" y="18195"/>
                    <a:pt x="24357" y="27801"/>
                    <a:pt x="28027" y="32376"/>
                  </a:cubicBezTo>
                  <a:cubicBezTo>
                    <a:pt x="29894" y="34636"/>
                    <a:pt x="34867" y="42831"/>
                    <a:pt x="39387" y="50457"/>
                  </a:cubicBezTo>
                  <a:lnTo>
                    <a:pt x="68431" y="50457"/>
                  </a:lnTo>
                  <a:cubicBezTo>
                    <a:pt x="64982" y="45033"/>
                    <a:pt x="61198" y="39554"/>
                    <a:pt x="58825" y="373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11" name="Google Shape;50;p5">
              <a:extLst>
                <a:ext uri="{FF2B5EF4-FFF2-40B4-BE49-F238E27FC236}">
                  <a16:creationId xmlns:a16="http://schemas.microsoft.com/office/drawing/2014/main" id="{D239CD54-A8AF-9D55-E163-643CF21AD0B6}"/>
                </a:ext>
              </a:extLst>
            </p:cNvPr>
            <p:cNvSpPr/>
            <p:nvPr/>
          </p:nvSpPr>
          <p:spPr>
            <a:xfrm>
              <a:off x="639292" y="4766477"/>
              <a:ext cx="1136915" cy="877057"/>
            </a:xfrm>
            <a:custGeom>
              <a:avLst/>
              <a:gdLst/>
              <a:ahLst/>
              <a:cxnLst/>
              <a:rect l="l" t="t" r="r" b="b"/>
              <a:pathLst>
                <a:path w="57808" h="44582" extrusionOk="0">
                  <a:moveTo>
                    <a:pt x="57808" y="1"/>
                  </a:moveTo>
                  <a:cubicBezTo>
                    <a:pt x="57807" y="1"/>
                    <a:pt x="46335" y="6782"/>
                    <a:pt x="43510" y="8477"/>
                  </a:cubicBezTo>
                  <a:cubicBezTo>
                    <a:pt x="40684" y="10226"/>
                    <a:pt x="33171" y="18250"/>
                    <a:pt x="28479" y="21247"/>
                  </a:cubicBezTo>
                  <a:cubicBezTo>
                    <a:pt x="23791" y="24298"/>
                    <a:pt x="7179" y="36557"/>
                    <a:pt x="7179" y="36670"/>
                  </a:cubicBezTo>
                  <a:cubicBezTo>
                    <a:pt x="7179" y="36729"/>
                    <a:pt x="3956" y="40287"/>
                    <a:pt x="0" y="44581"/>
                  </a:cubicBezTo>
                  <a:lnTo>
                    <a:pt x="21192" y="44581"/>
                  </a:lnTo>
                  <a:cubicBezTo>
                    <a:pt x="24298" y="41702"/>
                    <a:pt x="27349" y="38424"/>
                    <a:pt x="28990" y="35373"/>
                  </a:cubicBezTo>
                  <a:cubicBezTo>
                    <a:pt x="33339" y="27404"/>
                    <a:pt x="42890" y="14127"/>
                    <a:pt x="46674" y="11356"/>
                  </a:cubicBezTo>
                  <a:cubicBezTo>
                    <a:pt x="50403" y="8644"/>
                    <a:pt x="57807" y="1"/>
                    <a:pt x="578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2" name="Google Shape;51;p5">
              <a:extLst>
                <a:ext uri="{FF2B5EF4-FFF2-40B4-BE49-F238E27FC236}">
                  <a16:creationId xmlns:a16="http://schemas.microsoft.com/office/drawing/2014/main" id="{7A0CA6F7-F2DF-E46A-320A-CCA680B9D3E1}"/>
                </a:ext>
              </a:extLst>
            </p:cNvPr>
            <p:cNvSpPr/>
            <p:nvPr/>
          </p:nvSpPr>
          <p:spPr>
            <a:xfrm>
              <a:off x="979771" y="4658183"/>
              <a:ext cx="423813" cy="415323"/>
            </a:xfrm>
            <a:custGeom>
              <a:avLst/>
              <a:gdLst/>
              <a:ahLst/>
              <a:cxnLst/>
              <a:rect l="l" t="t" r="r" b="b"/>
              <a:pathLst>
                <a:path w="21528" h="21134" extrusionOk="0">
                  <a:moveTo>
                    <a:pt x="21527" y="0"/>
                  </a:moveTo>
                  <a:lnTo>
                    <a:pt x="21527" y="0"/>
                  </a:lnTo>
                  <a:cubicBezTo>
                    <a:pt x="19213" y="733"/>
                    <a:pt x="13277" y="1696"/>
                    <a:pt x="11415" y="2487"/>
                  </a:cubicBezTo>
                  <a:cubicBezTo>
                    <a:pt x="11243" y="2600"/>
                    <a:pt x="10904" y="2713"/>
                    <a:pt x="10565" y="2826"/>
                  </a:cubicBezTo>
                  <a:cubicBezTo>
                    <a:pt x="10565" y="3558"/>
                    <a:pt x="10511" y="4295"/>
                    <a:pt x="10511" y="4914"/>
                  </a:cubicBezTo>
                  <a:cubicBezTo>
                    <a:pt x="10398" y="6948"/>
                    <a:pt x="9042" y="9095"/>
                    <a:pt x="7007" y="11808"/>
                  </a:cubicBezTo>
                  <a:cubicBezTo>
                    <a:pt x="5028" y="14520"/>
                    <a:pt x="1" y="21133"/>
                    <a:pt x="1" y="21133"/>
                  </a:cubicBezTo>
                  <a:cubicBezTo>
                    <a:pt x="1" y="21133"/>
                    <a:pt x="9322" y="15989"/>
                    <a:pt x="12206" y="12260"/>
                  </a:cubicBezTo>
                  <a:cubicBezTo>
                    <a:pt x="15144" y="8589"/>
                    <a:pt x="16839" y="6781"/>
                    <a:pt x="18309" y="4914"/>
                  </a:cubicBezTo>
                  <a:cubicBezTo>
                    <a:pt x="19100" y="3843"/>
                    <a:pt x="20456" y="1696"/>
                    <a:pt x="215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pic>
        <p:nvPicPr>
          <p:cNvPr id="13" name="Google Shape;52;p5">
            <a:extLst>
              <a:ext uri="{FF2B5EF4-FFF2-40B4-BE49-F238E27FC236}">
                <a16:creationId xmlns:a16="http://schemas.microsoft.com/office/drawing/2014/main" id="{72C96CBE-376B-DF66-0AE6-55C124B9BB46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3" t="19788" r="8403" b="21825"/>
          <a:stretch>
            <a:fillRect/>
          </a:stretch>
        </p:blipFill>
        <p:spPr bwMode="auto">
          <a:xfrm>
            <a:off x="9496425" y="6218238"/>
            <a:ext cx="3086100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Google Shape;53;p5">
            <a:extLst>
              <a:ext uri="{FF2B5EF4-FFF2-40B4-BE49-F238E27FC236}">
                <a16:creationId xmlns:a16="http://schemas.microsoft.com/office/drawing/2014/main" id="{3CB76501-DC9E-74C5-E728-2C4E699B52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3" t="19788" r="8403" b="21825"/>
          <a:stretch>
            <a:fillRect/>
          </a:stretch>
        </p:blipFill>
        <p:spPr bwMode="auto">
          <a:xfrm rot="21420272">
            <a:off x="1368425" y="6218238"/>
            <a:ext cx="3086100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Google Shape;54;p5">
            <a:extLst>
              <a:ext uri="{FF2B5EF4-FFF2-40B4-BE49-F238E27FC236}">
                <a16:creationId xmlns:a16="http://schemas.microsoft.com/office/drawing/2014/main" id="{E05E6C28-7208-2A59-DC85-6C0320C6556E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05" t="20486" b="24808"/>
          <a:stretch>
            <a:fillRect/>
          </a:stretch>
        </p:blipFill>
        <p:spPr bwMode="auto">
          <a:xfrm>
            <a:off x="-358775" y="5713413"/>
            <a:ext cx="2873375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oogle Shape;55;p5">
            <a:extLst>
              <a:ext uri="{FF2B5EF4-FFF2-40B4-BE49-F238E27FC236}">
                <a16:creationId xmlns:a16="http://schemas.microsoft.com/office/drawing/2014/main" id="{E7D91C51-231A-A060-2127-15908E6244A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800" y="6281738"/>
            <a:ext cx="146050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Google Shape;56;p5">
            <a:extLst>
              <a:ext uri="{FF2B5EF4-FFF2-40B4-BE49-F238E27FC236}">
                <a16:creationId xmlns:a16="http://schemas.microsoft.com/office/drawing/2014/main" id="{1A8BB73E-FA12-5900-09DB-1A6A4CAEE15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1" t="15080" r="8264" b="4617"/>
          <a:stretch>
            <a:fillRect/>
          </a:stretch>
        </p:blipFill>
        <p:spPr bwMode="auto">
          <a:xfrm>
            <a:off x="9386888" y="6281738"/>
            <a:ext cx="66833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Google Shape;57;p5">
            <a:extLst>
              <a:ext uri="{FF2B5EF4-FFF2-40B4-BE49-F238E27FC236}">
                <a16:creationId xmlns:a16="http://schemas.microsoft.com/office/drawing/2014/main" id="{1BF8E8D7-A397-7929-F19D-38F3DC22F431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1175" y="6216650"/>
            <a:ext cx="9826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Google Shape;36;p5"/>
          <p:cNvSpPr txBox="1">
            <a:spLocks noGrp="1"/>
          </p:cNvSpPr>
          <p:nvPr>
            <p:ph type="subTitle" idx="1"/>
          </p:nvPr>
        </p:nvSpPr>
        <p:spPr>
          <a:xfrm>
            <a:off x="1950333" y="2953233"/>
            <a:ext cx="3673600" cy="567600"/>
          </a:xfrm>
          <a:prstGeom prst="rect">
            <a:avLst/>
          </a:prstGeom>
        </p:spPr>
        <p:txBody>
          <a:bodyPr anchor="b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 b="1">
                <a:latin typeface="Nunito" pitchFamily="2" charset="0"/>
                <a:ea typeface="Nunito" pitchFamily="2" charset="0"/>
                <a:cs typeface="Nunito" pitchFamily="2" charset="0"/>
                <a:sym typeface="Concert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2"/>
          </p:nvPr>
        </p:nvSpPr>
        <p:spPr>
          <a:xfrm>
            <a:off x="6568056" y="2953233"/>
            <a:ext cx="3673600" cy="567600"/>
          </a:xfrm>
          <a:prstGeom prst="rect">
            <a:avLst/>
          </a:prstGeom>
        </p:spPr>
        <p:txBody>
          <a:bodyPr anchor="b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 b="1">
                <a:latin typeface="Nunito" pitchFamily="2" charset="0"/>
                <a:ea typeface="Nunito" pitchFamily="2" charset="0"/>
                <a:cs typeface="Nunito" pitchFamily="2" charset="0"/>
                <a:sym typeface="Concer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3"/>
          </p:nvPr>
        </p:nvSpPr>
        <p:spPr>
          <a:xfrm>
            <a:off x="1950333" y="3440964"/>
            <a:ext cx="3673600" cy="1615600"/>
          </a:xfrm>
          <a:prstGeom prst="rect">
            <a:avLst/>
          </a:prstGeom>
        </p:spPr>
        <p:txBody>
          <a:bodyPr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4"/>
          </p:nvPr>
        </p:nvSpPr>
        <p:spPr>
          <a:xfrm>
            <a:off x="6568060" y="3440964"/>
            <a:ext cx="3673600" cy="1615600"/>
          </a:xfrm>
          <a:prstGeom prst="rect">
            <a:avLst/>
          </a:prstGeom>
        </p:spPr>
        <p:txBody>
          <a:bodyPr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Nunito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5356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9;p6">
            <a:extLst>
              <a:ext uri="{FF2B5EF4-FFF2-40B4-BE49-F238E27FC236}">
                <a16:creationId xmlns:a16="http://schemas.microsoft.com/office/drawing/2014/main" id="{96E0DDFD-E980-64E7-529B-3751E464A59E}"/>
              </a:ext>
            </a:extLst>
          </p:cNvPr>
          <p:cNvSpPr>
            <a:spLocks/>
          </p:cNvSpPr>
          <p:nvPr/>
        </p:nvSpPr>
        <p:spPr bwMode="auto">
          <a:xfrm>
            <a:off x="10529888" y="220663"/>
            <a:ext cx="1722437" cy="285750"/>
          </a:xfrm>
          <a:custGeom>
            <a:avLst/>
            <a:gdLst>
              <a:gd name="T0" fmla="*/ 31172 w 112127"/>
              <a:gd name="T1" fmla="*/ 233 h 7556"/>
              <a:gd name="T2" fmla="*/ 26631 w 112127"/>
              <a:gd name="T3" fmla="*/ 466 h 7556"/>
              <a:gd name="T4" fmla="*/ 9771 w 112127"/>
              <a:gd name="T5" fmla="*/ 1508 h 7556"/>
              <a:gd name="T6" fmla="*/ 17447 w 112127"/>
              <a:gd name="T7" fmla="*/ 5583 h 7556"/>
              <a:gd name="T8" fmla="*/ 25822 w 112127"/>
              <a:gd name="T9" fmla="*/ 5351 h 7556"/>
              <a:gd name="T10" fmla="*/ 39780 w 112127"/>
              <a:gd name="T11" fmla="*/ 5230 h 7556"/>
              <a:gd name="T12" fmla="*/ 49550 w 112127"/>
              <a:gd name="T13" fmla="*/ 6746 h 7556"/>
              <a:gd name="T14" fmla="*/ 57338 w 112127"/>
              <a:gd name="T15" fmla="*/ 7556 h 7556"/>
              <a:gd name="T16" fmla="*/ 60949 w 112127"/>
              <a:gd name="T17" fmla="*/ 7444 h 7556"/>
              <a:gd name="T18" fmla="*/ 63387 w 112127"/>
              <a:gd name="T19" fmla="*/ 7212 h 7556"/>
              <a:gd name="T20" fmla="*/ 66997 w 112127"/>
              <a:gd name="T21" fmla="*/ 6746 h 7556"/>
              <a:gd name="T22" fmla="*/ 68504 w 112127"/>
              <a:gd name="T23" fmla="*/ 5928 h 7556"/>
              <a:gd name="T24" fmla="*/ 82229 w 112127"/>
              <a:gd name="T25" fmla="*/ 5351 h 7556"/>
              <a:gd name="T26" fmla="*/ 91423 w 112127"/>
              <a:gd name="T27" fmla="*/ 6393 h 7556"/>
              <a:gd name="T28" fmla="*/ 95954 w 112127"/>
              <a:gd name="T29" fmla="*/ 6160 h 7556"/>
              <a:gd name="T30" fmla="*/ 98513 w 112127"/>
              <a:gd name="T31" fmla="*/ 6160 h 7556"/>
              <a:gd name="T32" fmla="*/ 106423 w 112127"/>
              <a:gd name="T33" fmla="*/ 7444 h 7556"/>
              <a:gd name="T34" fmla="*/ 112127 w 112127"/>
              <a:gd name="T35" fmla="*/ 6049 h 7556"/>
              <a:gd name="T36" fmla="*/ 111308 w 112127"/>
              <a:gd name="T37" fmla="*/ 112 h 7556"/>
              <a:gd name="T38" fmla="*/ 107009 w 112127"/>
              <a:gd name="T39" fmla="*/ 233 h 7556"/>
              <a:gd name="T40" fmla="*/ 103398 w 112127"/>
              <a:gd name="T41" fmla="*/ 577 h 7556"/>
              <a:gd name="T42" fmla="*/ 102003 w 112127"/>
              <a:gd name="T43" fmla="*/ 1042 h 7556"/>
              <a:gd name="T44" fmla="*/ 96187 w 112127"/>
              <a:gd name="T45" fmla="*/ 1508 h 7556"/>
              <a:gd name="T46" fmla="*/ 88278 w 112127"/>
              <a:gd name="T47" fmla="*/ 1396 h 7556"/>
              <a:gd name="T48" fmla="*/ 78973 w 112127"/>
              <a:gd name="T49" fmla="*/ 810 h 7556"/>
              <a:gd name="T50" fmla="*/ 74553 w 112127"/>
              <a:gd name="T51" fmla="*/ 931 h 7556"/>
              <a:gd name="T52" fmla="*/ 71882 w 112127"/>
              <a:gd name="T53" fmla="*/ 931 h 7556"/>
              <a:gd name="T54" fmla="*/ 63973 w 112127"/>
              <a:gd name="T55" fmla="*/ 112 h 7556"/>
              <a:gd name="T56" fmla="*/ 56994 w 112127"/>
              <a:gd name="T57" fmla="*/ 1042 h 7556"/>
              <a:gd name="T58" fmla="*/ 49196 w 112127"/>
              <a:gd name="T59" fmla="*/ 466 h 7556"/>
              <a:gd name="T60" fmla="*/ 43734 w 112127"/>
              <a:gd name="T61" fmla="*/ 698 h 7556"/>
              <a:gd name="T62" fmla="*/ 37686 w 112127"/>
              <a:gd name="T63" fmla="*/ 233 h 7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12127" h="7556" extrusionOk="0">
                <a:moveTo>
                  <a:pt x="34308" y="0"/>
                </a:moveTo>
                <a:cubicBezTo>
                  <a:pt x="33378" y="0"/>
                  <a:pt x="32335" y="0"/>
                  <a:pt x="31172" y="233"/>
                </a:cubicBezTo>
                <a:lnTo>
                  <a:pt x="31051" y="233"/>
                </a:lnTo>
                <a:cubicBezTo>
                  <a:pt x="30707" y="233"/>
                  <a:pt x="28027" y="233"/>
                  <a:pt x="26631" y="466"/>
                </a:cubicBezTo>
                <a:cubicBezTo>
                  <a:pt x="25822" y="577"/>
                  <a:pt x="24538" y="698"/>
                  <a:pt x="23142" y="698"/>
                </a:cubicBezTo>
                <a:cubicBezTo>
                  <a:pt x="19653" y="810"/>
                  <a:pt x="13837" y="1042"/>
                  <a:pt x="9771" y="1508"/>
                </a:cubicBezTo>
                <a:cubicBezTo>
                  <a:pt x="9417" y="1508"/>
                  <a:pt x="0" y="3257"/>
                  <a:pt x="6160" y="4764"/>
                </a:cubicBezTo>
                <a:cubicBezTo>
                  <a:pt x="8142" y="5351"/>
                  <a:pt x="13260" y="5583"/>
                  <a:pt x="17447" y="5583"/>
                </a:cubicBezTo>
                <a:lnTo>
                  <a:pt x="20006" y="5583"/>
                </a:lnTo>
                <a:cubicBezTo>
                  <a:pt x="20239" y="5462"/>
                  <a:pt x="21169" y="5351"/>
                  <a:pt x="25822" y="5351"/>
                </a:cubicBezTo>
                <a:lnTo>
                  <a:pt x="37919" y="5351"/>
                </a:lnTo>
                <a:cubicBezTo>
                  <a:pt x="38495" y="5351"/>
                  <a:pt x="39082" y="5230"/>
                  <a:pt x="39780" y="5230"/>
                </a:cubicBezTo>
                <a:cubicBezTo>
                  <a:pt x="42804" y="5230"/>
                  <a:pt x="45707" y="5583"/>
                  <a:pt x="46991" y="6049"/>
                </a:cubicBezTo>
                <a:cubicBezTo>
                  <a:pt x="47801" y="6393"/>
                  <a:pt x="48731" y="6625"/>
                  <a:pt x="49550" y="6746"/>
                </a:cubicBezTo>
                <a:cubicBezTo>
                  <a:pt x="50946" y="6858"/>
                  <a:pt x="51988" y="6979"/>
                  <a:pt x="52807" y="7212"/>
                </a:cubicBezTo>
                <a:cubicBezTo>
                  <a:pt x="53970" y="7444"/>
                  <a:pt x="55598" y="7556"/>
                  <a:pt x="57338" y="7556"/>
                </a:cubicBezTo>
                <a:lnTo>
                  <a:pt x="59088" y="7556"/>
                </a:lnTo>
                <a:cubicBezTo>
                  <a:pt x="59665" y="7444"/>
                  <a:pt x="60251" y="7444"/>
                  <a:pt x="60949" y="7444"/>
                </a:cubicBezTo>
                <a:lnTo>
                  <a:pt x="61879" y="7444"/>
                </a:lnTo>
                <a:cubicBezTo>
                  <a:pt x="62344" y="7444"/>
                  <a:pt x="62810" y="7444"/>
                  <a:pt x="63387" y="7212"/>
                </a:cubicBezTo>
                <a:cubicBezTo>
                  <a:pt x="63852" y="7091"/>
                  <a:pt x="64671" y="6979"/>
                  <a:pt x="65713" y="6858"/>
                </a:cubicBezTo>
                <a:cubicBezTo>
                  <a:pt x="66066" y="6858"/>
                  <a:pt x="66532" y="6858"/>
                  <a:pt x="66997" y="6746"/>
                </a:cubicBezTo>
                <a:cubicBezTo>
                  <a:pt x="67109" y="6746"/>
                  <a:pt x="67109" y="6746"/>
                  <a:pt x="67230" y="6625"/>
                </a:cubicBezTo>
                <a:cubicBezTo>
                  <a:pt x="67462" y="6625"/>
                  <a:pt x="68039" y="6281"/>
                  <a:pt x="68504" y="5928"/>
                </a:cubicBezTo>
                <a:cubicBezTo>
                  <a:pt x="68970" y="5583"/>
                  <a:pt x="71063" y="5351"/>
                  <a:pt x="73278" y="5351"/>
                </a:cubicBezTo>
                <a:lnTo>
                  <a:pt x="82229" y="5351"/>
                </a:lnTo>
                <a:cubicBezTo>
                  <a:pt x="84090" y="5351"/>
                  <a:pt x="85951" y="5462"/>
                  <a:pt x="87003" y="5816"/>
                </a:cubicBezTo>
                <a:cubicBezTo>
                  <a:pt x="88166" y="6049"/>
                  <a:pt x="89794" y="6393"/>
                  <a:pt x="91423" y="6393"/>
                </a:cubicBezTo>
                <a:cubicBezTo>
                  <a:pt x="92232" y="6393"/>
                  <a:pt x="93051" y="6281"/>
                  <a:pt x="93749" y="6160"/>
                </a:cubicBezTo>
                <a:lnTo>
                  <a:pt x="95954" y="6160"/>
                </a:lnTo>
                <a:cubicBezTo>
                  <a:pt x="96187" y="6049"/>
                  <a:pt x="96652" y="6049"/>
                  <a:pt x="97238" y="6049"/>
                </a:cubicBezTo>
                <a:cubicBezTo>
                  <a:pt x="97815" y="6049"/>
                  <a:pt x="98402" y="6049"/>
                  <a:pt x="98513" y="6160"/>
                </a:cubicBezTo>
                <a:cubicBezTo>
                  <a:pt x="99565" y="6746"/>
                  <a:pt x="101658" y="7444"/>
                  <a:pt x="105725" y="7444"/>
                </a:cubicBezTo>
                <a:lnTo>
                  <a:pt x="106423" y="7444"/>
                </a:lnTo>
                <a:cubicBezTo>
                  <a:pt x="106888" y="7444"/>
                  <a:pt x="109335" y="7444"/>
                  <a:pt x="111196" y="6281"/>
                </a:cubicBezTo>
                <a:cubicBezTo>
                  <a:pt x="111429" y="6160"/>
                  <a:pt x="111773" y="6160"/>
                  <a:pt x="112127" y="6049"/>
                </a:cubicBezTo>
                <a:lnTo>
                  <a:pt x="112127" y="0"/>
                </a:lnTo>
                <a:cubicBezTo>
                  <a:pt x="111894" y="0"/>
                  <a:pt x="111661" y="0"/>
                  <a:pt x="111308" y="112"/>
                </a:cubicBezTo>
                <a:lnTo>
                  <a:pt x="108637" y="112"/>
                </a:lnTo>
                <a:cubicBezTo>
                  <a:pt x="108172" y="112"/>
                  <a:pt x="107586" y="112"/>
                  <a:pt x="107009" y="233"/>
                </a:cubicBezTo>
                <a:cubicBezTo>
                  <a:pt x="106655" y="345"/>
                  <a:pt x="105725" y="466"/>
                  <a:pt x="104683" y="466"/>
                </a:cubicBezTo>
                <a:cubicBezTo>
                  <a:pt x="104329" y="466"/>
                  <a:pt x="103864" y="466"/>
                  <a:pt x="103398" y="577"/>
                </a:cubicBezTo>
                <a:lnTo>
                  <a:pt x="103287" y="577"/>
                </a:lnTo>
                <a:cubicBezTo>
                  <a:pt x="103054" y="698"/>
                  <a:pt x="102356" y="810"/>
                  <a:pt x="102003" y="1042"/>
                </a:cubicBezTo>
                <a:cubicBezTo>
                  <a:pt x="101426" y="1275"/>
                  <a:pt x="99444" y="1508"/>
                  <a:pt x="97117" y="1508"/>
                </a:cubicBezTo>
                <a:lnTo>
                  <a:pt x="96187" y="1508"/>
                </a:lnTo>
                <a:cubicBezTo>
                  <a:pt x="94680" y="1396"/>
                  <a:pt x="92819" y="1396"/>
                  <a:pt x="91302" y="1396"/>
                </a:cubicBezTo>
                <a:lnTo>
                  <a:pt x="88278" y="1396"/>
                </a:lnTo>
                <a:cubicBezTo>
                  <a:pt x="86305" y="1396"/>
                  <a:pt x="84556" y="1396"/>
                  <a:pt x="83392" y="1163"/>
                </a:cubicBezTo>
                <a:cubicBezTo>
                  <a:pt x="82229" y="931"/>
                  <a:pt x="80722" y="810"/>
                  <a:pt x="78973" y="810"/>
                </a:cubicBezTo>
                <a:cubicBezTo>
                  <a:pt x="78163" y="810"/>
                  <a:pt x="77344" y="810"/>
                  <a:pt x="76535" y="931"/>
                </a:cubicBezTo>
                <a:lnTo>
                  <a:pt x="74553" y="931"/>
                </a:lnTo>
                <a:cubicBezTo>
                  <a:pt x="74320" y="1042"/>
                  <a:pt x="73743" y="1042"/>
                  <a:pt x="73278" y="1042"/>
                </a:cubicBezTo>
                <a:cubicBezTo>
                  <a:pt x="72692" y="1042"/>
                  <a:pt x="72115" y="1042"/>
                  <a:pt x="71882" y="931"/>
                </a:cubicBezTo>
                <a:cubicBezTo>
                  <a:pt x="70952" y="577"/>
                  <a:pt x="68858" y="112"/>
                  <a:pt x="64671" y="112"/>
                </a:cubicBezTo>
                <a:lnTo>
                  <a:pt x="63973" y="112"/>
                </a:lnTo>
                <a:cubicBezTo>
                  <a:pt x="63619" y="112"/>
                  <a:pt x="61060" y="112"/>
                  <a:pt x="59199" y="810"/>
                </a:cubicBezTo>
                <a:cubicBezTo>
                  <a:pt x="58967" y="931"/>
                  <a:pt x="57924" y="1042"/>
                  <a:pt x="56994" y="1042"/>
                </a:cubicBezTo>
                <a:cubicBezTo>
                  <a:pt x="56296" y="1042"/>
                  <a:pt x="55477" y="1042"/>
                  <a:pt x="55012" y="931"/>
                </a:cubicBezTo>
                <a:cubicBezTo>
                  <a:pt x="53737" y="698"/>
                  <a:pt x="51876" y="466"/>
                  <a:pt x="49196" y="466"/>
                </a:cubicBezTo>
                <a:cubicBezTo>
                  <a:pt x="47801" y="466"/>
                  <a:pt x="45939" y="577"/>
                  <a:pt x="43967" y="698"/>
                </a:cubicBezTo>
                <a:lnTo>
                  <a:pt x="43734" y="698"/>
                </a:lnTo>
                <a:cubicBezTo>
                  <a:pt x="43148" y="577"/>
                  <a:pt x="41054" y="233"/>
                  <a:pt x="37798" y="233"/>
                </a:cubicBezTo>
                <a:lnTo>
                  <a:pt x="37686" y="233"/>
                </a:lnTo>
                <a:cubicBezTo>
                  <a:pt x="37453" y="112"/>
                  <a:pt x="36057" y="0"/>
                  <a:pt x="34308" y="0"/>
                </a:cubicBezTo>
                <a:close/>
              </a:path>
            </a:pathLst>
          </a:custGeom>
          <a:solidFill>
            <a:srgbClr val="FFFFFF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3" name="Google Shape;60;p6">
            <a:extLst>
              <a:ext uri="{FF2B5EF4-FFF2-40B4-BE49-F238E27FC236}">
                <a16:creationId xmlns:a16="http://schemas.microsoft.com/office/drawing/2014/main" id="{8CF6A82D-A519-BF36-2302-8CE843DBC99A}"/>
              </a:ext>
            </a:extLst>
          </p:cNvPr>
          <p:cNvSpPr/>
          <p:nvPr/>
        </p:nvSpPr>
        <p:spPr>
          <a:xfrm>
            <a:off x="1352550" y="5865813"/>
            <a:ext cx="11058525" cy="992187"/>
          </a:xfrm>
          <a:custGeom>
            <a:avLst/>
            <a:gdLst/>
            <a:ahLst/>
            <a:cxnLst/>
            <a:rect l="l" t="t" r="r" b="b"/>
            <a:pathLst>
              <a:path w="224129" h="29753" extrusionOk="0">
                <a:moveTo>
                  <a:pt x="16274" y="1"/>
                </a:moveTo>
                <a:lnTo>
                  <a:pt x="5540" y="3795"/>
                </a:lnTo>
                <a:lnTo>
                  <a:pt x="1" y="7934"/>
                </a:lnTo>
                <a:lnTo>
                  <a:pt x="1" y="29752"/>
                </a:lnTo>
                <a:lnTo>
                  <a:pt x="224129" y="29752"/>
                </a:lnTo>
                <a:lnTo>
                  <a:pt x="224129" y="23396"/>
                </a:lnTo>
                <a:lnTo>
                  <a:pt x="223952" y="23335"/>
                </a:lnTo>
                <a:lnTo>
                  <a:pt x="220629" y="19135"/>
                </a:lnTo>
                <a:lnTo>
                  <a:pt x="214912" y="19135"/>
                </a:lnTo>
                <a:lnTo>
                  <a:pt x="207384" y="19429"/>
                </a:lnTo>
                <a:lnTo>
                  <a:pt x="202834" y="15229"/>
                </a:lnTo>
                <a:lnTo>
                  <a:pt x="196184" y="14585"/>
                </a:lnTo>
                <a:lnTo>
                  <a:pt x="187727" y="9162"/>
                </a:lnTo>
                <a:lnTo>
                  <a:pt x="182300" y="9162"/>
                </a:lnTo>
                <a:lnTo>
                  <a:pt x="176293" y="11262"/>
                </a:lnTo>
                <a:lnTo>
                  <a:pt x="170226" y="12485"/>
                </a:lnTo>
                <a:lnTo>
                  <a:pt x="164799" y="10385"/>
                </a:lnTo>
                <a:lnTo>
                  <a:pt x="158148" y="9162"/>
                </a:lnTo>
                <a:lnTo>
                  <a:pt x="153309" y="9745"/>
                </a:lnTo>
                <a:lnTo>
                  <a:pt x="145142" y="9745"/>
                </a:lnTo>
                <a:lnTo>
                  <a:pt x="140941" y="12195"/>
                </a:lnTo>
                <a:lnTo>
                  <a:pt x="138197" y="12195"/>
                </a:lnTo>
                <a:lnTo>
                  <a:pt x="133064" y="15345"/>
                </a:lnTo>
                <a:lnTo>
                  <a:pt x="132308" y="15401"/>
                </a:lnTo>
                <a:lnTo>
                  <a:pt x="127757" y="11145"/>
                </a:lnTo>
                <a:lnTo>
                  <a:pt x="121107" y="10562"/>
                </a:lnTo>
                <a:lnTo>
                  <a:pt x="112357" y="11145"/>
                </a:lnTo>
                <a:lnTo>
                  <a:pt x="105529" y="7528"/>
                </a:lnTo>
                <a:lnTo>
                  <a:pt x="97595" y="6012"/>
                </a:lnTo>
                <a:lnTo>
                  <a:pt x="95145" y="8462"/>
                </a:lnTo>
                <a:lnTo>
                  <a:pt x="88789" y="8462"/>
                </a:lnTo>
                <a:lnTo>
                  <a:pt x="84005" y="9045"/>
                </a:lnTo>
                <a:lnTo>
                  <a:pt x="78227" y="5718"/>
                </a:lnTo>
                <a:lnTo>
                  <a:pt x="70121" y="5718"/>
                </a:lnTo>
                <a:lnTo>
                  <a:pt x="65860" y="8112"/>
                </a:lnTo>
                <a:lnTo>
                  <a:pt x="63177" y="8112"/>
                </a:lnTo>
                <a:lnTo>
                  <a:pt x="57287" y="11729"/>
                </a:lnTo>
                <a:lnTo>
                  <a:pt x="54954" y="9162"/>
                </a:lnTo>
                <a:lnTo>
                  <a:pt x="45792" y="10735"/>
                </a:lnTo>
                <a:lnTo>
                  <a:pt x="39376" y="10212"/>
                </a:lnTo>
                <a:lnTo>
                  <a:pt x="32959" y="7001"/>
                </a:lnTo>
                <a:lnTo>
                  <a:pt x="27008" y="2161"/>
                </a:lnTo>
                <a:lnTo>
                  <a:pt x="16274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4" name="Google Shape;61;p6">
            <a:extLst>
              <a:ext uri="{FF2B5EF4-FFF2-40B4-BE49-F238E27FC236}">
                <a16:creationId xmlns:a16="http://schemas.microsoft.com/office/drawing/2014/main" id="{4605E1FB-FE70-6099-E408-20B50623D55A}"/>
              </a:ext>
            </a:extLst>
          </p:cNvPr>
          <p:cNvSpPr/>
          <p:nvPr/>
        </p:nvSpPr>
        <p:spPr>
          <a:xfrm>
            <a:off x="1566863" y="6307138"/>
            <a:ext cx="10687050" cy="574675"/>
          </a:xfrm>
          <a:custGeom>
            <a:avLst/>
            <a:gdLst/>
            <a:ahLst/>
            <a:cxnLst/>
            <a:rect l="l" t="t" r="r" b="b"/>
            <a:pathLst>
              <a:path w="285635" h="31914" extrusionOk="0">
                <a:moveTo>
                  <a:pt x="31914" y="0"/>
                </a:moveTo>
                <a:cubicBezTo>
                  <a:pt x="30464" y="0"/>
                  <a:pt x="28685" y="116"/>
                  <a:pt x="27467" y="667"/>
                </a:cubicBezTo>
                <a:cubicBezTo>
                  <a:pt x="27244" y="783"/>
                  <a:pt x="27129" y="783"/>
                  <a:pt x="26906" y="889"/>
                </a:cubicBezTo>
                <a:cubicBezTo>
                  <a:pt x="24683" y="1557"/>
                  <a:pt x="7560" y="6226"/>
                  <a:pt x="0" y="6786"/>
                </a:cubicBezTo>
                <a:lnTo>
                  <a:pt x="445" y="31913"/>
                </a:lnTo>
                <a:lnTo>
                  <a:pt x="285634" y="31913"/>
                </a:lnTo>
                <a:lnTo>
                  <a:pt x="285296" y="11563"/>
                </a:lnTo>
                <a:cubicBezTo>
                  <a:pt x="278403" y="13457"/>
                  <a:pt x="271287" y="15014"/>
                  <a:pt x="264732" y="17344"/>
                </a:cubicBezTo>
                <a:cubicBezTo>
                  <a:pt x="260614" y="18794"/>
                  <a:pt x="255944" y="20795"/>
                  <a:pt x="251274" y="21685"/>
                </a:cubicBezTo>
                <a:lnTo>
                  <a:pt x="250945" y="21685"/>
                </a:lnTo>
                <a:cubicBezTo>
                  <a:pt x="249389" y="21462"/>
                  <a:pt x="244941" y="21240"/>
                  <a:pt x="244497" y="20902"/>
                </a:cubicBezTo>
                <a:cubicBezTo>
                  <a:pt x="241935" y="18794"/>
                  <a:pt x="237488" y="16793"/>
                  <a:pt x="236376" y="16348"/>
                </a:cubicBezTo>
                <a:cubicBezTo>
                  <a:pt x="235602" y="16010"/>
                  <a:pt x="231377" y="14347"/>
                  <a:pt x="231039" y="14124"/>
                </a:cubicBezTo>
                <a:cubicBezTo>
                  <a:pt x="230710" y="13902"/>
                  <a:pt x="229598" y="13342"/>
                  <a:pt x="229153" y="13342"/>
                </a:cubicBezTo>
                <a:cubicBezTo>
                  <a:pt x="227819" y="13235"/>
                  <a:pt x="224261" y="12123"/>
                  <a:pt x="224039" y="12007"/>
                </a:cubicBezTo>
                <a:cubicBezTo>
                  <a:pt x="223816" y="11901"/>
                  <a:pt x="221477" y="11456"/>
                  <a:pt x="221148" y="11456"/>
                </a:cubicBezTo>
                <a:cubicBezTo>
                  <a:pt x="219863" y="11354"/>
                  <a:pt x="217011" y="10992"/>
                  <a:pt x="216145" y="10992"/>
                </a:cubicBezTo>
                <a:cubicBezTo>
                  <a:pt x="216035" y="10992"/>
                  <a:pt x="215956" y="10998"/>
                  <a:pt x="215918" y="11011"/>
                </a:cubicBezTo>
                <a:cubicBezTo>
                  <a:pt x="215473" y="11011"/>
                  <a:pt x="215367" y="10896"/>
                  <a:pt x="214922" y="10896"/>
                </a:cubicBezTo>
                <a:cubicBezTo>
                  <a:pt x="214032" y="11011"/>
                  <a:pt x="211586" y="11785"/>
                  <a:pt x="210804" y="12007"/>
                </a:cubicBezTo>
                <a:cubicBezTo>
                  <a:pt x="210359" y="12123"/>
                  <a:pt x="210136" y="12452"/>
                  <a:pt x="209585" y="12452"/>
                </a:cubicBezTo>
                <a:cubicBezTo>
                  <a:pt x="209511" y="12477"/>
                  <a:pt x="209443" y="12487"/>
                  <a:pt x="209378" y="12487"/>
                </a:cubicBezTo>
                <a:cubicBezTo>
                  <a:pt x="209206" y="12487"/>
                  <a:pt x="209056" y="12422"/>
                  <a:pt x="208886" y="12422"/>
                </a:cubicBezTo>
                <a:cubicBezTo>
                  <a:pt x="208826" y="12422"/>
                  <a:pt x="208763" y="12430"/>
                  <a:pt x="208696" y="12452"/>
                </a:cubicBezTo>
                <a:cubicBezTo>
                  <a:pt x="207468" y="12675"/>
                  <a:pt x="194464" y="16010"/>
                  <a:pt x="194019" y="16010"/>
                </a:cubicBezTo>
                <a:cubicBezTo>
                  <a:pt x="193681" y="16126"/>
                  <a:pt x="185792" y="17237"/>
                  <a:pt x="185009" y="17789"/>
                </a:cubicBezTo>
                <a:cubicBezTo>
                  <a:pt x="184787" y="17904"/>
                  <a:pt x="183790" y="18572"/>
                  <a:pt x="183568" y="18794"/>
                </a:cubicBezTo>
                <a:cubicBezTo>
                  <a:pt x="183123" y="19123"/>
                  <a:pt x="182456" y="19345"/>
                  <a:pt x="181896" y="19683"/>
                </a:cubicBezTo>
                <a:cubicBezTo>
                  <a:pt x="180900" y="20350"/>
                  <a:pt x="179788" y="21018"/>
                  <a:pt x="178676" y="21791"/>
                </a:cubicBezTo>
                <a:cubicBezTo>
                  <a:pt x="178141" y="22193"/>
                  <a:pt x="177322" y="22395"/>
                  <a:pt x="176512" y="22395"/>
                </a:cubicBezTo>
                <a:cubicBezTo>
                  <a:pt x="175977" y="22395"/>
                  <a:pt x="175445" y="22306"/>
                  <a:pt x="175003" y="22129"/>
                </a:cubicBezTo>
                <a:cubicBezTo>
                  <a:pt x="172895" y="21347"/>
                  <a:pt x="170110" y="20012"/>
                  <a:pt x="168892" y="19461"/>
                </a:cubicBezTo>
                <a:cubicBezTo>
                  <a:pt x="168447" y="19239"/>
                  <a:pt x="168109" y="19016"/>
                  <a:pt x="167664" y="18794"/>
                </a:cubicBezTo>
                <a:cubicBezTo>
                  <a:pt x="166169" y="17996"/>
                  <a:pt x="164864" y="17756"/>
                  <a:pt x="163652" y="17756"/>
                </a:cubicBezTo>
                <a:cubicBezTo>
                  <a:pt x="161808" y="17756"/>
                  <a:pt x="160176" y="18312"/>
                  <a:pt x="158408" y="18312"/>
                </a:cubicBezTo>
                <a:cubicBezTo>
                  <a:pt x="157281" y="18312"/>
                  <a:pt x="156097" y="18086"/>
                  <a:pt x="154767" y="17344"/>
                </a:cubicBezTo>
                <a:cubicBezTo>
                  <a:pt x="153993" y="16793"/>
                  <a:pt x="148212" y="14453"/>
                  <a:pt x="145428" y="14231"/>
                </a:cubicBezTo>
                <a:cubicBezTo>
                  <a:pt x="144958" y="14198"/>
                  <a:pt x="144511" y="14183"/>
                  <a:pt x="144083" y="14183"/>
                </a:cubicBezTo>
                <a:cubicBezTo>
                  <a:pt x="140249" y="14183"/>
                  <a:pt x="137899" y="15399"/>
                  <a:pt x="134203" y="15903"/>
                </a:cubicBezTo>
                <a:cubicBezTo>
                  <a:pt x="132503" y="16137"/>
                  <a:pt x="129942" y="16278"/>
                  <a:pt x="127427" y="16278"/>
                </a:cubicBezTo>
                <a:cubicBezTo>
                  <a:pt x="125165" y="16278"/>
                  <a:pt x="122941" y="16164"/>
                  <a:pt x="121412" y="15903"/>
                </a:cubicBezTo>
                <a:cubicBezTo>
                  <a:pt x="116965" y="15236"/>
                  <a:pt x="116520" y="12345"/>
                  <a:pt x="113967" y="10451"/>
                </a:cubicBezTo>
                <a:cubicBezTo>
                  <a:pt x="113078" y="9677"/>
                  <a:pt x="111744" y="9010"/>
                  <a:pt x="110294" y="8450"/>
                </a:cubicBezTo>
                <a:cubicBezTo>
                  <a:pt x="109965" y="8343"/>
                  <a:pt x="109404" y="8227"/>
                  <a:pt x="108960" y="8227"/>
                </a:cubicBezTo>
                <a:cubicBezTo>
                  <a:pt x="106736" y="8121"/>
                  <a:pt x="106291" y="8227"/>
                  <a:pt x="105179" y="7009"/>
                </a:cubicBezTo>
                <a:cubicBezTo>
                  <a:pt x="104281" y="6206"/>
                  <a:pt x="100479" y="4499"/>
                  <a:pt x="97948" y="4499"/>
                </a:cubicBezTo>
                <a:cubicBezTo>
                  <a:pt x="97673" y="4499"/>
                  <a:pt x="97414" y="4519"/>
                  <a:pt x="97174" y="4563"/>
                </a:cubicBezTo>
                <a:cubicBezTo>
                  <a:pt x="96507" y="4563"/>
                  <a:pt x="91953" y="7009"/>
                  <a:pt x="90503" y="7116"/>
                </a:cubicBezTo>
                <a:cubicBezTo>
                  <a:pt x="90174" y="7116"/>
                  <a:pt x="89729" y="7116"/>
                  <a:pt x="89507" y="7231"/>
                </a:cubicBezTo>
                <a:cubicBezTo>
                  <a:pt x="88395" y="7560"/>
                  <a:pt x="87506" y="8121"/>
                  <a:pt x="86945" y="8672"/>
                </a:cubicBezTo>
                <a:cubicBezTo>
                  <a:pt x="86394" y="9232"/>
                  <a:pt x="79607" y="11340"/>
                  <a:pt x="78718" y="11456"/>
                </a:cubicBezTo>
                <a:cubicBezTo>
                  <a:pt x="76680" y="11802"/>
                  <a:pt x="74725" y="11945"/>
                  <a:pt x="72885" y="11945"/>
                </a:cubicBezTo>
                <a:cubicBezTo>
                  <a:pt x="64088" y="11945"/>
                  <a:pt x="57931" y="8672"/>
                  <a:pt x="57931" y="8672"/>
                </a:cubicBezTo>
                <a:cubicBezTo>
                  <a:pt x="56999" y="8367"/>
                  <a:pt x="57031" y="7771"/>
                  <a:pt x="56062" y="7771"/>
                </a:cubicBezTo>
                <a:cubicBezTo>
                  <a:pt x="55986" y="7771"/>
                  <a:pt x="55903" y="7775"/>
                  <a:pt x="55814" y="7783"/>
                </a:cubicBezTo>
                <a:cubicBezTo>
                  <a:pt x="55369" y="7783"/>
                  <a:pt x="48369" y="5452"/>
                  <a:pt x="47586" y="5230"/>
                </a:cubicBezTo>
                <a:cubicBezTo>
                  <a:pt x="47035" y="5114"/>
                  <a:pt x="46813" y="5230"/>
                  <a:pt x="46475" y="5008"/>
                </a:cubicBezTo>
                <a:cubicBezTo>
                  <a:pt x="45808" y="4670"/>
                  <a:pt x="43699" y="2562"/>
                  <a:pt x="43139" y="2339"/>
                </a:cubicBezTo>
                <a:cubicBezTo>
                  <a:pt x="42143" y="2001"/>
                  <a:pt x="37135" y="1112"/>
                  <a:pt x="36468" y="889"/>
                </a:cubicBezTo>
                <a:cubicBezTo>
                  <a:pt x="34912" y="445"/>
                  <a:pt x="33693" y="0"/>
                  <a:pt x="3191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grpSp>
        <p:nvGrpSpPr>
          <p:cNvPr id="5" name="Google Shape;62;p6">
            <a:extLst>
              <a:ext uri="{FF2B5EF4-FFF2-40B4-BE49-F238E27FC236}">
                <a16:creationId xmlns:a16="http://schemas.microsoft.com/office/drawing/2014/main" id="{A15B4E26-D95D-6869-BCA8-86B92D509933}"/>
              </a:ext>
            </a:extLst>
          </p:cNvPr>
          <p:cNvGrpSpPr>
            <a:grpSpLocks/>
          </p:cNvGrpSpPr>
          <p:nvPr/>
        </p:nvGrpSpPr>
        <p:grpSpPr bwMode="auto">
          <a:xfrm>
            <a:off x="-296863" y="5643563"/>
            <a:ext cx="2495551" cy="1238250"/>
            <a:chOff x="7284500" y="4282200"/>
            <a:chExt cx="1498234" cy="706762"/>
          </a:xfrm>
        </p:grpSpPr>
        <p:sp>
          <p:nvSpPr>
            <p:cNvPr id="6" name="Google Shape;63;p6">
              <a:extLst>
                <a:ext uri="{FF2B5EF4-FFF2-40B4-BE49-F238E27FC236}">
                  <a16:creationId xmlns:a16="http://schemas.microsoft.com/office/drawing/2014/main" id="{7BC4779D-954A-09FE-0A1F-5E14DC714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4500" y="4282200"/>
              <a:ext cx="1498234" cy="706760"/>
            </a:xfrm>
            <a:custGeom>
              <a:avLst/>
              <a:gdLst>
                <a:gd name="T0" fmla="*/ 15767 w 143750"/>
                <a:gd name="T1" fmla="*/ 52382 h 67811"/>
                <a:gd name="T2" fmla="*/ 39274 w 143750"/>
                <a:gd name="T3" fmla="*/ 37185 h 67811"/>
                <a:gd name="T4" fmla="*/ 54019 w 143750"/>
                <a:gd name="T5" fmla="*/ 21703 h 67811"/>
                <a:gd name="T6" fmla="*/ 70804 w 143750"/>
                <a:gd name="T7" fmla="*/ 2432 h 67811"/>
                <a:gd name="T8" fmla="*/ 76395 w 143750"/>
                <a:gd name="T9" fmla="*/ 18479 h 67811"/>
                <a:gd name="T10" fmla="*/ 83854 w 143750"/>
                <a:gd name="T11" fmla="*/ 25599 h 67811"/>
                <a:gd name="T12" fmla="*/ 89166 w 143750"/>
                <a:gd name="T13" fmla="*/ 23791 h 67811"/>
                <a:gd name="T14" fmla="*/ 94929 w 143750"/>
                <a:gd name="T15" fmla="*/ 22042 h 67811"/>
                <a:gd name="T16" fmla="*/ 116627 w 143750"/>
                <a:gd name="T17" fmla="*/ 43455 h 67811"/>
                <a:gd name="T18" fmla="*/ 143750 w 143750"/>
                <a:gd name="T19" fmla="*/ 67811 h 67811"/>
                <a:gd name="T20" fmla="*/ 0 w 143750"/>
                <a:gd name="T21" fmla="*/ 67811 h 67811"/>
                <a:gd name="T22" fmla="*/ 6329 w 143750"/>
                <a:gd name="T23" fmla="*/ 59050 h 67811"/>
                <a:gd name="T24" fmla="*/ 15767 w 143750"/>
                <a:gd name="T25" fmla="*/ 52382 h 67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750" h="67811" extrusionOk="0">
                  <a:moveTo>
                    <a:pt x="15767" y="52382"/>
                  </a:moveTo>
                  <a:cubicBezTo>
                    <a:pt x="20288" y="48825"/>
                    <a:pt x="36787" y="40403"/>
                    <a:pt x="39274" y="37185"/>
                  </a:cubicBezTo>
                  <a:cubicBezTo>
                    <a:pt x="41701" y="34021"/>
                    <a:pt x="50575" y="25825"/>
                    <a:pt x="54019" y="21703"/>
                  </a:cubicBezTo>
                  <a:cubicBezTo>
                    <a:pt x="57522" y="17634"/>
                    <a:pt x="69050" y="0"/>
                    <a:pt x="70804" y="2432"/>
                  </a:cubicBezTo>
                  <a:cubicBezTo>
                    <a:pt x="72499" y="4805"/>
                    <a:pt x="74420" y="15654"/>
                    <a:pt x="76395" y="18479"/>
                  </a:cubicBezTo>
                  <a:cubicBezTo>
                    <a:pt x="78429" y="21305"/>
                    <a:pt x="80974" y="24415"/>
                    <a:pt x="83854" y="25599"/>
                  </a:cubicBezTo>
                  <a:cubicBezTo>
                    <a:pt x="85269" y="26164"/>
                    <a:pt x="87190" y="24980"/>
                    <a:pt x="89166" y="23791"/>
                  </a:cubicBezTo>
                  <a:cubicBezTo>
                    <a:pt x="91258" y="22494"/>
                    <a:pt x="93347" y="21192"/>
                    <a:pt x="94929" y="22042"/>
                  </a:cubicBezTo>
                  <a:cubicBezTo>
                    <a:pt x="97867" y="23737"/>
                    <a:pt x="109792" y="38541"/>
                    <a:pt x="116627" y="43455"/>
                  </a:cubicBezTo>
                  <a:cubicBezTo>
                    <a:pt x="123521" y="48373"/>
                    <a:pt x="137760" y="61649"/>
                    <a:pt x="143750" y="67811"/>
                  </a:cubicBezTo>
                  <a:lnTo>
                    <a:pt x="0" y="67811"/>
                  </a:lnTo>
                  <a:cubicBezTo>
                    <a:pt x="0" y="67811"/>
                    <a:pt x="2373" y="63403"/>
                    <a:pt x="6329" y="59050"/>
                  </a:cubicBezTo>
                  <a:cubicBezTo>
                    <a:pt x="10230" y="54643"/>
                    <a:pt x="11586" y="55660"/>
                    <a:pt x="15767" y="523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7" name="Google Shape;64;p6">
              <a:extLst>
                <a:ext uri="{FF2B5EF4-FFF2-40B4-BE49-F238E27FC236}">
                  <a16:creationId xmlns:a16="http://schemas.microsoft.com/office/drawing/2014/main" id="{ABF2913C-3363-70AB-2CDC-91DC0A0DC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8664" y="4307549"/>
              <a:ext cx="495277" cy="681413"/>
            </a:xfrm>
            <a:custGeom>
              <a:avLst/>
              <a:gdLst>
                <a:gd name="T0" fmla="*/ 23394 w 47520"/>
                <a:gd name="T1" fmla="*/ 0 h 65379"/>
                <a:gd name="T2" fmla="*/ 21301 w 47520"/>
                <a:gd name="T3" fmla="*/ 15880 h 65379"/>
                <a:gd name="T4" fmla="*/ 11188 w 47520"/>
                <a:gd name="T5" fmla="*/ 24523 h 65379"/>
                <a:gd name="T6" fmla="*/ 13842 w 47520"/>
                <a:gd name="T7" fmla="*/ 24356 h 65379"/>
                <a:gd name="T8" fmla="*/ 17797 w 47520"/>
                <a:gd name="T9" fmla="*/ 24523 h 65379"/>
                <a:gd name="T10" fmla="*/ 13051 w 47520"/>
                <a:gd name="T11" fmla="*/ 34016 h 65379"/>
                <a:gd name="T12" fmla="*/ 6157 w 47520"/>
                <a:gd name="T13" fmla="*/ 43907 h 65379"/>
                <a:gd name="T14" fmla="*/ 2939 w 47520"/>
                <a:gd name="T15" fmla="*/ 56451 h 65379"/>
                <a:gd name="T16" fmla="*/ 0 w 47520"/>
                <a:gd name="T17" fmla="*/ 65379 h 65379"/>
                <a:gd name="T18" fmla="*/ 30341 w 47520"/>
                <a:gd name="T19" fmla="*/ 65379 h 65379"/>
                <a:gd name="T20" fmla="*/ 28705 w 47520"/>
                <a:gd name="T21" fmla="*/ 58598 h 65379"/>
                <a:gd name="T22" fmla="*/ 36105 w 47520"/>
                <a:gd name="T23" fmla="*/ 50348 h 65379"/>
                <a:gd name="T24" fmla="*/ 42492 w 47520"/>
                <a:gd name="T25" fmla="*/ 39328 h 65379"/>
                <a:gd name="T26" fmla="*/ 39382 w 47520"/>
                <a:gd name="T27" fmla="*/ 37971 h 65379"/>
                <a:gd name="T28" fmla="*/ 44920 w 47520"/>
                <a:gd name="T29" fmla="*/ 31476 h 65379"/>
                <a:gd name="T30" fmla="*/ 33677 w 47520"/>
                <a:gd name="T31" fmla="*/ 29722 h 65379"/>
                <a:gd name="T32" fmla="*/ 34130 w 47520"/>
                <a:gd name="T33" fmla="*/ 29722 h 65379"/>
                <a:gd name="T34" fmla="*/ 41756 w 47520"/>
                <a:gd name="T35" fmla="*/ 27348 h 65379"/>
                <a:gd name="T36" fmla="*/ 47519 w 47520"/>
                <a:gd name="T37" fmla="*/ 19610 h 65379"/>
                <a:gd name="T38" fmla="*/ 47465 w 47520"/>
                <a:gd name="T39" fmla="*/ 19610 h 65379"/>
                <a:gd name="T40" fmla="*/ 46561 w 47520"/>
                <a:gd name="T41" fmla="*/ 19325 h 65379"/>
                <a:gd name="T42" fmla="*/ 46389 w 47520"/>
                <a:gd name="T43" fmla="*/ 19325 h 65379"/>
                <a:gd name="T44" fmla="*/ 41756 w 47520"/>
                <a:gd name="T45" fmla="*/ 21359 h 65379"/>
                <a:gd name="T46" fmla="*/ 41701 w 47520"/>
                <a:gd name="T47" fmla="*/ 21359 h 65379"/>
                <a:gd name="T48" fmla="*/ 41642 w 47520"/>
                <a:gd name="T49" fmla="*/ 21418 h 65379"/>
                <a:gd name="T50" fmla="*/ 37235 w 47520"/>
                <a:gd name="T51" fmla="*/ 23339 h 65379"/>
                <a:gd name="T52" fmla="*/ 36503 w 47520"/>
                <a:gd name="T53" fmla="*/ 23167 h 65379"/>
                <a:gd name="T54" fmla="*/ 36444 w 47520"/>
                <a:gd name="T55" fmla="*/ 23167 h 65379"/>
                <a:gd name="T56" fmla="*/ 28985 w 47520"/>
                <a:gd name="T57" fmla="*/ 16047 h 65379"/>
                <a:gd name="T58" fmla="*/ 23394 w 47520"/>
                <a:gd name="T59" fmla="*/ 0 h 65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7520" h="65379" extrusionOk="0">
                  <a:moveTo>
                    <a:pt x="23394" y="0"/>
                  </a:moveTo>
                  <a:cubicBezTo>
                    <a:pt x="23394" y="0"/>
                    <a:pt x="22205" y="14185"/>
                    <a:pt x="21301" y="15880"/>
                  </a:cubicBezTo>
                  <a:cubicBezTo>
                    <a:pt x="20396" y="17630"/>
                    <a:pt x="13503" y="22150"/>
                    <a:pt x="11188" y="24523"/>
                  </a:cubicBezTo>
                  <a:cubicBezTo>
                    <a:pt x="11921" y="24410"/>
                    <a:pt x="12884" y="24356"/>
                    <a:pt x="13842" y="24356"/>
                  </a:cubicBezTo>
                  <a:cubicBezTo>
                    <a:pt x="15822" y="24356"/>
                    <a:pt x="17797" y="24523"/>
                    <a:pt x="17797" y="24523"/>
                  </a:cubicBezTo>
                  <a:cubicBezTo>
                    <a:pt x="17797" y="24523"/>
                    <a:pt x="15085" y="31643"/>
                    <a:pt x="13051" y="34016"/>
                  </a:cubicBezTo>
                  <a:cubicBezTo>
                    <a:pt x="11017" y="36389"/>
                    <a:pt x="7120" y="39780"/>
                    <a:pt x="6157" y="43907"/>
                  </a:cubicBezTo>
                  <a:cubicBezTo>
                    <a:pt x="5253" y="47975"/>
                    <a:pt x="2939" y="56451"/>
                    <a:pt x="2939" y="56451"/>
                  </a:cubicBezTo>
                  <a:lnTo>
                    <a:pt x="0" y="65379"/>
                  </a:lnTo>
                  <a:lnTo>
                    <a:pt x="30341" y="65379"/>
                  </a:lnTo>
                  <a:cubicBezTo>
                    <a:pt x="29270" y="62269"/>
                    <a:pt x="28479" y="59502"/>
                    <a:pt x="28705" y="58598"/>
                  </a:cubicBezTo>
                  <a:cubicBezTo>
                    <a:pt x="29324" y="56451"/>
                    <a:pt x="33732" y="52663"/>
                    <a:pt x="36105" y="50348"/>
                  </a:cubicBezTo>
                  <a:cubicBezTo>
                    <a:pt x="38424" y="47975"/>
                    <a:pt x="42492" y="39328"/>
                    <a:pt x="42492" y="39328"/>
                  </a:cubicBezTo>
                  <a:lnTo>
                    <a:pt x="39382" y="37971"/>
                  </a:lnTo>
                  <a:cubicBezTo>
                    <a:pt x="39382" y="37971"/>
                    <a:pt x="44129" y="33564"/>
                    <a:pt x="44920" y="31476"/>
                  </a:cubicBezTo>
                  <a:cubicBezTo>
                    <a:pt x="38085" y="31363"/>
                    <a:pt x="33677" y="29722"/>
                    <a:pt x="33677" y="29722"/>
                  </a:cubicBezTo>
                  <a:lnTo>
                    <a:pt x="34130" y="29722"/>
                  </a:lnTo>
                  <a:cubicBezTo>
                    <a:pt x="35486" y="29722"/>
                    <a:pt x="39721" y="29554"/>
                    <a:pt x="41756" y="27348"/>
                  </a:cubicBezTo>
                  <a:cubicBezTo>
                    <a:pt x="43338" y="25599"/>
                    <a:pt x="45883" y="22037"/>
                    <a:pt x="47519" y="19610"/>
                  </a:cubicBezTo>
                  <a:lnTo>
                    <a:pt x="47465" y="19610"/>
                  </a:lnTo>
                  <a:cubicBezTo>
                    <a:pt x="47180" y="19438"/>
                    <a:pt x="46900" y="19384"/>
                    <a:pt x="46561" y="19325"/>
                  </a:cubicBezTo>
                  <a:lnTo>
                    <a:pt x="46389" y="19325"/>
                  </a:lnTo>
                  <a:cubicBezTo>
                    <a:pt x="44979" y="19325"/>
                    <a:pt x="43338" y="20342"/>
                    <a:pt x="41756" y="21359"/>
                  </a:cubicBezTo>
                  <a:lnTo>
                    <a:pt x="41701" y="21359"/>
                  </a:lnTo>
                  <a:cubicBezTo>
                    <a:pt x="41701" y="21359"/>
                    <a:pt x="41642" y="21359"/>
                    <a:pt x="41642" y="21418"/>
                  </a:cubicBezTo>
                  <a:cubicBezTo>
                    <a:pt x="40060" y="22376"/>
                    <a:pt x="38537" y="23339"/>
                    <a:pt x="37235" y="23339"/>
                  </a:cubicBezTo>
                  <a:cubicBezTo>
                    <a:pt x="36955" y="23339"/>
                    <a:pt x="36729" y="23280"/>
                    <a:pt x="36503" y="23167"/>
                  </a:cubicBezTo>
                  <a:lnTo>
                    <a:pt x="36444" y="23167"/>
                  </a:lnTo>
                  <a:cubicBezTo>
                    <a:pt x="33564" y="21983"/>
                    <a:pt x="31019" y="18873"/>
                    <a:pt x="28985" y="16047"/>
                  </a:cubicBezTo>
                  <a:cubicBezTo>
                    <a:pt x="27010" y="13222"/>
                    <a:pt x="25089" y="2373"/>
                    <a:pt x="2339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8" name="Google Shape;65;p6">
              <a:extLst>
                <a:ext uri="{FF2B5EF4-FFF2-40B4-BE49-F238E27FC236}">
                  <a16:creationId xmlns:a16="http://schemas.microsoft.com/office/drawing/2014/main" id="{2A6BD14D-E6D8-A70F-6BD3-FE0616389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7559" y="4592603"/>
              <a:ext cx="170179" cy="184364"/>
            </a:xfrm>
            <a:custGeom>
              <a:avLst/>
              <a:gdLst>
                <a:gd name="T0" fmla="*/ 16328 w 16328"/>
                <a:gd name="T1" fmla="*/ 17689 h 17689"/>
                <a:gd name="T2" fmla="*/ 6383 w 16328"/>
                <a:gd name="T3" fmla="*/ 6275 h 17689"/>
                <a:gd name="T4" fmla="*/ 0 w 16328"/>
                <a:gd name="T5" fmla="*/ 0 h 17689"/>
                <a:gd name="T6" fmla="*/ 4236 w 16328"/>
                <a:gd name="T7" fmla="*/ 8874 h 17689"/>
                <a:gd name="T8" fmla="*/ 10736 w 16328"/>
                <a:gd name="T9" fmla="*/ 15429 h 17689"/>
                <a:gd name="T10" fmla="*/ 16328 w 16328"/>
                <a:gd name="T11" fmla="*/ 17689 h 17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28" h="17689" extrusionOk="0">
                  <a:moveTo>
                    <a:pt x="16328" y="17689"/>
                  </a:moveTo>
                  <a:cubicBezTo>
                    <a:pt x="11188" y="13336"/>
                    <a:pt x="9095" y="9213"/>
                    <a:pt x="6383" y="6275"/>
                  </a:cubicBezTo>
                  <a:cubicBezTo>
                    <a:pt x="3671" y="3337"/>
                    <a:pt x="0" y="0"/>
                    <a:pt x="0" y="0"/>
                  </a:cubicBezTo>
                  <a:cubicBezTo>
                    <a:pt x="0" y="0"/>
                    <a:pt x="2315" y="6162"/>
                    <a:pt x="4236" y="8874"/>
                  </a:cubicBezTo>
                  <a:cubicBezTo>
                    <a:pt x="6103" y="11528"/>
                    <a:pt x="10736" y="15429"/>
                    <a:pt x="10736" y="15429"/>
                  </a:cubicBezTo>
                  <a:lnTo>
                    <a:pt x="16328" y="1768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9" name="Google Shape;66;p6">
              <a:extLst>
                <a:ext uri="{FF2B5EF4-FFF2-40B4-BE49-F238E27FC236}">
                  <a16:creationId xmlns:a16="http://schemas.microsoft.com/office/drawing/2014/main" id="{90D58EAD-012F-0293-9ED7-5DC2FA6AD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6252" y="4311083"/>
              <a:ext cx="269130" cy="312748"/>
            </a:xfrm>
            <a:custGeom>
              <a:avLst/>
              <a:gdLst>
                <a:gd name="T0" fmla="*/ 10398 w 25822"/>
                <a:gd name="T1" fmla="*/ 22263 h 30007"/>
                <a:gd name="T2" fmla="*/ 17120 w 25822"/>
                <a:gd name="T3" fmla="*/ 15595 h 30007"/>
                <a:gd name="T4" fmla="*/ 22092 w 25822"/>
                <a:gd name="T5" fmla="*/ 8196 h 30007"/>
                <a:gd name="T6" fmla="*/ 18589 w 25822"/>
                <a:gd name="T7" fmla="*/ 10397 h 30007"/>
                <a:gd name="T8" fmla="*/ 22092 w 25822"/>
                <a:gd name="T9" fmla="*/ 5822 h 30007"/>
                <a:gd name="T10" fmla="*/ 25822 w 25822"/>
                <a:gd name="T11" fmla="*/ 0 h 30007"/>
                <a:gd name="T12" fmla="*/ 10678 w 25822"/>
                <a:gd name="T13" fmla="*/ 18932 h 30007"/>
                <a:gd name="T14" fmla="*/ 1 w 25822"/>
                <a:gd name="T15" fmla="*/ 30006 h 30007"/>
                <a:gd name="T16" fmla="*/ 10398 w 25822"/>
                <a:gd name="T17" fmla="*/ 22263 h 30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822" h="30007" extrusionOk="0">
                  <a:moveTo>
                    <a:pt x="10398" y="22263"/>
                  </a:moveTo>
                  <a:cubicBezTo>
                    <a:pt x="10398" y="22263"/>
                    <a:pt x="15935" y="18818"/>
                    <a:pt x="17120" y="15595"/>
                  </a:cubicBezTo>
                  <a:cubicBezTo>
                    <a:pt x="18309" y="12377"/>
                    <a:pt x="21360" y="9665"/>
                    <a:pt x="22092" y="8196"/>
                  </a:cubicBezTo>
                  <a:lnTo>
                    <a:pt x="18589" y="10397"/>
                  </a:lnTo>
                  <a:cubicBezTo>
                    <a:pt x="18589" y="10397"/>
                    <a:pt x="20510" y="7572"/>
                    <a:pt x="22092" y="5822"/>
                  </a:cubicBezTo>
                  <a:cubicBezTo>
                    <a:pt x="22942" y="4918"/>
                    <a:pt x="24524" y="2260"/>
                    <a:pt x="25822" y="0"/>
                  </a:cubicBezTo>
                  <a:cubicBezTo>
                    <a:pt x="22038" y="2825"/>
                    <a:pt x="13562" y="15541"/>
                    <a:pt x="10678" y="18932"/>
                  </a:cubicBezTo>
                  <a:cubicBezTo>
                    <a:pt x="8364" y="21698"/>
                    <a:pt x="3617" y="26331"/>
                    <a:pt x="1" y="30006"/>
                  </a:cubicBezTo>
                  <a:cubicBezTo>
                    <a:pt x="2487" y="29044"/>
                    <a:pt x="5990" y="26955"/>
                    <a:pt x="10398" y="2226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</p:grpSp>
      <p:grpSp>
        <p:nvGrpSpPr>
          <p:cNvPr id="10" name="Google Shape;68;p6">
            <a:extLst>
              <a:ext uri="{FF2B5EF4-FFF2-40B4-BE49-F238E27FC236}">
                <a16:creationId xmlns:a16="http://schemas.microsoft.com/office/drawing/2014/main" id="{DA06F48C-F69F-6FCE-219F-429DCE7FE1BC}"/>
              </a:ext>
            </a:extLst>
          </p:cNvPr>
          <p:cNvGrpSpPr>
            <a:grpSpLocks/>
          </p:cNvGrpSpPr>
          <p:nvPr/>
        </p:nvGrpSpPr>
        <p:grpSpPr bwMode="auto">
          <a:xfrm>
            <a:off x="8204200" y="4456113"/>
            <a:ext cx="5124450" cy="3149600"/>
            <a:chOff x="5748298" y="3092523"/>
            <a:chExt cx="4248802" cy="2612501"/>
          </a:xfrm>
        </p:grpSpPr>
        <p:pic>
          <p:nvPicPr>
            <p:cNvPr id="11" name="Google Shape;69;p6">
              <a:extLst>
                <a:ext uri="{FF2B5EF4-FFF2-40B4-BE49-F238E27FC236}">
                  <a16:creationId xmlns:a16="http://schemas.microsoft.com/office/drawing/2014/main" id="{E411654F-945A-84AA-E30F-84C64DFDB7C5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87682" flipH="1">
              <a:off x="5794455" y="4483031"/>
              <a:ext cx="2143134" cy="90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Google Shape;70;p6">
              <a:extLst>
                <a:ext uri="{FF2B5EF4-FFF2-40B4-BE49-F238E27FC236}">
                  <a16:creationId xmlns:a16="http://schemas.microsoft.com/office/drawing/2014/main" id="{44179646-CD40-2436-835F-851A7F24B818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66" t="4099" r="14578" b="5025"/>
            <a:stretch>
              <a:fillRect/>
            </a:stretch>
          </p:blipFill>
          <p:spPr bwMode="auto">
            <a:xfrm rot="-230420">
              <a:off x="6638848" y="3199727"/>
              <a:ext cx="3281629" cy="2398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7" name="Google Shape;67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Nunito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50649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7"/>
          <p:cNvSpPr>
            <a:spLocks noGrp="1"/>
          </p:cNvSpPr>
          <p:nvPr>
            <p:ph type="pic" idx="2"/>
          </p:nvPr>
        </p:nvSpPr>
        <p:spPr>
          <a:xfrm>
            <a:off x="8100133" y="0"/>
            <a:ext cx="4092000" cy="62668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7140000" cy="763600"/>
          </a:xfrm>
          <a:prstGeom prst="rect">
            <a:avLst/>
          </a:prstGeom>
          <a:ln>
            <a:noFill/>
          </a:ln>
        </p:spPr>
        <p:txBody>
          <a:bodyPr spcFirstLastPara="1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Nunito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 dirty="0"/>
          </a:p>
        </p:txBody>
      </p:sp>
      <p:sp>
        <p:nvSpPr>
          <p:cNvPr id="74" name="Google Shape;74;p7"/>
          <p:cNvSpPr txBox="1">
            <a:spLocks noGrp="1"/>
          </p:cNvSpPr>
          <p:nvPr>
            <p:ph type="body" idx="1"/>
          </p:nvPr>
        </p:nvSpPr>
        <p:spPr>
          <a:xfrm>
            <a:off x="968600" y="1933567"/>
            <a:ext cx="5919600" cy="2848800"/>
          </a:xfrm>
          <a:prstGeom prst="rect">
            <a:avLst/>
          </a:prstGeom>
        </p:spPr>
        <p:txBody>
          <a:bodyPr/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>
                <a:latin typeface="Nunito" pitchFamily="2" charset="0"/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10823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7;p8">
            <a:extLst>
              <a:ext uri="{FF2B5EF4-FFF2-40B4-BE49-F238E27FC236}">
                <a16:creationId xmlns:a16="http://schemas.microsoft.com/office/drawing/2014/main" id="{9C37BD70-B949-F2E5-6A17-7FBCCFF9319E}"/>
              </a:ext>
            </a:extLst>
          </p:cNvPr>
          <p:cNvSpPr>
            <a:spLocks/>
          </p:cNvSpPr>
          <p:nvPr/>
        </p:nvSpPr>
        <p:spPr bwMode="auto">
          <a:xfrm rot="10800000">
            <a:off x="0" y="279400"/>
            <a:ext cx="1851025" cy="285750"/>
          </a:xfrm>
          <a:custGeom>
            <a:avLst/>
            <a:gdLst>
              <a:gd name="T0" fmla="*/ 31172 w 112127"/>
              <a:gd name="T1" fmla="*/ 233 h 7556"/>
              <a:gd name="T2" fmla="*/ 26631 w 112127"/>
              <a:gd name="T3" fmla="*/ 466 h 7556"/>
              <a:gd name="T4" fmla="*/ 9771 w 112127"/>
              <a:gd name="T5" fmla="*/ 1508 h 7556"/>
              <a:gd name="T6" fmla="*/ 17447 w 112127"/>
              <a:gd name="T7" fmla="*/ 5583 h 7556"/>
              <a:gd name="T8" fmla="*/ 25822 w 112127"/>
              <a:gd name="T9" fmla="*/ 5351 h 7556"/>
              <a:gd name="T10" fmla="*/ 39780 w 112127"/>
              <a:gd name="T11" fmla="*/ 5230 h 7556"/>
              <a:gd name="T12" fmla="*/ 49550 w 112127"/>
              <a:gd name="T13" fmla="*/ 6746 h 7556"/>
              <a:gd name="T14" fmla="*/ 57338 w 112127"/>
              <a:gd name="T15" fmla="*/ 7556 h 7556"/>
              <a:gd name="T16" fmla="*/ 60949 w 112127"/>
              <a:gd name="T17" fmla="*/ 7444 h 7556"/>
              <a:gd name="T18" fmla="*/ 63387 w 112127"/>
              <a:gd name="T19" fmla="*/ 7212 h 7556"/>
              <a:gd name="T20" fmla="*/ 66997 w 112127"/>
              <a:gd name="T21" fmla="*/ 6746 h 7556"/>
              <a:gd name="T22" fmla="*/ 68504 w 112127"/>
              <a:gd name="T23" fmla="*/ 5928 h 7556"/>
              <a:gd name="T24" fmla="*/ 82229 w 112127"/>
              <a:gd name="T25" fmla="*/ 5351 h 7556"/>
              <a:gd name="T26" fmla="*/ 91423 w 112127"/>
              <a:gd name="T27" fmla="*/ 6393 h 7556"/>
              <a:gd name="T28" fmla="*/ 95954 w 112127"/>
              <a:gd name="T29" fmla="*/ 6160 h 7556"/>
              <a:gd name="T30" fmla="*/ 98513 w 112127"/>
              <a:gd name="T31" fmla="*/ 6160 h 7556"/>
              <a:gd name="T32" fmla="*/ 106423 w 112127"/>
              <a:gd name="T33" fmla="*/ 7444 h 7556"/>
              <a:gd name="T34" fmla="*/ 112127 w 112127"/>
              <a:gd name="T35" fmla="*/ 6049 h 7556"/>
              <a:gd name="T36" fmla="*/ 111308 w 112127"/>
              <a:gd name="T37" fmla="*/ 112 h 7556"/>
              <a:gd name="T38" fmla="*/ 107009 w 112127"/>
              <a:gd name="T39" fmla="*/ 233 h 7556"/>
              <a:gd name="T40" fmla="*/ 103398 w 112127"/>
              <a:gd name="T41" fmla="*/ 577 h 7556"/>
              <a:gd name="T42" fmla="*/ 102003 w 112127"/>
              <a:gd name="T43" fmla="*/ 1042 h 7556"/>
              <a:gd name="T44" fmla="*/ 96187 w 112127"/>
              <a:gd name="T45" fmla="*/ 1508 h 7556"/>
              <a:gd name="T46" fmla="*/ 88278 w 112127"/>
              <a:gd name="T47" fmla="*/ 1396 h 7556"/>
              <a:gd name="T48" fmla="*/ 78973 w 112127"/>
              <a:gd name="T49" fmla="*/ 810 h 7556"/>
              <a:gd name="T50" fmla="*/ 74553 w 112127"/>
              <a:gd name="T51" fmla="*/ 931 h 7556"/>
              <a:gd name="T52" fmla="*/ 71882 w 112127"/>
              <a:gd name="T53" fmla="*/ 931 h 7556"/>
              <a:gd name="T54" fmla="*/ 63973 w 112127"/>
              <a:gd name="T55" fmla="*/ 112 h 7556"/>
              <a:gd name="T56" fmla="*/ 56994 w 112127"/>
              <a:gd name="T57" fmla="*/ 1042 h 7556"/>
              <a:gd name="T58" fmla="*/ 49196 w 112127"/>
              <a:gd name="T59" fmla="*/ 466 h 7556"/>
              <a:gd name="T60" fmla="*/ 43734 w 112127"/>
              <a:gd name="T61" fmla="*/ 698 h 7556"/>
              <a:gd name="T62" fmla="*/ 37686 w 112127"/>
              <a:gd name="T63" fmla="*/ 233 h 7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12127" h="7556" extrusionOk="0">
                <a:moveTo>
                  <a:pt x="34308" y="0"/>
                </a:moveTo>
                <a:cubicBezTo>
                  <a:pt x="33378" y="0"/>
                  <a:pt x="32335" y="0"/>
                  <a:pt x="31172" y="233"/>
                </a:cubicBezTo>
                <a:lnTo>
                  <a:pt x="31051" y="233"/>
                </a:lnTo>
                <a:cubicBezTo>
                  <a:pt x="30707" y="233"/>
                  <a:pt x="28027" y="233"/>
                  <a:pt x="26631" y="466"/>
                </a:cubicBezTo>
                <a:cubicBezTo>
                  <a:pt x="25822" y="577"/>
                  <a:pt x="24538" y="698"/>
                  <a:pt x="23142" y="698"/>
                </a:cubicBezTo>
                <a:cubicBezTo>
                  <a:pt x="19653" y="810"/>
                  <a:pt x="13837" y="1042"/>
                  <a:pt x="9771" y="1508"/>
                </a:cubicBezTo>
                <a:cubicBezTo>
                  <a:pt x="9417" y="1508"/>
                  <a:pt x="0" y="3257"/>
                  <a:pt x="6160" y="4764"/>
                </a:cubicBezTo>
                <a:cubicBezTo>
                  <a:pt x="8142" y="5351"/>
                  <a:pt x="13260" y="5583"/>
                  <a:pt x="17447" y="5583"/>
                </a:cubicBezTo>
                <a:lnTo>
                  <a:pt x="20006" y="5583"/>
                </a:lnTo>
                <a:cubicBezTo>
                  <a:pt x="20239" y="5462"/>
                  <a:pt x="21169" y="5351"/>
                  <a:pt x="25822" y="5351"/>
                </a:cubicBezTo>
                <a:lnTo>
                  <a:pt x="37919" y="5351"/>
                </a:lnTo>
                <a:cubicBezTo>
                  <a:pt x="38495" y="5351"/>
                  <a:pt x="39082" y="5230"/>
                  <a:pt x="39780" y="5230"/>
                </a:cubicBezTo>
                <a:cubicBezTo>
                  <a:pt x="42804" y="5230"/>
                  <a:pt x="45707" y="5583"/>
                  <a:pt x="46991" y="6049"/>
                </a:cubicBezTo>
                <a:cubicBezTo>
                  <a:pt x="47801" y="6393"/>
                  <a:pt x="48731" y="6625"/>
                  <a:pt x="49550" y="6746"/>
                </a:cubicBezTo>
                <a:cubicBezTo>
                  <a:pt x="50946" y="6858"/>
                  <a:pt x="51988" y="6979"/>
                  <a:pt x="52807" y="7212"/>
                </a:cubicBezTo>
                <a:cubicBezTo>
                  <a:pt x="53970" y="7444"/>
                  <a:pt x="55598" y="7556"/>
                  <a:pt x="57338" y="7556"/>
                </a:cubicBezTo>
                <a:lnTo>
                  <a:pt x="59088" y="7556"/>
                </a:lnTo>
                <a:cubicBezTo>
                  <a:pt x="59665" y="7444"/>
                  <a:pt x="60251" y="7444"/>
                  <a:pt x="60949" y="7444"/>
                </a:cubicBezTo>
                <a:lnTo>
                  <a:pt x="61879" y="7444"/>
                </a:lnTo>
                <a:cubicBezTo>
                  <a:pt x="62344" y="7444"/>
                  <a:pt x="62810" y="7444"/>
                  <a:pt x="63387" y="7212"/>
                </a:cubicBezTo>
                <a:cubicBezTo>
                  <a:pt x="63852" y="7091"/>
                  <a:pt x="64671" y="6979"/>
                  <a:pt x="65713" y="6858"/>
                </a:cubicBezTo>
                <a:cubicBezTo>
                  <a:pt x="66066" y="6858"/>
                  <a:pt x="66532" y="6858"/>
                  <a:pt x="66997" y="6746"/>
                </a:cubicBezTo>
                <a:cubicBezTo>
                  <a:pt x="67109" y="6746"/>
                  <a:pt x="67109" y="6746"/>
                  <a:pt x="67230" y="6625"/>
                </a:cubicBezTo>
                <a:cubicBezTo>
                  <a:pt x="67462" y="6625"/>
                  <a:pt x="68039" y="6281"/>
                  <a:pt x="68504" y="5928"/>
                </a:cubicBezTo>
                <a:cubicBezTo>
                  <a:pt x="68970" y="5583"/>
                  <a:pt x="71063" y="5351"/>
                  <a:pt x="73278" y="5351"/>
                </a:cubicBezTo>
                <a:lnTo>
                  <a:pt x="82229" y="5351"/>
                </a:lnTo>
                <a:cubicBezTo>
                  <a:pt x="84090" y="5351"/>
                  <a:pt x="85951" y="5462"/>
                  <a:pt x="87003" y="5816"/>
                </a:cubicBezTo>
                <a:cubicBezTo>
                  <a:pt x="88166" y="6049"/>
                  <a:pt x="89794" y="6393"/>
                  <a:pt x="91423" y="6393"/>
                </a:cubicBezTo>
                <a:cubicBezTo>
                  <a:pt x="92232" y="6393"/>
                  <a:pt x="93051" y="6281"/>
                  <a:pt x="93749" y="6160"/>
                </a:cubicBezTo>
                <a:lnTo>
                  <a:pt x="95954" y="6160"/>
                </a:lnTo>
                <a:cubicBezTo>
                  <a:pt x="96187" y="6049"/>
                  <a:pt x="96652" y="6049"/>
                  <a:pt x="97238" y="6049"/>
                </a:cubicBezTo>
                <a:cubicBezTo>
                  <a:pt x="97815" y="6049"/>
                  <a:pt x="98402" y="6049"/>
                  <a:pt x="98513" y="6160"/>
                </a:cubicBezTo>
                <a:cubicBezTo>
                  <a:pt x="99565" y="6746"/>
                  <a:pt x="101658" y="7444"/>
                  <a:pt x="105725" y="7444"/>
                </a:cubicBezTo>
                <a:lnTo>
                  <a:pt x="106423" y="7444"/>
                </a:lnTo>
                <a:cubicBezTo>
                  <a:pt x="106888" y="7444"/>
                  <a:pt x="109335" y="7444"/>
                  <a:pt x="111196" y="6281"/>
                </a:cubicBezTo>
                <a:cubicBezTo>
                  <a:pt x="111429" y="6160"/>
                  <a:pt x="111773" y="6160"/>
                  <a:pt x="112127" y="6049"/>
                </a:cubicBezTo>
                <a:lnTo>
                  <a:pt x="112127" y="0"/>
                </a:lnTo>
                <a:cubicBezTo>
                  <a:pt x="111894" y="0"/>
                  <a:pt x="111661" y="0"/>
                  <a:pt x="111308" y="112"/>
                </a:cubicBezTo>
                <a:lnTo>
                  <a:pt x="108637" y="112"/>
                </a:lnTo>
                <a:cubicBezTo>
                  <a:pt x="108172" y="112"/>
                  <a:pt x="107586" y="112"/>
                  <a:pt x="107009" y="233"/>
                </a:cubicBezTo>
                <a:cubicBezTo>
                  <a:pt x="106655" y="345"/>
                  <a:pt x="105725" y="466"/>
                  <a:pt x="104683" y="466"/>
                </a:cubicBezTo>
                <a:cubicBezTo>
                  <a:pt x="104329" y="466"/>
                  <a:pt x="103864" y="466"/>
                  <a:pt x="103398" y="577"/>
                </a:cubicBezTo>
                <a:lnTo>
                  <a:pt x="103287" y="577"/>
                </a:lnTo>
                <a:cubicBezTo>
                  <a:pt x="103054" y="698"/>
                  <a:pt x="102356" y="810"/>
                  <a:pt x="102003" y="1042"/>
                </a:cubicBezTo>
                <a:cubicBezTo>
                  <a:pt x="101426" y="1275"/>
                  <a:pt x="99444" y="1508"/>
                  <a:pt x="97117" y="1508"/>
                </a:cubicBezTo>
                <a:lnTo>
                  <a:pt x="96187" y="1508"/>
                </a:lnTo>
                <a:cubicBezTo>
                  <a:pt x="94680" y="1396"/>
                  <a:pt x="92819" y="1396"/>
                  <a:pt x="91302" y="1396"/>
                </a:cubicBezTo>
                <a:lnTo>
                  <a:pt x="88278" y="1396"/>
                </a:lnTo>
                <a:cubicBezTo>
                  <a:pt x="86305" y="1396"/>
                  <a:pt x="84556" y="1396"/>
                  <a:pt x="83392" y="1163"/>
                </a:cubicBezTo>
                <a:cubicBezTo>
                  <a:pt x="82229" y="931"/>
                  <a:pt x="80722" y="810"/>
                  <a:pt x="78973" y="810"/>
                </a:cubicBezTo>
                <a:cubicBezTo>
                  <a:pt x="78163" y="810"/>
                  <a:pt x="77344" y="810"/>
                  <a:pt x="76535" y="931"/>
                </a:cubicBezTo>
                <a:lnTo>
                  <a:pt x="74553" y="931"/>
                </a:lnTo>
                <a:cubicBezTo>
                  <a:pt x="74320" y="1042"/>
                  <a:pt x="73743" y="1042"/>
                  <a:pt x="73278" y="1042"/>
                </a:cubicBezTo>
                <a:cubicBezTo>
                  <a:pt x="72692" y="1042"/>
                  <a:pt x="72115" y="1042"/>
                  <a:pt x="71882" y="931"/>
                </a:cubicBezTo>
                <a:cubicBezTo>
                  <a:pt x="70952" y="577"/>
                  <a:pt x="68858" y="112"/>
                  <a:pt x="64671" y="112"/>
                </a:cubicBezTo>
                <a:lnTo>
                  <a:pt x="63973" y="112"/>
                </a:lnTo>
                <a:cubicBezTo>
                  <a:pt x="63619" y="112"/>
                  <a:pt x="61060" y="112"/>
                  <a:pt x="59199" y="810"/>
                </a:cubicBezTo>
                <a:cubicBezTo>
                  <a:pt x="58967" y="931"/>
                  <a:pt x="57924" y="1042"/>
                  <a:pt x="56994" y="1042"/>
                </a:cubicBezTo>
                <a:cubicBezTo>
                  <a:pt x="56296" y="1042"/>
                  <a:pt x="55477" y="1042"/>
                  <a:pt x="55012" y="931"/>
                </a:cubicBezTo>
                <a:cubicBezTo>
                  <a:pt x="53737" y="698"/>
                  <a:pt x="51876" y="466"/>
                  <a:pt x="49196" y="466"/>
                </a:cubicBezTo>
                <a:cubicBezTo>
                  <a:pt x="47801" y="466"/>
                  <a:pt x="45939" y="577"/>
                  <a:pt x="43967" y="698"/>
                </a:cubicBezTo>
                <a:lnTo>
                  <a:pt x="43734" y="698"/>
                </a:lnTo>
                <a:cubicBezTo>
                  <a:pt x="43148" y="577"/>
                  <a:pt x="41054" y="233"/>
                  <a:pt x="37798" y="233"/>
                </a:cubicBezTo>
                <a:lnTo>
                  <a:pt x="37686" y="233"/>
                </a:lnTo>
                <a:cubicBezTo>
                  <a:pt x="37453" y="112"/>
                  <a:pt x="36057" y="0"/>
                  <a:pt x="34308" y="0"/>
                </a:cubicBezTo>
                <a:close/>
              </a:path>
            </a:pathLst>
          </a:custGeom>
          <a:solidFill>
            <a:srgbClr val="FFFFFF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76" name="Google Shape;76;p8"/>
          <p:cNvSpPr txBox="1">
            <a:spLocks noGrp="1"/>
          </p:cNvSpPr>
          <p:nvPr>
            <p:ph type="title"/>
          </p:nvPr>
        </p:nvSpPr>
        <p:spPr>
          <a:xfrm>
            <a:off x="1113867" y="1114300"/>
            <a:ext cx="5834400" cy="2422000"/>
          </a:xfrm>
          <a:prstGeom prst="rect">
            <a:avLst/>
          </a:prstGeom>
          <a:ln>
            <a:noFill/>
          </a:ln>
        </p:spPr>
        <p:txBody>
          <a:bodyPr spcFirstLastPara="1" anchor="ctr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latin typeface="Nunito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3175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2;p9">
            <a:extLst>
              <a:ext uri="{FF2B5EF4-FFF2-40B4-BE49-F238E27FC236}">
                <a16:creationId xmlns:a16="http://schemas.microsoft.com/office/drawing/2014/main" id="{EC641C6E-CD14-3CE2-1627-6A3907326CB6}"/>
              </a:ext>
            </a:extLst>
          </p:cNvPr>
          <p:cNvSpPr>
            <a:spLocks/>
          </p:cNvSpPr>
          <p:nvPr/>
        </p:nvSpPr>
        <p:spPr bwMode="auto">
          <a:xfrm>
            <a:off x="0" y="6094413"/>
            <a:ext cx="9907588" cy="763587"/>
          </a:xfrm>
          <a:custGeom>
            <a:avLst/>
            <a:gdLst>
              <a:gd name="T0" fmla="*/ 200043 w 285447"/>
              <a:gd name="T1" fmla="*/ 0 h 39268"/>
              <a:gd name="T2" fmla="*/ 199008 w 285447"/>
              <a:gd name="T3" fmla="*/ 180 h 39268"/>
              <a:gd name="T4" fmla="*/ 163057 w 285447"/>
              <a:gd name="T5" fmla="*/ 7283 h 39268"/>
              <a:gd name="T6" fmla="*/ 129215 w 285447"/>
              <a:gd name="T7" fmla="*/ 2530 h 39268"/>
              <a:gd name="T8" fmla="*/ 128680 w 285447"/>
              <a:gd name="T9" fmla="*/ 2472 h 39268"/>
              <a:gd name="T10" fmla="*/ 58742 w 285447"/>
              <a:gd name="T11" fmla="*/ 13921 h 39268"/>
              <a:gd name="T12" fmla="*/ 18092 w 285447"/>
              <a:gd name="T13" fmla="*/ 1297 h 39268"/>
              <a:gd name="T14" fmla="*/ 14386 w 285447"/>
              <a:gd name="T15" fmla="*/ 890 h 39268"/>
              <a:gd name="T16" fmla="*/ 9604 w 285447"/>
              <a:gd name="T17" fmla="*/ 2191 h 39268"/>
              <a:gd name="T18" fmla="*/ 0 w 285447"/>
              <a:gd name="T19" fmla="*/ 7444 h 39268"/>
              <a:gd name="T20" fmla="*/ 0 w 285447"/>
              <a:gd name="T21" fmla="*/ 39267 h 39268"/>
              <a:gd name="T22" fmla="*/ 285446 w 285447"/>
              <a:gd name="T23" fmla="*/ 39267 h 39268"/>
              <a:gd name="T24" fmla="*/ 285446 w 285447"/>
              <a:gd name="T25" fmla="*/ 11017 h 39268"/>
              <a:gd name="T26" fmla="*/ 278862 w 285447"/>
              <a:gd name="T27" fmla="*/ 9454 h 39268"/>
              <a:gd name="T28" fmla="*/ 278072 w 285447"/>
              <a:gd name="T29" fmla="*/ 9325 h 39268"/>
              <a:gd name="T30" fmla="*/ 268767 w 285447"/>
              <a:gd name="T31" fmla="*/ 12531 h 39268"/>
              <a:gd name="T32" fmla="*/ 264898 w 285447"/>
              <a:gd name="T33" fmla="*/ 11571 h 39268"/>
              <a:gd name="T34" fmla="*/ 256964 w 285447"/>
              <a:gd name="T35" fmla="*/ 7887 h 39268"/>
              <a:gd name="T36" fmla="*/ 256750 w 285447"/>
              <a:gd name="T37" fmla="*/ 7891 h 39268"/>
              <a:gd name="T38" fmla="*/ 228523 w 285447"/>
              <a:gd name="T39" fmla="*/ 9939 h 39268"/>
              <a:gd name="T40" fmla="*/ 226257 w 285447"/>
              <a:gd name="T41" fmla="*/ 9785 h 39268"/>
              <a:gd name="T42" fmla="*/ 200043 w 285447"/>
              <a:gd name="T43" fmla="*/ 0 h 39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5447" h="39268" extrusionOk="0">
                <a:moveTo>
                  <a:pt x="200043" y="0"/>
                </a:moveTo>
                <a:cubicBezTo>
                  <a:pt x="199619" y="0"/>
                  <a:pt x="199270" y="57"/>
                  <a:pt x="199008" y="180"/>
                </a:cubicBezTo>
                <a:cubicBezTo>
                  <a:pt x="186891" y="5553"/>
                  <a:pt x="174307" y="7283"/>
                  <a:pt x="163057" y="7283"/>
                </a:cubicBezTo>
                <a:cubicBezTo>
                  <a:pt x="147872" y="7283"/>
                  <a:pt x="135116" y="4131"/>
                  <a:pt x="129215" y="2530"/>
                </a:cubicBezTo>
                <a:cubicBezTo>
                  <a:pt x="129084" y="2491"/>
                  <a:pt x="128905" y="2472"/>
                  <a:pt x="128680" y="2472"/>
                </a:cubicBezTo>
                <a:cubicBezTo>
                  <a:pt x="123151" y="2472"/>
                  <a:pt x="89862" y="13921"/>
                  <a:pt x="58742" y="13921"/>
                </a:cubicBezTo>
                <a:cubicBezTo>
                  <a:pt x="51934" y="13805"/>
                  <a:pt x="27142" y="2637"/>
                  <a:pt x="18092" y="1297"/>
                </a:cubicBezTo>
                <a:cubicBezTo>
                  <a:pt x="16639" y="1064"/>
                  <a:pt x="15481" y="890"/>
                  <a:pt x="14386" y="890"/>
                </a:cubicBezTo>
                <a:cubicBezTo>
                  <a:pt x="12875" y="890"/>
                  <a:pt x="11484" y="1222"/>
                  <a:pt x="9604" y="2191"/>
                </a:cubicBezTo>
                <a:cubicBezTo>
                  <a:pt x="7487" y="3307"/>
                  <a:pt x="2573" y="5880"/>
                  <a:pt x="0" y="7444"/>
                </a:cubicBezTo>
                <a:lnTo>
                  <a:pt x="0" y="39267"/>
                </a:lnTo>
                <a:lnTo>
                  <a:pt x="285446" y="39267"/>
                </a:lnTo>
                <a:lnTo>
                  <a:pt x="285446" y="11017"/>
                </a:lnTo>
                <a:cubicBezTo>
                  <a:pt x="283329" y="10678"/>
                  <a:pt x="280979" y="10231"/>
                  <a:pt x="278862" y="9454"/>
                </a:cubicBezTo>
                <a:cubicBezTo>
                  <a:pt x="278603" y="9365"/>
                  <a:pt x="278340" y="9325"/>
                  <a:pt x="278072" y="9325"/>
                </a:cubicBezTo>
                <a:cubicBezTo>
                  <a:pt x="275671" y="9325"/>
                  <a:pt x="272843" y="12531"/>
                  <a:pt x="268767" y="12531"/>
                </a:cubicBezTo>
                <a:cubicBezTo>
                  <a:pt x="267588" y="12531"/>
                  <a:pt x="266305" y="12263"/>
                  <a:pt x="264898" y="11571"/>
                </a:cubicBezTo>
                <a:cubicBezTo>
                  <a:pt x="262174" y="10262"/>
                  <a:pt x="259980" y="7887"/>
                  <a:pt x="256964" y="7887"/>
                </a:cubicBezTo>
                <a:cubicBezTo>
                  <a:pt x="256893" y="7887"/>
                  <a:pt x="256822" y="7888"/>
                  <a:pt x="256750" y="7891"/>
                </a:cubicBezTo>
                <a:cubicBezTo>
                  <a:pt x="247976" y="8083"/>
                  <a:pt x="234553" y="9939"/>
                  <a:pt x="228523" y="9939"/>
                </a:cubicBezTo>
                <a:cubicBezTo>
                  <a:pt x="227565" y="9939"/>
                  <a:pt x="226794" y="9892"/>
                  <a:pt x="226257" y="9785"/>
                </a:cubicBezTo>
                <a:cubicBezTo>
                  <a:pt x="222846" y="9163"/>
                  <a:pt x="205420" y="0"/>
                  <a:pt x="2000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3" name="Google Shape;83;p9">
            <a:extLst>
              <a:ext uri="{FF2B5EF4-FFF2-40B4-BE49-F238E27FC236}">
                <a16:creationId xmlns:a16="http://schemas.microsoft.com/office/drawing/2014/main" id="{AD52105A-A4B0-9DC5-A202-4CDAF68AD974}"/>
              </a:ext>
            </a:extLst>
          </p:cNvPr>
          <p:cNvSpPr>
            <a:spLocks/>
          </p:cNvSpPr>
          <p:nvPr/>
        </p:nvSpPr>
        <p:spPr bwMode="auto">
          <a:xfrm>
            <a:off x="369888" y="301625"/>
            <a:ext cx="2057400" cy="577850"/>
          </a:xfrm>
          <a:custGeom>
            <a:avLst/>
            <a:gdLst>
              <a:gd name="T0" fmla="*/ 48261 w 185294"/>
              <a:gd name="T1" fmla="*/ 1 h 51939"/>
              <a:gd name="T2" fmla="*/ 39488 w 185294"/>
              <a:gd name="T3" fmla="*/ 12985 h 51939"/>
              <a:gd name="T4" fmla="*/ 53342 w 185294"/>
              <a:gd name="T5" fmla="*/ 26503 h 51939"/>
              <a:gd name="T6" fmla="*/ 37200 w 185294"/>
              <a:gd name="T7" fmla="*/ 22643 h 51939"/>
              <a:gd name="T8" fmla="*/ 12634 w 185294"/>
              <a:gd name="T9" fmla="*/ 13519 h 51939"/>
              <a:gd name="T10" fmla="*/ 1 w 185294"/>
              <a:gd name="T11" fmla="*/ 22994 h 51939"/>
              <a:gd name="T12" fmla="*/ 49833 w 185294"/>
              <a:gd name="T13" fmla="*/ 47026 h 51939"/>
              <a:gd name="T14" fmla="*/ 67731 w 185294"/>
              <a:gd name="T15" fmla="*/ 44569 h 51939"/>
              <a:gd name="T16" fmla="*/ 68433 w 185294"/>
              <a:gd name="T17" fmla="*/ 47910 h 51939"/>
              <a:gd name="T18" fmla="*/ 83523 w 185294"/>
              <a:gd name="T19" fmla="*/ 50367 h 51939"/>
              <a:gd name="T20" fmla="*/ 108271 w 185294"/>
              <a:gd name="T21" fmla="*/ 42646 h 51939"/>
              <a:gd name="T22" fmla="*/ 125284 w 185294"/>
              <a:gd name="T23" fmla="*/ 51939 h 51939"/>
              <a:gd name="T24" fmla="*/ 137047 w 185294"/>
              <a:gd name="T25" fmla="*/ 50535 h 51939"/>
              <a:gd name="T26" fmla="*/ 148277 w 185294"/>
              <a:gd name="T27" fmla="*/ 49131 h 51939"/>
              <a:gd name="T28" fmla="*/ 148446 w 185294"/>
              <a:gd name="T29" fmla="*/ 49131 h 51939"/>
              <a:gd name="T30" fmla="*/ 170203 w 185294"/>
              <a:gd name="T31" fmla="*/ 51237 h 51939"/>
              <a:gd name="T32" fmla="*/ 184072 w 185294"/>
              <a:gd name="T33" fmla="*/ 47910 h 51939"/>
              <a:gd name="T34" fmla="*/ 161079 w 185294"/>
              <a:gd name="T35" fmla="*/ 33522 h 51939"/>
              <a:gd name="T36" fmla="*/ 138619 w 185294"/>
              <a:gd name="T37" fmla="*/ 36849 h 51939"/>
              <a:gd name="T38" fmla="*/ 130730 w 185294"/>
              <a:gd name="T39" fmla="*/ 28258 h 51939"/>
              <a:gd name="T40" fmla="*/ 119150 w 185294"/>
              <a:gd name="T41" fmla="*/ 30883 h 51939"/>
              <a:gd name="T42" fmla="*/ 99666 w 185294"/>
              <a:gd name="T43" fmla="*/ 12115 h 51939"/>
              <a:gd name="T44" fmla="*/ 70370 w 185294"/>
              <a:gd name="T45" fmla="*/ 15091 h 51939"/>
              <a:gd name="T46" fmla="*/ 62818 w 185294"/>
              <a:gd name="T47" fmla="*/ 7904 h 51939"/>
              <a:gd name="T48" fmla="*/ 56332 w 185294"/>
              <a:gd name="T49" fmla="*/ 10711 h 51939"/>
              <a:gd name="T50" fmla="*/ 48261 w 185294"/>
              <a:gd name="T51" fmla="*/ 1 h 5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5294" h="51939" extrusionOk="0">
                <a:moveTo>
                  <a:pt x="48261" y="1"/>
                </a:moveTo>
                <a:cubicBezTo>
                  <a:pt x="43165" y="1"/>
                  <a:pt x="38084" y="4394"/>
                  <a:pt x="39488" y="12985"/>
                </a:cubicBezTo>
                <a:cubicBezTo>
                  <a:pt x="40540" y="18951"/>
                  <a:pt x="46675" y="23696"/>
                  <a:pt x="53342" y="26503"/>
                </a:cubicBezTo>
                <a:cubicBezTo>
                  <a:pt x="47559" y="25450"/>
                  <a:pt x="41411" y="24398"/>
                  <a:pt x="37200" y="22643"/>
                </a:cubicBezTo>
                <a:cubicBezTo>
                  <a:pt x="29661" y="19484"/>
                  <a:pt x="20355" y="13519"/>
                  <a:pt x="12634" y="13519"/>
                </a:cubicBezTo>
                <a:cubicBezTo>
                  <a:pt x="7553" y="13519"/>
                  <a:pt x="3159" y="15975"/>
                  <a:pt x="1" y="22994"/>
                </a:cubicBezTo>
                <a:cubicBezTo>
                  <a:pt x="9125" y="39656"/>
                  <a:pt x="30532" y="47026"/>
                  <a:pt x="49833" y="47026"/>
                </a:cubicBezTo>
                <a:cubicBezTo>
                  <a:pt x="56150" y="47026"/>
                  <a:pt x="62298" y="46324"/>
                  <a:pt x="67731" y="44569"/>
                </a:cubicBezTo>
                <a:cubicBezTo>
                  <a:pt x="67913" y="45805"/>
                  <a:pt x="68264" y="46857"/>
                  <a:pt x="68433" y="47910"/>
                </a:cubicBezTo>
                <a:cubicBezTo>
                  <a:pt x="72475" y="49482"/>
                  <a:pt x="77908" y="50367"/>
                  <a:pt x="83523" y="50367"/>
                </a:cubicBezTo>
                <a:cubicBezTo>
                  <a:pt x="92998" y="50367"/>
                  <a:pt x="103175" y="47910"/>
                  <a:pt x="108271" y="42646"/>
                </a:cubicBezTo>
                <a:cubicBezTo>
                  <a:pt x="112650" y="49833"/>
                  <a:pt x="118799" y="51939"/>
                  <a:pt x="125284" y="51939"/>
                </a:cubicBezTo>
                <a:cubicBezTo>
                  <a:pt x="129144" y="51939"/>
                  <a:pt x="133187" y="51237"/>
                  <a:pt x="137047" y="50535"/>
                </a:cubicBezTo>
                <a:cubicBezTo>
                  <a:pt x="140907" y="49833"/>
                  <a:pt x="144768" y="49131"/>
                  <a:pt x="148277" y="49131"/>
                </a:cubicBezTo>
                <a:lnTo>
                  <a:pt x="148446" y="49131"/>
                </a:lnTo>
                <a:cubicBezTo>
                  <a:pt x="156349" y="49131"/>
                  <a:pt x="163185" y="51237"/>
                  <a:pt x="170203" y="51237"/>
                </a:cubicBezTo>
                <a:cubicBezTo>
                  <a:pt x="174597" y="51237"/>
                  <a:pt x="179159" y="50535"/>
                  <a:pt x="184072" y="47910"/>
                </a:cubicBezTo>
                <a:cubicBezTo>
                  <a:pt x="185294" y="36680"/>
                  <a:pt x="173362" y="33522"/>
                  <a:pt x="161079" y="33522"/>
                </a:cubicBezTo>
                <a:cubicBezTo>
                  <a:pt x="152306" y="33522"/>
                  <a:pt x="143182" y="35094"/>
                  <a:pt x="138619" y="36849"/>
                </a:cubicBezTo>
                <a:cubicBezTo>
                  <a:pt x="139672" y="30532"/>
                  <a:pt x="135812" y="28258"/>
                  <a:pt x="130730" y="28258"/>
                </a:cubicBezTo>
                <a:cubicBezTo>
                  <a:pt x="127039" y="28258"/>
                  <a:pt x="122659" y="29479"/>
                  <a:pt x="119150" y="30883"/>
                </a:cubicBezTo>
                <a:cubicBezTo>
                  <a:pt x="132836" y="15793"/>
                  <a:pt x="116861" y="12115"/>
                  <a:pt x="99666" y="12115"/>
                </a:cubicBezTo>
                <a:cubicBezTo>
                  <a:pt x="87215" y="12115"/>
                  <a:pt x="73879" y="14038"/>
                  <a:pt x="70370" y="15091"/>
                </a:cubicBezTo>
                <a:cubicBezTo>
                  <a:pt x="68082" y="10360"/>
                  <a:pt x="65976" y="7904"/>
                  <a:pt x="62818" y="7904"/>
                </a:cubicBezTo>
                <a:cubicBezTo>
                  <a:pt x="61063" y="7904"/>
                  <a:pt x="58957" y="8774"/>
                  <a:pt x="56332" y="10711"/>
                </a:cubicBezTo>
                <a:cubicBezTo>
                  <a:pt x="56852" y="3510"/>
                  <a:pt x="52641" y="1"/>
                  <a:pt x="48261" y="1"/>
                </a:cubicBezTo>
                <a:close/>
              </a:path>
            </a:pathLst>
          </a:custGeom>
          <a:solidFill>
            <a:srgbClr val="FFFFFF">
              <a:alpha val="2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4" name="Google Shape;84;p9">
            <a:extLst>
              <a:ext uri="{FF2B5EF4-FFF2-40B4-BE49-F238E27FC236}">
                <a16:creationId xmlns:a16="http://schemas.microsoft.com/office/drawing/2014/main" id="{D7A2AD2B-EFB0-1E32-B5D9-F191868731D8}"/>
              </a:ext>
            </a:extLst>
          </p:cNvPr>
          <p:cNvSpPr/>
          <p:nvPr/>
        </p:nvSpPr>
        <p:spPr>
          <a:xfrm>
            <a:off x="0" y="6288088"/>
            <a:ext cx="10844213" cy="992187"/>
          </a:xfrm>
          <a:custGeom>
            <a:avLst/>
            <a:gdLst/>
            <a:ahLst/>
            <a:cxnLst/>
            <a:rect l="l" t="t" r="r" b="b"/>
            <a:pathLst>
              <a:path w="224129" h="29753" extrusionOk="0">
                <a:moveTo>
                  <a:pt x="16274" y="1"/>
                </a:moveTo>
                <a:lnTo>
                  <a:pt x="5540" y="3795"/>
                </a:lnTo>
                <a:lnTo>
                  <a:pt x="1" y="7934"/>
                </a:lnTo>
                <a:lnTo>
                  <a:pt x="1" y="29752"/>
                </a:lnTo>
                <a:lnTo>
                  <a:pt x="224129" y="29752"/>
                </a:lnTo>
                <a:lnTo>
                  <a:pt x="224129" y="23396"/>
                </a:lnTo>
                <a:lnTo>
                  <a:pt x="223952" y="23335"/>
                </a:lnTo>
                <a:lnTo>
                  <a:pt x="220629" y="19135"/>
                </a:lnTo>
                <a:lnTo>
                  <a:pt x="214912" y="19135"/>
                </a:lnTo>
                <a:lnTo>
                  <a:pt x="207384" y="19429"/>
                </a:lnTo>
                <a:lnTo>
                  <a:pt x="202834" y="15229"/>
                </a:lnTo>
                <a:lnTo>
                  <a:pt x="196184" y="14585"/>
                </a:lnTo>
                <a:lnTo>
                  <a:pt x="187727" y="9162"/>
                </a:lnTo>
                <a:lnTo>
                  <a:pt x="182300" y="9162"/>
                </a:lnTo>
                <a:lnTo>
                  <a:pt x="176293" y="11262"/>
                </a:lnTo>
                <a:lnTo>
                  <a:pt x="170226" y="12485"/>
                </a:lnTo>
                <a:lnTo>
                  <a:pt x="164799" y="10385"/>
                </a:lnTo>
                <a:lnTo>
                  <a:pt x="158148" y="9162"/>
                </a:lnTo>
                <a:lnTo>
                  <a:pt x="153309" y="9745"/>
                </a:lnTo>
                <a:lnTo>
                  <a:pt x="145142" y="9745"/>
                </a:lnTo>
                <a:lnTo>
                  <a:pt x="140941" y="12195"/>
                </a:lnTo>
                <a:lnTo>
                  <a:pt x="138197" y="12195"/>
                </a:lnTo>
                <a:lnTo>
                  <a:pt x="133064" y="15345"/>
                </a:lnTo>
                <a:lnTo>
                  <a:pt x="132308" y="15401"/>
                </a:lnTo>
                <a:lnTo>
                  <a:pt x="127757" y="11145"/>
                </a:lnTo>
                <a:lnTo>
                  <a:pt x="121107" y="10562"/>
                </a:lnTo>
                <a:lnTo>
                  <a:pt x="112357" y="11145"/>
                </a:lnTo>
                <a:lnTo>
                  <a:pt x="105529" y="7528"/>
                </a:lnTo>
                <a:lnTo>
                  <a:pt x="97595" y="6012"/>
                </a:lnTo>
                <a:lnTo>
                  <a:pt x="95145" y="8462"/>
                </a:lnTo>
                <a:lnTo>
                  <a:pt x="88789" y="8462"/>
                </a:lnTo>
                <a:lnTo>
                  <a:pt x="84005" y="9045"/>
                </a:lnTo>
                <a:lnTo>
                  <a:pt x="78227" y="5718"/>
                </a:lnTo>
                <a:lnTo>
                  <a:pt x="70121" y="5718"/>
                </a:lnTo>
                <a:lnTo>
                  <a:pt x="65860" y="8112"/>
                </a:lnTo>
                <a:lnTo>
                  <a:pt x="63177" y="8112"/>
                </a:lnTo>
                <a:lnTo>
                  <a:pt x="57287" y="11729"/>
                </a:lnTo>
                <a:lnTo>
                  <a:pt x="54954" y="9162"/>
                </a:lnTo>
                <a:lnTo>
                  <a:pt x="45792" y="10735"/>
                </a:lnTo>
                <a:lnTo>
                  <a:pt x="39376" y="10212"/>
                </a:lnTo>
                <a:lnTo>
                  <a:pt x="32959" y="7001"/>
                </a:lnTo>
                <a:lnTo>
                  <a:pt x="27008" y="2161"/>
                </a:lnTo>
                <a:lnTo>
                  <a:pt x="16274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grpSp>
        <p:nvGrpSpPr>
          <p:cNvPr id="5" name="Google Shape;85;p9">
            <a:extLst>
              <a:ext uri="{FF2B5EF4-FFF2-40B4-BE49-F238E27FC236}">
                <a16:creationId xmlns:a16="http://schemas.microsoft.com/office/drawing/2014/main" id="{EFD98B82-AFE6-FD3E-F0FC-73C075612541}"/>
              </a:ext>
            </a:extLst>
          </p:cNvPr>
          <p:cNvGrpSpPr>
            <a:grpSpLocks/>
          </p:cNvGrpSpPr>
          <p:nvPr/>
        </p:nvGrpSpPr>
        <p:grpSpPr bwMode="auto">
          <a:xfrm>
            <a:off x="8275638" y="5784850"/>
            <a:ext cx="4413250" cy="1884363"/>
            <a:chOff x="4504280" y="4210487"/>
            <a:chExt cx="1699099" cy="599595"/>
          </a:xfrm>
        </p:grpSpPr>
        <p:sp>
          <p:nvSpPr>
            <p:cNvPr id="6" name="Google Shape;86;p9">
              <a:extLst>
                <a:ext uri="{FF2B5EF4-FFF2-40B4-BE49-F238E27FC236}">
                  <a16:creationId xmlns:a16="http://schemas.microsoft.com/office/drawing/2014/main" id="{F5AC66ED-F42C-6E8B-22FF-CFC935295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4280" y="4210487"/>
              <a:ext cx="1698468" cy="599465"/>
            </a:xfrm>
            <a:custGeom>
              <a:avLst/>
              <a:gdLst>
                <a:gd name="T0" fmla="*/ 180139 w 180592"/>
                <a:gd name="T1" fmla="*/ 38935 h 63739"/>
                <a:gd name="T2" fmla="*/ 160304 w 180592"/>
                <a:gd name="T3" fmla="*/ 29496 h 63739"/>
                <a:gd name="T4" fmla="*/ 140640 w 180592"/>
                <a:gd name="T5" fmla="*/ 20288 h 63739"/>
                <a:gd name="T6" fmla="*/ 133918 w 180592"/>
                <a:gd name="T7" fmla="*/ 15655 h 63739"/>
                <a:gd name="T8" fmla="*/ 126174 w 180592"/>
                <a:gd name="T9" fmla="*/ 12997 h 63739"/>
                <a:gd name="T10" fmla="*/ 116907 w 180592"/>
                <a:gd name="T11" fmla="*/ 7744 h 63739"/>
                <a:gd name="T12" fmla="*/ 107134 w 180592"/>
                <a:gd name="T13" fmla="*/ 5371 h 63739"/>
                <a:gd name="T14" fmla="*/ 95946 w 180592"/>
                <a:gd name="T15" fmla="*/ 172 h 63739"/>
                <a:gd name="T16" fmla="*/ 89844 w 180592"/>
                <a:gd name="T17" fmla="*/ 3504 h 63739"/>
                <a:gd name="T18" fmla="*/ 82552 w 180592"/>
                <a:gd name="T19" fmla="*/ 6501 h 63739"/>
                <a:gd name="T20" fmla="*/ 77241 w 180592"/>
                <a:gd name="T21" fmla="*/ 10456 h 63739"/>
                <a:gd name="T22" fmla="*/ 71025 w 180592"/>
                <a:gd name="T23" fmla="*/ 13562 h 63739"/>
                <a:gd name="T24" fmla="*/ 60913 w 180592"/>
                <a:gd name="T25" fmla="*/ 16107 h 63739"/>
                <a:gd name="T26" fmla="*/ 40684 w 180592"/>
                <a:gd name="T27" fmla="*/ 23846 h 63739"/>
                <a:gd name="T28" fmla="*/ 0 w 180592"/>
                <a:gd name="T29" fmla="*/ 37859 h 63739"/>
                <a:gd name="T30" fmla="*/ 0 w 180592"/>
                <a:gd name="T31" fmla="*/ 63738 h 63739"/>
                <a:gd name="T32" fmla="*/ 180139 w 180592"/>
                <a:gd name="T33" fmla="*/ 63738 h 63739"/>
                <a:gd name="T34" fmla="*/ 180591 w 180592"/>
                <a:gd name="T35" fmla="*/ 38876 h 63739"/>
                <a:gd name="T36" fmla="*/ 180139 w 180592"/>
                <a:gd name="T37" fmla="*/ 38935 h 63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0592" h="63739" extrusionOk="0">
                  <a:moveTo>
                    <a:pt x="180139" y="38935"/>
                  </a:moveTo>
                  <a:cubicBezTo>
                    <a:pt x="175673" y="36616"/>
                    <a:pt x="168553" y="31982"/>
                    <a:pt x="160304" y="29496"/>
                  </a:cubicBezTo>
                  <a:cubicBezTo>
                    <a:pt x="152113" y="27010"/>
                    <a:pt x="142222" y="20966"/>
                    <a:pt x="140640" y="20288"/>
                  </a:cubicBezTo>
                  <a:cubicBezTo>
                    <a:pt x="139116" y="19551"/>
                    <a:pt x="134650" y="15881"/>
                    <a:pt x="133918" y="15655"/>
                  </a:cubicBezTo>
                  <a:cubicBezTo>
                    <a:pt x="133240" y="15429"/>
                    <a:pt x="127869" y="13788"/>
                    <a:pt x="126174" y="12997"/>
                  </a:cubicBezTo>
                  <a:cubicBezTo>
                    <a:pt x="124425" y="12206"/>
                    <a:pt x="118716" y="8083"/>
                    <a:pt x="116907" y="7744"/>
                  </a:cubicBezTo>
                  <a:cubicBezTo>
                    <a:pt x="115045" y="7405"/>
                    <a:pt x="109734" y="6668"/>
                    <a:pt x="107134" y="5371"/>
                  </a:cubicBezTo>
                  <a:cubicBezTo>
                    <a:pt x="104589" y="4128"/>
                    <a:pt x="96452" y="0"/>
                    <a:pt x="95946" y="172"/>
                  </a:cubicBezTo>
                  <a:cubicBezTo>
                    <a:pt x="95494" y="285"/>
                    <a:pt x="91254" y="2487"/>
                    <a:pt x="89844" y="3504"/>
                  </a:cubicBezTo>
                  <a:cubicBezTo>
                    <a:pt x="88429" y="4521"/>
                    <a:pt x="83854" y="6103"/>
                    <a:pt x="82552" y="6501"/>
                  </a:cubicBezTo>
                  <a:cubicBezTo>
                    <a:pt x="81309" y="6894"/>
                    <a:pt x="77806" y="10171"/>
                    <a:pt x="77241" y="10456"/>
                  </a:cubicBezTo>
                  <a:cubicBezTo>
                    <a:pt x="76676" y="10795"/>
                    <a:pt x="73344" y="12829"/>
                    <a:pt x="71025" y="13562"/>
                  </a:cubicBezTo>
                  <a:cubicBezTo>
                    <a:pt x="68765" y="14353"/>
                    <a:pt x="62775" y="15316"/>
                    <a:pt x="60913" y="16107"/>
                  </a:cubicBezTo>
                  <a:cubicBezTo>
                    <a:pt x="59046" y="16898"/>
                    <a:pt x="45485" y="21983"/>
                    <a:pt x="40684" y="23846"/>
                  </a:cubicBezTo>
                  <a:cubicBezTo>
                    <a:pt x="35879" y="25767"/>
                    <a:pt x="0" y="37859"/>
                    <a:pt x="0" y="37859"/>
                  </a:cubicBezTo>
                  <a:lnTo>
                    <a:pt x="0" y="63738"/>
                  </a:lnTo>
                  <a:lnTo>
                    <a:pt x="180139" y="63738"/>
                  </a:lnTo>
                  <a:lnTo>
                    <a:pt x="180591" y="38876"/>
                  </a:lnTo>
                  <a:lnTo>
                    <a:pt x="180139" y="389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7" name="Google Shape;87;p9">
              <a:extLst>
                <a:ext uri="{FF2B5EF4-FFF2-40B4-BE49-F238E27FC236}">
                  <a16:creationId xmlns:a16="http://schemas.microsoft.com/office/drawing/2014/main" id="{95FE76A3-C8D8-B245-BF8B-C5FFD5C98A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283" y="4212106"/>
              <a:ext cx="796096" cy="364566"/>
            </a:xfrm>
            <a:custGeom>
              <a:avLst/>
              <a:gdLst>
                <a:gd name="T0" fmla="*/ 54 w 84646"/>
                <a:gd name="T1" fmla="*/ 0 h 38763"/>
                <a:gd name="T2" fmla="*/ 0 w 84646"/>
                <a:gd name="T3" fmla="*/ 0 h 38763"/>
                <a:gd name="T4" fmla="*/ 0 w 84646"/>
                <a:gd name="T5" fmla="*/ 0 h 38763"/>
                <a:gd name="T6" fmla="*/ 0 w 84646"/>
                <a:gd name="T7" fmla="*/ 0 h 38763"/>
                <a:gd name="T8" fmla="*/ 54 w 84646"/>
                <a:gd name="T9" fmla="*/ 0 h 38763"/>
                <a:gd name="T10" fmla="*/ 11188 w 84646"/>
                <a:gd name="T11" fmla="*/ 5199 h 38763"/>
                <a:gd name="T12" fmla="*/ 20961 w 84646"/>
                <a:gd name="T13" fmla="*/ 7572 h 38763"/>
                <a:gd name="T14" fmla="*/ 30228 w 84646"/>
                <a:gd name="T15" fmla="*/ 12825 h 38763"/>
                <a:gd name="T16" fmla="*/ 37972 w 84646"/>
                <a:gd name="T17" fmla="*/ 15483 h 38763"/>
                <a:gd name="T18" fmla="*/ 44694 w 84646"/>
                <a:gd name="T19" fmla="*/ 20116 h 38763"/>
                <a:gd name="T20" fmla="*/ 64358 w 84646"/>
                <a:gd name="T21" fmla="*/ 29324 h 38763"/>
                <a:gd name="T22" fmla="*/ 84193 w 84646"/>
                <a:gd name="T23" fmla="*/ 38763 h 38763"/>
                <a:gd name="T24" fmla="*/ 84645 w 84646"/>
                <a:gd name="T25" fmla="*/ 38704 h 38763"/>
                <a:gd name="T26" fmla="*/ 84193 w 84646"/>
                <a:gd name="T27" fmla="*/ 38763 h 38763"/>
                <a:gd name="T28" fmla="*/ 64358 w 84646"/>
                <a:gd name="T29" fmla="*/ 29324 h 38763"/>
                <a:gd name="T30" fmla="*/ 44694 w 84646"/>
                <a:gd name="T31" fmla="*/ 20116 h 38763"/>
                <a:gd name="T32" fmla="*/ 37972 w 84646"/>
                <a:gd name="T33" fmla="*/ 15483 h 38763"/>
                <a:gd name="T34" fmla="*/ 30228 w 84646"/>
                <a:gd name="T35" fmla="*/ 12825 h 38763"/>
                <a:gd name="T36" fmla="*/ 20961 w 84646"/>
                <a:gd name="T37" fmla="*/ 7572 h 38763"/>
                <a:gd name="T38" fmla="*/ 11188 w 84646"/>
                <a:gd name="T39" fmla="*/ 5199 h 38763"/>
                <a:gd name="T40" fmla="*/ 54 w 84646"/>
                <a:gd name="T41" fmla="*/ 0 h 38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4646" h="38763" extrusionOk="0">
                  <a:moveTo>
                    <a:pt x="54" y="0"/>
                  </a:moveTo>
                  <a:lnTo>
                    <a:pt x="0" y="0"/>
                  </a:lnTo>
                  <a:lnTo>
                    <a:pt x="54" y="0"/>
                  </a:lnTo>
                  <a:cubicBezTo>
                    <a:pt x="791" y="0"/>
                    <a:pt x="8643" y="4010"/>
                    <a:pt x="11188" y="5199"/>
                  </a:cubicBezTo>
                  <a:cubicBezTo>
                    <a:pt x="13788" y="6496"/>
                    <a:pt x="19099" y="7233"/>
                    <a:pt x="20961" y="7572"/>
                  </a:cubicBezTo>
                  <a:cubicBezTo>
                    <a:pt x="22770" y="7911"/>
                    <a:pt x="28479" y="12034"/>
                    <a:pt x="30228" y="12825"/>
                  </a:cubicBezTo>
                  <a:cubicBezTo>
                    <a:pt x="31923" y="13616"/>
                    <a:pt x="37294" y="15257"/>
                    <a:pt x="37972" y="15483"/>
                  </a:cubicBezTo>
                  <a:cubicBezTo>
                    <a:pt x="38704" y="15709"/>
                    <a:pt x="43170" y="19379"/>
                    <a:pt x="44694" y="20116"/>
                  </a:cubicBezTo>
                  <a:cubicBezTo>
                    <a:pt x="46276" y="20794"/>
                    <a:pt x="56167" y="26838"/>
                    <a:pt x="64358" y="29324"/>
                  </a:cubicBezTo>
                  <a:cubicBezTo>
                    <a:pt x="72607" y="31810"/>
                    <a:pt x="79727" y="36444"/>
                    <a:pt x="84193" y="38763"/>
                  </a:cubicBezTo>
                  <a:lnTo>
                    <a:pt x="84645" y="38704"/>
                  </a:lnTo>
                  <a:lnTo>
                    <a:pt x="84193" y="38763"/>
                  </a:lnTo>
                  <a:cubicBezTo>
                    <a:pt x="79727" y="36444"/>
                    <a:pt x="72607" y="31810"/>
                    <a:pt x="64358" y="29324"/>
                  </a:cubicBezTo>
                  <a:cubicBezTo>
                    <a:pt x="56167" y="26838"/>
                    <a:pt x="46276" y="20794"/>
                    <a:pt x="44694" y="20116"/>
                  </a:cubicBezTo>
                  <a:cubicBezTo>
                    <a:pt x="43170" y="19379"/>
                    <a:pt x="38704" y="15709"/>
                    <a:pt x="37972" y="15483"/>
                  </a:cubicBezTo>
                  <a:cubicBezTo>
                    <a:pt x="37294" y="15257"/>
                    <a:pt x="31923" y="13616"/>
                    <a:pt x="30228" y="12825"/>
                  </a:cubicBezTo>
                  <a:cubicBezTo>
                    <a:pt x="28479" y="12034"/>
                    <a:pt x="22770" y="7911"/>
                    <a:pt x="20961" y="7572"/>
                  </a:cubicBezTo>
                  <a:cubicBezTo>
                    <a:pt x="19099" y="7233"/>
                    <a:pt x="13788" y="6496"/>
                    <a:pt x="11188" y="5199"/>
                  </a:cubicBezTo>
                  <a:cubicBezTo>
                    <a:pt x="8643" y="4010"/>
                    <a:pt x="791" y="0"/>
                    <a:pt x="54" y="0"/>
                  </a:cubicBezTo>
                  <a:close/>
                </a:path>
              </a:pathLst>
            </a:custGeom>
            <a:solidFill>
              <a:srgbClr val="A3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8" name="Google Shape;88;p9">
              <a:extLst>
                <a:ext uri="{FF2B5EF4-FFF2-40B4-BE49-F238E27FC236}">
                  <a16:creationId xmlns:a16="http://schemas.microsoft.com/office/drawing/2014/main" id="{0B9E1EA3-AB1A-85A2-77EA-3B039D79BFA5}"/>
                </a:ext>
              </a:extLst>
            </p:cNvPr>
            <p:cNvSpPr/>
            <p:nvPr/>
          </p:nvSpPr>
          <p:spPr>
            <a:xfrm>
              <a:off x="5350773" y="4212003"/>
              <a:ext cx="852606" cy="598079"/>
            </a:xfrm>
            <a:custGeom>
              <a:avLst/>
              <a:gdLst/>
              <a:ahLst/>
              <a:cxnLst/>
              <a:rect l="l" t="t" r="r" b="b"/>
              <a:pathLst>
                <a:path w="90636" h="63567" extrusionOk="0">
                  <a:moveTo>
                    <a:pt x="5877" y="0"/>
                  </a:moveTo>
                  <a:cubicBezTo>
                    <a:pt x="6383" y="959"/>
                    <a:pt x="7007" y="2315"/>
                    <a:pt x="7401" y="3051"/>
                  </a:cubicBezTo>
                  <a:cubicBezTo>
                    <a:pt x="8024" y="4295"/>
                    <a:pt x="8815" y="6555"/>
                    <a:pt x="8757" y="6894"/>
                  </a:cubicBezTo>
                  <a:cubicBezTo>
                    <a:pt x="8644" y="7174"/>
                    <a:pt x="6723" y="10790"/>
                    <a:pt x="6216" y="11414"/>
                  </a:cubicBezTo>
                  <a:cubicBezTo>
                    <a:pt x="5764" y="12034"/>
                    <a:pt x="6216" y="15483"/>
                    <a:pt x="6216" y="15483"/>
                  </a:cubicBezTo>
                  <a:cubicBezTo>
                    <a:pt x="6216" y="15483"/>
                    <a:pt x="10339" y="13051"/>
                    <a:pt x="10904" y="13051"/>
                  </a:cubicBezTo>
                  <a:cubicBezTo>
                    <a:pt x="11017" y="13051"/>
                    <a:pt x="11017" y="13051"/>
                    <a:pt x="11017" y="13109"/>
                  </a:cubicBezTo>
                  <a:cubicBezTo>
                    <a:pt x="10791" y="13729"/>
                    <a:pt x="9322" y="17291"/>
                    <a:pt x="9209" y="18362"/>
                  </a:cubicBezTo>
                  <a:cubicBezTo>
                    <a:pt x="9041" y="19379"/>
                    <a:pt x="10113" y="22602"/>
                    <a:pt x="8757" y="23674"/>
                  </a:cubicBezTo>
                  <a:cubicBezTo>
                    <a:pt x="7346" y="24804"/>
                    <a:pt x="2089" y="29324"/>
                    <a:pt x="1185" y="30567"/>
                  </a:cubicBezTo>
                  <a:cubicBezTo>
                    <a:pt x="281" y="31810"/>
                    <a:pt x="1" y="39834"/>
                    <a:pt x="1" y="39834"/>
                  </a:cubicBezTo>
                  <a:cubicBezTo>
                    <a:pt x="1" y="39834"/>
                    <a:pt x="9041" y="47180"/>
                    <a:pt x="10059" y="48988"/>
                  </a:cubicBezTo>
                  <a:cubicBezTo>
                    <a:pt x="11076" y="50742"/>
                    <a:pt x="12599" y="57522"/>
                    <a:pt x="11189" y="63566"/>
                  </a:cubicBezTo>
                  <a:lnTo>
                    <a:pt x="90183" y="63566"/>
                  </a:lnTo>
                  <a:lnTo>
                    <a:pt x="90635" y="38704"/>
                  </a:lnTo>
                  <a:lnTo>
                    <a:pt x="90183" y="38763"/>
                  </a:lnTo>
                  <a:cubicBezTo>
                    <a:pt x="85717" y="36444"/>
                    <a:pt x="78597" y="31810"/>
                    <a:pt x="70348" y="29324"/>
                  </a:cubicBezTo>
                  <a:cubicBezTo>
                    <a:pt x="62157" y="26838"/>
                    <a:pt x="52266" y="20794"/>
                    <a:pt x="50684" y="20116"/>
                  </a:cubicBezTo>
                  <a:cubicBezTo>
                    <a:pt x="49160" y="19379"/>
                    <a:pt x="44694" y="15709"/>
                    <a:pt x="43962" y="15483"/>
                  </a:cubicBezTo>
                  <a:cubicBezTo>
                    <a:pt x="43284" y="15257"/>
                    <a:pt x="37913" y="13616"/>
                    <a:pt x="36218" y="12825"/>
                  </a:cubicBezTo>
                  <a:cubicBezTo>
                    <a:pt x="34469" y="12034"/>
                    <a:pt x="28760" y="7911"/>
                    <a:pt x="26951" y="7572"/>
                  </a:cubicBezTo>
                  <a:cubicBezTo>
                    <a:pt x="25089" y="7233"/>
                    <a:pt x="19778" y="6496"/>
                    <a:pt x="17178" y="5199"/>
                  </a:cubicBezTo>
                  <a:cubicBezTo>
                    <a:pt x="14633" y="4010"/>
                    <a:pt x="6781" y="0"/>
                    <a:pt x="60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9" name="Google Shape;89;p9">
              <a:extLst>
                <a:ext uri="{FF2B5EF4-FFF2-40B4-BE49-F238E27FC236}">
                  <a16:creationId xmlns:a16="http://schemas.microsoft.com/office/drawing/2014/main" id="{AA6CB908-C603-9F0E-B045-B6DDB2580D55}"/>
                </a:ext>
              </a:extLst>
            </p:cNvPr>
            <p:cNvSpPr/>
            <p:nvPr/>
          </p:nvSpPr>
          <p:spPr>
            <a:xfrm>
              <a:off x="5436340" y="4335255"/>
              <a:ext cx="643580" cy="474827"/>
            </a:xfrm>
            <a:custGeom>
              <a:avLst/>
              <a:gdLst/>
              <a:ahLst/>
              <a:cxnLst/>
              <a:rect l="l" t="t" r="r" b="b"/>
              <a:pathLst>
                <a:path w="68432" h="50458" extrusionOk="0">
                  <a:moveTo>
                    <a:pt x="58825" y="37348"/>
                  </a:moveTo>
                  <a:cubicBezTo>
                    <a:pt x="53514" y="32489"/>
                    <a:pt x="41589" y="17006"/>
                    <a:pt x="35319" y="12599"/>
                  </a:cubicBezTo>
                  <a:cubicBezTo>
                    <a:pt x="29103" y="8250"/>
                    <a:pt x="27349" y="6668"/>
                    <a:pt x="24976" y="5027"/>
                  </a:cubicBezTo>
                  <a:cubicBezTo>
                    <a:pt x="22603" y="3391"/>
                    <a:pt x="18593" y="1524"/>
                    <a:pt x="17856" y="1696"/>
                  </a:cubicBezTo>
                  <a:cubicBezTo>
                    <a:pt x="17065" y="1863"/>
                    <a:pt x="14353" y="4973"/>
                    <a:pt x="13223" y="5253"/>
                  </a:cubicBezTo>
                  <a:cubicBezTo>
                    <a:pt x="12093" y="4914"/>
                    <a:pt x="1922" y="0"/>
                    <a:pt x="1922" y="0"/>
                  </a:cubicBezTo>
                  <a:cubicBezTo>
                    <a:pt x="1696" y="620"/>
                    <a:pt x="227" y="4182"/>
                    <a:pt x="114" y="5253"/>
                  </a:cubicBezTo>
                  <a:cubicBezTo>
                    <a:pt x="1" y="6157"/>
                    <a:pt x="792" y="8702"/>
                    <a:pt x="60" y="10058"/>
                  </a:cubicBezTo>
                  <a:cubicBezTo>
                    <a:pt x="2261" y="11130"/>
                    <a:pt x="5990" y="13110"/>
                    <a:pt x="7798" y="15198"/>
                  </a:cubicBezTo>
                  <a:cubicBezTo>
                    <a:pt x="10457" y="18195"/>
                    <a:pt x="24357" y="27801"/>
                    <a:pt x="28027" y="32376"/>
                  </a:cubicBezTo>
                  <a:cubicBezTo>
                    <a:pt x="29894" y="34636"/>
                    <a:pt x="34867" y="42831"/>
                    <a:pt x="39387" y="50457"/>
                  </a:cubicBezTo>
                  <a:lnTo>
                    <a:pt x="68431" y="50457"/>
                  </a:lnTo>
                  <a:cubicBezTo>
                    <a:pt x="64982" y="45033"/>
                    <a:pt x="61198" y="39554"/>
                    <a:pt x="58825" y="373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0" name="Google Shape;90;p9">
              <a:extLst>
                <a:ext uri="{FF2B5EF4-FFF2-40B4-BE49-F238E27FC236}">
                  <a16:creationId xmlns:a16="http://schemas.microsoft.com/office/drawing/2014/main" id="{B13DC1EC-4384-304B-2C51-53230E1F670D}"/>
                </a:ext>
              </a:extLst>
            </p:cNvPr>
            <p:cNvSpPr/>
            <p:nvPr/>
          </p:nvSpPr>
          <p:spPr>
            <a:xfrm>
              <a:off x="4806817" y="4390820"/>
              <a:ext cx="543956" cy="419262"/>
            </a:xfrm>
            <a:custGeom>
              <a:avLst/>
              <a:gdLst/>
              <a:ahLst/>
              <a:cxnLst/>
              <a:rect l="l" t="t" r="r" b="b"/>
              <a:pathLst>
                <a:path w="57808" h="44582" extrusionOk="0">
                  <a:moveTo>
                    <a:pt x="57808" y="1"/>
                  </a:moveTo>
                  <a:cubicBezTo>
                    <a:pt x="57807" y="1"/>
                    <a:pt x="46335" y="6782"/>
                    <a:pt x="43510" y="8477"/>
                  </a:cubicBezTo>
                  <a:cubicBezTo>
                    <a:pt x="40684" y="10226"/>
                    <a:pt x="33171" y="18250"/>
                    <a:pt x="28479" y="21247"/>
                  </a:cubicBezTo>
                  <a:cubicBezTo>
                    <a:pt x="23791" y="24298"/>
                    <a:pt x="7179" y="36557"/>
                    <a:pt x="7179" y="36670"/>
                  </a:cubicBezTo>
                  <a:cubicBezTo>
                    <a:pt x="7179" y="36729"/>
                    <a:pt x="3956" y="40287"/>
                    <a:pt x="0" y="44581"/>
                  </a:cubicBezTo>
                  <a:lnTo>
                    <a:pt x="21192" y="44581"/>
                  </a:lnTo>
                  <a:cubicBezTo>
                    <a:pt x="24298" y="41702"/>
                    <a:pt x="27349" y="38424"/>
                    <a:pt x="28990" y="35373"/>
                  </a:cubicBezTo>
                  <a:cubicBezTo>
                    <a:pt x="33339" y="27404"/>
                    <a:pt x="42890" y="14127"/>
                    <a:pt x="46674" y="11356"/>
                  </a:cubicBezTo>
                  <a:cubicBezTo>
                    <a:pt x="50403" y="8644"/>
                    <a:pt x="57807" y="1"/>
                    <a:pt x="578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1" name="Google Shape;91;p9">
              <a:extLst>
                <a:ext uri="{FF2B5EF4-FFF2-40B4-BE49-F238E27FC236}">
                  <a16:creationId xmlns:a16="http://schemas.microsoft.com/office/drawing/2014/main" id="{28DE7C59-2E77-20DC-603E-B1E252E582DB}"/>
                </a:ext>
              </a:extLst>
            </p:cNvPr>
            <p:cNvSpPr/>
            <p:nvPr/>
          </p:nvSpPr>
          <p:spPr>
            <a:xfrm>
              <a:off x="4970004" y="4338791"/>
              <a:ext cx="202303" cy="198518"/>
            </a:xfrm>
            <a:custGeom>
              <a:avLst/>
              <a:gdLst/>
              <a:ahLst/>
              <a:cxnLst/>
              <a:rect l="l" t="t" r="r" b="b"/>
              <a:pathLst>
                <a:path w="21528" h="21134" extrusionOk="0">
                  <a:moveTo>
                    <a:pt x="21527" y="0"/>
                  </a:moveTo>
                  <a:lnTo>
                    <a:pt x="21527" y="0"/>
                  </a:lnTo>
                  <a:cubicBezTo>
                    <a:pt x="19213" y="733"/>
                    <a:pt x="13277" y="1696"/>
                    <a:pt x="11415" y="2487"/>
                  </a:cubicBezTo>
                  <a:cubicBezTo>
                    <a:pt x="11243" y="2600"/>
                    <a:pt x="10904" y="2713"/>
                    <a:pt x="10565" y="2826"/>
                  </a:cubicBezTo>
                  <a:cubicBezTo>
                    <a:pt x="10565" y="3558"/>
                    <a:pt x="10511" y="4295"/>
                    <a:pt x="10511" y="4914"/>
                  </a:cubicBezTo>
                  <a:cubicBezTo>
                    <a:pt x="10398" y="6948"/>
                    <a:pt x="9042" y="9095"/>
                    <a:pt x="7007" y="11808"/>
                  </a:cubicBezTo>
                  <a:cubicBezTo>
                    <a:pt x="5028" y="14520"/>
                    <a:pt x="1" y="21133"/>
                    <a:pt x="1" y="21133"/>
                  </a:cubicBezTo>
                  <a:cubicBezTo>
                    <a:pt x="1" y="21133"/>
                    <a:pt x="9322" y="15989"/>
                    <a:pt x="12206" y="12260"/>
                  </a:cubicBezTo>
                  <a:cubicBezTo>
                    <a:pt x="15144" y="8589"/>
                    <a:pt x="16839" y="6781"/>
                    <a:pt x="18309" y="4914"/>
                  </a:cubicBezTo>
                  <a:cubicBezTo>
                    <a:pt x="19100" y="3843"/>
                    <a:pt x="20456" y="1696"/>
                    <a:pt x="215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pic>
        <p:nvPicPr>
          <p:cNvPr id="12" name="Google Shape;92;p9">
            <a:extLst>
              <a:ext uri="{FF2B5EF4-FFF2-40B4-BE49-F238E27FC236}">
                <a16:creationId xmlns:a16="http://schemas.microsoft.com/office/drawing/2014/main" id="{A9562937-EF5D-6A41-9BB7-10E238FC2A5B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5843588"/>
            <a:ext cx="3759200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Google Shape;93;p9">
            <a:extLst>
              <a:ext uri="{FF2B5EF4-FFF2-40B4-BE49-F238E27FC236}">
                <a16:creationId xmlns:a16="http://schemas.microsoft.com/office/drawing/2014/main" id="{AB577B04-3C4D-D435-25E8-70F34EABECFC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200" y="5843588"/>
            <a:ext cx="2868613" cy="198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Google Shape;94;p9">
            <a:extLst>
              <a:ext uri="{FF2B5EF4-FFF2-40B4-BE49-F238E27FC236}">
                <a16:creationId xmlns:a16="http://schemas.microsoft.com/office/drawing/2014/main" id="{8A9D78BB-BFCA-3E39-9EEB-5573ABDD4DFE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8313" y="5713413"/>
            <a:ext cx="4316413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Google Shape;79;p9"/>
          <p:cNvSpPr txBox="1">
            <a:spLocks noGrp="1"/>
          </p:cNvSpPr>
          <p:nvPr>
            <p:ph type="subTitle" idx="1"/>
          </p:nvPr>
        </p:nvSpPr>
        <p:spPr>
          <a:xfrm>
            <a:off x="1474684" y="1645033"/>
            <a:ext cx="4315600" cy="3624400"/>
          </a:xfrm>
          <a:prstGeom prst="rect">
            <a:avLst/>
          </a:prstGeom>
        </p:spPr>
        <p:txBody>
          <a:bodyPr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Nunito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9"/>
          <p:cNvSpPr txBox="1">
            <a:spLocks noGrp="1"/>
          </p:cNvSpPr>
          <p:nvPr>
            <p:ph type="subTitle" idx="2"/>
          </p:nvPr>
        </p:nvSpPr>
        <p:spPr>
          <a:xfrm>
            <a:off x="6401711" y="1645033"/>
            <a:ext cx="4315600" cy="3624400"/>
          </a:xfrm>
          <a:prstGeom prst="rect">
            <a:avLst/>
          </a:prstGeom>
        </p:spPr>
        <p:txBody>
          <a:bodyPr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81846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0"/>
          <p:cNvSpPr txBox="1">
            <a:spLocks noGrp="1"/>
          </p:cNvSpPr>
          <p:nvPr>
            <p:ph type="title"/>
          </p:nvPr>
        </p:nvSpPr>
        <p:spPr>
          <a:xfrm>
            <a:off x="950967" y="5403267"/>
            <a:ext cx="10290000" cy="735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solidFill>
                  <a:schemeClr val="accent6"/>
                </a:solidFill>
                <a:latin typeface="Nunito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214761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0;p11">
            <a:extLst>
              <a:ext uri="{FF2B5EF4-FFF2-40B4-BE49-F238E27FC236}">
                <a16:creationId xmlns:a16="http://schemas.microsoft.com/office/drawing/2014/main" id="{10708F63-4947-849A-109D-709300776095}"/>
              </a:ext>
            </a:extLst>
          </p:cNvPr>
          <p:cNvSpPr>
            <a:spLocks/>
          </p:cNvSpPr>
          <p:nvPr/>
        </p:nvSpPr>
        <p:spPr bwMode="auto">
          <a:xfrm>
            <a:off x="6251575" y="6138863"/>
            <a:ext cx="6040438" cy="822325"/>
          </a:xfrm>
          <a:custGeom>
            <a:avLst/>
            <a:gdLst>
              <a:gd name="T0" fmla="*/ 149691 w 276865"/>
              <a:gd name="T1" fmla="*/ 0 h 24675"/>
              <a:gd name="T2" fmla="*/ 134701 w 276865"/>
              <a:gd name="T3" fmla="*/ 7523 h 24675"/>
              <a:gd name="T4" fmla="*/ 126123 w 276865"/>
              <a:gd name="T5" fmla="*/ 11257 h 24675"/>
              <a:gd name="T6" fmla="*/ 114283 w 276865"/>
              <a:gd name="T7" fmla="*/ 8574 h 24675"/>
              <a:gd name="T8" fmla="*/ 106816 w 276865"/>
              <a:gd name="T9" fmla="*/ 8574 h 24675"/>
              <a:gd name="T10" fmla="*/ 93922 w 276865"/>
              <a:gd name="T11" fmla="*/ 6417 h 24675"/>
              <a:gd name="T12" fmla="*/ 88555 w 276865"/>
              <a:gd name="T13" fmla="*/ 4317 h 24675"/>
              <a:gd name="T14" fmla="*/ 81554 w 276865"/>
              <a:gd name="T15" fmla="*/ 7523 h 24675"/>
              <a:gd name="T16" fmla="*/ 68137 w 276865"/>
              <a:gd name="T17" fmla="*/ 5890 h 24675"/>
              <a:gd name="T18" fmla="*/ 57986 w 276865"/>
              <a:gd name="T19" fmla="*/ 3734 h 24675"/>
              <a:gd name="T20" fmla="*/ 50463 w 276865"/>
              <a:gd name="T21" fmla="*/ 8051 h 24675"/>
              <a:gd name="T22" fmla="*/ 40722 w 276865"/>
              <a:gd name="T23" fmla="*/ 5982 h 24675"/>
              <a:gd name="T24" fmla="*/ 37569 w 276865"/>
              <a:gd name="T25" fmla="*/ 6417 h 24675"/>
              <a:gd name="T26" fmla="*/ 27362 w 276865"/>
              <a:gd name="T27" fmla="*/ 11784 h 24675"/>
              <a:gd name="T28" fmla="*/ 20418 w 276865"/>
              <a:gd name="T29" fmla="*/ 8574 h 24675"/>
              <a:gd name="T30" fmla="*/ 13945 w 276865"/>
              <a:gd name="T31" fmla="*/ 14468 h 24675"/>
              <a:gd name="T32" fmla="*/ 9161 w 276865"/>
              <a:gd name="T33" fmla="*/ 15574 h 24675"/>
              <a:gd name="T34" fmla="*/ 0 w 276865"/>
              <a:gd name="T35" fmla="*/ 24674 h 24675"/>
              <a:gd name="T36" fmla="*/ 275814 w 276865"/>
              <a:gd name="T37" fmla="*/ 24152 h 24675"/>
              <a:gd name="T38" fmla="*/ 276864 w 276865"/>
              <a:gd name="T39" fmla="*/ 7001 h 24675"/>
              <a:gd name="T40" fmla="*/ 276864 w 276865"/>
              <a:gd name="T41" fmla="*/ 7001 h 24675"/>
              <a:gd name="T42" fmla="*/ 272025 w 276865"/>
              <a:gd name="T43" fmla="*/ 9101 h 24675"/>
              <a:gd name="T44" fmla="*/ 266658 w 276865"/>
              <a:gd name="T45" fmla="*/ 11257 h 24675"/>
              <a:gd name="T46" fmla="*/ 258607 w 276865"/>
              <a:gd name="T47" fmla="*/ 11784 h 24675"/>
              <a:gd name="T48" fmla="*/ 248457 w 276865"/>
              <a:gd name="T49" fmla="*/ 16101 h 24675"/>
              <a:gd name="T50" fmla="*/ 240929 w 276865"/>
              <a:gd name="T51" fmla="*/ 15574 h 24675"/>
              <a:gd name="T52" fmla="*/ 231829 w 276865"/>
              <a:gd name="T53" fmla="*/ 14991 h 24675"/>
              <a:gd name="T54" fmla="*/ 229612 w 276865"/>
              <a:gd name="T55" fmla="*/ 11257 h 24675"/>
              <a:gd name="T56" fmla="*/ 218411 w 276865"/>
              <a:gd name="T57" fmla="*/ 12890 h 24675"/>
              <a:gd name="T58" fmla="*/ 213105 w 276865"/>
              <a:gd name="T59" fmla="*/ 5540 h 24675"/>
              <a:gd name="T60" fmla="*/ 210422 w 276865"/>
              <a:gd name="T61" fmla="*/ 1634 h 24675"/>
              <a:gd name="T62" fmla="*/ 195838 w 276865"/>
              <a:gd name="T63" fmla="*/ 2157 h 24675"/>
              <a:gd name="T64" fmla="*/ 186737 w 276865"/>
              <a:gd name="T65" fmla="*/ 4840 h 24675"/>
              <a:gd name="T66" fmla="*/ 182420 w 276865"/>
              <a:gd name="T67" fmla="*/ 1634 h 24675"/>
              <a:gd name="T68" fmla="*/ 171159 w 276865"/>
              <a:gd name="T69" fmla="*/ 1634 h 24675"/>
              <a:gd name="T70" fmla="*/ 165269 w 276865"/>
              <a:gd name="T71" fmla="*/ 3734 h 24675"/>
              <a:gd name="T72" fmla="*/ 161536 w 276865"/>
              <a:gd name="T73" fmla="*/ 4317 h 24675"/>
              <a:gd name="T74" fmla="*/ 149691 w 276865"/>
              <a:gd name="T75" fmla="*/ 0 h 246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76865" h="24675" extrusionOk="0">
                <a:moveTo>
                  <a:pt x="149691" y="0"/>
                </a:moveTo>
                <a:lnTo>
                  <a:pt x="134701" y="7523"/>
                </a:lnTo>
                <a:lnTo>
                  <a:pt x="126123" y="11257"/>
                </a:lnTo>
                <a:lnTo>
                  <a:pt x="114283" y="8574"/>
                </a:lnTo>
                <a:lnTo>
                  <a:pt x="106816" y="8574"/>
                </a:lnTo>
                <a:lnTo>
                  <a:pt x="93922" y="6417"/>
                </a:lnTo>
                <a:lnTo>
                  <a:pt x="88555" y="4317"/>
                </a:lnTo>
                <a:lnTo>
                  <a:pt x="81554" y="7523"/>
                </a:lnTo>
                <a:lnTo>
                  <a:pt x="68137" y="5890"/>
                </a:lnTo>
                <a:lnTo>
                  <a:pt x="57986" y="3734"/>
                </a:lnTo>
                <a:lnTo>
                  <a:pt x="50463" y="8051"/>
                </a:lnTo>
                <a:cubicBezTo>
                  <a:pt x="50463" y="8051"/>
                  <a:pt x="45275" y="5982"/>
                  <a:pt x="40722" y="5982"/>
                </a:cubicBezTo>
                <a:cubicBezTo>
                  <a:pt x="39604" y="5982"/>
                  <a:pt x="38524" y="6106"/>
                  <a:pt x="37569" y="6417"/>
                </a:cubicBezTo>
                <a:cubicBezTo>
                  <a:pt x="32729" y="8051"/>
                  <a:pt x="27362" y="11784"/>
                  <a:pt x="27362" y="11784"/>
                </a:cubicBezTo>
                <a:cubicBezTo>
                  <a:pt x="27362" y="11784"/>
                  <a:pt x="23101" y="8574"/>
                  <a:pt x="20418" y="8574"/>
                </a:cubicBezTo>
                <a:cubicBezTo>
                  <a:pt x="17734" y="8574"/>
                  <a:pt x="13945" y="14468"/>
                  <a:pt x="13945" y="14468"/>
                </a:cubicBezTo>
                <a:cubicBezTo>
                  <a:pt x="13945" y="14468"/>
                  <a:pt x="11261" y="15574"/>
                  <a:pt x="9161" y="15574"/>
                </a:cubicBezTo>
                <a:cubicBezTo>
                  <a:pt x="7001" y="15574"/>
                  <a:pt x="0" y="24674"/>
                  <a:pt x="0" y="24674"/>
                </a:cubicBezTo>
                <a:lnTo>
                  <a:pt x="275814" y="24152"/>
                </a:lnTo>
                <a:lnTo>
                  <a:pt x="276864" y="7001"/>
                </a:lnTo>
                <a:lnTo>
                  <a:pt x="272025" y="9101"/>
                </a:lnTo>
                <a:lnTo>
                  <a:pt x="266658" y="11257"/>
                </a:lnTo>
                <a:lnTo>
                  <a:pt x="258607" y="11784"/>
                </a:lnTo>
                <a:lnTo>
                  <a:pt x="248457" y="16101"/>
                </a:lnTo>
                <a:lnTo>
                  <a:pt x="240929" y="15574"/>
                </a:lnTo>
                <a:lnTo>
                  <a:pt x="231829" y="14991"/>
                </a:lnTo>
                <a:lnTo>
                  <a:pt x="229612" y="11257"/>
                </a:lnTo>
                <a:lnTo>
                  <a:pt x="218411" y="12890"/>
                </a:lnTo>
                <a:lnTo>
                  <a:pt x="213105" y="5540"/>
                </a:lnTo>
                <a:lnTo>
                  <a:pt x="210422" y="1634"/>
                </a:lnTo>
                <a:lnTo>
                  <a:pt x="195838" y="2157"/>
                </a:lnTo>
                <a:lnTo>
                  <a:pt x="186737" y="4840"/>
                </a:lnTo>
                <a:lnTo>
                  <a:pt x="182420" y="1634"/>
                </a:lnTo>
                <a:lnTo>
                  <a:pt x="171159" y="1634"/>
                </a:lnTo>
                <a:lnTo>
                  <a:pt x="165269" y="3734"/>
                </a:lnTo>
                <a:lnTo>
                  <a:pt x="161536" y="4317"/>
                </a:lnTo>
                <a:lnTo>
                  <a:pt x="14969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grpSp>
        <p:nvGrpSpPr>
          <p:cNvPr id="3" name="Google Shape;101;p11">
            <a:extLst>
              <a:ext uri="{FF2B5EF4-FFF2-40B4-BE49-F238E27FC236}">
                <a16:creationId xmlns:a16="http://schemas.microsoft.com/office/drawing/2014/main" id="{53A831CD-7B15-B208-1808-6E6FFE16C74C}"/>
              </a:ext>
            </a:extLst>
          </p:cNvPr>
          <p:cNvGrpSpPr>
            <a:grpSpLocks/>
          </p:cNvGrpSpPr>
          <p:nvPr/>
        </p:nvGrpSpPr>
        <p:grpSpPr bwMode="auto">
          <a:xfrm>
            <a:off x="9464675" y="6216650"/>
            <a:ext cx="3552825" cy="1252538"/>
            <a:chOff x="4504280" y="4210487"/>
            <a:chExt cx="1699099" cy="599595"/>
          </a:xfrm>
        </p:grpSpPr>
        <p:sp>
          <p:nvSpPr>
            <p:cNvPr id="4" name="Google Shape;102;p11">
              <a:extLst>
                <a:ext uri="{FF2B5EF4-FFF2-40B4-BE49-F238E27FC236}">
                  <a16:creationId xmlns:a16="http://schemas.microsoft.com/office/drawing/2014/main" id="{3352B493-A0DB-AC1B-9817-E8899B91D66F}"/>
                </a:ext>
              </a:extLst>
            </p:cNvPr>
            <p:cNvSpPr/>
            <p:nvPr/>
          </p:nvSpPr>
          <p:spPr>
            <a:xfrm>
              <a:off x="4504280" y="4210487"/>
              <a:ext cx="1698340" cy="599595"/>
            </a:xfrm>
            <a:custGeom>
              <a:avLst/>
              <a:gdLst/>
              <a:ahLst/>
              <a:cxnLst/>
              <a:rect l="l" t="t" r="r" b="b"/>
              <a:pathLst>
                <a:path w="180592" h="63739" extrusionOk="0">
                  <a:moveTo>
                    <a:pt x="180139" y="38935"/>
                  </a:moveTo>
                  <a:cubicBezTo>
                    <a:pt x="175673" y="36616"/>
                    <a:pt x="168553" y="31982"/>
                    <a:pt x="160304" y="29496"/>
                  </a:cubicBezTo>
                  <a:cubicBezTo>
                    <a:pt x="152113" y="27010"/>
                    <a:pt x="142222" y="20966"/>
                    <a:pt x="140640" y="20288"/>
                  </a:cubicBezTo>
                  <a:cubicBezTo>
                    <a:pt x="139116" y="19551"/>
                    <a:pt x="134650" y="15881"/>
                    <a:pt x="133918" y="15655"/>
                  </a:cubicBezTo>
                  <a:cubicBezTo>
                    <a:pt x="133240" y="15429"/>
                    <a:pt x="127869" y="13788"/>
                    <a:pt x="126174" y="12997"/>
                  </a:cubicBezTo>
                  <a:cubicBezTo>
                    <a:pt x="124425" y="12206"/>
                    <a:pt x="118716" y="8083"/>
                    <a:pt x="116907" y="7744"/>
                  </a:cubicBezTo>
                  <a:cubicBezTo>
                    <a:pt x="115045" y="7405"/>
                    <a:pt x="109734" y="6668"/>
                    <a:pt x="107134" y="5371"/>
                  </a:cubicBezTo>
                  <a:cubicBezTo>
                    <a:pt x="104589" y="4128"/>
                    <a:pt x="96452" y="0"/>
                    <a:pt x="95946" y="172"/>
                  </a:cubicBezTo>
                  <a:cubicBezTo>
                    <a:pt x="95494" y="285"/>
                    <a:pt x="91254" y="2487"/>
                    <a:pt x="89844" y="3504"/>
                  </a:cubicBezTo>
                  <a:cubicBezTo>
                    <a:pt x="88429" y="4521"/>
                    <a:pt x="83854" y="6103"/>
                    <a:pt x="82552" y="6501"/>
                  </a:cubicBezTo>
                  <a:cubicBezTo>
                    <a:pt x="81309" y="6894"/>
                    <a:pt x="77806" y="10171"/>
                    <a:pt x="77241" y="10456"/>
                  </a:cubicBezTo>
                  <a:cubicBezTo>
                    <a:pt x="76676" y="10795"/>
                    <a:pt x="73344" y="12829"/>
                    <a:pt x="71025" y="13562"/>
                  </a:cubicBezTo>
                  <a:cubicBezTo>
                    <a:pt x="68765" y="14353"/>
                    <a:pt x="62775" y="15316"/>
                    <a:pt x="60913" y="16107"/>
                  </a:cubicBezTo>
                  <a:cubicBezTo>
                    <a:pt x="59046" y="16898"/>
                    <a:pt x="45485" y="21983"/>
                    <a:pt x="40684" y="23846"/>
                  </a:cubicBezTo>
                  <a:cubicBezTo>
                    <a:pt x="35879" y="25767"/>
                    <a:pt x="0" y="37859"/>
                    <a:pt x="0" y="37859"/>
                  </a:cubicBezTo>
                  <a:lnTo>
                    <a:pt x="0" y="63738"/>
                  </a:lnTo>
                  <a:lnTo>
                    <a:pt x="180139" y="63738"/>
                  </a:lnTo>
                  <a:lnTo>
                    <a:pt x="180591" y="3887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5" name="Google Shape;103;p11">
              <a:extLst>
                <a:ext uri="{FF2B5EF4-FFF2-40B4-BE49-F238E27FC236}">
                  <a16:creationId xmlns:a16="http://schemas.microsoft.com/office/drawing/2014/main" id="{22A52ED3-2F6A-4047-6407-D3D6D577DB9F}"/>
                </a:ext>
              </a:extLst>
            </p:cNvPr>
            <p:cNvSpPr/>
            <p:nvPr/>
          </p:nvSpPr>
          <p:spPr>
            <a:xfrm>
              <a:off x="5406974" y="4212007"/>
              <a:ext cx="796405" cy="364772"/>
            </a:xfrm>
            <a:custGeom>
              <a:avLst/>
              <a:gdLst/>
              <a:ahLst/>
              <a:cxnLst/>
              <a:rect l="l" t="t" r="r" b="b"/>
              <a:pathLst>
                <a:path w="84646" h="38763" extrusionOk="0">
                  <a:moveTo>
                    <a:pt x="54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4" y="0"/>
                  </a:lnTo>
                  <a:cubicBezTo>
                    <a:pt x="791" y="0"/>
                    <a:pt x="8643" y="4010"/>
                    <a:pt x="11188" y="5199"/>
                  </a:cubicBezTo>
                  <a:cubicBezTo>
                    <a:pt x="13788" y="6496"/>
                    <a:pt x="19099" y="7233"/>
                    <a:pt x="20961" y="7572"/>
                  </a:cubicBezTo>
                  <a:cubicBezTo>
                    <a:pt x="22770" y="7911"/>
                    <a:pt x="28479" y="12034"/>
                    <a:pt x="30228" y="12825"/>
                  </a:cubicBezTo>
                  <a:cubicBezTo>
                    <a:pt x="31923" y="13616"/>
                    <a:pt x="37294" y="15257"/>
                    <a:pt x="37972" y="15483"/>
                  </a:cubicBezTo>
                  <a:cubicBezTo>
                    <a:pt x="38704" y="15709"/>
                    <a:pt x="43170" y="19379"/>
                    <a:pt x="44694" y="20116"/>
                  </a:cubicBezTo>
                  <a:cubicBezTo>
                    <a:pt x="46276" y="20794"/>
                    <a:pt x="56167" y="26838"/>
                    <a:pt x="64358" y="29324"/>
                  </a:cubicBezTo>
                  <a:cubicBezTo>
                    <a:pt x="72607" y="31810"/>
                    <a:pt x="79727" y="36444"/>
                    <a:pt x="84193" y="38763"/>
                  </a:cubicBezTo>
                  <a:lnTo>
                    <a:pt x="84645" y="38704"/>
                  </a:lnTo>
                  <a:lnTo>
                    <a:pt x="84193" y="38763"/>
                  </a:lnTo>
                  <a:cubicBezTo>
                    <a:pt x="79727" y="36444"/>
                    <a:pt x="72607" y="31810"/>
                    <a:pt x="64358" y="29324"/>
                  </a:cubicBezTo>
                  <a:cubicBezTo>
                    <a:pt x="56167" y="26838"/>
                    <a:pt x="46276" y="20794"/>
                    <a:pt x="44694" y="20116"/>
                  </a:cubicBezTo>
                  <a:cubicBezTo>
                    <a:pt x="43170" y="19379"/>
                    <a:pt x="38704" y="15709"/>
                    <a:pt x="37972" y="15483"/>
                  </a:cubicBezTo>
                  <a:cubicBezTo>
                    <a:pt x="37294" y="15257"/>
                    <a:pt x="31923" y="13616"/>
                    <a:pt x="30228" y="12825"/>
                  </a:cubicBezTo>
                  <a:cubicBezTo>
                    <a:pt x="28479" y="12034"/>
                    <a:pt x="22770" y="7911"/>
                    <a:pt x="20961" y="7572"/>
                  </a:cubicBezTo>
                  <a:cubicBezTo>
                    <a:pt x="19099" y="7233"/>
                    <a:pt x="13788" y="6496"/>
                    <a:pt x="11188" y="5199"/>
                  </a:cubicBezTo>
                  <a:cubicBezTo>
                    <a:pt x="8643" y="4010"/>
                    <a:pt x="791" y="0"/>
                    <a:pt x="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6" name="Google Shape;104;p11">
              <a:extLst>
                <a:ext uri="{FF2B5EF4-FFF2-40B4-BE49-F238E27FC236}">
                  <a16:creationId xmlns:a16="http://schemas.microsoft.com/office/drawing/2014/main" id="{3620DB0F-CC13-BC86-F5AC-EA6627AA2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6506" y="4335484"/>
              <a:ext cx="643603" cy="474557"/>
            </a:xfrm>
            <a:custGeom>
              <a:avLst/>
              <a:gdLst>
                <a:gd name="T0" fmla="*/ 58825 w 68432"/>
                <a:gd name="T1" fmla="*/ 37348 h 50458"/>
                <a:gd name="T2" fmla="*/ 35319 w 68432"/>
                <a:gd name="T3" fmla="*/ 12599 h 50458"/>
                <a:gd name="T4" fmla="*/ 24976 w 68432"/>
                <a:gd name="T5" fmla="*/ 5027 h 50458"/>
                <a:gd name="T6" fmla="*/ 17856 w 68432"/>
                <a:gd name="T7" fmla="*/ 1696 h 50458"/>
                <a:gd name="T8" fmla="*/ 13223 w 68432"/>
                <a:gd name="T9" fmla="*/ 5253 h 50458"/>
                <a:gd name="T10" fmla="*/ 1922 w 68432"/>
                <a:gd name="T11" fmla="*/ 0 h 50458"/>
                <a:gd name="T12" fmla="*/ 114 w 68432"/>
                <a:gd name="T13" fmla="*/ 5253 h 50458"/>
                <a:gd name="T14" fmla="*/ 60 w 68432"/>
                <a:gd name="T15" fmla="*/ 10058 h 50458"/>
                <a:gd name="T16" fmla="*/ 7798 w 68432"/>
                <a:gd name="T17" fmla="*/ 15198 h 50458"/>
                <a:gd name="T18" fmla="*/ 28027 w 68432"/>
                <a:gd name="T19" fmla="*/ 32376 h 50458"/>
                <a:gd name="T20" fmla="*/ 39387 w 68432"/>
                <a:gd name="T21" fmla="*/ 50457 h 50458"/>
                <a:gd name="T22" fmla="*/ 68431 w 68432"/>
                <a:gd name="T23" fmla="*/ 50457 h 50458"/>
                <a:gd name="T24" fmla="*/ 58825 w 68432"/>
                <a:gd name="T25" fmla="*/ 37348 h 50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432" h="50458" extrusionOk="0">
                  <a:moveTo>
                    <a:pt x="58825" y="37348"/>
                  </a:moveTo>
                  <a:cubicBezTo>
                    <a:pt x="53514" y="32489"/>
                    <a:pt x="41589" y="17006"/>
                    <a:pt x="35319" y="12599"/>
                  </a:cubicBezTo>
                  <a:cubicBezTo>
                    <a:pt x="29103" y="8250"/>
                    <a:pt x="27349" y="6668"/>
                    <a:pt x="24976" y="5027"/>
                  </a:cubicBezTo>
                  <a:cubicBezTo>
                    <a:pt x="22603" y="3391"/>
                    <a:pt x="18593" y="1524"/>
                    <a:pt x="17856" y="1696"/>
                  </a:cubicBezTo>
                  <a:cubicBezTo>
                    <a:pt x="17065" y="1863"/>
                    <a:pt x="14353" y="4973"/>
                    <a:pt x="13223" y="5253"/>
                  </a:cubicBezTo>
                  <a:cubicBezTo>
                    <a:pt x="12093" y="4914"/>
                    <a:pt x="1922" y="0"/>
                    <a:pt x="1922" y="0"/>
                  </a:cubicBezTo>
                  <a:cubicBezTo>
                    <a:pt x="1696" y="620"/>
                    <a:pt x="227" y="4182"/>
                    <a:pt x="114" y="5253"/>
                  </a:cubicBezTo>
                  <a:cubicBezTo>
                    <a:pt x="1" y="6157"/>
                    <a:pt x="792" y="8702"/>
                    <a:pt x="60" y="10058"/>
                  </a:cubicBezTo>
                  <a:cubicBezTo>
                    <a:pt x="2261" y="11130"/>
                    <a:pt x="5990" y="13110"/>
                    <a:pt x="7798" y="15198"/>
                  </a:cubicBezTo>
                  <a:cubicBezTo>
                    <a:pt x="10457" y="18195"/>
                    <a:pt x="24357" y="27801"/>
                    <a:pt x="28027" y="32376"/>
                  </a:cubicBezTo>
                  <a:cubicBezTo>
                    <a:pt x="29894" y="34636"/>
                    <a:pt x="34867" y="42831"/>
                    <a:pt x="39387" y="50457"/>
                  </a:cubicBezTo>
                  <a:lnTo>
                    <a:pt x="68431" y="50457"/>
                  </a:lnTo>
                  <a:cubicBezTo>
                    <a:pt x="64982" y="45033"/>
                    <a:pt x="61198" y="39554"/>
                    <a:pt x="58825" y="373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7" name="Google Shape;105;p11">
              <a:extLst>
                <a:ext uri="{FF2B5EF4-FFF2-40B4-BE49-F238E27FC236}">
                  <a16:creationId xmlns:a16="http://schemas.microsoft.com/office/drawing/2014/main" id="{E472BF9F-6A98-F29C-D0E3-6F05365D3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6853" y="4390788"/>
              <a:ext cx="543684" cy="419294"/>
            </a:xfrm>
            <a:custGeom>
              <a:avLst/>
              <a:gdLst>
                <a:gd name="T0" fmla="*/ 57808 w 57808"/>
                <a:gd name="T1" fmla="*/ 1 h 44582"/>
                <a:gd name="T2" fmla="*/ 43510 w 57808"/>
                <a:gd name="T3" fmla="*/ 8477 h 44582"/>
                <a:gd name="T4" fmla="*/ 28479 w 57808"/>
                <a:gd name="T5" fmla="*/ 21247 h 44582"/>
                <a:gd name="T6" fmla="*/ 7179 w 57808"/>
                <a:gd name="T7" fmla="*/ 36670 h 44582"/>
                <a:gd name="T8" fmla="*/ 0 w 57808"/>
                <a:gd name="T9" fmla="*/ 44581 h 44582"/>
                <a:gd name="T10" fmla="*/ 21192 w 57808"/>
                <a:gd name="T11" fmla="*/ 44581 h 44582"/>
                <a:gd name="T12" fmla="*/ 28990 w 57808"/>
                <a:gd name="T13" fmla="*/ 35373 h 44582"/>
                <a:gd name="T14" fmla="*/ 46674 w 57808"/>
                <a:gd name="T15" fmla="*/ 11356 h 44582"/>
                <a:gd name="T16" fmla="*/ 57808 w 57808"/>
                <a:gd name="T17" fmla="*/ 1 h 44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808" h="44582" extrusionOk="0">
                  <a:moveTo>
                    <a:pt x="57808" y="1"/>
                  </a:moveTo>
                  <a:cubicBezTo>
                    <a:pt x="57807" y="1"/>
                    <a:pt x="46335" y="6782"/>
                    <a:pt x="43510" y="8477"/>
                  </a:cubicBezTo>
                  <a:cubicBezTo>
                    <a:pt x="40684" y="10226"/>
                    <a:pt x="33171" y="18250"/>
                    <a:pt x="28479" y="21247"/>
                  </a:cubicBezTo>
                  <a:cubicBezTo>
                    <a:pt x="23791" y="24298"/>
                    <a:pt x="7179" y="36557"/>
                    <a:pt x="7179" y="36670"/>
                  </a:cubicBezTo>
                  <a:cubicBezTo>
                    <a:pt x="7179" y="36729"/>
                    <a:pt x="3956" y="40287"/>
                    <a:pt x="0" y="44581"/>
                  </a:cubicBezTo>
                  <a:lnTo>
                    <a:pt x="21192" y="44581"/>
                  </a:lnTo>
                  <a:cubicBezTo>
                    <a:pt x="24298" y="41702"/>
                    <a:pt x="27349" y="38424"/>
                    <a:pt x="28990" y="35373"/>
                  </a:cubicBezTo>
                  <a:cubicBezTo>
                    <a:pt x="33339" y="27404"/>
                    <a:pt x="42890" y="14127"/>
                    <a:pt x="46674" y="11356"/>
                  </a:cubicBezTo>
                  <a:cubicBezTo>
                    <a:pt x="50403" y="8644"/>
                    <a:pt x="57807" y="1"/>
                    <a:pt x="578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8" name="Google Shape;106;p11">
              <a:extLst>
                <a:ext uri="{FF2B5EF4-FFF2-40B4-BE49-F238E27FC236}">
                  <a16:creationId xmlns:a16="http://schemas.microsoft.com/office/drawing/2014/main" id="{38EC209B-3144-0563-C347-6BBA58D312A7}"/>
                </a:ext>
              </a:extLst>
            </p:cNvPr>
            <p:cNvSpPr/>
            <p:nvPr/>
          </p:nvSpPr>
          <p:spPr>
            <a:xfrm>
              <a:off x="4970431" y="4338918"/>
              <a:ext cx="201948" cy="198345"/>
            </a:xfrm>
            <a:custGeom>
              <a:avLst/>
              <a:gdLst/>
              <a:ahLst/>
              <a:cxnLst/>
              <a:rect l="l" t="t" r="r" b="b"/>
              <a:pathLst>
                <a:path w="21528" h="21134" extrusionOk="0">
                  <a:moveTo>
                    <a:pt x="21527" y="0"/>
                  </a:moveTo>
                  <a:lnTo>
                    <a:pt x="21527" y="0"/>
                  </a:lnTo>
                  <a:cubicBezTo>
                    <a:pt x="19213" y="733"/>
                    <a:pt x="13277" y="1696"/>
                    <a:pt x="11415" y="2487"/>
                  </a:cubicBezTo>
                  <a:cubicBezTo>
                    <a:pt x="11243" y="2600"/>
                    <a:pt x="10904" y="2713"/>
                    <a:pt x="10565" y="2826"/>
                  </a:cubicBezTo>
                  <a:cubicBezTo>
                    <a:pt x="10565" y="3558"/>
                    <a:pt x="10511" y="4295"/>
                    <a:pt x="10511" y="4914"/>
                  </a:cubicBezTo>
                  <a:cubicBezTo>
                    <a:pt x="10398" y="6948"/>
                    <a:pt x="9042" y="9095"/>
                    <a:pt x="7007" y="11808"/>
                  </a:cubicBezTo>
                  <a:cubicBezTo>
                    <a:pt x="5028" y="14520"/>
                    <a:pt x="1" y="21133"/>
                    <a:pt x="1" y="21133"/>
                  </a:cubicBezTo>
                  <a:cubicBezTo>
                    <a:pt x="1" y="21133"/>
                    <a:pt x="9322" y="15989"/>
                    <a:pt x="12206" y="12260"/>
                  </a:cubicBezTo>
                  <a:cubicBezTo>
                    <a:pt x="15144" y="8589"/>
                    <a:pt x="16839" y="6781"/>
                    <a:pt x="18309" y="4914"/>
                  </a:cubicBezTo>
                  <a:cubicBezTo>
                    <a:pt x="19100" y="3843"/>
                    <a:pt x="20456" y="1696"/>
                    <a:pt x="215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grpSp>
        <p:nvGrpSpPr>
          <p:cNvPr id="9" name="Google Shape;107;p11">
            <a:extLst>
              <a:ext uri="{FF2B5EF4-FFF2-40B4-BE49-F238E27FC236}">
                <a16:creationId xmlns:a16="http://schemas.microsoft.com/office/drawing/2014/main" id="{913F8401-5274-7358-F11B-D37ABD146A69}"/>
              </a:ext>
            </a:extLst>
          </p:cNvPr>
          <p:cNvGrpSpPr>
            <a:grpSpLocks/>
          </p:cNvGrpSpPr>
          <p:nvPr/>
        </p:nvGrpSpPr>
        <p:grpSpPr bwMode="auto">
          <a:xfrm>
            <a:off x="5332413" y="5691188"/>
            <a:ext cx="3813175" cy="1444625"/>
            <a:chOff x="3998775" y="4268476"/>
            <a:chExt cx="2860925" cy="1082875"/>
          </a:xfrm>
        </p:grpSpPr>
        <p:pic>
          <p:nvPicPr>
            <p:cNvPr id="10" name="Google Shape;108;p11">
              <a:extLst>
                <a:ext uri="{FF2B5EF4-FFF2-40B4-BE49-F238E27FC236}">
                  <a16:creationId xmlns:a16="http://schemas.microsoft.com/office/drawing/2014/main" id="{257BE5DD-E327-B6DB-CA39-53A3D5EC3714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586"/>
            <a:stretch>
              <a:fillRect/>
            </a:stretch>
          </p:blipFill>
          <p:spPr bwMode="auto">
            <a:xfrm rot="-148839">
              <a:off x="4018266" y="4329095"/>
              <a:ext cx="2821944" cy="9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Google Shape;109;p11">
              <a:extLst>
                <a:ext uri="{FF2B5EF4-FFF2-40B4-BE49-F238E27FC236}">
                  <a16:creationId xmlns:a16="http://schemas.microsoft.com/office/drawing/2014/main" id="{E23D866F-F6EC-7036-50EB-5C38747B6DE9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1475" y="4526623"/>
              <a:ext cx="585962" cy="616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Google Shape;110;p11">
              <a:extLst>
                <a:ext uri="{FF2B5EF4-FFF2-40B4-BE49-F238E27FC236}">
                  <a16:creationId xmlns:a16="http://schemas.microsoft.com/office/drawing/2014/main" id="{8151EE06-D08D-7A1C-C9EC-88C58BB820A0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3054" y="4446750"/>
              <a:ext cx="247000" cy="31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Google Shape;111;p11">
              <a:extLst>
                <a:ext uri="{FF2B5EF4-FFF2-40B4-BE49-F238E27FC236}">
                  <a16:creationId xmlns:a16="http://schemas.microsoft.com/office/drawing/2014/main" id="{1701CADA-7C15-2927-E305-5C6F04FABB5B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101854" y="4761250"/>
              <a:ext cx="247000" cy="31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8" name="Google Shape;98;p11"/>
          <p:cNvSpPr txBox="1">
            <a:spLocks noGrp="1"/>
          </p:cNvSpPr>
          <p:nvPr>
            <p:ph type="title"/>
          </p:nvPr>
        </p:nvSpPr>
        <p:spPr>
          <a:xfrm>
            <a:off x="2255700" y="1525400"/>
            <a:ext cx="7680800" cy="14996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666">
                <a:latin typeface="Nunito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rPr lang="pt-BR"/>
              <a:t>Clique para editar o título Mestre</a:t>
            </a:r>
            <a:endParaRPr dirty="0"/>
          </a:p>
        </p:txBody>
      </p:sp>
      <p:sp>
        <p:nvSpPr>
          <p:cNvPr id="99" name="Google Shape;99;p11"/>
          <p:cNvSpPr txBox="1">
            <a:spLocks noGrp="1"/>
          </p:cNvSpPr>
          <p:nvPr>
            <p:ph type="subTitle" idx="1"/>
          </p:nvPr>
        </p:nvSpPr>
        <p:spPr>
          <a:xfrm>
            <a:off x="2814200" y="3198967"/>
            <a:ext cx="6563600" cy="524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="ctr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latin typeface="Nunito" pitchFamily="2" charset="0"/>
                <a:ea typeface="Nunito" pitchFamily="2" charset="0"/>
                <a:cs typeface="Nunito" pitchFamily="2" charset="0"/>
                <a:sym typeface="Albert Sa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8863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377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4;p13">
            <a:extLst>
              <a:ext uri="{FF2B5EF4-FFF2-40B4-BE49-F238E27FC236}">
                <a16:creationId xmlns:a16="http://schemas.microsoft.com/office/drawing/2014/main" id="{AEC97D28-B426-6614-84AD-8654A3EB3BB8}"/>
              </a:ext>
            </a:extLst>
          </p:cNvPr>
          <p:cNvSpPr>
            <a:spLocks/>
          </p:cNvSpPr>
          <p:nvPr/>
        </p:nvSpPr>
        <p:spPr bwMode="auto">
          <a:xfrm>
            <a:off x="2501900" y="5878513"/>
            <a:ext cx="8394700" cy="1003300"/>
          </a:xfrm>
          <a:custGeom>
            <a:avLst/>
            <a:gdLst>
              <a:gd name="T0" fmla="*/ 31914 w 285635"/>
              <a:gd name="T1" fmla="*/ 0 h 31914"/>
              <a:gd name="T2" fmla="*/ 27467 w 285635"/>
              <a:gd name="T3" fmla="*/ 667 h 31914"/>
              <a:gd name="T4" fmla="*/ 26906 w 285635"/>
              <a:gd name="T5" fmla="*/ 889 h 31914"/>
              <a:gd name="T6" fmla="*/ 0 w 285635"/>
              <a:gd name="T7" fmla="*/ 6786 h 31914"/>
              <a:gd name="T8" fmla="*/ 445 w 285635"/>
              <a:gd name="T9" fmla="*/ 31913 h 31914"/>
              <a:gd name="T10" fmla="*/ 285634 w 285635"/>
              <a:gd name="T11" fmla="*/ 31913 h 31914"/>
              <a:gd name="T12" fmla="*/ 285296 w 285635"/>
              <a:gd name="T13" fmla="*/ 11563 h 31914"/>
              <a:gd name="T14" fmla="*/ 264732 w 285635"/>
              <a:gd name="T15" fmla="*/ 17344 h 31914"/>
              <a:gd name="T16" fmla="*/ 251274 w 285635"/>
              <a:gd name="T17" fmla="*/ 21685 h 31914"/>
              <a:gd name="T18" fmla="*/ 250945 w 285635"/>
              <a:gd name="T19" fmla="*/ 21685 h 31914"/>
              <a:gd name="T20" fmla="*/ 244497 w 285635"/>
              <a:gd name="T21" fmla="*/ 20902 h 31914"/>
              <a:gd name="T22" fmla="*/ 236376 w 285635"/>
              <a:gd name="T23" fmla="*/ 16348 h 31914"/>
              <a:gd name="T24" fmla="*/ 231039 w 285635"/>
              <a:gd name="T25" fmla="*/ 14124 h 31914"/>
              <a:gd name="T26" fmla="*/ 229153 w 285635"/>
              <a:gd name="T27" fmla="*/ 13342 h 31914"/>
              <a:gd name="T28" fmla="*/ 224039 w 285635"/>
              <a:gd name="T29" fmla="*/ 12007 h 31914"/>
              <a:gd name="T30" fmla="*/ 221148 w 285635"/>
              <a:gd name="T31" fmla="*/ 11456 h 31914"/>
              <a:gd name="T32" fmla="*/ 216145 w 285635"/>
              <a:gd name="T33" fmla="*/ 10992 h 31914"/>
              <a:gd name="T34" fmla="*/ 215918 w 285635"/>
              <a:gd name="T35" fmla="*/ 11011 h 31914"/>
              <a:gd name="T36" fmla="*/ 214922 w 285635"/>
              <a:gd name="T37" fmla="*/ 10896 h 31914"/>
              <a:gd name="T38" fmla="*/ 210804 w 285635"/>
              <a:gd name="T39" fmla="*/ 12007 h 31914"/>
              <a:gd name="T40" fmla="*/ 209585 w 285635"/>
              <a:gd name="T41" fmla="*/ 12452 h 31914"/>
              <a:gd name="T42" fmla="*/ 209378 w 285635"/>
              <a:gd name="T43" fmla="*/ 12487 h 31914"/>
              <a:gd name="T44" fmla="*/ 208886 w 285635"/>
              <a:gd name="T45" fmla="*/ 12422 h 31914"/>
              <a:gd name="T46" fmla="*/ 208696 w 285635"/>
              <a:gd name="T47" fmla="*/ 12452 h 31914"/>
              <a:gd name="T48" fmla="*/ 194019 w 285635"/>
              <a:gd name="T49" fmla="*/ 16010 h 31914"/>
              <a:gd name="T50" fmla="*/ 185009 w 285635"/>
              <a:gd name="T51" fmla="*/ 17789 h 31914"/>
              <a:gd name="T52" fmla="*/ 183568 w 285635"/>
              <a:gd name="T53" fmla="*/ 18794 h 31914"/>
              <a:gd name="T54" fmla="*/ 181896 w 285635"/>
              <a:gd name="T55" fmla="*/ 19683 h 31914"/>
              <a:gd name="T56" fmla="*/ 178676 w 285635"/>
              <a:gd name="T57" fmla="*/ 21791 h 31914"/>
              <a:gd name="T58" fmla="*/ 176512 w 285635"/>
              <a:gd name="T59" fmla="*/ 22395 h 31914"/>
              <a:gd name="T60" fmla="*/ 175003 w 285635"/>
              <a:gd name="T61" fmla="*/ 22129 h 31914"/>
              <a:gd name="T62" fmla="*/ 168892 w 285635"/>
              <a:gd name="T63" fmla="*/ 19461 h 31914"/>
              <a:gd name="T64" fmla="*/ 167664 w 285635"/>
              <a:gd name="T65" fmla="*/ 18794 h 31914"/>
              <a:gd name="T66" fmla="*/ 163652 w 285635"/>
              <a:gd name="T67" fmla="*/ 17756 h 31914"/>
              <a:gd name="T68" fmla="*/ 158408 w 285635"/>
              <a:gd name="T69" fmla="*/ 18312 h 31914"/>
              <a:gd name="T70" fmla="*/ 154767 w 285635"/>
              <a:gd name="T71" fmla="*/ 17344 h 31914"/>
              <a:gd name="T72" fmla="*/ 145428 w 285635"/>
              <a:gd name="T73" fmla="*/ 14231 h 31914"/>
              <a:gd name="T74" fmla="*/ 144083 w 285635"/>
              <a:gd name="T75" fmla="*/ 14183 h 31914"/>
              <a:gd name="T76" fmla="*/ 134203 w 285635"/>
              <a:gd name="T77" fmla="*/ 15903 h 31914"/>
              <a:gd name="T78" fmla="*/ 127427 w 285635"/>
              <a:gd name="T79" fmla="*/ 16278 h 31914"/>
              <a:gd name="T80" fmla="*/ 121412 w 285635"/>
              <a:gd name="T81" fmla="*/ 15903 h 31914"/>
              <a:gd name="T82" fmla="*/ 113967 w 285635"/>
              <a:gd name="T83" fmla="*/ 10451 h 31914"/>
              <a:gd name="T84" fmla="*/ 110294 w 285635"/>
              <a:gd name="T85" fmla="*/ 8450 h 31914"/>
              <a:gd name="T86" fmla="*/ 108960 w 285635"/>
              <a:gd name="T87" fmla="*/ 8227 h 31914"/>
              <a:gd name="T88" fmla="*/ 105179 w 285635"/>
              <a:gd name="T89" fmla="*/ 7009 h 31914"/>
              <a:gd name="T90" fmla="*/ 97948 w 285635"/>
              <a:gd name="T91" fmla="*/ 4499 h 31914"/>
              <a:gd name="T92" fmla="*/ 97174 w 285635"/>
              <a:gd name="T93" fmla="*/ 4563 h 31914"/>
              <a:gd name="T94" fmla="*/ 90503 w 285635"/>
              <a:gd name="T95" fmla="*/ 7116 h 31914"/>
              <a:gd name="T96" fmla="*/ 89507 w 285635"/>
              <a:gd name="T97" fmla="*/ 7231 h 31914"/>
              <a:gd name="T98" fmla="*/ 86945 w 285635"/>
              <a:gd name="T99" fmla="*/ 8672 h 31914"/>
              <a:gd name="T100" fmla="*/ 78718 w 285635"/>
              <a:gd name="T101" fmla="*/ 11456 h 31914"/>
              <a:gd name="T102" fmla="*/ 72885 w 285635"/>
              <a:gd name="T103" fmla="*/ 11945 h 31914"/>
              <a:gd name="T104" fmla="*/ 57931 w 285635"/>
              <a:gd name="T105" fmla="*/ 8672 h 31914"/>
              <a:gd name="T106" fmla="*/ 56062 w 285635"/>
              <a:gd name="T107" fmla="*/ 7771 h 31914"/>
              <a:gd name="T108" fmla="*/ 55814 w 285635"/>
              <a:gd name="T109" fmla="*/ 7783 h 31914"/>
              <a:gd name="T110" fmla="*/ 47586 w 285635"/>
              <a:gd name="T111" fmla="*/ 5230 h 31914"/>
              <a:gd name="T112" fmla="*/ 46475 w 285635"/>
              <a:gd name="T113" fmla="*/ 5008 h 31914"/>
              <a:gd name="T114" fmla="*/ 43139 w 285635"/>
              <a:gd name="T115" fmla="*/ 2339 h 31914"/>
              <a:gd name="T116" fmla="*/ 36468 w 285635"/>
              <a:gd name="T117" fmla="*/ 889 h 31914"/>
              <a:gd name="T118" fmla="*/ 31914 w 285635"/>
              <a:gd name="T119" fmla="*/ 0 h 31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5635" h="31914" extrusionOk="0">
                <a:moveTo>
                  <a:pt x="31914" y="0"/>
                </a:moveTo>
                <a:cubicBezTo>
                  <a:pt x="30464" y="0"/>
                  <a:pt x="28685" y="116"/>
                  <a:pt x="27467" y="667"/>
                </a:cubicBezTo>
                <a:cubicBezTo>
                  <a:pt x="27244" y="783"/>
                  <a:pt x="27129" y="783"/>
                  <a:pt x="26906" y="889"/>
                </a:cubicBezTo>
                <a:cubicBezTo>
                  <a:pt x="24683" y="1557"/>
                  <a:pt x="7560" y="6226"/>
                  <a:pt x="0" y="6786"/>
                </a:cubicBezTo>
                <a:lnTo>
                  <a:pt x="445" y="31913"/>
                </a:lnTo>
                <a:lnTo>
                  <a:pt x="285634" y="31913"/>
                </a:lnTo>
                <a:lnTo>
                  <a:pt x="285296" y="11563"/>
                </a:lnTo>
                <a:cubicBezTo>
                  <a:pt x="278403" y="13457"/>
                  <a:pt x="271287" y="15014"/>
                  <a:pt x="264732" y="17344"/>
                </a:cubicBezTo>
                <a:cubicBezTo>
                  <a:pt x="260614" y="18794"/>
                  <a:pt x="255944" y="20795"/>
                  <a:pt x="251274" y="21685"/>
                </a:cubicBezTo>
                <a:lnTo>
                  <a:pt x="250945" y="21685"/>
                </a:lnTo>
                <a:cubicBezTo>
                  <a:pt x="249389" y="21462"/>
                  <a:pt x="244941" y="21240"/>
                  <a:pt x="244497" y="20902"/>
                </a:cubicBezTo>
                <a:cubicBezTo>
                  <a:pt x="241935" y="18794"/>
                  <a:pt x="237488" y="16793"/>
                  <a:pt x="236376" y="16348"/>
                </a:cubicBezTo>
                <a:cubicBezTo>
                  <a:pt x="235602" y="16010"/>
                  <a:pt x="231377" y="14347"/>
                  <a:pt x="231039" y="14124"/>
                </a:cubicBezTo>
                <a:cubicBezTo>
                  <a:pt x="230710" y="13902"/>
                  <a:pt x="229598" y="13342"/>
                  <a:pt x="229153" y="13342"/>
                </a:cubicBezTo>
                <a:cubicBezTo>
                  <a:pt x="227819" y="13235"/>
                  <a:pt x="224261" y="12123"/>
                  <a:pt x="224039" y="12007"/>
                </a:cubicBezTo>
                <a:cubicBezTo>
                  <a:pt x="223816" y="11901"/>
                  <a:pt x="221477" y="11456"/>
                  <a:pt x="221148" y="11456"/>
                </a:cubicBezTo>
                <a:cubicBezTo>
                  <a:pt x="219863" y="11354"/>
                  <a:pt x="217011" y="10992"/>
                  <a:pt x="216145" y="10992"/>
                </a:cubicBezTo>
                <a:cubicBezTo>
                  <a:pt x="216035" y="10992"/>
                  <a:pt x="215956" y="10998"/>
                  <a:pt x="215918" y="11011"/>
                </a:cubicBezTo>
                <a:cubicBezTo>
                  <a:pt x="215473" y="11011"/>
                  <a:pt x="215367" y="10896"/>
                  <a:pt x="214922" y="10896"/>
                </a:cubicBezTo>
                <a:cubicBezTo>
                  <a:pt x="214032" y="11011"/>
                  <a:pt x="211586" y="11785"/>
                  <a:pt x="210804" y="12007"/>
                </a:cubicBezTo>
                <a:cubicBezTo>
                  <a:pt x="210359" y="12123"/>
                  <a:pt x="210136" y="12452"/>
                  <a:pt x="209585" y="12452"/>
                </a:cubicBezTo>
                <a:cubicBezTo>
                  <a:pt x="209511" y="12477"/>
                  <a:pt x="209443" y="12487"/>
                  <a:pt x="209378" y="12487"/>
                </a:cubicBezTo>
                <a:cubicBezTo>
                  <a:pt x="209206" y="12487"/>
                  <a:pt x="209056" y="12422"/>
                  <a:pt x="208886" y="12422"/>
                </a:cubicBezTo>
                <a:cubicBezTo>
                  <a:pt x="208826" y="12422"/>
                  <a:pt x="208763" y="12430"/>
                  <a:pt x="208696" y="12452"/>
                </a:cubicBezTo>
                <a:cubicBezTo>
                  <a:pt x="207468" y="12675"/>
                  <a:pt x="194464" y="16010"/>
                  <a:pt x="194019" y="16010"/>
                </a:cubicBezTo>
                <a:cubicBezTo>
                  <a:pt x="193681" y="16126"/>
                  <a:pt x="185792" y="17237"/>
                  <a:pt x="185009" y="17789"/>
                </a:cubicBezTo>
                <a:cubicBezTo>
                  <a:pt x="184787" y="17904"/>
                  <a:pt x="183790" y="18572"/>
                  <a:pt x="183568" y="18794"/>
                </a:cubicBezTo>
                <a:cubicBezTo>
                  <a:pt x="183123" y="19123"/>
                  <a:pt x="182456" y="19345"/>
                  <a:pt x="181896" y="19683"/>
                </a:cubicBezTo>
                <a:cubicBezTo>
                  <a:pt x="180900" y="20350"/>
                  <a:pt x="179788" y="21018"/>
                  <a:pt x="178676" y="21791"/>
                </a:cubicBezTo>
                <a:cubicBezTo>
                  <a:pt x="178141" y="22193"/>
                  <a:pt x="177322" y="22395"/>
                  <a:pt x="176512" y="22395"/>
                </a:cubicBezTo>
                <a:cubicBezTo>
                  <a:pt x="175977" y="22395"/>
                  <a:pt x="175445" y="22306"/>
                  <a:pt x="175003" y="22129"/>
                </a:cubicBezTo>
                <a:cubicBezTo>
                  <a:pt x="172895" y="21347"/>
                  <a:pt x="170110" y="20012"/>
                  <a:pt x="168892" y="19461"/>
                </a:cubicBezTo>
                <a:cubicBezTo>
                  <a:pt x="168447" y="19239"/>
                  <a:pt x="168109" y="19016"/>
                  <a:pt x="167664" y="18794"/>
                </a:cubicBezTo>
                <a:cubicBezTo>
                  <a:pt x="166169" y="17996"/>
                  <a:pt x="164864" y="17756"/>
                  <a:pt x="163652" y="17756"/>
                </a:cubicBezTo>
                <a:cubicBezTo>
                  <a:pt x="161808" y="17756"/>
                  <a:pt x="160176" y="18312"/>
                  <a:pt x="158408" y="18312"/>
                </a:cubicBezTo>
                <a:cubicBezTo>
                  <a:pt x="157281" y="18312"/>
                  <a:pt x="156097" y="18086"/>
                  <a:pt x="154767" y="17344"/>
                </a:cubicBezTo>
                <a:cubicBezTo>
                  <a:pt x="153993" y="16793"/>
                  <a:pt x="148212" y="14453"/>
                  <a:pt x="145428" y="14231"/>
                </a:cubicBezTo>
                <a:cubicBezTo>
                  <a:pt x="144958" y="14198"/>
                  <a:pt x="144511" y="14183"/>
                  <a:pt x="144083" y="14183"/>
                </a:cubicBezTo>
                <a:cubicBezTo>
                  <a:pt x="140249" y="14183"/>
                  <a:pt x="137899" y="15399"/>
                  <a:pt x="134203" y="15903"/>
                </a:cubicBezTo>
                <a:cubicBezTo>
                  <a:pt x="132503" y="16137"/>
                  <a:pt x="129942" y="16278"/>
                  <a:pt x="127427" y="16278"/>
                </a:cubicBezTo>
                <a:cubicBezTo>
                  <a:pt x="125165" y="16278"/>
                  <a:pt x="122941" y="16164"/>
                  <a:pt x="121412" y="15903"/>
                </a:cubicBezTo>
                <a:cubicBezTo>
                  <a:pt x="116965" y="15236"/>
                  <a:pt x="116520" y="12345"/>
                  <a:pt x="113967" y="10451"/>
                </a:cubicBezTo>
                <a:cubicBezTo>
                  <a:pt x="113078" y="9677"/>
                  <a:pt x="111744" y="9010"/>
                  <a:pt x="110294" y="8450"/>
                </a:cubicBezTo>
                <a:cubicBezTo>
                  <a:pt x="109965" y="8343"/>
                  <a:pt x="109404" y="8227"/>
                  <a:pt x="108960" y="8227"/>
                </a:cubicBezTo>
                <a:cubicBezTo>
                  <a:pt x="106736" y="8121"/>
                  <a:pt x="106291" y="8227"/>
                  <a:pt x="105179" y="7009"/>
                </a:cubicBezTo>
                <a:cubicBezTo>
                  <a:pt x="104281" y="6206"/>
                  <a:pt x="100479" y="4499"/>
                  <a:pt x="97948" y="4499"/>
                </a:cubicBezTo>
                <a:cubicBezTo>
                  <a:pt x="97673" y="4499"/>
                  <a:pt x="97414" y="4519"/>
                  <a:pt x="97174" y="4563"/>
                </a:cubicBezTo>
                <a:cubicBezTo>
                  <a:pt x="96507" y="4563"/>
                  <a:pt x="91953" y="7009"/>
                  <a:pt x="90503" y="7116"/>
                </a:cubicBezTo>
                <a:cubicBezTo>
                  <a:pt x="90174" y="7116"/>
                  <a:pt x="89729" y="7116"/>
                  <a:pt x="89507" y="7231"/>
                </a:cubicBezTo>
                <a:cubicBezTo>
                  <a:pt x="88395" y="7560"/>
                  <a:pt x="87506" y="8121"/>
                  <a:pt x="86945" y="8672"/>
                </a:cubicBezTo>
                <a:cubicBezTo>
                  <a:pt x="86394" y="9232"/>
                  <a:pt x="79607" y="11340"/>
                  <a:pt x="78718" y="11456"/>
                </a:cubicBezTo>
                <a:cubicBezTo>
                  <a:pt x="76680" y="11802"/>
                  <a:pt x="74725" y="11945"/>
                  <a:pt x="72885" y="11945"/>
                </a:cubicBezTo>
                <a:cubicBezTo>
                  <a:pt x="64088" y="11945"/>
                  <a:pt x="57931" y="8672"/>
                  <a:pt x="57931" y="8672"/>
                </a:cubicBezTo>
                <a:cubicBezTo>
                  <a:pt x="56999" y="8367"/>
                  <a:pt x="57031" y="7771"/>
                  <a:pt x="56062" y="7771"/>
                </a:cubicBezTo>
                <a:cubicBezTo>
                  <a:pt x="55986" y="7771"/>
                  <a:pt x="55903" y="7775"/>
                  <a:pt x="55814" y="7783"/>
                </a:cubicBezTo>
                <a:cubicBezTo>
                  <a:pt x="55369" y="7783"/>
                  <a:pt x="48369" y="5452"/>
                  <a:pt x="47586" y="5230"/>
                </a:cubicBezTo>
                <a:cubicBezTo>
                  <a:pt x="47035" y="5114"/>
                  <a:pt x="46813" y="5230"/>
                  <a:pt x="46475" y="5008"/>
                </a:cubicBezTo>
                <a:cubicBezTo>
                  <a:pt x="45808" y="4670"/>
                  <a:pt x="43699" y="2562"/>
                  <a:pt x="43139" y="2339"/>
                </a:cubicBezTo>
                <a:cubicBezTo>
                  <a:pt x="42143" y="2001"/>
                  <a:pt x="37135" y="1112"/>
                  <a:pt x="36468" y="889"/>
                </a:cubicBezTo>
                <a:cubicBezTo>
                  <a:pt x="34912" y="445"/>
                  <a:pt x="33693" y="0"/>
                  <a:pt x="3191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grpSp>
        <p:nvGrpSpPr>
          <p:cNvPr id="3" name="Google Shape;125;p13">
            <a:extLst>
              <a:ext uri="{FF2B5EF4-FFF2-40B4-BE49-F238E27FC236}">
                <a16:creationId xmlns:a16="http://schemas.microsoft.com/office/drawing/2014/main" id="{CEBB6898-3FB7-3FAE-418D-5816EB072930}"/>
              </a:ext>
            </a:extLst>
          </p:cNvPr>
          <p:cNvGrpSpPr>
            <a:grpSpLocks/>
          </p:cNvGrpSpPr>
          <p:nvPr/>
        </p:nvGrpSpPr>
        <p:grpSpPr bwMode="auto">
          <a:xfrm>
            <a:off x="0" y="5538788"/>
            <a:ext cx="4241800" cy="1355725"/>
            <a:chOff x="238125" y="1861150"/>
            <a:chExt cx="6220825" cy="1988075"/>
          </a:xfrm>
        </p:grpSpPr>
        <p:sp>
          <p:nvSpPr>
            <p:cNvPr id="4" name="Google Shape;126;p13">
              <a:extLst>
                <a:ext uri="{FF2B5EF4-FFF2-40B4-BE49-F238E27FC236}">
                  <a16:creationId xmlns:a16="http://schemas.microsoft.com/office/drawing/2014/main" id="{7A9E419A-1B9B-900B-4CB2-3A81BB438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4700" y="1861150"/>
              <a:ext cx="4924250" cy="1988075"/>
            </a:xfrm>
            <a:custGeom>
              <a:avLst/>
              <a:gdLst>
                <a:gd name="T0" fmla="*/ 99006 w 196970"/>
                <a:gd name="T1" fmla="*/ 0 h 79523"/>
                <a:gd name="T2" fmla="*/ 88513 w 196970"/>
                <a:gd name="T3" fmla="*/ 5071 h 79523"/>
                <a:gd name="T4" fmla="*/ 86945 w 196970"/>
                <a:gd name="T5" fmla="*/ 5013 h 79523"/>
                <a:gd name="T6" fmla="*/ 84595 w 196970"/>
                <a:gd name="T7" fmla="*/ 5302 h 79523"/>
                <a:gd name="T8" fmla="*/ 56243 w 196970"/>
                <a:gd name="T9" fmla="*/ 33081 h 79523"/>
                <a:gd name="T10" fmla="*/ 42182 w 196970"/>
                <a:gd name="T11" fmla="*/ 48294 h 79523"/>
                <a:gd name="T12" fmla="*/ 33884 w 196970"/>
                <a:gd name="T13" fmla="*/ 51863 h 79523"/>
                <a:gd name="T14" fmla="*/ 0 w 196970"/>
                <a:gd name="T15" fmla="*/ 79523 h 79523"/>
                <a:gd name="T16" fmla="*/ 196970 w 196970"/>
                <a:gd name="T17" fmla="*/ 79523 h 79523"/>
                <a:gd name="T18" fmla="*/ 155479 w 196970"/>
                <a:gd name="T19" fmla="*/ 43795 h 79523"/>
                <a:gd name="T20" fmla="*/ 141068 w 196970"/>
                <a:gd name="T21" fmla="*/ 38724 h 79523"/>
                <a:gd name="T22" fmla="*/ 109609 w 196970"/>
                <a:gd name="T23" fmla="*/ 11525 h 79523"/>
                <a:gd name="T24" fmla="*/ 101080 w 196970"/>
                <a:gd name="T25" fmla="*/ 1153 h 79523"/>
                <a:gd name="T26" fmla="*/ 99006 w 196970"/>
                <a:gd name="T27" fmla="*/ 0 h 79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970" h="79523" extrusionOk="0">
                  <a:moveTo>
                    <a:pt x="99006" y="0"/>
                  </a:moveTo>
                  <a:lnTo>
                    <a:pt x="88513" y="5071"/>
                  </a:lnTo>
                  <a:cubicBezTo>
                    <a:pt x="88513" y="5071"/>
                    <a:pt x="87794" y="5013"/>
                    <a:pt x="86945" y="5013"/>
                  </a:cubicBezTo>
                  <a:cubicBezTo>
                    <a:pt x="86095" y="5013"/>
                    <a:pt x="85116" y="5071"/>
                    <a:pt x="84595" y="5302"/>
                  </a:cubicBezTo>
                  <a:cubicBezTo>
                    <a:pt x="83562" y="5652"/>
                    <a:pt x="56243" y="33081"/>
                    <a:pt x="56243" y="33081"/>
                  </a:cubicBezTo>
                  <a:cubicBezTo>
                    <a:pt x="56243" y="33081"/>
                    <a:pt x="43104" y="47944"/>
                    <a:pt x="42182" y="48294"/>
                  </a:cubicBezTo>
                  <a:cubicBezTo>
                    <a:pt x="41380" y="48755"/>
                    <a:pt x="33884" y="51863"/>
                    <a:pt x="33884" y="51863"/>
                  </a:cubicBezTo>
                  <a:lnTo>
                    <a:pt x="0" y="79523"/>
                  </a:lnTo>
                  <a:lnTo>
                    <a:pt x="196970" y="79523"/>
                  </a:lnTo>
                  <a:cubicBezTo>
                    <a:pt x="196970" y="79523"/>
                    <a:pt x="156281" y="44026"/>
                    <a:pt x="155479" y="43795"/>
                  </a:cubicBezTo>
                  <a:cubicBezTo>
                    <a:pt x="154557" y="43565"/>
                    <a:pt x="141068" y="38724"/>
                    <a:pt x="141068" y="38724"/>
                  </a:cubicBezTo>
                  <a:lnTo>
                    <a:pt x="109609" y="11525"/>
                  </a:lnTo>
                  <a:lnTo>
                    <a:pt x="101080" y="1153"/>
                  </a:lnTo>
                  <a:lnTo>
                    <a:pt x="9900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5" name="Google Shape;127;p13">
              <a:extLst>
                <a:ext uri="{FF2B5EF4-FFF2-40B4-BE49-F238E27FC236}">
                  <a16:creationId xmlns:a16="http://schemas.microsoft.com/office/drawing/2014/main" id="{F3565EAC-F654-6288-22B3-8864CE31A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125" y="2229950"/>
              <a:ext cx="3382650" cy="1619275"/>
            </a:xfrm>
            <a:custGeom>
              <a:avLst/>
              <a:gdLst>
                <a:gd name="T0" fmla="*/ 73881 w 135306"/>
                <a:gd name="T1" fmla="*/ 0 h 64771"/>
                <a:gd name="T2" fmla="*/ 59590 w 135306"/>
                <a:gd name="T3" fmla="*/ 17749 h 64771"/>
                <a:gd name="T4" fmla="*/ 0 w 135306"/>
                <a:gd name="T5" fmla="*/ 64771 h 64771"/>
                <a:gd name="T6" fmla="*/ 135305 w 135306"/>
                <a:gd name="T7" fmla="*/ 64771 h 64771"/>
                <a:gd name="T8" fmla="*/ 99236 w 135306"/>
                <a:gd name="T9" fmla="*/ 15794 h 64771"/>
                <a:gd name="T10" fmla="*/ 89896 w 135306"/>
                <a:gd name="T11" fmla="*/ 12908 h 64771"/>
                <a:gd name="T12" fmla="*/ 78491 w 135306"/>
                <a:gd name="T13" fmla="*/ 0 h 64771"/>
                <a:gd name="T14" fmla="*/ 73881 w 135306"/>
                <a:gd name="T15" fmla="*/ 0 h 64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306" h="64771" extrusionOk="0">
                  <a:moveTo>
                    <a:pt x="73881" y="0"/>
                  </a:moveTo>
                  <a:lnTo>
                    <a:pt x="59590" y="17749"/>
                  </a:lnTo>
                  <a:lnTo>
                    <a:pt x="0" y="64771"/>
                  </a:lnTo>
                  <a:lnTo>
                    <a:pt x="135305" y="64771"/>
                  </a:lnTo>
                  <a:lnTo>
                    <a:pt x="99236" y="15794"/>
                  </a:lnTo>
                  <a:lnTo>
                    <a:pt x="89896" y="12908"/>
                  </a:lnTo>
                  <a:lnTo>
                    <a:pt x="78491" y="0"/>
                  </a:lnTo>
                  <a:lnTo>
                    <a:pt x="7388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6" name="Google Shape;128;p13">
              <a:extLst>
                <a:ext uri="{FF2B5EF4-FFF2-40B4-BE49-F238E27FC236}">
                  <a16:creationId xmlns:a16="http://schemas.microsoft.com/office/drawing/2014/main" id="{9379016A-D862-7A50-97BB-34F518EE5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4700" y="1861150"/>
              <a:ext cx="2959225" cy="1988075"/>
            </a:xfrm>
            <a:custGeom>
              <a:avLst/>
              <a:gdLst>
                <a:gd name="T0" fmla="*/ 99006 w 118369"/>
                <a:gd name="T1" fmla="*/ 0 h 79523"/>
                <a:gd name="T2" fmla="*/ 88513 w 118369"/>
                <a:gd name="T3" fmla="*/ 5071 h 79523"/>
                <a:gd name="T4" fmla="*/ 86945 w 118369"/>
                <a:gd name="T5" fmla="*/ 5013 h 79523"/>
                <a:gd name="T6" fmla="*/ 84595 w 118369"/>
                <a:gd name="T7" fmla="*/ 5302 h 79523"/>
                <a:gd name="T8" fmla="*/ 56243 w 118369"/>
                <a:gd name="T9" fmla="*/ 33081 h 79523"/>
                <a:gd name="T10" fmla="*/ 42182 w 118369"/>
                <a:gd name="T11" fmla="*/ 48294 h 79523"/>
                <a:gd name="T12" fmla="*/ 33884 w 118369"/>
                <a:gd name="T13" fmla="*/ 51863 h 79523"/>
                <a:gd name="T14" fmla="*/ 0 w 118369"/>
                <a:gd name="T15" fmla="*/ 79523 h 79523"/>
                <a:gd name="T16" fmla="*/ 83442 w 118369"/>
                <a:gd name="T17" fmla="*/ 79523 h 79523"/>
                <a:gd name="T18" fmla="*/ 118368 w 118369"/>
                <a:gd name="T19" fmla="*/ 64660 h 79523"/>
                <a:gd name="T20" fmla="*/ 92432 w 118369"/>
                <a:gd name="T21" fmla="*/ 51060 h 79523"/>
                <a:gd name="T22" fmla="*/ 101883 w 118369"/>
                <a:gd name="T23" fmla="*/ 39766 h 79523"/>
                <a:gd name="T24" fmla="*/ 94396 w 118369"/>
                <a:gd name="T25" fmla="*/ 25355 h 79523"/>
                <a:gd name="T26" fmla="*/ 68579 w 118369"/>
                <a:gd name="T27" fmla="*/ 42182 h 79523"/>
                <a:gd name="T28" fmla="*/ 88974 w 118369"/>
                <a:gd name="T29" fmla="*/ 25816 h 79523"/>
                <a:gd name="T30" fmla="*/ 99006 w 118369"/>
                <a:gd name="T31" fmla="*/ 0 h 79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8369" h="79523" extrusionOk="0">
                  <a:moveTo>
                    <a:pt x="99006" y="0"/>
                  </a:moveTo>
                  <a:lnTo>
                    <a:pt x="88513" y="5071"/>
                  </a:lnTo>
                  <a:cubicBezTo>
                    <a:pt x="88513" y="5071"/>
                    <a:pt x="87794" y="5013"/>
                    <a:pt x="86945" y="5013"/>
                  </a:cubicBezTo>
                  <a:cubicBezTo>
                    <a:pt x="86095" y="5013"/>
                    <a:pt x="85116" y="5071"/>
                    <a:pt x="84595" y="5302"/>
                  </a:cubicBezTo>
                  <a:cubicBezTo>
                    <a:pt x="83562" y="5652"/>
                    <a:pt x="56243" y="33081"/>
                    <a:pt x="56243" y="33081"/>
                  </a:cubicBezTo>
                  <a:cubicBezTo>
                    <a:pt x="56243" y="33081"/>
                    <a:pt x="43104" y="47944"/>
                    <a:pt x="42182" y="48294"/>
                  </a:cubicBezTo>
                  <a:cubicBezTo>
                    <a:pt x="41380" y="48755"/>
                    <a:pt x="33884" y="51863"/>
                    <a:pt x="33884" y="51863"/>
                  </a:cubicBezTo>
                  <a:lnTo>
                    <a:pt x="0" y="79523"/>
                  </a:lnTo>
                  <a:lnTo>
                    <a:pt x="83442" y="79523"/>
                  </a:lnTo>
                  <a:lnTo>
                    <a:pt x="118368" y="64660"/>
                  </a:lnTo>
                  <a:lnTo>
                    <a:pt x="92432" y="51060"/>
                  </a:lnTo>
                  <a:lnTo>
                    <a:pt x="101883" y="39766"/>
                  </a:lnTo>
                  <a:lnTo>
                    <a:pt x="94396" y="25355"/>
                  </a:lnTo>
                  <a:lnTo>
                    <a:pt x="68579" y="42182"/>
                  </a:lnTo>
                  <a:lnTo>
                    <a:pt x="88974" y="25816"/>
                  </a:lnTo>
                  <a:lnTo>
                    <a:pt x="990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7" name="Google Shape;129;p13">
              <a:extLst>
                <a:ext uri="{FF2B5EF4-FFF2-40B4-BE49-F238E27FC236}">
                  <a16:creationId xmlns:a16="http://schemas.microsoft.com/office/drawing/2014/main" id="{C18E330E-1D00-DC57-A974-BDBEB65FBC39}"/>
                </a:ext>
              </a:extLst>
            </p:cNvPr>
            <p:cNvSpPr/>
            <p:nvPr/>
          </p:nvSpPr>
          <p:spPr>
            <a:xfrm>
              <a:off x="238125" y="2228967"/>
              <a:ext cx="1962634" cy="1620258"/>
            </a:xfrm>
            <a:custGeom>
              <a:avLst/>
              <a:gdLst/>
              <a:ahLst/>
              <a:cxnLst/>
              <a:rect l="l" t="t" r="r" b="b"/>
              <a:pathLst>
                <a:path w="78491" h="64771" extrusionOk="0">
                  <a:moveTo>
                    <a:pt x="73881" y="0"/>
                  </a:moveTo>
                  <a:lnTo>
                    <a:pt x="59590" y="17749"/>
                  </a:lnTo>
                  <a:lnTo>
                    <a:pt x="0" y="64771"/>
                  </a:lnTo>
                  <a:lnTo>
                    <a:pt x="13369" y="64771"/>
                  </a:lnTo>
                  <a:lnTo>
                    <a:pt x="64310" y="40688"/>
                  </a:lnTo>
                  <a:lnTo>
                    <a:pt x="59239" y="35036"/>
                  </a:lnTo>
                  <a:lnTo>
                    <a:pt x="74111" y="23400"/>
                  </a:lnTo>
                  <a:lnTo>
                    <a:pt x="71806" y="18099"/>
                  </a:lnTo>
                  <a:lnTo>
                    <a:pt x="45870" y="33653"/>
                  </a:lnTo>
                  <a:lnTo>
                    <a:pt x="70995" y="15444"/>
                  </a:lnTo>
                  <a:lnTo>
                    <a:pt x="784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sp>
        <p:nvSpPr>
          <p:cNvPr id="8" name="Google Shape;130;p13">
            <a:extLst>
              <a:ext uri="{FF2B5EF4-FFF2-40B4-BE49-F238E27FC236}">
                <a16:creationId xmlns:a16="http://schemas.microsoft.com/office/drawing/2014/main" id="{27C9CF71-0A2D-88EA-C530-389D7F76E341}"/>
              </a:ext>
            </a:extLst>
          </p:cNvPr>
          <p:cNvSpPr>
            <a:spLocks/>
          </p:cNvSpPr>
          <p:nvPr/>
        </p:nvSpPr>
        <p:spPr bwMode="auto">
          <a:xfrm flipH="1">
            <a:off x="9070975" y="4687888"/>
            <a:ext cx="3184525" cy="2206625"/>
          </a:xfrm>
          <a:custGeom>
            <a:avLst/>
            <a:gdLst>
              <a:gd name="T0" fmla="*/ 68107 w 285380"/>
              <a:gd name="T1" fmla="*/ 0 h 165176"/>
              <a:gd name="T2" fmla="*/ 66341 w 285380"/>
              <a:gd name="T3" fmla="*/ 1169 h 165176"/>
              <a:gd name="T4" fmla="*/ 44104 w 285380"/>
              <a:gd name="T5" fmla="*/ 31560 h 165176"/>
              <a:gd name="T6" fmla="*/ 37804 w 285380"/>
              <a:gd name="T7" fmla="*/ 42500 h 165176"/>
              <a:gd name="T8" fmla="*/ 35675 w 285380"/>
              <a:gd name="T9" fmla="*/ 43181 h 165176"/>
              <a:gd name="T10" fmla="*/ 32743 w 285380"/>
              <a:gd name="T11" fmla="*/ 42880 h 165176"/>
              <a:gd name="T12" fmla="*/ 29650 w 285380"/>
              <a:gd name="T13" fmla="*/ 44531 h 165176"/>
              <a:gd name="T14" fmla="*/ 17612 w 285380"/>
              <a:gd name="T15" fmla="*/ 65286 h 165176"/>
              <a:gd name="T16" fmla="*/ 0 w 285380"/>
              <a:gd name="T17" fmla="*/ 74744 h 165176"/>
              <a:gd name="T18" fmla="*/ 0 w 285380"/>
              <a:gd name="T19" fmla="*/ 165176 h 165176"/>
              <a:gd name="T20" fmla="*/ 285379 w 285380"/>
              <a:gd name="T21" fmla="*/ 165176 h 165176"/>
              <a:gd name="T22" fmla="*/ 273519 w 285380"/>
              <a:gd name="T23" fmla="*/ 161648 h 165176"/>
              <a:gd name="T24" fmla="*/ 196993 w 285380"/>
              <a:gd name="T25" fmla="*/ 116061 h 165176"/>
              <a:gd name="T26" fmla="*/ 158819 w 285380"/>
              <a:gd name="T27" fmla="*/ 99576 h 165176"/>
              <a:gd name="T28" fmla="*/ 130089 w 285380"/>
              <a:gd name="T29" fmla="*/ 68444 h 165176"/>
              <a:gd name="T30" fmla="*/ 124159 w 285380"/>
              <a:gd name="T31" fmla="*/ 56762 h 165176"/>
              <a:gd name="T32" fmla="*/ 109156 w 285380"/>
              <a:gd name="T33" fmla="*/ 43983 h 165176"/>
              <a:gd name="T34" fmla="*/ 95072 w 285380"/>
              <a:gd name="T35" fmla="*/ 21924 h 165176"/>
              <a:gd name="T36" fmla="*/ 68107 w 285380"/>
              <a:gd name="T37" fmla="*/ 0 h 165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5380" h="165176" extrusionOk="0">
                <a:moveTo>
                  <a:pt x="68107" y="0"/>
                </a:moveTo>
                <a:cubicBezTo>
                  <a:pt x="67250" y="0"/>
                  <a:pt x="66635" y="359"/>
                  <a:pt x="66341" y="1169"/>
                </a:cubicBezTo>
                <a:cubicBezTo>
                  <a:pt x="65052" y="4875"/>
                  <a:pt x="48374" y="25452"/>
                  <a:pt x="44104" y="31560"/>
                </a:cubicBezTo>
                <a:cubicBezTo>
                  <a:pt x="42073" y="34525"/>
                  <a:pt x="40220" y="40825"/>
                  <a:pt x="37804" y="42500"/>
                </a:cubicBezTo>
                <a:cubicBezTo>
                  <a:pt x="37084" y="43028"/>
                  <a:pt x="36377" y="43181"/>
                  <a:pt x="35675" y="43181"/>
                </a:cubicBezTo>
                <a:cubicBezTo>
                  <a:pt x="34693" y="43181"/>
                  <a:pt x="33721" y="42880"/>
                  <a:pt x="32743" y="42880"/>
                </a:cubicBezTo>
                <a:cubicBezTo>
                  <a:pt x="31726" y="42880"/>
                  <a:pt x="30702" y="43205"/>
                  <a:pt x="29650" y="44531"/>
                </a:cubicBezTo>
                <a:cubicBezTo>
                  <a:pt x="25766" y="49542"/>
                  <a:pt x="21125" y="57874"/>
                  <a:pt x="17612" y="65286"/>
                </a:cubicBezTo>
                <a:cubicBezTo>
                  <a:pt x="15759" y="69185"/>
                  <a:pt x="5752" y="72521"/>
                  <a:pt x="0" y="74744"/>
                </a:cubicBezTo>
                <a:lnTo>
                  <a:pt x="0" y="165176"/>
                </a:lnTo>
                <a:lnTo>
                  <a:pt x="285379" y="165176"/>
                </a:lnTo>
                <a:cubicBezTo>
                  <a:pt x="281495" y="164064"/>
                  <a:pt x="277418" y="162952"/>
                  <a:pt x="273519" y="161648"/>
                </a:cubicBezTo>
                <a:cubicBezTo>
                  <a:pt x="268701" y="160165"/>
                  <a:pt x="201811" y="116625"/>
                  <a:pt x="196993" y="116061"/>
                </a:cubicBezTo>
                <a:cubicBezTo>
                  <a:pt x="184570" y="114579"/>
                  <a:pt x="170308" y="109761"/>
                  <a:pt x="158819" y="99576"/>
                </a:cubicBezTo>
                <a:cubicBezTo>
                  <a:pt x="148990" y="90681"/>
                  <a:pt x="138435" y="85863"/>
                  <a:pt x="130089" y="68444"/>
                </a:cubicBezTo>
                <a:cubicBezTo>
                  <a:pt x="128235" y="64367"/>
                  <a:pt x="126382" y="58437"/>
                  <a:pt x="124159" y="56762"/>
                </a:cubicBezTo>
                <a:cubicBezTo>
                  <a:pt x="122869" y="55843"/>
                  <a:pt x="111557" y="49172"/>
                  <a:pt x="109156" y="43983"/>
                </a:cubicBezTo>
                <a:cubicBezTo>
                  <a:pt x="106932" y="38972"/>
                  <a:pt x="97474" y="26193"/>
                  <a:pt x="95072" y="21924"/>
                </a:cubicBezTo>
                <a:cubicBezTo>
                  <a:pt x="93275" y="18836"/>
                  <a:pt x="74320" y="0"/>
                  <a:pt x="6810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pic>
        <p:nvPicPr>
          <p:cNvPr id="9" name="Google Shape;131;p13">
            <a:extLst>
              <a:ext uri="{FF2B5EF4-FFF2-40B4-BE49-F238E27FC236}">
                <a16:creationId xmlns:a16="http://schemas.microsoft.com/office/drawing/2014/main" id="{5682DBB8-81BB-3A65-4E71-0ACF295158D6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7686" flipH="1">
            <a:off x="2865438" y="5861050"/>
            <a:ext cx="4103687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oogle Shape;132;p13">
            <a:extLst>
              <a:ext uri="{FF2B5EF4-FFF2-40B4-BE49-F238E27FC236}">
                <a16:creationId xmlns:a16="http://schemas.microsoft.com/office/drawing/2014/main" id="{4ABB5A11-E91E-8058-FB57-BE9D324D0F89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" t="25378" r="1169" b="25676"/>
          <a:stretch>
            <a:fillRect/>
          </a:stretch>
        </p:blipFill>
        <p:spPr bwMode="auto">
          <a:xfrm rot="21459994">
            <a:off x="5561013" y="5748338"/>
            <a:ext cx="6188075" cy="174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Google Shape;133;p13">
            <a:extLst>
              <a:ext uri="{FF2B5EF4-FFF2-40B4-BE49-F238E27FC236}">
                <a16:creationId xmlns:a16="http://schemas.microsoft.com/office/drawing/2014/main" id="{3C53E81D-D58F-A1DC-B891-5B618E41E58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3163" y="5878513"/>
            <a:ext cx="5651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" name="Google Shape;114;p13"/>
          <p:cNvSpPr txBox="1">
            <a:spLocks noGrp="1"/>
          </p:cNvSpPr>
          <p:nvPr>
            <p:ph type="subTitle" idx="1"/>
          </p:nvPr>
        </p:nvSpPr>
        <p:spPr>
          <a:xfrm>
            <a:off x="3885433" y="2199300"/>
            <a:ext cx="5414400" cy="461600"/>
          </a:xfrm>
          <a:prstGeom prst="rect">
            <a:avLst/>
          </a:prstGeom>
        </p:spPr>
        <p:txBody>
          <a:bodyPr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5" name="Google Shape;115;p13"/>
          <p:cNvSpPr txBox="1">
            <a:spLocks noGrp="1"/>
          </p:cNvSpPr>
          <p:nvPr>
            <p:ph type="subTitle" idx="2"/>
          </p:nvPr>
        </p:nvSpPr>
        <p:spPr>
          <a:xfrm>
            <a:off x="3885433" y="3518235"/>
            <a:ext cx="5414400" cy="463200"/>
          </a:xfrm>
          <a:prstGeom prst="rect">
            <a:avLst/>
          </a:prstGeom>
        </p:spPr>
        <p:txBody>
          <a:bodyPr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6" name="Google Shape;116;p13"/>
          <p:cNvSpPr txBox="1">
            <a:spLocks noGrp="1"/>
          </p:cNvSpPr>
          <p:nvPr>
            <p:ph type="subTitle" idx="3"/>
          </p:nvPr>
        </p:nvSpPr>
        <p:spPr>
          <a:xfrm>
            <a:off x="3885433" y="4838733"/>
            <a:ext cx="5414400" cy="463200"/>
          </a:xfrm>
          <a:prstGeom prst="rect">
            <a:avLst/>
          </a:prstGeom>
        </p:spPr>
        <p:txBody>
          <a:bodyPr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7" name="Google Shape;117;p1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Nunito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 dirty="0"/>
          </a:p>
        </p:txBody>
      </p:sp>
      <p:sp>
        <p:nvSpPr>
          <p:cNvPr id="118" name="Google Shape;118;p13"/>
          <p:cNvSpPr txBox="1">
            <a:spLocks noGrp="1"/>
          </p:cNvSpPr>
          <p:nvPr>
            <p:ph type="title" idx="4"/>
          </p:nvPr>
        </p:nvSpPr>
        <p:spPr>
          <a:xfrm>
            <a:off x="2694567" y="1784500"/>
            <a:ext cx="1175600" cy="763600"/>
          </a:xfrm>
          <a:prstGeom prst="rect">
            <a:avLst/>
          </a:prstGeom>
          <a:solidFill>
            <a:schemeClr val="accent5"/>
          </a:solidFill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800">
                <a:latin typeface="Nunito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pt-BR"/>
              <a:t>Clique para editar o título Mestre</a:t>
            </a:r>
            <a:endParaRPr dirty="0"/>
          </a:p>
        </p:txBody>
      </p:sp>
      <p:sp>
        <p:nvSpPr>
          <p:cNvPr id="119" name="Google Shape;119;p13"/>
          <p:cNvSpPr txBox="1">
            <a:spLocks noGrp="1"/>
          </p:cNvSpPr>
          <p:nvPr>
            <p:ph type="title" idx="5"/>
          </p:nvPr>
        </p:nvSpPr>
        <p:spPr>
          <a:xfrm>
            <a:off x="2696233" y="4428333"/>
            <a:ext cx="1172400" cy="763600"/>
          </a:xfrm>
          <a:prstGeom prst="rect">
            <a:avLst/>
          </a:prstGeom>
          <a:solidFill>
            <a:schemeClr val="accent5"/>
          </a:solidFill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800">
                <a:latin typeface="Nunito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pt-BR"/>
              <a:t>Clique para editar o título Mestre</a:t>
            </a:r>
            <a:endParaRPr dirty="0"/>
          </a:p>
        </p:txBody>
      </p:sp>
      <p:sp>
        <p:nvSpPr>
          <p:cNvPr id="120" name="Google Shape;120;p13"/>
          <p:cNvSpPr txBox="1">
            <a:spLocks noGrp="1"/>
          </p:cNvSpPr>
          <p:nvPr>
            <p:ph type="title" idx="6"/>
          </p:nvPr>
        </p:nvSpPr>
        <p:spPr>
          <a:xfrm>
            <a:off x="2696233" y="3107833"/>
            <a:ext cx="1172400" cy="763600"/>
          </a:xfrm>
          <a:prstGeom prst="rect">
            <a:avLst/>
          </a:prstGeom>
          <a:solidFill>
            <a:schemeClr val="accent5"/>
          </a:solidFill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800">
                <a:latin typeface="Nunito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pt-BR"/>
              <a:t>Clique para editar o título Mestre</a:t>
            </a:r>
            <a:endParaRPr dirty="0"/>
          </a:p>
        </p:txBody>
      </p:sp>
      <p:sp>
        <p:nvSpPr>
          <p:cNvPr id="121" name="Google Shape;121;p13"/>
          <p:cNvSpPr txBox="1">
            <a:spLocks noGrp="1"/>
          </p:cNvSpPr>
          <p:nvPr>
            <p:ph type="subTitle" idx="7"/>
          </p:nvPr>
        </p:nvSpPr>
        <p:spPr>
          <a:xfrm>
            <a:off x="3885433" y="1784500"/>
            <a:ext cx="5414400" cy="596800"/>
          </a:xfrm>
          <a:prstGeom prst="rect">
            <a:avLst/>
          </a:prstGeom>
        </p:spPr>
        <p:txBody>
          <a:bodyPr anchor="b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Nunito" pitchFamily="2" charset="0"/>
                <a:ea typeface="Nunito" pitchFamily="2" charset="0"/>
                <a:cs typeface="Nunito" pitchFamily="2" charset="0"/>
                <a:sym typeface="Concer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endParaRPr dirty="0"/>
          </a:p>
        </p:txBody>
      </p:sp>
      <p:sp>
        <p:nvSpPr>
          <p:cNvPr id="122" name="Google Shape;122;p13"/>
          <p:cNvSpPr txBox="1">
            <a:spLocks noGrp="1"/>
          </p:cNvSpPr>
          <p:nvPr>
            <p:ph type="subTitle" idx="8"/>
          </p:nvPr>
        </p:nvSpPr>
        <p:spPr>
          <a:xfrm>
            <a:off x="3885433" y="4428333"/>
            <a:ext cx="5414400" cy="596800"/>
          </a:xfrm>
          <a:prstGeom prst="rect">
            <a:avLst/>
          </a:prstGeom>
        </p:spPr>
        <p:txBody>
          <a:bodyPr anchor="b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Nunito" pitchFamily="2" charset="0"/>
                <a:ea typeface="Nunito" pitchFamily="2" charset="0"/>
                <a:cs typeface="Nunito" pitchFamily="2" charset="0"/>
                <a:sym typeface="Concer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endParaRPr dirty="0"/>
          </a:p>
        </p:txBody>
      </p:sp>
      <p:sp>
        <p:nvSpPr>
          <p:cNvPr id="123" name="Google Shape;123;p13"/>
          <p:cNvSpPr txBox="1">
            <a:spLocks noGrp="1"/>
          </p:cNvSpPr>
          <p:nvPr>
            <p:ph type="subTitle" idx="9"/>
          </p:nvPr>
        </p:nvSpPr>
        <p:spPr>
          <a:xfrm>
            <a:off x="3885433" y="3107833"/>
            <a:ext cx="5414400" cy="596800"/>
          </a:xfrm>
          <a:prstGeom prst="rect">
            <a:avLst/>
          </a:prstGeom>
        </p:spPr>
        <p:txBody>
          <a:bodyPr anchor="b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Nunito" pitchFamily="2" charset="0"/>
                <a:ea typeface="Nunito" pitchFamily="2" charset="0"/>
                <a:cs typeface="Nunito" pitchFamily="2" charset="0"/>
                <a:sym typeface="Concer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3200" b="1"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793488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6;p14">
            <a:extLst>
              <a:ext uri="{FF2B5EF4-FFF2-40B4-BE49-F238E27FC236}">
                <a16:creationId xmlns:a16="http://schemas.microsoft.com/office/drawing/2014/main" id="{0C0F6E81-2C31-F524-FA16-2401DDA99225}"/>
              </a:ext>
            </a:extLst>
          </p:cNvPr>
          <p:cNvSpPr/>
          <p:nvPr/>
        </p:nvSpPr>
        <p:spPr>
          <a:xfrm>
            <a:off x="0" y="6196013"/>
            <a:ext cx="12192000" cy="763587"/>
          </a:xfrm>
          <a:custGeom>
            <a:avLst/>
            <a:gdLst/>
            <a:ahLst/>
            <a:cxnLst/>
            <a:rect l="l" t="t" r="r" b="b"/>
            <a:pathLst>
              <a:path w="285447" h="39268" extrusionOk="0">
                <a:moveTo>
                  <a:pt x="200043" y="0"/>
                </a:moveTo>
                <a:cubicBezTo>
                  <a:pt x="199619" y="0"/>
                  <a:pt x="199270" y="57"/>
                  <a:pt x="199008" y="180"/>
                </a:cubicBezTo>
                <a:cubicBezTo>
                  <a:pt x="186891" y="5553"/>
                  <a:pt x="174307" y="7283"/>
                  <a:pt x="163057" y="7283"/>
                </a:cubicBezTo>
                <a:cubicBezTo>
                  <a:pt x="147872" y="7283"/>
                  <a:pt x="135116" y="4131"/>
                  <a:pt x="129215" y="2530"/>
                </a:cubicBezTo>
                <a:cubicBezTo>
                  <a:pt x="129084" y="2491"/>
                  <a:pt x="128905" y="2472"/>
                  <a:pt x="128680" y="2472"/>
                </a:cubicBezTo>
                <a:cubicBezTo>
                  <a:pt x="123151" y="2472"/>
                  <a:pt x="89862" y="13921"/>
                  <a:pt x="58742" y="13921"/>
                </a:cubicBezTo>
                <a:cubicBezTo>
                  <a:pt x="51934" y="13805"/>
                  <a:pt x="27142" y="2637"/>
                  <a:pt x="18092" y="1297"/>
                </a:cubicBezTo>
                <a:cubicBezTo>
                  <a:pt x="16639" y="1064"/>
                  <a:pt x="15481" y="890"/>
                  <a:pt x="14386" y="890"/>
                </a:cubicBezTo>
                <a:cubicBezTo>
                  <a:pt x="12875" y="890"/>
                  <a:pt x="11484" y="1222"/>
                  <a:pt x="9604" y="2191"/>
                </a:cubicBezTo>
                <a:cubicBezTo>
                  <a:pt x="7487" y="3307"/>
                  <a:pt x="2573" y="5880"/>
                  <a:pt x="0" y="7444"/>
                </a:cubicBezTo>
                <a:lnTo>
                  <a:pt x="0" y="39267"/>
                </a:lnTo>
                <a:lnTo>
                  <a:pt x="285446" y="39267"/>
                </a:lnTo>
                <a:lnTo>
                  <a:pt x="285446" y="11017"/>
                </a:lnTo>
                <a:cubicBezTo>
                  <a:pt x="283329" y="10678"/>
                  <a:pt x="280979" y="10231"/>
                  <a:pt x="278862" y="9454"/>
                </a:cubicBezTo>
                <a:cubicBezTo>
                  <a:pt x="278603" y="9365"/>
                  <a:pt x="278340" y="9325"/>
                  <a:pt x="278072" y="9325"/>
                </a:cubicBezTo>
                <a:cubicBezTo>
                  <a:pt x="275671" y="9325"/>
                  <a:pt x="272843" y="12531"/>
                  <a:pt x="268767" y="12531"/>
                </a:cubicBezTo>
                <a:cubicBezTo>
                  <a:pt x="267588" y="12531"/>
                  <a:pt x="266305" y="12263"/>
                  <a:pt x="264898" y="11571"/>
                </a:cubicBezTo>
                <a:cubicBezTo>
                  <a:pt x="262174" y="10262"/>
                  <a:pt x="259980" y="7887"/>
                  <a:pt x="256964" y="7887"/>
                </a:cubicBezTo>
                <a:cubicBezTo>
                  <a:pt x="256893" y="7887"/>
                  <a:pt x="256822" y="7888"/>
                  <a:pt x="256750" y="7891"/>
                </a:cubicBezTo>
                <a:cubicBezTo>
                  <a:pt x="247976" y="8083"/>
                  <a:pt x="234553" y="9939"/>
                  <a:pt x="228523" y="9939"/>
                </a:cubicBezTo>
                <a:cubicBezTo>
                  <a:pt x="227565" y="9939"/>
                  <a:pt x="226794" y="9892"/>
                  <a:pt x="226257" y="9785"/>
                </a:cubicBezTo>
                <a:cubicBezTo>
                  <a:pt x="222846" y="9163"/>
                  <a:pt x="205420" y="0"/>
                  <a:pt x="2000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3" name="Google Shape;137;p14">
            <a:extLst>
              <a:ext uri="{FF2B5EF4-FFF2-40B4-BE49-F238E27FC236}">
                <a16:creationId xmlns:a16="http://schemas.microsoft.com/office/drawing/2014/main" id="{D5D212EA-6209-E5F7-5549-94FC338DC824}"/>
              </a:ext>
            </a:extLst>
          </p:cNvPr>
          <p:cNvSpPr/>
          <p:nvPr/>
        </p:nvSpPr>
        <p:spPr>
          <a:xfrm>
            <a:off x="1527175" y="6100763"/>
            <a:ext cx="11598275" cy="1243012"/>
          </a:xfrm>
          <a:custGeom>
            <a:avLst/>
            <a:gdLst/>
            <a:ahLst/>
            <a:cxnLst/>
            <a:rect l="l" t="t" r="r" b="b"/>
            <a:pathLst>
              <a:path w="224129" h="29753" extrusionOk="0">
                <a:moveTo>
                  <a:pt x="16274" y="1"/>
                </a:moveTo>
                <a:lnTo>
                  <a:pt x="5540" y="3795"/>
                </a:lnTo>
                <a:lnTo>
                  <a:pt x="1" y="7934"/>
                </a:lnTo>
                <a:lnTo>
                  <a:pt x="1" y="29752"/>
                </a:lnTo>
                <a:lnTo>
                  <a:pt x="224129" y="29752"/>
                </a:lnTo>
                <a:lnTo>
                  <a:pt x="224129" y="23396"/>
                </a:lnTo>
                <a:lnTo>
                  <a:pt x="223952" y="23335"/>
                </a:lnTo>
                <a:lnTo>
                  <a:pt x="220629" y="19135"/>
                </a:lnTo>
                <a:lnTo>
                  <a:pt x="214912" y="19135"/>
                </a:lnTo>
                <a:lnTo>
                  <a:pt x="207384" y="19429"/>
                </a:lnTo>
                <a:lnTo>
                  <a:pt x="202834" y="15229"/>
                </a:lnTo>
                <a:lnTo>
                  <a:pt x="196184" y="14585"/>
                </a:lnTo>
                <a:lnTo>
                  <a:pt x="187727" y="9162"/>
                </a:lnTo>
                <a:lnTo>
                  <a:pt x="182300" y="9162"/>
                </a:lnTo>
                <a:lnTo>
                  <a:pt x="176293" y="11262"/>
                </a:lnTo>
                <a:lnTo>
                  <a:pt x="170226" y="12485"/>
                </a:lnTo>
                <a:lnTo>
                  <a:pt x="164799" y="10385"/>
                </a:lnTo>
                <a:lnTo>
                  <a:pt x="158148" y="9162"/>
                </a:lnTo>
                <a:lnTo>
                  <a:pt x="153309" y="9745"/>
                </a:lnTo>
                <a:lnTo>
                  <a:pt x="145142" y="9745"/>
                </a:lnTo>
                <a:lnTo>
                  <a:pt x="140941" y="12195"/>
                </a:lnTo>
                <a:lnTo>
                  <a:pt x="138197" y="12195"/>
                </a:lnTo>
                <a:lnTo>
                  <a:pt x="133064" y="15345"/>
                </a:lnTo>
                <a:lnTo>
                  <a:pt x="132308" y="15401"/>
                </a:lnTo>
                <a:lnTo>
                  <a:pt x="127757" y="11145"/>
                </a:lnTo>
                <a:lnTo>
                  <a:pt x="121107" y="10562"/>
                </a:lnTo>
                <a:lnTo>
                  <a:pt x="112357" y="11145"/>
                </a:lnTo>
                <a:lnTo>
                  <a:pt x="105529" y="7528"/>
                </a:lnTo>
                <a:lnTo>
                  <a:pt x="97595" y="6012"/>
                </a:lnTo>
                <a:lnTo>
                  <a:pt x="95145" y="8462"/>
                </a:lnTo>
                <a:lnTo>
                  <a:pt x="88789" y="8462"/>
                </a:lnTo>
                <a:lnTo>
                  <a:pt x="84005" y="9045"/>
                </a:lnTo>
                <a:lnTo>
                  <a:pt x="78227" y="5718"/>
                </a:lnTo>
                <a:lnTo>
                  <a:pt x="70121" y="5718"/>
                </a:lnTo>
                <a:lnTo>
                  <a:pt x="65860" y="8112"/>
                </a:lnTo>
                <a:lnTo>
                  <a:pt x="63177" y="8112"/>
                </a:lnTo>
                <a:lnTo>
                  <a:pt x="57287" y="11729"/>
                </a:lnTo>
                <a:lnTo>
                  <a:pt x="54954" y="9162"/>
                </a:lnTo>
                <a:lnTo>
                  <a:pt x="45792" y="10735"/>
                </a:lnTo>
                <a:lnTo>
                  <a:pt x="39376" y="10212"/>
                </a:lnTo>
                <a:lnTo>
                  <a:pt x="32959" y="7001"/>
                </a:lnTo>
                <a:lnTo>
                  <a:pt x="27008" y="2161"/>
                </a:lnTo>
                <a:lnTo>
                  <a:pt x="16274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pic>
        <p:nvPicPr>
          <p:cNvPr id="4" name="Google Shape;138;p14">
            <a:extLst>
              <a:ext uri="{FF2B5EF4-FFF2-40B4-BE49-F238E27FC236}">
                <a16:creationId xmlns:a16="http://schemas.microsoft.com/office/drawing/2014/main" id="{488D3875-A837-E6C3-83A3-DD6161BF7F0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6029325"/>
            <a:ext cx="3546475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139;p14">
            <a:extLst>
              <a:ext uri="{FF2B5EF4-FFF2-40B4-BE49-F238E27FC236}">
                <a16:creationId xmlns:a16="http://schemas.microsoft.com/office/drawing/2014/main" id="{0ADDCFD1-3919-ADCD-F807-876C5DFA0309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92" b="39525"/>
          <a:stretch>
            <a:fillRect/>
          </a:stretch>
        </p:blipFill>
        <p:spPr bwMode="auto">
          <a:xfrm rot="239160" flipH="1">
            <a:off x="9817100" y="5676900"/>
            <a:ext cx="3165475" cy="209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oogle Shape;140;p14">
            <a:extLst>
              <a:ext uri="{FF2B5EF4-FFF2-40B4-BE49-F238E27FC236}">
                <a16:creationId xmlns:a16="http://schemas.microsoft.com/office/drawing/2014/main" id="{609F6EDF-DCB9-33AF-3DBC-2F91574116F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25" y="6027738"/>
            <a:ext cx="652463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oogle Shape;141;p14">
            <a:extLst>
              <a:ext uri="{FF2B5EF4-FFF2-40B4-BE49-F238E27FC236}">
                <a16:creationId xmlns:a16="http://schemas.microsoft.com/office/drawing/2014/main" id="{A45FD210-5D53-0BA6-5FB6-9046F6B86E5E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4136">
            <a:off x="174625" y="5848350"/>
            <a:ext cx="1069975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oogle Shape;142;p14">
            <a:extLst>
              <a:ext uri="{FF2B5EF4-FFF2-40B4-BE49-F238E27FC236}">
                <a16:creationId xmlns:a16="http://schemas.microsoft.com/office/drawing/2014/main" id="{220605AA-2DF0-A561-0604-64082A724D74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380163"/>
            <a:ext cx="2905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oogle Shape;143;p14">
            <a:extLst>
              <a:ext uri="{FF2B5EF4-FFF2-40B4-BE49-F238E27FC236}">
                <a16:creationId xmlns:a16="http://schemas.microsoft.com/office/drawing/2014/main" id="{34AE48F7-EC08-44B7-A25D-FB1802F92E3E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188" y="6226175"/>
            <a:ext cx="2905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oogle Shape;144;p14">
            <a:extLst>
              <a:ext uri="{FF2B5EF4-FFF2-40B4-BE49-F238E27FC236}">
                <a16:creationId xmlns:a16="http://schemas.microsoft.com/office/drawing/2014/main" id="{DD938506-8CD1-CC75-8F20-3249867B11B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3" y="6578600"/>
            <a:ext cx="288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" name="Google Shape;135;p1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Nunito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207640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7;p15">
            <a:extLst>
              <a:ext uri="{FF2B5EF4-FFF2-40B4-BE49-F238E27FC236}">
                <a16:creationId xmlns:a16="http://schemas.microsoft.com/office/drawing/2014/main" id="{3DAFC273-2B6A-2151-463A-F79E95F6C0FA}"/>
              </a:ext>
            </a:extLst>
          </p:cNvPr>
          <p:cNvSpPr/>
          <p:nvPr/>
        </p:nvSpPr>
        <p:spPr>
          <a:xfrm>
            <a:off x="1979613" y="6240463"/>
            <a:ext cx="10272712" cy="661987"/>
          </a:xfrm>
          <a:custGeom>
            <a:avLst/>
            <a:gdLst/>
            <a:ahLst/>
            <a:cxnLst/>
            <a:rect l="l" t="t" r="r" b="b"/>
            <a:pathLst>
              <a:path w="285635" h="31914" extrusionOk="0">
                <a:moveTo>
                  <a:pt x="31914" y="0"/>
                </a:moveTo>
                <a:cubicBezTo>
                  <a:pt x="30464" y="0"/>
                  <a:pt x="28685" y="116"/>
                  <a:pt x="27467" y="667"/>
                </a:cubicBezTo>
                <a:cubicBezTo>
                  <a:pt x="27244" y="783"/>
                  <a:pt x="27129" y="783"/>
                  <a:pt x="26906" y="889"/>
                </a:cubicBezTo>
                <a:cubicBezTo>
                  <a:pt x="24683" y="1557"/>
                  <a:pt x="7560" y="6226"/>
                  <a:pt x="0" y="6786"/>
                </a:cubicBezTo>
                <a:lnTo>
                  <a:pt x="445" y="31913"/>
                </a:lnTo>
                <a:lnTo>
                  <a:pt x="285634" y="31913"/>
                </a:lnTo>
                <a:lnTo>
                  <a:pt x="285296" y="11563"/>
                </a:lnTo>
                <a:cubicBezTo>
                  <a:pt x="278403" y="13457"/>
                  <a:pt x="271287" y="15014"/>
                  <a:pt x="264732" y="17344"/>
                </a:cubicBezTo>
                <a:cubicBezTo>
                  <a:pt x="260614" y="18794"/>
                  <a:pt x="255944" y="20795"/>
                  <a:pt x="251274" y="21685"/>
                </a:cubicBezTo>
                <a:lnTo>
                  <a:pt x="250945" y="21685"/>
                </a:lnTo>
                <a:cubicBezTo>
                  <a:pt x="249389" y="21462"/>
                  <a:pt x="244941" y="21240"/>
                  <a:pt x="244497" y="20902"/>
                </a:cubicBezTo>
                <a:cubicBezTo>
                  <a:pt x="241935" y="18794"/>
                  <a:pt x="237488" y="16793"/>
                  <a:pt x="236376" y="16348"/>
                </a:cubicBezTo>
                <a:cubicBezTo>
                  <a:pt x="235602" y="16010"/>
                  <a:pt x="231377" y="14347"/>
                  <a:pt x="231039" y="14124"/>
                </a:cubicBezTo>
                <a:cubicBezTo>
                  <a:pt x="230710" y="13902"/>
                  <a:pt x="229598" y="13342"/>
                  <a:pt x="229153" y="13342"/>
                </a:cubicBezTo>
                <a:cubicBezTo>
                  <a:pt x="227819" y="13235"/>
                  <a:pt x="224261" y="12123"/>
                  <a:pt x="224039" y="12007"/>
                </a:cubicBezTo>
                <a:cubicBezTo>
                  <a:pt x="223816" y="11901"/>
                  <a:pt x="221477" y="11456"/>
                  <a:pt x="221148" y="11456"/>
                </a:cubicBezTo>
                <a:cubicBezTo>
                  <a:pt x="219863" y="11354"/>
                  <a:pt x="217011" y="10992"/>
                  <a:pt x="216145" y="10992"/>
                </a:cubicBezTo>
                <a:cubicBezTo>
                  <a:pt x="216035" y="10992"/>
                  <a:pt x="215956" y="10998"/>
                  <a:pt x="215918" y="11011"/>
                </a:cubicBezTo>
                <a:cubicBezTo>
                  <a:pt x="215473" y="11011"/>
                  <a:pt x="215367" y="10896"/>
                  <a:pt x="214922" y="10896"/>
                </a:cubicBezTo>
                <a:cubicBezTo>
                  <a:pt x="214032" y="11011"/>
                  <a:pt x="211586" y="11785"/>
                  <a:pt x="210804" y="12007"/>
                </a:cubicBezTo>
                <a:cubicBezTo>
                  <a:pt x="210359" y="12123"/>
                  <a:pt x="210136" y="12452"/>
                  <a:pt x="209585" y="12452"/>
                </a:cubicBezTo>
                <a:cubicBezTo>
                  <a:pt x="209511" y="12477"/>
                  <a:pt x="209443" y="12487"/>
                  <a:pt x="209378" y="12487"/>
                </a:cubicBezTo>
                <a:cubicBezTo>
                  <a:pt x="209206" y="12487"/>
                  <a:pt x="209056" y="12422"/>
                  <a:pt x="208886" y="12422"/>
                </a:cubicBezTo>
                <a:cubicBezTo>
                  <a:pt x="208826" y="12422"/>
                  <a:pt x="208763" y="12430"/>
                  <a:pt x="208696" y="12452"/>
                </a:cubicBezTo>
                <a:cubicBezTo>
                  <a:pt x="207468" y="12675"/>
                  <a:pt x="194464" y="16010"/>
                  <a:pt x="194019" y="16010"/>
                </a:cubicBezTo>
                <a:cubicBezTo>
                  <a:pt x="193681" y="16126"/>
                  <a:pt x="185792" y="17237"/>
                  <a:pt x="185009" y="17789"/>
                </a:cubicBezTo>
                <a:cubicBezTo>
                  <a:pt x="184787" y="17904"/>
                  <a:pt x="183790" y="18572"/>
                  <a:pt x="183568" y="18794"/>
                </a:cubicBezTo>
                <a:cubicBezTo>
                  <a:pt x="183123" y="19123"/>
                  <a:pt x="182456" y="19345"/>
                  <a:pt x="181896" y="19683"/>
                </a:cubicBezTo>
                <a:cubicBezTo>
                  <a:pt x="180900" y="20350"/>
                  <a:pt x="179788" y="21018"/>
                  <a:pt x="178676" y="21791"/>
                </a:cubicBezTo>
                <a:cubicBezTo>
                  <a:pt x="178141" y="22193"/>
                  <a:pt x="177322" y="22395"/>
                  <a:pt x="176512" y="22395"/>
                </a:cubicBezTo>
                <a:cubicBezTo>
                  <a:pt x="175977" y="22395"/>
                  <a:pt x="175445" y="22306"/>
                  <a:pt x="175003" y="22129"/>
                </a:cubicBezTo>
                <a:cubicBezTo>
                  <a:pt x="172895" y="21347"/>
                  <a:pt x="170110" y="20012"/>
                  <a:pt x="168892" y="19461"/>
                </a:cubicBezTo>
                <a:cubicBezTo>
                  <a:pt x="168447" y="19239"/>
                  <a:pt x="168109" y="19016"/>
                  <a:pt x="167664" y="18794"/>
                </a:cubicBezTo>
                <a:cubicBezTo>
                  <a:pt x="166169" y="17996"/>
                  <a:pt x="164864" y="17756"/>
                  <a:pt x="163652" y="17756"/>
                </a:cubicBezTo>
                <a:cubicBezTo>
                  <a:pt x="161808" y="17756"/>
                  <a:pt x="160176" y="18312"/>
                  <a:pt x="158408" y="18312"/>
                </a:cubicBezTo>
                <a:cubicBezTo>
                  <a:pt x="157281" y="18312"/>
                  <a:pt x="156097" y="18086"/>
                  <a:pt x="154767" y="17344"/>
                </a:cubicBezTo>
                <a:cubicBezTo>
                  <a:pt x="153993" y="16793"/>
                  <a:pt x="148212" y="14453"/>
                  <a:pt x="145428" y="14231"/>
                </a:cubicBezTo>
                <a:cubicBezTo>
                  <a:pt x="144958" y="14198"/>
                  <a:pt x="144511" y="14183"/>
                  <a:pt x="144083" y="14183"/>
                </a:cubicBezTo>
                <a:cubicBezTo>
                  <a:pt x="140249" y="14183"/>
                  <a:pt x="137899" y="15399"/>
                  <a:pt x="134203" y="15903"/>
                </a:cubicBezTo>
                <a:cubicBezTo>
                  <a:pt x="132503" y="16137"/>
                  <a:pt x="129942" y="16278"/>
                  <a:pt x="127427" y="16278"/>
                </a:cubicBezTo>
                <a:cubicBezTo>
                  <a:pt x="125165" y="16278"/>
                  <a:pt x="122941" y="16164"/>
                  <a:pt x="121412" y="15903"/>
                </a:cubicBezTo>
                <a:cubicBezTo>
                  <a:pt x="116965" y="15236"/>
                  <a:pt x="116520" y="12345"/>
                  <a:pt x="113967" y="10451"/>
                </a:cubicBezTo>
                <a:cubicBezTo>
                  <a:pt x="113078" y="9677"/>
                  <a:pt x="111744" y="9010"/>
                  <a:pt x="110294" y="8450"/>
                </a:cubicBezTo>
                <a:cubicBezTo>
                  <a:pt x="109965" y="8343"/>
                  <a:pt x="109404" y="8227"/>
                  <a:pt x="108960" y="8227"/>
                </a:cubicBezTo>
                <a:cubicBezTo>
                  <a:pt x="106736" y="8121"/>
                  <a:pt x="106291" y="8227"/>
                  <a:pt x="105179" y="7009"/>
                </a:cubicBezTo>
                <a:cubicBezTo>
                  <a:pt x="104281" y="6206"/>
                  <a:pt x="100479" y="4499"/>
                  <a:pt x="97948" y="4499"/>
                </a:cubicBezTo>
                <a:cubicBezTo>
                  <a:pt x="97673" y="4499"/>
                  <a:pt x="97414" y="4519"/>
                  <a:pt x="97174" y="4563"/>
                </a:cubicBezTo>
                <a:cubicBezTo>
                  <a:pt x="96507" y="4563"/>
                  <a:pt x="91953" y="7009"/>
                  <a:pt x="90503" y="7116"/>
                </a:cubicBezTo>
                <a:cubicBezTo>
                  <a:pt x="90174" y="7116"/>
                  <a:pt x="89729" y="7116"/>
                  <a:pt x="89507" y="7231"/>
                </a:cubicBezTo>
                <a:cubicBezTo>
                  <a:pt x="88395" y="7560"/>
                  <a:pt x="87506" y="8121"/>
                  <a:pt x="86945" y="8672"/>
                </a:cubicBezTo>
                <a:cubicBezTo>
                  <a:pt x="86394" y="9232"/>
                  <a:pt x="79607" y="11340"/>
                  <a:pt x="78718" y="11456"/>
                </a:cubicBezTo>
                <a:cubicBezTo>
                  <a:pt x="76680" y="11802"/>
                  <a:pt x="74725" y="11945"/>
                  <a:pt x="72885" y="11945"/>
                </a:cubicBezTo>
                <a:cubicBezTo>
                  <a:pt x="64088" y="11945"/>
                  <a:pt x="57931" y="8672"/>
                  <a:pt x="57931" y="8672"/>
                </a:cubicBezTo>
                <a:cubicBezTo>
                  <a:pt x="56999" y="8367"/>
                  <a:pt x="57031" y="7771"/>
                  <a:pt x="56062" y="7771"/>
                </a:cubicBezTo>
                <a:cubicBezTo>
                  <a:pt x="55986" y="7771"/>
                  <a:pt x="55903" y="7775"/>
                  <a:pt x="55814" y="7783"/>
                </a:cubicBezTo>
                <a:cubicBezTo>
                  <a:pt x="55369" y="7783"/>
                  <a:pt x="48369" y="5452"/>
                  <a:pt x="47586" y="5230"/>
                </a:cubicBezTo>
                <a:cubicBezTo>
                  <a:pt x="47035" y="5114"/>
                  <a:pt x="46813" y="5230"/>
                  <a:pt x="46475" y="5008"/>
                </a:cubicBezTo>
                <a:cubicBezTo>
                  <a:pt x="45808" y="4670"/>
                  <a:pt x="43699" y="2562"/>
                  <a:pt x="43139" y="2339"/>
                </a:cubicBezTo>
                <a:cubicBezTo>
                  <a:pt x="42143" y="2001"/>
                  <a:pt x="37135" y="1112"/>
                  <a:pt x="36468" y="889"/>
                </a:cubicBezTo>
                <a:cubicBezTo>
                  <a:pt x="34912" y="445"/>
                  <a:pt x="33693" y="0"/>
                  <a:pt x="3191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grpSp>
        <p:nvGrpSpPr>
          <p:cNvPr id="3" name="Google Shape;148;p15">
            <a:extLst>
              <a:ext uri="{FF2B5EF4-FFF2-40B4-BE49-F238E27FC236}">
                <a16:creationId xmlns:a16="http://schemas.microsoft.com/office/drawing/2014/main" id="{473BB567-DACC-31C6-8DA7-497AEF3D3C46}"/>
              </a:ext>
            </a:extLst>
          </p:cNvPr>
          <p:cNvGrpSpPr>
            <a:grpSpLocks/>
          </p:cNvGrpSpPr>
          <p:nvPr/>
        </p:nvGrpSpPr>
        <p:grpSpPr bwMode="auto">
          <a:xfrm>
            <a:off x="-604838" y="5956300"/>
            <a:ext cx="3294063" cy="1141413"/>
            <a:chOff x="293736" y="2045552"/>
            <a:chExt cx="6032462" cy="1988097"/>
          </a:xfrm>
        </p:grpSpPr>
        <p:sp>
          <p:nvSpPr>
            <p:cNvPr id="4" name="Google Shape;149;p15">
              <a:extLst>
                <a:ext uri="{FF2B5EF4-FFF2-40B4-BE49-F238E27FC236}">
                  <a16:creationId xmlns:a16="http://schemas.microsoft.com/office/drawing/2014/main" id="{BCDB0EE8-E77F-5029-96F2-435D20506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1949" y="2045574"/>
              <a:ext cx="4924250" cy="1988075"/>
            </a:xfrm>
            <a:custGeom>
              <a:avLst/>
              <a:gdLst>
                <a:gd name="T0" fmla="*/ 99006 w 196970"/>
                <a:gd name="T1" fmla="*/ 0 h 79523"/>
                <a:gd name="T2" fmla="*/ 88513 w 196970"/>
                <a:gd name="T3" fmla="*/ 5071 h 79523"/>
                <a:gd name="T4" fmla="*/ 86945 w 196970"/>
                <a:gd name="T5" fmla="*/ 5013 h 79523"/>
                <a:gd name="T6" fmla="*/ 84595 w 196970"/>
                <a:gd name="T7" fmla="*/ 5302 h 79523"/>
                <a:gd name="T8" fmla="*/ 56243 w 196970"/>
                <a:gd name="T9" fmla="*/ 33081 h 79523"/>
                <a:gd name="T10" fmla="*/ 42182 w 196970"/>
                <a:gd name="T11" fmla="*/ 48294 h 79523"/>
                <a:gd name="T12" fmla="*/ 33884 w 196970"/>
                <a:gd name="T13" fmla="*/ 51863 h 79523"/>
                <a:gd name="T14" fmla="*/ 0 w 196970"/>
                <a:gd name="T15" fmla="*/ 79523 h 79523"/>
                <a:gd name="T16" fmla="*/ 196970 w 196970"/>
                <a:gd name="T17" fmla="*/ 79523 h 79523"/>
                <a:gd name="T18" fmla="*/ 155479 w 196970"/>
                <a:gd name="T19" fmla="*/ 43795 h 79523"/>
                <a:gd name="T20" fmla="*/ 141068 w 196970"/>
                <a:gd name="T21" fmla="*/ 38724 h 79523"/>
                <a:gd name="T22" fmla="*/ 109609 w 196970"/>
                <a:gd name="T23" fmla="*/ 11525 h 79523"/>
                <a:gd name="T24" fmla="*/ 101080 w 196970"/>
                <a:gd name="T25" fmla="*/ 1153 h 79523"/>
                <a:gd name="T26" fmla="*/ 99006 w 196970"/>
                <a:gd name="T27" fmla="*/ 0 h 79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970" h="79523" extrusionOk="0">
                  <a:moveTo>
                    <a:pt x="99006" y="0"/>
                  </a:moveTo>
                  <a:lnTo>
                    <a:pt x="88513" y="5071"/>
                  </a:lnTo>
                  <a:cubicBezTo>
                    <a:pt x="88513" y="5071"/>
                    <a:pt x="87794" y="5013"/>
                    <a:pt x="86945" y="5013"/>
                  </a:cubicBezTo>
                  <a:cubicBezTo>
                    <a:pt x="86095" y="5013"/>
                    <a:pt x="85116" y="5071"/>
                    <a:pt x="84595" y="5302"/>
                  </a:cubicBezTo>
                  <a:cubicBezTo>
                    <a:pt x="83562" y="5652"/>
                    <a:pt x="56243" y="33081"/>
                    <a:pt x="56243" y="33081"/>
                  </a:cubicBezTo>
                  <a:cubicBezTo>
                    <a:pt x="56243" y="33081"/>
                    <a:pt x="43104" y="47944"/>
                    <a:pt x="42182" y="48294"/>
                  </a:cubicBezTo>
                  <a:cubicBezTo>
                    <a:pt x="41380" y="48755"/>
                    <a:pt x="33884" y="51863"/>
                    <a:pt x="33884" y="51863"/>
                  </a:cubicBezTo>
                  <a:lnTo>
                    <a:pt x="0" y="79523"/>
                  </a:lnTo>
                  <a:lnTo>
                    <a:pt x="196970" y="79523"/>
                  </a:lnTo>
                  <a:cubicBezTo>
                    <a:pt x="196970" y="79523"/>
                    <a:pt x="156281" y="44026"/>
                    <a:pt x="155479" y="43795"/>
                  </a:cubicBezTo>
                  <a:cubicBezTo>
                    <a:pt x="154557" y="43565"/>
                    <a:pt x="141068" y="38724"/>
                    <a:pt x="141068" y="38724"/>
                  </a:cubicBezTo>
                  <a:lnTo>
                    <a:pt x="109609" y="11525"/>
                  </a:lnTo>
                  <a:lnTo>
                    <a:pt x="101080" y="1153"/>
                  </a:lnTo>
                  <a:lnTo>
                    <a:pt x="9900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5" name="Google Shape;150;p15">
              <a:extLst>
                <a:ext uri="{FF2B5EF4-FFF2-40B4-BE49-F238E27FC236}">
                  <a16:creationId xmlns:a16="http://schemas.microsoft.com/office/drawing/2014/main" id="{8D03D2E1-8F59-9DC9-945F-CF123E8C6CE0}"/>
                </a:ext>
              </a:extLst>
            </p:cNvPr>
            <p:cNvSpPr/>
            <p:nvPr/>
          </p:nvSpPr>
          <p:spPr>
            <a:xfrm>
              <a:off x="380952" y="2045552"/>
              <a:ext cx="3383994" cy="1725413"/>
            </a:xfrm>
            <a:custGeom>
              <a:avLst/>
              <a:gdLst/>
              <a:ahLst/>
              <a:cxnLst/>
              <a:rect l="l" t="t" r="r" b="b"/>
              <a:pathLst>
                <a:path w="135306" h="64771" extrusionOk="0">
                  <a:moveTo>
                    <a:pt x="73881" y="0"/>
                  </a:moveTo>
                  <a:lnTo>
                    <a:pt x="59590" y="17749"/>
                  </a:lnTo>
                  <a:lnTo>
                    <a:pt x="0" y="64771"/>
                  </a:lnTo>
                  <a:lnTo>
                    <a:pt x="135305" y="64771"/>
                  </a:lnTo>
                  <a:lnTo>
                    <a:pt x="99236" y="15794"/>
                  </a:lnTo>
                  <a:lnTo>
                    <a:pt x="89896" y="12908"/>
                  </a:lnTo>
                  <a:lnTo>
                    <a:pt x="784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6" name="Google Shape;151;p15">
              <a:extLst>
                <a:ext uri="{FF2B5EF4-FFF2-40B4-BE49-F238E27FC236}">
                  <a16:creationId xmlns:a16="http://schemas.microsoft.com/office/drawing/2014/main" id="{13129930-2A4B-C82F-4F19-4B6C9A2FEED7}"/>
                </a:ext>
              </a:extLst>
            </p:cNvPr>
            <p:cNvSpPr/>
            <p:nvPr/>
          </p:nvSpPr>
          <p:spPr>
            <a:xfrm>
              <a:off x="1401384" y="2045552"/>
              <a:ext cx="2959540" cy="1988097"/>
            </a:xfrm>
            <a:custGeom>
              <a:avLst/>
              <a:gdLst/>
              <a:ahLst/>
              <a:cxnLst/>
              <a:rect l="l" t="t" r="r" b="b"/>
              <a:pathLst>
                <a:path w="118369" h="79523" extrusionOk="0">
                  <a:moveTo>
                    <a:pt x="99006" y="0"/>
                  </a:moveTo>
                  <a:lnTo>
                    <a:pt x="88513" y="5071"/>
                  </a:lnTo>
                  <a:cubicBezTo>
                    <a:pt x="88513" y="5071"/>
                    <a:pt x="87794" y="5013"/>
                    <a:pt x="86945" y="5013"/>
                  </a:cubicBezTo>
                  <a:cubicBezTo>
                    <a:pt x="86095" y="5013"/>
                    <a:pt x="85116" y="5071"/>
                    <a:pt x="84595" y="5302"/>
                  </a:cubicBezTo>
                  <a:cubicBezTo>
                    <a:pt x="83562" y="5652"/>
                    <a:pt x="56243" y="33081"/>
                    <a:pt x="56243" y="33081"/>
                  </a:cubicBezTo>
                  <a:cubicBezTo>
                    <a:pt x="56243" y="33081"/>
                    <a:pt x="43104" y="47944"/>
                    <a:pt x="42182" y="48294"/>
                  </a:cubicBezTo>
                  <a:cubicBezTo>
                    <a:pt x="41380" y="48755"/>
                    <a:pt x="33884" y="51863"/>
                    <a:pt x="33884" y="51863"/>
                  </a:cubicBezTo>
                  <a:lnTo>
                    <a:pt x="0" y="79523"/>
                  </a:lnTo>
                  <a:lnTo>
                    <a:pt x="83442" y="79523"/>
                  </a:lnTo>
                  <a:lnTo>
                    <a:pt x="118368" y="64660"/>
                  </a:lnTo>
                  <a:lnTo>
                    <a:pt x="92432" y="51060"/>
                  </a:lnTo>
                  <a:lnTo>
                    <a:pt x="101883" y="39766"/>
                  </a:lnTo>
                  <a:lnTo>
                    <a:pt x="94396" y="25355"/>
                  </a:lnTo>
                  <a:lnTo>
                    <a:pt x="68579" y="42182"/>
                  </a:lnTo>
                  <a:lnTo>
                    <a:pt x="88974" y="25816"/>
                  </a:lnTo>
                  <a:lnTo>
                    <a:pt x="9900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7" name="Google Shape;152;p15">
              <a:extLst>
                <a:ext uri="{FF2B5EF4-FFF2-40B4-BE49-F238E27FC236}">
                  <a16:creationId xmlns:a16="http://schemas.microsoft.com/office/drawing/2014/main" id="{595B8CEF-A558-F6E3-FC85-710587719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736" y="2045552"/>
              <a:ext cx="1962275" cy="1726633"/>
            </a:xfrm>
            <a:custGeom>
              <a:avLst/>
              <a:gdLst>
                <a:gd name="T0" fmla="*/ 73881 w 78491"/>
                <a:gd name="T1" fmla="*/ 0 h 64771"/>
                <a:gd name="T2" fmla="*/ 59590 w 78491"/>
                <a:gd name="T3" fmla="*/ 17749 h 64771"/>
                <a:gd name="T4" fmla="*/ 0 w 78491"/>
                <a:gd name="T5" fmla="*/ 64771 h 64771"/>
                <a:gd name="T6" fmla="*/ 13369 w 78491"/>
                <a:gd name="T7" fmla="*/ 64771 h 64771"/>
                <a:gd name="T8" fmla="*/ 64310 w 78491"/>
                <a:gd name="T9" fmla="*/ 40688 h 64771"/>
                <a:gd name="T10" fmla="*/ 59239 w 78491"/>
                <a:gd name="T11" fmla="*/ 35036 h 64771"/>
                <a:gd name="T12" fmla="*/ 74111 w 78491"/>
                <a:gd name="T13" fmla="*/ 23400 h 64771"/>
                <a:gd name="T14" fmla="*/ 71806 w 78491"/>
                <a:gd name="T15" fmla="*/ 18099 h 64771"/>
                <a:gd name="T16" fmla="*/ 45870 w 78491"/>
                <a:gd name="T17" fmla="*/ 33653 h 64771"/>
                <a:gd name="T18" fmla="*/ 70995 w 78491"/>
                <a:gd name="T19" fmla="*/ 15444 h 64771"/>
                <a:gd name="T20" fmla="*/ 78491 w 78491"/>
                <a:gd name="T21" fmla="*/ 0 h 64771"/>
                <a:gd name="T22" fmla="*/ 73881 w 78491"/>
                <a:gd name="T23" fmla="*/ 0 h 64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491" h="64771" extrusionOk="0">
                  <a:moveTo>
                    <a:pt x="73881" y="0"/>
                  </a:moveTo>
                  <a:lnTo>
                    <a:pt x="59590" y="17749"/>
                  </a:lnTo>
                  <a:lnTo>
                    <a:pt x="0" y="64771"/>
                  </a:lnTo>
                  <a:lnTo>
                    <a:pt x="13369" y="64771"/>
                  </a:lnTo>
                  <a:lnTo>
                    <a:pt x="64310" y="40688"/>
                  </a:lnTo>
                  <a:lnTo>
                    <a:pt x="59239" y="35036"/>
                  </a:lnTo>
                  <a:lnTo>
                    <a:pt x="74111" y="23400"/>
                  </a:lnTo>
                  <a:lnTo>
                    <a:pt x="71806" y="18099"/>
                  </a:lnTo>
                  <a:lnTo>
                    <a:pt x="45870" y="33653"/>
                  </a:lnTo>
                  <a:lnTo>
                    <a:pt x="70995" y="15444"/>
                  </a:lnTo>
                  <a:lnTo>
                    <a:pt x="78491" y="0"/>
                  </a:lnTo>
                  <a:lnTo>
                    <a:pt x="7388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</p:grpSp>
      <p:pic>
        <p:nvPicPr>
          <p:cNvPr id="8" name="Google Shape;153;p15">
            <a:extLst>
              <a:ext uri="{FF2B5EF4-FFF2-40B4-BE49-F238E27FC236}">
                <a16:creationId xmlns:a16="http://schemas.microsoft.com/office/drawing/2014/main" id="{D31B9F68-7EAE-238C-5A8D-BEFE10C583B1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888" y="6415088"/>
            <a:ext cx="1600200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oogle Shape;154;p15">
            <a:extLst>
              <a:ext uri="{FF2B5EF4-FFF2-40B4-BE49-F238E27FC236}">
                <a16:creationId xmlns:a16="http://schemas.microsoft.com/office/drawing/2014/main" id="{3AEAA830-42AE-3D39-D85F-DE9E598BE1F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90" t="17079" b="24808"/>
          <a:stretch>
            <a:fillRect/>
          </a:stretch>
        </p:blipFill>
        <p:spPr bwMode="auto">
          <a:xfrm>
            <a:off x="1584325" y="6034088"/>
            <a:ext cx="2357438" cy="157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oogle Shape;155;p15">
            <a:extLst>
              <a:ext uri="{FF2B5EF4-FFF2-40B4-BE49-F238E27FC236}">
                <a16:creationId xmlns:a16="http://schemas.microsoft.com/office/drawing/2014/main" id="{3322F8C8-2C70-E509-F19E-0DADC73B3E3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6196013"/>
            <a:ext cx="558800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Google Shape;156;p15">
            <a:extLst>
              <a:ext uri="{FF2B5EF4-FFF2-40B4-BE49-F238E27FC236}">
                <a16:creationId xmlns:a16="http://schemas.microsoft.com/office/drawing/2014/main" id="{7A98EA81-8CA2-C9C8-13C8-0D3724C54CB2}"/>
              </a:ext>
            </a:extLst>
          </p:cNvPr>
          <p:cNvSpPr/>
          <p:nvPr/>
        </p:nvSpPr>
        <p:spPr>
          <a:xfrm flipH="1">
            <a:off x="11026775" y="5897563"/>
            <a:ext cx="1228725" cy="998537"/>
          </a:xfrm>
          <a:custGeom>
            <a:avLst/>
            <a:gdLst/>
            <a:ahLst/>
            <a:cxnLst/>
            <a:rect l="l" t="t" r="r" b="b"/>
            <a:pathLst>
              <a:path w="285380" h="165176" extrusionOk="0">
                <a:moveTo>
                  <a:pt x="68107" y="0"/>
                </a:moveTo>
                <a:cubicBezTo>
                  <a:pt x="67250" y="0"/>
                  <a:pt x="66635" y="359"/>
                  <a:pt x="66341" y="1169"/>
                </a:cubicBezTo>
                <a:cubicBezTo>
                  <a:pt x="65052" y="4875"/>
                  <a:pt x="48374" y="25452"/>
                  <a:pt x="44104" y="31560"/>
                </a:cubicBezTo>
                <a:cubicBezTo>
                  <a:pt x="42073" y="34525"/>
                  <a:pt x="40220" y="40825"/>
                  <a:pt x="37804" y="42500"/>
                </a:cubicBezTo>
                <a:cubicBezTo>
                  <a:pt x="37084" y="43028"/>
                  <a:pt x="36377" y="43181"/>
                  <a:pt x="35675" y="43181"/>
                </a:cubicBezTo>
                <a:cubicBezTo>
                  <a:pt x="34693" y="43181"/>
                  <a:pt x="33721" y="42880"/>
                  <a:pt x="32743" y="42880"/>
                </a:cubicBezTo>
                <a:cubicBezTo>
                  <a:pt x="31726" y="42880"/>
                  <a:pt x="30702" y="43205"/>
                  <a:pt x="29650" y="44531"/>
                </a:cubicBezTo>
                <a:cubicBezTo>
                  <a:pt x="25766" y="49542"/>
                  <a:pt x="21125" y="57874"/>
                  <a:pt x="17612" y="65286"/>
                </a:cubicBezTo>
                <a:cubicBezTo>
                  <a:pt x="15759" y="69185"/>
                  <a:pt x="5752" y="72521"/>
                  <a:pt x="0" y="74744"/>
                </a:cubicBezTo>
                <a:lnTo>
                  <a:pt x="0" y="165176"/>
                </a:lnTo>
                <a:lnTo>
                  <a:pt x="285379" y="165176"/>
                </a:lnTo>
                <a:cubicBezTo>
                  <a:pt x="281495" y="164064"/>
                  <a:pt x="277418" y="162952"/>
                  <a:pt x="273519" y="161648"/>
                </a:cubicBezTo>
                <a:cubicBezTo>
                  <a:pt x="268701" y="160165"/>
                  <a:pt x="201811" y="116625"/>
                  <a:pt x="196993" y="116061"/>
                </a:cubicBezTo>
                <a:cubicBezTo>
                  <a:pt x="184570" y="114579"/>
                  <a:pt x="170308" y="109761"/>
                  <a:pt x="158819" y="99576"/>
                </a:cubicBezTo>
                <a:cubicBezTo>
                  <a:pt x="148990" y="90681"/>
                  <a:pt x="138435" y="85863"/>
                  <a:pt x="130089" y="68444"/>
                </a:cubicBezTo>
                <a:cubicBezTo>
                  <a:pt x="128235" y="64367"/>
                  <a:pt x="126382" y="58437"/>
                  <a:pt x="124159" y="56762"/>
                </a:cubicBezTo>
                <a:cubicBezTo>
                  <a:pt x="122869" y="55843"/>
                  <a:pt x="111557" y="49172"/>
                  <a:pt x="109156" y="43983"/>
                </a:cubicBezTo>
                <a:cubicBezTo>
                  <a:pt x="106932" y="38972"/>
                  <a:pt x="97474" y="26193"/>
                  <a:pt x="95072" y="21924"/>
                </a:cubicBezTo>
                <a:cubicBezTo>
                  <a:pt x="93275" y="18836"/>
                  <a:pt x="74320" y="0"/>
                  <a:pt x="6810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2" name="Google Shape;157;p15">
            <a:extLst>
              <a:ext uri="{FF2B5EF4-FFF2-40B4-BE49-F238E27FC236}">
                <a16:creationId xmlns:a16="http://schemas.microsoft.com/office/drawing/2014/main" id="{AF8B0EC0-2169-94EC-55DB-3063A019F9A8}"/>
              </a:ext>
            </a:extLst>
          </p:cNvPr>
          <p:cNvSpPr>
            <a:spLocks/>
          </p:cNvSpPr>
          <p:nvPr/>
        </p:nvSpPr>
        <p:spPr bwMode="auto">
          <a:xfrm flipH="1">
            <a:off x="8963025" y="6380163"/>
            <a:ext cx="3292475" cy="561975"/>
          </a:xfrm>
          <a:custGeom>
            <a:avLst/>
            <a:gdLst>
              <a:gd name="T0" fmla="*/ 68107 w 285380"/>
              <a:gd name="T1" fmla="*/ 0 h 165176"/>
              <a:gd name="T2" fmla="*/ 66341 w 285380"/>
              <a:gd name="T3" fmla="*/ 1169 h 165176"/>
              <a:gd name="T4" fmla="*/ 44104 w 285380"/>
              <a:gd name="T5" fmla="*/ 31560 h 165176"/>
              <a:gd name="T6" fmla="*/ 37804 w 285380"/>
              <a:gd name="T7" fmla="*/ 42500 h 165176"/>
              <a:gd name="T8" fmla="*/ 35675 w 285380"/>
              <a:gd name="T9" fmla="*/ 43181 h 165176"/>
              <a:gd name="T10" fmla="*/ 32743 w 285380"/>
              <a:gd name="T11" fmla="*/ 42880 h 165176"/>
              <a:gd name="T12" fmla="*/ 29650 w 285380"/>
              <a:gd name="T13" fmla="*/ 44531 h 165176"/>
              <a:gd name="T14" fmla="*/ 17612 w 285380"/>
              <a:gd name="T15" fmla="*/ 65286 h 165176"/>
              <a:gd name="T16" fmla="*/ 0 w 285380"/>
              <a:gd name="T17" fmla="*/ 74744 h 165176"/>
              <a:gd name="T18" fmla="*/ 0 w 285380"/>
              <a:gd name="T19" fmla="*/ 165176 h 165176"/>
              <a:gd name="T20" fmla="*/ 285379 w 285380"/>
              <a:gd name="T21" fmla="*/ 165176 h 165176"/>
              <a:gd name="T22" fmla="*/ 273519 w 285380"/>
              <a:gd name="T23" fmla="*/ 161648 h 165176"/>
              <a:gd name="T24" fmla="*/ 196993 w 285380"/>
              <a:gd name="T25" fmla="*/ 116061 h 165176"/>
              <a:gd name="T26" fmla="*/ 158819 w 285380"/>
              <a:gd name="T27" fmla="*/ 99576 h 165176"/>
              <a:gd name="T28" fmla="*/ 130089 w 285380"/>
              <a:gd name="T29" fmla="*/ 68444 h 165176"/>
              <a:gd name="T30" fmla="*/ 124159 w 285380"/>
              <a:gd name="T31" fmla="*/ 56762 h 165176"/>
              <a:gd name="T32" fmla="*/ 109156 w 285380"/>
              <a:gd name="T33" fmla="*/ 43983 h 165176"/>
              <a:gd name="T34" fmla="*/ 95072 w 285380"/>
              <a:gd name="T35" fmla="*/ 21924 h 165176"/>
              <a:gd name="T36" fmla="*/ 68107 w 285380"/>
              <a:gd name="T37" fmla="*/ 0 h 165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5380" h="165176" extrusionOk="0">
                <a:moveTo>
                  <a:pt x="68107" y="0"/>
                </a:moveTo>
                <a:cubicBezTo>
                  <a:pt x="67250" y="0"/>
                  <a:pt x="66635" y="359"/>
                  <a:pt x="66341" y="1169"/>
                </a:cubicBezTo>
                <a:cubicBezTo>
                  <a:pt x="65052" y="4875"/>
                  <a:pt x="48374" y="25452"/>
                  <a:pt x="44104" y="31560"/>
                </a:cubicBezTo>
                <a:cubicBezTo>
                  <a:pt x="42073" y="34525"/>
                  <a:pt x="40220" y="40825"/>
                  <a:pt x="37804" y="42500"/>
                </a:cubicBezTo>
                <a:cubicBezTo>
                  <a:pt x="37084" y="43028"/>
                  <a:pt x="36377" y="43181"/>
                  <a:pt x="35675" y="43181"/>
                </a:cubicBezTo>
                <a:cubicBezTo>
                  <a:pt x="34693" y="43181"/>
                  <a:pt x="33721" y="42880"/>
                  <a:pt x="32743" y="42880"/>
                </a:cubicBezTo>
                <a:cubicBezTo>
                  <a:pt x="31726" y="42880"/>
                  <a:pt x="30702" y="43205"/>
                  <a:pt x="29650" y="44531"/>
                </a:cubicBezTo>
                <a:cubicBezTo>
                  <a:pt x="25766" y="49542"/>
                  <a:pt x="21125" y="57874"/>
                  <a:pt x="17612" y="65286"/>
                </a:cubicBezTo>
                <a:cubicBezTo>
                  <a:pt x="15759" y="69185"/>
                  <a:pt x="5752" y="72521"/>
                  <a:pt x="0" y="74744"/>
                </a:cubicBezTo>
                <a:lnTo>
                  <a:pt x="0" y="165176"/>
                </a:lnTo>
                <a:lnTo>
                  <a:pt x="285379" y="165176"/>
                </a:lnTo>
                <a:cubicBezTo>
                  <a:pt x="281495" y="164064"/>
                  <a:pt x="277418" y="162952"/>
                  <a:pt x="273519" y="161648"/>
                </a:cubicBezTo>
                <a:cubicBezTo>
                  <a:pt x="268701" y="160165"/>
                  <a:pt x="201811" y="116625"/>
                  <a:pt x="196993" y="116061"/>
                </a:cubicBezTo>
                <a:cubicBezTo>
                  <a:pt x="184570" y="114579"/>
                  <a:pt x="170308" y="109761"/>
                  <a:pt x="158819" y="99576"/>
                </a:cubicBezTo>
                <a:cubicBezTo>
                  <a:pt x="148990" y="90681"/>
                  <a:pt x="138435" y="85863"/>
                  <a:pt x="130089" y="68444"/>
                </a:cubicBezTo>
                <a:cubicBezTo>
                  <a:pt x="128235" y="64367"/>
                  <a:pt x="126382" y="58437"/>
                  <a:pt x="124159" y="56762"/>
                </a:cubicBezTo>
                <a:cubicBezTo>
                  <a:pt x="122869" y="55843"/>
                  <a:pt x="111557" y="49172"/>
                  <a:pt x="109156" y="43983"/>
                </a:cubicBezTo>
                <a:cubicBezTo>
                  <a:pt x="106932" y="38972"/>
                  <a:pt x="97474" y="26193"/>
                  <a:pt x="95072" y="21924"/>
                </a:cubicBezTo>
                <a:cubicBezTo>
                  <a:pt x="93275" y="18836"/>
                  <a:pt x="74320" y="0"/>
                  <a:pt x="6810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146" name="Google Shape;146;p1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Nunito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462414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6">
            <a:extLst>
              <a:ext uri="{FF2B5EF4-FFF2-40B4-BE49-F238E27FC236}">
                <a16:creationId xmlns:a16="http://schemas.microsoft.com/office/drawing/2014/main" id="{7A16636B-646F-7CDE-8720-A5356AC5811F}"/>
              </a:ext>
            </a:extLst>
          </p:cNvPr>
          <p:cNvSpPr>
            <a:spLocks/>
          </p:cNvSpPr>
          <p:nvPr/>
        </p:nvSpPr>
        <p:spPr bwMode="auto">
          <a:xfrm>
            <a:off x="-82550" y="6196013"/>
            <a:ext cx="12352338" cy="763587"/>
          </a:xfrm>
          <a:custGeom>
            <a:avLst/>
            <a:gdLst>
              <a:gd name="T0" fmla="*/ 200043 w 285447"/>
              <a:gd name="T1" fmla="*/ 0 h 39268"/>
              <a:gd name="T2" fmla="*/ 199008 w 285447"/>
              <a:gd name="T3" fmla="*/ 180 h 39268"/>
              <a:gd name="T4" fmla="*/ 163057 w 285447"/>
              <a:gd name="T5" fmla="*/ 7283 h 39268"/>
              <a:gd name="T6" fmla="*/ 129215 w 285447"/>
              <a:gd name="T7" fmla="*/ 2530 h 39268"/>
              <a:gd name="T8" fmla="*/ 128680 w 285447"/>
              <a:gd name="T9" fmla="*/ 2472 h 39268"/>
              <a:gd name="T10" fmla="*/ 58742 w 285447"/>
              <a:gd name="T11" fmla="*/ 13921 h 39268"/>
              <a:gd name="T12" fmla="*/ 18092 w 285447"/>
              <a:gd name="T13" fmla="*/ 1297 h 39268"/>
              <a:gd name="T14" fmla="*/ 14386 w 285447"/>
              <a:gd name="T15" fmla="*/ 890 h 39268"/>
              <a:gd name="T16" fmla="*/ 9604 w 285447"/>
              <a:gd name="T17" fmla="*/ 2191 h 39268"/>
              <a:gd name="T18" fmla="*/ 0 w 285447"/>
              <a:gd name="T19" fmla="*/ 7444 h 39268"/>
              <a:gd name="T20" fmla="*/ 0 w 285447"/>
              <a:gd name="T21" fmla="*/ 39267 h 39268"/>
              <a:gd name="T22" fmla="*/ 285446 w 285447"/>
              <a:gd name="T23" fmla="*/ 39267 h 39268"/>
              <a:gd name="T24" fmla="*/ 285446 w 285447"/>
              <a:gd name="T25" fmla="*/ 11017 h 39268"/>
              <a:gd name="T26" fmla="*/ 278862 w 285447"/>
              <a:gd name="T27" fmla="*/ 9454 h 39268"/>
              <a:gd name="T28" fmla="*/ 278072 w 285447"/>
              <a:gd name="T29" fmla="*/ 9325 h 39268"/>
              <a:gd name="T30" fmla="*/ 268767 w 285447"/>
              <a:gd name="T31" fmla="*/ 12531 h 39268"/>
              <a:gd name="T32" fmla="*/ 264898 w 285447"/>
              <a:gd name="T33" fmla="*/ 11571 h 39268"/>
              <a:gd name="T34" fmla="*/ 256964 w 285447"/>
              <a:gd name="T35" fmla="*/ 7887 h 39268"/>
              <a:gd name="T36" fmla="*/ 256750 w 285447"/>
              <a:gd name="T37" fmla="*/ 7891 h 39268"/>
              <a:gd name="T38" fmla="*/ 228523 w 285447"/>
              <a:gd name="T39" fmla="*/ 9939 h 39268"/>
              <a:gd name="T40" fmla="*/ 226257 w 285447"/>
              <a:gd name="T41" fmla="*/ 9785 h 39268"/>
              <a:gd name="T42" fmla="*/ 200043 w 285447"/>
              <a:gd name="T43" fmla="*/ 0 h 39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5447" h="39268" extrusionOk="0">
                <a:moveTo>
                  <a:pt x="200043" y="0"/>
                </a:moveTo>
                <a:cubicBezTo>
                  <a:pt x="199619" y="0"/>
                  <a:pt x="199270" y="57"/>
                  <a:pt x="199008" y="180"/>
                </a:cubicBezTo>
                <a:cubicBezTo>
                  <a:pt x="186891" y="5553"/>
                  <a:pt x="174307" y="7283"/>
                  <a:pt x="163057" y="7283"/>
                </a:cubicBezTo>
                <a:cubicBezTo>
                  <a:pt x="147872" y="7283"/>
                  <a:pt x="135116" y="4131"/>
                  <a:pt x="129215" y="2530"/>
                </a:cubicBezTo>
                <a:cubicBezTo>
                  <a:pt x="129084" y="2491"/>
                  <a:pt x="128905" y="2472"/>
                  <a:pt x="128680" y="2472"/>
                </a:cubicBezTo>
                <a:cubicBezTo>
                  <a:pt x="123151" y="2472"/>
                  <a:pt x="89862" y="13921"/>
                  <a:pt x="58742" y="13921"/>
                </a:cubicBezTo>
                <a:cubicBezTo>
                  <a:pt x="51934" y="13805"/>
                  <a:pt x="27142" y="2637"/>
                  <a:pt x="18092" y="1297"/>
                </a:cubicBezTo>
                <a:cubicBezTo>
                  <a:pt x="16639" y="1064"/>
                  <a:pt x="15481" y="890"/>
                  <a:pt x="14386" y="890"/>
                </a:cubicBezTo>
                <a:cubicBezTo>
                  <a:pt x="12875" y="890"/>
                  <a:pt x="11484" y="1222"/>
                  <a:pt x="9604" y="2191"/>
                </a:cubicBezTo>
                <a:cubicBezTo>
                  <a:pt x="7487" y="3307"/>
                  <a:pt x="2573" y="5880"/>
                  <a:pt x="0" y="7444"/>
                </a:cubicBezTo>
                <a:lnTo>
                  <a:pt x="0" y="39267"/>
                </a:lnTo>
                <a:lnTo>
                  <a:pt x="285446" y="39267"/>
                </a:lnTo>
                <a:lnTo>
                  <a:pt x="285446" y="11017"/>
                </a:lnTo>
                <a:cubicBezTo>
                  <a:pt x="283329" y="10678"/>
                  <a:pt x="280979" y="10231"/>
                  <a:pt x="278862" y="9454"/>
                </a:cubicBezTo>
                <a:cubicBezTo>
                  <a:pt x="278603" y="9365"/>
                  <a:pt x="278340" y="9325"/>
                  <a:pt x="278072" y="9325"/>
                </a:cubicBezTo>
                <a:cubicBezTo>
                  <a:pt x="275671" y="9325"/>
                  <a:pt x="272843" y="12531"/>
                  <a:pt x="268767" y="12531"/>
                </a:cubicBezTo>
                <a:cubicBezTo>
                  <a:pt x="267588" y="12531"/>
                  <a:pt x="266305" y="12263"/>
                  <a:pt x="264898" y="11571"/>
                </a:cubicBezTo>
                <a:cubicBezTo>
                  <a:pt x="262174" y="10262"/>
                  <a:pt x="259980" y="7887"/>
                  <a:pt x="256964" y="7887"/>
                </a:cubicBezTo>
                <a:cubicBezTo>
                  <a:pt x="256893" y="7887"/>
                  <a:pt x="256822" y="7888"/>
                  <a:pt x="256750" y="7891"/>
                </a:cubicBezTo>
                <a:cubicBezTo>
                  <a:pt x="247976" y="8083"/>
                  <a:pt x="234553" y="9939"/>
                  <a:pt x="228523" y="9939"/>
                </a:cubicBezTo>
                <a:cubicBezTo>
                  <a:pt x="227565" y="9939"/>
                  <a:pt x="226794" y="9892"/>
                  <a:pt x="226257" y="9785"/>
                </a:cubicBezTo>
                <a:cubicBezTo>
                  <a:pt x="222846" y="9163"/>
                  <a:pt x="205420" y="0"/>
                  <a:pt x="2000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3" name="Google Shape;161;p16">
            <a:extLst>
              <a:ext uri="{FF2B5EF4-FFF2-40B4-BE49-F238E27FC236}">
                <a16:creationId xmlns:a16="http://schemas.microsoft.com/office/drawing/2014/main" id="{A5237035-3BFA-85EB-7684-CFB66ABBE069}"/>
              </a:ext>
            </a:extLst>
          </p:cNvPr>
          <p:cNvSpPr>
            <a:spLocks/>
          </p:cNvSpPr>
          <p:nvPr/>
        </p:nvSpPr>
        <p:spPr bwMode="auto">
          <a:xfrm flipH="1">
            <a:off x="-82550" y="6578600"/>
            <a:ext cx="12274550" cy="381000"/>
          </a:xfrm>
          <a:custGeom>
            <a:avLst/>
            <a:gdLst>
              <a:gd name="T0" fmla="*/ 200043 w 285447"/>
              <a:gd name="T1" fmla="*/ 0 h 39268"/>
              <a:gd name="T2" fmla="*/ 199008 w 285447"/>
              <a:gd name="T3" fmla="*/ 180 h 39268"/>
              <a:gd name="T4" fmla="*/ 163057 w 285447"/>
              <a:gd name="T5" fmla="*/ 7283 h 39268"/>
              <a:gd name="T6" fmla="*/ 129215 w 285447"/>
              <a:gd name="T7" fmla="*/ 2530 h 39268"/>
              <a:gd name="T8" fmla="*/ 128680 w 285447"/>
              <a:gd name="T9" fmla="*/ 2472 h 39268"/>
              <a:gd name="T10" fmla="*/ 58742 w 285447"/>
              <a:gd name="T11" fmla="*/ 13921 h 39268"/>
              <a:gd name="T12" fmla="*/ 18092 w 285447"/>
              <a:gd name="T13" fmla="*/ 1297 h 39268"/>
              <a:gd name="T14" fmla="*/ 14386 w 285447"/>
              <a:gd name="T15" fmla="*/ 890 h 39268"/>
              <a:gd name="T16" fmla="*/ 9604 w 285447"/>
              <a:gd name="T17" fmla="*/ 2191 h 39268"/>
              <a:gd name="T18" fmla="*/ 0 w 285447"/>
              <a:gd name="T19" fmla="*/ 7444 h 39268"/>
              <a:gd name="T20" fmla="*/ 0 w 285447"/>
              <a:gd name="T21" fmla="*/ 39267 h 39268"/>
              <a:gd name="T22" fmla="*/ 285446 w 285447"/>
              <a:gd name="T23" fmla="*/ 39267 h 39268"/>
              <a:gd name="T24" fmla="*/ 285446 w 285447"/>
              <a:gd name="T25" fmla="*/ 11017 h 39268"/>
              <a:gd name="T26" fmla="*/ 278862 w 285447"/>
              <a:gd name="T27" fmla="*/ 9454 h 39268"/>
              <a:gd name="T28" fmla="*/ 278072 w 285447"/>
              <a:gd name="T29" fmla="*/ 9325 h 39268"/>
              <a:gd name="T30" fmla="*/ 268767 w 285447"/>
              <a:gd name="T31" fmla="*/ 12531 h 39268"/>
              <a:gd name="T32" fmla="*/ 264898 w 285447"/>
              <a:gd name="T33" fmla="*/ 11571 h 39268"/>
              <a:gd name="T34" fmla="*/ 256964 w 285447"/>
              <a:gd name="T35" fmla="*/ 7887 h 39268"/>
              <a:gd name="T36" fmla="*/ 256750 w 285447"/>
              <a:gd name="T37" fmla="*/ 7891 h 39268"/>
              <a:gd name="T38" fmla="*/ 228523 w 285447"/>
              <a:gd name="T39" fmla="*/ 9939 h 39268"/>
              <a:gd name="T40" fmla="*/ 226257 w 285447"/>
              <a:gd name="T41" fmla="*/ 9785 h 39268"/>
              <a:gd name="T42" fmla="*/ 200043 w 285447"/>
              <a:gd name="T43" fmla="*/ 0 h 39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5447" h="39268" extrusionOk="0">
                <a:moveTo>
                  <a:pt x="200043" y="0"/>
                </a:moveTo>
                <a:cubicBezTo>
                  <a:pt x="199619" y="0"/>
                  <a:pt x="199270" y="57"/>
                  <a:pt x="199008" y="180"/>
                </a:cubicBezTo>
                <a:cubicBezTo>
                  <a:pt x="186891" y="5553"/>
                  <a:pt x="174307" y="7283"/>
                  <a:pt x="163057" y="7283"/>
                </a:cubicBezTo>
                <a:cubicBezTo>
                  <a:pt x="147872" y="7283"/>
                  <a:pt x="135116" y="4131"/>
                  <a:pt x="129215" y="2530"/>
                </a:cubicBezTo>
                <a:cubicBezTo>
                  <a:pt x="129084" y="2491"/>
                  <a:pt x="128905" y="2472"/>
                  <a:pt x="128680" y="2472"/>
                </a:cubicBezTo>
                <a:cubicBezTo>
                  <a:pt x="123151" y="2472"/>
                  <a:pt x="89862" y="13921"/>
                  <a:pt x="58742" y="13921"/>
                </a:cubicBezTo>
                <a:cubicBezTo>
                  <a:pt x="51934" y="13805"/>
                  <a:pt x="27142" y="2637"/>
                  <a:pt x="18092" y="1297"/>
                </a:cubicBezTo>
                <a:cubicBezTo>
                  <a:pt x="16639" y="1064"/>
                  <a:pt x="15481" y="890"/>
                  <a:pt x="14386" y="890"/>
                </a:cubicBezTo>
                <a:cubicBezTo>
                  <a:pt x="12875" y="890"/>
                  <a:pt x="11484" y="1222"/>
                  <a:pt x="9604" y="2191"/>
                </a:cubicBezTo>
                <a:cubicBezTo>
                  <a:pt x="7487" y="3307"/>
                  <a:pt x="2573" y="5880"/>
                  <a:pt x="0" y="7444"/>
                </a:cubicBezTo>
                <a:lnTo>
                  <a:pt x="0" y="39267"/>
                </a:lnTo>
                <a:lnTo>
                  <a:pt x="285446" y="39267"/>
                </a:lnTo>
                <a:lnTo>
                  <a:pt x="285446" y="11017"/>
                </a:lnTo>
                <a:cubicBezTo>
                  <a:pt x="283329" y="10678"/>
                  <a:pt x="280979" y="10231"/>
                  <a:pt x="278862" y="9454"/>
                </a:cubicBezTo>
                <a:cubicBezTo>
                  <a:pt x="278603" y="9365"/>
                  <a:pt x="278340" y="9325"/>
                  <a:pt x="278072" y="9325"/>
                </a:cubicBezTo>
                <a:cubicBezTo>
                  <a:pt x="275671" y="9325"/>
                  <a:pt x="272843" y="12531"/>
                  <a:pt x="268767" y="12531"/>
                </a:cubicBezTo>
                <a:cubicBezTo>
                  <a:pt x="267588" y="12531"/>
                  <a:pt x="266305" y="12263"/>
                  <a:pt x="264898" y="11571"/>
                </a:cubicBezTo>
                <a:cubicBezTo>
                  <a:pt x="262174" y="10262"/>
                  <a:pt x="259980" y="7887"/>
                  <a:pt x="256964" y="7887"/>
                </a:cubicBezTo>
                <a:cubicBezTo>
                  <a:pt x="256893" y="7887"/>
                  <a:pt x="256822" y="7888"/>
                  <a:pt x="256750" y="7891"/>
                </a:cubicBezTo>
                <a:cubicBezTo>
                  <a:pt x="247976" y="8083"/>
                  <a:pt x="234553" y="9939"/>
                  <a:pt x="228523" y="9939"/>
                </a:cubicBezTo>
                <a:cubicBezTo>
                  <a:pt x="227565" y="9939"/>
                  <a:pt x="226794" y="9892"/>
                  <a:pt x="226257" y="9785"/>
                </a:cubicBezTo>
                <a:cubicBezTo>
                  <a:pt x="222846" y="9163"/>
                  <a:pt x="205420" y="0"/>
                  <a:pt x="20004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grpSp>
        <p:nvGrpSpPr>
          <p:cNvPr id="4" name="Google Shape;162;p16">
            <a:extLst>
              <a:ext uri="{FF2B5EF4-FFF2-40B4-BE49-F238E27FC236}">
                <a16:creationId xmlns:a16="http://schemas.microsoft.com/office/drawing/2014/main" id="{CD6F784C-59E8-4CAF-0C2F-BF032937F415}"/>
              </a:ext>
            </a:extLst>
          </p:cNvPr>
          <p:cNvGrpSpPr>
            <a:grpSpLocks/>
          </p:cNvGrpSpPr>
          <p:nvPr/>
        </p:nvGrpSpPr>
        <p:grpSpPr bwMode="auto">
          <a:xfrm>
            <a:off x="1954213" y="5969000"/>
            <a:ext cx="2230437" cy="338138"/>
            <a:chOff x="3472550" y="2190275"/>
            <a:chExt cx="3910550" cy="592900"/>
          </a:xfrm>
        </p:grpSpPr>
        <p:sp>
          <p:nvSpPr>
            <p:cNvPr id="5" name="Google Shape;163;p16">
              <a:extLst>
                <a:ext uri="{FF2B5EF4-FFF2-40B4-BE49-F238E27FC236}">
                  <a16:creationId xmlns:a16="http://schemas.microsoft.com/office/drawing/2014/main" id="{53D26D60-429F-B5F9-4048-B1184DC62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550" y="2190275"/>
              <a:ext cx="3910550" cy="591425"/>
            </a:xfrm>
            <a:custGeom>
              <a:avLst/>
              <a:gdLst>
                <a:gd name="T0" fmla="*/ 78253 w 156422"/>
                <a:gd name="T1" fmla="*/ 0 h 23657"/>
                <a:gd name="T2" fmla="*/ 68887 w 156422"/>
                <a:gd name="T3" fmla="*/ 1287 h 23657"/>
                <a:gd name="T4" fmla="*/ 63069 w 156422"/>
                <a:gd name="T5" fmla="*/ 6876 h 23657"/>
                <a:gd name="T6" fmla="*/ 63147 w 156422"/>
                <a:gd name="T7" fmla="*/ 8761 h 23657"/>
                <a:gd name="T8" fmla="*/ 60797 w 156422"/>
                <a:gd name="T9" fmla="*/ 10047 h 23657"/>
                <a:gd name="T10" fmla="*/ 58386 w 156422"/>
                <a:gd name="T11" fmla="*/ 9819 h 23657"/>
                <a:gd name="T12" fmla="*/ 57205 w 156422"/>
                <a:gd name="T13" fmla="*/ 9735 h 23657"/>
                <a:gd name="T14" fmla="*/ 43963 w 156422"/>
                <a:gd name="T15" fmla="*/ 16012 h 23657"/>
                <a:gd name="T16" fmla="*/ 28405 w 156422"/>
                <a:gd name="T17" fmla="*/ 18832 h 23657"/>
                <a:gd name="T18" fmla="*/ 25383 w 156422"/>
                <a:gd name="T19" fmla="*/ 18809 h 23657"/>
                <a:gd name="T20" fmla="*/ 21226 w 156422"/>
                <a:gd name="T21" fmla="*/ 18809 h 23657"/>
                <a:gd name="T22" fmla="*/ 229 w 156422"/>
                <a:gd name="T23" fmla="*/ 22284 h 23657"/>
                <a:gd name="T24" fmla="*/ 7692 w 156422"/>
                <a:gd name="T25" fmla="*/ 23657 h 23657"/>
                <a:gd name="T26" fmla="*/ 12465 w 156422"/>
                <a:gd name="T27" fmla="*/ 23565 h 23657"/>
                <a:gd name="T28" fmla="*/ 118887 w 156422"/>
                <a:gd name="T29" fmla="*/ 23565 h 23657"/>
                <a:gd name="T30" fmla="*/ 137828 w 156422"/>
                <a:gd name="T31" fmla="*/ 23633 h 23657"/>
                <a:gd name="T32" fmla="*/ 153479 w 156422"/>
                <a:gd name="T33" fmla="*/ 23414 h 23657"/>
                <a:gd name="T34" fmla="*/ 155364 w 156422"/>
                <a:gd name="T35" fmla="*/ 23039 h 23657"/>
                <a:gd name="T36" fmla="*/ 156270 w 156422"/>
                <a:gd name="T37" fmla="*/ 21450 h 23657"/>
                <a:gd name="T38" fmla="*/ 147358 w 156422"/>
                <a:gd name="T39" fmla="*/ 17450 h 23657"/>
                <a:gd name="T40" fmla="*/ 135727 w 156422"/>
                <a:gd name="T41" fmla="*/ 16695 h 23657"/>
                <a:gd name="T42" fmla="*/ 122434 w 156422"/>
                <a:gd name="T43" fmla="*/ 13595 h 23657"/>
                <a:gd name="T44" fmla="*/ 118444 w 156422"/>
                <a:gd name="T45" fmla="*/ 13283 h 23657"/>
                <a:gd name="T46" fmla="*/ 110461 w 156422"/>
                <a:gd name="T47" fmla="*/ 15025 h 23657"/>
                <a:gd name="T48" fmla="*/ 110461 w 156422"/>
                <a:gd name="T49" fmla="*/ 15025 h 23657"/>
                <a:gd name="T50" fmla="*/ 112240 w 156422"/>
                <a:gd name="T51" fmla="*/ 10350 h 23657"/>
                <a:gd name="T52" fmla="*/ 108839 w 156422"/>
                <a:gd name="T53" fmla="*/ 4912 h 23657"/>
                <a:gd name="T54" fmla="*/ 101120 w 156422"/>
                <a:gd name="T55" fmla="*/ 2427 h 23657"/>
                <a:gd name="T56" fmla="*/ 87769 w 156422"/>
                <a:gd name="T57" fmla="*/ 7782 h 23657"/>
                <a:gd name="T58" fmla="*/ 85123 w 156422"/>
                <a:gd name="T59" fmla="*/ 1589 h 23657"/>
                <a:gd name="T60" fmla="*/ 78253 w 156422"/>
                <a:gd name="T61" fmla="*/ 0 h 23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6422" h="23657" extrusionOk="0">
                  <a:moveTo>
                    <a:pt x="78253" y="0"/>
                  </a:moveTo>
                  <a:cubicBezTo>
                    <a:pt x="75081" y="0"/>
                    <a:pt x="71908" y="381"/>
                    <a:pt x="68887" y="1287"/>
                  </a:cubicBezTo>
                  <a:cubicBezTo>
                    <a:pt x="66017" y="2042"/>
                    <a:pt x="62845" y="4006"/>
                    <a:pt x="63069" y="6876"/>
                  </a:cubicBezTo>
                  <a:cubicBezTo>
                    <a:pt x="63147" y="7553"/>
                    <a:pt x="63371" y="8157"/>
                    <a:pt x="63147" y="8761"/>
                  </a:cubicBezTo>
                  <a:cubicBezTo>
                    <a:pt x="62882" y="9780"/>
                    <a:pt x="61916" y="10047"/>
                    <a:pt x="60797" y="10047"/>
                  </a:cubicBezTo>
                  <a:cubicBezTo>
                    <a:pt x="60005" y="10047"/>
                    <a:pt x="59137" y="9914"/>
                    <a:pt x="58386" y="9819"/>
                  </a:cubicBezTo>
                  <a:cubicBezTo>
                    <a:pt x="57987" y="9762"/>
                    <a:pt x="57594" y="9735"/>
                    <a:pt x="57205" y="9735"/>
                  </a:cubicBezTo>
                  <a:cubicBezTo>
                    <a:pt x="52436" y="9735"/>
                    <a:pt x="48360" y="13777"/>
                    <a:pt x="43963" y="16012"/>
                  </a:cubicBezTo>
                  <a:cubicBezTo>
                    <a:pt x="39249" y="18499"/>
                    <a:pt x="33835" y="18832"/>
                    <a:pt x="28405" y="18832"/>
                  </a:cubicBezTo>
                  <a:cubicBezTo>
                    <a:pt x="27397" y="18832"/>
                    <a:pt x="26388" y="18821"/>
                    <a:pt x="25383" y="18809"/>
                  </a:cubicBezTo>
                  <a:lnTo>
                    <a:pt x="21226" y="18809"/>
                  </a:lnTo>
                  <a:cubicBezTo>
                    <a:pt x="18507" y="18882"/>
                    <a:pt x="761" y="19565"/>
                    <a:pt x="229" y="22284"/>
                  </a:cubicBezTo>
                  <a:cubicBezTo>
                    <a:pt x="1" y="23433"/>
                    <a:pt x="4146" y="23657"/>
                    <a:pt x="7692" y="23657"/>
                  </a:cubicBezTo>
                  <a:cubicBezTo>
                    <a:pt x="9965" y="23657"/>
                    <a:pt x="11993" y="23565"/>
                    <a:pt x="12465" y="23565"/>
                  </a:cubicBezTo>
                  <a:lnTo>
                    <a:pt x="118887" y="23565"/>
                  </a:lnTo>
                  <a:cubicBezTo>
                    <a:pt x="125204" y="23565"/>
                    <a:pt x="131522" y="23633"/>
                    <a:pt x="137828" y="23633"/>
                  </a:cubicBezTo>
                  <a:cubicBezTo>
                    <a:pt x="143056" y="23633"/>
                    <a:pt x="148275" y="23586"/>
                    <a:pt x="153479" y="23414"/>
                  </a:cubicBezTo>
                  <a:cubicBezTo>
                    <a:pt x="154156" y="23414"/>
                    <a:pt x="154838" y="23341"/>
                    <a:pt x="155364" y="23039"/>
                  </a:cubicBezTo>
                  <a:cubicBezTo>
                    <a:pt x="155968" y="22737"/>
                    <a:pt x="156421" y="22133"/>
                    <a:pt x="156270" y="21450"/>
                  </a:cubicBezTo>
                  <a:cubicBezTo>
                    <a:pt x="155745" y="18580"/>
                    <a:pt x="149551" y="17674"/>
                    <a:pt x="147358" y="17450"/>
                  </a:cubicBezTo>
                  <a:cubicBezTo>
                    <a:pt x="143509" y="16997"/>
                    <a:pt x="139582" y="17371"/>
                    <a:pt x="135727" y="16695"/>
                  </a:cubicBezTo>
                  <a:cubicBezTo>
                    <a:pt x="131274" y="15861"/>
                    <a:pt x="126965" y="14278"/>
                    <a:pt x="122434" y="13595"/>
                  </a:cubicBezTo>
                  <a:cubicBezTo>
                    <a:pt x="121130" y="13397"/>
                    <a:pt x="119787" y="13283"/>
                    <a:pt x="118444" y="13283"/>
                  </a:cubicBezTo>
                  <a:cubicBezTo>
                    <a:pt x="115662" y="13283"/>
                    <a:pt x="112882" y="13773"/>
                    <a:pt x="110461" y="15025"/>
                  </a:cubicBezTo>
                  <a:cubicBezTo>
                    <a:pt x="111752" y="13942"/>
                    <a:pt x="112417" y="12075"/>
                    <a:pt x="112240" y="10350"/>
                  </a:cubicBezTo>
                  <a:cubicBezTo>
                    <a:pt x="112011" y="8157"/>
                    <a:pt x="110579" y="6272"/>
                    <a:pt x="108839" y="4912"/>
                  </a:cubicBezTo>
                  <a:cubicBezTo>
                    <a:pt x="106573" y="3178"/>
                    <a:pt x="103893" y="2427"/>
                    <a:pt x="101120" y="2427"/>
                  </a:cubicBezTo>
                  <a:cubicBezTo>
                    <a:pt x="96408" y="2427"/>
                    <a:pt x="91429" y="4595"/>
                    <a:pt x="87769" y="7782"/>
                  </a:cubicBezTo>
                  <a:cubicBezTo>
                    <a:pt x="88525" y="5438"/>
                    <a:pt x="87165" y="2949"/>
                    <a:pt x="85123" y="1589"/>
                  </a:cubicBezTo>
                  <a:cubicBezTo>
                    <a:pt x="83087" y="302"/>
                    <a:pt x="80591" y="0"/>
                    <a:pt x="78253" y="0"/>
                  </a:cubicBezTo>
                  <a:close/>
                </a:path>
              </a:pathLst>
            </a:custGeom>
            <a:solidFill>
              <a:srgbClr val="FFFFFF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6" name="Google Shape;164;p16">
              <a:extLst>
                <a:ext uri="{FF2B5EF4-FFF2-40B4-BE49-F238E27FC236}">
                  <a16:creationId xmlns:a16="http://schemas.microsoft.com/office/drawing/2014/main" id="{FE29D209-621E-DB63-F986-B6DFA51D78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675" y="2413075"/>
              <a:ext cx="3910425" cy="370100"/>
            </a:xfrm>
            <a:custGeom>
              <a:avLst/>
              <a:gdLst>
                <a:gd name="T0" fmla="*/ 100526 w 156417"/>
                <a:gd name="T1" fmla="*/ 0 h 14804"/>
                <a:gd name="T2" fmla="*/ 90634 w 156417"/>
                <a:gd name="T3" fmla="*/ 2949 h 14804"/>
                <a:gd name="T4" fmla="*/ 80435 w 156417"/>
                <a:gd name="T5" fmla="*/ 10804 h 14804"/>
                <a:gd name="T6" fmla="*/ 79909 w 156417"/>
                <a:gd name="T7" fmla="*/ 10804 h 14804"/>
                <a:gd name="T8" fmla="*/ 76810 w 156417"/>
                <a:gd name="T9" fmla="*/ 5891 h 14804"/>
                <a:gd name="T10" fmla="*/ 73789 w 156417"/>
                <a:gd name="T11" fmla="*/ 5438 h 14804"/>
                <a:gd name="T12" fmla="*/ 71372 w 156417"/>
                <a:gd name="T13" fmla="*/ 5366 h 14804"/>
                <a:gd name="T14" fmla="*/ 62761 w 156417"/>
                <a:gd name="T15" fmla="*/ 6725 h 14804"/>
                <a:gd name="T16" fmla="*/ 55589 w 156417"/>
                <a:gd name="T17" fmla="*/ 10876 h 14804"/>
                <a:gd name="T18" fmla="*/ 45469 w 156417"/>
                <a:gd name="T19" fmla="*/ 12840 h 14804"/>
                <a:gd name="T20" fmla="*/ 37082 w 156417"/>
                <a:gd name="T21" fmla="*/ 12616 h 14804"/>
                <a:gd name="T22" fmla="*/ 5137 w 156417"/>
                <a:gd name="T23" fmla="*/ 12616 h 14804"/>
                <a:gd name="T24" fmla="*/ 2115 w 156417"/>
                <a:gd name="T25" fmla="*/ 12387 h 14804"/>
                <a:gd name="T26" fmla="*/ 907 w 156417"/>
                <a:gd name="T27" fmla="*/ 12616 h 14804"/>
                <a:gd name="T28" fmla="*/ 224 w 156417"/>
                <a:gd name="T29" fmla="*/ 13372 h 14804"/>
                <a:gd name="T30" fmla="*/ 7705 w 156417"/>
                <a:gd name="T31" fmla="*/ 14804 h 14804"/>
                <a:gd name="T32" fmla="*/ 12158 w 156417"/>
                <a:gd name="T33" fmla="*/ 14653 h 14804"/>
                <a:gd name="T34" fmla="*/ 118882 w 156417"/>
                <a:gd name="T35" fmla="*/ 14653 h 14804"/>
                <a:gd name="T36" fmla="*/ 128169 w 156417"/>
                <a:gd name="T37" fmla="*/ 14731 h 14804"/>
                <a:gd name="T38" fmla="*/ 137311 w 156417"/>
                <a:gd name="T39" fmla="*/ 14731 h 14804"/>
                <a:gd name="T40" fmla="*/ 152791 w 156417"/>
                <a:gd name="T41" fmla="*/ 14502 h 14804"/>
                <a:gd name="T42" fmla="*/ 153474 w 156417"/>
                <a:gd name="T43" fmla="*/ 14502 h 14804"/>
                <a:gd name="T44" fmla="*/ 155359 w 156417"/>
                <a:gd name="T45" fmla="*/ 14127 h 14804"/>
                <a:gd name="T46" fmla="*/ 156344 w 156417"/>
                <a:gd name="T47" fmla="*/ 12616 h 14804"/>
                <a:gd name="T48" fmla="*/ 156042 w 156417"/>
                <a:gd name="T49" fmla="*/ 12616 h 14804"/>
                <a:gd name="T50" fmla="*/ 144785 w 156417"/>
                <a:gd name="T51" fmla="*/ 12538 h 14804"/>
                <a:gd name="T52" fmla="*/ 124320 w 156417"/>
                <a:gd name="T53" fmla="*/ 12538 h 14804"/>
                <a:gd name="T54" fmla="*/ 120616 w 156417"/>
                <a:gd name="T55" fmla="*/ 7178 h 14804"/>
                <a:gd name="T56" fmla="*/ 118882 w 156417"/>
                <a:gd name="T57" fmla="*/ 7027 h 14804"/>
                <a:gd name="T58" fmla="*/ 109740 w 156417"/>
                <a:gd name="T59" fmla="*/ 8538 h 14804"/>
                <a:gd name="T60" fmla="*/ 102417 w 156417"/>
                <a:gd name="T61" fmla="*/ 151 h 14804"/>
                <a:gd name="T62" fmla="*/ 100526 w 156417"/>
                <a:gd name="T63" fmla="*/ 0 h 14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6417" h="14804" extrusionOk="0">
                  <a:moveTo>
                    <a:pt x="100526" y="0"/>
                  </a:moveTo>
                  <a:cubicBezTo>
                    <a:pt x="97130" y="0"/>
                    <a:pt x="93728" y="1360"/>
                    <a:pt x="90634" y="2949"/>
                  </a:cubicBezTo>
                  <a:cubicBezTo>
                    <a:pt x="86707" y="4985"/>
                    <a:pt x="84816" y="10804"/>
                    <a:pt x="80435" y="10804"/>
                  </a:cubicBezTo>
                  <a:lnTo>
                    <a:pt x="79909" y="10804"/>
                  </a:lnTo>
                  <a:cubicBezTo>
                    <a:pt x="79456" y="8913"/>
                    <a:pt x="78622" y="6725"/>
                    <a:pt x="76810" y="5891"/>
                  </a:cubicBezTo>
                  <a:cubicBezTo>
                    <a:pt x="75903" y="5438"/>
                    <a:pt x="74846" y="5438"/>
                    <a:pt x="73789" y="5438"/>
                  </a:cubicBezTo>
                  <a:cubicBezTo>
                    <a:pt x="73033" y="5438"/>
                    <a:pt x="72206" y="5366"/>
                    <a:pt x="71372" y="5366"/>
                  </a:cubicBezTo>
                  <a:cubicBezTo>
                    <a:pt x="68429" y="5366"/>
                    <a:pt x="65481" y="5589"/>
                    <a:pt x="62761" y="6725"/>
                  </a:cubicBezTo>
                  <a:cubicBezTo>
                    <a:pt x="60194" y="7783"/>
                    <a:pt x="58006" y="9595"/>
                    <a:pt x="55589" y="10876"/>
                  </a:cubicBezTo>
                  <a:cubicBezTo>
                    <a:pt x="52719" y="12465"/>
                    <a:pt x="49094" y="12840"/>
                    <a:pt x="45469" y="12840"/>
                  </a:cubicBezTo>
                  <a:cubicBezTo>
                    <a:pt x="42599" y="12840"/>
                    <a:pt x="39650" y="12616"/>
                    <a:pt x="37082" y="12616"/>
                  </a:cubicBezTo>
                  <a:lnTo>
                    <a:pt x="5137" y="12616"/>
                  </a:lnTo>
                  <a:cubicBezTo>
                    <a:pt x="4605" y="12616"/>
                    <a:pt x="3245" y="12387"/>
                    <a:pt x="2115" y="12387"/>
                  </a:cubicBezTo>
                  <a:cubicBezTo>
                    <a:pt x="1584" y="12387"/>
                    <a:pt x="1131" y="12465"/>
                    <a:pt x="907" y="12616"/>
                  </a:cubicBezTo>
                  <a:cubicBezTo>
                    <a:pt x="526" y="12840"/>
                    <a:pt x="303" y="13142"/>
                    <a:pt x="224" y="13372"/>
                  </a:cubicBezTo>
                  <a:cubicBezTo>
                    <a:pt x="1" y="14580"/>
                    <a:pt x="4152" y="14804"/>
                    <a:pt x="7705" y="14804"/>
                  </a:cubicBezTo>
                  <a:cubicBezTo>
                    <a:pt x="9668" y="14804"/>
                    <a:pt x="11402" y="14731"/>
                    <a:pt x="12158" y="14653"/>
                  </a:cubicBezTo>
                  <a:lnTo>
                    <a:pt x="118882" y="14653"/>
                  </a:lnTo>
                  <a:cubicBezTo>
                    <a:pt x="121976" y="14653"/>
                    <a:pt x="125075" y="14731"/>
                    <a:pt x="128169" y="14731"/>
                  </a:cubicBezTo>
                  <a:lnTo>
                    <a:pt x="137311" y="14731"/>
                  </a:lnTo>
                  <a:cubicBezTo>
                    <a:pt x="142519" y="14731"/>
                    <a:pt x="147655" y="14731"/>
                    <a:pt x="152791" y="14502"/>
                  </a:cubicBezTo>
                  <a:lnTo>
                    <a:pt x="153474" y="14502"/>
                  </a:lnTo>
                  <a:cubicBezTo>
                    <a:pt x="154151" y="14502"/>
                    <a:pt x="154833" y="14429"/>
                    <a:pt x="155359" y="14127"/>
                  </a:cubicBezTo>
                  <a:cubicBezTo>
                    <a:pt x="155963" y="13825"/>
                    <a:pt x="156416" y="13221"/>
                    <a:pt x="156344" y="12616"/>
                  </a:cubicBezTo>
                  <a:lnTo>
                    <a:pt x="156042" y="12616"/>
                  </a:lnTo>
                  <a:cubicBezTo>
                    <a:pt x="154833" y="12616"/>
                    <a:pt x="150151" y="12616"/>
                    <a:pt x="144785" y="12538"/>
                  </a:cubicBezTo>
                  <a:lnTo>
                    <a:pt x="124320" y="12538"/>
                  </a:lnTo>
                  <a:cubicBezTo>
                    <a:pt x="125226" y="10200"/>
                    <a:pt x="123033" y="7632"/>
                    <a:pt x="120616" y="7178"/>
                  </a:cubicBezTo>
                  <a:cubicBezTo>
                    <a:pt x="120163" y="7100"/>
                    <a:pt x="119559" y="7027"/>
                    <a:pt x="118882" y="7027"/>
                  </a:cubicBezTo>
                  <a:cubicBezTo>
                    <a:pt x="115933" y="7027"/>
                    <a:pt x="111631" y="7783"/>
                    <a:pt x="109740" y="8538"/>
                  </a:cubicBezTo>
                  <a:cubicBezTo>
                    <a:pt x="110272" y="4459"/>
                    <a:pt x="106495" y="834"/>
                    <a:pt x="102417" y="151"/>
                  </a:cubicBezTo>
                  <a:cubicBezTo>
                    <a:pt x="101813" y="0"/>
                    <a:pt x="101130" y="0"/>
                    <a:pt x="100526" y="0"/>
                  </a:cubicBezTo>
                  <a:close/>
                </a:path>
              </a:pathLst>
            </a:custGeom>
            <a:solidFill>
              <a:srgbClr val="FFFFFF">
                <a:alpha val="6235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</p:grpSp>
      <p:pic>
        <p:nvPicPr>
          <p:cNvPr id="7" name="Google Shape;165;p16">
            <a:extLst>
              <a:ext uri="{FF2B5EF4-FFF2-40B4-BE49-F238E27FC236}">
                <a16:creationId xmlns:a16="http://schemas.microsoft.com/office/drawing/2014/main" id="{43E54FD4-50C4-7E93-BBAC-C56627C75E3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5" t="6253" r="6955" b="7008"/>
          <a:stretch>
            <a:fillRect/>
          </a:stretch>
        </p:blipFill>
        <p:spPr bwMode="auto">
          <a:xfrm>
            <a:off x="-231775" y="5411788"/>
            <a:ext cx="2159000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oogle Shape;166;p16">
            <a:extLst>
              <a:ext uri="{FF2B5EF4-FFF2-40B4-BE49-F238E27FC236}">
                <a16:creationId xmlns:a16="http://schemas.microsoft.com/office/drawing/2014/main" id="{1DA20FF4-A5AB-A1E7-6A5C-033B69DC979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5" t="20221" r="9386" b="24979"/>
          <a:stretch>
            <a:fillRect/>
          </a:stretch>
        </p:blipFill>
        <p:spPr bwMode="auto">
          <a:xfrm rot="21599994">
            <a:off x="8755063" y="5524500"/>
            <a:ext cx="3889375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" name="Google Shape;159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Nunito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61151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7">
            <a:extLst>
              <a:ext uri="{FF2B5EF4-FFF2-40B4-BE49-F238E27FC236}">
                <a16:creationId xmlns:a16="http://schemas.microsoft.com/office/drawing/2014/main" id="{E3097BBF-29ED-5EA6-DF97-6D82961F7794}"/>
              </a:ext>
            </a:extLst>
          </p:cNvPr>
          <p:cNvSpPr/>
          <p:nvPr/>
        </p:nvSpPr>
        <p:spPr>
          <a:xfrm flipH="1">
            <a:off x="950913" y="6240463"/>
            <a:ext cx="11241087" cy="763587"/>
          </a:xfrm>
          <a:custGeom>
            <a:avLst/>
            <a:gdLst/>
            <a:ahLst/>
            <a:cxnLst/>
            <a:rect l="l" t="t" r="r" b="b"/>
            <a:pathLst>
              <a:path w="264113" h="36765" extrusionOk="0">
                <a:moveTo>
                  <a:pt x="162630" y="1"/>
                </a:moveTo>
                <a:cubicBezTo>
                  <a:pt x="162373" y="1"/>
                  <a:pt x="162212" y="44"/>
                  <a:pt x="162156" y="134"/>
                </a:cubicBezTo>
                <a:cubicBezTo>
                  <a:pt x="161370" y="1591"/>
                  <a:pt x="156679" y="9068"/>
                  <a:pt x="152105" y="12195"/>
                </a:cubicBezTo>
                <a:lnTo>
                  <a:pt x="145404" y="12195"/>
                </a:lnTo>
                <a:cubicBezTo>
                  <a:pt x="141307" y="9176"/>
                  <a:pt x="132729" y="1785"/>
                  <a:pt x="129633" y="1785"/>
                </a:cubicBezTo>
                <a:cubicBezTo>
                  <a:pt x="129523" y="1785"/>
                  <a:pt x="129419" y="1795"/>
                  <a:pt x="129323" y="1814"/>
                </a:cubicBezTo>
                <a:cubicBezTo>
                  <a:pt x="126810" y="2355"/>
                  <a:pt x="107046" y="8973"/>
                  <a:pt x="103522" y="8973"/>
                </a:cubicBezTo>
                <a:cubicBezTo>
                  <a:pt x="103437" y="8973"/>
                  <a:pt x="103363" y="8969"/>
                  <a:pt x="103298" y="8961"/>
                </a:cubicBezTo>
                <a:cubicBezTo>
                  <a:pt x="100079" y="8593"/>
                  <a:pt x="83119" y="3215"/>
                  <a:pt x="75320" y="3215"/>
                </a:cubicBezTo>
                <a:cubicBezTo>
                  <a:pt x="73659" y="3215"/>
                  <a:pt x="72413" y="3459"/>
                  <a:pt x="71805" y="4048"/>
                </a:cubicBezTo>
                <a:cubicBezTo>
                  <a:pt x="68411" y="7136"/>
                  <a:pt x="65298" y="11744"/>
                  <a:pt x="60632" y="11744"/>
                </a:cubicBezTo>
                <a:cubicBezTo>
                  <a:pt x="60237" y="11744"/>
                  <a:pt x="59831" y="11711"/>
                  <a:pt x="59413" y="11642"/>
                </a:cubicBezTo>
                <a:cubicBezTo>
                  <a:pt x="48245" y="9739"/>
                  <a:pt x="37855" y="2815"/>
                  <a:pt x="26464" y="1144"/>
                </a:cubicBezTo>
                <a:cubicBezTo>
                  <a:pt x="26415" y="1135"/>
                  <a:pt x="26362" y="1130"/>
                  <a:pt x="26304" y="1130"/>
                </a:cubicBezTo>
                <a:cubicBezTo>
                  <a:pt x="24235" y="1130"/>
                  <a:pt x="16392" y="6890"/>
                  <a:pt x="11499" y="8845"/>
                </a:cubicBezTo>
                <a:cubicBezTo>
                  <a:pt x="7595" y="10525"/>
                  <a:pt x="3905" y="11418"/>
                  <a:pt x="1" y="11865"/>
                </a:cubicBezTo>
                <a:lnTo>
                  <a:pt x="1" y="36764"/>
                </a:lnTo>
                <a:lnTo>
                  <a:pt x="264112" y="36764"/>
                </a:lnTo>
                <a:lnTo>
                  <a:pt x="264112" y="8068"/>
                </a:lnTo>
                <a:cubicBezTo>
                  <a:pt x="259761" y="3377"/>
                  <a:pt x="249594" y="2707"/>
                  <a:pt x="248031" y="1921"/>
                </a:cubicBezTo>
                <a:cubicBezTo>
                  <a:pt x="247824" y="1834"/>
                  <a:pt x="247641" y="1795"/>
                  <a:pt x="247478" y="1795"/>
                </a:cubicBezTo>
                <a:cubicBezTo>
                  <a:pt x="246017" y="1795"/>
                  <a:pt x="246113" y="4950"/>
                  <a:pt x="244092" y="4950"/>
                </a:cubicBezTo>
                <a:cubicBezTo>
                  <a:pt x="244031" y="4950"/>
                  <a:pt x="243968" y="4947"/>
                  <a:pt x="243903" y="4941"/>
                </a:cubicBezTo>
                <a:cubicBezTo>
                  <a:pt x="242224" y="4718"/>
                  <a:pt x="241107" y="4494"/>
                  <a:pt x="238096" y="2261"/>
                </a:cubicBezTo>
                <a:cubicBezTo>
                  <a:pt x="237107" y="1517"/>
                  <a:pt x="236184" y="1289"/>
                  <a:pt x="235286" y="1289"/>
                </a:cubicBezTo>
                <a:cubicBezTo>
                  <a:pt x="233859" y="1289"/>
                  <a:pt x="232493" y="1866"/>
                  <a:pt x="231019" y="1866"/>
                </a:cubicBezTo>
                <a:cubicBezTo>
                  <a:pt x="230491" y="1866"/>
                  <a:pt x="229949" y="1792"/>
                  <a:pt x="229385" y="1591"/>
                </a:cubicBezTo>
                <a:cubicBezTo>
                  <a:pt x="229056" y="1475"/>
                  <a:pt x="228702" y="1420"/>
                  <a:pt x="228326" y="1420"/>
                </a:cubicBezTo>
                <a:cubicBezTo>
                  <a:pt x="223985" y="1420"/>
                  <a:pt x="216870" y="8692"/>
                  <a:pt x="214197" y="12088"/>
                </a:cubicBezTo>
                <a:lnTo>
                  <a:pt x="214081" y="12195"/>
                </a:lnTo>
                <a:lnTo>
                  <a:pt x="205486" y="12195"/>
                </a:lnTo>
                <a:cubicBezTo>
                  <a:pt x="191670" y="9583"/>
                  <a:pt x="166472" y="1"/>
                  <a:pt x="1626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3" name="Google Shape;170;p17">
            <a:extLst>
              <a:ext uri="{FF2B5EF4-FFF2-40B4-BE49-F238E27FC236}">
                <a16:creationId xmlns:a16="http://schemas.microsoft.com/office/drawing/2014/main" id="{BB2093E4-6816-E1CC-845D-1320DE14B636}"/>
              </a:ext>
            </a:extLst>
          </p:cNvPr>
          <p:cNvSpPr/>
          <p:nvPr/>
        </p:nvSpPr>
        <p:spPr>
          <a:xfrm>
            <a:off x="1985963" y="6423025"/>
            <a:ext cx="10313987" cy="763588"/>
          </a:xfrm>
          <a:custGeom>
            <a:avLst/>
            <a:gdLst/>
            <a:ahLst/>
            <a:cxnLst/>
            <a:rect l="l" t="t" r="r" b="b"/>
            <a:pathLst>
              <a:path w="276865" h="24675" extrusionOk="0">
                <a:moveTo>
                  <a:pt x="149691" y="0"/>
                </a:moveTo>
                <a:lnTo>
                  <a:pt x="134701" y="7523"/>
                </a:lnTo>
                <a:lnTo>
                  <a:pt x="126123" y="11257"/>
                </a:lnTo>
                <a:lnTo>
                  <a:pt x="114283" y="8574"/>
                </a:lnTo>
                <a:lnTo>
                  <a:pt x="106816" y="8574"/>
                </a:lnTo>
                <a:lnTo>
                  <a:pt x="93922" y="6417"/>
                </a:lnTo>
                <a:lnTo>
                  <a:pt x="88555" y="4317"/>
                </a:lnTo>
                <a:lnTo>
                  <a:pt x="81554" y="7523"/>
                </a:lnTo>
                <a:lnTo>
                  <a:pt x="68137" y="5890"/>
                </a:lnTo>
                <a:lnTo>
                  <a:pt x="57986" y="3734"/>
                </a:lnTo>
                <a:lnTo>
                  <a:pt x="50463" y="8051"/>
                </a:lnTo>
                <a:cubicBezTo>
                  <a:pt x="50463" y="8051"/>
                  <a:pt x="45275" y="5982"/>
                  <a:pt x="40722" y="5982"/>
                </a:cubicBezTo>
                <a:cubicBezTo>
                  <a:pt x="39604" y="5982"/>
                  <a:pt x="38524" y="6106"/>
                  <a:pt x="37569" y="6417"/>
                </a:cubicBezTo>
                <a:cubicBezTo>
                  <a:pt x="32729" y="8051"/>
                  <a:pt x="27362" y="11784"/>
                  <a:pt x="27362" y="11784"/>
                </a:cubicBezTo>
                <a:cubicBezTo>
                  <a:pt x="27362" y="11784"/>
                  <a:pt x="23101" y="8574"/>
                  <a:pt x="20418" y="8574"/>
                </a:cubicBezTo>
                <a:cubicBezTo>
                  <a:pt x="17734" y="8574"/>
                  <a:pt x="13945" y="14468"/>
                  <a:pt x="13945" y="14468"/>
                </a:cubicBezTo>
                <a:cubicBezTo>
                  <a:pt x="13945" y="14468"/>
                  <a:pt x="11261" y="15574"/>
                  <a:pt x="9161" y="15574"/>
                </a:cubicBezTo>
                <a:cubicBezTo>
                  <a:pt x="7001" y="15574"/>
                  <a:pt x="0" y="24674"/>
                  <a:pt x="0" y="24674"/>
                </a:cubicBezTo>
                <a:lnTo>
                  <a:pt x="275814" y="24152"/>
                </a:lnTo>
                <a:lnTo>
                  <a:pt x="276864" y="7001"/>
                </a:lnTo>
                <a:lnTo>
                  <a:pt x="276864" y="7001"/>
                </a:lnTo>
                <a:lnTo>
                  <a:pt x="272025" y="9101"/>
                </a:lnTo>
                <a:lnTo>
                  <a:pt x="266658" y="11257"/>
                </a:lnTo>
                <a:lnTo>
                  <a:pt x="258607" y="11784"/>
                </a:lnTo>
                <a:lnTo>
                  <a:pt x="248457" y="16101"/>
                </a:lnTo>
                <a:lnTo>
                  <a:pt x="240929" y="15574"/>
                </a:lnTo>
                <a:lnTo>
                  <a:pt x="231829" y="14991"/>
                </a:lnTo>
                <a:lnTo>
                  <a:pt x="229612" y="11257"/>
                </a:lnTo>
                <a:lnTo>
                  <a:pt x="218411" y="12890"/>
                </a:lnTo>
                <a:lnTo>
                  <a:pt x="213105" y="5540"/>
                </a:lnTo>
                <a:lnTo>
                  <a:pt x="210422" y="1634"/>
                </a:lnTo>
                <a:lnTo>
                  <a:pt x="195838" y="2157"/>
                </a:lnTo>
                <a:lnTo>
                  <a:pt x="186737" y="4840"/>
                </a:lnTo>
                <a:lnTo>
                  <a:pt x="182420" y="1634"/>
                </a:lnTo>
                <a:lnTo>
                  <a:pt x="171159" y="1634"/>
                </a:lnTo>
                <a:lnTo>
                  <a:pt x="165269" y="3734"/>
                </a:lnTo>
                <a:lnTo>
                  <a:pt x="161536" y="4317"/>
                </a:lnTo>
                <a:lnTo>
                  <a:pt x="14969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grpSp>
        <p:nvGrpSpPr>
          <p:cNvPr id="4" name="Google Shape;171;p17">
            <a:extLst>
              <a:ext uri="{FF2B5EF4-FFF2-40B4-BE49-F238E27FC236}">
                <a16:creationId xmlns:a16="http://schemas.microsoft.com/office/drawing/2014/main" id="{AF35A6DF-CA8E-5F3D-36F0-834F1F216ED3}"/>
              </a:ext>
            </a:extLst>
          </p:cNvPr>
          <p:cNvGrpSpPr>
            <a:grpSpLocks/>
          </p:cNvGrpSpPr>
          <p:nvPr/>
        </p:nvGrpSpPr>
        <p:grpSpPr bwMode="auto">
          <a:xfrm>
            <a:off x="-1493838" y="6116638"/>
            <a:ext cx="3844926" cy="1468437"/>
            <a:chOff x="0" y="4390425"/>
            <a:chExt cx="3550032" cy="1253109"/>
          </a:xfrm>
        </p:grpSpPr>
        <p:sp>
          <p:nvSpPr>
            <p:cNvPr id="5" name="Google Shape;172;p17">
              <a:extLst>
                <a:ext uri="{FF2B5EF4-FFF2-40B4-BE49-F238E27FC236}">
                  <a16:creationId xmlns:a16="http://schemas.microsoft.com/office/drawing/2014/main" id="{7D0377C9-FA6B-D2F2-178C-643774A87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4390425"/>
              <a:ext cx="3549987" cy="1253109"/>
            </a:xfrm>
            <a:custGeom>
              <a:avLst/>
              <a:gdLst>
                <a:gd name="T0" fmla="*/ 180139 w 180592"/>
                <a:gd name="T1" fmla="*/ 38935 h 63739"/>
                <a:gd name="T2" fmla="*/ 160304 w 180592"/>
                <a:gd name="T3" fmla="*/ 29496 h 63739"/>
                <a:gd name="T4" fmla="*/ 140640 w 180592"/>
                <a:gd name="T5" fmla="*/ 20288 h 63739"/>
                <a:gd name="T6" fmla="*/ 133918 w 180592"/>
                <a:gd name="T7" fmla="*/ 15655 h 63739"/>
                <a:gd name="T8" fmla="*/ 126174 w 180592"/>
                <a:gd name="T9" fmla="*/ 12997 h 63739"/>
                <a:gd name="T10" fmla="*/ 116907 w 180592"/>
                <a:gd name="T11" fmla="*/ 7744 h 63739"/>
                <a:gd name="T12" fmla="*/ 107134 w 180592"/>
                <a:gd name="T13" fmla="*/ 5371 h 63739"/>
                <a:gd name="T14" fmla="*/ 95946 w 180592"/>
                <a:gd name="T15" fmla="*/ 172 h 63739"/>
                <a:gd name="T16" fmla="*/ 89844 w 180592"/>
                <a:gd name="T17" fmla="*/ 3504 h 63739"/>
                <a:gd name="T18" fmla="*/ 82552 w 180592"/>
                <a:gd name="T19" fmla="*/ 6501 h 63739"/>
                <a:gd name="T20" fmla="*/ 77241 w 180592"/>
                <a:gd name="T21" fmla="*/ 10456 h 63739"/>
                <a:gd name="T22" fmla="*/ 71025 w 180592"/>
                <a:gd name="T23" fmla="*/ 13562 h 63739"/>
                <a:gd name="T24" fmla="*/ 60913 w 180592"/>
                <a:gd name="T25" fmla="*/ 16107 h 63739"/>
                <a:gd name="T26" fmla="*/ 40684 w 180592"/>
                <a:gd name="T27" fmla="*/ 23846 h 63739"/>
                <a:gd name="T28" fmla="*/ 0 w 180592"/>
                <a:gd name="T29" fmla="*/ 37859 h 63739"/>
                <a:gd name="T30" fmla="*/ 0 w 180592"/>
                <a:gd name="T31" fmla="*/ 63738 h 63739"/>
                <a:gd name="T32" fmla="*/ 180139 w 180592"/>
                <a:gd name="T33" fmla="*/ 63738 h 63739"/>
                <a:gd name="T34" fmla="*/ 180591 w 180592"/>
                <a:gd name="T35" fmla="*/ 38876 h 63739"/>
                <a:gd name="T36" fmla="*/ 180139 w 180592"/>
                <a:gd name="T37" fmla="*/ 38935 h 63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0592" h="63739" extrusionOk="0">
                  <a:moveTo>
                    <a:pt x="180139" y="38935"/>
                  </a:moveTo>
                  <a:cubicBezTo>
                    <a:pt x="175673" y="36616"/>
                    <a:pt x="168553" y="31982"/>
                    <a:pt x="160304" y="29496"/>
                  </a:cubicBezTo>
                  <a:cubicBezTo>
                    <a:pt x="152113" y="27010"/>
                    <a:pt x="142222" y="20966"/>
                    <a:pt x="140640" y="20288"/>
                  </a:cubicBezTo>
                  <a:cubicBezTo>
                    <a:pt x="139116" y="19551"/>
                    <a:pt x="134650" y="15881"/>
                    <a:pt x="133918" y="15655"/>
                  </a:cubicBezTo>
                  <a:cubicBezTo>
                    <a:pt x="133240" y="15429"/>
                    <a:pt x="127869" y="13788"/>
                    <a:pt x="126174" y="12997"/>
                  </a:cubicBezTo>
                  <a:cubicBezTo>
                    <a:pt x="124425" y="12206"/>
                    <a:pt x="118716" y="8083"/>
                    <a:pt x="116907" y="7744"/>
                  </a:cubicBezTo>
                  <a:cubicBezTo>
                    <a:pt x="115045" y="7405"/>
                    <a:pt x="109734" y="6668"/>
                    <a:pt x="107134" y="5371"/>
                  </a:cubicBezTo>
                  <a:cubicBezTo>
                    <a:pt x="104589" y="4128"/>
                    <a:pt x="96452" y="0"/>
                    <a:pt x="95946" y="172"/>
                  </a:cubicBezTo>
                  <a:cubicBezTo>
                    <a:pt x="95494" y="285"/>
                    <a:pt x="91254" y="2487"/>
                    <a:pt x="89844" y="3504"/>
                  </a:cubicBezTo>
                  <a:cubicBezTo>
                    <a:pt x="88429" y="4521"/>
                    <a:pt x="83854" y="6103"/>
                    <a:pt x="82552" y="6501"/>
                  </a:cubicBezTo>
                  <a:cubicBezTo>
                    <a:pt x="81309" y="6894"/>
                    <a:pt x="77806" y="10171"/>
                    <a:pt x="77241" y="10456"/>
                  </a:cubicBezTo>
                  <a:cubicBezTo>
                    <a:pt x="76676" y="10795"/>
                    <a:pt x="73344" y="12829"/>
                    <a:pt x="71025" y="13562"/>
                  </a:cubicBezTo>
                  <a:cubicBezTo>
                    <a:pt x="68765" y="14353"/>
                    <a:pt x="62775" y="15316"/>
                    <a:pt x="60913" y="16107"/>
                  </a:cubicBezTo>
                  <a:cubicBezTo>
                    <a:pt x="59046" y="16898"/>
                    <a:pt x="45485" y="21983"/>
                    <a:pt x="40684" y="23846"/>
                  </a:cubicBezTo>
                  <a:cubicBezTo>
                    <a:pt x="35879" y="25767"/>
                    <a:pt x="0" y="37859"/>
                    <a:pt x="0" y="37859"/>
                  </a:cubicBezTo>
                  <a:lnTo>
                    <a:pt x="0" y="63738"/>
                  </a:lnTo>
                  <a:lnTo>
                    <a:pt x="180139" y="63738"/>
                  </a:lnTo>
                  <a:lnTo>
                    <a:pt x="180591" y="38876"/>
                  </a:lnTo>
                  <a:lnTo>
                    <a:pt x="180139" y="389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6" name="Google Shape;173;p17">
              <a:extLst>
                <a:ext uri="{FF2B5EF4-FFF2-40B4-BE49-F238E27FC236}">
                  <a16:creationId xmlns:a16="http://schemas.microsoft.com/office/drawing/2014/main" id="{6F57EE19-A028-9936-4288-C34EC8FC265F}"/>
                </a:ext>
              </a:extLst>
            </p:cNvPr>
            <p:cNvSpPr/>
            <p:nvPr/>
          </p:nvSpPr>
          <p:spPr>
            <a:xfrm>
              <a:off x="1767688" y="4393134"/>
              <a:ext cx="1782344" cy="1250400"/>
            </a:xfrm>
            <a:custGeom>
              <a:avLst/>
              <a:gdLst/>
              <a:ahLst/>
              <a:cxnLst/>
              <a:rect l="l" t="t" r="r" b="b"/>
              <a:pathLst>
                <a:path w="90636" h="63567" extrusionOk="0">
                  <a:moveTo>
                    <a:pt x="5877" y="0"/>
                  </a:moveTo>
                  <a:cubicBezTo>
                    <a:pt x="6383" y="959"/>
                    <a:pt x="7007" y="2315"/>
                    <a:pt x="7401" y="3051"/>
                  </a:cubicBezTo>
                  <a:cubicBezTo>
                    <a:pt x="8024" y="4295"/>
                    <a:pt x="8815" y="6555"/>
                    <a:pt x="8757" y="6894"/>
                  </a:cubicBezTo>
                  <a:cubicBezTo>
                    <a:pt x="8644" y="7174"/>
                    <a:pt x="6723" y="10790"/>
                    <a:pt x="6216" y="11414"/>
                  </a:cubicBezTo>
                  <a:cubicBezTo>
                    <a:pt x="5764" y="12034"/>
                    <a:pt x="6216" y="15483"/>
                    <a:pt x="6216" y="15483"/>
                  </a:cubicBezTo>
                  <a:cubicBezTo>
                    <a:pt x="6216" y="15483"/>
                    <a:pt x="10339" y="13051"/>
                    <a:pt x="10904" y="13051"/>
                  </a:cubicBezTo>
                  <a:cubicBezTo>
                    <a:pt x="11017" y="13051"/>
                    <a:pt x="11017" y="13051"/>
                    <a:pt x="11017" y="13109"/>
                  </a:cubicBezTo>
                  <a:cubicBezTo>
                    <a:pt x="10791" y="13729"/>
                    <a:pt x="9322" y="17291"/>
                    <a:pt x="9209" y="18362"/>
                  </a:cubicBezTo>
                  <a:cubicBezTo>
                    <a:pt x="9041" y="19379"/>
                    <a:pt x="10113" y="22602"/>
                    <a:pt x="8757" y="23674"/>
                  </a:cubicBezTo>
                  <a:cubicBezTo>
                    <a:pt x="7346" y="24804"/>
                    <a:pt x="2089" y="29324"/>
                    <a:pt x="1185" y="30567"/>
                  </a:cubicBezTo>
                  <a:cubicBezTo>
                    <a:pt x="281" y="31810"/>
                    <a:pt x="1" y="39834"/>
                    <a:pt x="1" y="39834"/>
                  </a:cubicBezTo>
                  <a:cubicBezTo>
                    <a:pt x="1" y="39834"/>
                    <a:pt x="9041" y="47180"/>
                    <a:pt x="10059" y="48988"/>
                  </a:cubicBezTo>
                  <a:cubicBezTo>
                    <a:pt x="11076" y="50742"/>
                    <a:pt x="12599" y="57522"/>
                    <a:pt x="11189" y="63566"/>
                  </a:cubicBezTo>
                  <a:lnTo>
                    <a:pt x="90183" y="63566"/>
                  </a:lnTo>
                  <a:lnTo>
                    <a:pt x="90635" y="38704"/>
                  </a:lnTo>
                  <a:lnTo>
                    <a:pt x="90183" y="38763"/>
                  </a:lnTo>
                  <a:cubicBezTo>
                    <a:pt x="85717" y="36444"/>
                    <a:pt x="78597" y="31810"/>
                    <a:pt x="70348" y="29324"/>
                  </a:cubicBezTo>
                  <a:cubicBezTo>
                    <a:pt x="62157" y="26838"/>
                    <a:pt x="52266" y="20794"/>
                    <a:pt x="50684" y="20116"/>
                  </a:cubicBezTo>
                  <a:cubicBezTo>
                    <a:pt x="49160" y="19379"/>
                    <a:pt x="44694" y="15709"/>
                    <a:pt x="43962" y="15483"/>
                  </a:cubicBezTo>
                  <a:cubicBezTo>
                    <a:pt x="43284" y="15257"/>
                    <a:pt x="37913" y="13616"/>
                    <a:pt x="36218" y="12825"/>
                  </a:cubicBezTo>
                  <a:cubicBezTo>
                    <a:pt x="34469" y="12034"/>
                    <a:pt x="28760" y="7911"/>
                    <a:pt x="26951" y="7572"/>
                  </a:cubicBezTo>
                  <a:cubicBezTo>
                    <a:pt x="25089" y="7233"/>
                    <a:pt x="19778" y="6496"/>
                    <a:pt x="17178" y="5199"/>
                  </a:cubicBezTo>
                  <a:cubicBezTo>
                    <a:pt x="14633" y="4010"/>
                    <a:pt x="6781" y="0"/>
                    <a:pt x="60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7" name="Google Shape;174;p17">
              <a:extLst>
                <a:ext uri="{FF2B5EF4-FFF2-40B4-BE49-F238E27FC236}">
                  <a16:creationId xmlns:a16="http://schemas.microsoft.com/office/drawing/2014/main" id="{4A319275-5FCA-B6DC-A3EA-0494949255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145" y="4651503"/>
              <a:ext cx="1345202" cy="992004"/>
            </a:xfrm>
            <a:custGeom>
              <a:avLst/>
              <a:gdLst>
                <a:gd name="T0" fmla="*/ 58825 w 68432"/>
                <a:gd name="T1" fmla="*/ 37348 h 50458"/>
                <a:gd name="T2" fmla="*/ 35319 w 68432"/>
                <a:gd name="T3" fmla="*/ 12599 h 50458"/>
                <a:gd name="T4" fmla="*/ 24976 w 68432"/>
                <a:gd name="T5" fmla="*/ 5027 h 50458"/>
                <a:gd name="T6" fmla="*/ 17856 w 68432"/>
                <a:gd name="T7" fmla="*/ 1696 h 50458"/>
                <a:gd name="T8" fmla="*/ 13223 w 68432"/>
                <a:gd name="T9" fmla="*/ 5253 h 50458"/>
                <a:gd name="T10" fmla="*/ 1922 w 68432"/>
                <a:gd name="T11" fmla="*/ 0 h 50458"/>
                <a:gd name="T12" fmla="*/ 114 w 68432"/>
                <a:gd name="T13" fmla="*/ 5253 h 50458"/>
                <a:gd name="T14" fmla="*/ 60 w 68432"/>
                <a:gd name="T15" fmla="*/ 10058 h 50458"/>
                <a:gd name="T16" fmla="*/ 7798 w 68432"/>
                <a:gd name="T17" fmla="*/ 15198 h 50458"/>
                <a:gd name="T18" fmla="*/ 28027 w 68432"/>
                <a:gd name="T19" fmla="*/ 32376 h 50458"/>
                <a:gd name="T20" fmla="*/ 39387 w 68432"/>
                <a:gd name="T21" fmla="*/ 50457 h 50458"/>
                <a:gd name="T22" fmla="*/ 68431 w 68432"/>
                <a:gd name="T23" fmla="*/ 50457 h 50458"/>
                <a:gd name="T24" fmla="*/ 58825 w 68432"/>
                <a:gd name="T25" fmla="*/ 37348 h 50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432" h="50458" extrusionOk="0">
                  <a:moveTo>
                    <a:pt x="58825" y="37348"/>
                  </a:moveTo>
                  <a:cubicBezTo>
                    <a:pt x="53514" y="32489"/>
                    <a:pt x="41589" y="17006"/>
                    <a:pt x="35319" y="12599"/>
                  </a:cubicBezTo>
                  <a:cubicBezTo>
                    <a:pt x="29103" y="8250"/>
                    <a:pt x="27349" y="6668"/>
                    <a:pt x="24976" y="5027"/>
                  </a:cubicBezTo>
                  <a:cubicBezTo>
                    <a:pt x="22603" y="3391"/>
                    <a:pt x="18593" y="1524"/>
                    <a:pt x="17856" y="1696"/>
                  </a:cubicBezTo>
                  <a:cubicBezTo>
                    <a:pt x="17065" y="1863"/>
                    <a:pt x="14353" y="4973"/>
                    <a:pt x="13223" y="5253"/>
                  </a:cubicBezTo>
                  <a:cubicBezTo>
                    <a:pt x="12093" y="4914"/>
                    <a:pt x="1922" y="0"/>
                    <a:pt x="1922" y="0"/>
                  </a:cubicBezTo>
                  <a:cubicBezTo>
                    <a:pt x="1696" y="620"/>
                    <a:pt x="227" y="4182"/>
                    <a:pt x="114" y="5253"/>
                  </a:cubicBezTo>
                  <a:cubicBezTo>
                    <a:pt x="1" y="6157"/>
                    <a:pt x="792" y="8702"/>
                    <a:pt x="60" y="10058"/>
                  </a:cubicBezTo>
                  <a:cubicBezTo>
                    <a:pt x="2261" y="11130"/>
                    <a:pt x="5990" y="13110"/>
                    <a:pt x="7798" y="15198"/>
                  </a:cubicBezTo>
                  <a:cubicBezTo>
                    <a:pt x="10457" y="18195"/>
                    <a:pt x="24357" y="27801"/>
                    <a:pt x="28027" y="32376"/>
                  </a:cubicBezTo>
                  <a:cubicBezTo>
                    <a:pt x="29894" y="34636"/>
                    <a:pt x="34867" y="42831"/>
                    <a:pt x="39387" y="50457"/>
                  </a:cubicBezTo>
                  <a:lnTo>
                    <a:pt x="68431" y="50457"/>
                  </a:lnTo>
                  <a:cubicBezTo>
                    <a:pt x="64982" y="45033"/>
                    <a:pt x="61198" y="39554"/>
                    <a:pt x="58825" y="373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8" name="Google Shape;175;p17">
              <a:extLst>
                <a:ext uri="{FF2B5EF4-FFF2-40B4-BE49-F238E27FC236}">
                  <a16:creationId xmlns:a16="http://schemas.microsoft.com/office/drawing/2014/main" id="{BE30C1E8-98B7-C202-B029-9728D9672A65}"/>
                </a:ext>
              </a:extLst>
            </p:cNvPr>
            <p:cNvSpPr/>
            <p:nvPr/>
          </p:nvSpPr>
          <p:spPr>
            <a:xfrm>
              <a:off x="639064" y="4767035"/>
              <a:ext cx="1135952" cy="876499"/>
            </a:xfrm>
            <a:custGeom>
              <a:avLst/>
              <a:gdLst/>
              <a:ahLst/>
              <a:cxnLst/>
              <a:rect l="l" t="t" r="r" b="b"/>
              <a:pathLst>
                <a:path w="57808" h="44582" extrusionOk="0">
                  <a:moveTo>
                    <a:pt x="57808" y="1"/>
                  </a:moveTo>
                  <a:cubicBezTo>
                    <a:pt x="57807" y="1"/>
                    <a:pt x="46335" y="6782"/>
                    <a:pt x="43510" y="8477"/>
                  </a:cubicBezTo>
                  <a:cubicBezTo>
                    <a:pt x="40684" y="10226"/>
                    <a:pt x="33171" y="18250"/>
                    <a:pt x="28479" y="21247"/>
                  </a:cubicBezTo>
                  <a:cubicBezTo>
                    <a:pt x="23791" y="24298"/>
                    <a:pt x="7179" y="36557"/>
                    <a:pt x="7179" y="36670"/>
                  </a:cubicBezTo>
                  <a:cubicBezTo>
                    <a:pt x="7179" y="36729"/>
                    <a:pt x="3956" y="40287"/>
                    <a:pt x="0" y="44581"/>
                  </a:cubicBezTo>
                  <a:lnTo>
                    <a:pt x="21192" y="44581"/>
                  </a:lnTo>
                  <a:cubicBezTo>
                    <a:pt x="24298" y="41702"/>
                    <a:pt x="27349" y="38424"/>
                    <a:pt x="28990" y="35373"/>
                  </a:cubicBezTo>
                  <a:cubicBezTo>
                    <a:pt x="33339" y="27404"/>
                    <a:pt x="42890" y="14127"/>
                    <a:pt x="46674" y="11356"/>
                  </a:cubicBezTo>
                  <a:cubicBezTo>
                    <a:pt x="50403" y="8644"/>
                    <a:pt x="57807" y="1"/>
                    <a:pt x="578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9" name="Google Shape;176;p17">
              <a:extLst>
                <a:ext uri="{FF2B5EF4-FFF2-40B4-BE49-F238E27FC236}">
                  <a16:creationId xmlns:a16="http://schemas.microsoft.com/office/drawing/2014/main" id="{D029E433-9969-8D40-B882-3643D9EA5644}"/>
                </a:ext>
              </a:extLst>
            </p:cNvPr>
            <p:cNvSpPr/>
            <p:nvPr/>
          </p:nvSpPr>
          <p:spPr>
            <a:xfrm>
              <a:off x="980583" y="4658658"/>
              <a:ext cx="423600" cy="414542"/>
            </a:xfrm>
            <a:custGeom>
              <a:avLst/>
              <a:gdLst/>
              <a:ahLst/>
              <a:cxnLst/>
              <a:rect l="l" t="t" r="r" b="b"/>
              <a:pathLst>
                <a:path w="21528" h="21134" extrusionOk="0">
                  <a:moveTo>
                    <a:pt x="21527" y="0"/>
                  </a:moveTo>
                  <a:lnTo>
                    <a:pt x="21527" y="0"/>
                  </a:lnTo>
                  <a:cubicBezTo>
                    <a:pt x="19213" y="733"/>
                    <a:pt x="13277" y="1696"/>
                    <a:pt x="11415" y="2487"/>
                  </a:cubicBezTo>
                  <a:cubicBezTo>
                    <a:pt x="11243" y="2600"/>
                    <a:pt x="10904" y="2713"/>
                    <a:pt x="10565" y="2826"/>
                  </a:cubicBezTo>
                  <a:cubicBezTo>
                    <a:pt x="10565" y="3558"/>
                    <a:pt x="10511" y="4295"/>
                    <a:pt x="10511" y="4914"/>
                  </a:cubicBezTo>
                  <a:cubicBezTo>
                    <a:pt x="10398" y="6948"/>
                    <a:pt x="9042" y="9095"/>
                    <a:pt x="7007" y="11808"/>
                  </a:cubicBezTo>
                  <a:cubicBezTo>
                    <a:pt x="5028" y="14520"/>
                    <a:pt x="1" y="21133"/>
                    <a:pt x="1" y="21133"/>
                  </a:cubicBezTo>
                  <a:cubicBezTo>
                    <a:pt x="1" y="21133"/>
                    <a:pt x="9322" y="15989"/>
                    <a:pt x="12206" y="12260"/>
                  </a:cubicBezTo>
                  <a:cubicBezTo>
                    <a:pt x="15144" y="8589"/>
                    <a:pt x="16839" y="6781"/>
                    <a:pt x="18309" y="4914"/>
                  </a:cubicBezTo>
                  <a:cubicBezTo>
                    <a:pt x="19100" y="3843"/>
                    <a:pt x="20456" y="1696"/>
                    <a:pt x="215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pic>
        <p:nvPicPr>
          <p:cNvPr id="10" name="Google Shape;177;p17">
            <a:extLst>
              <a:ext uri="{FF2B5EF4-FFF2-40B4-BE49-F238E27FC236}">
                <a16:creationId xmlns:a16="http://schemas.microsoft.com/office/drawing/2014/main" id="{CC9E17CF-5575-FC83-5BC8-4EEA576081DE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738" y="6353175"/>
            <a:ext cx="12366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Google Shape;178;p17">
            <a:extLst>
              <a:ext uri="{FF2B5EF4-FFF2-40B4-BE49-F238E27FC236}">
                <a16:creationId xmlns:a16="http://schemas.microsoft.com/office/drawing/2014/main" id="{9DAE7753-C6B1-F9E3-86E7-8246B8C78691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1" t="15080" r="8264" b="4617"/>
          <a:stretch>
            <a:fillRect/>
          </a:stretch>
        </p:blipFill>
        <p:spPr bwMode="auto">
          <a:xfrm>
            <a:off x="1549400" y="6419850"/>
            <a:ext cx="668338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Google Shape;179;p17">
            <a:extLst>
              <a:ext uri="{FF2B5EF4-FFF2-40B4-BE49-F238E27FC236}">
                <a16:creationId xmlns:a16="http://schemas.microsoft.com/office/drawing/2014/main" id="{1E8F2A79-E96C-587D-0DDE-D2E93381037B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350" y="6249988"/>
            <a:ext cx="9810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oogle Shape;180;p17">
            <a:extLst>
              <a:ext uri="{FF2B5EF4-FFF2-40B4-BE49-F238E27FC236}">
                <a16:creationId xmlns:a16="http://schemas.microsoft.com/office/drawing/2014/main" id="{4AB69434-5B6C-8743-8EC0-B01ED71B01FA}"/>
              </a:ext>
            </a:extLst>
          </p:cNvPr>
          <p:cNvGrpSpPr>
            <a:grpSpLocks/>
          </p:cNvGrpSpPr>
          <p:nvPr/>
        </p:nvGrpSpPr>
        <p:grpSpPr bwMode="auto">
          <a:xfrm>
            <a:off x="214313" y="130175"/>
            <a:ext cx="2151062" cy="463550"/>
            <a:chOff x="3497150" y="2889775"/>
            <a:chExt cx="2517075" cy="542325"/>
          </a:xfrm>
        </p:grpSpPr>
        <p:sp>
          <p:nvSpPr>
            <p:cNvPr id="14" name="Google Shape;181;p17">
              <a:extLst>
                <a:ext uri="{FF2B5EF4-FFF2-40B4-BE49-F238E27FC236}">
                  <a16:creationId xmlns:a16="http://schemas.microsoft.com/office/drawing/2014/main" id="{4BB89FD9-DB4E-BFF5-890A-040667460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150" y="2889775"/>
              <a:ext cx="2517075" cy="542325"/>
            </a:xfrm>
            <a:custGeom>
              <a:avLst/>
              <a:gdLst>
                <a:gd name="T0" fmla="*/ 72697 w 100683"/>
                <a:gd name="T1" fmla="*/ 0 h 21693"/>
                <a:gd name="T2" fmla="*/ 69940 w 100683"/>
                <a:gd name="T3" fmla="*/ 346 h 21693"/>
                <a:gd name="T4" fmla="*/ 59668 w 100683"/>
                <a:gd name="T5" fmla="*/ 8956 h 21693"/>
                <a:gd name="T6" fmla="*/ 58006 w 100683"/>
                <a:gd name="T7" fmla="*/ 10165 h 21693"/>
                <a:gd name="T8" fmla="*/ 57549 w 100683"/>
                <a:gd name="T9" fmla="*/ 10220 h 21693"/>
                <a:gd name="T10" fmla="*/ 53625 w 100683"/>
                <a:gd name="T11" fmla="*/ 6914 h 21693"/>
                <a:gd name="T12" fmla="*/ 50263 w 100683"/>
                <a:gd name="T13" fmla="*/ 5777 h 21693"/>
                <a:gd name="T14" fmla="*/ 47058 w 100683"/>
                <a:gd name="T15" fmla="*/ 6461 h 21693"/>
                <a:gd name="T16" fmla="*/ 41015 w 100683"/>
                <a:gd name="T17" fmla="*/ 9862 h 21693"/>
                <a:gd name="T18" fmla="*/ 31722 w 100683"/>
                <a:gd name="T19" fmla="*/ 12050 h 21693"/>
                <a:gd name="T20" fmla="*/ 16393 w 100683"/>
                <a:gd name="T21" fmla="*/ 15603 h 21693"/>
                <a:gd name="T22" fmla="*/ 10653 w 100683"/>
                <a:gd name="T23" fmla="*/ 18998 h 21693"/>
                <a:gd name="T24" fmla="*/ 10271 w 100683"/>
                <a:gd name="T25" fmla="*/ 19021 h 21693"/>
                <a:gd name="T26" fmla="*/ 4213 w 100683"/>
                <a:gd name="T27" fmla="*/ 16896 h 21693"/>
                <a:gd name="T28" fmla="*/ 3553 w 100683"/>
                <a:gd name="T29" fmla="*/ 16962 h 21693"/>
                <a:gd name="T30" fmla="*/ 79 w 100683"/>
                <a:gd name="T31" fmla="*/ 20811 h 21693"/>
                <a:gd name="T32" fmla="*/ 1 w 100683"/>
                <a:gd name="T33" fmla="*/ 20962 h 21693"/>
                <a:gd name="T34" fmla="*/ 78097 w 100683"/>
                <a:gd name="T35" fmla="*/ 20962 h 21693"/>
                <a:gd name="T36" fmla="*/ 88798 w 100683"/>
                <a:gd name="T37" fmla="*/ 21692 h 21693"/>
                <a:gd name="T38" fmla="*/ 93202 w 100683"/>
                <a:gd name="T39" fmla="*/ 21041 h 21693"/>
                <a:gd name="T40" fmla="*/ 84519 w 100683"/>
                <a:gd name="T41" fmla="*/ 2612 h 21693"/>
                <a:gd name="T42" fmla="*/ 79456 w 100683"/>
                <a:gd name="T43" fmla="*/ 1174 h 21693"/>
                <a:gd name="T44" fmla="*/ 72697 w 100683"/>
                <a:gd name="T45" fmla="*/ 0 h 21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683" h="21693" extrusionOk="0">
                  <a:moveTo>
                    <a:pt x="72697" y="0"/>
                  </a:moveTo>
                  <a:cubicBezTo>
                    <a:pt x="71769" y="0"/>
                    <a:pt x="70848" y="102"/>
                    <a:pt x="69940" y="346"/>
                  </a:cubicBezTo>
                  <a:cubicBezTo>
                    <a:pt x="65486" y="1476"/>
                    <a:pt x="62616" y="5482"/>
                    <a:pt x="59668" y="8956"/>
                  </a:cubicBezTo>
                  <a:cubicBezTo>
                    <a:pt x="59215" y="9482"/>
                    <a:pt x="58689" y="10014"/>
                    <a:pt x="58006" y="10165"/>
                  </a:cubicBezTo>
                  <a:cubicBezTo>
                    <a:pt x="57848" y="10203"/>
                    <a:pt x="57696" y="10220"/>
                    <a:pt x="57549" y="10220"/>
                  </a:cubicBezTo>
                  <a:cubicBezTo>
                    <a:pt x="55941" y="10220"/>
                    <a:pt x="54943" y="8093"/>
                    <a:pt x="53625" y="6914"/>
                  </a:cubicBezTo>
                  <a:cubicBezTo>
                    <a:pt x="52704" y="6111"/>
                    <a:pt x="51503" y="5777"/>
                    <a:pt x="50263" y="5777"/>
                  </a:cubicBezTo>
                  <a:cubicBezTo>
                    <a:pt x="49171" y="5777"/>
                    <a:pt x="48048" y="6036"/>
                    <a:pt x="47058" y="6461"/>
                  </a:cubicBezTo>
                  <a:cubicBezTo>
                    <a:pt x="44943" y="7367"/>
                    <a:pt x="43130" y="8878"/>
                    <a:pt x="41015" y="9862"/>
                  </a:cubicBezTo>
                  <a:cubicBezTo>
                    <a:pt x="38145" y="11294"/>
                    <a:pt x="34894" y="11597"/>
                    <a:pt x="31722" y="12050"/>
                  </a:cubicBezTo>
                  <a:cubicBezTo>
                    <a:pt x="26967" y="12733"/>
                    <a:pt x="20774" y="13639"/>
                    <a:pt x="16393" y="15603"/>
                  </a:cubicBezTo>
                  <a:cubicBezTo>
                    <a:pt x="14351" y="16509"/>
                    <a:pt x="12991" y="18775"/>
                    <a:pt x="10653" y="18998"/>
                  </a:cubicBezTo>
                  <a:cubicBezTo>
                    <a:pt x="10524" y="19013"/>
                    <a:pt x="10397" y="19021"/>
                    <a:pt x="10271" y="19021"/>
                  </a:cubicBezTo>
                  <a:cubicBezTo>
                    <a:pt x="8106" y="19021"/>
                    <a:pt x="6394" y="16896"/>
                    <a:pt x="4213" y="16896"/>
                  </a:cubicBezTo>
                  <a:cubicBezTo>
                    <a:pt x="3998" y="16896"/>
                    <a:pt x="3778" y="16917"/>
                    <a:pt x="3553" y="16962"/>
                  </a:cubicBezTo>
                  <a:cubicBezTo>
                    <a:pt x="1813" y="17264"/>
                    <a:pt x="756" y="19077"/>
                    <a:pt x="79" y="20811"/>
                  </a:cubicBezTo>
                  <a:cubicBezTo>
                    <a:pt x="1" y="20890"/>
                    <a:pt x="1" y="20890"/>
                    <a:pt x="1" y="20962"/>
                  </a:cubicBezTo>
                  <a:lnTo>
                    <a:pt x="78097" y="20962"/>
                  </a:lnTo>
                  <a:cubicBezTo>
                    <a:pt x="80554" y="20962"/>
                    <a:pt x="85093" y="21692"/>
                    <a:pt x="88798" y="21692"/>
                  </a:cubicBezTo>
                  <a:cubicBezTo>
                    <a:pt x="90559" y="21692"/>
                    <a:pt x="92132" y="21527"/>
                    <a:pt x="93202" y="21041"/>
                  </a:cubicBezTo>
                  <a:cubicBezTo>
                    <a:pt x="100682" y="17488"/>
                    <a:pt x="89504" y="3971"/>
                    <a:pt x="84519" y="2612"/>
                  </a:cubicBezTo>
                  <a:cubicBezTo>
                    <a:pt x="82858" y="2159"/>
                    <a:pt x="81118" y="1705"/>
                    <a:pt x="79456" y="1174"/>
                  </a:cubicBezTo>
                  <a:cubicBezTo>
                    <a:pt x="77214" y="589"/>
                    <a:pt x="74935" y="0"/>
                    <a:pt x="72697" y="0"/>
                  </a:cubicBezTo>
                  <a:close/>
                </a:path>
              </a:pathLst>
            </a:custGeom>
            <a:solidFill>
              <a:srgbClr val="FFFFFF">
                <a:alpha val="2196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15" name="Google Shape;182;p17">
              <a:extLst>
                <a:ext uri="{FF2B5EF4-FFF2-40B4-BE49-F238E27FC236}">
                  <a16:creationId xmlns:a16="http://schemas.microsoft.com/office/drawing/2014/main" id="{83AA2E63-DE6C-0741-A1DE-7AEF6E6CE7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150" y="3185975"/>
              <a:ext cx="2390500" cy="246125"/>
            </a:xfrm>
            <a:custGeom>
              <a:avLst/>
              <a:gdLst>
                <a:gd name="T0" fmla="*/ 46345 w 95620"/>
                <a:gd name="T1" fmla="*/ 1 h 9845"/>
                <a:gd name="T2" fmla="*/ 39505 w 95620"/>
                <a:gd name="T3" fmla="*/ 2244 h 9845"/>
                <a:gd name="T4" fmla="*/ 31420 w 95620"/>
                <a:gd name="T5" fmla="*/ 6848 h 9845"/>
                <a:gd name="T6" fmla="*/ 30145 w 95620"/>
                <a:gd name="T7" fmla="*/ 6943 h 9845"/>
                <a:gd name="T8" fmla="*/ 20987 w 95620"/>
                <a:gd name="T9" fmla="*/ 5565 h 9845"/>
                <a:gd name="T10" fmla="*/ 20774 w 95620"/>
                <a:gd name="T11" fmla="*/ 5567 h 9845"/>
                <a:gd name="T12" fmla="*/ 13445 w 95620"/>
                <a:gd name="T13" fmla="*/ 7380 h 9845"/>
                <a:gd name="T14" fmla="*/ 11559 w 95620"/>
                <a:gd name="T15" fmla="*/ 7682 h 9845"/>
                <a:gd name="T16" fmla="*/ 11309 w 95620"/>
                <a:gd name="T17" fmla="*/ 7686 h 9845"/>
                <a:gd name="T18" fmla="*/ 3503 w 95620"/>
                <a:gd name="T19" fmla="*/ 6073 h 9845"/>
                <a:gd name="T20" fmla="*/ 79 w 95620"/>
                <a:gd name="T21" fmla="*/ 8963 h 9845"/>
                <a:gd name="T22" fmla="*/ 1 w 95620"/>
                <a:gd name="T23" fmla="*/ 9114 h 9845"/>
                <a:gd name="T24" fmla="*/ 78097 w 95620"/>
                <a:gd name="T25" fmla="*/ 9114 h 9845"/>
                <a:gd name="T26" fmla="*/ 88798 w 95620"/>
                <a:gd name="T27" fmla="*/ 9844 h 9845"/>
                <a:gd name="T28" fmla="*/ 93202 w 95620"/>
                <a:gd name="T29" fmla="*/ 9193 h 9845"/>
                <a:gd name="T30" fmla="*/ 95619 w 95620"/>
                <a:gd name="T31" fmla="*/ 6171 h 9845"/>
                <a:gd name="T32" fmla="*/ 84743 w 95620"/>
                <a:gd name="T33" fmla="*/ 1108 h 9845"/>
                <a:gd name="T34" fmla="*/ 79120 w 95620"/>
                <a:gd name="T35" fmla="*/ 482 h 9845"/>
                <a:gd name="T36" fmla="*/ 72586 w 95620"/>
                <a:gd name="T37" fmla="*/ 1338 h 9845"/>
                <a:gd name="T38" fmla="*/ 62840 w 95620"/>
                <a:gd name="T39" fmla="*/ 4812 h 9845"/>
                <a:gd name="T40" fmla="*/ 58693 w 95620"/>
                <a:gd name="T41" fmla="*/ 5387 h 9845"/>
                <a:gd name="T42" fmla="*/ 52870 w 95620"/>
                <a:gd name="T43" fmla="*/ 3604 h 9845"/>
                <a:gd name="T44" fmla="*/ 50000 w 95620"/>
                <a:gd name="T45" fmla="*/ 1036 h 9845"/>
                <a:gd name="T46" fmla="*/ 46345 w 95620"/>
                <a:gd name="T47" fmla="*/ 1 h 9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5620" h="9845" extrusionOk="0">
                  <a:moveTo>
                    <a:pt x="46345" y="1"/>
                  </a:moveTo>
                  <a:cubicBezTo>
                    <a:pt x="44016" y="1"/>
                    <a:pt x="41542" y="983"/>
                    <a:pt x="39505" y="2244"/>
                  </a:cubicBezTo>
                  <a:cubicBezTo>
                    <a:pt x="37009" y="3755"/>
                    <a:pt x="34441" y="6474"/>
                    <a:pt x="31420" y="6848"/>
                  </a:cubicBezTo>
                  <a:cubicBezTo>
                    <a:pt x="31001" y="6914"/>
                    <a:pt x="30575" y="6943"/>
                    <a:pt x="30145" y="6943"/>
                  </a:cubicBezTo>
                  <a:cubicBezTo>
                    <a:pt x="27167" y="6943"/>
                    <a:pt x="23971" y="5565"/>
                    <a:pt x="20987" y="5565"/>
                  </a:cubicBezTo>
                  <a:cubicBezTo>
                    <a:pt x="20916" y="5565"/>
                    <a:pt x="20845" y="5566"/>
                    <a:pt x="20774" y="5567"/>
                  </a:cubicBezTo>
                  <a:cubicBezTo>
                    <a:pt x="18127" y="5640"/>
                    <a:pt x="15940" y="6848"/>
                    <a:pt x="13445" y="7380"/>
                  </a:cubicBezTo>
                  <a:cubicBezTo>
                    <a:pt x="12840" y="7531"/>
                    <a:pt x="12164" y="7682"/>
                    <a:pt x="11559" y="7682"/>
                  </a:cubicBezTo>
                  <a:cubicBezTo>
                    <a:pt x="11476" y="7684"/>
                    <a:pt x="11392" y="7686"/>
                    <a:pt x="11309" y="7686"/>
                  </a:cubicBezTo>
                  <a:cubicBezTo>
                    <a:pt x="8262" y="7686"/>
                    <a:pt x="5622" y="6073"/>
                    <a:pt x="3503" y="6073"/>
                  </a:cubicBezTo>
                  <a:cubicBezTo>
                    <a:pt x="2134" y="6073"/>
                    <a:pt x="982" y="6746"/>
                    <a:pt x="79" y="8963"/>
                  </a:cubicBezTo>
                  <a:cubicBezTo>
                    <a:pt x="1" y="9042"/>
                    <a:pt x="1" y="9042"/>
                    <a:pt x="1" y="9114"/>
                  </a:cubicBezTo>
                  <a:lnTo>
                    <a:pt x="78097" y="9114"/>
                  </a:lnTo>
                  <a:cubicBezTo>
                    <a:pt x="80554" y="9114"/>
                    <a:pt x="85093" y="9844"/>
                    <a:pt x="88798" y="9844"/>
                  </a:cubicBezTo>
                  <a:cubicBezTo>
                    <a:pt x="90559" y="9844"/>
                    <a:pt x="92132" y="9679"/>
                    <a:pt x="93202" y="9193"/>
                  </a:cubicBezTo>
                  <a:cubicBezTo>
                    <a:pt x="94489" y="8588"/>
                    <a:pt x="95317" y="7531"/>
                    <a:pt x="95619" y="6171"/>
                  </a:cubicBezTo>
                  <a:cubicBezTo>
                    <a:pt x="91843" y="5114"/>
                    <a:pt x="88749" y="2093"/>
                    <a:pt x="84743" y="1108"/>
                  </a:cubicBezTo>
                  <a:cubicBezTo>
                    <a:pt x="82900" y="690"/>
                    <a:pt x="81008" y="482"/>
                    <a:pt x="79120" y="482"/>
                  </a:cubicBezTo>
                  <a:cubicBezTo>
                    <a:pt x="76909" y="482"/>
                    <a:pt x="74704" y="767"/>
                    <a:pt x="72586" y="1338"/>
                  </a:cubicBezTo>
                  <a:cubicBezTo>
                    <a:pt x="69263" y="2317"/>
                    <a:pt x="66163" y="3978"/>
                    <a:pt x="62840" y="4812"/>
                  </a:cubicBezTo>
                  <a:cubicBezTo>
                    <a:pt x="61496" y="5171"/>
                    <a:pt x="60081" y="5387"/>
                    <a:pt x="58693" y="5387"/>
                  </a:cubicBezTo>
                  <a:cubicBezTo>
                    <a:pt x="56572" y="5387"/>
                    <a:pt x="54513" y="4882"/>
                    <a:pt x="52870" y="3604"/>
                  </a:cubicBezTo>
                  <a:cubicBezTo>
                    <a:pt x="51891" y="2770"/>
                    <a:pt x="51058" y="1712"/>
                    <a:pt x="50000" y="1036"/>
                  </a:cubicBezTo>
                  <a:cubicBezTo>
                    <a:pt x="48894" y="305"/>
                    <a:pt x="47642" y="1"/>
                    <a:pt x="46345" y="1"/>
                  </a:cubicBezTo>
                  <a:close/>
                </a:path>
              </a:pathLst>
            </a:custGeom>
            <a:solidFill>
              <a:srgbClr val="FFFFFF">
                <a:alpha val="2196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</p:grpSp>
      <p:sp>
        <p:nvSpPr>
          <p:cNvPr id="16" name="Google Shape;183;p17">
            <a:extLst>
              <a:ext uri="{FF2B5EF4-FFF2-40B4-BE49-F238E27FC236}">
                <a16:creationId xmlns:a16="http://schemas.microsoft.com/office/drawing/2014/main" id="{43E07476-933A-CF23-EC63-8E9F433C6CCA}"/>
              </a:ext>
            </a:extLst>
          </p:cNvPr>
          <p:cNvSpPr>
            <a:spLocks/>
          </p:cNvSpPr>
          <p:nvPr/>
        </p:nvSpPr>
        <p:spPr bwMode="auto">
          <a:xfrm rot="10800000">
            <a:off x="10352088" y="236538"/>
            <a:ext cx="1839912" cy="250825"/>
          </a:xfrm>
          <a:custGeom>
            <a:avLst/>
            <a:gdLst>
              <a:gd name="T0" fmla="*/ 698 w 82239"/>
              <a:gd name="T1" fmla="*/ 810 h 5119"/>
              <a:gd name="T2" fmla="*/ 0 w 82239"/>
              <a:gd name="T3" fmla="*/ 5118 h 5119"/>
              <a:gd name="T4" fmla="*/ 3722 w 82239"/>
              <a:gd name="T5" fmla="*/ 4997 h 5119"/>
              <a:gd name="T6" fmla="*/ 6514 w 82239"/>
              <a:gd name="T7" fmla="*/ 4765 h 5119"/>
              <a:gd name="T8" fmla="*/ 11054 w 82239"/>
              <a:gd name="T9" fmla="*/ 4067 h 5119"/>
              <a:gd name="T10" fmla="*/ 15353 w 82239"/>
              <a:gd name="T11" fmla="*/ 4188 h 5119"/>
              <a:gd name="T12" fmla="*/ 21057 w 82239"/>
              <a:gd name="T13" fmla="*/ 4299 h 5119"/>
              <a:gd name="T14" fmla="*/ 27571 w 82239"/>
              <a:gd name="T15" fmla="*/ 4532 h 5119"/>
              <a:gd name="T16" fmla="*/ 29544 w 82239"/>
              <a:gd name="T17" fmla="*/ 4532 h 5119"/>
              <a:gd name="T18" fmla="*/ 35248 w 82239"/>
              <a:gd name="T19" fmla="*/ 4997 h 5119"/>
              <a:gd name="T20" fmla="*/ 40365 w 82239"/>
              <a:gd name="T21" fmla="*/ 4420 h 5119"/>
              <a:gd name="T22" fmla="*/ 46060 w 82239"/>
              <a:gd name="T23" fmla="*/ 4765 h 5119"/>
              <a:gd name="T24" fmla="*/ 50136 w 82239"/>
              <a:gd name="T25" fmla="*/ 4653 h 5119"/>
              <a:gd name="T26" fmla="*/ 54556 w 82239"/>
              <a:gd name="T27" fmla="*/ 4997 h 5119"/>
              <a:gd name="T28" fmla="*/ 59320 w 82239"/>
              <a:gd name="T29" fmla="*/ 4997 h 5119"/>
              <a:gd name="T30" fmla="*/ 62698 w 82239"/>
              <a:gd name="T31" fmla="*/ 4765 h 5119"/>
              <a:gd name="T32" fmla="*/ 75027 w 82239"/>
              <a:gd name="T33" fmla="*/ 4067 h 5119"/>
              <a:gd name="T34" fmla="*/ 69444 w 82239"/>
              <a:gd name="T35" fmla="*/ 1275 h 5119"/>
              <a:gd name="T36" fmla="*/ 67462 w 82239"/>
              <a:gd name="T37" fmla="*/ 1396 h 5119"/>
              <a:gd name="T38" fmla="*/ 58622 w 82239"/>
              <a:gd name="T39" fmla="*/ 1508 h 5119"/>
              <a:gd name="T40" fmla="*/ 54435 w 82239"/>
              <a:gd name="T41" fmla="*/ 1508 h 5119"/>
              <a:gd name="T42" fmla="*/ 47689 w 82239"/>
              <a:gd name="T43" fmla="*/ 931 h 5119"/>
              <a:gd name="T44" fmla="*/ 43501 w 82239"/>
              <a:gd name="T45" fmla="*/ 233 h 5119"/>
              <a:gd name="T46" fmla="*/ 36876 w 82239"/>
              <a:gd name="T47" fmla="*/ 0 h 5119"/>
              <a:gd name="T48" fmla="*/ 33964 w 82239"/>
              <a:gd name="T49" fmla="*/ 466 h 5119"/>
              <a:gd name="T50" fmla="*/ 32921 w 82239"/>
              <a:gd name="T51" fmla="*/ 577 h 5119"/>
              <a:gd name="T52" fmla="*/ 28501 w 82239"/>
              <a:gd name="T53" fmla="*/ 1508 h 5119"/>
              <a:gd name="T54" fmla="*/ 24193 w 82239"/>
              <a:gd name="T55" fmla="*/ 1396 h 5119"/>
              <a:gd name="T56" fmla="*/ 21988 w 82239"/>
              <a:gd name="T57" fmla="*/ 1508 h 5119"/>
              <a:gd name="T58" fmla="*/ 15121 w 82239"/>
              <a:gd name="T59" fmla="*/ 810 h 5119"/>
              <a:gd name="T60" fmla="*/ 11864 w 82239"/>
              <a:gd name="T61" fmla="*/ 931 h 5119"/>
              <a:gd name="T62" fmla="*/ 10003 w 82239"/>
              <a:gd name="T63" fmla="*/ 931 h 5119"/>
              <a:gd name="T64" fmla="*/ 4187 w 82239"/>
              <a:gd name="T65" fmla="*/ 0 h 5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lnTo>
                  <a:pt x="4187" y="0"/>
                </a:lnTo>
                <a:close/>
              </a:path>
            </a:pathLst>
          </a:custGeom>
          <a:solidFill>
            <a:srgbClr val="FFFFFF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168" name="Google Shape;168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Nunito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40513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Title and text 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7;p18">
            <a:extLst>
              <a:ext uri="{FF2B5EF4-FFF2-40B4-BE49-F238E27FC236}">
                <a16:creationId xmlns:a16="http://schemas.microsoft.com/office/drawing/2014/main" id="{4FD77322-A86C-860A-7DEC-BE3E41DDA3F0}"/>
              </a:ext>
            </a:extLst>
          </p:cNvPr>
          <p:cNvSpPr>
            <a:spLocks/>
          </p:cNvSpPr>
          <p:nvPr/>
        </p:nvSpPr>
        <p:spPr bwMode="auto">
          <a:xfrm>
            <a:off x="0" y="306388"/>
            <a:ext cx="2619375" cy="220662"/>
          </a:xfrm>
          <a:custGeom>
            <a:avLst/>
            <a:gdLst>
              <a:gd name="T0" fmla="*/ 82117 w 173540"/>
              <a:gd name="T1" fmla="*/ 113 h 10935"/>
              <a:gd name="T2" fmla="*/ 78051 w 173540"/>
              <a:gd name="T3" fmla="*/ 113 h 10935"/>
              <a:gd name="T4" fmla="*/ 75492 w 173540"/>
              <a:gd name="T5" fmla="*/ 578 h 10935"/>
              <a:gd name="T6" fmla="*/ 69788 w 173540"/>
              <a:gd name="T7" fmla="*/ 1164 h 10935"/>
              <a:gd name="T8" fmla="*/ 67583 w 173540"/>
              <a:gd name="T9" fmla="*/ 2327 h 10935"/>
              <a:gd name="T10" fmla="*/ 58743 w 173540"/>
              <a:gd name="T11" fmla="*/ 3258 h 10935"/>
              <a:gd name="T12" fmla="*/ 47921 w 173540"/>
              <a:gd name="T13" fmla="*/ 3137 h 10935"/>
              <a:gd name="T14" fmla="*/ 38849 w 173540"/>
              <a:gd name="T15" fmla="*/ 2560 h 10935"/>
              <a:gd name="T16" fmla="*/ 28381 w 173540"/>
              <a:gd name="T17" fmla="*/ 1974 h 10935"/>
              <a:gd name="T18" fmla="*/ 28036 w 173540"/>
              <a:gd name="T19" fmla="*/ 2095 h 10935"/>
              <a:gd name="T20" fmla="*/ 25124 w 173540"/>
              <a:gd name="T21" fmla="*/ 2095 h 10935"/>
              <a:gd name="T22" fmla="*/ 21057 w 173540"/>
              <a:gd name="T23" fmla="*/ 2095 h 10935"/>
              <a:gd name="T24" fmla="*/ 8840 w 173540"/>
              <a:gd name="T25" fmla="*/ 234 h 10935"/>
              <a:gd name="T26" fmla="*/ 0 w 173540"/>
              <a:gd name="T27" fmla="*/ 2206 h 10935"/>
              <a:gd name="T28" fmla="*/ 1284 w 173540"/>
              <a:gd name="T29" fmla="*/ 10813 h 10935"/>
              <a:gd name="T30" fmla="*/ 7909 w 173540"/>
              <a:gd name="T31" fmla="*/ 10581 h 10935"/>
              <a:gd name="T32" fmla="*/ 13613 w 173540"/>
              <a:gd name="T33" fmla="*/ 10116 h 10935"/>
              <a:gd name="T34" fmla="*/ 15707 w 173540"/>
              <a:gd name="T35" fmla="*/ 9418 h 10935"/>
              <a:gd name="T36" fmla="*/ 24658 w 173540"/>
              <a:gd name="T37" fmla="*/ 8841 h 10935"/>
              <a:gd name="T38" fmla="*/ 35248 w 173540"/>
              <a:gd name="T39" fmla="*/ 8841 h 10935"/>
              <a:gd name="T40" fmla="*/ 44553 w 173540"/>
              <a:gd name="T41" fmla="*/ 9306 h 10935"/>
              <a:gd name="T42" fmla="*/ 55133 w 173540"/>
              <a:gd name="T43" fmla="*/ 9539 h 10935"/>
              <a:gd name="T44" fmla="*/ 58157 w 173540"/>
              <a:gd name="T45" fmla="*/ 9539 h 10935"/>
              <a:gd name="T46" fmla="*/ 62344 w 173540"/>
              <a:gd name="T47" fmla="*/ 9650 h 10935"/>
              <a:gd name="T48" fmla="*/ 74562 w 173540"/>
              <a:gd name="T49" fmla="*/ 10813 h 10935"/>
              <a:gd name="T50" fmla="*/ 85374 w 173540"/>
              <a:gd name="T51" fmla="*/ 9418 h 10935"/>
              <a:gd name="T52" fmla="*/ 97359 w 173540"/>
              <a:gd name="T53" fmla="*/ 10237 h 10935"/>
              <a:gd name="T54" fmla="*/ 105613 w 173540"/>
              <a:gd name="T55" fmla="*/ 9883 h 10935"/>
              <a:gd name="T56" fmla="*/ 115039 w 173540"/>
              <a:gd name="T57" fmla="*/ 10702 h 10935"/>
              <a:gd name="T58" fmla="*/ 120389 w 173540"/>
              <a:gd name="T59" fmla="*/ 10934 h 10935"/>
              <a:gd name="T60" fmla="*/ 125507 w 173540"/>
              <a:gd name="T61" fmla="*/ 10702 h 10935"/>
              <a:gd name="T62" fmla="*/ 137836 w 173540"/>
              <a:gd name="T63" fmla="*/ 9883 h 10935"/>
              <a:gd name="T64" fmla="*/ 164002 w 173540"/>
              <a:gd name="T65" fmla="*/ 4067 h 10935"/>
              <a:gd name="T66" fmla="*/ 142954 w 173540"/>
              <a:gd name="T67" fmla="*/ 2904 h 10935"/>
              <a:gd name="T68" fmla="*/ 133649 w 173540"/>
              <a:gd name="T69" fmla="*/ 3258 h 10935"/>
              <a:gd name="T70" fmla="*/ 121087 w 173540"/>
              <a:gd name="T71" fmla="*/ 3137 h 10935"/>
              <a:gd name="T72" fmla="*/ 112126 w 173540"/>
              <a:gd name="T73" fmla="*/ 3369 h 10935"/>
              <a:gd name="T74" fmla="*/ 96894 w 173540"/>
              <a:gd name="T75" fmla="*/ 1164 h 10935"/>
              <a:gd name="T76" fmla="*/ 84797 w 173540"/>
              <a:gd name="T77" fmla="*/ 1 h 10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3540" h="10935" extrusionOk="0">
                <a:moveTo>
                  <a:pt x="84797" y="1"/>
                </a:moveTo>
                <a:cubicBezTo>
                  <a:pt x="83978" y="1"/>
                  <a:pt x="83048" y="1"/>
                  <a:pt x="82117" y="113"/>
                </a:cubicBezTo>
                <a:cubicBezTo>
                  <a:pt x="81308" y="113"/>
                  <a:pt x="80256" y="234"/>
                  <a:pt x="79214" y="234"/>
                </a:cubicBezTo>
                <a:cubicBezTo>
                  <a:pt x="78861" y="234"/>
                  <a:pt x="78395" y="234"/>
                  <a:pt x="78051" y="113"/>
                </a:cubicBezTo>
                <a:lnTo>
                  <a:pt x="77818" y="113"/>
                </a:lnTo>
                <a:cubicBezTo>
                  <a:pt x="77121" y="113"/>
                  <a:pt x="76302" y="234"/>
                  <a:pt x="75492" y="578"/>
                </a:cubicBezTo>
                <a:cubicBezTo>
                  <a:pt x="74794" y="699"/>
                  <a:pt x="73510" y="931"/>
                  <a:pt x="71770" y="931"/>
                </a:cubicBezTo>
                <a:cubicBezTo>
                  <a:pt x="71305" y="1043"/>
                  <a:pt x="70607" y="1043"/>
                  <a:pt x="69788" y="1164"/>
                </a:cubicBezTo>
                <a:cubicBezTo>
                  <a:pt x="69788" y="1276"/>
                  <a:pt x="69677" y="1276"/>
                  <a:pt x="69556" y="1276"/>
                </a:cubicBezTo>
                <a:cubicBezTo>
                  <a:pt x="69211" y="1397"/>
                  <a:pt x="68281" y="1862"/>
                  <a:pt x="67583" y="2327"/>
                </a:cubicBezTo>
                <a:cubicBezTo>
                  <a:pt x="66885" y="2904"/>
                  <a:pt x="63628" y="3258"/>
                  <a:pt x="60139" y="3258"/>
                </a:cubicBezTo>
                <a:lnTo>
                  <a:pt x="58743" y="3258"/>
                </a:lnTo>
                <a:cubicBezTo>
                  <a:pt x="56184" y="3258"/>
                  <a:pt x="53504" y="3137"/>
                  <a:pt x="50945" y="3137"/>
                </a:cubicBezTo>
                <a:lnTo>
                  <a:pt x="47921" y="3137"/>
                </a:lnTo>
                <a:cubicBezTo>
                  <a:pt x="47456" y="3258"/>
                  <a:pt x="46879" y="3258"/>
                  <a:pt x="46293" y="3258"/>
                </a:cubicBezTo>
                <a:cubicBezTo>
                  <a:pt x="43390" y="3258"/>
                  <a:pt x="40598" y="3025"/>
                  <a:pt x="38849" y="2560"/>
                </a:cubicBezTo>
                <a:cubicBezTo>
                  <a:pt x="37109" y="2206"/>
                  <a:pt x="34661" y="1741"/>
                  <a:pt x="31991" y="1741"/>
                </a:cubicBezTo>
                <a:cubicBezTo>
                  <a:pt x="30828" y="1741"/>
                  <a:pt x="29665" y="1862"/>
                  <a:pt x="28381" y="1974"/>
                </a:cubicBezTo>
                <a:cubicBezTo>
                  <a:pt x="28381" y="2095"/>
                  <a:pt x="28269" y="2095"/>
                  <a:pt x="28148" y="2095"/>
                </a:cubicBezTo>
                <a:lnTo>
                  <a:pt x="28036" y="2095"/>
                </a:lnTo>
                <a:cubicBezTo>
                  <a:pt x="27683" y="1974"/>
                  <a:pt x="27217" y="1974"/>
                  <a:pt x="26752" y="1974"/>
                </a:cubicBezTo>
                <a:cubicBezTo>
                  <a:pt x="26054" y="1974"/>
                  <a:pt x="25356" y="1974"/>
                  <a:pt x="25124" y="2095"/>
                </a:cubicBezTo>
                <a:cubicBezTo>
                  <a:pt x="24779" y="2206"/>
                  <a:pt x="23961" y="2327"/>
                  <a:pt x="23151" y="2327"/>
                </a:cubicBezTo>
                <a:cubicBezTo>
                  <a:pt x="22221" y="2327"/>
                  <a:pt x="21402" y="2206"/>
                  <a:pt x="21057" y="2095"/>
                </a:cubicBezTo>
                <a:cubicBezTo>
                  <a:pt x="19541" y="1276"/>
                  <a:pt x="16284" y="234"/>
                  <a:pt x="9891" y="234"/>
                </a:cubicBezTo>
                <a:lnTo>
                  <a:pt x="8840" y="234"/>
                </a:lnTo>
                <a:cubicBezTo>
                  <a:pt x="8142" y="234"/>
                  <a:pt x="4308" y="234"/>
                  <a:pt x="1396" y="1862"/>
                </a:cubicBezTo>
                <a:cubicBezTo>
                  <a:pt x="1163" y="1974"/>
                  <a:pt x="698" y="2095"/>
                  <a:pt x="0" y="2206"/>
                </a:cubicBezTo>
                <a:lnTo>
                  <a:pt x="0" y="10934"/>
                </a:lnTo>
                <a:cubicBezTo>
                  <a:pt x="354" y="10934"/>
                  <a:pt x="819" y="10813"/>
                  <a:pt x="1284" y="10813"/>
                </a:cubicBezTo>
                <a:lnTo>
                  <a:pt x="5471" y="10813"/>
                </a:lnTo>
                <a:cubicBezTo>
                  <a:pt x="6169" y="10813"/>
                  <a:pt x="6979" y="10702"/>
                  <a:pt x="7909" y="10581"/>
                </a:cubicBezTo>
                <a:cubicBezTo>
                  <a:pt x="8496" y="10469"/>
                  <a:pt x="9891" y="10348"/>
                  <a:pt x="11520" y="10237"/>
                </a:cubicBezTo>
                <a:cubicBezTo>
                  <a:pt x="12097" y="10237"/>
                  <a:pt x="12683" y="10237"/>
                  <a:pt x="13613" y="10116"/>
                </a:cubicBezTo>
                <a:lnTo>
                  <a:pt x="13725" y="10116"/>
                </a:lnTo>
                <a:cubicBezTo>
                  <a:pt x="14079" y="10004"/>
                  <a:pt x="15121" y="9771"/>
                  <a:pt x="15707" y="9418"/>
                </a:cubicBezTo>
                <a:cubicBezTo>
                  <a:pt x="16517" y="9073"/>
                  <a:pt x="19662" y="8841"/>
                  <a:pt x="23263" y="8841"/>
                </a:cubicBezTo>
                <a:lnTo>
                  <a:pt x="24658" y="8841"/>
                </a:lnTo>
                <a:cubicBezTo>
                  <a:pt x="27106" y="8841"/>
                  <a:pt x="29776" y="8952"/>
                  <a:pt x="32335" y="8952"/>
                </a:cubicBezTo>
                <a:cubicBezTo>
                  <a:pt x="33387" y="8952"/>
                  <a:pt x="34317" y="8841"/>
                  <a:pt x="35248" y="8841"/>
                </a:cubicBezTo>
                <a:lnTo>
                  <a:pt x="36988" y="8841"/>
                </a:lnTo>
                <a:cubicBezTo>
                  <a:pt x="40012" y="8841"/>
                  <a:pt x="42803" y="9073"/>
                  <a:pt x="44553" y="9306"/>
                </a:cubicBezTo>
                <a:cubicBezTo>
                  <a:pt x="46293" y="9539"/>
                  <a:pt x="48740" y="9771"/>
                  <a:pt x="51299" y="9771"/>
                </a:cubicBezTo>
                <a:cubicBezTo>
                  <a:pt x="52574" y="9771"/>
                  <a:pt x="53858" y="9771"/>
                  <a:pt x="55133" y="9539"/>
                </a:cubicBezTo>
                <a:cubicBezTo>
                  <a:pt x="55486" y="9650"/>
                  <a:pt x="56063" y="9650"/>
                  <a:pt x="56649" y="9650"/>
                </a:cubicBezTo>
                <a:cubicBezTo>
                  <a:pt x="57347" y="9650"/>
                  <a:pt x="57924" y="9650"/>
                  <a:pt x="58157" y="9539"/>
                </a:cubicBezTo>
                <a:cubicBezTo>
                  <a:pt x="58622" y="9539"/>
                  <a:pt x="59441" y="9418"/>
                  <a:pt x="60139" y="9418"/>
                </a:cubicBezTo>
                <a:cubicBezTo>
                  <a:pt x="61069" y="9418"/>
                  <a:pt x="62000" y="9539"/>
                  <a:pt x="62344" y="9650"/>
                </a:cubicBezTo>
                <a:cubicBezTo>
                  <a:pt x="63861" y="10116"/>
                  <a:pt x="66997" y="10813"/>
                  <a:pt x="73510" y="10813"/>
                </a:cubicBezTo>
                <a:lnTo>
                  <a:pt x="74562" y="10813"/>
                </a:lnTo>
                <a:cubicBezTo>
                  <a:pt x="75139" y="10813"/>
                  <a:pt x="79093" y="10702"/>
                  <a:pt x="81885" y="9771"/>
                </a:cubicBezTo>
                <a:cubicBezTo>
                  <a:pt x="82350" y="9539"/>
                  <a:pt x="83867" y="9418"/>
                  <a:pt x="85374" y="9418"/>
                </a:cubicBezTo>
                <a:cubicBezTo>
                  <a:pt x="86537" y="9418"/>
                  <a:pt x="87700" y="9539"/>
                  <a:pt x="88398" y="9650"/>
                </a:cubicBezTo>
                <a:cubicBezTo>
                  <a:pt x="90380" y="10004"/>
                  <a:pt x="93284" y="10237"/>
                  <a:pt x="97359" y="10237"/>
                </a:cubicBezTo>
                <a:cubicBezTo>
                  <a:pt x="99685" y="10237"/>
                  <a:pt x="102356" y="10116"/>
                  <a:pt x="105501" y="9883"/>
                </a:cubicBezTo>
                <a:lnTo>
                  <a:pt x="105613" y="9883"/>
                </a:lnTo>
                <a:cubicBezTo>
                  <a:pt x="105734" y="9883"/>
                  <a:pt x="105845" y="10004"/>
                  <a:pt x="105966" y="10004"/>
                </a:cubicBezTo>
                <a:cubicBezTo>
                  <a:pt x="106776" y="10116"/>
                  <a:pt x="110033" y="10702"/>
                  <a:pt x="115039" y="10702"/>
                </a:cubicBezTo>
                <a:lnTo>
                  <a:pt x="115150" y="10702"/>
                </a:lnTo>
                <a:cubicBezTo>
                  <a:pt x="115616" y="10702"/>
                  <a:pt x="117709" y="10934"/>
                  <a:pt x="120389" y="10934"/>
                </a:cubicBezTo>
                <a:cubicBezTo>
                  <a:pt x="121897" y="10934"/>
                  <a:pt x="123646" y="10934"/>
                  <a:pt x="125274" y="10702"/>
                </a:cubicBezTo>
                <a:lnTo>
                  <a:pt x="125507" y="10702"/>
                </a:lnTo>
                <a:cubicBezTo>
                  <a:pt x="125972" y="10702"/>
                  <a:pt x="130160" y="10581"/>
                  <a:pt x="132365" y="10237"/>
                </a:cubicBezTo>
                <a:cubicBezTo>
                  <a:pt x="133649" y="10004"/>
                  <a:pt x="135622" y="9883"/>
                  <a:pt x="137836" y="9883"/>
                </a:cubicBezTo>
                <a:cubicBezTo>
                  <a:pt x="143066" y="9771"/>
                  <a:pt x="152138" y="9539"/>
                  <a:pt x="158540" y="8720"/>
                </a:cubicBezTo>
                <a:cubicBezTo>
                  <a:pt x="159005" y="8720"/>
                  <a:pt x="173540" y="6282"/>
                  <a:pt x="164002" y="4067"/>
                </a:cubicBezTo>
                <a:cubicBezTo>
                  <a:pt x="160978" y="3258"/>
                  <a:pt x="153069" y="2793"/>
                  <a:pt x="146676" y="2793"/>
                </a:cubicBezTo>
                <a:cubicBezTo>
                  <a:pt x="145392" y="2793"/>
                  <a:pt x="144117" y="2793"/>
                  <a:pt x="142954" y="2904"/>
                </a:cubicBezTo>
                <a:lnTo>
                  <a:pt x="142601" y="2904"/>
                </a:lnTo>
                <a:cubicBezTo>
                  <a:pt x="142256" y="3025"/>
                  <a:pt x="140860" y="3258"/>
                  <a:pt x="133649" y="3258"/>
                </a:cubicBezTo>
                <a:cubicBezTo>
                  <a:pt x="131202" y="3258"/>
                  <a:pt x="127945" y="3258"/>
                  <a:pt x="123879" y="3137"/>
                </a:cubicBezTo>
                <a:lnTo>
                  <a:pt x="121087" y="3137"/>
                </a:lnTo>
                <a:cubicBezTo>
                  <a:pt x="118993" y="3137"/>
                  <a:pt x="116900" y="3137"/>
                  <a:pt x="115039" y="3258"/>
                </a:cubicBezTo>
                <a:cubicBezTo>
                  <a:pt x="113987" y="3258"/>
                  <a:pt x="113057" y="3369"/>
                  <a:pt x="112126" y="3369"/>
                </a:cubicBezTo>
                <a:cubicBezTo>
                  <a:pt x="107362" y="3369"/>
                  <a:pt x="102821" y="2904"/>
                  <a:pt x="100849" y="2095"/>
                </a:cubicBezTo>
                <a:cubicBezTo>
                  <a:pt x="99685" y="1741"/>
                  <a:pt x="98290" y="1276"/>
                  <a:pt x="96894" y="1164"/>
                </a:cubicBezTo>
                <a:cubicBezTo>
                  <a:pt x="94800" y="1043"/>
                  <a:pt x="93172" y="811"/>
                  <a:pt x="91888" y="578"/>
                </a:cubicBezTo>
                <a:cubicBezTo>
                  <a:pt x="90027" y="234"/>
                  <a:pt x="87589" y="1"/>
                  <a:pt x="84797" y="1"/>
                </a:cubicBezTo>
                <a:close/>
              </a:path>
            </a:pathLst>
          </a:custGeom>
          <a:solidFill>
            <a:srgbClr val="FFFFFF">
              <a:alpha val="6235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grpSp>
        <p:nvGrpSpPr>
          <p:cNvPr id="3" name="Google Shape;188;p18">
            <a:extLst>
              <a:ext uri="{FF2B5EF4-FFF2-40B4-BE49-F238E27FC236}">
                <a16:creationId xmlns:a16="http://schemas.microsoft.com/office/drawing/2014/main" id="{E1C05F68-851B-18F8-ECCD-DE73D54E0BC9}"/>
              </a:ext>
            </a:extLst>
          </p:cNvPr>
          <p:cNvGrpSpPr>
            <a:grpSpLocks/>
          </p:cNvGrpSpPr>
          <p:nvPr/>
        </p:nvGrpSpPr>
        <p:grpSpPr bwMode="auto">
          <a:xfrm>
            <a:off x="0" y="6205538"/>
            <a:ext cx="11147425" cy="652462"/>
            <a:chOff x="0" y="3113178"/>
            <a:chExt cx="9237779" cy="2030352"/>
          </a:xfrm>
        </p:grpSpPr>
        <p:sp>
          <p:nvSpPr>
            <p:cNvPr id="4" name="Google Shape;189;p18">
              <a:extLst>
                <a:ext uri="{FF2B5EF4-FFF2-40B4-BE49-F238E27FC236}">
                  <a16:creationId xmlns:a16="http://schemas.microsoft.com/office/drawing/2014/main" id="{FD2B9CC5-4796-9F1F-DC0D-349884019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113178"/>
              <a:ext cx="9237779" cy="2030352"/>
            </a:xfrm>
            <a:custGeom>
              <a:avLst/>
              <a:gdLst>
                <a:gd name="T0" fmla="*/ 200043 w 285447"/>
                <a:gd name="T1" fmla="*/ 0 h 39268"/>
                <a:gd name="T2" fmla="*/ 199008 w 285447"/>
                <a:gd name="T3" fmla="*/ 180 h 39268"/>
                <a:gd name="T4" fmla="*/ 163057 w 285447"/>
                <a:gd name="T5" fmla="*/ 7283 h 39268"/>
                <a:gd name="T6" fmla="*/ 129215 w 285447"/>
                <a:gd name="T7" fmla="*/ 2530 h 39268"/>
                <a:gd name="T8" fmla="*/ 128680 w 285447"/>
                <a:gd name="T9" fmla="*/ 2472 h 39268"/>
                <a:gd name="T10" fmla="*/ 58742 w 285447"/>
                <a:gd name="T11" fmla="*/ 13921 h 39268"/>
                <a:gd name="T12" fmla="*/ 18092 w 285447"/>
                <a:gd name="T13" fmla="*/ 1297 h 39268"/>
                <a:gd name="T14" fmla="*/ 14386 w 285447"/>
                <a:gd name="T15" fmla="*/ 890 h 39268"/>
                <a:gd name="T16" fmla="*/ 9604 w 285447"/>
                <a:gd name="T17" fmla="*/ 2191 h 39268"/>
                <a:gd name="T18" fmla="*/ 0 w 285447"/>
                <a:gd name="T19" fmla="*/ 7444 h 39268"/>
                <a:gd name="T20" fmla="*/ 0 w 285447"/>
                <a:gd name="T21" fmla="*/ 39267 h 39268"/>
                <a:gd name="T22" fmla="*/ 285446 w 285447"/>
                <a:gd name="T23" fmla="*/ 39267 h 39268"/>
                <a:gd name="T24" fmla="*/ 285446 w 285447"/>
                <a:gd name="T25" fmla="*/ 11017 h 39268"/>
                <a:gd name="T26" fmla="*/ 278862 w 285447"/>
                <a:gd name="T27" fmla="*/ 9454 h 39268"/>
                <a:gd name="T28" fmla="*/ 278072 w 285447"/>
                <a:gd name="T29" fmla="*/ 9325 h 39268"/>
                <a:gd name="T30" fmla="*/ 268767 w 285447"/>
                <a:gd name="T31" fmla="*/ 12531 h 39268"/>
                <a:gd name="T32" fmla="*/ 264898 w 285447"/>
                <a:gd name="T33" fmla="*/ 11571 h 39268"/>
                <a:gd name="T34" fmla="*/ 256964 w 285447"/>
                <a:gd name="T35" fmla="*/ 7887 h 39268"/>
                <a:gd name="T36" fmla="*/ 256750 w 285447"/>
                <a:gd name="T37" fmla="*/ 7891 h 39268"/>
                <a:gd name="T38" fmla="*/ 228523 w 285447"/>
                <a:gd name="T39" fmla="*/ 9939 h 39268"/>
                <a:gd name="T40" fmla="*/ 226257 w 285447"/>
                <a:gd name="T41" fmla="*/ 9785 h 39268"/>
                <a:gd name="T42" fmla="*/ 200043 w 285447"/>
                <a:gd name="T43" fmla="*/ 0 h 39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5" name="Google Shape;190;p18">
              <a:extLst>
                <a:ext uri="{FF2B5EF4-FFF2-40B4-BE49-F238E27FC236}">
                  <a16:creationId xmlns:a16="http://schemas.microsoft.com/office/drawing/2014/main" id="{B5735D13-16B5-4A6D-951F-1FFE3EE3B1E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0" y="3959190"/>
              <a:ext cx="9237779" cy="1184225"/>
            </a:xfrm>
            <a:custGeom>
              <a:avLst/>
              <a:gdLst>
                <a:gd name="T0" fmla="*/ 200043 w 285447"/>
                <a:gd name="T1" fmla="*/ 0 h 39268"/>
                <a:gd name="T2" fmla="*/ 199008 w 285447"/>
                <a:gd name="T3" fmla="*/ 180 h 39268"/>
                <a:gd name="T4" fmla="*/ 163057 w 285447"/>
                <a:gd name="T5" fmla="*/ 7283 h 39268"/>
                <a:gd name="T6" fmla="*/ 129215 w 285447"/>
                <a:gd name="T7" fmla="*/ 2530 h 39268"/>
                <a:gd name="T8" fmla="*/ 128680 w 285447"/>
                <a:gd name="T9" fmla="*/ 2472 h 39268"/>
                <a:gd name="T10" fmla="*/ 58742 w 285447"/>
                <a:gd name="T11" fmla="*/ 13921 h 39268"/>
                <a:gd name="T12" fmla="*/ 18092 w 285447"/>
                <a:gd name="T13" fmla="*/ 1297 h 39268"/>
                <a:gd name="T14" fmla="*/ 14386 w 285447"/>
                <a:gd name="T15" fmla="*/ 890 h 39268"/>
                <a:gd name="T16" fmla="*/ 9604 w 285447"/>
                <a:gd name="T17" fmla="*/ 2191 h 39268"/>
                <a:gd name="T18" fmla="*/ 0 w 285447"/>
                <a:gd name="T19" fmla="*/ 7444 h 39268"/>
                <a:gd name="T20" fmla="*/ 0 w 285447"/>
                <a:gd name="T21" fmla="*/ 39267 h 39268"/>
                <a:gd name="T22" fmla="*/ 285446 w 285447"/>
                <a:gd name="T23" fmla="*/ 39267 h 39268"/>
                <a:gd name="T24" fmla="*/ 285446 w 285447"/>
                <a:gd name="T25" fmla="*/ 11017 h 39268"/>
                <a:gd name="T26" fmla="*/ 278862 w 285447"/>
                <a:gd name="T27" fmla="*/ 9454 h 39268"/>
                <a:gd name="T28" fmla="*/ 278072 w 285447"/>
                <a:gd name="T29" fmla="*/ 9325 h 39268"/>
                <a:gd name="T30" fmla="*/ 268767 w 285447"/>
                <a:gd name="T31" fmla="*/ 12531 h 39268"/>
                <a:gd name="T32" fmla="*/ 264898 w 285447"/>
                <a:gd name="T33" fmla="*/ 11571 h 39268"/>
                <a:gd name="T34" fmla="*/ 256964 w 285447"/>
                <a:gd name="T35" fmla="*/ 7887 h 39268"/>
                <a:gd name="T36" fmla="*/ 256750 w 285447"/>
                <a:gd name="T37" fmla="*/ 7891 h 39268"/>
                <a:gd name="T38" fmla="*/ 228523 w 285447"/>
                <a:gd name="T39" fmla="*/ 9939 h 39268"/>
                <a:gd name="T40" fmla="*/ 226257 w 285447"/>
                <a:gd name="T41" fmla="*/ 9785 h 39268"/>
                <a:gd name="T42" fmla="*/ 200043 w 285447"/>
                <a:gd name="T43" fmla="*/ 0 h 39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5447" h="39268" extrusionOk="0">
                  <a:moveTo>
                    <a:pt x="200043" y="0"/>
                  </a:moveTo>
                  <a:cubicBezTo>
                    <a:pt x="199619" y="0"/>
                    <a:pt x="199270" y="57"/>
                    <a:pt x="199008" y="180"/>
                  </a:cubicBezTo>
                  <a:cubicBezTo>
                    <a:pt x="186891" y="5553"/>
                    <a:pt x="174307" y="7283"/>
                    <a:pt x="163057" y="7283"/>
                  </a:cubicBezTo>
                  <a:cubicBezTo>
                    <a:pt x="147872" y="7283"/>
                    <a:pt x="135116" y="4131"/>
                    <a:pt x="129215" y="2530"/>
                  </a:cubicBezTo>
                  <a:cubicBezTo>
                    <a:pt x="129084" y="2491"/>
                    <a:pt x="128905" y="2472"/>
                    <a:pt x="128680" y="2472"/>
                  </a:cubicBezTo>
                  <a:cubicBezTo>
                    <a:pt x="123151" y="2472"/>
                    <a:pt x="89862" y="13921"/>
                    <a:pt x="58742" y="13921"/>
                  </a:cubicBezTo>
                  <a:cubicBezTo>
                    <a:pt x="51934" y="13805"/>
                    <a:pt x="27142" y="2637"/>
                    <a:pt x="18092" y="1297"/>
                  </a:cubicBezTo>
                  <a:cubicBezTo>
                    <a:pt x="16639" y="1064"/>
                    <a:pt x="15481" y="890"/>
                    <a:pt x="14386" y="890"/>
                  </a:cubicBezTo>
                  <a:cubicBezTo>
                    <a:pt x="12875" y="890"/>
                    <a:pt x="11484" y="1222"/>
                    <a:pt x="9604" y="2191"/>
                  </a:cubicBezTo>
                  <a:cubicBezTo>
                    <a:pt x="7487" y="3307"/>
                    <a:pt x="2573" y="5880"/>
                    <a:pt x="0" y="7444"/>
                  </a:cubicBezTo>
                  <a:lnTo>
                    <a:pt x="0" y="39267"/>
                  </a:lnTo>
                  <a:lnTo>
                    <a:pt x="285446" y="39267"/>
                  </a:lnTo>
                  <a:lnTo>
                    <a:pt x="285446" y="11017"/>
                  </a:lnTo>
                  <a:cubicBezTo>
                    <a:pt x="283329" y="10678"/>
                    <a:pt x="280979" y="10231"/>
                    <a:pt x="278862" y="9454"/>
                  </a:cubicBezTo>
                  <a:cubicBezTo>
                    <a:pt x="278603" y="9365"/>
                    <a:pt x="278340" y="9325"/>
                    <a:pt x="278072" y="9325"/>
                  </a:cubicBezTo>
                  <a:cubicBezTo>
                    <a:pt x="275671" y="9325"/>
                    <a:pt x="272843" y="12531"/>
                    <a:pt x="268767" y="12531"/>
                  </a:cubicBezTo>
                  <a:cubicBezTo>
                    <a:pt x="267588" y="12531"/>
                    <a:pt x="266305" y="12263"/>
                    <a:pt x="264898" y="11571"/>
                  </a:cubicBezTo>
                  <a:cubicBezTo>
                    <a:pt x="262174" y="10262"/>
                    <a:pt x="259980" y="7887"/>
                    <a:pt x="256964" y="7887"/>
                  </a:cubicBezTo>
                  <a:cubicBezTo>
                    <a:pt x="256893" y="7887"/>
                    <a:pt x="256822" y="7888"/>
                    <a:pt x="256750" y="7891"/>
                  </a:cubicBezTo>
                  <a:cubicBezTo>
                    <a:pt x="247976" y="8083"/>
                    <a:pt x="234553" y="9939"/>
                    <a:pt x="228523" y="9939"/>
                  </a:cubicBezTo>
                  <a:cubicBezTo>
                    <a:pt x="227565" y="9939"/>
                    <a:pt x="226794" y="9892"/>
                    <a:pt x="226257" y="9785"/>
                  </a:cubicBezTo>
                  <a:cubicBezTo>
                    <a:pt x="222846" y="9163"/>
                    <a:pt x="205420" y="0"/>
                    <a:pt x="2000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</p:grpSp>
      <p:grpSp>
        <p:nvGrpSpPr>
          <p:cNvPr id="6" name="Google Shape;191;p18">
            <a:extLst>
              <a:ext uri="{FF2B5EF4-FFF2-40B4-BE49-F238E27FC236}">
                <a16:creationId xmlns:a16="http://schemas.microsoft.com/office/drawing/2014/main" id="{324023F8-3673-DEAA-C6F4-5427CE13244C}"/>
              </a:ext>
            </a:extLst>
          </p:cNvPr>
          <p:cNvGrpSpPr>
            <a:grpSpLocks/>
          </p:cNvGrpSpPr>
          <p:nvPr/>
        </p:nvGrpSpPr>
        <p:grpSpPr bwMode="auto">
          <a:xfrm>
            <a:off x="9885363" y="5503863"/>
            <a:ext cx="2949575" cy="1390650"/>
            <a:chOff x="7284500" y="4282200"/>
            <a:chExt cx="1498234" cy="706762"/>
          </a:xfrm>
        </p:grpSpPr>
        <p:sp>
          <p:nvSpPr>
            <p:cNvPr id="7" name="Google Shape;192;p18">
              <a:extLst>
                <a:ext uri="{FF2B5EF4-FFF2-40B4-BE49-F238E27FC236}">
                  <a16:creationId xmlns:a16="http://schemas.microsoft.com/office/drawing/2014/main" id="{A79ABD85-8FCB-3EBF-1F89-425D389C2C9F}"/>
                </a:ext>
              </a:extLst>
            </p:cNvPr>
            <p:cNvSpPr/>
            <p:nvPr/>
          </p:nvSpPr>
          <p:spPr>
            <a:xfrm>
              <a:off x="7284500" y="4282200"/>
              <a:ext cx="1498234" cy="706762"/>
            </a:xfrm>
            <a:custGeom>
              <a:avLst/>
              <a:gdLst/>
              <a:ahLst/>
              <a:cxnLst/>
              <a:rect l="l" t="t" r="r" b="b"/>
              <a:pathLst>
                <a:path w="143750" h="67811" extrusionOk="0">
                  <a:moveTo>
                    <a:pt x="15767" y="52382"/>
                  </a:moveTo>
                  <a:cubicBezTo>
                    <a:pt x="20288" y="48825"/>
                    <a:pt x="36787" y="40403"/>
                    <a:pt x="39274" y="37185"/>
                  </a:cubicBezTo>
                  <a:cubicBezTo>
                    <a:pt x="41701" y="34021"/>
                    <a:pt x="50575" y="25825"/>
                    <a:pt x="54019" y="21703"/>
                  </a:cubicBezTo>
                  <a:cubicBezTo>
                    <a:pt x="57522" y="17634"/>
                    <a:pt x="69050" y="0"/>
                    <a:pt x="70804" y="2432"/>
                  </a:cubicBezTo>
                  <a:cubicBezTo>
                    <a:pt x="72499" y="4805"/>
                    <a:pt x="74420" y="15654"/>
                    <a:pt x="76395" y="18479"/>
                  </a:cubicBezTo>
                  <a:cubicBezTo>
                    <a:pt x="78429" y="21305"/>
                    <a:pt x="80974" y="24415"/>
                    <a:pt x="83854" y="25599"/>
                  </a:cubicBezTo>
                  <a:cubicBezTo>
                    <a:pt x="85269" y="26164"/>
                    <a:pt x="87190" y="24980"/>
                    <a:pt x="89166" y="23791"/>
                  </a:cubicBezTo>
                  <a:cubicBezTo>
                    <a:pt x="91258" y="22494"/>
                    <a:pt x="93347" y="21192"/>
                    <a:pt x="94929" y="22042"/>
                  </a:cubicBezTo>
                  <a:cubicBezTo>
                    <a:pt x="97867" y="23737"/>
                    <a:pt x="109792" y="38541"/>
                    <a:pt x="116627" y="43455"/>
                  </a:cubicBezTo>
                  <a:cubicBezTo>
                    <a:pt x="123521" y="48373"/>
                    <a:pt x="137760" y="61649"/>
                    <a:pt x="143750" y="67811"/>
                  </a:cubicBezTo>
                  <a:lnTo>
                    <a:pt x="0" y="67811"/>
                  </a:lnTo>
                  <a:cubicBezTo>
                    <a:pt x="0" y="67811"/>
                    <a:pt x="2373" y="63403"/>
                    <a:pt x="6329" y="59050"/>
                  </a:cubicBezTo>
                  <a:cubicBezTo>
                    <a:pt x="10230" y="54643"/>
                    <a:pt x="11586" y="55660"/>
                    <a:pt x="15767" y="5238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8" name="Google Shape;193;p18">
              <a:extLst>
                <a:ext uri="{FF2B5EF4-FFF2-40B4-BE49-F238E27FC236}">
                  <a16:creationId xmlns:a16="http://schemas.microsoft.com/office/drawing/2014/main" id="{F99608D9-BA12-1482-AF73-79B05D2EE60D}"/>
                </a:ext>
              </a:extLst>
            </p:cNvPr>
            <p:cNvSpPr/>
            <p:nvPr/>
          </p:nvSpPr>
          <p:spPr>
            <a:xfrm>
              <a:off x="7778804" y="4307211"/>
              <a:ext cx="495111" cy="681751"/>
            </a:xfrm>
            <a:custGeom>
              <a:avLst/>
              <a:gdLst/>
              <a:ahLst/>
              <a:cxnLst/>
              <a:rect l="l" t="t" r="r" b="b"/>
              <a:pathLst>
                <a:path w="47520" h="65379" extrusionOk="0">
                  <a:moveTo>
                    <a:pt x="23394" y="0"/>
                  </a:moveTo>
                  <a:cubicBezTo>
                    <a:pt x="23394" y="0"/>
                    <a:pt x="22205" y="14185"/>
                    <a:pt x="21301" y="15880"/>
                  </a:cubicBezTo>
                  <a:cubicBezTo>
                    <a:pt x="20396" y="17630"/>
                    <a:pt x="13503" y="22150"/>
                    <a:pt x="11188" y="24523"/>
                  </a:cubicBezTo>
                  <a:cubicBezTo>
                    <a:pt x="11921" y="24410"/>
                    <a:pt x="12884" y="24356"/>
                    <a:pt x="13842" y="24356"/>
                  </a:cubicBezTo>
                  <a:cubicBezTo>
                    <a:pt x="15822" y="24356"/>
                    <a:pt x="17797" y="24523"/>
                    <a:pt x="17797" y="24523"/>
                  </a:cubicBezTo>
                  <a:cubicBezTo>
                    <a:pt x="17797" y="24523"/>
                    <a:pt x="15085" y="31643"/>
                    <a:pt x="13051" y="34016"/>
                  </a:cubicBezTo>
                  <a:cubicBezTo>
                    <a:pt x="11017" y="36389"/>
                    <a:pt x="7120" y="39780"/>
                    <a:pt x="6157" y="43907"/>
                  </a:cubicBezTo>
                  <a:cubicBezTo>
                    <a:pt x="5253" y="47975"/>
                    <a:pt x="2939" y="56451"/>
                    <a:pt x="2939" y="56451"/>
                  </a:cubicBezTo>
                  <a:lnTo>
                    <a:pt x="0" y="65379"/>
                  </a:lnTo>
                  <a:lnTo>
                    <a:pt x="30341" y="65379"/>
                  </a:lnTo>
                  <a:cubicBezTo>
                    <a:pt x="29270" y="62269"/>
                    <a:pt x="28479" y="59502"/>
                    <a:pt x="28705" y="58598"/>
                  </a:cubicBezTo>
                  <a:cubicBezTo>
                    <a:pt x="29324" y="56451"/>
                    <a:pt x="33732" y="52663"/>
                    <a:pt x="36105" y="50348"/>
                  </a:cubicBezTo>
                  <a:cubicBezTo>
                    <a:pt x="38424" y="47975"/>
                    <a:pt x="42492" y="39328"/>
                    <a:pt x="42492" y="39328"/>
                  </a:cubicBezTo>
                  <a:lnTo>
                    <a:pt x="39382" y="37971"/>
                  </a:lnTo>
                  <a:cubicBezTo>
                    <a:pt x="39382" y="37971"/>
                    <a:pt x="44129" y="33564"/>
                    <a:pt x="44920" y="31476"/>
                  </a:cubicBezTo>
                  <a:cubicBezTo>
                    <a:pt x="38085" y="31363"/>
                    <a:pt x="33677" y="29722"/>
                    <a:pt x="33677" y="29722"/>
                  </a:cubicBezTo>
                  <a:lnTo>
                    <a:pt x="34130" y="29722"/>
                  </a:lnTo>
                  <a:cubicBezTo>
                    <a:pt x="35486" y="29722"/>
                    <a:pt x="39721" y="29554"/>
                    <a:pt x="41756" y="27348"/>
                  </a:cubicBezTo>
                  <a:cubicBezTo>
                    <a:pt x="43338" y="25599"/>
                    <a:pt x="45883" y="22037"/>
                    <a:pt x="47519" y="19610"/>
                  </a:cubicBezTo>
                  <a:lnTo>
                    <a:pt x="47465" y="19610"/>
                  </a:lnTo>
                  <a:cubicBezTo>
                    <a:pt x="47180" y="19438"/>
                    <a:pt x="46900" y="19384"/>
                    <a:pt x="46561" y="19325"/>
                  </a:cubicBezTo>
                  <a:lnTo>
                    <a:pt x="46389" y="19325"/>
                  </a:lnTo>
                  <a:cubicBezTo>
                    <a:pt x="44979" y="19325"/>
                    <a:pt x="43338" y="20342"/>
                    <a:pt x="41756" y="21359"/>
                  </a:cubicBezTo>
                  <a:lnTo>
                    <a:pt x="41701" y="21359"/>
                  </a:lnTo>
                  <a:cubicBezTo>
                    <a:pt x="41701" y="21359"/>
                    <a:pt x="41642" y="21359"/>
                    <a:pt x="41642" y="21418"/>
                  </a:cubicBezTo>
                  <a:cubicBezTo>
                    <a:pt x="40060" y="22376"/>
                    <a:pt x="38537" y="23339"/>
                    <a:pt x="37235" y="23339"/>
                  </a:cubicBezTo>
                  <a:cubicBezTo>
                    <a:pt x="36955" y="23339"/>
                    <a:pt x="36729" y="23280"/>
                    <a:pt x="36503" y="23167"/>
                  </a:cubicBezTo>
                  <a:lnTo>
                    <a:pt x="36444" y="23167"/>
                  </a:lnTo>
                  <a:cubicBezTo>
                    <a:pt x="33564" y="21983"/>
                    <a:pt x="31019" y="18873"/>
                    <a:pt x="28985" y="16047"/>
                  </a:cubicBezTo>
                  <a:cubicBezTo>
                    <a:pt x="27010" y="13222"/>
                    <a:pt x="25089" y="2373"/>
                    <a:pt x="233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9" name="Google Shape;194;p18">
              <a:extLst>
                <a:ext uri="{FF2B5EF4-FFF2-40B4-BE49-F238E27FC236}">
                  <a16:creationId xmlns:a16="http://schemas.microsoft.com/office/drawing/2014/main" id="{41DDFC98-2982-1D23-59F1-114319495536}"/>
                </a:ext>
              </a:extLst>
            </p:cNvPr>
            <p:cNvSpPr/>
            <p:nvPr/>
          </p:nvSpPr>
          <p:spPr>
            <a:xfrm>
              <a:off x="8307782" y="4592820"/>
              <a:ext cx="170144" cy="183952"/>
            </a:xfrm>
            <a:custGeom>
              <a:avLst/>
              <a:gdLst/>
              <a:ahLst/>
              <a:cxnLst/>
              <a:rect l="l" t="t" r="r" b="b"/>
              <a:pathLst>
                <a:path w="16328" h="17689" extrusionOk="0">
                  <a:moveTo>
                    <a:pt x="16328" y="17689"/>
                  </a:moveTo>
                  <a:cubicBezTo>
                    <a:pt x="11188" y="13336"/>
                    <a:pt x="9095" y="9213"/>
                    <a:pt x="6383" y="6275"/>
                  </a:cubicBezTo>
                  <a:cubicBezTo>
                    <a:pt x="3671" y="3337"/>
                    <a:pt x="0" y="0"/>
                    <a:pt x="0" y="0"/>
                  </a:cubicBezTo>
                  <a:cubicBezTo>
                    <a:pt x="0" y="0"/>
                    <a:pt x="2315" y="6162"/>
                    <a:pt x="4236" y="8874"/>
                  </a:cubicBezTo>
                  <a:cubicBezTo>
                    <a:pt x="6103" y="11528"/>
                    <a:pt x="10736" y="15429"/>
                    <a:pt x="10736" y="1542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0" name="Google Shape;195;p18">
              <a:extLst>
                <a:ext uri="{FF2B5EF4-FFF2-40B4-BE49-F238E27FC236}">
                  <a16:creationId xmlns:a16="http://schemas.microsoft.com/office/drawing/2014/main" id="{99DBB929-A725-2520-5457-1D7F25207A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6252" y="4311083"/>
              <a:ext cx="269130" cy="312748"/>
            </a:xfrm>
            <a:custGeom>
              <a:avLst/>
              <a:gdLst>
                <a:gd name="T0" fmla="*/ 10398 w 25822"/>
                <a:gd name="T1" fmla="*/ 22263 h 30007"/>
                <a:gd name="T2" fmla="*/ 17120 w 25822"/>
                <a:gd name="T3" fmla="*/ 15595 h 30007"/>
                <a:gd name="T4" fmla="*/ 22092 w 25822"/>
                <a:gd name="T5" fmla="*/ 8196 h 30007"/>
                <a:gd name="T6" fmla="*/ 18589 w 25822"/>
                <a:gd name="T7" fmla="*/ 10397 h 30007"/>
                <a:gd name="T8" fmla="*/ 22092 w 25822"/>
                <a:gd name="T9" fmla="*/ 5822 h 30007"/>
                <a:gd name="T10" fmla="*/ 25822 w 25822"/>
                <a:gd name="T11" fmla="*/ 0 h 30007"/>
                <a:gd name="T12" fmla="*/ 10678 w 25822"/>
                <a:gd name="T13" fmla="*/ 18932 h 30007"/>
                <a:gd name="T14" fmla="*/ 1 w 25822"/>
                <a:gd name="T15" fmla="*/ 30006 h 30007"/>
                <a:gd name="T16" fmla="*/ 10398 w 25822"/>
                <a:gd name="T17" fmla="*/ 22263 h 30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822" h="30007" extrusionOk="0">
                  <a:moveTo>
                    <a:pt x="10398" y="22263"/>
                  </a:moveTo>
                  <a:cubicBezTo>
                    <a:pt x="10398" y="22263"/>
                    <a:pt x="15935" y="18818"/>
                    <a:pt x="17120" y="15595"/>
                  </a:cubicBezTo>
                  <a:cubicBezTo>
                    <a:pt x="18309" y="12377"/>
                    <a:pt x="21360" y="9665"/>
                    <a:pt x="22092" y="8196"/>
                  </a:cubicBezTo>
                  <a:lnTo>
                    <a:pt x="18589" y="10397"/>
                  </a:lnTo>
                  <a:cubicBezTo>
                    <a:pt x="18589" y="10397"/>
                    <a:pt x="20510" y="7572"/>
                    <a:pt x="22092" y="5822"/>
                  </a:cubicBezTo>
                  <a:cubicBezTo>
                    <a:pt x="22942" y="4918"/>
                    <a:pt x="24524" y="2260"/>
                    <a:pt x="25822" y="0"/>
                  </a:cubicBezTo>
                  <a:cubicBezTo>
                    <a:pt x="22038" y="2825"/>
                    <a:pt x="13562" y="15541"/>
                    <a:pt x="10678" y="18932"/>
                  </a:cubicBezTo>
                  <a:cubicBezTo>
                    <a:pt x="8364" y="21698"/>
                    <a:pt x="3617" y="26331"/>
                    <a:pt x="1" y="30006"/>
                  </a:cubicBezTo>
                  <a:cubicBezTo>
                    <a:pt x="2487" y="29044"/>
                    <a:pt x="5990" y="26955"/>
                    <a:pt x="10398" y="2226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</p:grpSp>
      <p:pic>
        <p:nvPicPr>
          <p:cNvPr id="11" name="Google Shape;196;p18">
            <a:extLst>
              <a:ext uri="{FF2B5EF4-FFF2-40B4-BE49-F238E27FC236}">
                <a16:creationId xmlns:a16="http://schemas.microsoft.com/office/drawing/2014/main" id="{A8B3AEBF-2ED7-4259-3FD9-3BA0F9E3549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4700" y="6064250"/>
            <a:ext cx="8493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Google Shape;197;p18">
            <a:extLst>
              <a:ext uri="{FF2B5EF4-FFF2-40B4-BE49-F238E27FC236}">
                <a16:creationId xmlns:a16="http://schemas.microsoft.com/office/drawing/2014/main" id="{E76CD439-6D63-7580-18A6-10408E0CE8C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4" t="17079" b="24808"/>
          <a:stretch>
            <a:fillRect/>
          </a:stretch>
        </p:blipFill>
        <p:spPr bwMode="auto">
          <a:xfrm>
            <a:off x="1855788" y="5797550"/>
            <a:ext cx="2413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Google Shape;198;p18">
            <a:extLst>
              <a:ext uri="{FF2B5EF4-FFF2-40B4-BE49-F238E27FC236}">
                <a16:creationId xmlns:a16="http://schemas.microsoft.com/office/drawing/2014/main" id="{C69D7E66-6764-4582-C45E-F9927B33465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11" r="48492" b="8784"/>
          <a:stretch>
            <a:fillRect/>
          </a:stretch>
        </p:blipFill>
        <p:spPr bwMode="auto">
          <a:xfrm rot="21231102" flipH="1">
            <a:off x="-950913" y="5218113"/>
            <a:ext cx="3675063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" name="Google Shape;185;p18"/>
          <p:cNvSpPr txBox="1">
            <a:spLocks noGrp="1"/>
          </p:cNvSpPr>
          <p:nvPr>
            <p:ph type="subTitle" idx="1"/>
          </p:nvPr>
        </p:nvSpPr>
        <p:spPr>
          <a:xfrm>
            <a:off x="2676200" y="4862433"/>
            <a:ext cx="6839600" cy="763600"/>
          </a:xfrm>
          <a:prstGeom prst="rect">
            <a:avLst/>
          </a:prstGeom>
        </p:spPr>
        <p:txBody>
          <a:bodyPr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 pitchFamily="2" charset="0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6" name="Google Shape;186;p18"/>
          <p:cNvSpPr txBox="1">
            <a:spLocks noGrp="1"/>
          </p:cNvSpPr>
          <p:nvPr>
            <p:ph type="title"/>
          </p:nvPr>
        </p:nvSpPr>
        <p:spPr>
          <a:xfrm>
            <a:off x="953467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Nunito" pitchFamily="2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9269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2;p19">
            <a:extLst>
              <a:ext uri="{FF2B5EF4-FFF2-40B4-BE49-F238E27FC236}">
                <a16:creationId xmlns:a16="http://schemas.microsoft.com/office/drawing/2014/main" id="{75BA33EB-216E-AFEC-6ECC-687466B1674B}"/>
              </a:ext>
            </a:extLst>
          </p:cNvPr>
          <p:cNvSpPr>
            <a:spLocks/>
          </p:cNvSpPr>
          <p:nvPr/>
        </p:nvSpPr>
        <p:spPr bwMode="auto">
          <a:xfrm>
            <a:off x="0" y="222250"/>
            <a:ext cx="2611438" cy="265113"/>
          </a:xfrm>
          <a:custGeom>
            <a:avLst/>
            <a:gdLst>
              <a:gd name="T0" fmla="*/ 698 w 82239"/>
              <a:gd name="T1" fmla="*/ 810 h 5119"/>
              <a:gd name="T2" fmla="*/ 0 w 82239"/>
              <a:gd name="T3" fmla="*/ 5118 h 5119"/>
              <a:gd name="T4" fmla="*/ 3722 w 82239"/>
              <a:gd name="T5" fmla="*/ 4997 h 5119"/>
              <a:gd name="T6" fmla="*/ 6514 w 82239"/>
              <a:gd name="T7" fmla="*/ 4765 h 5119"/>
              <a:gd name="T8" fmla="*/ 11054 w 82239"/>
              <a:gd name="T9" fmla="*/ 4067 h 5119"/>
              <a:gd name="T10" fmla="*/ 15353 w 82239"/>
              <a:gd name="T11" fmla="*/ 4188 h 5119"/>
              <a:gd name="T12" fmla="*/ 21057 w 82239"/>
              <a:gd name="T13" fmla="*/ 4299 h 5119"/>
              <a:gd name="T14" fmla="*/ 27571 w 82239"/>
              <a:gd name="T15" fmla="*/ 4532 h 5119"/>
              <a:gd name="T16" fmla="*/ 29544 w 82239"/>
              <a:gd name="T17" fmla="*/ 4532 h 5119"/>
              <a:gd name="T18" fmla="*/ 35248 w 82239"/>
              <a:gd name="T19" fmla="*/ 4997 h 5119"/>
              <a:gd name="T20" fmla="*/ 40365 w 82239"/>
              <a:gd name="T21" fmla="*/ 4420 h 5119"/>
              <a:gd name="T22" fmla="*/ 46060 w 82239"/>
              <a:gd name="T23" fmla="*/ 4765 h 5119"/>
              <a:gd name="T24" fmla="*/ 50136 w 82239"/>
              <a:gd name="T25" fmla="*/ 4653 h 5119"/>
              <a:gd name="T26" fmla="*/ 54556 w 82239"/>
              <a:gd name="T27" fmla="*/ 4997 h 5119"/>
              <a:gd name="T28" fmla="*/ 59320 w 82239"/>
              <a:gd name="T29" fmla="*/ 4997 h 5119"/>
              <a:gd name="T30" fmla="*/ 62698 w 82239"/>
              <a:gd name="T31" fmla="*/ 4765 h 5119"/>
              <a:gd name="T32" fmla="*/ 75027 w 82239"/>
              <a:gd name="T33" fmla="*/ 4067 h 5119"/>
              <a:gd name="T34" fmla="*/ 69444 w 82239"/>
              <a:gd name="T35" fmla="*/ 1275 h 5119"/>
              <a:gd name="T36" fmla="*/ 67462 w 82239"/>
              <a:gd name="T37" fmla="*/ 1396 h 5119"/>
              <a:gd name="T38" fmla="*/ 58622 w 82239"/>
              <a:gd name="T39" fmla="*/ 1508 h 5119"/>
              <a:gd name="T40" fmla="*/ 54435 w 82239"/>
              <a:gd name="T41" fmla="*/ 1508 h 5119"/>
              <a:gd name="T42" fmla="*/ 47689 w 82239"/>
              <a:gd name="T43" fmla="*/ 931 h 5119"/>
              <a:gd name="T44" fmla="*/ 43501 w 82239"/>
              <a:gd name="T45" fmla="*/ 233 h 5119"/>
              <a:gd name="T46" fmla="*/ 36876 w 82239"/>
              <a:gd name="T47" fmla="*/ 0 h 5119"/>
              <a:gd name="T48" fmla="*/ 33964 w 82239"/>
              <a:gd name="T49" fmla="*/ 466 h 5119"/>
              <a:gd name="T50" fmla="*/ 32921 w 82239"/>
              <a:gd name="T51" fmla="*/ 577 h 5119"/>
              <a:gd name="T52" fmla="*/ 28501 w 82239"/>
              <a:gd name="T53" fmla="*/ 1508 h 5119"/>
              <a:gd name="T54" fmla="*/ 24193 w 82239"/>
              <a:gd name="T55" fmla="*/ 1396 h 5119"/>
              <a:gd name="T56" fmla="*/ 21988 w 82239"/>
              <a:gd name="T57" fmla="*/ 1508 h 5119"/>
              <a:gd name="T58" fmla="*/ 15121 w 82239"/>
              <a:gd name="T59" fmla="*/ 810 h 5119"/>
              <a:gd name="T60" fmla="*/ 11864 w 82239"/>
              <a:gd name="T61" fmla="*/ 931 h 5119"/>
              <a:gd name="T62" fmla="*/ 10003 w 82239"/>
              <a:gd name="T63" fmla="*/ 931 h 5119"/>
              <a:gd name="T64" fmla="*/ 4187 w 82239"/>
              <a:gd name="T65" fmla="*/ 0 h 5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lnTo>
                  <a:pt x="4187" y="0"/>
                </a:lnTo>
                <a:close/>
              </a:path>
            </a:pathLst>
          </a:custGeom>
          <a:solidFill>
            <a:srgbClr val="FFFFFF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grpSp>
        <p:nvGrpSpPr>
          <p:cNvPr id="3" name="Google Shape;203;p19">
            <a:extLst>
              <a:ext uri="{FF2B5EF4-FFF2-40B4-BE49-F238E27FC236}">
                <a16:creationId xmlns:a16="http://schemas.microsoft.com/office/drawing/2014/main" id="{96D72274-5756-3623-BCD3-DAEF2D949A83}"/>
              </a:ext>
            </a:extLst>
          </p:cNvPr>
          <p:cNvGrpSpPr>
            <a:grpSpLocks/>
          </p:cNvGrpSpPr>
          <p:nvPr/>
        </p:nvGrpSpPr>
        <p:grpSpPr bwMode="auto">
          <a:xfrm>
            <a:off x="10172700" y="5983288"/>
            <a:ext cx="1808163" cy="311150"/>
            <a:chOff x="3472550" y="2190275"/>
            <a:chExt cx="3910550" cy="592900"/>
          </a:xfrm>
        </p:grpSpPr>
        <p:sp>
          <p:nvSpPr>
            <p:cNvPr id="4" name="Google Shape;204;p19">
              <a:extLst>
                <a:ext uri="{FF2B5EF4-FFF2-40B4-BE49-F238E27FC236}">
                  <a16:creationId xmlns:a16="http://schemas.microsoft.com/office/drawing/2014/main" id="{BFC5B5E1-836E-1012-4842-4A27064F9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550" y="2190275"/>
              <a:ext cx="3910550" cy="591425"/>
            </a:xfrm>
            <a:custGeom>
              <a:avLst/>
              <a:gdLst>
                <a:gd name="T0" fmla="*/ 78253 w 156422"/>
                <a:gd name="T1" fmla="*/ 0 h 23657"/>
                <a:gd name="T2" fmla="*/ 68887 w 156422"/>
                <a:gd name="T3" fmla="*/ 1287 h 23657"/>
                <a:gd name="T4" fmla="*/ 63069 w 156422"/>
                <a:gd name="T5" fmla="*/ 6876 h 23657"/>
                <a:gd name="T6" fmla="*/ 63147 w 156422"/>
                <a:gd name="T7" fmla="*/ 8761 h 23657"/>
                <a:gd name="T8" fmla="*/ 60797 w 156422"/>
                <a:gd name="T9" fmla="*/ 10047 h 23657"/>
                <a:gd name="T10" fmla="*/ 58386 w 156422"/>
                <a:gd name="T11" fmla="*/ 9819 h 23657"/>
                <a:gd name="T12" fmla="*/ 57205 w 156422"/>
                <a:gd name="T13" fmla="*/ 9735 h 23657"/>
                <a:gd name="T14" fmla="*/ 43963 w 156422"/>
                <a:gd name="T15" fmla="*/ 16012 h 23657"/>
                <a:gd name="T16" fmla="*/ 28405 w 156422"/>
                <a:gd name="T17" fmla="*/ 18832 h 23657"/>
                <a:gd name="T18" fmla="*/ 25383 w 156422"/>
                <a:gd name="T19" fmla="*/ 18809 h 23657"/>
                <a:gd name="T20" fmla="*/ 21226 w 156422"/>
                <a:gd name="T21" fmla="*/ 18809 h 23657"/>
                <a:gd name="T22" fmla="*/ 229 w 156422"/>
                <a:gd name="T23" fmla="*/ 22284 h 23657"/>
                <a:gd name="T24" fmla="*/ 7692 w 156422"/>
                <a:gd name="T25" fmla="*/ 23657 h 23657"/>
                <a:gd name="T26" fmla="*/ 12465 w 156422"/>
                <a:gd name="T27" fmla="*/ 23565 h 23657"/>
                <a:gd name="T28" fmla="*/ 118887 w 156422"/>
                <a:gd name="T29" fmla="*/ 23565 h 23657"/>
                <a:gd name="T30" fmla="*/ 137828 w 156422"/>
                <a:gd name="T31" fmla="*/ 23633 h 23657"/>
                <a:gd name="T32" fmla="*/ 153479 w 156422"/>
                <a:gd name="T33" fmla="*/ 23414 h 23657"/>
                <a:gd name="T34" fmla="*/ 155364 w 156422"/>
                <a:gd name="T35" fmla="*/ 23039 h 23657"/>
                <a:gd name="T36" fmla="*/ 156270 w 156422"/>
                <a:gd name="T37" fmla="*/ 21450 h 23657"/>
                <a:gd name="T38" fmla="*/ 147358 w 156422"/>
                <a:gd name="T39" fmla="*/ 17450 h 23657"/>
                <a:gd name="T40" fmla="*/ 135727 w 156422"/>
                <a:gd name="T41" fmla="*/ 16695 h 23657"/>
                <a:gd name="T42" fmla="*/ 122434 w 156422"/>
                <a:gd name="T43" fmla="*/ 13595 h 23657"/>
                <a:gd name="T44" fmla="*/ 118444 w 156422"/>
                <a:gd name="T45" fmla="*/ 13283 h 23657"/>
                <a:gd name="T46" fmla="*/ 110461 w 156422"/>
                <a:gd name="T47" fmla="*/ 15025 h 23657"/>
                <a:gd name="T48" fmla="*/ 110461 w 156422"/>
                <a:gd name="T49" fmla="*/ 15025 h 23657"/>
                <a:gd name="T50" fmla="*/ 112240 w 156422"/>
                <a:gd name="T51" fmla="*/ 10350 h 23657"/>
                <a:gd name="T52" fmla="*/ 108839 w 156422"/>
                <a:gd name="T53" fmla="*/ 4912 h 23657"/>
                <a:gd name="T54" fmla="*/ 101120 w 156422"/>
                <a:gd name="T55" fmla="*/ 2427 h 23657"/>
                <a:gd name="T56" fmla="*/ 87769 w 156422"/>
                <a:gd name="T57" fmla="*/ 7782 h 23657"/>
                <a:gd name="T58" fmla="*/ 85123 w 156422"/>
                <a:gd name="T59" fmla="*/ 1589 h 23657"/>
                <a:gd name="T60" fmla="*/ 78253 w 156422"/>
                <a:gd name="T61" fmla="*/ 0 h 23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6422" h="23657" extrusionOk="0">
                  <a:moveTo>
                    <a:pt x="78253" y="0"/>
                  </a:moveTo>
                  <a:cubicBezTo>
                    <a:pt x="75081" y="0"/>
                    <a:pt x="71908" y="381"/>
                    <a:pt x="68887" y="1287"/>
                  </a:cubicBezTo>
                  <a:cubicBezTo>
                    <a:pt x="66017" y="2042"/>
                    <a:pt x="62845" y="4006"/>
                    <a:pt x="63069" y="6876"/>
                  </a:cubicBezTo>
                  <a:cubicBezTo>
                    <a:pt x="63147" y="7553"/>
                    <a:pt x="63371" y="8157"/>
                    <a:pt x="63147" y="8761"/>
                  </a:cubicBezTo>
                  <a:cubicBezTo>
                    <a:pt x="62882" y="9780"/>
                    <a:pt x="61916" y="10047"/>
                    <a:pt x="60797" y="10047"/>
                  </a:cubicBezTo>
                  <a:cubicBezTo>
                    <a:pt x="60005" y="10047"/>
                    <a:pt x="59137" y="9914"/>
                    <a:pt x="58386" y="9819"/>
                  </a:cubicBezTo>
                  <a:cubicBezTo>
                    <a:pt x="57987" y="9762"/>
                    <a:pt x="57594" y="9735"/>
                    <a:pt x="57205" y="9735"/>
                  </a:cubicBezTo>
                  <a:cubicBezTo>
                    <a:pt x="52436" y="9735"/>
                    <a:pt x="48360" y="13777"/>
                    <a:pt x="43963" y="16012"/>
                  </a:cubicBezTo>
                  <a:cubicBezTo>
                    <a:pt x="39249" y="18499"/>
                    <a:pt x="33835" y="18832"/>
                    <a:pt x="28405" y="18832"/>
                  </a:cubicBezTo>
                  <a:cubicBezTo>
                    <a:pt x="27397" y="18832"/>
                    <a:pt x="26388" y="18821"/>
                    <a:pt x="25383" y="18809"/>
                  </a:cubicBezTo>
                  <a:lnTo>
                    <a:pt x="21226" y="18809"/>
                  </a:lnTo>
                  <a:cubicBezTo>
                    <a:pt x="18507" y="18882"/>
                    <a:pt x="761" y="19565"/>
                    <a:pt x="229" y="22284"/>
                  </a:cubicBezTo>
                  <a:cubicBezTo>
                    <a:pt x="1" y="23433"/>
                    <a:pt x="4146" y="23657"/>
                    <a:pt x="7692" y="23657"/>
                  </a:cubicBezTo>
                  <a:cubicBezTo>
                    <a:pt x="9965" y="23657"/>
                    <a:pt x="11993" y="23565"/>
                    <a:pt x="12465" y="23565"/>
                  </a:cubicBezTo>
                  <a:lnTo>
                    <a:pt x="118887" y="23565"/>
                  </a:lnTo>
                  <a:cubicBezTo>
                    <a:pt x="125204" y="23565"/>
                    <a:pt x="131522" y="23633"/>
                    <a:pt x="137828" y="23633"/>
                  </a:cubicBezTo>
                  <a:cubicBezTo>
                    <a:pt x="143056" y="23633"/>
                    <a:pt x="148275" y="23586"/>
                    <a:pt x="153479" y="23414"/>
                  </a:cubicBezTo>
                  <a:cubicBezTo>
                    <a:pt x="154156" y="23414"/>
                    <a:pt x="154838" y="23341"/>
                    <a:pt x="155364" y="23039"/>
                  </a:cubicBezTo>
                  <a:cubicBezTo>
                    <a:pt x="155968" y="22737"/>
                    <a:pt x="156421" y="22133"/>
                    <a:pt x="156270" y="21450"/>
                  </a:cubicBezTo>
                  <a:cubicBezTo>
                    <a:pt x="155745" y="18580"/>
                    <a:pt x="149551" y="17674"/>
                    <a:pt x="147358" y="17450"/>
                  </a:cubicBezTo>
                  <a:cubicBezTo>
                    <a:pt x="143509" y="16997"/>
                    <a:pt x="139582" y="17371"/>
                    <a:pt x="135727" y="16695"/>
                  </a:cubicBezTo>
                  <a:cubicBezTo>
                    <a:pt x="131274" y="15861"/>
                    <a:pt x="126965" y="14278"/>
                    <a:pt x="122434" y="13595"/>
                  </a:cubicBezTo>
                  <a:cubicBezTo>
                    <a:pt x="121130" y="13397"/>
                    <a:pt x="119787" y="13283"/>
                    <a:pt x="118444" y="13283"/>
                  </a:cubicBezTo>
                  <a:cubicBezTo>
                    <a:pt x="115662" y="13283"/>
                    <a:pt x="112882" y="13773"/>
                    <a:pt x="110461" y="15025"/>
                  </a:cubicBezTo>
                  <a:cubicBezTo>
                    <a:pt x="111752" y="13942"/>
                    <a:pt x="112417" y="12075"/>
                    <a:pt x="112240" y="10350"/>
                  </a:cubicBezTo>
                  <a:cubicBezTo>
                    <a:pt x="112011" y="8157"/>
                    <a:pt x="110579" y="6272"/>
                    <a:pt x="108839" y="4912"/>
                  </a:cubicBezTo>
                  <a:cubicBezTo>
                    <a:pt x="106573" y="3178"/>
                    <a:pt x="103893" y="2427"/>
                    <a:pt x="101120" y="2427"/>
                  </a:cubicBezTo>
                  <a:cubicBezTo>
                    <a:pt x="96408" y="2427"/>
                    <a:pt x="91429" y="4595"/>
                    <a:pt x="87769" y="7782"/>
                  </a:cubicBezTo>
                  <a:cubicBezTo>
                    <a:pt x="88525" y="5438"/>
                    <a:pt x="87165" y="2949"/>
                    <a:pt x="85123" y="1589"/>
                  </a:cubicBezTo>
                  <a:cubicBezTo>
                    <a:pt x="83087" y="302"/>
                    <a:pt x="80591" y="0"/>
                    <a:pt x="78253" y="0"/>
                  </a:cubicBezTo>
                  <a:close/>
                </a:path>
              </a:pathLst>
            </a:custGeom>
            <a:solidFill>
              <a:srgbClr val="FFFFFF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5" name="Google Shape;205;p19">
              <a:extLst>
                <a:ext uri="{FF2B5EF4-FFF2-40B4-BE49-F238E27FC236}">
                  <a16:creationId xmlns:a16="http://schemas.microsoft.com/office/drawing/2014/main" id="{1FDAFD13-5772-AA2D-14C3-72EBE0C485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675" y="2413075"/>
              <a:ext cx="3910425" cy="370100"/>
            </a:xfrm>
            <a:custGeom>
              <a:avLst/>
              <a:gdLst>
                <a:gd name="T0" fmla="*/ 100526 w 156417"/>
                <a:gd name="T1" fmla="*/ 0 h 14804"/>
                <a:gd name="T2" fmla="*/ 90634 w 156417"/>
                <a:gd name="T3" fmla="*/ 2949 h 14804"/>
                <a:gd name="T4" fmla="*/ 80435 w 156417"/>
                <a:gd name="T5" fmla="*/ 10804 h 14804"/>
                <a:gd name="T6" fmla="*/ 79909 w 156417"/>
                <a:gd name="T7" fmla="*/ 10804 h 14804"/>
                <a:gd name="T8" fmla="*/ 76810 w 156417"/>
                <a:gd name="T9" fmla="*/ 5891 h 14804"/>
                <a:gd name="T10" fmla="*/ 73789 w 156417"/>
                <a:gd name="T11" fmla="*/ 5438 h 14804"/>
                <a:gd name="T12" fmla="*/ 71372 w 156417"/>
                <a:gd name="T13" fmla="*/ 5366 h 14804"/>
                <a:gd name="T14" fmla="*/ 62761 w 156417"/>
                <a:gd name="T15" fmla="*/ 6725 h 14804"/>
                <a:gd name="T16" fmla="*/ 55589 w 156417"/>
                <a:gd name="T17" fmla="*/ 10876 h 14804"/>
                <a:gd name="T18" fmla="*/ 45469 w 156417"/>
                <a:gd name="T19" fmla="*/ 12840 h 14804"/>
                <a:gd name="T20" fmla="*/ 37082 w 156417"/>
                <a:gd name="T21" fmla="*/ 12616 h 14804"/>
                <a:gd name="T22" fmla="*/ 5137 w 156417"/>
                <a:gd name="T23" fmla="*/ 12616 h 14804"/>
                <a:gd name="T24" fmla="*/ 2115 w 156417"/>
                <a:gd name="T25" fmla="*/ 12387 h 14804"/>
                <a:gd name="T26" fmla="*/ 907 w 156417"/>
                <a:gd name="T27" fmla="*/ 12616 h 14804"/>
                <a:gd name="T28" fmla="*/ 224 w 156417"/>
                <a:gd name="T29" fmla="*/ 13372 h 14804"/>
                <a:gd name="T30" fmla="*/ 7705 w 156417"/>
                <a:gd name="T31" fmla="*/ 14804 h 14804"/>
                <a:gd name="T32" fmla="*/ 12158 w 156417"/>
                <a:gd name="T33" fmla="*/ 14653 h 14804"/>
                <a:gd name="T34" fmla="*/ 118882 w 156417"/>
                <a:gd name="T35" fmla="*/ 14653 h 14804"/>
                <a:gd name="T36" fmla="*/ 128169 w 156417"/>
                <a:gd name="T37" fmla="*/ 14731 h 14804"/>
                <a:gd name="T38" fmla="*/ 137311 w 156417"/>
                <a:gd name="T39" fmla="*/ 14731 h 14804"/>
                <a:gd name="T40" fmla="*/ 152791 w 156417"/>
                <a:gd name="T41" fmla="*/ 14502 h 14804"/>
                <a:gd name="T42" fmla="*/ 153474 w 156417"/>
                <a:gd name="T43" fmla="*/ 14502 h 14804"/>
                <a:gd name="T44" fmla="*/ 155359 w 156417"/>
                <a:gd name="T45" fmla="*/ 14127 h 14804"/>
                <a:gd name="T46" fmla="*/ 156344 w 156417"/>
                <a:gd name="T47" fmla="*/ 12616 h 14804"/>
                <a:gd name="T48" fmla="*/ 156042 w 156417"/>
                <a:gd name="T49" fmla="*/ 12616 h 14804"/>
                <a:gd name="T50" fmla="*/ 144785 w 156417"/>
                <a:gd name="T51" fmla="*/ 12538 h 14804"/>
                <a:gd name="T52" fmla="*/ 124320 w 156417"/>
                <a:gd name="T53" fmla="*/ 12538 h 14804"/>
                <a:gd name="T54" fmla="*/ 120616 w 156417"/>
                <a:gd name="T55" fmla="*/ 7178 h 14804"/>
                <a:gd name="T56" fmla="*/ 118882 w 156417"/>
                <a:gd name="T57" fmla="*/ 7027 h 14804"/>
                <a:gd name="T58" fmla="*/ 109740 w 156417"/>
                <a:gd name="T59" fmla="*/ 8538 h 14804"/>
                <a:gd name="T60" fmla="*/ 102417 w 156417"/>
                <a:gd name="T61" fmla="*/ 151 h 14804"/>
                <a:gd name="T62" fmla="*/ 100526 w 156417"/>
                <a:gd name="T63" fmla="*/ 0 h 14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6417" h="14804" extrusionOk="0">
                  <a:moveTo>
                    <a:pt x="100526" y="0"/>
                  </a:moveTo>
                  <a:cubicBezTo>
                    <a:pt x="97130" y="0"/>
                    <a:pt x="93728" y="1360"/>
                    <a:pt x="90634" y="2949"/>
                  </a:cubicBezTo>
                  <a:cubicBezTo>
                    <a:pt x="86707" y="4985"/>
                    <a:pt x="84816" y="10804"/>
                    <a:pt x="80435" y="10804"/>
                  </a:cubicBezTo>
                  <a:lnTo>
                    <a:pt x="79909" y="10804"/>
                  </a:lnTo>
                  <a:cubicBezTo>
                    <a:pt x="79456" y="8913"/>
                    <a:pt x="78622" y="6725"/>
                    <a:pt x="76810" y="5891"/>
                  </a:cubicBezTo>
                  <a:cubicBezTo>
                    <a:pt x="75903" y="5438"/>
                    <a:pt x="74846" y="5438"/>
                    <a:pt x="73789" y="5438"/>
                  </a:cubicBezTo>
                  <a:cubicBezTo>
                    <a:pt x="73033" y="5438"/>
                    <a:pt x="72206" y="5366"/>
                    <a:pt x="71372" y="5366"/>
                  </a:cubicBezTo>
                  <a:cubicBezTo>
                    <a:pt x="68429" y="5366"/>
                    <a:pt x="65481" y="5589"/>
                    <a:pt x="62761" y="6725"/>
                  </a:cubicBezTo>
                  <a:cubicBezTo>
                    <a:pt x="60194" y="7783"/>
                    <a:pt x="58006" y="9595"/>
                    <a:pt x="55589" y="10876"/>
                  </a:cubicBezTo>
                  <a:cubicBezTo>
                    <a:pt x="52719" y="12465"/>
                    <a:pt x="49094" y="12840"/>
                    <a:pt x="45469" y="12840"/>
                  </a:cubicBezTo>
                  <a:cubicBezTo>
                    <a:pt x="42599" y="12840"/>
                    <a:pt x="39650" y="12616"/>
                    <a:pt x="37082" y="12616"/>
                  </a:cubicBezTo>
                  <a:lnTo>
                    <a:pt x="5137" y="12616"/>
                  </a:lnTo>
                  <a:cubicBezTo>
                    <a:pt x="4605" y="12616"/>
                    <a:pt x="3245" y="12387"/>
                    <a:pt x="2115" y="12387"/>
                  </a:cubicBezTo>
                  <a:cubicBezTo>
                    <a:pt x="1584" y="12387"/>
                    <a:pt x="1131" y="12465"/>
                    <a:pt x="907" y="12616"/>
                  </a:cubicBezTo>
                  <a:cubicBezTo>
                    <a:pt x="526" y="12840"/>
                    <a:pt x="303" y="13142"/>
                    <a:pt x="224" y="13372"/>
                  </a:cubicBezTo>
                  <a:cubicBezTo>
                    <a:pt x="1" y="14580"/>
                    <a:pt x="4152" y="14804"/>
                    <a:pt x="7705" y="14804"/>
                  </a:cubicBezTo>
                  <a:cubicBezTo>
                    <a:pt x="9668" y="14804"/>
                    <a:pt x="11402" y="14731"/>
                    <a:pt x="12158" y="14653"/>
                  </a:cubicBezTo>
                  <a:lnTo>
                    <a:pt x="118882" y="14653"/>
                  </a:lnTo>
                  <a:cubicBezTo>
                    <a:pt x="121976" y="14653"/>
                    <a:pt x="125075" y="14731"/>
                    <a:pt x="128169" y="14731"/>
                  </a:cubicBezTo>
                  <a:lnTo>
                    <a:pt x="137311" y="14731"/>
                  </a:lnTo>
                  <a:cubicBezTo>
                    <a:pt x="142519" y="14731"/>
                    <a:pt x="147655" y="14731"/>
                    <a:pt x="152791" y="14502"/>
                  </a:cubicBezTo>
                  <a:lnTo>
                    <a:pt x="153474" y="14502"/>
                  </a:lnTo>
                  <a:cubicBezTo>
                    <a:pt x="154151" y="14502"/>
                    <a:pt x="154833" y="14429"/>
                    <a:pt x="155359" y="14127"/>
                  </a:cubicBezTo>
                  <a:cubicBezTo>
                    <a:pt x="155963" y="13825"/>
                    <a:pt x="156416" y="13221"/>
                    <a:pt x="156344" y="12616"/>
                  </a:cubicBezTo>
                  <a:lnTo>
                    <a:pt x="156042" y="12616"/>
                  </a:lnTo>
                  <a:cubicBezTo>
                    <a:pt x="154833" y="12616"/>
                    <a:pt x="150151" y="12616"/>
                    <a:pt x="144785" y="12538"/>
                  </a:cubicBezTo>
                  <a:lnTo>
                    <a:pt x="124320" y="12538"/>
                  </a:lnTo>
                  <a:cubicBezTo>
                    <a:pt x="125226" y="10200"/>
                    <a:pt x="123033" y="7632"/>
                    <a:pt x="120616" y="7178"/>
                  </a:cubicBezTo>
                  <a:cubicBezTo>
                    <a:pt x="120163" y="7100"/>
                    <a:pt x="119559" y="7027"/>
                    <a:pt x="118882" y="7027"/>
                  </a:cubicBezTo>
                  <a:cubicBezTo>
                    <a:pt x="115933" y="7027"/>
                    <a:pt x="111631" y="7783"/>
                    <a:pt x="109740" y="8538"/>
                  </a:cubicBezTo>
                  <a:cubicBezTo>
                    <a:pt x="110272" y="4459"/>
                    <a:pt x="106495" y="834"/>
                    <a:pt x="102417" y="151"/>
                  </a:cubicBezTo>
                  <a:cubicBezTo>
                    <a:pt x="101813" y="0"/>
                    <a:pt x="101130" y="0"/>
                    <a:pt x="100526" y="0"/>
                  </a:cubicBezTo>
                  <a:close/>
                </a:path>
              </a:pathLst>
            </a:custGeom>
            <a:solidFill>
              <a:srgbClr val="FFFFFF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</p:grpSp>
      <p:sp>
        <p:nvSpPr>
          <p:cNvPr id="200" name="Google Shape;200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Nunito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 dirty="0"/>
          </a:p>
        </p:txBody>
      </p:sp>
      <p:sp>
        <p:nvSpPr>
          <p:cNvPr id="201" name="Google Shape;201;p19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1244800"/>
          </a:xfrm>
          <a:prstGeom prst="rect">
            <a:avLst/>
          </a:prstGeom>
        </p:spPr>
        <p:txBody>
          <a:bodyPr/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●"/>
              <a:defRPr>
                <a:latin typeface="Nunito" pitchFamily="2" charset="0"/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○"/>
              <a:defRPr/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■"/>
              <a:defRPr/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●"/>
              <a:defRPr/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○"/>
              <a:defRPr/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■"/>
              <a:defRPr/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●"/>
              <a:defRPr/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○"/>
              <a:defRPr/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■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4360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0;p20">
            <a:extLst>
              <a:ext uri="{FF2B5EF4-FFF2-40B4-BE49-F238E27FC236}">
                <a16:creationId xmlns:a16="http://schemas.microsoft.com/office/drawing/2014/main" id="{952A2FBF-06F7-DA3F-ECCD-56024478604F}"/>
              </a:ext>
            </a:extLst>
          </p:cNvPr>
          <p:cNvSpPr>
            <a:spLocks/>
          </p:cNvSpPr>
          <p:nvPr/>
        </p:nvSpPr>
        <p:spPr bwMode="auto">
          <a:xfrm>
            <a:off x="0" y="269875"/>
            <a:ext cx="2619375" cy="222250"/>
          </a:xfrm>
          <a:custGeom>
            <a:avLst/>
            <a:gdLst>
              <a:gd name="T0" fmla="*/ 82117 w 173540"/>
              <a:gd name="T1" fmla="*/ 113 h 10935"/>
              <a:gd name="T2" fmla="*/ 78051 w 173540"/>
              <a:gd name="T3" fmla="*/ 113 h 10935"/>
              <a:gd name="T4" fmla="*/ 75492 w 173540"/>
              <a:gd name="T5" fmla="*/ 578 h 10935"/>
              <a:gd name="T6" fmla="*/ 69788 w 173540"/>
              <a:gd name="T7" fmla="*/ 1164 h 10935"/>
              <a:gd name="T8" fmla="*/ 67583 w 173540"/>
              <a:gd name="T9" fmla="*/ 2327 h 10935"/>
              <a:gd name="T10" fmla="*/ 58743 w 173540"/>
              <a:gd name="T11" fmla="*/ 3258 h 10935"/>
              <a:gd name="T12" fmla="*/ 47921 w 173540"/>
              <a:gd name="T13" fmla="*/ 3137 h 10935"/>
              <a:gd name="T14" fmla="*/ 38849 w 173540"/>
              <a:gd name="T15" fmla="*/ 2560 h 10935"/>
              <a:gd name="T16" fmla="*/ 28381 w 173540"/>
              <a:gd name="T17" fmla="*/ 1974 h 10935"/>
              <a:gd name="T18" fmla="*/ 28036 w 173540"/>
              <a:gd name="T19" fmla="*/ 2095 h 10935"/>
              <a:gd name="T20" fmla="*/ 25124 w 173540"/>
              <a:gd name="T21" fmla="*/ 2095 h 10935"/>
              <a:gd name="T22" fmla="*/ 21057 w 173540"/>
              <a:gd name="T23" fmla="*/ 2095 h 10935"/>
              <a:gd name="T24" fmla="*/ 8840 w 173540"/>
              <a:gd name="T25" fmla="*/ 234 h 10935"/>
              <a:gd name="T26" fmla="*/ 0 w 173540"/>
              <a:gd name="T27" fmla="*/ 2206 h 10935"/>
              <a:gd name="T28" fmla="*/ 1284 w 173540"/>
              <a:gd name="T29" fmla="*/ 10813 h 10935"/>
              <a:gd name="T30" fmla="*/ 7909 w 173540"/>
              <a:gd name="T31" fmla="*/ 10581 h 10935"/>
              <a:gd name="T32" fmla="*/ 13613 w 173540"/>
              <a:gd name="T33" fmla="*/ 10116 h 10935"/>
              <a:gd name="T34" fmla="*/ 15707 w 173540"/>
              <a:gd name="T35" fmla="*/ 9418 h 10935"/>
              <a:gd name="T36" fmla="*/ 24658 w 173540"/>
              <a:gd name="T37" fmla="*/ 8841 h 10935"/>
              <a:gd name="T38" fmla="*/ 35248 w 173540"/>
              <a:gd name="T39" fmla="*/ 8841 h 10935"/>
              <a:gd name="T40" fmla="*/ 44553 w 173540"/>
              <a:gd name="T41" fmla="*/ 9306 h 10935"/>
              <a:gd name="T42" fmla="*/ 55133 w 173540"/>
              <a:gd name="T43" fmla="*/ 9539 h 10935"/>
              <a:gd name="T44" fmla="*/ 58157 w 173540"/>
              <a:gd name="T45" fmla="*/ 9539 h 10935"/>
              <a:gd name="T46" fmla="*/ 62344 w 173540"/>
              <a:gd name="T47" fmla="*/ 9650 h 10935"/>
              <a:gd name="T48" fmla="*/ 74562 w 173540"/>
              <a:gd name="T49" fmla="*/ 10813 h 10935"/>
              <a:gd name="T50" fmla="*/ 85374 w 173540"/>
              <a:gd name="T51" fmla="*/ 9418 h 10935"/>
              <a:gd name="T52" fmla="*/ 97359 w 173540"/>
              <a:gd name="T53" fmla="*/ 10237 h 10935"/>
              <a:gd name="T54" fmla="*/ 105613 w 173540"/>
              <a:gd name="T55" fmla="*/ 9883 h 10935"/>
              <a:gd name="T56" fmla="*/ 115039 w 173540"/>
              <a:gd name="T57" fmla="*/ 10702 h 10935"/>
              <a:gd name="T58" fmla="*/ 120389 w 173540"/>
              <a:gd name="T59" fmla="*/ 10934 h 10935"/>
              <a:gd name="T60" fmla="*/ 125507 w 173540"/>
              <a:gd name="T61" fmla="*/ 10702 h 10935"/>
              <a:gd name="T62" fmla="*/ 137836 w 173540"/>
              <a:gd name="T63" fmla="*/ 9883 h 10935"/>
              <a:gd name="T64" fmla="*/ 164002 w 173540"/>
              <a:gd name="T65" fmla="*/ 4067 h 10935"/>
              <a:gd name="T66" fmla="*/ 142954 w 173540"/>
              <a:gd name="T67" fmla="*/ 2904 h 10935"/>
              <a:gd name="T68" fmla="*/ 133649 w 173540"/>
              <a:gd name="T69" fmla="*/ 3258 h 10935"/>
              <a:gd name="T70" fmla="*/ 121087 w 173540"/>
              <a:gd name="T71" fmla="*/ 3137 h 10935"/>
              <a:gd name="T72" fmla="*/ 112126 w 173540"/>
              <a:gd name="T73" fmla="*/ 3369 h 10935"/>
              <a:gd name="T74" fmla="*/ 96894 w 173540"/>
              <a:gd name="T75" fmla="*/ 1164 h 10935"/>
              <a:gd name="T76" fmla="*/ 84797 w 173540"/>
              <a:gd name="T77" fmla="*/ 1 h 10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3540" h="10935" extrusionOk="0">
                <a:moveTo>
                  <a:pt x="84797" y="1"/>
                </a:moveTo>
                <a:cubicBezTo>
                  <a:pt x="83978" y="1"/>
                  <a:pt x="83048" y="1"/>
                  <a:pt x="82117" y="113"/>
                </a:cubicBezTo>
                <a:cubicBezTo>
                  <a:pt x="81308" y="113"/>
                  <a:pt x="80256" y="234"/>
                  <a:pt x="79214" y="234"/>
                </a:cubicBezTo>
                <a:cubicBezTo>
                  <a:pt x="78861" y="234"/>
                  <a:pt x="78395" y="234"/>
                  <a:pt x="78051" y="113"/>
                </a:cubicBezTo>
                <a:lnTo>
                  <a:pt x="77818" y="113"/>
                </a:lnTo>
                <a:cubicBezTo>
                  <a:pt x="77121" y="113"/>
                  <a:pt x="76302" y="234"/>
                  <a:pt x="75492" y="578"/>
                </a:cubicBezTo>
                <a:cubicBezTo>
                  <a:pt x="74794" y="699"/>
                  <a:pt x="73510" y="931"/>
                  <a:pt x="71770" y="931"/>
                </a:cubicBezTo>
                <a:cubicBezTo>
                  <a:pt x="71305" y="1043"/>
                  <a:pt x="70607" y="1043"/>
                  <a:pt x="69788" y="1164"/>
                </a:cubicBezTo>
                <a:cubicBezTo>
                  <a:pt x="69788" y="1276"/>
                  <a:pt x="69677" y="1276"/>
                  <a:pt x="69556" y="1276"/>
                </a:cubicBezTo>
                <a:cubicBezTo>
                  <a:pt x="69211" y="1397"/>
                  <a:pt x="68281" y="1862"/>
                  <a:pt x="67583" y="2327"/>
                </a:cubicBezTo>
                <a:cubicBezTo>
                  <a:pt x="66885" y="2904"/>
                  <a:pt x="63628" y="3258"/>
                  <a:pt x="60139" y="3258"/>
                </a:cubicBezTo>
                <a:lnTo>
                  <a:pt x="58743" y="3258"/>
                </a:lnTo>
                <a:cubicBezTo>
                  <a:pt x="56184" y="3258"/>
                  <a:pt x="53504" y="3137"/>
                  <a:pt x="50945" y="3137"/>
                </a:cubicBezTo>
                <a:lnTo>
                  <a:pt x="47921" y="3137"/>
                </a:lnTo>
                <a:cubicBezTo>
                  <a:pt x="47456" y="3258"/>
                  <a:pt x="46879" y="3258"/>
                  <a:pt x="46293" y="3258"/>
                </a:cubicBezTo>
                <a:cubicBezTo>
                  <a:pt x="43390" y="3258"/>
                  <a:pt x="40598" y="3025"/>
                  <a:pt x="38849" y="2560"/>
                </a:cubicBezTo>
                <a:cubicBezTo>
                  <a:pt x="37109" y="2206"/>
                  <a:pt x="34661" y="1741"/>
                  <a:pt x="31991" y="1741"/>
                </a:cubicBezTo>
                <a:cubicBezTo>
                  <a:pt x="30828" y="1741"/>
                  <a:pt x="29665" y="1862"/>
                  <a:pt x="28381" y="1974"/>
                </a:cubicBezTo>
                <a:cubicBezTo>
                  <a:pt x="28381" y="2095"/>
                  <a:pt x="28269" y="2095"/>
                  <a:pt x="28148" y="2095"/>
                </a:cubicBezTo>
                <a:lnTo>
                  <a:pt x="28036" y="2095"/>
                </a:lnTo>
                <a:cubicBezTo>
                  <a:pt x="27683" y="1974"/>
                  <a:pt x="27217" y="1974"/>
                  <a:pt x="26752" y="1974"/>
                </a:cubicBezTo>
                <a:cubicBezTo>
                  <a:pt x="26054" y="1974"/>
                  <a:pt x="25356" y="1974"/>
                  <a:pt x="25124" y="2095"/>
                </a:cubicBezTo>
                <a:cubicBezTo>
                  <a:pt x="24779" y="2206"/>
                  <a:pt x="23961" y="2327"/>
                  <a:pt x="23151" y="2327"/>
                </a:cubicBezTo>
                <a:cubicBezTo>
                  <a:pt x="22221" y="2327"/>
                  <a:pt x="21402" y="2206"/>
                  <a:pt x="21057" y="2095"/>
                </a:cubicBezTo>
                <a:cubicBezTo>
                  <a:pt x="19541" y="1276"/>
                  <a:pt x="16284" y="234"/>
                  <a:pt x="9891" y="234"/>
                </a:cubicBezTo>
                <a:lnTo>
                  <a:pt x="8840" y="234"/>
                </a:lnTo>
                <a:cubicBezTo>
                  <a:pt x="8142" y="234"/>
                  <a:pt x="4308" y="234"/>
                  <a:pt x="1396" y="1862"/>
                </a:cubicBezTo>
                <a:cubicBezTo>
                  <a:pt x="1163" y="1974"/>
                  <a:pt x="698" y="2095"/>
                  <a:pt x="0" y="2206"/>
                </a:cubicBezTo>
                <a:lnTo>
                  <a:pt x="0" y="10934"/>
                </a:lnTo>
                <a:cubicBezTo>
                  <a:pt x="354" y="10934"/>
                  <a:pt x="819" y="10813"/>
                  <a:pt x="1284" y="10813"/>
                </a:cubicBezTo>
                <a:lnTo>
                  <a:pt x="5471" y="10813"/>
                </a:lnTo>
                <a:cubicBezTo>
                  <a:pt x="6169" y="10813"/>
                  <a:pt x="6979" y="10702"/>
                  <a:pt x="7909" y="10581"/>
                </a:cubicBezTo>
                <a:cubicBezTo>
                  <a:pt x="8496" y="10469"/>
                  <a:pt x="9891" y="10348"/>
                  <a:pt x="11520" y="10237"/>
                </a:cubicBezTo>
                <a:cubicBezTo>
                  <a:pt x="12097" y="10237"/>
                  <a:pt x="12683" y="10237"/>
                  <a:pt x="13613" y="10116"/>
                </a:cubicBezTo>
                <a:lnTo>
                  <a:pt x="13725" y="10116"/>
                </a:lnTo>
                <a:cubicBezTo>
                  <a:pt x="14079" y="10004"/>
                  <a:pt x="15121" y="9771"/>
                  <a:pt x="15707" y="9418"/>
                </a:cubicBezTo>
                <a:cubicBezTo>
                  <a:pt x="16517" y="9073"/>
                  <a:pt x="19662" y="8841"/>
                  <a:pt x="23263" y="8841"/>
                </a:cubicBezTo>
                <a:lnTo>
                  <a:pt x="24658" y="8841"/>
                </a:lnTo>
                <a:cubicBezTo>
                  <a:pt x="27106" y="8841"/>
                  <a:pt x="29776" y="8952"/>
                  <a:pt x="32335" y="8952"/>
                </a:cubicBezTo>
                <a:cubicBezTo>
                  <a:pt x="33387" y="8952"/>
                  <a:pt x="34317" y="8841"/>
                  <a:pt x="35248" y="8841"/>
                </a:cubicBezTo>
                <a:lnTo>
                  <a:pt x="36988" y="8841"/>
                </a:lnTo>
                <a:cubicBezTo>
                  <a:pt x="40012" y="8841"/>
                  <a:pt x="42803" y="9073"/>
                  <a:pt x="44553" y="9306"/>
                </a:cubicBezTo>
                <a:cubicBezTo>
                  <a:pt x="46293" y="9539"/>
                  <a:pt x="48740" y="9771"/>
                  <a:pt x="51299" y="9771"/>
                </a:cubicBezTo>
                <a:cubicBezTo>
                  <a:pt x="52574" y="9771"/>
                  <a:pt x="53858" y="9771"/>
                  <a:pt x="55133" y="9539"/>
                </a:cubicBezTo>
                <a:cubicBezTo>
                  <a:pt x="55486" y="9650"/>
                  <a:pt x="56063" y="9650"/>
                  <a:pt x="56649" y="9650"/>
                </a:cubicBezTo>
                <a:cubicBezTo>
                  <a:pt x="57347" y="9650"/>
                  <a:pt x="57924" y="9650"/>
                  <a:pt x="58157" y="9539"/>
                </a:cubicBezTo>
                <a:cubicBezTo>
                  <a:pt x="58622" y="9539"/>
                  <a:pt x="59441" y="9418"/>
                  <a:pt x="60139" y="9418"/>
                </a:cubicBezTo>
                <a:cubicBezTo>
                  <a:pt x="61069" y="9418"/>
                  <a:pt x="62000" y="9539"/>
                  <a:pt x="62344" y="9650"/>
                </a:cubicBezTo>
                <a:cubicBezTo>
                  <a:pt x="63861" y="10116"/>
                  <a:pt x="66997" y="10813"/>
                  <a:pt x="73510" y="10813"/>
                </a:cubicBezTo>
                <a:lnTo>
                  <a:pt x="74562" y="10813"/>
                </a:lnTo>
                <a:cubicBezTo>
                  <a:pt x="75139" y="10813"/>
                  <a:pt x="79093" y="10702"/>
                  <a:pt x="81885" y="9771"/>
                </a:cubicBezTo>
                <a:cubicBezTo>
                  <a:pt x="82350" y="9539"/>
                  <a:pt x="83867" y="9418"/>
                  <a:pt x="85374" y="9418"/>
                </a:cubicBezTo>
                <a:cubicBezTo>
                  <a:pt x="86537" y="9418"/>
                  <a:pt x="87700" y="9539"/>
                  <a:pt x="88398" y="9650"/>
                </a:cubicBezTo>
                <a:cubicBezTo>
                  <a:pt x="90380" y="10004"/>
                  <a:pt x="93284" y="10237"/>
                  <a:pt x="97359" y="10237"/>
                </a:cubicBezTo>
                <a:cubicBezTo>
                  <a:pt x="99685" y="10237"/>
                  <a:pt x="102356" y="10116"/>
                  <a:pt x="105501" y="9883"/>
                </a:cubicBezTo>
                <a:lnTo>
                  <a:pt x="105613" y="9883"/>
                </a:lnTo>
                <a:cubicBezTo>
                  <a:pt x="105734" y="9883"/>
                  <a:pt x="105845" y="10004"/>
                  <a:pt x="105966" y="10004"/>
                </a:cubicBezTo>
                <a:cubicBezTo>
                  <a:pt x="106776" y="10116"/>
                  <a:pt x="110033" y="10702"/>
                  <a:pt x="115039" y="10702"/>
                </a:cubicBezTo>
                <a:lnTo>
                  <a:pt x="115150" y="10702"/>
                </a:lnTo>
                <a:cubicBezTo>
                  <a:pt x="115616" y="10702"/>
                  <a:pt x="117709" y="10934"/>
                  <a:pt x="120389" y="10934"/>
                </a:cubicBezTo>
                <a:cubicBezTo>
                  <a:pt x="121897" y="10934"/>
                  <a:pt x="123646" y="10934"/>
                  <a:pt x="125274" y="10702"/>
                </a:cubicBezTo>
                <a:lnTo>
                  <a:pt x="125507" y="10702"/>
                </a:lnTo>
                <a:cubicBezTo>
                  <a:pt x="125972" y="10702"/>
                  <a:pt x="130160" y="10581"/>
                  <a:pt x="132365" y="10237"/>
                </a:cubicBezTo>
                <a:cubicBezTo>
                  <a:pt x="133649" y="10004"/>
                  <a:pt x="135622" y="9883"/>
                  <a:pt x="137836" y="9883"/>
                </a:cubicBezTo>
                <a:cubicBezTo>
                  <a:pt x="143066" y="9771"/>
                  <a:pt x="152138" y="9539"/>
                  <a:pt x="158540" y="8720"/>
                </a:cubicBezTo>
                <a:cubicBezTo>
                  <a:pt x="159005" y="8720"/>
                  <a:pt x="173540" y="6282"/>
                  <a:pt x="164002" y="4067"/>
                </a:cubicBezTo>
                <a:cubicBezTo>
                  <a:pt x="160978" y="3258"/>
                  <a:pt x="153069" y="2793"/>
                  <a:pt x="146676" y="2793"/>
                </a:cubicBezTo>
                <a:cubicBezTo>
                  <a:pt x="145392" y="2793"/>
                  <a:pt x="144117" y="2793"/>
                  <a:pt x="142954" y="2904"/>
                </a:cubicBezTo>
                <a:lnTo>
                  <a:pt x="142601" y="2904"/>
                </a:lnTo>
                <a:cubicBezTo>
                  <a:pt x="142256" y="3025"/>
                  <a:pt x="140860" y="3258"/>
                  <a:pt x="133649" y="3258"/>
                </a:cubicBezTo>
                <a:cubicBezTo>
                  <a:pt x="131202" y="3258"/>
                  <a:pt x="127945" y="3258"/>
                  <a:pt x="123879" y="3137"/>
                </a:cubicBezTo>
                <a:lnTo>
                  <a:pt x="121087" y="3137"/>
                </a:lnTo>
                <a:cubicBezTo>
                  <a:pt x="118993" y="3137"/>
                  <a:pt x="116900" y="3137"/>
                  <a:pt x="115039" y="3258"/>
                </a:cubicBezTo>
                <a:cubicBezTo>
                  <a:pt x="113987" y="3258"/>
                  <a:pt x="113057" y="3369"/>
                  <a:pt x="112126" y="3369"/>
                </a:cubicBezTo>
                <a:cubicBezTo>
                  <a:pt x="107362" y="3369"/>
                  <a:pt x="102821" y="2904"/>
                  <a:pt x="100849" y="2095"/>
                </a:cubicBezTo>
                <a:cubicBezTo>
                  <a:pt x="99685" y="1741"/>
                  <a:pt x="98290" y="1276"/>
                  <a:pt x="96894" y="1164"/>
                </a:cubicBezTo>
                <a:cubicBezTo>
                  <a:pt x="94800" y="1043"/>
                  <a:pt x="93172" y="811"/>
                  <a:pt x="91888" y="578"/>
                </a:cubicBezTo>
                <a:cubicBezTo>
                  <a:pt x="90027" y="234"/>
                  <a:pt x="87589" y="1"/>
                  <a:pt x="84797" y="1"/>
                </a:cubicBezTo>
                <a:close/>
              </a:path>
            </a:pathLst>
          </a:custGeom>
          <a:solidFill>
            <a:srgbClr val="FFFFFF">
              <a:alpha val="6235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3" name="Google Shape;211;p20">
            <a:extLst>
              <a:ext uri="{FF2B5EF4-FFF2-40B4-BE49-F238E27FC236}">
                <a16:creationId xmlns:a16="http://schemas.microsoft.com/office/drawing/2014/main" id="{E5C46F8F-9CE3-EB15-CB61-EA59F5B6F8EA}"/>
              </a:ext>
            </a:extLst>
          </p:cNvPr>
          <p:cNvSpPr>
            <a:spLocks/>
          </p:cNvSpPr>
          <p:nvPr/>
        </p:nvSpPr>
        <p:spPr bwMode="auto">
          <a:xfrm>
            <a:off x="2514600" y="5857875"/>
            <a:ext cx="2219325" cy="1016000"/>
          </a:xfrm>
          <a:custGeom>
            <a:avLst/>
            <a:gdLst>
              <a:gd name="T0" fmla="*/ 54 w 84646"/>
              <a:gd name="T1" fmla="*/ 0 h 38763"/>
              <a:gd name="T2" fmla="*/ 0 w 84646"/>
              <a:gd name="T3" fmla="*/ 0 h 38763"/>
              <a:gd name="T4" fmla="*/ 0 w 84646"/>
              <a:gd name="T5" fmla="*/ 0 h 38763"/>
              <a:gd name="T6" fmla="*/ 0 w 84646"/>
              <a:gd name="T7" fmla="*/ 0 h 38763"/>
              <a:gd name="T8" fmla="*/ 54 w 84646"/>
              <a:gd name="T9" fmla="*/ 0 h 38763"/>
              <a:gd name="T10" fmla="*/ 11188 w 84646"/>
              <a:gd name="T11" fmla="*/ 5199 h 38763"/>
              <a:gd name="T12" fmla="*/ 20961 w 84646"/>
              <a:gd name="T13" fmla="*/ 7572 h 38763"/>
              <a:gd name="T14" fmla="*/ 30228 w 84646"/>
              <a:gd name="T15" fmla="*/ 12825 h 38763"/>
              <a:gd name="T16" fmla="*/ 37972 w 84646"/>
              <a:gd name="T17" fmla="*/ 15483 h 38763"/>
              <a:gd name="T18" fmla="*/ 44694 w 84646"/>
              <a:gd name="T19" fmla="*/ 20116 h 38763"/>
              <a:gd name="T20" fmla="*/ 64358 w 84646"/>
              <a:gd name="T21" fmla="*/ 29324 h 38763"/>
              <a:gd name="T22" fmla="*/ 84193 w 84646"/>
              <a:gd name="T23" fmla="*/ 38763 h 38763"/>
              <a:gd name="T24" fmla="*/ 84645 w 84646"/>
              <a:gd name="T25" fmla="*/ 38704 h 38763"/>
              <a:gd name="T26" fmla="*/ 84193 w 84646"/>
              <a:gd name="T27" fmla="*/ 38763 h 38763"/>
              <a:gd name="T28" fmla="*/ 64358 w 84646"/>
              <a:gd name="T29" fmla="*/ 29324 h 38763"/>
              <a:gd name="T30" fmla="*/ 44694 w 84646"/>
              <a:gd name="T31" fmla="*/ 20116 h 38763"/>
              <a:gd name="T32" fmla="*/ 37972 w 84646"/>
              <a:gd name="T33" fmla="*/ 15483 h 38763"/>
              <a:gd name="T34" fmla="*/ 30228 w 84646"/>
              <a:gd name="T35" fmla="*/ 12825 h 38763"/>
              <a:gd name="T36" fmla="*/ 20961 w 84646"/>
              <a:gd name="T37" fmla="*/ 7572 h 38763"/>
              <a:gd name="T38" fmla="*/ 11188 w 84646"/>
              <a:gd name="T39" fmla="*/ 5199 h 38763"/>
              <a:gd name="T40" fmla="*/ 54 w 84646"/>
              <a:gd name="T41" fmla="*/ 0 h 387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4646" h="38763" extrusionOk="0">
                <a:moveTo>
                  <a:pt x="54" y="0"/>
                </a:moveTo>
                <a:lnTo>
                  <a:pt x="0" y="0"/>
                </a:lnTo>
                <a:lnTo>
                  <a:pt x="54" y="0"/>
                </a:lnTo>
                <a:cubicBezTo>
                  <a:pt x="791" y="0"/>
                  <a:pt x="8643" y="4010"/>
                  <a:pt x="11188" y="5199"/>
                </a:cubicBezTo>
                <a:cubicBezTo>
                  <a:pt x="13788" y="6496"/>
                  <a:pt x="19099" y="7233"/>
                  <a:pt x="20961" y="7572"/>
                </a:cubicBezTo>
                <a:cubicBezTo>
                  <a:pt x="22770" y="7911"/>
                  <a:pt x="28479" y="12034"/>
                  <a:pt x="30228" y="12825"/>
                </a:cubicBezTo>
                <a:cubicBezTo>
                  <a:pt x="31923" y="13616"/>
                  <a:pt x="37294" y="15257"/>
                  <a:pt x="37972" y="15483"/>
                </a:cubicBezTo>
                <a:cubicBezTo>
                  <a:pt x="38704" y="15709"/>
                  <a:pt x="43170" y="19379"/>
                  <a:pt x="44694" y="20116"/>
                </a:cubicBezTo>
                <a:cubicBezTo>
                  <a:pt x="46276" y="20794"/>
                  <a:pt x="56167" y="26838"/>
                  <a:pt x="64358" y="29324"/>
                </a:cubicBezTo>
                <a:cubicBezTo>
                  <a:pt x="72607" y="31810"/>
                  <a:pt x="79727" y="36444"/>
                  <a:pt x="84193" y="38763"/>
                </a:cubicBezTo>
                <a:lnTo>
                  <a:pt x="84645" y="38704"/>
                </a:lnTo>
                <a:lnTo>
                  <a:pt x="84193" y="38763"/>
                </a:lnTo>
                <a:cubicBezTo>
                  <a:pt x="79727" y="36444"/>
                  <a:pt x="72607" y="31810"/>
                  <a:pt x="64358" y="29324"/>
                </a:cubicBezTo>
                <a:cubicBezTo>
                  <a:pt x="56167" y="26838"/>
                  <a:pt x="46276" y="20794"/>
                  <a:pt x="44694" y="20116"/>
                </a:cubicBezTo>
                <a:cubicBezTo>
                  <a:pt x="43170" y="19379"/>
                  <a:pt x="38704" y="15709"/>
                  <a:pt x="37972" y="15483"/>
                </a:cubicBezTo>
                <a:cubicBezTo>
                  <a:pt x="37294" y="15257"/>
                  <a:pt x="31923" y="13616"/>
                  <a:pt x="30228" y="12825"/>
                </a:cubicBezTo>
                <a:cubicBezTo>
                  <a:pt x="28479" y="12034"/>
                  <a:pt x="22770" y="7911"/>
                  <a:pt x="20961" y="7572"/>
                </a:cubicBezTo>
                <a:cubicBezTo>
                  <a:pt x="19099" y="7233"/>
                  <a:pt x="13788" y="6496"/>
                  <a:pt x="11188" y="5199"/>
                </a:cubicBezTo>
                <a:cubicBezTo>
                  <a:pt x="8643" y="4010"/>
                  <a:pt x="791" y="0"/>
                  <a:pt x="54" y="0"/>
                </a:cubicBezTo>
                <a:close/>
              </a:path>
            </a:pathLst>
          </a:custGeom>
          <a:solidFill>
            <a:srgbClr val="A358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4" name="Google Shape;212;p20">
            <a:extLst>
              <a:ext uri="{FF2B5EF4-FFF2-40B4-BE49-F238E27FC236}">
                <a16:creationId xmlns:a16="http://schemas.microsoft.com/office/drawing/2014/main" id="{14F99AF9-F18F-7DCF-E29F-935B0F1C14A4}"/>
              </a:ext>
            </a:extLst>
          </p:cNvPr>
          <p:cNvSpPr>
            <a:spLocks/>
          </p:cNvSpPr>
          <p:nvPr/>
        </p:nvSpPr>
        <p:spPr bwMode="auto">
          <a:xfrm>
            <a:off x="2001838" y="6026150"/>
            <a:ext cx="365125" cy="93663"/>
          </a:xfrm>
          <a:custGeom>
            <a:avLst/>
            <a:gdLst>
              <a:gd name="T0" fmla="*/ 10962 w 10963"/>
              <a:gd name="T1" fmla="*/ 0 h 2826"/>
              <a:gd name="T2" fmla="*/ 850 w 10963"/>
              <a:gd name="T3" fmla="*/ 2487 h 2826"/>
              <a:gd name="T4" fmla="*/ 0 w 10963"/>
              <a:gd name="T5" fmla="*/ 2826 h 2826"/>
              <a:gd name="T6" fmla="*/ 0 w 10963"/>
              <a:gd name="T7" fmla="*/ 2826 h 2826"/>
              <a:gd name="T8" fmla="*/ 850 w 10963"/>
              <a:gd name="T9" fmla="*/ 2487 h 2826"/>
              <a:gd name="T10" fmla="*/ 10962 w 10963"/>
              <a:gd name="T11" fmla="*/ 0 h 2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963" h="2826" extrusionOk="0">
                <a:moveTo>
                  <a:pt x="10962" y="0"/>
                </a:moveTo>
                <a:cubicBezTo>
                  <a:pt x="8648" y="733"/>
                  <a:pt x="2712" y="1696"/>
                  <a:pt x="850" y="2487"/>
                </a:cubicBezTo>
                <a:cubicBezTo>
                  <a:pt x="678" y="2600"/>
                  <a:pt x="339" y="2713"/>
                  <a:pt x="0" y="2826"/>
                </a:cubicBezTo>
                <a:cubicBezTo>
                  <a:pt x="339" y="2713"/>
                  <a:pt x="678" y="2600"/>
                  <a:pt x="850" y="2487"/>
                </a:cubicBezTo>
                <a:cubicBezTo>
                  <a:pt x="2712" y="1696"/>
                  <a:pt x="8648" y="733"/>
                  <a:pt x="1096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5" name="Google Shape;213;p20">
            <a:extLst>
              <a:ext uri="{FF2B5EF4-FFF2-40B4-BE49-F238E27FC236}">
                <a16:creationId xmlns:a16="http://schemas.microsoft.com/office/drawing/2014/main" id="{3292C4AB-BC46-1E26-3FBE-2283B95D69CD}"/>
              </a:ext>
            </a:extLst>
          </p:cNvPr>
          <p:cNvSpPr>
            <a:spLocks/>
          </p:cNvSpPr>
          <p:nvPr/>
        </p:nvSpPr>
        <p:spPr bwMode="auto">
          <a:xfrm flipH="1">
            <a:off x="-109538" y="6138863"/>
            <a:ext cx="12301538" cy="904875"/>
          </a:xfrm>
          <a:custGeom>
            <a:avLst/>
            <a:gdLst>
              <a:gd name="T0" fmla="*/ 162630 w 264113"/>
              <a:gd name="T1" fmla="*/ 1 h 36765"/>
              <a:gd name="T2" fmla="*/ 162156 w 264113"/>
              <a:gd name="T3" fmla="*/ 134 h 36765"/>
              <a:gd name="T4" fmla="*/ 152105 w 264113"/>
              <a:gd name="T5" fmla="*/ 12195 h 36765"/>
              <a:gd name="T6" fmla="*/ 145404 w 264113"/>
              <a:gd name="T7" fmla="*/ 12195 h 36765"/>
              <a:gd name="T8" fmla="*/ 129633 w 264113"/>
              <a:gd name="T9" fmla="*/ 1785 h 36765"/>
              <a:gd name="T10" fmla="*/ 129323 w 264113"/>
              <a:gd name="T11" fmla="*/ 1814 h 36765"/>
              <a:gd name="T12" fmla="*/ 103522 w 264113"/>
              <a:gd name="T13" fmla="*/ 8973 h 36765"/>
              <a:gd name="T14" fmla="*/ 103298 w 264113"/>
              <a:gd name="T15" fmla="*/ 8961 h 36765"/>
              <a:gd name="T16" fmla="*/ 75320 w 264113"/>
              <a:gd name="T17" fmla="*/ 3215 h 36765"/>
              <a:gd name="T18" fmla="*/ 71805 w 264113"/>
              <a:gd name="T19" fmla="*/ 4048 h 36765"/>
              <a:gd name="T20" fmla="*/ 60632 w 264113"/>
              <a:gd name="T21" fmla="*/ 11744 h 36765"/>
              <a:gd name="T22" fmla="*/ 59413 w 264113"/>
              <a:gd name="T23" fmla="*/ 11642 h 36765"/>
              <a:gd name="T24" fmla="*/ 26464 w 264113"/>
              <a:gd name="T25" fmla="*/ 1144 h 36765"/>
              <a:gd name="T26" fmla="*/ 26304 w 264113"/>
              <a:gd name="T27" fmla="*/ 1130 h 36765"/>
              <a:gd name="T28" fmla="*/ 11499 w 264113"/>
              <a:gd name="T29" fmla="*/ 8845 h 36765"/>
              <a:gd name="T30" fmla="*/ 1 w 264113"/>
              <a:gd name="T31" fmla="*/ 11865 h 36765"/>
              <a:gd name="T32" fmla="*/ 1 w 264113"/>
              <a:gd name="T33" fmla="*/ 36764 h 36765"/>
              <a:gd name="T34" fmla="*/ 264112 w 264113"/>
              <a:gd name="T35" fmla="*/ 36764 h 36765"/>
              <a:gd name="T36" fmla="*/ 264112 w 264113"/>
              <a:gd name="T37" fmla="*/ 8068 h 36765"/>
              <a:gd name="T38" fmla="*/ 248031 w 264113"/>
              <a:gd name="T39" fmla="*/ 1921 h 36765"/>
              <a:gd name="T40" fmla="*/ 247478 w 264113"/>
              <a:gd name="T41" fmla="*/ 1795 h 36765"/>
              <a:gd name="T42" fmla="*/ 244092 w 264113"/>
              <a:gd name="T43" fmla="*/ 4950 h 36765"/>
              <a:gd name="T44" fmla="*/ 243903 w 264113"/>
              <a:gd name="T45" fmla="*/ 4941 h 36765"/>
              <a:gd name="T46" fmla="*/ 238096 w 264113"/>
              <a:gd name="T47" fmla="*/ 2261 h 36765"/>
              <a:gd name="T48" fmla="*/ 235286 w 264113"/>
              <a:gd name="T49" fmla="*/ 1289 h 36765"/>
              <a:gd name="T50" fmla="*/ 231019 w 264113"/>
              <a:gd name="T51" fmla="*/ 1866 h 36765"/>
              <a:gd name="T52" fmla="*/ 229385 w 264113"/>
              <a:gd name="T53" fmla="*/ 1591 h 36765"/>
              <a:gd name="T54" fmla="*/ 228326 w 264113"/>
              <a:gd name="T55" fmla="*/ 1420 h 36765"/>
              <a:gd name="T56" fmla="*/ 214197 w 264113"/>
              <a:gd name="T57" fmla="*/ 12088 h 36765"/>
              <a:gd name="T58" fmla="*/ 214081 w 264113"/>
              <a:gd name="T59" fmla="*/ 12195 h 36765"/>
              <a:gd name="T60" fmla="*/ 205486 w 264113"/>
              <a:gd name="T61" fmla="*/ 12195 h 36765"/>
              <a:gd name="T62" fmla="*/ 162630 w 264113"/>
              <a:gd name="T63" fmla="*/ 1 h 36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64113" h="36765" extrusionOk="0">
                <a:moveTo>
                  <a:pt x="162630" y="1"/>
                </a:moveTo>
                <a:cubicBezTo>
                  <a:pt x="162373" y="1"/>
                  <a:pt x="162212" y="44"/>
                  <a:pt x="162156" y="134"/>
                </a:cubicBezTo>
                <a:cubicBezTo>
                  <a:pt x="161370" y="1591"/>
                  <a:pt x="156679" y="9068"/>
                  <a:pt x="152105" y="12195"/>
                </a:cubicBezTo>
                <a:lnTo>
                  <a:pt x="145404" y="12195"/>
                </a:lnTo>
                <a:cubicBezTo>
                  <a:pt x="141307" y="9176"/>
                  <a:pt x="132729" y="1785"/>
                  <a:pt x="129633" y="1785"/>
                </a:cubicBezTo>
                <a:cubicBezTo>
                  <a:pt x="129523" y="1785"/>
                  <a:pt x="129419" y="1795"/>
                  <a:pt x="129323" y="1814"/>
                </a:cubicBezTo>
                <a:cubicBezTo>
                  <a:pt x="126810" y="2355"/>
                  <a:pt x="107046" y="8973"/>
                  <a:pt x="103522" y="8973"/>
                </a:cubicBezTo>
                <a:cubicBezTo>
                  <a:pt x="103437" y="8973"/>
                  <a:pt x="103363" y="8969"/>
                  <a:pt x="103298" y="8961"/>
                </a:cubicBezTo>
                <a:cubicBezTo>
                  <a:pt x="100079" y="8593"/>
                  <a:pt x="83119" y="3215"/>
                  <a:pt x="75320" y="3215"/>
                </a:cubicBezTo>
                <a:cubicBezTo>
                  <a:pt x="73659" y="3215"/>
                  <a:pt x="72413" y="3459"/>
                  <a:pt x="71805" y="4048"/>
                </a:cubicBezTo>
                <a:cubicBezTo>
                  <a:pt x="68411" y="7136"/>
                  <a:pt x="65298" y="11744"/>
                  <a:pt x="60632" y="11744"/>
                </a:cubicBezTo>
                <a:cubicBezTo>
                  <a:pt x="60237" y="11744"/>
                  <a:pt x="59831" y="11711"/>
                  <a:pt x="59413" y="11642"/>
                </a:cubicBezTo>
                <a:cubicBezTo>
                  <a:pt x="48245" y="9739"/>
                  <a:pt x="37855" y="2815"/>
                  <a:pt x="26464" y="1144"/>
                </a:cubicBezTo>
                <a:cubicBezTo>
                  <a:pt x="26415" y="1135"/>
                  <a:pt x="26362" y="1130"/>
                  <a:pt x="26304" y="1130"/>
                </a:cubicBezTo>
                <a:cubicBezTo>
                  <a:pt x="24235" y="1130"/>
                  <a:pt x="16392" y="6890"/>
                  <a:pt x="11499" y="8845"/>
                </a:cubicBezTo>
                <a:cubicBezTo>
                  <a:pt x="7595" y="10525"/>
                  <a:pt x="3905" y="11418"/>
                  <a:pt x="1" y="11865"/>
                </a:cubicBezTo>
                <a:lnTo>
                  <a:pt x="1" y="36764"/>
                </a:lnTo>
                <a:lnTo>
                  <a:pt x="264112" y="36764"/>
                </a:lnTo>
                <a:lnTo>
                  <a:pt x="264112" y="8068"/>
                </a:lnTo>
                <a:cubicBezTo>
                  <a:pt x="259761" y="3377"/>
                  <a:pt x="249594" y="2707"/>
                  <a:pt x="248031" y="1921"/>
                </a:cubicBezTo>
                <a:cubicBezTo>
                  <a:pt x="247824" y="1834"/>
                  <a:pt x="247641" y="1795"/>
                  <a:pt x="247478" y="1795"/>
                </a:cubicBezTo>
                <a:cubicBezTo>
                  <a:pt x="246017" y="1795"/>
                  <a:pt x="246113" y="4950"/>
                  <a:pt x="244092" y="4950"/>
                </a:cubicBezTo>
                <a:cubicBezTo>
                  <a:pt x="244031" y="4950"/>
                  <a:pt x="243968" y="4947"/>
                  <a:pt x="243903" y="4941"/>
                </a:cubicBezTo>
                <a:cubicBezTo>
                  <a:pt x="242224" y="4718"/>
                  <a:pt x="241107" y="4494"/>
                  <a:pt x="238096" y="2261"/>
                </a:cubicBezTo>
                <a:cubicBezTo>
                  <a:pt x="237107" y="1517"/>
                  <a:pt x="236184" y="1289"/>
                  <a:pt x="235286" y="1289"/>
                </a:cubicBezTo>
                <a:cubicBezTo>
                  <a:pt x="233859" y="1289"/>
                  <a:pt x="232493" y="1866"/>
                  <a:pt x="231019" y="1866"/>
                </a:cubicBezTo>
                <a:cubicBezTo>
                  <a:pt x="230491" y="1866"/>
                  <a:pt x="229949" y="1792"/>
                  <a:pt x="229385" y="1591"/>
                </a:cubicBezTo>
                <a:cubicBezTo>
                  <a:pt x="229056" y="1475"/>
                  <a:pt x="228702" y="1420"/>
                  <a:pt x="228326" y="1420"/>
                </a:cubicBezTo>
                <a:cubicBezTo>
                  <a:pt x="223985" y="1420"/>
                  <a:pt x="216870" y="8692"/>
                  <a:pt x="214197" y="12088"/>
                </a:cubicBezTo>
                <a:lnTo>
                  <a:pt x="214081" y="12195"/>
                </a:lnTo>
                <a:lnTo>
                  <a:pt x="205486" y="12195"/>
                </a:lnTo>
                <a:cubicBezTo>
                  <a:pt x="191670" y="9583"/>
                  <a:pt x="166472" y="1"/>
                  <a:pt x="162630" y="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6" name="Google Shape;214;p20">
            <a:extLst>
              <a:ext uri="{FF2B5EF4-FFF2-40B4-BE49-F238E27FC236}">
                <a16:creationId xmlns:a16="http://schemas.microsoft.com/office/drawing/2014/main" id="{ECD7D1ED-14A7-6A6A-699B-F94A12CD05AC}"/>
              </a:ext>
            </a:extLst>
          </p:cNvPr>
          <p:cNvSpPr/>
          <p:nvPr/>
        </p:nvSpPr>
        <p:spPr>
          <a:xfrm>
            <a:off x="3035300" y="6408738"/>
            <a:ext cx="9229725" cy="635000"/>
          </a:xfrm>
          <a:custGeom>
            <a:avLst/>
            <a:gdLst/>
            <a:ahLst/>
            <a:cxnLst/>
            <a:rect l="l" t="t" r="r" b="b"/>
            <a:pathLst>
              <a:path w="276865" h="24675" extrusionOk="0">
                <a:moveTo>
                  <a:pt x="149691" y="0"/>
                </a:moveTo>
                <a:lnTo>
                  <a:pt x="134701" y="7523"/>
                </a:lnTo>
                <a:lnTo>
                  <a:pt x="126123" y="11257"/>
                </a:lnTo>
                <a:lnTo>
                  <a:pt x="114283" y="8574"/>
                </a:lnTo>
                <a:lnTo>
                  <a:pt x="106816" y="8574"/>
                </a:lnTo>
                <a:lnTo>
                  <a:pt x="93922" y="6417"/>
                </a:lnTo>
                <a:lnTo>
                  <a:pt x="88555" y="4317"/>
                </a:lnTo>
                <a:lnTo>
                  <a:pt x="81554" y="7523"/>
                </a:lnTo>
                <a:lnTo>
                  <a:pt x="68137" y="5890"/>
                </a:lnTo>
                <a:lnTo>
                  <a:pt x="57986" y="3734"/>
                </a:lnTo>
                <a:lnTo>
                  <a:pt x="50463" y="8051"/>
                </a:lnTo>
                <a:cubicBezTo>
                  <a:pt x="50463" y="8051"/>
                  <a:pt x="45275" y="5982"/>
                  <a:pt x="40722" y="5982"/>
                </a:cubicBezTo>
                <a:cubicBezTo>
                  <a:pt x="39604" y="5982"/>
                  <a:pt x="38524" y="6106"/>
                  <a:pt x="37569" y="6417"/>
                </a:cubicBezTo>
                <a:cubicBezTo>
                  <a:pt x="32729" y="8051"/>
                  <a:pt x="27362" y="11784"/>
                  <a:pt x="27362" y="11784"/>
                </a:cubicBezTo>
                <a:cubicBezTo>
                  <a:pt x="27362" y="11784"/>
                  <a:pt x="23101" y="8574"/>
                  <a:pt x="20418" y="8574"/>
                </a:cubicBezTo>
                <a:cubicBezTo>
                  <a:pt x="17734" y="8574"/>
                  <a:pt x="13945" y="14468"/>
                  <a:pt x="13945" y="14468"/>
                </a:cubicBezTo>
                <a:cubicBezTo>
                  <a:pt x="13945" y="14468"/>
                  <a:pt x="11261" y="15574"/>
                  <a:pt x="9161" y="15574"/>
                </a:cubicBezTo>
                <a:cubicBezTo>
                  <a:pt x="7001" y="15574"/>
                  <a:pt x="0" y="24674"/>
                  <a:pt x="0" y="24674"/>
                </a:cubicBezTo>
                <a:lnTo>
                  <a:pt x="275814" y="24152"/>
                </a:lnTo>
                <a:lnTo>
                  <a:pt x="276864" y="7001"/>
                </a:lnTo>
                <a:lnTo>
                  <a:pt x="276864" y="7001"/>
                </a:lnTo>
                <a:lnTo>
                  <a:pt x="272025" y="9101"/>
                </a:lnTo>
                <a:lnTo>
                  <a:pt x="266658" y="11257"/>
                </a:lnTo>
                <a:lnTo>
                  <a:pt x="258607" y="11784"/>
                </a:lnTo>
                <a:lnTo>
                  <a:pt x="248457" y="16101"/>
                </a:lnTo>
                <a:lnTo>
                  <a:pt x="240929" y="15574"/>
                </a:lnTo>
                <a:lnTo>
                  <a:pt x="231829" y="14991"/>
                </a:lnTo>
                <a:lnTo>
                  <a:pt x="229612" y="11257"/>
                </a:lnTo>
                <a:lnTo>
                  <a:pt x="218411" y="12890"/>
                </a:lnTo>
                <a:lnTo>
                  <a:pt x="213105" y="5540"/>
                </a:lnTo>
                <a:lnTo>
                  <a:pt x="210422" y="1634"/>
                </a:lnTo>
                <a:lnTo>
                  <a:pt x="195838" y="2157"/>
                </a:lnTo>
                <a:lnTo>
                  <a:pt x="186737" y="4840"/>
                </a:lnTo>
                <a:lnTo>
                  <a:pt x="182420" y="1634"/>
                </a:lnTo>
                <a:lnTo>
                  <a:pt x="171159" y="1634"/>
                </a:lnTo>
                <a:lnTo>
                  <a:pt x="165269" y="3734"/>
                </a:lnTo>
                <a:lnTo>
                  <a:pt x="161536" y="4317"/>
                </a:lnTo>
                <a:lnTo>
                  <a:pt x="14969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pic>
        <p:nvPicPr>
          <p:cNvPr id="7" name="Google Shape;215;p20">
            <a:extLst>
              <a:ext uri="{FF2B5EF4-FFF2-40B4-BE49-F238E27FC236}">
                <a16:creationId xmlns:a16="http://schemas.microsoft.com/office/drawing/2014/main" id="{1D8D4356-98F1-68D9-E89A-A36FEB7A36B6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975" y="6359525"/>
            <a:ext cx="9810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Google Shape;216;p20">
            <a:extLst>
              <a:ext uri="{FF2B5EF4-FFF2-40B4-BE49-F238E27FC236}">
                <a16:creationId xmlns:a16="http://schemas.microsoft.com/office/drawing/2014/main" id="{EEBDB149-0898-BA4A-F9BB-9999FBC851D7}"/>
              </a:ext>
            </a:extLst>
          </p:cNvPr>
          <p:cNvSpPr>
            <a:spLocks/>
          </p:cNvSpPr>
          <p:nvPr/>
        </p:nvSpPr>
        <p:spPr bwMode="auto">
          <a:xfrm flipH="1">
            <a:off x="-1174750" y="6530975"/>
            <a:ext cx="6694488" cy="512763"/>
          </a:xfrm>
          <a:custGeom>
            <a:avLst/>
            <a:gdLst>
              <a:gd name="T0" fmla="*/ 149691 w 276865"/>
              <a:gd name="T1" fmla="*/ 0 h 24675"/>
              <a:gd name="T2" fmla="*/ 134701 w 276865"/>
              <a:gd name="T3" fmla="*/ 7523 h 24675"/>
              <a:gd name="T4" fmla="*/ 126123 w 276865"/>
              <a:gd name="T5" fmla="*/ 11257 h 24675"/>
              <a:gd name="T6" fmla="*/ 114283 w 276865"/>
              <a:gd name="T7" fmla="*/ 8574 h 24675"/>
              <a:gd name="T8" fmla="*/ 106816 w 276865"/>
              <a:gd name="T9" fmla="*/ 8574 h 24675"/>
              <a:gd name="T10" fmla="*/ 93922 w 276865"/>
              <a:gd name="T11" fmla="*/ 6417 h 24675"/>
              <a:gd name="T12" fmla="*/ 88555 w 276865"/>
              <a:gd name="T13" fmla="*/ 4317 h 24675"/>
              <a:gd name="T14" fmla="*/ 81554 w 276865"/>
              <a:gd name="T15" fmla="*/ 7523 h 24675"/>
              <a:gd name="T16" fmla="*/ 68137 w 276865"/>
              <a:gd name="T17" fmla="*/ 5890 h 24675"/>
              <a:gd name="T18" fmla="*/ 57986 w 276865"/>
              <a:gd name="T19" fmla="*/ 3734 h 24675"/>
              <a:gd name="T20" fmla="*/ 50463 w 276865"/>
              <a:gd name="T21" fmla="*/ 8051 h 24675"/>
              <a:gd name="T22" fmla="*/ 40722 w 276865"/>
              <a:gd name="T23" fmla="*/ 5982 h 24675"/>
              <a:gd name="T24" fmla="*/ 37569 w 276865"/>
              <a:gd name="T25" fmla="*/ 6417 h 24675"/>
              <a:gd name="T26" fmla="*/ 27362 w 276865"/>
              <a:gd name="T27" fmla="*/ 11784 h 24675"/>
              <a:gd name="T28" fmla="*/ 20418 w 276865"/>
              <a:gd name="T29" fmla="*/ 8574 h 24675"/>
              <a:gd name="T30" fmla="*/ 13945 w 276865"/>
              <a:gd name="T31" fmla="*/ 14468 h 24675"/>
              <a:gd name="T32" fmla="*/ 9161 w 276865"/>
              <a:gd name="T33" fmla="*/ 15574 h 24675"/>
              <a:gd name="T34" fmla="*/ 0 w 276865"/>
              <a:gd name="T35" fmla="*/ 24674 h 24675"/>
              <a:gd name="T36" fmla="*/ 275814 w 276865"/>
              <a:gd name="T37" fmla="*/ 24152 h 24675"/>
              <a:gd name="T38" fmla="*/ 276864 w 276865"/>
              <a:gd name="T39" fmla="*/ 7001 h 24675"/>
              <a:gd name="T40" fmla="*/ 276864 w 276865"/>
              <a:gd name="T41" fmla="*/ 7001 h 24675"/>
              <a:gd name="T42" fmla="*/ 272025 w 276865"/>
              <a:gd name="T43" fmla="*/ 9101 h 24675"/>
              <a:gd name="T44" fmla="*/ 266658 w 276865"/>
              <a:gd name="T45" fmla="*/ 11257 h 24675"/>
              <a:gd name="T46" fmla="*/ 258607 w 276865"/>
              <a:gd name="T47" fmla="*/ 11784 h 24675"/>
              <a:gd name="T48" fmla="*/ 248457 w 276865"/>
              <a:gd name="T49" fmla="*/ 16101 h 24675"/>
              <a:gd name="T50" fmla="*/ 240929 w 276865"/>
              <a:gd name="T51" fmla="*/ 15574 h 24675"/>
              <a:gd name="T52" fmla="*/ 231829 w 276865"/>
              <a:gd name="T53" fmla="*/ 14991 h 24675"/>
              <a:gd name="T54" fmla="*/ 229612 w 276865"/>
              <a:gd name="T55" fmla="*/ 11257 h 24675"/>
              <a:gd name="T56" fmla="*/ 218411 w 276865"/>
              <a:gd name="T57" fmla="*/ 12890 h 24675"/>
              <a:gd name="T58" fmla="*/ 213105 w 276865"/>
              <a:gd name="T59" fmla="*/ 5540 h 24675"/>
              <a:gd name="T60" fmla="*/ 210422 w 276865"/>
              <a:gd name="T61" fmla="*/ 1634 h 24675"/>
              <a:gd name="T62" fmla="*/ 195838 w 276865"/>
              <a:gd name="T63" fmla="*/ 2157 h 24675"/>
              <a:gd name="T64" fmla="*/ 186737 w 276865"/>
              <a:gd name="T65" fmla="*/ 4840 h 24675"/>
              <a:gd name="T66" fmla="*/ 182420 w 276865"/>
              <a:gd name="T67" fmla="*/ 1634 h 24675"/>
              <a:gd name="T68" fmla="*/ 171159 w 276865"/>
              <a:gd name="T69" fmla="*/ 1634 h 24675"/>
              <a:gd name="T70" fmla="*/ 165269 w 276865"/>
              <a:gd name="T71" fmla="*/ 3734 h 24675"/>
              <a:gd name="T72" fmla="*/ 161536 w 276865"/>
              <a:gd name="T73" fmla="*/ 4317 h 24675"/>
              <a:gd name="T74" fmla="*/ 149691 w 276865"/>
              <a:gd name="T75" fmla="*/ 0 h 246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76865" h="24675" extrusionOk="0">
                <a:moveTo>
                  <a:pt x="149691" y="0"/>
                </a:moveTo>
                <a:lnTo>
                  <a:pt x="134701" y="7523"/>
                </a:lnTo>
                <a:lnTo>
                  <a:pt x="126123" y="11257"/>
                </a:lnTo>
                <a:lnTo>
                  <a:pt x="114283" y="8574"/>
                </a:lnTo>
                <a:lnTo>
                  <a:pt x="106816" y="8574"/>
                </a:lnTo>
                <a:lnTo>
                  <a:pt x="93922" y="6417"/>
                </a:lnTo>
                <a:lnTo>
                  <a:pt x="88555" y="4317"/>
                </a:lnTo>
                <a:lnTo>
                  <a:pt x="81554" y="7523"/>
                </a:lnTo>
                <a:lnTo>
                  <a:pt x="68137" y="5890"/>
                </a:lnTo>
                <a:lnTo>
                  <a:pt x="57986" y="3734"/>
                </a:lnTo>
                <a:lnTo>
                  <a:pt x="50463" y="8051"/>
                </a:lnTo>
                <a:cubicBezTo>
                  <a:pt x="50463" y="8051"/>
                  <a:pt x="45275" y="5982"/>
                  <a:pt x="40722" y="5982"/>
                </a:cubicBezTo>
                <a:cubicBezTo>
                  <a:pt x="39604" y="5982"/>
                  <a:pt x="38524" y="6106"/>
                  <a:pt x="37569" y="6417"/>
                </a:cubicBezTo>
                <a:cubicBezTo>
                  <a:pt x="32729" y="8051"/>
                  <a:pt x="27362" y="11784"/>
                  <a:pt x="27362" y="11784"/>
                </a:cubicBezTo>
                <a:cubicBezTo>
                  <a:pt x="27362" y="11784"/>
                  <a:pt x="23101" y="8574"/>
                  <a:pt x="20418" y="8574"/>
                </a:cubicBezTo>
                <a:cubicBezTo>
                  <a:pt x="17734" y="8574"/>
                  <a:pt x="13945" y="14468"/>
                  <a:pt x="13945" y="14468"/>
                </a:cubicBezTo>
                <a:cubicBezTo>
                  <a:pt x="13945" y="14468"/>
                  <a:pt x="11261" y="15574"/>
                  <a:pt x="9161" y="15574"/>
                </a:cubicBezTo>
                <a:cubicBezTo>
                  <a:pt x="7001" y="15574"/>
                  <a:pt x="0" y="24674"/>
                  <a:pt x="0" y="24674"/>
                </a:cubicBezTo>
                <a:lnTo>
                  <a:pt x="275814" y="24152"/>
                </a:lnTo>
                <a:lnTo>
                  <a:pt x="276864" y="7001"/>
                </a:lnTo>
                <a:lnTo>
                  <a:pt x="272025" y="9101"/>
                </a:lnTo>
                <a:lnTo>
                  <a:pt x="266658" y="11257"/>
                </a:lnTo>
                <a:lnTo>
                  <a:pt x="258607" y="11784"/>
                </a:lnTo>
                <a:lnTo>
                  <a:pt x="248457" y="16101"/>
                </a:lnTo>
                <a:lnTo>
                  <a:pt x="240929" y="15574"/>
                </a:lnTo>
                <a:lnTo>
                  <a:pt x="231829" y="14991"/>
                </a:lnTo>
                <a:lnTo>
                  <a:pt x="229612" y="11257"/>
                </a:lnTo>
                <a:lnTo>
                  <a:pt x="218411" y="12890"/>
                </a:lnTo>
                <a:lnTo>
                  <a:pt x="213105" y="5540"/>
                </a:lnTo>
                <a:lnTo>
                  <a:pt x="210422" y="1634"/>
                </a:lnTo>
                <a:lnTo>
                  <a:pt x="195838" y="2157"/>
                </a:lnTo>
                <a:lnTo>
                  <a:pt x="186737" y="4840"/>
                </a:lnTo>
                <a:lnTo>
                  <a:pt x="182420" y="1634"/>
                </a:lnTo>
                <a:lnTo>
                  <a:pt x="171159" y="1634"/>
                </a:lnTo>
                <a:lnTo>
                  <a:pt x="165269" y="3734"/>
                </a:lnTo>
                <a:lnTo>
                  <a:pt x="161536" y="4317"/>
                </a:lnTo>
                <a:lnTo>
                  <a:pt x="14969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pic>
        <p:nvPicPr>
          <p:cNvPr id="9" name="Google Shape;217;p20">
            <a:extLst>
              <a:ext uri="{FF2B5EF4-FFF2-40B4-BE49-F238E27FC236}">
                <a16:creationId xmlns:a16="http://schemas.microsoft.com/office/drawing/2014/main" id="{07AADA56-6677-5817-6AD3-093493AE1DF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" y="6234113"/>
            <a:ext cx="146050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oogle Shape;218;p20">
            <a:extLst>
              <a:ext uri="{FF2B5EF4-FFF2-40B4-BE49-F238E27FC236}">
                <a16:creationId xmlns:a16="http://schemas.microsoft.com/office/drawing/2014/main" id="{4C913667-4731-28C9-C907-2640F10434D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1" t="15080" r="8264" b="4617"/>
          <a:stretch>
            <a:fillRect/>
          </a:stretch>
        </p:blipFill>
        <p:spPr bwMode="auto">
          <a:xfrm>
            <a:off x="1284288" y="6359525"/>
            <a:ext cx="66833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7" name="Google Shape;207;p20"/>
          <p:cNvSpPr txBox="1">
            <a:spLocks noGrp="1"/>
          </p:cNvSpPr>
          <p:nvPr>
            <p:ph type="subTitle" idx="1"/>
          </p:nvPr>
        </p:nvSpPr>
        <p:spPr>
          <a:xfrm>
            <a:off x="960033" y="1650867"/>
            <a:ext cx="4889600" cy="4261200"/>
          </a:xfrm>
          <a:prstGeom prst="rect">
            <a:avLst/>
          </a:prstGeom>
        </p:spPr>
        <p:txBody>
          <a:bodyPr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208" name="Google Shape;208;p20"/>
          <p:cNvSpPr txBox="1">
            <a:spLocks noGrp="1"/>
          </p:cNvSpPr>
          <p:nvPr>
            <p:ph type="subTitle" idx="2"/>
          </p:nvPr>
        </p:nvSpPr>
        <p:spPr>
          <a:xfrm>
            <a:off x="6342300" y="1650867"/>
            <a:ext cx="4889600" cy="4261200"/>
          </a:xfrm>
          <a:prstGeom prst="rect">
            <a:avLst/>
          </a:prstGeom>
        </p:spPr>
        <p:txBody>
          <a:bodyPr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209" name="Google Shape;209;p2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Nunito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90312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7;p21">
            <a:extLst>
              <a:ext uri="{FF2B5EF4-FFF2-40B4-BE49-F238E27FC236}">
                <a16:creationId xmlns:a16="http://schemas.microsoft.com/office/drawing/2014/main" id="{9C133E86-E175-19BE-BC59-40AE2427C4BA}"/>
              </a:ext>
            </a:extLst>
          </p:cNvPr>
          <p:cNvSpPr>
            <a:spLocks/>
          </p:cNvSpPr>
          <p:nvPr/>
        </p:nvSpPr>
        <p:spPr bwMode="auto">
          <a:xfrm rot="10800000">
            <a:off x="0" y="266700"/>
            <a:ext cx="1606550" cy="285750"/>
          </a:xfrm>
          <a:custGeom>
            <a:avLst/>
            <a:gdLst>
              <a:gd name="T0" fmla="*/ 31172 w 112127"/>
              <a:gd name="T1" fmla="*/ 233 h 7556"/>
              <a:gd name="T2" fmla="*/ 26631 w 112127"/>
              <a:gd name="T3" fmla="*/ 466 h 7556"/>
              <a:gd name="T4" fmla="*/ 9771 w 112127"/>
              <a:gd name="T5" fmla="*/ 1508 h 7556"/>
              <a:gd name="T6" fmla="*/ 17447 w 112127"/>
              <a:gd name="T7" fmla="*/ 5583 h 7556"/>
              <a:gd name="T8" fmla="*/ 25822 w 112127"/>
              <a:gd name="T9" fmla="*/ 5351 h 7556"/>
              <a:gd name="T10" fmla="*/ 39780 w 112127"/>
              <a:gd name="T11" fmla="*/ 5230 h 7556"/>
              <a:gd name="T12" fmla="*/ 49550 w 112127"/>
              <a:gd name="T13" fmla="*/ 6746 h 7556"/>
              <a:gd name="T14" fmla="*/ 57338 w 112127"/>
              <a:gd name="T15" fmla="*/ 7556 h 7556"/>
              <a:gd name="T16" fmla="*/ 60949 w 112127"/>
              <a:gd name="T17" fmla="*/ 7444 h 7556"/>
              <a:gd name="T18" fmla="*/ 63387 w 112127"/>
              <a:gd name="T19" fmla="*/ 7212 h 7556"/>
              <a:gd name="T20" fmla="*/ 66997 w 112127"/>
              <a:gd name="T21" fmla="*/ 6746 h 7556"/>
              <a:gd name="T22" fmla="*/ 68504 w 112127"/>
              <a:gd name="T23" fmla="*/ 5928 h 7556"/>
              <a:gd name="T24" fmla="*/ 82229 w 112127"/>
              <a:gd name="T25" fmla="*/ 5351 h 7556"/>
              <a:gd name="T26" fmla="*/ 91423 w 112127"/>
              <a:gd name="T27" fmla="*/ 6393 h 7556"/>
              <a:gd name="T28" fmla="*/ 95954 w 112127"/>
              <a:gd name="T29" fmla="*/ 6160 h 7556"/>
              <a:gd name="T30" fmla="*/ 98513 w 112127"/>
              <a:gd name="T31" fmla="*/ 6160 h 7556"/>
              <a:gd name="T32" fmla="*/ 106423 w 112127"/>
              <a:gd name="T33" fmla="*/ 7444 h 7556"/>
              <a:gd name="T34" fmla="*/ 112127 w 112127"/>
              <a:gd name="T35" fmla="*/ 6049 h 7556"/>
              <a:gd name="T36" fmla="*/ 111308 w 112127"/>
              <a:gd name="T37" fmla="*/ 112 h 7556"/>
              <a:gd name="T38" fmla="*/ 107009 w 112127"/>
              <a:gd name="T39" fmla="*/ 233 h 7556"/>
              <a:gd name="T40" fmla="*/ 103398 w 112127"/>
              <a:gd name="T41" fmla="*/ 577 h 7556"/>
              <a:gd name="T42" fmla="*/ 102003 w 112127"/>
              <a:gd name="T43" fmla="*/ 1042 h 7556"/>
              <a:gd name="T44" fmla="*/ 96187 w 112127"/>
              <a:gd name="T45" fmla="*/ 1508 h 7556"/>
              <a:gd name="T46" fmla="*/ 88278 w 112127"/>
              <a:gd name="T47" fmla="*/ 1396 h 7556"/>
              <a:gd name="T48" fmla="*/ 78973 w 112127"/>
              <a:gd name="T49" fmla="*/ 810 h 7556"/>
              <a:gd name="T50" fmla="*/ 74553 w 112127"/>
              <a:gd name="T51" fmla="*/ 931 h 7556"/>
              <a:gd name="T52" fmla="*/ 71882 w 112127"/>
              <a:gd name="T53" fmla="*/ 931 h 7556"/>
              <a:gd name="T54" fmla="*/ 63973 w 112127"/>
              <a:gd name="T55" fmla="*/ 112 h 7556"/>
              <a:gd name="T56" fmla="*/ 56994 w 112127"/>
              <a:gd name="T57" fmla="*/ 1042 h 7556"/>
              <a:gd name="T58" fmla="*/ 49196 w 112127"/>
              <a:gd name="T59" fmla="*/ 466 h 7556"/>
              <a:gd name="T60" fmla="*/ 43734 w 112127"/>
              <a:gd name="T61" fmla="*/ 698 h 7556"/>
              <a:gd name="T62" fmla="*/ 37686 w 112127"/>
              <a:gd name="T63" fmla="*/ 233 h 7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12127" h="7556" extrusionOk="0">
                <a:moveTo>
                  <a:pt x="34308" y="0"/>
                </a:moveTo>
                <a:cubicBezTo>
                  <a:pt x="33378" y="0"/>
                  <a:pt x="32335" y="0"/>
                  <a:pt x="31172" y="233"/>
                </a:cubicBezTo>
                <a:lnTo>
                  <a:pt x="31051" y="233"/>
                </a:lnTo>
                <a:cubicBezTo>
                  <a:pt x="30707" y="233"/>
                  <a:pt x="28027" y="233"/>
                  <a:pt x="26631" y="466"/>
                </a:cubicBezTo>
                <a:cubicBezTo>
                  <a:pt x="25822" y="577"/>
                  <a:pt x="24538" y="698"/>
                  <a:pt x="23142" y="698"/>
                </a:cubicBezTo>
                <a:cubicBezTo>
                  <a:pt x="19653" y="810"/>
                  <a:pt x="13837" y="1042"/>
                  <a:pt x="9771" y="1508"/>
                </a:cubicBezTo>
                <a:cubicBezTo>
                  <a:pt x="9417" y="1508"/>
                  <a:pt x="0" y="3257"/>
                  <a:pt x="6160" y="4764"/>
                </a:cubicBezTo>
                <a:cubicBezTo>
                  <a:pt x="8142" y="5351"/>
                  <a:pt x="13260" y="5583"/>
                  <a:pt x="17447" y="5583"/>
                </a:cubicBezTo>
                <a:lnTo>
                  <a:pt x="20006" y="5583"/>
                </a:lnTo>
                <a:cubicBezTo>
                  <a:pt x="20239" y="5462"/>
                  <a:pt x="21169" y="5351"/>
                  <a:pt x="25822" y="5351"/>
                </a:cubicBezTo>
                <a:lnTo>
                  <a:pt x="37919" y="5351"/>
                </a:lnTo>
                <a:cubicBezTo>
                  <a:pt x="38495" y="5351"/>
                  <a:pt x="39082" y="5230"/>
                  <a:pt x="39780" y="5230"/>
                </a:cubicBezTo>
                <a:cubicBezTo>
                  <a:pt x="42804" y="5230"/>
                  <a:pt x="45707" y="5583"/>
                  <a:pt x="46991" y="6049"/>
                </a:cubicBezTo>
                <a:cubicBezTo>
                  <a:pt x="47801" y="6393"/>
                  <a:pt x="48731" y="6625"/>
                  <a:pt x="49550" y="6746"/>
                </a:cubicBezTo>
                <a:cubicBezTo>
                  <a:pt x="50946" y="6858"/>
                  <a:pt x="51988" y="6979"/>
                  <a:pt x="52807" y="7212"/>
                </a:cubicBezTo>
                <a:cubicBezTo>
                  <a:pt x="53970" y="7444"/>
                  <a:pt x="55598" y="7556"/>
                  <a:pt x="57338" y="7556"/>
                </a:cubicBezTo>
                <a:lnTo>
                  <a:pt x="59088" y="7556"/>
                </a:lnTo>
                <a:cubicBezTo>
                  <a:pt x="59665" y="7444"/>
                  <a:pt x="60251" y="7444"/>
                  <a:pt x="60949" y="7444"/>
                </a:cubicBezTo>
                <a:lnTo>
                  <a:pt x="61879" y="7444"/>
                </a:lnTo>
                <a:cubicBezTo>
                  <a:pt x="62344" y="7444"/>
                  <a:pt x="62810" y="7444"/>
                  <a:pt x="63387" y="7212"/>
                </a:cubicBezTo>
                <a:cubicBezTo>
                  <a:pt x="63852" y="7091"/>
                  <a:pt x="64671" y="6979"/>
                  <a:pt x="65713" y="6858"/>
                </a:cubicBezTo>
                <a:cubicBezTo>
                  <a:pt x="66066" y="6858"/>
                  <a:pt x="66532" y="6858"/>
                  <a:pt x="66997" y="6746"/>
                </a:cubicBezTo>
                <a:cubicBezTo>
                  <a:pt x="67109" y="6746"/>
                  <a:pt x="67109" y="6746"/>
                  <a:pt x="67230" y="6625"/>
                </a:cubicBezTo>
                <a:cubicBezTo>
                  <a:pt x="67462" y="6625"/>
                  <a:pt x="68039" y="6281"/>
                  <a:pt x="68504" y="5928"/>
                </a:cubicBezTo>
                <a:cubicBezTo>
                  <a:pt x="68970" y="5583"/>
                  <a:pt x="71063" y="5351"/>
                  <a:pt x="73278" y="5351"/>
                </a:cubicBezTo>
                <a:lnTo>
                  <a:pt x="82229" y="5351"/>
                </a:lnTo>
                <a:cubicBezTo>
                  <a:pt x="84090" y="5351"/>
                  <a:pt x="85951" y="5462"/>
                  <a:pt x="87003" y="5816"/>
                </a:cubicBezTo>
                <a:cubicBezTo>
                  <a:pt x="88166" y="6049"/>
                  <a:pt x="89794" y="6393"/>
                  <a:pt x="91423" y="6393"/>
                </a:cubicBezTo>
                <a:cubicBezTo>
                  <a:pt x="92232" y="6393"/>
                  <a:pt x="93051" y="6281"/>
                  <a:pt x="93749" y="6160"/>
                </a:cubicBezTo>
                <a:lnTo>
                  <a:pt x="95954" y="6160"/>
                </a:lnTo>
                <a:cubicBezTo>
                  <a:pt x="96187" y="6049"/>
                  <a:pt x="96652" y="6049"/>
                  <a:pt x="97238" y="6049"/>
                </a:cubicBezTo>
                <a:cubicBezTo>
                  <a:pt x="97815" y="6049"/>
                  <a:pt x="98402" y="6049"/>
                  <a:pt x="98513" y="6160"/>
                </a:cubicBezTo>
                <a:cubicBezTo>
                  <a:pt x="99565" y="6746"/>
                  <a:pt x="101658" y="7444"/>
                  <a:pt x="105725" y="7444"/>
                </a:cubicBezTo>
                <a:lnTo>
                  <a:pt x="106423" y="7444"/>
                </a:lnTo>
                <a:cubicBezTo>
                  <a:pt x="106888" y="7444"/>
                  <a:pt x="109335" y="7444"/>
                  <a:pt x="111196" y="6281"/>
                </a:cubicBezTo>
                <a:cubicBezTo>
                  <a:pt x="111429" y="6160"/>
                  <a:pt x="111773" y="6160"/>
                  <a:pt x="112127" y="6049"/>
                </a:cubicBezTo>
                <a:lnTo>
                  <a:pt x="112127" y="0"/>
                </a:lnTo>
                <a:cubicBezTo>
                  <a:pt x="111894" y="0"/>
                  <a:pt x="111661" y="0"/>
                  <a:pt x="111308" y="112"/>
                </a:cubicBezTo>
                <a:lnTo>
                  <a:pt x="108637" y="112"/>
                </a:lnTo>
                <a:cubicBezTo>
                  <a:pt x="108172" y="112"/>
                  <a:pt x="107586" y="112"/>
                  <a:pt x="107009" y="233"/>
                </a:cubicBezTo>
                <a:cubicBezTo>
                  <a:pt x="106655" y="345"/>
                  <a:pt x="105725" y="466"/>
                  <a:pt x="104683" y="466"/>
                </a:cubicBezTo>
                <a:cubicBezTo>
                  <a:pt x="104329" y="466"/>
                  <a:pt x="103864" y="466"/>
                  <a:pt x="103398" y="577"/>
                </a:cubicBezTo>
                <a:lnTo>
                  <a:pt x="103287" y="577"/>
                </a:lnTo>
                <a:cubicBezTo>
                  <a:pt x="103054" y="698"/>
                  <a:pt x="102356" y="810"/>
                  <a:pt x="102003" y="1042"/>
                </a:cubicBezTo>
                <a:cubicBezTo>
                  <a:pt x="101426" y="1275"/>
                  <a:pt x="99444" y="1508"/>
                  <a:pt x="97117" y="1508"/>
                </a:cubicBezTo>
                <a:lnTo>
                  <a:pt x="96187" y="1508"/>
                </a:lnTo>
                <a:cubicBezTo>
                  <a:pt x="94680" y="1396"/>
                  <a:pt x="92819" y="1396"/>
                  <a:pt x="91302" y="1396"/>
                </a:cubicBezTo>
                <a:lnTo>
                  <a:pt x="88278" y="1396"/>
                </a:lnTo>
                <a:cubicBezTo>
                  <a:pt x="86305" y="1396"/>
                  <a:pt x="84556" y="1396"/>
                  <a:pt x="83392" y="1163"/>
                </a:cubicBezTo>
                <a:cubicBezTo>
                  <a:pt x="82229" y="931"/>
                  <a:pt x="80722" y="810"/>
                  <a:pt x="78973" y="810"/>
                </a:cubicBezTo>
                <a:cubicBezTo>
                  <a:pt x="78163" y="810"/>
                  <a:pt x="77344" y="810"/>
                  <a:pt x="76535" y="931"/>
                </a:cubicBezTo>
                <a:lnTo>
                  <a:pt x="74553" y="931"/>
                </a:lnTo>
                <a:cubicBezTo>
                  <a:pt x="74320" y="1042"/>
                  <a:pt x="73743" y="1042"/>
                  <a:pt x="73278" y="1042"/>
                </a:cubicBezTo>
                <a:cubicBezTo>
                  <a:pt x="72692" y="1042"/>
                  <a:pt x="72115" y="1042"/>
                  <a:pt x="71882" y="931"/>
                </a:cubicBezTo>
                <a:cubicBezTo>
                  <a:pt x="70952" y="577"/>
                  <a:pt x="68858" y="112"/>
                  <a:pt x="64671" y="112"/>
                </a:cubicBezTo>
                <a:lnTo>
                  <a:pt x="63973" y="112"/>
                </a:lnTo>
                <a:cubicBezTo>
                  <a:pt x="63619" y="112"/>
                  <a:pt x="61060" y="112"/>
                  <a:pt x="59199" y="810"/>
                </a:cubicBezTo>
                <a:cubicBezTo>
                  <a:pt x="58967" y="931"/>
                  <a:pt x="57924" y="1042"/>
                  <a:pt x="56994" y="1042"/>
                </a:cubicBezTo>
                <a:cubicBezTo>
                  <a:pt x="56296" y="1042"/>
                  <a:pt x="55477" y="1042"/>
                  <a:pt x="55012" y="931"/>
                </a:cubicBezTo>
                <a:cubicBezTo>
                  <a:pt x="53737" y="698"/>
                  <a:pt x="51876" y="466"/>
                  <a:pt x="49196" y="466"/>
                </a:cubicBezTo>
                <a:cubicBezTo>
                  <a:pt x="47801" y="466"/>
                  <a:pt x="45939" y="577"/>
                  <a:pt x="43967" y="698"/>
                </a:cubicBezTo>
                <a:lnTo>
                  <a:pt x="43734" y="698"/>
                </a:lnTo>
                <a:cubicBezTo>
                  <a:pt x="43148" y="577"/>
                  <a:pt x="41054" y="233"/>
                  <a:pt x="37798" y="233"/>
                </a:cubicBezTo>
                <a:lnTo>
                  <a:pt x="37686" y="233"/>
                </a:lnTo>
                <a:cubicBezTo>
                  <a:pt x="37453" y="112"/>
                  <a:pt x="36057" y="0"/>
                  <a:pt x="34308" y="0"/>
                </a:cubicBezTo>
                <a:close/>
              </a:path>
            </a:pathLst>
          </a:custGeom>
          <a:solidFill>
            <a:srgbClr val="FFFFFF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220" name="Google Shape;220;p21"/>
          <p:cNvSpPr txBox="1">
            <a:spLocks noGrp="1"/>
          </p:cNvSpPr>
          <p:nvPr>
            <p:ph type="subTitle" idx="1"/>
          </p:nvPr>
        </p:nvSpPr>
        <p:spPr>
          <a:xfrm>
            <a:off x="2609567" y="2040633"/>
            <a:ext cx="5119200" cy="763600"/>
          </a:xfrm>
          <a:prstGeom prst="rect">
            <a:avLst/>
          </a:prstGeom>
        </p:spPr>
        <p:txBody>
          <a:bodyPr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1" name="Google Shape;221;p21"/>
          <p:cNvSpPr txBox="1">
            <a:spLocks noGrp="1"/>
          </p:cNvSpPr>
          <p:nvPr>
            <p:ph type="subTitle" idx="2"/>
          </p:nvPr>
        </p:nvSpPr>
        <p:spPr>
          <a:xfrm>
            <a:off x="2609567" y="3433100"/>
            <a:ext cx="5119200" cy="763600"/>
          </a:xfrm>
          <a:prstGeom prst="rect">
            <a:avLst/>
          </a:prstGeom>
        </p:spPr>
        <p:txBody>
          <a:bodyPr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2" name="Google Shape;222;p21"/>
          <p:cNvSpPr txBox="1">
            <a:spLocks noGrp="1"/>
          </p:cNvSpPr>
          <p:nvPr>
            <p:ph type="subTitle" idx="3"/>
          </p:nvPr>
        </p:nvSpPr>
        <p:spPr>
          <a:xfrm>
            <a:off x="2609567" y="4825567"/>
            <a:ext cx="5119200" cy="720800"/>
          </a:xfrm>
          <a:prstGeom prst="rect">
            <a:avLst/>
          </a:prstGeom>
        </p:spPr>
        <p:txBody>
          <a:bodyPr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3" name="Google Shape;223;p2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Nunito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 dirty="0"/>
          </a:p>
        </p:txBody>
      </p:sp>
      <p:sp>
        <p:nvSpPr>
          <p:cNvPr id="224" name="Google Shape;224;p21"/>
          <p:cNvSpPr txBox="1">
            <a:spLocks noGrp="1"/>
          </p:cNvSpPr>
          <p:nvPr>
            <p:ph type="subTitle" idx="4"/>
          </p:nvPr>
        </p:nvSpPr>
        <p:spPr>
          <a:xfrm>
            <a:off x="2609567" y="1646700"/>
            <a:ext cx="5119200" cy="596800"/>
          </a:xfrm>
          <a:prstGeom prst="rect">
            <a:avLst/>
          </a:prstGeom>
        </p:spPr>
        <p:txBody>
          <a:bodyPr anchor="b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 b="1">
                <a:latin typeface="Nunito" pitchFamily="2" charset="0"/>
                <a:ea typeface="Nunito" pitchFamily="2" charset="0"/>
                <a:cs typeface="Nunito" pitchFamily="2" charset="0"/>
                <a:sym typeface="Concer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225" name="Google Shape;225;p21"/>
          <p:cNvSpPr txBox="1">
            <a:spLocks noGrp="1"/>
          </p:cNvSpPr>
          <p:nvPr>
            <p:ph type="subTitle" idx="5"/>
          </p:nvPr>
        </p:nvSpPr>
        <p:spPr>
          <a:xfrm>
            <a:off x="2609567" y="4431633"/>
            <a:ext cx="5119200" cy="596800"/>
          </a:xfrm>
          <a:prstGeom prst="rect">
            <a:avLst/>
          </a:prstGeom>
        </p:spPr>
        <p:txBody>
          <a:bodyPr anchor="b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 b="1">
                <a:latin typeface="Nunito" pitchFamily="2" charset="0"/>
                <a:ea typeface="Nunito" pitchFamily="2" charset="0"/>
                <a:cs typeface="Nunito" pitchFamily="2" charset="0"/>
                <a:sym typeface="Concer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226" name="Google Shape;226;p21"/>
          <p:cNvSpPr txBox="1">
            <a:spLocks noGrp="1"/>
          </p:cNvSpPr>
          <p:nvPr>
            <p:ph type="subTitle" idx="6"/>
          </p:nvPr>
        </p:nvSpPr>
        <p:spPr>
          <a:xfrm>
            <a:off x="2609567" y="3039167"/>
            <a:ext cx="5119200" cy="596800"/>
          </a:xfrm>
          <a:prstGeom prst="rect">
            <a:avLst/>
          </a:prstGeom>
        </p:spPr>
        <p:txBody>
          <a:bodyPr anchor="b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 b="1">
                <a:latin typeface="Nunito" pitchFamily="2" charset="0"/>
                <a:ea typeface="Nunito" pitchFamily="2" charset="0"/>
                <a:cs typeface="Nunito" pitchFamily="2" charset="0"/>
                <a:sym typeface="Concer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78145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2;p22">
            <a:extLst>
              <a:ext uri="{FF2B5EF4-FFF2-40B4-BE49-F238E27FC236}">
                <a16:creationId xmlns:a16="http://schemas.microsoft.com/office/drawing/2014/main" id="{C95E404A-E99D-74FD-84D9-549954400C41}"/>
              </a:ext>
            </a:extLst>
          </p:cNvPr>
          <p:cNvSpPr>
            <a:spLocks/>
          </p:cNvSpPr>
          <p:nvPr/>
        </p:nvSpPr>
        <p:spPr bwMode="auto">
          <a:xfrm rot="10800000">
            <a:off x="10688638" y="5867400"/>
            <a:ext cx="1501775" cy="338138"/>
          </a:xfrm>
          <a:custGeom>
            <a:avLst/>
            <a:gdLst>
              <a:gd name="T0" fmla="*/ 698 w 82239"/>
              <a:gd name="T1" fmla="*/ 810 h 5119"/>
              <a:gd name="T2" fmla="*/ 0 w 82239"/>
              <a:gd name="T3" fmla="*/ 5118 h 5119"/>
              <a:gd name="T4" fmla="*/ 3722 w 82239"/>
              <a:gd name="T5" fmla="*/ 4997 h 5119"/>
              <a:gd name="T6" fmla="*/ 6514 w 82239"/>
              <a:gd name="T7" fmla="*/ 4765 h 5119"/>
              <a:gd name="T8" fmla="*/ 11054 w 82239"/>
              <a:gd name="T9" fmla="*/ 4067 h 5119"/>
              <a:gd name="T10" fmla="*/ 15353 w 82239"/>
              <a:gd name="T11" fmla="*/ 4188 h 5119"/>
              <a:gd name="T12" fmla="*/ 21057 w 82239"/>
              <a:gd name="T13" fmla="*/ 4299 h 5119"/>
              <a:gd name="T14" fmla="*/ 27571 w 82239"/>
              <a:gd name="T15" fmla="*/ 4532 h 5119"/>
              <a:gd name="T16" fmla="*/ 29544 w 82239"/>
              <a:gd name="T17" fmla="*/ 4532 h 5119"/>
              <a:gd name="T18" fmla="*/ 35248 w 82239"/>
              <a:gd name="T19" fmla="*/ 4997 h 5119"/>
              <a:gd name="T20" fmla="*/ 40365 w 82239"/>
              <a:gd name="T21" fmla="*/ 4420 h 5119"/>
              <a:gd name="T22" fmla="*/ 46060 w 82239"/>
              <a:gd name="T23" fmla="*/ 4765 h 5119"/>
              <a:gd name="T24" fmla="*/ 50136 w 82239"/>
              <a:gd name="T25" fmla="*/ 4653 h 5119"/>
              <a:gd name="T26" fmla="*/ 54556 w 82239"/>
              <a:gd name="T27" fmla="*/ 4997 h 5119"/>
              <a:gd name="T28" fmla="*/ 59320 w 82239"/>
              <a:gd name="T29" fmla="*/ 4997 h 5119"/>
              <a:gd name="T30" fmla="*/ 62698 w 82239"/>
              <a:gd name="T31" fmla="*/ 4765 h 5119"/>
              <a:gd name="T32" fmla="*/ 75027 w 82239"/>
              <a:gd name="T33" fmla="*/ 4067 h 5119"/>
              <a:gd name="T34" fmla="*/ 69444 w 82239"/>
              <a:gd name="T35" fmla="*/ 1275 h 5119"/>
              <a:gd name="T36" fmla="*/ 67462 w 82239"/>
              <a:gd name="T37" fmla="*/ 1396 h 5119"/>
              <a:gd name="T38" fmla="*/ 58622 w 82239"/>
              <a:gd name="T39" fmla="*/ 1508 h 5119"/>
              <a:gd name="T40" fmla="*/ 54435 w 82239"/>
              <a:gd name="T41" fmla="*/ 1508 h 5119"/>
              <a:gd name="T42" fmla="*/ 47689 w 82239"/>
              <a:gd name="T43" fmla="*/ 931 h 5119"/>
              <a:gd name="T44" fmla="*/ 43501 w 82239"/>
              <a:gd name="T45" fmla="*/ 233 h 5119"/>
              <a:gd name="T46" fmla="*/ 36876 w 82239"/>
              <a:gd name="T47" fmla="*/ 0 h 5119"/>
              <a:gd name="T48" fmla="*/ 33964 w 82239"/>
              <a:gd name="T49" fmla="*/ 466 h 5119"/>
              <a:gd name="T50" fmla="*/ 32921 w 82239"/>
              <a:gd name="T51" fmla="*/ 577 h 5119"/>
              <a:gd name="T52" fmla="*/ 28501 w 82239"/>
              <a:gd name="T53" fmla="*/ 1508 h 5119"/>
              <a:gd name="T54" fmla="*/ 24193 w 82239"/>
              <a:gd name="T55" fmla="*/ 1396 h 5119"/>
              <a:gd name="T56" fmla="*/ 21988 w 82239"/>
              <a:gd name="T57" fmla="*/ 1508 h 5119"/>
              <a:gd name="T58" fmla="*/ 15121 w 82239"/>
              <a:gd name="T59" fmla="*/ 810 h 5119"/>
              <a:gd name="T60" fmla="*/ 11864 w 82239"/>
              <a:gd name="T61" fmla="*/ 931 h 5119"/>
              <a:gd name="T62" fmla="*/ 10003 w 82239"/>
              <a:gd name="T63" fmla="*/ 931 h 5119"/>
              <a:gd name="T64" fmla="*/ 4187 w 82239"/>
              <a:gd name="T65" fmla="*/ 0 h 5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2239" h="5119" extrusionOk="0">
                <a:moveTo>
                  <a:pt x="4187" y="0"/>
                </a:moveTo>
                <a:cubicBezTo>
                  <a:pt x="3843" y="0"/>
                  <a:pt x="1982" y="112"/>
                  <a:pt x="698" y="810"/>
                </a:cubicBezTo>
                <a:cubicBezTo>
                  <a:pt x="586" y="931"/>
                  <a:pt x="354" y="931"/>
                  <a:pt x="0" y="931"/>
                </a:cubicBezTo>
                <a:lnTo>
                  <a:pt x="0" y="5118"/>
                </a:lnTo>
                <a:lnTo>
                  <a:pt x="2559" y="5118"/>
                </a:lnTo>
                <a:cubicBezTo>
                  <a:pt x="2912" y="5118"/>
                  <a:pt x="3257" y="4997"/>
                  <a:pt x="3722" y="4997"/>
                </a:cubicBezTo>
                <a:cubicBezTo>
                  <a:pt x="4076" y="4885"/>
                  <a:pt x="4653" y="4885"/>
                  <a:pt x="5471" y="4765"/>
                </a:cubicBezTo>
                <a:lnTo>
                  <a:pt x="6514" y="4765"/>
                </a:lnTo>
                <a:cubicBezTo>
                  <a:pt x="6635" y="4653"/>
                  <a:pt x="7100" y="4532"/>
                  <a:pt x="7444" y="4420"/>
                </a:cubicBezTo>
                <a:cubicBezTo>
                  <a:pt x="7798" y="4188"/>
                  <a:pt x="9305" y="4067"/>
                  <a:pt x="11054" y="4067"/>
                </a:cubicBezTo>
                <a:lnTo>
                  <a:pt x="11631" y="4067"/>
                </a:lnTo>
                <a:cubicBezTo>
                  <a:pt x="12794" y="4188"/>
                  <a:pt x="14079" y="4188"/>
                  <a:pt x="15353" y="4188"/>
                </a:cubicBezTo>
                <a:lnTo>
                  <a:pt x="17568" y="4188"/>
                </a:lnTo>
                <a:cubicBezTo>
                  <a:pt x="18964" y="4188"/>
                  <a:pt x="20239" y="4188"/>
                  <a:pt x="21057" y="4299"/>
                </a:cubicBezTo>
                <a:cubicBezTo>
                  <a:pt x="21867" y="4420"/>
                  <a:pt x="23030" y="4532"/>
                  <a:pt x="24314" y="4532"/>
                </a:cubicBezTo>
                <a:lnTo>
                  <a:pt x="27571" y="4532"/>
                </a:lnTo>
                <a:cubicBezTo>
                  <a:pt x="27804" y="4420"/>
                  <a:pt x="28148" y="4420"/>
                  <a:pt x="28501" y="4420"/>
                </a:cubicBezTo>
                <a:cubicBezTo>
                  <a:pt x="28967" y="4420"/>
                  <a:pt x="29311" y="4420"/>
                  <a:pt x="29544" y="4532"/>
                </a:cubicBezTo>
                <a:cubicBezTo>
                  <a:pt x="30242" y="4765"/>
                  <a:pt x="31758" y="4997"/>
                  <a:pt x="34782" y="4997"/>
                </a:cubicBezTo>
                <a:lnTo>
                  <a:pt x="35248" y="4997"/>
                </a:lnTo>
                <a:cubicBezTo>
                  <a:pt x="35592" y="4997"/>
                  <a:pt x="37453" y="4997"/>
                  <a:pt x="38737" y="4532"/>
                </a:cubicBezTo>
                <a:cubicBezTo>
                  <a:pt x="38970" y="4532"/>
                  <a:pt x="39668" y="4420"/>
                  <a:pt x="40365" y="4420"/>
                </a:cubicBezTo>
                <a:cubicBezTo>
                  <a:pt x="40942" y="4420"/>
                  <a:pt x="41529" y="4420"/>
                  <a:pt x="41873" y="4532"/>
                </a:cubicBezTo>
                <a:cubicBezTo>
                  <a:pt x="42803" y="4653"/>
                  <a:pt x="44199" y="4765"/>
                  <a:pt x="46060" y="4765"/>
                </a:cubicBezTo>
                <a:cubicBezTo>
                  <a:pt x="47223" y="4765"/>
                  <a:pt x="48507" y="4765"/>
                  <a:pt x="50015" y="4653"/>
                </a:cubicBezTo>
                <a:lnTo>
                  <a:pt x="50136" y="4653"/>
                </a:lnTo>
                <a:cubicBezTo>
                  <a:pt x="50480" y="4765"/>
                  <a:pt x="52109" y="4997"/>
                  <a:pt x="54435" y="4997"/>
                </a:cubicBezTo>
                <a:lnTo>
                  <a:pt x="54556" y="4997"/>
                </a:lnTo>
                <a:cubicBezTo>
                  <a:pt x="54788" y="4997"/>
                  <a:pt x="55719" y="5118"/>
                  <a:pt x="56994" y="5118"/>
                </a:cubicBezTo>
                <a:cubicBezTo>
                  <a:pt x="57692" y="5118"/>
                  <a:pt x="58510" y="5118"/>
                  <a:pt x="59320" y="4997"/>
                </a:cubicBezTo>
                <a:lnTo>
                  <a:pt x="59441" y="4997"/>
                </a:lnTo>
                <a:cubicBezTo>
                  <a:pt x="59674" y="4997"/>
                  <a:pt x="61646" y="4885"/>
                  <a:pt x="62698" y="4765"/>
                </a:cubicBezTo>
                <a:cubicBezTo>
                  <a:pt x="63275" y="4653"/>
                  <a:pt x="64205" y="4653"/>
                  <a:pt x="65257" y="4653"/>
                </a:cubicBezTo>
                <a:cubicBezTo>
                  <a:pt x="67695" y="4532"/>
                  <a:pt x="72003" y="4420"/>
                  <a:pt x="75027" y="4067"/>
                </a:cubicBezTo>
                <a:cubicBezTo>
                  <a:pt x="75260" y="4067"/>
                  <a:pt x="82238" y="2904"/>
                  <a:pt x="77698" y="1861"/>
                </a:cubicBezTo>
                <a:cubicBezTo>
                  <a:pt x="76190" y="1508"/>
                  <a:pt x="72468" y="1275"/>
                  <a:pt x="69444" y="1275"/>
                </a:cubicBezTo>
                <a:lnTo>
                  <a:pt x="67695" y="1275"/>
                </a:lnTo>
                <a:cubicBezTo>
                  <a:pt x="67583" y="1275"/>
                  <a:pt x="67583" y="1275"/>
                  <a:pt x="67462" y="1396"/>
                </a:cubicBezTo>
                <a:cubicBezTo>
                  <a:pt x="67350" y="1396"/>
                  <a:pt x="66652" y="1508"/>
                  <a:pt x="63275" y="1508"/>
                </a:cubicBezTo>
                <a:lnTo>
                  <a:pt x="58622" y="1508"/>
                </a:lnTo>
                <a:cubicBezTo>
                  <a:pt x="58157" y="1396"/>
                  <a:pt x="57813" y="1396"/>
                  <a:pt x="57347" y="1396"/>
                </a:cubicBezTo>
                <a:cubicBezTo>
                  <a:pt x="56296" y="1396"/>
                  <a:pt x="55365" y="1508"/>
                  <a:pt x="54435" y="1508"/>
                </a:cubicBezTo>
                <a:lnTo>
                  <a:pt x="53039" y="1508"/>
                </a:lnTo>
                <a:cubicBezTo>
                  <a:pt x="50834" y="1508"/>
                  <a:pt x="48740" y="1275"/>
                  <a:pt x="47689" y="931"/>
                </a:cubicBezTo>
                <a:cubicBezTo>
                  <a:pt x="47223" y="810"/>
                  <a:pt x="46525" y="577"/>
                  <a:pt x="45828" y="577"/>
                </a:cubicBezTo>
                <a:cubicBezTo>
                  <a:pt x="44897" y="466"/>
                  <a:pt x="44088" y="345"/>
                  <a:pt x="43501" y="233"/>
                </a:cubicBezTo>
                <a:cubicBezTo>
                  <a:pt x="42571" y="112"/>
                  <a:pt x="41408" y="0"/>
                  <a:pt x="40133" y="0"/>
                </a:cubicBezTo>
                <a:lnTo>
                  <a:pt x="36876" y="0"/>
                </a:lnTo>
                <a:cubicBezTo>
                  <a:pt x="36522" y="0"/>
                  <a:pt x="36178" y="112"/>
                  <a:pt x="35713" y="233"/>
                </a:cubicBezTo>
                <a:cubicBezTo>
                  <a:pt x="35480" y="345"/>
                  <a:pt x="34782" y="345"/>
                  <a:pt x="33964" y="466"/>
                </a:cubicBezTo>
                <a:cubicBezTo>
                  <a:pt x="33731" y="466"/>
                  <a:pt x="33498" y="466"/>
                  <a:pt x="33033" y="577"/>
                </a:cubicBezTo>
                <a:lnTo>
                  <a:pt x="32921" y="577"/>
                </a:lnTo>
                <a:cubicBezTo>
                  <a:pt x="32800" y="577"/>
                  <a:pt x="32335" y="810"/>
                  <a:pt x="31991" y="1043"/>
                </a:cubicBezTo>
                <a:cubicBezTo>
                  <a:pt x="31637" y="1275"/>
                  <a:pt x="30130" y="1508"/>
                  <a:pt x="28501" y="1508"/>
                </a:cubicBezTo>
                <a:lnTo>
                  <a:pt x="27804" y="1508"/>
                </a:lnTo>
                <a:cubicBezTo>
                  <a:pt x="26640" y="1508"/>
                  <a:pt x="25356" y="1396"/>
                  <a:pt x="24193" y="1396"/>
                </a:cubicBezTo>
                <a:cubicBezTo>
                  <a:pt x="23616" y="1396"/>
                  <a:pt x="23263" y="1396"/>
                  <a:pt x="22797" y="1508"/>
                </a:cubicBezTo>
                <a:lnTo>
                  <a:pt x="21988" y="1508"/>
                </a:lnTo>
                <a:cubicBezTo>
                  <a:pt x="20592" y="1508"/>
                  <a:pt x="19196" y="1396"/>
                  <a:pt x="18378" y="1163"/>
                </a:cubicBezTo>
                <a:cubicBezTo>
                  <a:pt x="17568" y="931"/>
                  <a:pt x="16405" y="810"/>
                  <a:pt x="15121" y="810"/>
                </a:cubicBezTo>
                <a:cubicBezTo>
                  <a:pt x="14544" y="810"/>
                  <a:pt x="14079" y="810"/>
                  <a:pt x="13492" y="931"/>
                </a:cubicBezTo>
                <a:lnTo>
                  <a:pt x="11864" y="931"/>
                </a:lnTo>
                <a:cubicBezTo>
                  <a:pt x="11752" y="1043"/>
                  <a:pt x="11287" y="1043"/>
                  <a:pt x="10933" y="1043"/>
                </a:cubicBezTo>
                <a:cubicBezTo>
                  <a:pt x="10589" y="1043"/>
                  <a:pt x="10124" y="1043"/>
                  <a:pt x="10003" y="931"/>
                </a:cubicBezTo>
                <a:cubicBezTo>
                  <a:pt x="9193" y="577"/>
                  <a:pt x="7677" y="0"/>
                  <a:pt x="4653" y="0"/>
                </a:cubicBezTo>
                <a:lnTo>
                  <a:pt x="4187" y="0"/>
                </a:lnTo>
                <a:close/>
              </a:path>
            </a:pathLst>
          </a:custGeom>
          <a:solidFill>
            <a:srgbClr val="FFFFFF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3" name="Google Shape;243;p22">
            <a:extLst>
              <a:ext uri="{FF2B5EF4-FFF2-40B4-BE49-F238E27FC236}">
                <a16:creationId xmlns:a16="http://schemas.microsoft.com/office/drawing/2014/main" id="{25CFB012-2A20-F1B5-B4B0-A22F2DBFE2CE}"/>
              </a:ext>
            </a:extLst>
          </p:cNvPr>
          <p:cNvSpPr/>
          <p:nvPr/>
        </p:nvSpPr>
        <p:spPr>
          <a:xfrm>
            <a:off x="0" y="6022975"/>
            <a:ext cx="12192000" cy="835025"/>
          </a:xfrm>
          <a:custGeom>
            <a:avLst/>
            <a:gdLst/>
            <a:ahLst/>
            <a:cxnLst/>
            <a:rect l="l" t="t" r="r" b="b"/>
            <a:pathLst>
              <a:path w="224129" h="29753" extrusionOk="0">
                <a:moveTo>
                  <a:pt x="16274" y="1"/>
                </a:moveTo>
                <a:lnTo>
                  <a:pt x="5540" y="3795"/>
                </a:lnTo>
                <a:lnTo>
                  <a:pt x="1" y="7934"/>
                </a:lnTo>
                <a:lnTo>
                  <a:pt x="1" y="29752"/>
                </a:lnTo>
                <a:lnTo>
                  <a:pt x="224129" y="29752"/>
                </a:lnTo>
                <a:lnTo>
                  <a:pt x="224129" y="23396"/>
                </a:lnTo>
                <a:lnTo>
                  <a:pt x="223952" y="23335"/>
                </a:lnTo>
                <a:lnTo>
                  <a:pt x="220629" y="19135"/>
                </a:lnTo>
                <a:lnTo>
                  <a:pt x="214912" y="19135"/>
                </a:lnTo>
                <a:lnTo>
                  <a:pt x="207384" y="19429"/>
                </a:lnTo>
                <a:lnTo>
                  <a:pt x="202834" y="15229"/>
                </a:lnTo>
                <a:lnTo>
                  <a:pt x="196184" y="14585"/>
                </a:lnTo>
                <a:lnTo>
                  <a:pt x="187727" y="9162"/>
                </a:lnTo>
                <a:lnTo>
                  <a:pt x="182300" y="9162"/>
                </a:lnTo>
                <a:lnTo>
                  <a:pt x="176293" y="11262"/>
                </a:lnTo>
                <a:lnTo>
                  <a:pt x="170226" y="12485"/>
                </a:lnTo>
                <a:lnTo>
                  <a:pt x="164799" y="10385"/>
                </a:lnTo>
                <a:lnTo>
                  <a:pt x="158148" y="9162"/>
                </a:lnTo>
                <a:lnTo>
                  <a:pt x="153309" y="9745"/>
                </a:lnTo>
                <a:lnTo>
                  <a:pt x="145142" y="9745"/>
                </a:lnTo>
                <a:lnTo>
                  <a:pt x="140941" y="12195"/>
                </a:lnTo>
                <a:lnTo>
                  <a:pt x="138197" y="12195"/>
                </a:lnTo>
                <a:lnTo>
                  <a:pt x="133064" y="15345"/>
                </a:lnTo>
                <a:lnTo>
                  <a:pt x="132308" y="15401"/>
                </a:lnTo>
                <a:lnTo>
                  <a:pt x="127757" y="11145"/>
                </a:lnTo>
                <a:lnTo>
                  <a:pt x="121107" y="10562"/>
                </a:lnTo>
                <a:lnTo>
                  <a:pt x="112357" y="11145"/>
                </a:lnTo>
                <a:lnTo>
                  <a:pt x="105529" y="7528"/>
                </a:lnTo>
                <a:lnTo>
                  <a:pt x="97595" y="6012"/>
                </a:lnTo>
                <a:lnTo>
                  <a:pt x="95145" y="8462"/>
                </a:lnTo>
                <a:lnTo>
                  <a:pt x="88789" y="8462"/>
                </a:lnTo>
                <a:lnTo>
                  <a:pt x="84005" y="9045"/>
                </a:lnTo>
                <a:lnTo>
                  <a:pt x="78227" y="5718"/>
                </a:lnTo>
                <a:lnTo>
                  <a:pt x="70121" y="5718"/>
                </a:lnTo>
                <a:lnTo>
                  <a:pt x="65860" y="8112"/>
                </a:lnTo>
                <a:lnTo>
                  <a:pt x="63177" y="8112"/>
                </a:lnTo>
                <a:lnTo>
                  <a:pt x="57287" y="11729"/>
                </a:lnTo>
                <a:lnTo>
                  <a:pt x="54954" y="9162"/>
                </a:lnTo>
                <a:lnTo>
                  <a:pt x="45792" y="10735"/>
                </a:lnTo>
                <a:lnTo>
                  <a:pt x="39376" y="10212"/>
                </a:lnTo>
                <a:lnTo>
                  <a:pt x="32959" y="7001"/>
                </a:lnTo>
                <a:lnTo>
                  <a:pt x="27008" y="2161"/>
                </a:lnTo>
                <a:lnTo>
                  <a:pt x="16274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4" name="Google Shape;244;p22">
            <a:extLst>
              <a:ext uri="{FF2B5EF4-FFF2-40B4-BE49-F238E27FC236}">
                <a16:creationId xmlns:a16="http://schemas.microsoft.com/office/drawing/2014/main" id="{C519231A-4830-691B-A63B-922EC12B81F8}"/>
              </a:ext>
            </a:extLst>
          </p:cNvPr>
          <p:cNvSpPr/>
          <p:nvPr/>
        </p:nvSpPr>
        <p:spPr>
          <a:xfrm>
            <a:off x="0" y="6388100"/>
            <a:ext cx="12245975" cy="1009650"/>
          </a:xfrm>
          <a:custGeom>
            <a:avLst/>
            <a:gdLst/>
            <a:ahLst/>
            <a:cxnLst/>
            <a:rect l="l" t="t" r="r" b="b"/>
            <a:pathLst>
              <a:path w="285447" h="39268" extrusionOk="0">
                <a:moveTo>
                  <a:pt x="200043" y="0"/>
                </a:moveTo>
                <a:cubicBezTo>
                  <a:pt x="199619" y="0"/>
                  <a:pt x="199270" y="57"/>
                  <a:pt x="199008" y="180"/>
                </a:cubicBezTo>
                <a:cubicBezTo>
                  <a:pt x="186891" y="5553"/>
                  <a:pt x="174307" y="7283"/>
                  <a:pt x="163057" y="7283"/>
                </a:cubicBezTo>
                <a:cubicBezTo>
                  <a:pt x="147872" y="7283"/>
                  <a:pt x="135116" y="4131"/>
                  <a:pt x="129215" y="2530"/>
                </a:cubicBezTo>
                <a:cubicBezTo>
                  <a:pt x="129084" y="2491"/>
                  <a:pt x="128905" y="2472"/>
                  <a:pt x="128680" y="2472"/>
                </a:cubicBezTo>
                <a:cubicBezTo>
                  <a:pt x="123151" y="2472"/>
                  <a:pt x="89862" y="13921"/>
                  <a:pt x="58742" y="13921"/>
                </a:cubicBezTo>
                <a:cubicBezTo>
                  <a:pt x="51934" y="13805"/>
                  <a:pt x="27142" y="2637"/>
                  <a:pt x="18092" y="1297"/>
                </a:cubicBezTo>
                <a:cubicBezTo>
                  <a:pt x="16639" y="1064"/>
                  <a:pt x="15481" y="890"/>
                  <a:pt x="14386" y="890"/>
                </a:cubicBezTo>
                <a:cubicBezTo>
                  <a:pt x="12875" y="890"/>
                  <a:pt x="11484" y="1222"/>
                  <a:pt x="9604" y="2191"/>
                </a:cubicBezTo>
                <a:cubicBezTo>
                  <a:pt x="7487" y="3307"/>
                  <a:pt x="2573" y="5880"/>
                  <a:pt x="0" y="7444"/>
                </a:cubicBezTo>
                <a:lnTo>
                  <a:pt x="0" y="39267"/>
                </a:lnTo>
                <a:lnTo>
                  <a:pt x="285446" y="39267"/>
                </a:lnTo>
                <a:lnTo>
                  <a:pt x="285446" y="11017"/>
                </a:lnTo>
                <a:cubicBezTo>
                  <a:pt x="283329" y="10678"/>
                  <a:pt x="280979" y="10231"/>
                  <a:pt x="278862" y="9454"/>
                </a:cubicBezTo>
                <a:cubicBezTo>
                  <a:pt x="278603" y="9365"/>
                  <a:pt x="278340" y="9325"/>
                  <a:pt x="278072" y="9325"/>
                </a:cubicBezTo>
                <a:cubicBezTo>
                  <a:pt x="275671" y="9325"/>
                  <a:pt x="272843" y="12531"/>
                  <a:pt x="268767" y="12531"/>
                </a:cubicBezTo>
                <a:cubicBezTo>
                  <a:pt x="267588" y="12531"/>
                  <a:pt x="266305" y="12263"/>
                  <a:pt x="264898" y="11571"/>
                </a:cubicBezTo>
                <a:cubicBezTo>
                  <a:pt x="262174" y="10262"/>
                  <a:pt x="259980" y="7887"/>
                  <a:pt x="256964" y="7887"/>
                </a:cubicBezTo>
                <a:cubicBezTo>
                  <a:pt x="256893" y="7887"/>
                  <a:pt x="256822" y="7888"/>
                  <a:pt x="256750" y="7891"/>
                </a:cubicBezTo>
                <a:cubicBezTo>
                  <a:pt x="247976" y="8083"/>
                  <a:pt x="234553" y="9939"/>
                  <a:pt x="228523" y="9939"/>
                </a:cubicBezTo>
                <a:cubicBezTo>
                  <a:pt x="227565" y="9939"/>
                  <a:pt x="226794" y="9892"/>
                  <a:pt x="226257" y="9785"/>
                </a:cubicBezTo>
                <a:cubicBezTo>
                  <a:pt x="222846" y="9163"/>
                  <a:pt x="205420" y="0"/>
                  <a:pt x="20004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pic>
        <p:nvPicPr>
          <p:cNvPr id="5" name="Google Shape;245;p22">
            <a:extLst>
              <a:ext uri="{FF2B5EF4-FFF2-40B4-BE49-F238E27FC236}">
                <a16:creationId xmlns:a16="http://schemas.microsoft.com/office/drawing/2014/main" id="{214BDA9B-42B2-8F9B-6584-35AD445416FC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3" t="19788" r="8403" b="21825"/>
          <a:stretch>
            <a:fillRect/>
          </a:stretch>
        </p:blipFill>
        <p:spPr bwMode="auto">
          <a:xfrm>
            <a:off x="-176213" y="6359525"/>
            <a:ext cx="3086101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oogle Shape;246;p22">
            <a:extLst>
              <a:ext uri="{FF2B5EF4-FFF2-40B4-BE49-F238E27FC236}">
                <a16:creationId xmlns:a16="http://schemas.microsoft.com/office/drawing/2014/main" id="{403537A1-43A2-5E89-9846-322A5B89DE3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5938" y="6308725"/>
            <a:ext cx="1893887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oogle Shape;247;p22">
            <a:extLst>
              <a:ext uri="{FF2B5EF4-FFF2-40B4-BE49-F238E27FC236}">
                <a16:creationId xmlns:a16="http://schemas.microsoft.com/office/drawing/2014/main" id="{A84714F0-C198-147C-2057-076A94B59FA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" t="7042" r="66605" b="26201"/>
          <a:stretch>
            <a:fillRect/>
          </a:stretch>
        </p:blipFill>
        <p:spPr bwMode="auto">
          <a:xfrm>
            <a:off x="150813" y="5899150"/>
            <a:ext cx="1570037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oogle Shape;248;p22">
            <a:extLst>
              <a:ext uri="{FF2B5EF4-FFF2-40B4-BE49-F238E27FC236}">
                <a16:creationId xmlns:a16="http://schemas.microsoft.com/office/drawing/2014/main" id="{59159943-AF88-7F4A-AD4C-0EB9CCC208FB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22" t="11955" r="13039" b="21288"/>
          <a:stretch>
            <a:fillRect/>
          </a:stretch>
        </p:blipFill>
        <p:spPr bwMode="auto">
          <a:xfrm>
            <a:off x="9740900" y="6208713"/>
            <a:ext cx="136842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oogle Shape;249;p22">
            <a:extLst>
              <a:ext uri="{FF2B5EF4-FFF2-40B4-BE49-F238E27FC236}">
                <a16:creationId xmlns:a16="http://schemas.microsoft.com/office/drawing/2014/main" id="{722FFB68-0E41-C238-039F-56832C2E7C4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" t="3627" r="76965" b="26201"/>
          <a:stretch>
            <a:fillRect/>
          </a:stretch>
        </p:blipFill>
        <p:spPr bwMode="auto">
          <a:xfrm>
            <a:off x="2016125" y="6089650"/>
            <a:ext cx="96202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9" name="Google Shape;229;p22"/>
          <p:cNvSpPr txBox="1">
            <a:spLocks noGrp="1"/>
          </p:cNvSpPr>
          <p:nvPr>
            <p:ph type="subTitle" idx="1"/>
          </p:nvPr>
        </p:nvSpPr>
        <p:spPr>
          <a:xfrm>
            <a:off x="959967" y="2947033"/>
            <a:ext cx="3074000" cy="646400"/>
          </a:xfrm>
          <a:prstGeom prst="rect">
            <a:avLst/>
          </a:prstGeom>
        </p:spPr>
        <p:txBody>
          <a:bodyPr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0" name="Google Shape;230;p22"/>
          <p:cNvSpPr txBox="1">
            <a:spLocks noGrp="1"/>
          </p:cNvSpPr>
          <p:nvPr>
            <p:ph type="subTitle" idx="2"/>
          </p:nvPr>
        </p:nvSpPr>
        <p:spPr>
          <a:xfrm>
            <a:off x="4558996" y="2947033"/>
            <a:ext cx="3074000" cy="646400"/>
          </a:xfrm>
          <a:prstGeom prst="rect">
            <a:avLst/>
          </a:prstGeom>
        </p:spPr>
        <p:txBody>
          <a:bodyPr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1" name="Google Shape;231;p22"/>
          <p:cNvSpPr txBox="1">
            <a:spLocks noGrp="1"/>
          </p:cNvSpPr>
          <p:nvPr>
            <p:ph type="subTitle" idx="3"/>
          </p:nvPr>
        </p:nvSpPr>
        <p:spPr>
          <a:xfrm>
            <a:off x="959967" y="5163033"/>
            <a:ext cx="3074000" cy="646400"/>
          </a:xfrm>
          <a:prstGeom prst="rect">
            <a:avLst/>
          </a:prstGeom>
        </p:spPr>
        <p:txBody>
          <a:bodyPr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2" name="Google Shape;232;p22"/>
          <p:cNvSpPr txBox="1">
            <a:spLocks noGrp="1"/>
          </p:cNvSpPr>
          <p:nvPr>
            <p:ph type="subTitle" idx="4"/>
          </p:nvPr>
        </p:nvSpPr>
        <p:spPr>
          <a:xfrm>
            <a:off x="4558996" y="5163033"/>
            <a:ext cx="3074000" cy="646400"/>
          </a:xfrm>
          <a:prstGeom prst="rect">
            <a:avLst/>
          </a:prstGeom>
        </p:spPr>
        <p:txBody>
          <a:bodyPr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3" name="Google Shape;233;p22"/>
          <p:cNvSpPr txBox="1">
            <a:spLocks noGrp="1"/>
          </p:cNvSpPr>
          <p:nvPr>
            <p:ph type="subTitle" idx="5"/>
          </p:nvPr>
        </p:nvSpPr>
        <p:spPr>
          <a:xfrm>
            <a:off x="8158031" y="2947033"/>
            <a:ext cx="3074000" cy="646400"/>
          </a:xfrm>
          <a:prstGeom prst="rect">
            <a:avLst/>
          </a:prstGeom>
        </p:spPr>
        <p:txBody>
          <a:bodyPr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4" name="Google Shape;234;p22"/>
          <p:cNvSpPr txBox="1">
            <a:spLocks noGrp="1"/>
          </p:cNvSpPr>
          <p:nvPr>
            <p:ph type="subTitle" idx="6"/>
          </p:nvPr>
        </p:nvSpPr>
        <p:spPr>
          <a:xfrm>
            <a:off x="8158031" y="5163033"/>
            <a:ext cx="3074000" cy="646400"/>
          </a:xfrm>
          <a:prstGeom prst="rect">
            <a:avLst/>
          </a:prstGeom>
        </p:spPr>
        <p:txBody>
          <a:bodyPr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5" name="Google Shape;235;p22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latin typeface="Nunito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 dirty="0"/>
          </a:p>
        </p:txBody>
      </p:sp>
      <p:sp>
        <p:nvSpPr>
          <p:cNvPr id="236" name="Google Shape;236;p22"/>
          <p:cNvSpPr txBox="1">
            <a:spLocks noGrp="1"/>
          </p:cNvSpPr>
          <p:nvPr>
            <p:ph type="subTitle" idx="7"/>
          </p:nvPr>
        </p:nvSpPr>
        <p:spPr>
          <a:xfrm>
            <a:off x="959967" y="2627767"/>
            <a:ext cx="3074000" cy="522400"/>
          </a:xfrm>
          <a:prstGeom prst="rect">
            <a:avLst/>
          </a:prstGeom>
        </p:spPr>
        <p:txBody>
          <a:bodyPr anchor="b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 b="1">
                <a:latin typeface="Nunito" pitchFamily="2" charset="0"/>
                <a:ea typeface="Nunito" pitchFamily="2" charset="0"/>
                <a:cs typeface="Nunito" pitchFamily="2" charset="0"/>
                <a:sym typeface="Concer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237" name="Google Shape;237;p22"/>
          <p:cNvSpPr txBox="1">
            <a:spLocks noGrp="1"/>
          </p:cNvSpPr>
          <p:nvPr>
            <p:ph type="subTitle" idx="8"/>
          </p:nvPr>
        </p:nvSpPr>
        <p:spPr>
          <a:xfrm>
            <a:off x="4558996" y="2627767"/>
            <a:ext cx="3074000" cy="522400"/>
          </a:xfrm>
          <a:prstGeom prst="rect">
            <a:avLst/>
          </a:prstGeom>
        </p:spPr>
        <p:txBody>
          <a:bodyPr anchor="b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 b="1">
                <a:latin typeface="Nunito" pitchFamily="2" charset="0"/>
                <a:ea typeface="Nunito" pitchFamily="2" charset="0"/>
                <a:cs typeface="Nunito" pitchFamily="2" charset="0"/>
                <a:sym typeface="Concer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238" name="Google Shape;238;p22"/>
          <p:cNvSpPr txBox="1">
            <a:spLocks noGrp="1"/>
          </p:cNvSpPr>
          <p:nvPr>
            <p:ph type="subTitle" idx="9"/>
          </p:nvPr>
        </p:nvSpPr>
        <p:spPr>
          <a:xfrm>
            <a:off x="8158031" y="2627767"/>
            <a:ext cx="3074000" cy="522400"/>
          </a:xfrm>
          <a:prstGeom prst="rect">
            <a:avLst/>
          </a:prstGeom>
        </p:spPr>
        <p:txBody>
          <a:bodyPr anchor="b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 b="1">
                <a:latin typeface="Nunito" pitchFamily="2" charset="0"/>
                <a:ea typeface="Nunito" pitchFamily="2" charset="0"/>
                <a:cs typeface="Nunito" pitchFamily="2" charset="0"/>
                <a:sym typeface="Concer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239" name="Google Shape;239;p22"/>
          <p:cNvSpPr txBox="1">
            <a:spLocks noGrp="1"/>
          </p:cNvSpPr>
          <p:nvPr>
            <p:ph type="subTitle" idx="13"/>
          </p:nvPr>
        </p:nvSpPr>
        <p:spPr>
          <a:xfrm>
            <a:off x="959967" y="4843833"/>
            <a:ext cx="3074000" cy="522400"/>
          </a:xfrm>
          <a:prstGeom prst="rect">
            <a:avLst/>
          </a:prstGeom>
          <a:noFill/>
        </p:spPr>
        <p:txBody>
          <a:bodyPr anchor="b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 b="1">
                <a:latin typeface="Nunito" pitchFamily="2" charset="0"/>
                <a:ea typeface="Nunito" pitchFamily="2" charset="0"/>
                <a:cs typeface="Nunito" pitchFamily="2" charset="0"/>
                <a:sym typeface="Concer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240" name="Google Shape;240;p22"/>
          <p:cNvSpPr txBox="1">
            <a:spLocks noGrp="1"/>
          </p:cNvSpPr>
          <p:nvPr>
            <p:ph type="subTitle" idx="14"/>
          </p:nvPr>
        </p:nvSpPr>
        <p:spPr>
          <a:xfrm>
            <a:off x="4558996" y="4843833"/>
            <a:ext cx="3074000" cy="522400"/>
          </a:xfrm>
          <a:prstGeom prst="rect">
            <a:avLst/>
          </a:prstGeom>
        </p:spPr>
        <p:txBody>
          <a:bodyPr anchor="b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 b="1">
                <a:latin typeface="Nunito" pitchFamily="2" charset="0"/>
                <a:ea typeface="Nunito" pitchFamily="2" charset="0"/>
                <a:cs typeface="Nunito" pitchFamily="2" charset="0"/>
                <a:sym typeface="Concer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241" name="Google Shape;241;p22"/>
          <p:cNvSpPr txBox="1">
            <a:spLocks noGrp="1"/>
          </p:cNvSpPr>
          <p:nvPr>
            <p:ph type="subTitle" idx="15"/>
          </p:nvPr>
        </p:nvSpPr>
        <p:spPr>
          <a:xfrm>
            <a:off x="8158031" y="4843833"/>
            <a:ext cx="3074000" cy="522400"/>
          </a:xfrm>
          <a:prstGeom prst="rect">
            <a:avLst/>
          </a:prstGeom>
        </p:spPr>
        <p:txBody>
          <a:bodyPr anchor="b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 b="1">
                <a:latin typeface="Nunito" pitchFamily="2" charset="0"/>
                <a:ea typeface="Nunito" pitchFamily="2" charset="0"/>
                <a:cs typeface="Nunito" pitchFamily="2" charset="0"/>
                <a:sym typeface="Concert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854936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5;p23">
            <a:extLst>
              <a:ext uri="{FF2B5EF4-FFF2-40B4-BE49-F238E27FC236}">
                <a16:creationId xmlns:a16="http://schemas.microsoft.com/office/drawing/2014/main" id="{D95F75A5-0FD4-7803-A2EB-28157D104994}"/>
              </a:ext>
            </a:extLst>
          </p:cNvPr>
          <p:cNvSpPr/>
          <p:nvPr/>
        </p:nvSpPr>
        <p:spPr>
          <a:xfrm>
            <a:off x="0" y="5351463"/>
            <a:ext cx="12192000" cy="1506537"/>
          </a:xfrm>
          <a:custGeom>
            <a:avLst/>
            <a:gdLst/>
            <a:ahLst/>
            <a:cxnLst/>
            <a:rect l="l" t="t" r="r" b="b"/>
            <a:pathLst>
              <a:path w="224129" h="29753" extrusionOk="0">
                <a:moveTo>
                  <a:pt x="16274" y="1"/>
                </a:moveTo>
                <a:lnTo>
                  <a:pt x="5540" y="3795"/>
                </a:lnTo>
                <a:lnTo>
                  <a:pt x="1" y="7934"/>
                </a:lnTo>
                <a:lnTo>
                  <a:pt x="1" y="29752"/>
                </a:lnTo>
                <a:lnTo>
                  <a:pt x="224129" y="29752"/>
                </a:lnTo>
                <a:lnTo>
                  <a:pt x="224129" y="23396"/>
                </a:lnTo>
                <a:lnTo>
                  <a:pt x="223952" y="23335"/>
                </a:lnTo>
                <a:lnTo>
                  <a:pt x="220629" y="19135"/>
                </a:lnTo>
                <a:lnTo>
                  <a:pt x="214912" y="19135"/>
                </a:lnTo>
                <a:lnTo>
                  <a:pt x="207384" y="19429"/>
                </a:lnTo>
                <a:lnTo>
                  <a:pt x="202834" y="15229"/>
                </a:lnTo>
                <a:lnTo>
                  <a:pt x="196184" y="14585"/>
                </a:lnTo>
                <a:lnTo>
                  <a:pt x="187727" y="9162"/>
                </a:lnTo>
                <a:lnTo>
                  <a:pt x="182300" y="9162"/>
                </a:lnTo>
                <a:lnTo>
                  <a:pt x="176293" y="11262"/>
                </a:lnTo>
                <a:lnTo>
                  <a:pt x="170226" y="12485"/>
                </a:lnTo>
                <a:lnTo>
                  <a:pt x="164799" y="10385"/>
                </a:lnTo>
                <a:lnTo>
                  <a:pt x="158148" y="9162"/>
                </a:lnTo>
                <a:lnTo>
                  <a:pt x="153309" y="9745"/>
                </a:lnTo>
                <a:lnTo>
                  <a:pt x="145142" y="9745"/>
                </a:lnTo>
                <a:lnTo>
                  <a:pt x="140941" y="12195"/>
                </a:lnTo>
                <a:lnTo>
                  <a:pt x="138197" y="12195"/>
                </a:lnTo>
                <a:lnTo>
                  <a:pt x="133064" y="15345"/>
                </a:lnTo>
                <a:lnTo>
                  <a:pt x="132308" y="15401"/>
                </a:lnTo>
                <a:lnTo>
                  <a:pt x="127757" y="11145"/>
                </a:lnTo>
                <a:lnTo>
                  <a:pt x="121107" y="10562"/>
                </a:lnTo>
                <a:lnTo>
                  <a:pt x="112357" y="11145"/>
                </a:lnTo>
                <a:lnTo>
                  <a:pt x="105529" y="7528"/>
                </a:lnTo>
                <a:lnTo>
                  <a:pt x="97595" y="6012"/>
                </a:lnTo>
                <a:lnTo>
                  <a:pt x="95145" y="8462"/>
                </a:lnTo>
                <a:lnTo>
                  <a:pt x="88789" y="8462"/>
                </a:lnTo>
                <a:lnTo>
                  <a:pt x="84005" y="9045"/>
                </a:lnTo>
                <a:lnTo>
                  <a:pt x="78227" y="5718"/>
                </a:lnTo>
                <a:lnTo>
                  <a:pt x="70121" y="5718"/>
                </a:lnTo>
                <a:lnTo>
                  <a:pt x="65860" y="8112"/>
                </a:lnTo>
                <a:lnTo>
                  <a:pt x="63177" y="8112"/>
                </a:lnTo>
                <a:lnTo>
                  <a:pt x="57287" y="11729"/>
                </a:lnTo>
                <a:lnTo>
                  <a:pt x="54954" y="9162"/>
                </a:lnTo>
                <a:lnTo>
                  <a:pt x="45792" y="10735"/>
                </a:lnTo>
                <a:lnTo>
                  <a:pt x="39376" y="10212"/>
                </a:lnTo>
                <a:lnTo>
                  <a:pt x="32959" y="7001"/>
                </a:lnTo>
                <a:lnTo>
                  <a:pt x="27008" y="2161"/>
                </a:lnTo>
                <a:lnTo>
                  <a:pt x="16274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grpSp>
        <p:nvGrpSpPr>
          <p:cNvPr id="3" name="Google Shape;256;p23">
            <a:extLst>
              <a:ext uri="{FF2B5EF4-FFF2-40B4-BE49-F238E27FC236}">
                <a16:creationId xmlns:a16="http://schemas.microsoft.com/office/drawing/2014/main" id="{B4F23FCA-4BD0-17FD-8367-33A818D563E9}"/>
              </a:ext>
            </a:extLst>
          </p:cNvPr>
          <p:cNvGrpSpPr>
            <a:grpSpLocks/>
          </p:cNvGrpSpPr>
          <p:nvPr/>
        </p:nvGrpSpPr>
        <p:grpSpPr bwMode="auto">
          <a:xfrm>
            <a:off x="-223838" y="134938"/>
            <a:ext cx="3460751" cy="523875"/>
            <a:chOff x="3472550" y="2190275"/>
            <a:chExt cx="3910550" cy="592900"/>
          </a:xfrm>
        </p:grpSpPr>
        <p:sp>
          <p:nvSpPr>
            <p:cNvPr id="4" name="Google Shape;257;p23">
              <a:extLst>
                <a:ext uri="{FF2B5EF4-FFF2-40B4-BE49-F238E27FC236}">
                  <a16:creationId xmlns:a16="http://schemas.microsoft.com/office/drawing/2014/main" id="{2A27A3B5-B533-72E3-AFD7-F3101CC13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550" y="2190275"/>
              <a:ext cx="3910550" cy="591425"/>
            </a:xfrm>
            <a:custGeom>
              <a:avLst/>
              <a:gdLst>
                <a:gd name="T0" fmla="*/ 78253 w 156422"/>
                <a:gd name="T1" fmla="*/ 0 h 23657"/>
                <a:gd name="T2" fmla="*/ 68887 w 156422"/>
                <a:gd name="T3" fmla="*/ 1287 h 23657"/>
                <a:gd name="T4" fmla="*/ 63069 w 156422"/>
                <a:gd name="T5" fmla="*/ 6876 h 23657"/>
                <a:gd name="T6" fmla="*/ 63147 w 156422"/>
                <a:gd name="T7" fmla="*/ 8761 h 23657"/>
                <a:gd name="T8" fmla="*/ 60797 w 156422"/>
                <a:gd name="T9" fmla="*/ 10047 h 23657"/>
                <a:gd name="T10" fmla="*/ 58386 w 156422"/>
                <a:gd name="T11" fmla="*/ 9819 h 23657"/>
                <a:gd name="T12" fmla="*/ 57205 w 156422"/>
                <a:gd name="T13" fmla="*/ 9735 h 23657"/>
                <a:gd name="T14" fmla="*/ 43963 w 156422"/>
                <a:gd name="T15" fmla="*/ 16012 h 23657"/>
                <a:gd name="T16" fmla="*/ 28405 w 156422"/>
                <a:gd name="T17" fmla="*/ 18832 h 23657"/>
                <a:gd name="T18" fmla="*/ 25383 w 156422"/>
                <a:gd name="T19" fmla="*/ 18809 h 23657"/>
                <a:gd name="T20" fmla="*/ 21226 w 156422"/>
                <a:gd name="T21" fmla="*/ 18809 h 23657"/>
                <a:gd name="T22" fmla="*/ 229 w 156422"/>
                <a:gd name="T23" fmla="*/ 22284 h 23657"/>
                <a:gd name="T24" fmla="*/ 7692 w 156422"/>
                <a:gd name="T25" fmla="*/ 23657 h 23657"/>
                <a:gd name="T26" fmla="*/ 12465 w 156422"/>
                <a:gd name="T27" fmla="*/ 23565 h 23657"/>
                <a:gd name="T28" fmla="*/ 118887 w 156422"/>
                <a:gd name="T29" fmla="*/ 23565 h 23657"/>
                <a:gd name="T30" fmla="*/ 137828 w 156422"/>
                <a:gd name="T31" fmla="*/ 23633 h 23657"/>
                <a:gd name="T32" fmla="*/ 153479 w 156422"/>
                <a:gd name="T33" fmla="*/ 23414 h 23657"/>
                <a:gd name="T34" fmla="*/ 155364 w 156422"/>
                <a:gd name="T35" fmla="*/ 23039 h 23657"/>
                <a:gd name="T36" fmla="*/ 156270 w 156422"/>
                <a:gd name="T37" fmla="*/ 21450 h 23657"/>
                <a:gd name="T38" fmla="*/ 147358 w 156422"/>
                <a:gd name="T39" fmla="*/ 17450 h 23657"/>
                <a:gd name="T40" fmla="*/ 135727 w 156422"/>
                <a:gd name="T41" fmla="*/ 16695 h 23657"/>
                <a:gd name="T42" fmla="*/ 122434 w 156422"/>
                <a:gd name="T43" fmla="*/ 13595 h 23657"/>
                <a:gd name="T44" fmla="*/ 118444 w 156422"/>
                <a:gd name="T45" fmla="*/ 13283 h 23657"/>
                <a:gd name="T46" fmla="*/ 110461 w 156422"/>
                <a:gd name="T47" fmla="*/ 15025 h 23657"/>
                <a:gd name="T48" fmla="*/ 110461 w 156422"/>
                <a:gd name="T49" fmla="*/ 15025 h 23657"/>
                <a:gd name="T50" fmla="*/ 112240 w 156422"/>
                <a:gd name="T51" fmla="*/ 10350 h 23657"/>
                <a:gd name="T52" fmla="*/ 108839 w 156422"/>
                <a:gd name="T53" fmla="*/ 4912 h 23657"/>
                <a:gd name="T54" fmla="*/ 101120 w 156422"/>
                <a:gd name="T55" fmla="*/ 2427 h 23657"/>
                <a:gd name="T56" fmla="*/ 87769 w 156422"/>
                <a:gd name="T57" fmla="*/ 7782 h 23657"/>
                <a:gd name="T58" fmla="*/ 85123 w 156422"/>
                <a:gd name="T59" fmla="*/ 1589 h 23657"/>
                <a:gd name="T60" fmla="*/ 78253 w 156422"/>
                <a:gd name="T61" fmla="*/ 0 h 23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6422" h="23657" extrusionOk="0">
                  <a:moveTo>
                    <a:pt x="78253" y="0"/>
                  </a:moveTo>
                  <a:cubicBezTo>
                    <a:pt x="75081" y="0"/>
                    <a:pt x="71908" y="381"/>
                    <a:pt x="68887" y="1287"/>
                  </a:cubicBezTo>
                  <a:cubicBezTo>
                    <a:pt x="66017" y="2042"/>
                    <a:pt x="62845" y="4006"/>
                    <a:pt x="63069" y="6876"/>
                  </a:cubicBezTo>
                  <a:cubicBezTo>
                    <a:pt x="63147" y="7553"/>
                    <a:pt x="63371" y="8157"/>
                    <a:pt x="63147" y="8761"/>
                  </a:cubicBezTo>
                  <a:cubicBezTo>
                    <a:pt x="62882" y="9780"/>
                    <a:pt x="61916" y="10047"/>
                    <a:pt x="60797" y="10047"/>
                  </a:cubicBezTo>
                  <a:cubicBezTo>
                    <a:pt x="60005" y="10047"/>
                    <a:pt x="59137" y="9914"/>
                    <a:pt x="58386" y="9819"/>
                  </a:cubicBezTo>
                  <a:cubicBezTo>
                    <a:pt x="57987" y="9762"/>
                    <a:pt x="57594" y="9735"/>
                    <a:pt x="57205" y="9735"/>
                  </a:cubicBezTo>
                  <a:cubicBezTo>
                    <a:pt x="52436" y="9735"/>
                    <a:pt x="48360" y="13777"/>
                    <a:pt x="43963" y="16012"/>
                  </a:cubicBezTo>
                  <a:cubicBezTo>
                    <a:pt x="39249" y="18499"/>
                    <a:pt x="33835" y="18832"/>
                    <a:pt x="28405" y="18832"/>
                  </a:cubicBezTo>
                  <a:cubicBezTo>
                    <a:pt x="27397" y="18832"/>
                    <a:pt x="26388" y="18821"/>
                    <a:pt x="25383" y="18809"/>
                  </a:cubicBezTo>
                  <a:lnTo>
                    <a:pt x="21226" y="18809"/>
                  </a:lnTo>
                  <a:cubicBezTo>
                    <a:pt x="18507" y="18882"/>
                    <a:pt x="761" y="19565"/>
                    <a:pt x="229" y="22284"/>
                  </a:cubicBezTo>
                  <a:cubicBezTo>
                    <a:pt x="1" y="23433"/>
                    <a:pt x="4146" y="23657"/>
                    <a:pt x="7692" y="23657"/>
                  </a:cubicBezTo>
                  <a:cubicBezTo>
                    <a:pt x="9965" y="23657"/>
                    <a:pt x="11993" y="23565"/>
                    <a:pt x="12465" y="23565"/>
                  </a:cubicBezTo>
                  <a:lnTo>
                    <a:pt x="118887" y="23565"/>
                  </a:lnTo>
                  <a:cubicBezTo>
                    <a:pt x="125204" y="23565"/>
                    <a:pt x="131522" y="23633"/>
                    <a:pt x="137828" y="23633"/>
                  </a:cubicBezTo>
                  <a:cubicBezTo>
                    <a:pt x="143056" y="23633"/>
                    <a:pt x="148275" y="23586"/>
                    <a:pt x="153479" y="23414"/>
                  </a:cubicBezTo>
                  <a:cubicBezTo>
                    <a:pt x="154156" y="23414"/>
                    <a:pt x="154838" y="23341"/>
                    <a:pt x="155364" y="23039"/>
                  </a:cubicBezTo>
                  <a:cubicBezTo>
                    <a:pt x="155968" y="22737"/>
                    <a:pt x="156421" y="22133"/>
                    <a:pt x="156270" y="21450"/>
                  </a:cubicBezTo>
                  <a:cubicBezTo>
                    <a:pt x="155745" y="18580"/>
                    <a:pt x="149551" y="17674"/>
                    <a:pt x="147358" y="17450"/>
                  </a:cubicBezTo>
                  <a:cubicBezTo>
                    <a:pt x="143509" y="16997"/>
                    <a:pt x="139582" y="17371"/>
                    <a:pt x="135727" y="16695"/>
                  </a:cubicBezTo>
                  <a:cubicBezTo>
                    <a:pt x="131274" y="15861"/>
                    <a:pt x="126965" y="14278"/>
                    <a:pt x="122434" y="13595"/>
                  </a:cubicBezTo>
                  <a:cubicBezTo>
                    <a:pt x="121130" y="13397"/>
                    <a:pt x="119787" y="13283"/>
                    <a:pt x="118444" y="13283"/>
                  </a:cubicBezTo>
                  <a:cubicBezTo>
                    <a:pt x="115662" y="13283"/>
                    <a:pt x="112882" y="13773"/>
                    <a:pt x="110461" y="15025"/>
                  </a:cubicBezTo>
                  <a:cubicBezTo>
                    <a:pt x="111752" y="13942"/>
                    <a:pt x="112417" y="12075"/>
                    <a:pt x="112240" y="10350"/>
                  </a:cubicBezTo>
                  <a:cubicBezTo>
                    <a:pt x="112011" y="8157"/>
                    <a:pt x="110579" y="6272"/>
                    <a:pt x="108839" y="4912"/>
                  </a:cubicBezTo>
                  <a:cubicBezTo>
                    <a:pt x="106573" y="3178"/>
                    <a:pt x="103893" y="2427"/>
                    <a:pt x="101120" y="2427"/>
                  </a:cubicBezTo>
                  <a:cubicBezTo>
                    <a:pt x="96408" y="2427"/>
                    <a:pt x="91429" y="4595"/>
                    <a:pt x="87769" y="7782"/>
                  </a:cubicBezTo>
                  <a:cubicBezTo>
                    <a:pt x="88525" y="5438"/>
                    <a:pt x="87165" y="2949"/>
                    <a:pt x="85123" y="1589"/>
                  </a:cubicBezTo>
                  <a:cubicBezTo>
                    <a:pt x="83087" y="302"/>
                    <a:pt x="80591" y="0"/>
                    <a:pt x="78253" y="0"/>
                  </a:cubicBezTo>
                  <a:close/>
                </a:path>
              </a:pathLst>
            </a:custGeom>
            <a:solidFill>
              <a:srgbClr val="FFFFFF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5" name="Google Shape;258;p23">
              <a:extLst>
                <a:ext uri="{FF2B5EF4-FFF2-40B4-BE49-F238E27FC236}">
                  <a16:creationId xmlns:a16="http://schemas.microsoft.com/office/drawing/2014/main" id="{702B4A74-F876-D3D5-2783-BBD18C7FC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675" y="2413075"/>
              <a:ext cx="3910425" cy="370100"/>
            </a:xfrm>
            <a:custGeom>
              <a:avLst/>
              <a:gdLst>
                <a:gd name="T0" fmla="*/ 100526 w 156417"/>
                <a:gd name="T1" fmla="*/ 0 h 14804"/>
                <a:gd name="T2" fmla="*/ 90634 w 156417"/>
                <a:gd name="T3" fmla="*/ 2949 h 14804"/>
                <a:gd name="T4" fmla="*/ 80435 w 156417"/>
                <a:gd name="T5" fmla="*/ 10804 h 14804"/>
                <a:gd name="T6" fmla="*/ 79909 w 156417"/>
                <a:gd name="T7" fmla="*/ 10804 h 14804"/>
                <a:gd name="T8" fmla="*/ 76810 w 156417"/>
                <a:gd name="T9" fmla="*/ 5891 h 14804"/>
                <a:gd name="T10" fmla="*/ 73789 w 156417"/>
                <a:gd name="T11" fmla="*/ 5438 h 14804"/>
                <a:gd name="T12" fmla="*/ 71372 w 156417"/>
                <a:gd name="T13" fmla="*/ 5366 h 14804"/>
                <a:gd name="T14" fmla="*/ 62761 w 156417"/>
                <a:gd name="T15" fmla="*/ 6725 h 14804"/>
                <a:gd name="T16" fmla="*/ 55589 w 156417"/>
                <a:gd name="T17" fmla="*/ 10876 h 14804"/>
                <a:gd name="T18" fmla="*/ 45469 w 156417"/>
                <a:gd name="T19" fmla="*/ 12840 h 14804"/>
                <a:gd name="T20" fmla="*/ 37082 w 156417"/>
                <a:gd name="T21" fmla="*/ 12616 h 14804"/>
                <a:gd name="T22" fmla="*/ 5137 w 156417"/>
                <a:gd name="T23" fmla="*/ 12616 h 14804"/>
                <a:gd name="T24" fmla="*/ 2115 w 156417"/>
                <a:gd name="T25" fmla="*/ 12387 h 14804"/>
                <a:gd name="T26" fmla="*/ 907 w 156417"/>
                <a:gd name="T27" fmla="*/ 12616 h 14804"/>
                <a:gd name="T28" fmla="*/ 224 w 156417"/>
                <a:gd name="T29" fmla="*/ 13372 h 14804"/>
                <a:gd name="T30" fmla="*/ 7705 w 156417"/>
                <a:gd name="T31" fmla="*/ 14804 h 14804"/>
                <a:gd name="T32" fmla="*/ 12158 w 156417"/>
                <a:gd name="T33" fmla="*/ 14653 h 14804"/>
                <a:gd name="T34" fmla="*/ 118882 w 156417"/>
                <a:gd name="T35" fmla="*/ 14653 h 14804"/>
                <a:gd name="T36" fmla="*/ 128169 w 156417"/>
                <a:gd name="T37" fmla="*/ 14731 h 14804"/>
                <a:gd name="T38" fmla="*/ 137311 w 156417"/>
                <a:gd name="T39" fmla="*/ 14731 h 14804"/>
                <a:gd name="T40" fmla="*/ 152791 w 156417"/>
                <a:gd name="T41" fmla="*/ 14502 h 14804"/>
                <a:gd name="T42" fmla="*/ 153474 w 156417"/>
                <a:gd name="T43" fmla="*/ 14502 h 14804"/>
                <a:gd name="T44" fmla="*/ 155359 w 156417"/>
                <a:gd name="T45" fmla="*/ 14127 h 14804"/>
                <a:gd name="T46" fmla="*/ 156344 w 156417"/>
                <a:gd name="T47" fmla="*/ 12616 h 14804"/>
                <a:gd name="T48" fmla="*/ 156042 w 156417"/>
                <a:gd name="T49" fmla="*/ 12616 h 14804"/>
                <a:gd name="T50" fmla="*/ 144785 w 156417"/>
                <a:gd name="T51" fmla="*/ 12538 h 14804"/>
                <a:gd name="T52" fmla="*/ 124320 w 156417"/>
                <a:gd name="T53" fmla="*/ 12538 h 14804"/>
                <a:gd name="T54" fmla="*/ 120616 w 156417"/>
                <a:gd name="T55" fmla="*/ 7178 h 14804"/>
                <a:gd name="T56" fmla="*/ 118882 w 156417"/>
                <a:gd name="T57" fmla="*/ 7027 h 14804"/>
                <a:gd name="T58" fmla="*/ 109740 w 156417"/>
                <a:gd name="T59" fmla="*/ 8538 h 14804"/>
                <a:gd name="T60" fmla="*/ 102417 w 156417"/>
                <a:gd name="T61" fmla="*/ 151 h 14804"/>
                <a:gd name="T62" fmla="*/ 100526 w 156417"/>
                <a:gd name="T63" fmla="*/ 0 h 14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6417" h="14804" extrusionOk="0">
                  <a:moveTo>
                    <a:pt x="100526" y="0"/>
                  </a:moveTo>
                  <a:cubicBezTo>
                    <a:pt x="97130" y="0"/>
                    <a:pt x="93728" y="1360"/>
                    <a:pt x="90634" y="2949"/>
                  </a:cubicBezTo>
                  <a:cubicBezTo>
                    <a:pt x="86707" y="4985"/>
                    <a:pt x="84816" y="10804"/>
                    <a:pt x="80435" y="10804"/>
                  </a:cubicBezTo>
                  <a:lnTo>
                    <a:pt x="79909" y="10804"/>
                  </a:lnTo>
                  <a:cubicBezTo>
                    <a:pt x="79456" y="8913"/>
                    <a:pt x="78622" y="6725"/>
                    <a:pt x="76810" y="5891"/>
                  </a:cubicBezTo>
                  <a:cubicBezTo>
                    <a:pt x="75903" y="5438"/>
                    <a:pt x="74846" y="5438"/>
                    <a:pt x="73789" y="5438"/>
                  </a:cubicBezTo>
                  <a:cubicBezTo>
                    <a:pt x="73033" y="5438"/>
                    <a:pt x="72206" y="5366"/>
                    <a:pt x="71372" y="5366"/>
                  </a:cubicBezTo>
                  <a:cubicBezTo>
                    <a:pt x="68429" y="5366"/>
                    <a:pt x="65481" y="5589"/>
                    <a:pt x="62761" y="6725"/>
                  </a:cubicBezTo>
                  <a:cubicBezTo>
                    <a:pt x="60194" y="7783"/>
                    <a:pt x="58006" y="9595"/>
                    <a:pt x="55589" y="10876"/>
                  </a:cubicBezTo>
                  <a:cubicBezTo>
                    <a:pt x="52719" y="12465"/>
                    <a:pt x="49094" y="12840"/>
                    <a:pt x="45469" y="12840"/>
                  </a:cubicBezTo>
                  <a:cubicBezTo>
                    <a:pt x="42599" y="12840"/>
                    <a:pt x="39650" y="12616"/>
                    <a:pt x="37082" y="12616"/>
                  </a:cubicBezTo>
                  <a:lnTo>
                    <a:pt x="5137" y="12616"/>
                  </a:lnTo>
                  <a:cubicBezTo>
                    <a:pt x="4605" y="12616"/>
                    <a:pt x="3245" y="12387"/>
                    <a:pt x="2115" y="12387"/>
                  </a:cubicBezTo>
                  <a:cubicBezTo>
                    <a:pt x="1584" y="12387"/>
                    <a:pt x="1131" y="12465"/>
                    <a:pt x="907" y="12616"/>
                  </a:cubicBezTo>
                  <a:cubicBezTo>
                    <a:pt x="526" y="12840"/>
                    <a:pt x="303" y="13142"/>
                    <a:pt x="224" y="13372"/>
                  </a:cubicBezTo>
                  <a:cubicBezTo>
                    <a:pt x="1" y="14580"/>
                    <a:pt x="4152" y="14804"/>
                    <a:pt x="7705" y="14804"/>
                  </a:cubicBezTo>
                  <a:cubicBezTo>
                    <a:pt x="9668" y="14804"/>
                    <a:pt x="11402" y="14731"/>
                    <a:pt x="12158" y="14653"/>
                  </a:cubicBezTo>
                  <a:lnTo>
                    <a:pt x="118882" y="14653"/>
                  </a:lnTo>
                  <a:cubicBezTo>
                    <a:pt x="121976" y="14653"/>
                    <a:pt x="125075" y="14731"/>
                    <a:pt x="128169" y="14731"/>
                  </a:cubicBezTo>
                  <a:lnTo>
                    <a:pt x="137311" y="14731"/>
                  </a:lnTo>
                  <a:cubicBezTo>
                    <a:pt x="142519" y="14731"/>
                    <a:pt x="147655" y="14731"/>
                    <a:pt x="152791" y="14502"/>
                  </a:cubicBezTo>
                  <a:lnTo>
                    <a:pt x="153474" y="14502"/>
                  </a:lnTo>
                  <a:cubicBezTo>
                    <a:pt x="154151" y="14502"/>
                    <a:pt x="154833" y="14429"/>
                    <a:pt x="155359" y="14127"/>
                  </a:cubicBezTo>
                  <a:cubicBezTo>
                    <a:pt x="155963" y="13825"/>
                    <a:pt x="156416" y="13221"/>
                    <a:pt x="156344" y="12616"/>
                  </a:cubicBezTo>
                  <a:lnTo>
                    <a:pt x="156042" y="12616"/>
                  </a:lnTo>
                  <a:cubicBezTo>
                    <a:pt x="154833" y="12616"/>
                    <a:pt x="150151" y="12616"/>
                    <a:pt x="144785" y="12538"/>
                  </a:cubicBezTo>
                  <a:lnTo>
                    <a:pt x="124320" y="12538"/>
                  </a:lnTo>
                  <a:cubicBezTo>
                    <a:pt x="125226" y="10200"/>
                    <a:pt x="123033" y="7632"/>
                    <a:pt x="120616" y="7178"/>
                  </a:cubicBezTo>
                  <a:cubicBezTo>
                    <a:pt x="120163" y="7100"/>
                    <a:pt x="119559" y="7027"/>
                    <a:pt x="118882" y="7027"/>
                  </a:cubicBezTo>
                  <a:cubicBezTo>
                    <a:pt x="115933" y="7027"/>
                    <a:pt x="111631" y="7783"/>
                    <a:pt x="109740" y="8538"/>
                  </a:cubicBezTo>
                  <a:cubicBezTo>
                    <a:pt x="110272" y="4459"/>
                    <a:pt x="106495" y="834"/>
                    <a:pt x="102417" y="151"/>
                  </a:cubicBezTo>
                  <a:cubicBezTo>
                    <a:pt x="101813" y="0"/>
                    <a:pt x="101130" y="0"/>
                    <a:pt x="100526" y="0"/>
                  </a:cubicBezTo>
                  <a:close/>
                </a:path>
              </a:pathLst>
            </a:custGeom>
            <a:solidFill>
              <a:srgbClr val="FFFFFF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</p:grpSp>
      <p:grpSp>
        <p:nvGrpSpPr>
          <p:cNvPr id="6" name="Google Shape;259;p23">
            <a:extLst>
              <a:ext uri="{FF2B5EF4-FFF2-40B4-BE49-F238E27FC236}">
                <a16:creationId xmlns:a16="http://schemas.microsoft.com/office/drawing/2014/main" id="{1E841919-0B06-5785-D9C6-D6808D69AD20}"/>
              </a:ext>
            </a:extLst>
          </p:cNvPr>
          <p:cNvGrpSpPr>
            <a:grpSpLocks/>
          </p:cNvGrpSpPr>
          <p:nvPr/>
        </p:nvGrpSpPr>
        <p:grpSpPr bwMode="auto">
          <a:xfrm>
            <a:off x="6469063" y="4800600"/>
            <a:ext cx="6162675" cy="3067050"/>
            <a:chOff x="4851550" y="3600739"/>
            <a:chExt cx="4621827" cy="2299536"/>
          </a:xfrm>
        </p:grpSpPr>
        <p:pic>
          <p:nvPicPr>
            <p:cNvPr id="7" name="Google Shape;260;p23">
              <a:extLst>
                <a:ext uri="{FF2B5EF4-FFF2-40B4-BE49-F238E27FC236}">
                  <a16:creationId xmlns:a16="http://schemas.microsoft.com/office/drawing/2014/main" id="{FC099C33-B398-A703-243B-88878CB01864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48841">
              <a:off x="6979174" y="4499442"/>
              <a:ext cx="2473228" cy="1022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Google Shape;261;p23">
              <a:extLst>
                <a:ext uri="{FF2B5EF4-FFF2-40B4-BE49-F238E27FC236}">
                  <a16:creationId xmlns:a16="http://schemas.microsoft.com/office/drawing/2014/main" id="{262BB5F9-B84D-2D04-701F-0D758B41BAF9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6874" y="4692863"/>
              <a:ext cx="917831" cy="63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Google Shape;262;p23">
              <a:extLst>
                <a:ext uri="{FF2B5EF4-FFF2-40B4-BE49-F238E27FC236}">
                  <a16:creationId xmlns:a16="http://schemas.microsoft.com/office/drawing/2014/main" id="{C153846C-16A5-BCB0-E032-9892368D901B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7" t="13432" r="55223" b="22227"/>
            <a:stretch>
              <a:fillRect/>
            </a:stretch>
          </p:blipFill>
          <p:spPr bwMode="auto">
            <a:xfrm>
              <a:off x="4851550" y="3600739"/>
              <a:ext cx="2732749" cy="2299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1" name="Google Shape;251;p23"/>
          <p:cNvSpPr txBox="1">
            <a:spLocks noGrp="1"/>
          </p:cNvSpPr>
          <p:nvPr>
            <p:ph type="title"/>
          </p:nvPr>
        </p:nvSpPr>
        <p:spPr>
          <a:xfrm>
            <a:off x="3237000" y="719333"/>
            <a:ext cx="5718000" cy="10064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000">
                <a:latin typeface="Nunito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rPr lang="pt-BR"/>
              <a:t>Clique para editar o título Mestre</a:t>
            </a:r>
            <a:endParaRPr dirty="0"/>
          </a:p>
        </p:txBody>
      </p:sp>
      <p:sp>
        <p:nvSpPr>
          <p:cNvPr id="252" name="Google Shape;252;p23"/>
          <p:cNvSpPr txBox="1">
            <a:spLocks noGrp="1"/>
          </p:cNvSpPr>
          <p:nvPr>
            <p:ph type="subTitle" idx="1"/>
          </p:nvPr>
        </p:nvSpPr>
        <p:spPr>
          <a:xfrm>
            <a:off x="3237000" y="1725831"/>
            <a:ext cx="5718000" cy="524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="ctr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Nunito" pitchFamily="2" charset="0"/>
                <a:ea typeface="Nunito" pitchFamily="2" charset="0"/>
                <a:cs typeface="Nunito" pitchFamily="2" charset="0"/>
                <a:sym typeface="Albert Sa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3" name="Google Shape;253;p23"/>
          <p:cNvSpPr txBox="1">
            <a:spLocks noGrp="1"/>
          </p:cNvSpPr>
          <p:nvPr>
            <p:ph type="title" idx="2"/>
          </p:nvPr>
        </p:nvSpPr>
        <p:spPr>
          <a:xfrm>
            <a:off x="3237000" y="2861361"/>
            <a:ext cx="5718000" cy="10064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000">
                <a:latin typeface="Nunito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rPr lang="pt-BR"/>
              <a:t>Clique para editar o título Mestre</a:t>
            </a:r>
            <a:endParaRPr dirty="0"/>
          </a:p>
        </p:txBody>
      </p:sp>
      <p:sp>
        <p:nvSpPr>
          <p:cNvPr id="254" name="Google Shape;254;p23"/>
          <p:cNvSpPr txBox="1">
            <a:spLocks noGrp="1"/>
          </p:cNvSpPr>
          <p:nvPr>
            <p:ph type="subTitle" idx="3"/>
          </p:nvPr>
        </p:nvSpPr>
        <p:spPr>
          <a:xfrm>
            <a:off x="3237000" y="3867767"/>
            <a:ext cx="5718000" cy="524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="ctr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Nunito" pitchFamily="2" charset="0"/>
                <a:ea typeface="Nunito" pitchFamily="2" charset="0"/>
                <a:cs typeface="Nunito" pitchFamily="2" charset="0"/>
                <a:sym typeface="Albert Sa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175420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4;p24">
            <a:extLst>
              <a:ext uri="{FF2B5EF4-FFF2-40B4-BE49-F238E27FC236}">
                <a16:creationId xmlns:a16="http://schemas.microsoft.com/office/drawing/2014/main" id="{EB675F1B-3D78-2BC3-6C25-0C516F1E1197}"/>
              </a:ext>
            </a:extLst>
          </p:cNvPr>
          <p:cNvSpPr txBox="1"/>
          <p:nvPr/>
        </p:nvSpPr>
        <p:spPr>
          <a:xfrm>
            <a:off x="2833688" y="4489450"/>
            <a:ext cx="6524625" cy="754063"/>
          </a:xfrm>
          <a:prstGeom prst="rect">
            <a:avLst/>
          </a:prstGeom>
          <a:noFill/>
          <a:ln>
            <a:noFill/>
          </a:ln>
        </p:spPr>
        <p:txBody>
          <a:bodyPr spcFirstLastPara="1" lIns="121900" tIns="121900" rIns="121900" bIns="121900"/>
          <a:lstStyle/>
          <a:p>
            <a:pPr algn="ctr">
              <a:spcBef>
                <a:spcPts val="400"/>
              </a:spcBef>
              <a:spcAft>
                <a:spcPts val="0"/>
              </a:spcAft>
              <a:defRPr/>
            </a:pPr>
            <a:r>
              <a:rPr lang="en" sz="1600" b="1" dirty="0">
                <a:solidFill>
                  <a:schemeClr val="dk1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CREDITS: </a:t>
            </a:r>
            <a:r>
              <a:rPr lang="en" sz="1600" dirty="0">
                <a:solidFill>
                  <a:schemeClr val="dk1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This presentation template was created by </a:t>
            </a:r>
            <a:r>
              <a:rPr lang="en" sz="1600" b="1" dirty="0">
                <a:solidFill>
                  <a:schemeClr val="hlink"/>
                </a:solidFill>
                <a:uFill>
                  <a:noFill/>
                </a:uFill>
                <a:latin typeface="Nunito" pitchFamily="2" charset="0"/>
                <a:ea typeface="Albert Sans"/>
                <a:cs typeface="Albert Sans"/>
                <a:sym typeface="Albert Sans"/>
                <a:hlinkClick r:id="rId2"/>
              </a:rPr>
              <a:t>Slidesgo</a:t>
            </a:r>
            <a:r>
              <a:rPr lang="en" sz="1600" b="1" dirty="0">
                <a:solidFill>
                  <a:schemeClr val="dk1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,</a:t>
            </a:r>
            <a:r>
              <a:rPr lang="en" sz="1600" dirty="0">
                <a:solidFill>
                  <a:schemeClr val="dk1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 and includes icons by </a:t>
            </a:r>
            <a:r>
              <a:rPr lang="en" sz="1600" b="1" dirty="0">
                <a:solidFill>
                  <a:schemeClr val="dk1"/>
                </a:solidFill>
                <a:uFill>
                  <a:noFill/>
                </a:uFill>
                <a:latin typeface="Nunito" pitchFamily="2" charset="0"/>
                <a:ea typeface="Albert Sans"/>
                <a:cs typeface="Albert Sans"/>
                <a:sym typeface="Albert Sans"/>
                <a:hlinkClick r:id="rId3"/>
              </a:rPr>
              <a:t>Flaticon</a:t>
            </a:r>
            <a:r>
              <a:rPr lang="en" sz="1600" b="1" dirty="0">
                <a:solidFill>
                  <a:schemeClr val="dk1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, </a:t>
            </a:r>
            <a:r>
              <a:rPr lang="en" sz="1600" dirty="0">
                <a:solidFill>
                  <a:schemeClr val="dk1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and infographics &amp; images by </a:t>
            </a:r>
            <a:r>
              <a:rPr lang="en" sz="1600" b="1" dirty="0">
                <a:solidFill>
                  <a:schemeClr val="dk1"/>
                </a:solidFill>
                <a:uFill>
                  <a:noFill/>
                </a:uFill>
                <a:latin typeface="Nunito" pitchFamily="2" charset="0"/>
                <a:ea typeface="Albert Sans"/>
                <a:cs typeface="Albert Sans"/>
                <a:sym typeface="Albert Sans"/>
                <a:hlinkClick r:id="rId4"/>
              </a:rPr>
              <a:t>Freepik</a:t>
            </a:r>
            <a:r>
              <a:rPr lang="en" sz="1600" u="sng" dirty="0">
                <a:solidFill>
                  <a:schemeClr val="dk1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 </a:t>
            </a:r>
            <a:endParaRPr sz="1600" u="sng" dirty="0">
              <a:solidFill>
                <a:schemeClr val="dk1"/>
              </a:solidFill>
              <a:latin typeface="Nunito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3" name="Google Shape;267;p24">
            <a:extLst>
              <a:ext uri="{FF2B5EF4-FFF2-40B4-BE49-F238E27FC236}">
                <a16:creationId xmlns:a16="http://schemas.microsoft.com/office/drawing/2014/main" id="{2BA2CA31-8CCD-FD23-F630-24DFD29DC68E}"/>
              </a:ext>
            </a:extLst>
          </p:cNvPr>
          <p:cNvSpPr/>
          <p:nvPr/>
        </p:nvSpPr>
        <p:spPr>
          <a:xfrm>
            <a:off x="3571875" y="6176963"/>
            <a:ext cx="8620125" cy="763587"/>
          </a:xfrm>
          <a:custGeom>
            <a:avLst/>
            <a:gdLst/>
            <a:ahLst/>
            <a:cxnLst/>
            <a:rect l="l" t="t" r="r" b="b"/>
            <a:pathLst>
              <a:path w="285447" h="39268" extrusionOk="0">
                <a:moveTo>
                  <a:pt x="200043" y="0"/>
                </a:moveTo>
                <a:cubicBezTo>
                  <a:pt x="199619" y="0"/>
                  <a:pt x="199270" y="57"/>
                  <a:pt x="199008" y="180"/>
                </a:cubicBezTo>
                <a:cubicBezTo>
                  <a:pt x="186891" y="5553"/>
                  <a:pt x="174307" y="7283"/>
                  <a:pt x="163057" y="7283"/>
                </a:cubicBezTo>
                <a:cubicBezTo>
                  <a:pt x="147872" y="7283"/>
                  <a:pt x="135116" y="4131"/>
                  <a:pt x="129215" y="2530"/>
                </a:cubicBezTo>
                <a:cubicBezTo>
                  <a:pt x="129084" y="2491"/>
                  <a:pt x="128905" y="2472"/>
                  <a:pt x="128680" y="2472"/>
                </a:cubicBezTo>
                <a:cubicBezTo>
                  <a:pt x="123151" y="2472"/>
                  <a:pt x="89862" y="13921"/>
                  <a:pt x="58742" y="13921"/>
                </a:cubicBezTo>
                <a:cubicBezTo>
                  <a:pt x="51934" y="13805"/>
                  <a:pt x="27142" y="2637"/>
                  <a:pt x="18092" y="1297"/>
                </a:cubicBezTo>
                <a:cubicBezTo>
                  <a:pt x="16639" y="1064"/>
                  <a:pt x="15481" y="890"/>
                  <a:pt x="14386" y="890"/>
                </a:cubicBezTo>
                <a:cubicBezTo>
                  <a:pt x="12875" y="890"/>
                  <a:pt x="11484" y="1222"/>
                  <a:pt x="9604" y="2191"/>
                </a:cubicBezTo>
                <a:cubicBezTo>
                  <a:pt x="7487" y="3307"/>
                  <a:pt x="2573" y="5880"/>
                  <a:pt x="0" y="7444"/>
                </a:cubicBezTo>
                <a:lnTo>
                  <a:pt x="0" y="39267"/>
                </a:lnTo>
                <a:lnTo>
                  <a:pt x="285446" y="39267"/>
                </a:lnTo>
                <a:lnTo>
                  <a:pt x="285446" y="11017"/>
                </a:lnTo>
                <a:cubicBezTo>
                  <a:pt x="283329" y="10678"/>
                  <a:pt x="280979" y="10231"/>
                  <a:pt x="278862" y="9454"/>
                </a:cubicBezTo>
                <a:cubicBezTo>
                  <a:pt x="278603" y="9365"/>
                  <a:pt x="278340" y="9325"/>
                  <a:pt x="278072" y="9325"/>
                </a:cubicBezTo>
                <a:cubicBezTo>
                  <a:pt x="275671" y="9325"/>
                  <a:pt x="272843" y="12531"/>
                  <a:pt x="268767" y="12531"/>
                </a:cubicBezTo>
                <a:cubicBezTo>
                  <a:pt x="267588" y="12531"/>
                  <a:pt x="266305" y="12263"/>
                  <a:pt x="264898" y="11571"/>
                </a:cubicBezTo>
                <a:cubicBezTo>
                  <a:pt x="262174" y="10262"/>
                  <a:pt x="259980" y="7887"/>
                  <a:pt x="256964" y="7887"/>
                </a:cubicBezTo>
                <a:cubicBezTo>
                  <a:pt x="256893" y="7887"/>
                  <a:pt x="256822" y="7888"/>
                  <a:pt x="256750" y="7891"/>
                </a:cubicBezTo>
                <a:cubicBezTo>
                  <a:pt x="247976" y="8083"/>
                  <a:pt x="234553" y="9939"/>
                  <a:pt x="228523" y="9939"/>
                </a:cubicBezTo>
                <a:cubicBezTo>
                  <a:pt x="227565" y="9939"/>
                  <a:pt x="226794" y="9892"/>
                  <a:pt x="226257" y="9785"/>
                </a:cubicBezTo>
                <a:cubicBezTo>
                  <a:pt x="222846" y="9163"/>
                  <a:pt x="205420" y="0"/>
                  <a:pt x="2000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4" name="Google Shape;268;p24">
            <a:extLst>
              <a:ext uri="{FF2B5EF4-FFF2-40B4-BE49-F238E27FC236}">
                <a16:creationId xmlns:a16="http://schemas.microsoft.com/office/drawing/2014/main" id="{81F67C32-22DA-AEBC-7216-6C145A6720B6}"/>
              </a:ext>
            </a:extLst>
          </p:cNvPr>
          <p:cNvSpPr/>
          <p:nvPr/>
        </p:nvSpPr>
        <p:spPr>
          <a:xfrm flipH="1">
            <a:off x="3571875" y="6559550"/>
            <a:ext cx="8601075" cy="381000"/>
          </a:xfrm>
          <a:custGeom>
            <a:avLst/>
            <a:gdLst/>
            <a:ahLst/>
            <a:cxnLst/>
            <a:rect l="l" t="t" r="r" b="b"/>
            <a:pathLst>
              <a:path w="285447" h="39268" extrusionOk="0">
                <a:moveTo>
                  <a:pt x="200043" y="0"/>
                </a:moveTo>
                <a:cubicBezTo>
                  <a:pt x="199619" y="0"/>
                  <a:pt x="199270" y="57"/>
                  <a:pt x="199008" y="180"/>
                </a:cubicBezTo>
                <a:cubicBezTo>
                  <a:pt x="186891" y="5553"/>
                  <a:pt x="174307" y="7283"/>
                  <a:pt x="163057" y="7283"/>
                </a:cubicBezTo>
                <a:cubicBezTo>
                  <a:pt x="147872" y="7283"/>
                  <a:pt x="135116" y="4131"/>
                  <a:pt x="129215" y="2530"/>
                </a:cubicBezTo>
                <a:cubicBezTo>
                  <a:pt x="129084" y="2491"/>
                  <a:pt x="128905" y="2472"/>
                  <a:pt x="128680" y="2472"/>
                </a:cubicBezTo>
                <a:cubicBezTo>
                  <a:pt x="123151" y="2472"/>
                  <a:pt x="89862" y="13921"/>
                  <a:pt x="58742" y="13921"/>
                </a:cubicBezTo>
                <a:cubicBezTo>
                  <a:pt x="51934" y="13805"/>
                  <a:pt x="27142" y="2637"/>
                  <a:pt x="18092" y="1297"/>
                </a:cubicBezTo>
                <a:cubicBezTo>
                  <a:pt x="16639" y="1064"/>
                  <a:pt x="15481" y="890"/>
                  <a:pt x="14386" y="890"/>
                </a:cubicBezTo>
                <a:cubicBezTo>
                  <a:pt x="12875" y="890"/>
                  <a:pt x="11484" y="1222"/>
                  <a:pt x="9604" y="2191"/>
                </a:cubicBezTo>
                <a:cubicBezTo>
                  <a:pt x="7487" y="3307"/>
                  <a:pt x="2573" y="5880"/>
                  <a:pt x="0" y="7444"/>
                </a:cubicBezTo>
                <a:lnTo>
                  <a:pt x="0" y="39267"/>
                </a:lnTo>
                <a:lnTo>
                  <a:pt x="285446" y="39267"/>
                </a:lnTo>
                <a:lnTo>
                  <a:pt x="285446" y="11017"/>
                </a:lnTo>
                <a:cubicBezTo>
                  <a:pt x="283329" y="10678"/>
                  <a:pt x="280979" y="10231"/>
                  <a:pt x="278862" y="9454"/>
                </a:cubicBezTo>
                <a:cubicBezTo>
                  <a:pt x="278603" y="9365"/>
                  <a:pt x="278340" y="9325"/>
                  <a:pt x="278072" y="9325"/>
                </a:cubicBezTo>
                <a:cubicBezTo>
                  <a:pt x="275671" y="9325"/>
                  <a:pt x="272843" y="12531"/>
                  <a:pt x="268767" y="12531"/>
                </a:cubicBezTo>
                <a:cubicBezTo>
                  <a:pt x="267588" y="12531"/>
                  <a:pt x="266305" y="12263"/>
                  <a:pt x="264898" y="11571"/>
                </a:cubicBezTo>
                <a:cubicBezTo>
                  <a:pt x="262174" y="10262"/>
                  <a:pt x="259980" y="7887"/>
                  <a:pt x="256964" y="7887"/>
                </a:cubicBezTo>
                <a:cubicBezTo>
                  <a:pt x="256893" y="7887"/>
                  <a:pt x="256822" y="7888"/>
                  <a:pt x="256750" y="7891"/>
                </a:cubicBezTo>
                <a:cubicBezTo>
                  <a:pt x="247976" y="8083"/>
                  <a:pt x="234553" y="9939"/>
                  <a:pt x="228523" y="9939"/>
                </a:cubicBezTo>
                <a:cubicBezTo>
                  <a:pt x="227565" y="9939"/>
                  <a:pt x="226794" y="9892"/>
                  <a:pt x="226257" y="9785"/>
                </a:cubicBezTo>
                <a:cubicBezTo>
                  <a:pt x="222846" y="9163"/>
                  <a:pt x="205420" y="0"/>
                  <a:pt x="20004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pic>
        <p:nvPicPr>
          <p:cNvPr id="5" name="Google Shape;269;p24">
            <a:extLst>
              <a:ext uri="{FF2B5EF4-FFF2-40B4-BE49-F238E27FC236}">
                <a16:creationId xmlns:a16="http://schemas.microsoft.com/office/drawing/2014/main" id="{794491F5-3AA5-8284-8D9B-FB8BB501648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0774">
            <a:off x="9477375" y="5888038"/>
            <a:ext cx="3238500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oogle Shape;270;p24">
            <a:extLst>
              <a:ext uri="{FF2B5EF4-FFF2-40B4-BE49-F238E27FC236}">
                <a16:creationId xmlns:a16="http://schemas.microsoft.com/office/drawing/2014/main" id="{CE1C5781-CA4B-4BE9-6295-B1A7C9C2997B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92" b="39525"/>
          <a:stretch>
            <a:fillRect/>
          </a:stretch>
        </p:blipFill>
        <p:spPr bwMode="auto">
          <a:xfrm>
            <a:off x="4435475" y="5764213"/>
            <a:ext cx="2627313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oogle Shape;271;p24">
            <a:extLst>
              <a:ext uri="{FF2B5EF4-FFF2-40B4-BE49-F238E27FC236}">
                <a16:creationId xmlns:a16="http://schemas.microsoft.com/office/drawing/2014/main" id="{E7DAEE2A-8E19-44FB-89AD-F793C6C599D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11" t="21132" b="24808"/>
          <a:stretch>
            <a:fillRect/>
          </a:stretch>
        </p:blipFill>
        <p:spPr bwMode="auto">
          <a:xfrm>
            <a:off x="2352675" y="5805488"/>
            <a:ext cx="3090863" cy="188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oogle Shape;272;p24">
            <a:extLst>
              <a:ext uri="{FF2B5EF4-FFF2-40B4-BE49-F238E27FC236}">
                <a16:creationId xmlns:a16="http://schemas.microsoft.com/office/drawing/2014/main" id="{7F0D5874-9568-7E32-C598-C7A5DD8155F4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0" y="5967413"/>
            <a:ext cx="681038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oogle Shape;273;p24">
            <a:extLst>
              <a:ext uri="{FF2B5EF4-FFF2-40B4-BE49-F238E27FC236}">
                <a16:creationId xmlns:a16="http://schemas.microsoft.com/office/drawing/2014/main" id="{26FAD629-BA7F-2E54-C858-EEEB60EEBB5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1700" y="6477000"/>
            <a:ext cx="358775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oogle Shape;274;p24">
            <a:extLst>
              <a:ext uri="{FF2B5EF4-FFF2-40B4-BE49-F238E27FC236}">
                <a16:creationId xmlns:a16="http://schemas.microsoft.com/office/drawing/2014/main" id="{54EB12FA-582F-0767-DC37-CD31CCA21D4C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5813" y="6323013"/>
            <a:ext cx="2540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Google Shape;275;p24">
            <a:extLst>
              <a:ext uri="{FF2B5EF4-FFF2-40B4-BE49-F238E27FC236}">
                <a16:creationId xmlns:a16="http://schemas.microsoft.com/office/drawing/2014/main" id="{EB68822D-DA60-9DC8-71A0-6C51865E936E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0" y="6584950"/>
            <a:ext cx="169863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Google Shape;276;p24">
            <a:extLst>
              <a:ext uri="{FF2B5EF4-FFF2-40B4-BE49-F238E27FC236}">
                <a16:creationId xmlns:a16="http://schemas.microsoft.com/office/drawing/2014/main" id="{5CF24D8F-E9B1-541F-B129-4DA87DD6D07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6613525"/>
            <a:ext cx="230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Google Shape;277;p24">
            <a:extLst>
              <a:ext uri="{FF2B5EF4-FFF2-40B4-BE49-F238E27FC236}">
                <a16:creationId xmlns:a16="http://schemas.microsoft.com/office/drawing/2014/main" id="{B4A6CDD3-F44B-BBEC-4AE9-9EEBD12F6749}"/>
              </a:ext>
            </a:extLst>
          </p:cNvPr>
          <p:cNvSpPr>
            <a:spLocks/>
          </p:cNvSpPr>
          <p:nvPr/>
        </p:nvSpPr>
        <p:spPr bwMode="auto">
          <a:xfrm>
            <a:off x="0" y="468313"/>
            <a:ext cx="2506663" cy="371475"/>
          </a:xfrm>
          <a:custGeom>
            <a:avLst/>
            <a:gdLst>
              <a:gd name="T0" fmla="*/ 82117 w 173540"/>
              <a:gd name="T1" fmla="*/ 113 h 10935"/>
              <a:gd name="T2" fmla="*/ 78051 w 173540"/>
              <a:gd name="T3" fmla="*/ 113 h 10935"/>
              <a:gd name="T4" fmla="*/ 75492 w 173540"/>
              <a:gd name="T5" fmla="*/ 578 h 10935"/>
              <a:gd name="T6" fmla="*/ 69788 w 173540"/>
              <a:gd name="T7" fmla="*/ 1164 h 10935"/>
              <a:gd name="T8" fmla="*/ 67583 w 173540"/>
              <a:gd name="T9" fmla="*/ 2327 h 10935"/>
              <a:gd name="T10" fmla="*/ 58743 w 173540"/>
              <a:gd name="T11" fmla="*/ 3258 h 10935"/>
              <a:gd name="T12" fmla="*/ 47921 w 173540"/>
              <a:gd name="T13" fmla="*/ 3137 h 10935"/>
              <a:gd name="T14" fmla="*/ 38849 w 173540"/>
              <a:gd name="T15" fmla="*/ 2560 h 10935"/>
              <a:gd name="T16" fmla="*/ 28381 w 173540"/>
              <a:gd name="T17" fmla="*/ 1974 h 10935"/>
              <a:gd name="T18" fmla="*/ 28036 w 173540"/>
              <a:gd name="T19" fmla="*/ 2095 h 10935"/>
              <a:gd name="T20" fmla="*/ 25124 w 173540"/>
              <a:gd name="T21" fmla="*/ 2095 h 10935"/>
              <a:gd name="T22" fmla="*/ 21057 w 173540"/>
              <a:gd name="T23" fmla="*/ 2095 h 10935"/>
              <a:gd name="T24" fmla="*/ 8840 w 173540"/>
              <a:gd name="T25" fmla="*/ 234 h 10935"/>
              <a:gd name="T26" fmla="*/ 0 w 173540"/>
              <a:gd name="T27" fmla="*/ 2206 h 10935"/>
              <a:gd name="T28" fmla="*/ 1284 w 173540"/>
              <a:gd name="T29" fmla="*/ 10813 h 10935"/>
              <a:gd name="T30" fmla="*/ 7909 w 173540"/>
              <a:gd name="T31" fmla="*/ 10581 h 10935"/>
              <a:gd name="T32" fmla="*/ 13613 w 173540"/>
              <a:gd name="T33" fmla="*/ 10116 h 10935"/>
              <a:gd name="T34" fmla="*/ 15707 w 173540"/>
              <a:gd name="T35" fmla="*/ 9418 h 10935"/>
              <a:gd name="T36" fmla="*/ 24658 w 173540"/>
              <a:gd name="T37" fmla="*/ 8841 h 10935"/>
              <a:gd name="T38" fmla="*/ 35248 w 173540"/>
              <a:gd name="T39" fmla="*/ 8841 h 10935"/>
              <a:gd name="T40" fmla="*/ 44553 w 173540"/>
              <a:gd name="T41" fmla="*/ 9306 h 10935"/>
              <a:gd name="T42" fmla="*/ 55133 w 173540"/>
              <a:gd name="T43" fmla="*/ 9539 h 10935"/>
              <a:gd name="T44" fmla="*/ 58157 w 173540"/>
              <a:gd name="T45" fmla="*/ 9539 h 10935"/>
              <a:gd name="T46" fmla="*/ 62344 w 173540"/>
              <a:gd name="T47" fmla="*/ 9650 h 10935"/>
              <a:gd name="T48" fmla="*/ 74562 w 173540"/>
              <a:gd name="T49" fmla="*/ 10813 h 10935"/>
              <a:gd name="T50" fmla="*/ 85374 w 173540"/>
              <a:gd name="T51" fmla="*/ 9418 h 10935"/>
              <a:gd name="T52" fmla="*/ 97359 w 173540"/>
              <a:gd name="T53" fmla="*/ 10237 h 10935"/>
              <a:gd name="T54" fmla="*/ 105613 w 173540"/>
              <a:gd name="T55" fmla="*/ 9883 h 10935"/>
              <a:gd name="T56" fmla="*/ 115039 w 173540"/>
              <a:gd name="T57" fmla="*/ 10702 h 10935"/>
              <a:gd name="T58" fmla="*/ 120389 w 173540"/>
              <a:gd name="T59" fmla="*/ 10934 h 10935"/>
              <a:gd name="T60" fmla="*/ 125507 w 173540"/>
              <a:gd name="T61" fmla="*/ 10702 h 10935"/>
              <a:gd name="T62" fmla="*/ 137836 w 173540"/>
              <a:gd name="T63" fmla="*/ 9883 h 10935"/>
              <a:gd name="T64" fmla="*/ 164002 w 173540"/>
              <a:gd name="T65" fmla="*/ 4067 h 10935"/>
              <a:gd name="T66" fmla="*/ 142954 w 173540"/>
              <a:gd name="T67" fmla="*/ 2904 h 10935"/>
              <a:gd name="T68" fmla="*/ 133649 w 173540"/>
              <a:gd name="T69" fmla="*/ 3258 h 10935"/>
              <a:gd name="T70" fmla="*/ 121087 w 173540"/>
              <a:gd name="T71" fmla="*/ 3137 h 10935"/>
              <a:gd name="T72" fmla="*/ 112126 w 173540"/>
              <a:gd name="T73" fmla="*/ 3369 h 10935"/>
              <a:gd name="T74" fmla="*/ 96894 w 173540"/>
              <a:gd name="T75" fmla="*/ 1164 h 10935"/>
              <a:gd name="T76" fmla="*/ 84797 w 173540"/>
              <a:gd name="T77" fmla="*/ 1 h 10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3540" h="10935" extrusionOk="0">
                <a:moveTo>
                  <a:pt x="84797" y="1"/>
                </a:moveTo>
                <a:cubicBezTo>
                  <a:pt x="83978" y="1"/>
                  <a:pt x="83048" y="1"/>
                  <a:pt x="82117" y="113"/>
                </a:cubicBezTo>
                <a:cubicBezTo>
                  <a:pt x="81308" y="113"/>
                  <a:pt x="80256" y="234"/>
                  <a:pt x="79214" y="234"/>
                </a:cubicBezTo>
                <a:cubicBezTo>
                  <a:pt x="78861" y="234"/>
                  <a:pt x="78395" y="234"/>
                  <a:pt x="78051" y="113"/>
                </a:cubicBezTo>
                <a:lnTo>
                  <a:pt x="77818" y="113"/>
                </a:lnTo>
                <a:cubicBezTo>
                  <a:pt x="77121" y="113"/>
                  <a:pt x="76302" y="234"/>
                  <a:pt x="75492" y="578"/>
                </a:cubicBezTo>
                <a:cubicBezTo>
                  <a:pt x="74794" y="699"/>
                  <a:pt x="73510" y="931"/>
                  <a:pt x="71770" y="931"/>
                </a:cubicBezTo>
                <a:cubicBezTo>
                  <a:pt x="71305" y="1043"/>
                  <a:pt x="70607" y="1043"/>
                  <a:pt x="69788" y="1164"/>
                </a:cubicBezTo>
                <a:cubicBezTo>
                  <a:pt x="69788" y="1276"/>
                  <a:pt x="69677" y="1276"/>
                  <a:pt x="69556" y="1276"/>
                </a:cubicBezTo>
                <a:cubicBezTo>
                  <a:pt x="69211" y="1397"/>
                  <a:pt x="68281" y="1862"/>
                  <a:pt x="67583" y="2327"/>
                </a:cubicBezTo>
                <a:cubicBezTo>
                  <a:pt x="66885" y="2904"/>
                  <a:pt x="63628" y="3258"/>
                  <a:pt x="60139" y="3258"/>
                </a:cubicBezTo>
                <a:lnTo>
                  <a:pt x="58743" y="3258"/>
                </a:lnTo>
                <a:cubicBezTo>
                  <a:pt x="56184" y="3258"/>
                  <a:pt x="53504" y="3137"/>
                  <a:pt x="50945" y="3137"/>
                </a:cubicBezTo>
                <a:lnTo>
                  <a:pt x="47921" y="3137"/>
                </a:lnTo>
                <a:cubicBezTo>
                  <a:pt x="47456" y="3258"/>
                  <a:pt x="46879" y="3258"/>
                  <a:pt x="46293" y="3258"/>
                </a:cubicBezTo>
                <a:cubicBezTo>
                  <a:pt x="43390" y="3258"/>
                  <a:pt x="40598" y="3025"/>
                  <a:pt x="38849" y="2560"/>
                </a:cubicBezTo>
                <a:cubicBezTo>
                  <a:pt x="37109" y="2206"/>
                  <a:pt x="34661" y="1741"/>
                  <a:pt x="31991" y="1741"/>
                </a:cubicBezTo>
                <a:cubicBezTo>
                  <a:pt x="30828" y="1741"/>
                  <a:pt x="29665" y="1862"/>
                  <a:pt x="28381" y="1974"/>
                </a:cubicBezTo>
                <a:cubicBezTo>
                  <a:pt x="28381" y="2095"/>
                  <a:pt x="28269" y="2095"/>
                  <a:pt x="28148" y="2095"/>
                </a:cubicBezTo>
                <a:lnTo>
                  <a:pt x="28036" y="2095"/>
                </a:lnTo>
                <a:cubicBezTo>
                  <a:pt x="27683" y="1974"/>
                  <a:pt x="27217" y="1974"/>
                  <a:pt x="26752" y="1974"/>
                </a:cubicBezTo>
                <a:cubicBezTo>
                  <a:pt x="26054" y="1974"/>
                  <a:pt x="25356" y="1974"/>
                  <a:pt x="25124" y="2095"/>
                </a:cubicBezTo>
                <a:cubicBezTo>
                  <a:pt x="24779" y="2206"/>
                  <a:pt x="23961" y="2327"/>
                  <a:pt x="23151" y="2327"/>
                </a:cubicBezTo>
                <a:cubicBezTo>
                  <a:pt x="22221" y="2327"/>
                  <a:pt x="21402" y="2206"/>
                  <a:pt x="21057" y="2095"/>
                </a:cubicBezTo>
                <a:cubicBezTo>
                  <a:pt x="19541" y="1276"/>
                  <a:pt x="16284" y="234"/>
                  <a:pt x="9891" y="234"/>
                </a:cubicBezTo>
                <a:lnTo>
                  <a:pt x="8840" y="234"/>
                </a:lnTo>
                <a:cubicBezTo>
                  <a:pt x="8142" y="234"/>
                  <a:pt x="4308" y="234"/>
                  <a:pt x="1396" y="1862"/>
                </a:cubicBezTo>
                <a:cubicBezTo>
                  <a:pt x="1163" y="1974"/>
                  <a:pt x="698" y="2095"/>
                  <a:pt x="0" y="2206"/>
                </a:cubicBezTo>
                <a:lnTo>
                  <a:pt x="0" y="10934"/>
                </a:lnTo>
                <a:cubicBezTo>
                  <a:pt x="354" y="10934"/>
                  <a:pt x="819" y="10813"/>
                  <a:pt x="1284" y="10813"/>
                </a:cubicBezTo>
                <a:lnTo>
                  <a:pt x="5471" y="10813"/>
                </a:lnTo>
                <a:cubicBezTo>
                  <a:pt x="6169" y="10813"/>
                  <a:pt x="6979" y="10702"/>
                  <a:pt x="7909" y="10581"/>
                </a:cubicBezTo>
                <a:cubicBezTo>
                  <a:pt x="8496" y="10469"/>
                  <a:pt x="9891" y="10348"/>
                  <a:pt x="11520" y="10237"/>
                </a:cubicBezTo>
                <a:cubicBezTo>
                  <a:pt x="12097" y="10237"/>
                  <a:pt x="12683" y="10237"/>
                  <a:pt x="13613" y="10116"/>
                </a:cubicBezTo>
                <a:lnTo>
                  <a:pt x="13725" y="10116"/>
                </a:lnTo>
                <a:cubicBezTo>
                  <a:pt x="14079" y="10004"/>
                  <a:pt x="15121" y="9771"/>
                  <a:pt x="15707" y="9418"/>
                </a:cubicBezTo>
                <a:cubicBezTo>
                  <a:pt x="16517" y="9073"/>
                  <a:pt x="19662" y="8841"/>
                  <a:pt x="23263" y="8841"/>
                </a:cubicBezTo>
                <a:lnTo>
                  <a:pt x="24658" y="8841"/>
                </a:lnTo>
                <a:cubicBezTo>
                  <a:pt x="27106" y="8841"/>
                  <a:pt x="29776" y="8952"/>
                  <a:pt x="32335" y="8952"/>
                </a:cubicBezTo>
                <a:cubicBezTo>
                  <a:pt x="33387" y="8952"/>
                  <a:pt x="34317" y="8841"/>
                  <a:pt x="35248" y="8841"/>
                </a:cubicBezTo>
                <a:lnTo>
                  <a:pt x="36988" y="8841"/>
                </a:lnTo>
                <a:cubicBezTo>
                  <a:pt x="40012" y="8841"/>
                  <a:pt x="42803" y="9073"/>
                  <a:pt x="44553" y="9306"/>
                </a:cubicBezTo>
                <a:cubicBezTo>
                  <a:pt x="46293" y="9539"/>
                  <a:pt x="48740" y="9771"/>
                  <a:pt x="51299" y="9771"/>
                </a:cubicBezTo>
                <a:cubicBezTo>
                  <a:pt x="52574" y="9771"/>
                  <a:pt x="53858" y="9771"/>
                  <a:pt x="55133" y="9539"/>
                </a:cubicBezTo>
                <a:cubicBezTo>
                  <a:pt x="55486" y="9650"/>
                  <a:pt x="56063" y="9650"/>
                  <a:pt x="56649" y="9650"/>
                </a:cubicBezTo>
                <a:cubicBezTo>
                  <a:pt x="57347" y="9650"/>
                  <a:pt x="57924" y="9650"/>
                  <a:pt x="58157" y="9539"/>
                </a:cubicBezTo>
                <a:cubicBezTo>
                  <a:pt x="58622" y="9539"/>
                  <a:pt x="59441" y="9418"/>
                  <a:pt x="60139" y="9418"/>
                </a:cubicBezTo>
                <a:cubicBezTo>
                  <a:pt x="61069" y="9418"/>
                  <a:pt x="62000" y="9539"/>
                  <a:pt x="62344" y="9650"/>
                </a:cubicBezTo>
                <a:cubicBezTo>
                  <a:pt x="63861" y="10116"/>
                  <a:pt x="66997" y="10813"/>
                  <a:pt x="73510" y="10813"/>
                </a:cubicBezTo>
                <a:lnTo>
                  <a:pt x="74562" y="10813"/>
                </a:lnTo>
                <a:cubicBezTo>
                  <a:pt x="75139" y="10813"/>
                  <a:pt x="79093" y="10702"/>
                  <a:pt x="81885" y="9771"/>
                </a:cubicBezTo>
                <a:cubicBezTo>
                  <a:pt x="82350" y="9539"/>
                  <a:pt x="83867" y="9418"/>
                  <a:pt x="85374" y="9418"/>
                </a:cubicBezTo>
                <a:cubicBezTo>
                  <a:pt x="86537" y="9418"/>
                  <a:pt x="87700" y="9539"/>
                  <a:pt x="88398" y="9650"/>
                </a:cubicBezTo>
                <a:cubicBezTo>
                  <a:pt x="90380" y="10004"/>
                  <a:pt x="93284" y="10237"/>
                  <a:pt x="97359" y="10237"/>
                </a:cubicBezTo>
                <a:cubicBezTo>
                  <a:pt x="99685" y="10237"/>
                  <a:pt x="102356" y="10116"/>
                  <a:pt x="105501" y="9883"/>
                </a:cubicBezTo>
                <a:lnTo>
                  <a:pt x="105613" y="9883"/>
                </a:lnTo>
                <a:cubicBezTo>
                  <a:pt x="105734" y="9883"/>
                  <a:pt x="105845" y="10004"/>
                  <a:pt x="105966" y="10004"/>
                </a:cubicBezTo>
                <a:cubicBezTo>
                  <a:pt x="106776" y="10116"/>
                  <a:pt x="110033" y="10702"/>
                  <a:pt x="115039" y="10702"/>
                </a:cubicBezTo>
                <a:lnTo>
                  <a:pt x="115150" y="10702"/>
                </a:lnTo>
                <a:cubicBezTo>
                  <a:pt x="115616" y="10702"/>
                  <a:pt x="117709" y="10934"/>
                  <a:pt x="120389" y="10934"/>
                </a:cubicBezTo>
                <a:cubicBezTo>
                  <a:pt x="121897" y="10934"/>
                  <a:pt x="123646" y="10934"/>
                  <a:pt x="125274" y="10702"/>
                </a:cubicBezTo>
                <a:lnTo>
                  <a:pt x="125507" y="10702"/>
                </a:lnTo>
                <a:cubicBezTo>
                  <a:pt x="125972" y="10702"/>
                  <a:pt x="130160" y="10581"/>
                  <a:pt x="132365" y="10237"/>
                </a:cubicBezTo>
                <a:cubicBezTo>
                  <a:pt x="133649" y="10004"/>
                  <a:pt x="135622" y="9883"/>
                  <a:pt x="137836" y="9883"/>
                </a:cubicBezTo>
                <a:cubicBezTo>
                  <a:pt x="143066" y="9771"/>
                  <a:pt x="152138" y="9539"/>
                  <a:pt x="158540" y="8720"/>
                </a:cubicBezTo>
                <a:cubicBezTo>
                  <a:pt x="159005" y="8720"/>
                  <a:pt x="173540" y="6282"/>
                  <a:pt x="164002" y="4067"/>
                </a:cubicBezTo>
                <a:cubicBezTo>
                  <a:pt x="160978" y="3258"/>
                  <a:pt x="153069" y="2793"/>
                  <a:pt x="146676" y="2793"/>
                </a:cubicBezTo>
                <a:cubicBezTo>
                  <a:pt x="145392" y="2793"/>
                  <a:pt x="144117" y="2793"/>
                  <a:pt x="142954" y="2904"/>
                </a:cubicBezTo>
                <a:lnTo>
                  <a:pt x="142601" y="2904"/>
                </a:lnTo>
                <a:cubicBezTo>
                  <a:pt x="142256" y="3025"/>
                  <a:pt x="140860" y="3258"/>
                  <a:pt x="133649" y="3258"/>
                </a:cubicBezTo>
                <a:cubicBezTo>
                  <a:pt x="131202" y="3258"/>
                  <a:pt x="127945" y="3258"/>
                  <a:pt x="123879" y="3137"/>
                </a:cubicBezTo>
                <a:lnTo>
                  <a:pt x="121087" y="3137"/>
                </a:lnTo>
                <a:cubicBezTo>
                  <a:pt x="118993" y="3137"/>
                  <a:pt x="116900" y="3137"/>
                  <a:pt x="115039" y="3258"/>
                </a:cubicBezTo>
                <a:cubicBezTo>
                  <a:pt x="113987" y="3258"/>
                  <a:pt x="113057" y="3369"/>
                  <a:pt x="112126" y="3369"/>
                </a:cubicBezTo>
                <a:cubicBezTo>
                  <a:pt x="107362" y="3369"/>
                  <a:pt x="102821" y="2904"/>
                  <a:pt x="100849" y="2095"/>
                </a:cubicBezTo>
                <a:cubicBezTo>
                  <a:pt x="99685" y="1741"/>
                  <a:pt x="98290" y="1276"/>
                  <a:pt x="96894" y="1164"/>
                </a:cubicBezTo>
                <a:cubicBezTo>
                  <a:pt x="94800" y="1043"/>
                  <a:pt x="93172" y="811"/>
                  <a:pt x="91888" y="578"/>
                </a:cubicBezTo>
                <a:cubicBezTo>
                  <a:pt x="90027" y="234"/>
                  <a:pt x="87589" y="1"/>
                  <a:pt x="84797" y="1"/>
                </a:cubicBezTo>
                <a:close/>
              </a:path>
            </a:pathLst>
          </a:custGeom>
          <a:solidFill>
            <a:srgbClr val="FFFFFF">
              <a:alpha val="6235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grpSp>
        <p:nvGrpSpPr>
          <p:cNvPr id="14" name="Google Shape;278;p24">
            <a:extLst>
              <a:ext uri="{FF2B5EF4-FFF2-40B4-BE49-F238E27FC236}">
                <a16:creationId xmlns:a16="http://schemas.microsoft.com/office/drawing/2014/main" id="{24317461-7890-EC5F-08F2-F2D6CD29EB7D}"/>
              </a:ext>
            </a:extLst>
          </p:cNvPr>
          <p:cNvGrpSpPr>
            <a:grpSpLocks/>
          </p:cNvGrpSpPr>
          <p:nvPr/>
        </p:nvGrpSpPr>
        <p:grpSpPr bwMode="auto">
          <a:xfrm>
            <a:off x="-933450" y="5622925"/>
            <a:ext cx="2466975" cy="1279525"/>
            <a:chOff x="6203370" y="3439656"/>
            <a:chExt cx="1276240" cy="662582"/>
          </a:xfrm>
        </p:grpSpPr>
        <p:sp>
          <p:nvSpPr>
            <p:cNvPr id="15" name="Google Shape;279;p24">
              <a:extLst>
                <a:ext uri="{FF2B5EF4-FFF2-40B4-BE49-F238E27FC236}">
                  <a16:creationId xmlns:a16="http://schemas.microsoft.com/office/drawing/2014/main" id="{3D85D668-CFE8-6A80-C97A-5F96834D83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3370" y="3439656"/>
              <a:ext cx="724958" cy="662569"/>
            </a:xfrm>
            <a:custGeom>
              <a:avLst/>
              <a:gdLst>
                <a:gd name="T0" fmla="*/ 65036 w 69557"/>
                <a:gd name="T1" fmla="*/ 0 h 63571"/>
                <a:gd name="T2" fmla="*/ 60913 w 69557"/>
                <a:gd name="T3" fmla="*/ 3336 h 63571"/>
                <a:gd name="T4" fmla="*/ 55995 w 69557"/>
                <a:gd name="T5" fmla="*/ 6329 h 63571"/>
                <a:gd name="T6" fmla="*/ 52379 w 69557"/>
                <a:gd name="T7" fmla="*/ 10343 h 63571"/>
                <a:gd name="T8" fmla="*/ 48197 w 69557"/>
                <a:gd name="T9" fmla="*/ 13449 h 63571"/>
                <a:gd name="T10" fmla="*/ 41303 w 69557"/>
                <a:gd name="T11" fmla="*/ 15935 h 63571"/>
                <a:gd name="T12" fmla="*/ 27575 w 69557"/>
                <a:gd name="T13" fmla="*/ 23733 h 63571"/>
                <a:gd name="T14" fmla="*/ 0 w 69557"/>
                <a:gd name="T15" fmla="*/ 37692 h 63571"/>
                <a:gd name="T16" fmla="*/ 0 w 69557"/>
                <a:gd name="T17" fmla="*/ 63571 h 63571"/>
                <a:gd name="T18" fmla="*/ 68598 w 69557"/>
                <a:gd name="T19" fmla="*/ 63571 h 63571"/>
                <a:gd name="T20" fmla="*/ 67807 w 69557"/>
                <a:gd name="T21" fmla="*/ 48993 h 63571"/>
                <a:gd name="T22" fmla="*/ 60967 w 69557"/>
                <a:gd name="T23" fmla="*/ 39893 h 63571"/>
                <a:gd name="T24" fmla="*/ 61817 w 69557"/>
                <a:gd name="T25" fmla="*/ 30572 h 63571"/>
                <a:gd name="T26" fmla="*/ 66903 w 69557"/>
                <a:gd name="T27" fmla="*/ 23733 h 63571"/>
                <a:gd name="T28" fmla="*/ 67242 w 69557"/>
                <a:gd name="T29" fmla="*/ 18367 h 63571"/>
                <a:gd name="T30" fmla="*/ 68426 w 69557"/>
                <a:gd name="T31" fmla="*/ 13110 h 63571"/>
                <a:gd name="T32" fmla="*/ 68426 w 69557"/>
                <a:gd name="T33" fmla="*/ 13055 h 63571"/>
                <a:gd name="T34" fmla="*/ 65208 w 69557"/>
                <a:gd name="T35" fmla="*/ 15483 h 63571"/>
                <a:gd name="T36" fmla="*/ 65208 w 69557"/>
                <a:gd name="T37" fmla="*/ 11414 h 63571"/>
                <a:gd name="T38" fmla="*/ 66903 w 69557"/>
                <a:gd name="T39" fmla="*/ 6894 h 63571"/>
                <a:gd name="T40" fmla="*/ 65999 w 69557"/>
                <a:gd name="T41" fmla="*/ 3052 h 63571"/>
                <a:gd name="T42" fmla="*/ 64982 w 69557"/>
                <a:gd name="T43" fmla="*/ 59 h 63571"/>
                <a:gd name="T44" fmla="*/ 65036 w 69557"/>
                <a:gd name="T45" fmla="*/ 0 h 63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557" h="63571" extrusionOk="0">
                  <a:moveTo>
                    <a:pt x="65036" y="0"/>
                  </a:moveTo>
                  <a:cubicBezTo>
                    <a:pt x="64642" y="226"/>
                    <a:pt x="61871" y="2374"/>
                    <a:pt x="60913" y="3336"/>
                  </a:cubicBezTo>
                  <a:cubicBezTo>
                    <a:pt x="59950" y="4354"/>
                    <a:pt x="56845" y="5936"/>
                    <a:pt x="55995" y="6329"/>
                  </a:cubicBezTo>
                  <a:cubicBezTo>
                    <a:pt x="55150" y="6727"/>
                    <a:pt x="52776" y="10004"/>
                    <a:pt x="52379" y="10343"/>
                  </a:cubicBezTo>
                  <a:cubicBezTo>
                    <a:pt x="52040" y="10623"/>
                    <a:pt x="49725" y="12658"/>
                    <a:pt x="48197" y="13449"/>
                  </a:cubicBezTo>
                  <a:cubicBezTo>
                    <a:pt x="46615" y="14185"/>
                    <a:pt x="42547" y="15144"/>
                    <a:pt x="41303" y="15935"/>
                  </a:cubicBezTo>
                  <a:cubicBezTo>
                    <a:pt x="40060" y="16726"/>
                    <a:pt x="30852" y="21811"/>
                    <a:pt x="27575" y="23733"/>
                  </a:cubicBezTo>
                  <a:cubicBezTo>
                    <a:pt x="24298" y="25599"/>
                    <a:pt x="0" y="37692"/>
                    <a:pt x="0" y="37692"/>
                  </a:cubicBezTo>
                  <a:lnTo>
                    <a:pt x="0" y="63571"/>
                  </a:lnTo>
                  <a:lnTo>
                    <a:pt x="68598" y="63571"/>
                  </a:lnTo>
                  <a:cubicBezTo>
                    <a:pt x="69556" y="57523"/>
                    <a:pt x="68485" y="50742"/>
                    <a:pt x="67807" y="48993"/>
                  </a:cubicBezTo>
                  <a:cubicBezTo>
                    <a:pt x="67129" y="47239"/>
                    <a:pt x="60967" y="39893"/>
                    <a:pt x="60967" y="39893"/>
                  </a:cubicBezTo>
                  <a:cubicBezTo>
                    <a:pt x="60967" y="39893"/>
                    <a:pt x="61193" y="31869"/>
                    <a:pt x="61817" y="30572"/>
                  </a:cubicBezTo>
                  <a:cubicBezTo>
                    <a:pt x="62382" y="29329"/>
                    <a:pt x="65999" y="24808"/>
                    <a:pt x="66903" y="23733"/>
                  </a:cubicBezTo>
                  <a:cubicBezTo>
                    <a:pt x="67861" y="22602"/>
                    <a:pt x="67129" y="19384"/>
                    <a:pt x="67242" y="18367"/>
                  </a:cubicBezTo>
                  <a:cubicBezTo>
                    <a:pt x="67355" y="17291"/>
                    <a:pt x="68313" y="13788"/>
                    <a:pt x="68426" y="13110"/>
                  </a:cubicBezTo>
                  <a:cubicBezTo>
                    <a:pt x="68485" y="13055"/>
                    <a:pt x="68426" y="13055"/>
                    <a:pt x="68426" y="13055"/>
                  </a:cubicBezTo>
                  <a:cubicBezTo>
                    <a:pt x="67974" y="13055"/>
                    <a:pt x="65208" y="15483"/>
                    <a:pt x="65208" y="15483"/>
                  </a:cubicBezTo>
                  <a:cubicBezTo>
                    <a:pt x="65208" y="15483"/>
                    <a:pt x="64923" y="12038"/>
                    <a:pt x="65208" y="11414"/>
                  </a:cubicBezTo>
                  <a:cubicBezTo>
                    <a:pt x="65547" y="10795"/>
                    <a:pt x="66844" y="7179"/>
                    <a:pt x="66903" y="6894"/>
                  </a:cubicBezTo>
                  <a:cubicBezTo>
                    <a:pt x="66957" y="6555"/>
                    <a:pt x="66451" y="4295"/>
                    <a:pt x="65999" y="3052"/>
                  </a:cubicBezTo>
                  <a:cubicBezTo>
                    <a:pt x="65773" y="2319"/>
                    <a:pt x="65321" y="963"/>
                    <a:pt x="64982" y="59"/>
                  </a:cubicBezTo>
                  <a:lnTo>
                    <a:pt x="6503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16" name="Google Shape;280;p24">
              <a:extLst>
                <a:ext uri="{FF2B5EF4-FFF2-40B4-BE49-F238E27FC236}">
                  <a16:creationId xmlns:a16="http://schemas.microsoft.com/office/drawing/2014/main" id="{F8665324-0482-2A54-EDD7-1884E690EDE5}"/>
                </a:ext>
              </a:extLst>
            </p:cNvPr>
            <p:cNvSpPr/>
            <p:nvPr/>
          </p:nvSpPr>
          <p:spPr>
            <a:xfrm>
              <a:off x="6880911" y="3439656"/>
              <a:ext cx="598699" cy="403633"/>
            </a:xfrm>
            <a:custGeom>
              <a:avLst/>
              <a:gdLst/>
              <a:ahLst/>
              <a:cxnLst/>
              <a:rect l="l" t="t" r="r" b="b"/>
              <a:pathLst>
                <a:path w="57411" h="38763" extrusionOk="0">
                  <a:moveTo>
                    <a:pt x="60" y="0"/>
                  </a:moveTo>
                  <a:lnTo>
                    <a:pt x="60" y="0"/>
                  </a:lnTo>
                  <a:lnTo>
                    <a:pt x="1" y="0"/>
                  </a:lnTo>
                  <a:lnTo>
                    <a:pt x="60" y="0"/>
                  </a:lnTo>
                  <a:lnTo>
                    <a:pt x="60" y="0"/>
                  </a:lnTo>
                  <a:cubicBezTo>
                    <a:pt x="566" y="0"/>
                    <a:pt x="5877" y="4015"/>
                    <a:pt x="7631" y="5258"/>
                  </a:cubicBezTo>
                  <a:cubicBezTo>
                    <a:pt x="9381" y="6501"/>
                    <a:pt x="12997" y="7292"/>
                    <a:pt x="14240" y="7572"/>
                  </a:cubicBezTo>
                  <a:cubicBezTo>
                    <a:pt x="15483" y="7911"/>
                    <a:pt x="19326" y="12038"/>
                    <a:pt x="20514" y="12829"/>
                  </a:cubicBezTo>
                  <a:cubicBezTo>
                    <a:pt x="21699" y="13620"/>
                    <a:pt x="25315" y="15257"/>
                    <a:pt x="25767" y="15483"/>
                  </a:cubicBezTo>
                  <a:cubicBezTo>
                    <a:pt x="26219" y="15709"/>
                    <a:pt x="29271" y="19384"/>
                    <a:pt x="30346" y="20116"/>
                  </a:cubicBezTo>
                  <a:cubicBezTo>
                    <a:pt x="31418" y="20794"/>
                    <a:pt x="38085" y="26897"/>
                    <a:pt x="43682" y="29329"/>
                  </a:cubicBezTo>
                  <a:cubicBezTo>
                    <a:pt x="49273" y="31815"/>
                    <a:pt x="54079" y="36448"/>
                    <a:pt x="57130" y="38763"/>
                  </a:cubicBezTo>
                  <a:lnTo>
                    <a:pt x="57410" y="38709"/>
                  </a:lnTo>
                  <a:lnTo>
                    <a:pt x="57130" y="38763"/>
                  </a:lnTo>
                  <a:cubicBezTo>
                    <a:pt x="54079" y="36448"/>
                    <a:pt x="49273" y="31815"/>
                    <a:pt x="43682" y="29329"/>
                  </a:cubicBezTo>
                  <a:cubicBezTo>
                    <a:pt x="38085" y="26897"/>
                    <a:pt x="31418" y="20794"/>
                    <a:pt x="30346" y="20116"/>
                  </a:cubicBezTo>
                  <a:cubicBezTo>
                    <a:pt x="29271" y="19384"/>
                    <a:pt x="26219" y="15709"/>
                    <a:pt x="25767" y="15483"/>
                  </a:cubicBezTo>
                  <a:cubicBezTo>
                    <a:pt x="25315" y="15257"/>
                    <a:pt x="21699" y="13620"/>
                    <a:pt x="20514" y="12829"/>
                  </a:cubicBezTo>
                  <a:cubicBezTo>
                    <a:pt x="19326" y="12038"/>
                    <a:pt x="15483" y="7911"/>
                    <a:pt x="14240" y="7572"/>
                  </a:cubicBezTo>
                  <a:cubicBezTo>
                    <a:pt x="12997" y="7292"/>
                    <a:pt x="9381" y="6501"/>
                    <a:pt x="7631" y="5258"/>
                  </a:cubicBezTo>
                  <a:cubicBezTo>
                    <a:pt x="5877" y="4015"/>
                    <a:pt x="566" y="0"/>
                    <a:pt x="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7" name="Google Shape;281;p24">
              <a:extLst>
                <a:ext uri="{FF2B5EF4-FFF2-40B4-BE49-F238E27FC236}">
                  <a16:creationId xmlns:a16="http://schemas.microsoft.com/office/drawing/2014/main" id="{EC55EC65-E9BE-87C7-0807-C73A627EDAC1}"/>
                </a:ext>
              </a:extLst>
            </p:cNvPr>
            <p:cNvSpPr/>
            <p:nvPr/>
          </p:nvSpPr>
          <p:spPr>
            <a:xfrm>
              <a:off x="6839026" y="3439656"/>
              <a:ext cx="640584" cy="662582"/>
            </a:xfrm>
            <a:custGeom>
              <a:avLst/>
              <a:gdLst/>
              <a:ahLst/>
              <a:cxnLst/>
              <a:rect l="l" t="t" r="r" b="b"/>
              <a:pathLst>
                <a:path w="61479" h="63571" extrusionOk="0">
                  <a:moveTo>
                    <a:pt x="4069" y="0"/>
                  </a:moveTo>
                  <a:lnTo>
                    <a:pt x="4015" y="59"/>
                  </a:lnTo>
                  <a:cubicBezTo>
                    <a:pt x="4354" y="963"/>
                    <a:pt x="4806" y="2319"/>
                    <a:pt x="5032" y="3052"/>
                  </a:cubicBezTo>
                  <a:cubicBezTo>
                    <a:pt x="5484" y="4295"/>
                    <a:pt x="5990" y="6555"/>
                    <a:pt x="5936" y="6894"/>
                  </a:cubicBezTo>
                  <a:cubicBezTo>
                    <a:pt x="5877" y="7179"/>
                    <a:pt x="4580" y="10795"/>
                    <a:pt x="4241" y="11414"/>
                  </a:cubicBezTo>
                  <a:cubicBezTo>
                    <a:pt x="3956" y="12038"/>
                    <a:pt x="4241" y="15483"/>
                    <a:pt x="4241" y="15483"/>
                  </a:cubicBezTo>
                  <a:cubicBezTo>
                    <a:pt x="4241" y="15483"/>
                    <a:pt x="7007" y="13055"/>
                    <a:pt x="7459" y="13055"/>
                  </a:cubicBezTo>
                  <a:cubicBezTo>
                    <a:pt x="7459" y="13055"/>
                    <a:pt x="7518" y="13055"/>
                    <a:pt x="7459" y="13110"/>
                  </a:cubicBezTo>
                  <a:cubicBezTo>
                    <a:pt x="7346" y="13788"/>
                    <a:pt x="6388" y="17291"/>
                    <a:pt x="6275" y="18367"/>
                  </a:cubicBezTo>
                  <a:cubicBezTo>
                    <a:pt x="6162" y="19384"/>
                    <a:pt x="6894" y="22602"/>
                    <a:pt x="5936" y="23733"/>
                  </a:cubicBezTo>
                  <a:cubicBezTo>
                    <a:pt x="5032" y="24808"/>
                    <a:pt x="1415" y="29329"/>
                    <a:pt x="850" y="30572"/>
                  </a:cubicBezTo>
                  <a:cubicBezTo>
                    <a:pt x="226" y="31869"/>
                    <a:pt x="0" y="39893"/>
                    <a:pt x="0" y="39893"/>
                  </a:cubicBezTo>
                  <a:cubicBezTo>
                    <a:pt x="0" y="39893"/>
                    <a:pt x="6162" y="47239"/>
                    <a:pt x="6840" y="48993"/>
                  </a:cubicBezTo>
                  <a:cubicBezTo>
                    <a:pt x="7518" y="50742"/>
                    <a:pt x="8589" y="57523"/>
                    <a:pt x="7631" y="63571"/>
                  </a:cubicBezTo>
                  <a:lnTo>
                    <a:pt x="61198" y="63571"/>
                  </a:lnTo>
                  <a:lnTo>
                    <a:pt x="61478" y="38709"/>
                  </a:lnTo>
                  <a:lnTo>
                    <a:pt x="61198" y="38763"/>
                  </a:lnTo>
                  <a:cubicBezTo>
                    <a:pt x="58147" y="36448"/>
                    <a:pt x="53341" y="31815"/>
                    <a:pt x="47750" y="29329"/>
                  </a:cubicBezTo>
                  <a:cubicBezTo>
                    <a:pt x="42153" y="26897"/>
                    <a:pt x="35486" y="20794"/>
                    <a:pt x="34414" y="20116"/>
                  </a:cubicBezTo>
                  <a:cubicBezTo>
                    <a:pt x="33339" y="19384"/>
                    <a:pt x="30287" y="15709"/>
                    <a:pt x="29835" y="15483"/>
                  </a:cubicBezTo>
                  <a:cubicBezTo>
                    <a:pt x="29383" y="15257"/>
                    <a:pt x="25767" y="13620"/>
                    <a:pt x="24582" y="12829"/>
                  </a:cubicBezTo>
                  <a:cubicBezTo>
                    <a:pt x="23394" y="12038"/>
                    <a:pt x="19551" y="7911"/>
                    <a:pt x="18308" y="7572"/>
                  </a:cubicBezTo>
                  <a:cubicBezTo>
                    <a:pt x="17065" y="7292"/>
                    <a:pt x="13449" y="6501"/>
                    <a:pt x="11699" y="5258"/>
                  </a:cubicBezTo>
                  <a:cubicBezTo>
                    <a:pt x="9945" y="4015"/>
                    <a:pt x="4634" y="0"/>
                    <a:pt x="41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8" name="Google Shape;282;p24">
              <a:extLst>
                <a:ext uri="{FF2B5EF4-FFF2-40B4-BE49-F238E27FC236}">
                  <a16:creationId xmlns:a16="http://schemas.microsoft.com/office/drawing/2014/main" id="{2BFF1228-7F7C-F84B-C08C-A95270838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3059" y="3576294"/>
              <a:ext cx="483500" cy="525940"/>
            </a:xfrm>
            <a:custGeom>
              <a:avLst/>
              <a:gdLst>
                <a:gd name="T0" fmla="*/ 39894 w 46390"/>
                <a:gd name="T1" fmla="*/ 37353 h 50462"/>
                <a:gd name="T2" fmla="*/ 24013 w 46390"/>
                <a:gd name="T3" fmla="*/ 12603 h 50462"/>
                <a:gd name="T4" fmla="*/ 16952 w 46390"/>
                <a:gd name="T5" fmla="*/ 5032 h 50462"/>
                <a:gd name="T6" fmla="*/ 12147 w 46390"/>
                <a:gd name="T7" fmla="*/ 1696 h 50462"/>
                <a:gd name="T8" fmla="*/ 8983 w 46390"/>
                <a:gd name="T9" fmla="*/ 5258 h 50462"/>
                <a:gd name="T10" fmla="*/ 1298 w 46390"/>
                <a:gd name="T11" fmla="*/ 1 h 50462"/>
                <a:gd name="T12" fmla="*/ 114 w 46390"/>
                <a:gd name="T13" fmla="*/ 5258 h 50462"/>
                <a:gd name="T14" fmla="*/ 55 w 46390"/>
                <a:gd name="T15" fmla="*/ 10059 h 50462"/>
                <a:gd name="T16" fmla="*/ 5312 w 46390"/>
                <a:gd name="T17" fmla="*/ 15203 h 50462"/>
                <a:gd name="T18" fmla="*/ 19041 w 46390"/>
                <a:gd name="T19" fmla="*/ 32380 h 50462"/>
                <a:gd name="T20" fmla="*/ 26726 w 46390"/>
                <a:gd name="T21" fmla="*/ 50462 h 50462"/>
                <a:gd name="T22" fmla="*/ 46389 w 46390"/>
                <a:gd name="T23" fmla="*/ 50462 h 50462"/>
                <a:gd name="T24" fmla="*/ 39894 w 46390"/>
                <a:gd name="T25" fmla="*/ 37353 h 50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390" h="50462" extrusionOk="0">
                  <a:moveTo>
                    <a:pt x="39894" y="37353"/>
                  </a:moveTo>
                  <a:cubicBezTo>
                    <a:pt x="36331" y="32493"/>
                    <a:pt x="28253" y="17011"/>
                    <a:pt x="24013" y="12603"/>
                  </a:cubicBezTo>
                  <a:cubicBezTo>
                    <a:pt x="19778" y="8250"/>
                    <a:pt x="18589" y="6668"/>
                    <a:pt x="16952" y="5032"/>
                  </a:cubicBezTo>
                  <a:cubicBezTo>
                    <a:pt x="15370" y="3391"/>
                    <a:pt x="12658" y="1529"/>
                    <a:pt x="12147" y="1696"/>
                  </a:cubicBezTo>
                  <a:cubicBezTo>
                    <a:pt x="11641" y="1868"/>
                    <a:pt x="9774" y="4973"/>
                    <a:pt x="8983" y="5258"/>
                  </a:cubicBezTo>
                  <a:cubicBezTo>
                    <a:pt x="8251" y="4919"/>
                    <a:pt x="1298" y="1"/>
                    <a:pt x="1298" y="1"/>
                  </a:cubicBezTo>
                  <a:cubicBezTo>
                    <a:pt x="1185" y="679"/>
                    <a:pt x="227" y="4182"/>
                    <a:pt x="114" y="5258"/>
                  </a:cubicBezTo>
                  <a:cubicBezTo>
                    <a:pt x="1" y="6162"/>
                    <a:pt x="566" y="8702"/>
                    <a:pt x="55" y="10059"/>
                  </a:cubicBezTo>
                  <a:cubicBezTo>
                    <a:pt x="1583" y="11134"/>
                    <a:pt x="4069" y="13110"/>
                    <a:pt x="5312" y="15203"/>
                  </a:cubicBezTo>
                  <a:cubicBezTo>
                    <a:pt x="7120" y="18195"/>
                    <a:pt x="16555" y="27801"/>
                    <a:pt x="19041" y="32380"/>
                  </a:cubicBezTo>
                  <a:cubicBezTo>
                    <a:pt x="20284" y="34640"/>
                    <a:pt x="23674" y="42831"/>
                    <a:pt x="26726" y="50462"/>
                  </a:cubicBezTo>
                  <a:lnTo>
                    <a:pt x="46389" y="50462"/>
                  </a:lnTo>
                  <a:cubicBezTo>
                    <a:pt x="44075" y="45092"/>
                    <a:pt x="41530" y="39554"/>
                    <a:pt x="39894" y="373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pt-BR"/>
            </a:p>
          </p:txBody>
        </p:sp>
        <p:sp>
          <p:nvSpPr>
            <p:cNvPr id="19" name="Google Shape;283;p24">
              <a:extLst>
                <a:ext uri="{FF2B5EF4-FFF2-40B4-BE49-F238E27FC236}">
                  <a16:creationId xmlns:a16="http://schemas.microsoft.com/office/drawing/2014/main" id="{3C5A36FA-61A3-CFB9-3C58-B16387C8764A}"/>
                </a:ext>
              </a:extLst>
            </p:cNvPr>
            <p:cNvSpPr/>
            <p:nvPr/>
          </p:nvSpPr>
          <p:spPr>
            <a:xfrm>
              <a:off x="6430859" y="3637773"/>
              <a:ext cx="408167" cy="464465"/>
            </a:xfrm>
            <a:custGeom>
              <a:avLst/>
              <a:gdLst/>
              <a:ahLst/>
              <a:cxnLst/>
              <a:rect l="l" t="t" r="r" b="b"/>
              <a:pathLst>
                <a:path w="39157" h="44585" extrusionOk="0">
                  <a:moveTo>
                    <a:pt x="14353" y="44585"/>
                  </a:moveTo>
                  <a:cubicBezTo>
                    <a:pt x="16441" y="41701"/>
                    <a:pt x="18534" y="38424"/>
                    <a:pt x="19664" y="35372"/>
                  </a:cubicBezTo>
                  <a:cubicBezTo>
                    <a:pt x="22603" y="27407"/>
                    <a:pt x="29098" y="14126"/>
                    <a:pt x="31643" y="11360"/>
                  </a:cubicBezTo>
                  <a:cubicBezTo>
                    <a:pt x="34184" y="8648"/>
                    <a:pt x="39156" y="0"/>
                    <a:pt x="39156" y="0"/>
                  </a:cubicBezTo>
                  <a:cubicBezTo>
                    <a:pt x="39156" y="0"/>
                    <a:pt x="31417" y="6781"/>
                    <a:pt x="29496" y="8476"/>
                  </a:cubicBezTo>
                  <a:cubicBezTo>
                    <a:pt x="27575" y="10230"/>
                    <a:pt x="22490" y="18254"/>
                    <a:pt x="19325" y="21305"/>
                  </a:cubicBezTo>
                  <a:cubicBezTo>
                    <a:pt x="16102" y="24297"/>
                    <a:pt x="4860" y="36561"/>
                    <a:pt x="4860" y="36674"/>
                  </a:cubicBezTo>
                  <a:cubicBezTo>
                    <a:pt x="4860" y="36728"/>
                    <a:pt x="2654" y="40290"/>
                    <a:pt x="0" y="445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20" name="Google Shape;284;p24">
              <a:extLst>
                <a:ext uri="{FF2B5EF4-FFF2-40B4-BE49-F238E27FC236}">
                  <a16:creationId xmlns:a16="http://schemas.microsoft.com/office/drawing/2014/main" id="{867FD36F-02E5-665D-14C2-1AB8794E1A96}"/>
                </a:ext>
              </a:extLst>
            </p:cNvPr>
            <p:cNvSpPr/>
            <p:nvPr/>
          </p:nvSpPr>
          <p:spPr>
            <a:xfrm>
              <a:off x="6553227" y="3580229"/>
              <a:ext cx="151934" cy="219490"/>
            </a:xfrm>
            <a:custGeom>
              <a:avLst/>
              <a:gdLst/>
              <a:ahLst/>
              <a:cxnLst/>
              <a:rect l="l" t="t" r="r" b="b"/>
              <a:pathLst>
                <a:path w="14579" h="21134" extrusionOk="0">
                  <a:moveTo>
                    <a:pt x="8305" y="12264"/>
                  </a:moveTo>
                  <a:cubicBezTo>
                    <a:pt x="10284" y="8589"/>
                    <a:pt x="11415" y="6840"/>
                    <a:pt x="12432" y="4919"/>
                  </a:cubicBezTo>
                  <a:cubicBezTo>
                    <a:pt x="12938" y="3843"/>
                    <a:pt x="13901" y="1755"/>
                    <a:pt x="14579" y="1"/>
                  </a:cubicBezTo>
                  <a:cubicBezTo>
                    <a:pt x="13051" y="737"/>
                    <a:pt x="8983" y="1755"/>
                    <a:pt x="7739" y="2487"/>
                  </a:cubicBezTo>
                  <a:cubicBezTo>
                    <a:pt x="7626" y="2600"/>
                    <a:pt x="7400" y="2713"/>
                    <a:pt x="7174" y="2826"/>
                  </a:cubicBezTo>
                  <a:cubicBezTo>
                    <a:pt x="7174" y="3617"/>
                    <a:pt x="7120" y="4295"/>
                    <a:pt x="7120" y="4919"/>
                  </a:cubicBezTo>
                  <a:cubicBezTo>
                    <a:pt x="7061" y="6953"/>
                    <a:pt x="6103" y="9100"/>
                    <a:pt x="4801" y="11812"/>
                  </a:cubicBezTo>
                  <a:cubicBezTo>
                    <a:pt x="3445" y="14525"/>
                    <a:pt x="1" y="21134"/>
                    <a:pt x="1" y="21134"/>
                  </a:cubicBezTo>
                  <a:cubicBezTo>
                    <a:pt x="1" y="21134"/>
                    <a:pt x="6329" y="15994"/>
                    <a:pt x="8305" y="122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pic>
        <p:nvPicPr>
          <p:cNvPr id="21" name="Google Shape;285;p24">
            <a:extLst>
              <a:ext uri="{FF2B5EF4-FFF2-40B4-BE49-F238E27FC236}">
                <a16:creationId xmlns:a16="http://schemas.microsoft.com/office/drawing/2014/main" id="{0185C787-3079-2FD3-7383-F0DECE6B489C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21" t="27098" r="5342" b="18477"/>
          <a:stretch>
            <a:fillRect/>
          </a:stretch>
        </p:blipFill>
        <p:spPr bwMode="auto">
          <a:xfrm>
            <a:off x="117475" y="5480050"/>
            <a:ext cx="2752725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5" name="Google Shape;265;p24"/>
          <p:cNvSpPr txBox="1">
            <a:spLocks noGrp="1"/>
          </p:cNvSpPr>
          <p:nvPr>
            <p:ph type="title"/>
          </p:nvPr>
        </p:nvSpPr>
        <p:spPr>
          <a:xfrm>
            <a:off x="2858184" y="719333"/>
            <a:ext cx="6475600" cy="1280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 sz="8666">
                <a:latin typeface="Nunito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 dirty="0"/>
          </a:p>
        </p:txBody>
      </p:sp>
      <p:sp>
        <p:nvSpPr>
          <p:cNvPr id="266" name="Google Shape;266;p24"/>
          <p:cNvSpPr txBox="1">
            <a:spLocks noGrp="1"/>
          </p:cNvSpPr>
          <p:nvPr>
            <p:ph type="subTitle" idx="1"/>
          </p:nvPr>
        </p:nvSpPr>
        <p:spPr>
          <a:xfrm>
            <a:off x="2858167" y="2116500"/>
            <a:ext cx="6475600" cy="1528000"/>
          </a:xfrm>
          <a:prstGeom prst="rect">
            <a:avLst/>
          </a:prstGeom>
        </p:spPr>
        <p:txBody>
          <a:bodyPr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55326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7;p25">
            <a:extLst>
              <a:ext uri="{FF2B5EF4-FFF2-40B4-BE49-F238E27FC236}">
                <a16:creationId xmlns:a16="http://schemas.microsoft.com/office/drawing/2014/main" id="{A28844B6-ADDB-189E-E17B-C3539486FEC7}"/>
              </a:ext>
            </a:extLst>
          </p:cNvPr>
          <p:cNvSpPr>
            <a:spLocks/>
          </p:cNvSpPr>
          <p:nvPr/>
        </p:nvSpPr>
        <p:spPr bwMode="auto">
          <a:xfrm>
            <a:off x="268288" y="6118225"/>
            <a:ext cx="11618912" cy="763588"/>
          </a:xfrm>
          <a:custGeom>
            <a:avLst/>
            <a:gdLst>
              <a:gd name="T0" fmla="*/ 31914 w 285635"/>
              <a:gd name="T1" fmla="*/ 0 h 31914"/>
              <a:gd name="T2" fmla="*/ 27467 w 285635"/>
              <a:gd name="T3" fmla="*/ 667 h 31914"/>
              <a:gd name="T4" fmla="*/ 26906 w 285635"/>
              <a:gd name="T5" fmla="*/ 889 h 31914"/>
              <a:gd name="T6" fmla="*/ 0 w 285635"/>
              <a:gd name="T7" fmla="*/ 6786 h 31914"/>
              <a:gd name="T8" fmla="*/ 445 w 285635"/>
              <a:gd name="T9" fmla="*/ 31913 h 31914"/>
              <a:gd name="T10" fmla="*/ 285634 w 285635"/>
              <a:gd name="T11" fmla="*/ 31913 h 31914"/>
              <a:gd name="T12" fmla="*/ 285296 w 285635"/>
              <a:gd name="T13" fmla="*/ 11563 h 31914"/>
              <a:gd name="T14" fmla="*/ 264732 w 285635"/>
              <a:gd name="T15" fmla="*/ 17344 h 31914"/>
              <a:gd name="T16" fmla="*/ 251274 w 285635"/>
              <a:gd name="T17" fmla="*/ 21685 h 31914"/>
              <a:gd name="T18" fmla="*/ 250945 w 285635"/>
              <a:gd name="T19" fmla="*/ 21685 h 31914"/>
              <a:gd name="T20" fmla="*/ 244497 w 285635"/>
              <a:gd name="T21" fmla="*/ 20902 h 31914"/>
              <a:gd name="T22" fmla="*/ 236376 w 285635"/>
              <a:gd name="T23" fmla="*/ 16348 h 31914"/>
              <a:gd name="T24" fmla="*/ 231039 w 285635"/>
              <a:gd name="T25" fmla="*/ 14124 h 31914"/>
              <a:gd name="T26" fmla="*/ 229153 w 285635"/>
              <a:gd name="T27" fmla="*/ 13342 h 31914"/>
              <a:gd name="T28" fmla="*/ 224039 w 285635"/>
              <a:gd name="T29" fmla="*/ 12007 h 31914"/>
              <a:gd name="T30" fmla="*/ 221148 w 285635"/>
              <a:gd name="T31" fmla="*/ 11456 h 31914"/>
              <a:gd name="T32" fmla="*/ 216145 w 285635"/>
              <a:gd name="T33" fmla="*/ 10992 h 31914"/>
              <a:gd name="T34" fmla="*/ 215918 w 285635"/>
              <a:gd name="T35" fmla="*/ 11011 h 31914"/>
              <a:gd name="T36" fmla="*/ 214922 w 285635"/>
              <a:gd name="T37" fmla="*/ 10896 h 31914"/>
              <a:gd name="T38" fmla="*/ 210804 w 285635"/>
              <a:gd name="T39" fmla="*/ 12007 h 31914"/>
              <a:gd name="T40" fmla="*/ 209585 w 285635"/>
              <a:gd name="T41" fmla="*/ 12452 h 31914"/>
              <a:gd name="T42" fmla="*/ 209378 w 285635"/>
              <a:gd name="T43" fmla="*/ 12487 h 31914"/>
              <a:gd name="T44" fmla="*/ 208886 w 285635"/>
              <a:gd name="T45" fmla="*/ 12422 h 31914"/>
              <a:gd name="T46" fmla="*/ 208696 w 285635"/>
              <a:gd name="T47" fmla="*/ 12452 h 31914"/>
              <a:gd name="T48" fmla="*/ 194019 w 285635"/>
              <a:gd name="T49" fmla="*/ 16010 h 31914"/>
              <a:gd name="T50" fmla="*/ 185009 w 285635"/>
              <a:gd name="T51" fmla="*/ 17789 h 31914"/>
              <a:gd name="T52" fmla="*/ 183568 w 285635"/>
              <a:gd name="T53" fmla="*/ 18794 h 31914"/>
              <a:gd name="T54" fmla="*/ 181896 w 285635"/>
              <a:gd name="T55" fmla="*/ 19683 h 31914"/>
              <a:gd name="T56" fmla="*/ 178676 w 285635"/>
              <a:gd name="T57" fmla="*/ 21791 h 31914"/>
              <a:gd name="T58" fmla="*/ 176512 w 285635"/>
              <a:gd name="T59" fmla="*/ 22395 h 31914"/>
              <a:gd name="T60" fmla="*/ 175003 w 285635"/>
              <a:gd name="T61" fmla="*/ 22129 h 31914"/>
              <a:gd name="T62" fmla="*/ 168892 w 285635"/>
              <a:gd name="T63" fmla="*/ 19461 h 31914"/>
              <a:gd name="T64" fmla="*/ 167664 w 285635"/>
              <a:gd name="T65" fmla="*/ 18794 h 31914"/>
              <a:gd name="T66" fmla="*/ 163652 w 285635"/>
              <a:gd name="T67" fmla="*/ 17756 h 31914"/>
              <a:gd name="T68" fmla="*/ 158408 w 285635"/>
              <a:gd name="T69" fmla="*/ 18312 h 31914"/>
              <a:gd name="T70" fmla="*/ 154767 w 285635"/>
              <a:gd name="T71" fmla="*/ 17344 h 31914"/>
              <a:gd name="T72" fmla="*/ 145428 w 285635"/>
              <a:gd name="T73" fmla="*/ 14231 h 31914"/>
              <a:gd name="T74" fmla="*/ 144083 w 285635"/>
              <a:gd name="T75" fmla="*/ 14183 h 31914"/>
              <a:gd name="T76" fmla="*/ 134203 w 285635"/>
              <a:gd name="T77" fmla="*/ 15903 h 31914"/>
              <a:gd name="T78" fmla="*/ 127427 w 285635"/>
              <a:gd name="T79" fmla="*/ 16278 h 31914"/>
              <a:gd name="T80" fmla="*/ 121412 w 285635"/>
              <a:gd name="T81" fmla="*/ 15903 h 31914"/>
              <a:gd name="T82" fmla="*/ 113967 w 285635"/>
              <a:gd name="T83" fmla="*/ 10451 h 31914"/>
              <a:gd name="T84" fmla="*/ 110294 w 285635"/>
              <a:gd name="T85" fmla="*/ 8450 h 31914"/>
              <a:gd name="T86" fmla="*/ 108960 w 285635"/>
              <a:gd name="T87" fmla="*/ 8227 h 31914"/>
              <a:gd name="T88" fmla="*/ 105179 w 285635"/>
              <a:gd name="T89" fmla="*/ 7009 h 31914"/>
              <a:gd name="T90" fmla="*/ 97948 w 285635"/>
              <a:gd name="T91" fmla="*/ 4499 h 31914"/>
              <a:gd name="T92" fmla="*/ 97174 w 285635"/>
              <a:gd name="T93" fmla="*/ 4563 h 31914"/>
              <a:gd name="T94" fmla="*/ 90503 w 285635"/>
              <a:gd name="T95" fmla="*/ 7116 h 31914"/>
              <a:gd name="T96" fmla="*/ 89507 w 285635"/>
              <a:gd name="T97" fmla="*/ 7231 h 31914"/>
              <a:gd name="T98" fmla="*/ 86945 w 285635"/>
              <a:gd name="T99" fmla="*/ 8672 h 31914"/>
              <a:gd name="T100" fmla="*/ 78718 w 285635"/>
              <a:gd name="T101" fmla="*/ 11456 h 31914"/>
              <a:gd name="T102" fmla="*/ 72885 w 285635"/>
              <a:gd name="T103" fmla="*/ 11945 h 31914"/>
              <a:gd name="T104" fmla="*/ 57931 w 285635"/>
              <a:gd name="T105" fmla="*/ 8672 h 31914"/>
              <a:gd name="T106" fmla="*/ 56062 w 285635"/>
              <a:gd name="T107" fmla="*/ 7771 h 31914"/>
              <a:gd name="T108" fmla="*/ 55814 w 285635"/>
              <a:gd name="T109" fmla="*/ 7783 h 31914"/>
              <a:gd name="T110" fmla="*/ 47586 w 285635"/>
              <a:gd name="T111" fmla="*/ 5230 h 31914"/>
              <a:gd name="T112" fmla="*/ 46475 w 285635"/>
              <a:gd name="T113" fmla="*/ 5008 h 31914"/>
              <a:gd name="T114" fmla="*/ 43139 w 285635"/>
              <a:gd name="T115" fmla="*/ 2339 h 31914"/>
              <a:gd name="T116" fmla="*/ 36468 w 285635"/>
              <a:gd name="T117" fmla="*/ 889 h 31914"/>
              <a:gd name="T118" fmla="*/ 31914 w 285635"/>
              <a:gd name="T119" fmla="*/ 0 h 31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5635" h="31914" extrusionOk="0">
                <a:moveTo>
                  <a:pt x="31914" y="0"/>
                </a:moveTo>
                <a:cubicBezTo>
                  <a:pt x="30464" y="0"/>
                  <a:pt x="28685" y="116"/>
                  <a:pt x="27467" y="667"/>
                </a:cubicBezTo>
                <a:cubicBezTo>
                  <a:pt x="27244" y="783"/>
                  <a:pt x="27129" y="783"/>
                  <a:pt x="26906" y="889"/>
                </a:cubicBezTo>
                <a:cubicBezTo>
                  <a:pt x="24683" y="1557"/>
                  <a:pt x="7560" y="6226"/>
                  <a:pt x="0" y="6786"/>
                </a:cubicBezTo>
                <a:lnTo>
                  <a:pt x="445" y="31913"/>
                </a:lnTo>
                <a:lnTo>
                  <a:pt x="285634" y="31913"/>
                </a:lnTo>
                <a:lnTo>
                  <a:pt x="285296" y="11563"/>
                </a:lnTo>
                <a:cubicBezTo>
                  <a:pt x="278403" y="13457"/>
                  <a:pt x="271287" y="15014"/>
                  <a:pt x="264732" y="17344"/>
                </a:cubicBezTo>
                <a:cubicBezTo>
                  <a:pt x="260614" y="18794"/>
                  <a:pt x="255944" y="20795"/>
                  <a:pt x="251274" y="21685"/>
                </a:cubicBezTo>
                <a:lnTo>
                  <a:pt x="250945" y="21685"/>
                </a:lnTo>
                <a:cubicBezTo>
                  <a:pt x="249389" y="21462"/>
                  <a:pt x="244941" y="21240"/>
                  <a:pt x="244497" y="20902"/>
                </a:cubicBezTo>
                <a:cubicBezTo>
                  <a:pt x="241935" y="18794"/>
                  <a:pt x="237488" y="16793"/>
                  <a:pt x="236376" y="16348"/>
                </a:cubicBezTo>
                <a:cubicBezTo>
                  <a:pt x="235602" y="16010"/>
                  <a:pt x="231377" y="14347"/>
                  <a:pt x="231039" y="14124"/>
                </a:cubicBezTo>
                <a:cubicBezTo>
                  <a:pt x="230710" y="13902"/>
                  <a:pt x="229598" y="13342"/>
                  <a:pt x="229153" y="13342"/>
                </a:cubicBezTo>
                <a:cubicBezTo>
                  <a:pt x="227819" y="13235"/>
                  <a:pt x="224261" y="12123"/>
                  <a:pt x="224039" y="12007"/>
                </a:cubicBezTo>
                <a:cubicBezTo>
                  <a:pt x="223816" y="11901"/>
                  <a:pt x="221477" y="11456"/>
                  <a:pt x="221148" y="11456"/>
                </a:cubicBezTo>
                <a:cubicBezTo>
                  <a:pt x="219863" y="11354"/>
                  <a:pt x="217011" y="10992"/>
                  <a:pt x="216145" y="10992"/>
                </a:cubicBezTo>
                <a:cubicBezTo>
                  <a:pt x="216035" y="10992"/>
                  <a:pt x="215956" y="10998"/>
                  <a:pt x="215918" y="11011"/>
                </a:cubicBezTo>
                <a:cubicBezTo>
                  <a:pt x="215473" y="11011"/>
                  <a:pt x="215367" y="10896"/>
                  <a:pt x="214922" y="10896"/>
                </a:cubicBezTo>
                <a:cubicBezTo>
                  <a:pt x="214032" y="11011"/>
                  <a:pt x="211586" y="11785"/>
                  <a:pt x="210804" y="12007"/>
                </a:cubicBezTo>
                <a:cubicBezTo>
                  <a:pt x="210359" y="12123"/>
                  <a:pt x="210136" y="12452"/>
                  <a:pt x="209585" y="12452"/>
                </a:cubicBezTo>
                <a:cubicBezTo>
                  <a:pt x="209511" y="12477"/>
                  <a:pt x="209443" y="12487"/>
                  <a:pt x="209378" y="12487"/>
                </a:cubicBezTo>
                <a:cubicBezTo>
                  <a:pt x="209206" y="12487"/>
                  <a:pt x="209056" y="12422"/>
                  <a:pt x="208886" y="12422"/>
                </a:cubicBezTo>
                <a:cubicBezTo>
                  <a:pt x="208826" y="12422"/>
                  <a:pt x="208763" y="12430"/>
                  <a:pt x="208696" y="12452"/>
                </a:cubicBezTo>
                <a:cubicBezTo>
                  <a:pt x="207468" y="12675"/>
                  <a:pt x="194464" y="16010"/>
                  <a:pt x="194019" y="16010"/>
                </a:cubicBezTo>
                <a:cubicBezTo>
                  <a:pt x="193681" y="16126"/>
                  <a:pt x="185792" y="17237"/>
                  <a:pt x="185009" y="17789"/>
                </a:cubicBezTo>
                <a:cubicBezTo>
                  <a:pt x="184787" y="17904"/>
                  <a:pt x="183790" y="18572"/>
                  <a:pt x="183568" y="18794"/>
                </a:cubicBezTo>
                <a:cubicBezTo>
                  <a:pt x="183123" y="19123"/>
                  <a:pt x="182456" y="19345"/>
                  <a:pt x="181896" y="19683"/>
                </a:cubicBezTo>
                <a:cubicBezTo>
                  <a:pt x="180900" y="20350"/>
                  <a:pt x="179788" y="21018"/>
                  <a:pt x="178676" y="21791"/>
                </a:cubicBezTo>
                <a:cubicBezTo>
                  <a:pt x="178141" y="22193"/>
                  <a:pt x="177322" y="22395"/>
                  <a:pt x="176512" y="22395"/>
                </a:cubicBezTo>
                <a:cubicBezTo>
                  <a:pt x="175977" y="22395"/>
                  <a:pt x="175445" y="22306"/>
                  <a:pt x="175003" y="22129"/>
                </a:cubicBezTo>
                <a:cubicBezTo>
                  <a:pt x="172895" y="21347"/>
                  <a:pt x="170110" y="20012"/>
                  <a:pt x="168892" y="19461"/>
                </a:cubicBezTo>
                <a:cubicBezTo>
                  <a:pt x="168447" y="19239"/>
                  <a:pt x="168109" y="19016"/>
                  <a:pt x="167664" y="18794"/>
                </a:cubicBezTo>
                <a:cubicBezTo>
                  <a:pt x="166169" y="17996"/>
                  <a:pt x="164864" y="17756"/>
                  <a:pt x="163652" y="17756"/>
                </a:cubicBezTo>
                <a:cubicBezTo>
                  <a:pt x="161808" y="17756"/>
                  <a:pt x="160176" y="18312"/>
                  <a:pt x="158408" y="18312"/>
                </a:cubicBezTo>
                <a:cubicBezTo>
                  <a:pt x="157281" y="18312"/>
                  <a:pt x="156097" y="18086"/>
                  <a:pt x="154767" y="17344"/>
                </a:cubicBezTo>
                <a:cubicBezTo>
                  <a:pt x="153993" y="16793"/>
                  <a:pt x="148212" y="14453"/>
                  <a:pt x="145428" y="14231"/>
                </a:cubicBezTo>
                <a:cubicBezTo>
                  <a:pt x="144958" y="14198"/>
                  <a:pt x="144511" y="14183"/>
                  <a:pt x="144083" y="14183"/>
                </a:cubicBezTo>
                <a:cubicBezTo>
                  <a:pt x="140249" y="14183"/>
                  <a:pt x="137899" y="15399"/>
                  <a:pt x="134203" y="15903"/>
                </a:cubicBezTo>
                <a:cubicBezTo>
                  <a:pt x="132503" y="16137"/>
                  <a:pt x="129942" y="16278"/>
                  <a:pt x="127427" y="16278"/>
                </a:cubicBezTo>
                <a:cubicBezTo>
                  <a:pt x="125165" y="16278"/>
                  <a:pt x="122941" y="16164"/>
                  <a:pt x="121412" y="15903"/>
                </a:cubicBezTo>
                <a:cubicBezTo>
                  <a:pt x="116965" y="15236"/>
                  <a:pt x="116520" y="12345"/>
                  <a:pt x="113967" y="10451"/>
                </a:cubicBezTo>
                <a:cubicBezTo>
                  <a:pt x="113078" y="9677"/>
                  <a:pt x="111744" y="9010"/>
                  <a:pt x="110294" y="8450"/>
                </a:cubicBezTo>
                <a:cubicBezTo>
                  <a:pt x="109965" y="8343"/>
                  <a:pt x="109404" y="8227"/>
                  <a:pt x="108960" y="8227"/>
                </a:cubicBezTo>
                <a:cubicBezTo>
                  <a:pt x="106736" y="8121"/>
                  <a:pt x="106291" y="8227"/>
                  <a:pt x="105179" y="7009"/>
                </a:cubicBezTo>
                <a:cubicBezTo>
                  <a:pt x="104281" y="6206"/>
                  <a:pt x="100479" y="4499"/>
                  <a:pt x="97948" y="4499"/>
                </a:cubicBezTo>
                <a:cubicBezTo>
                  <a:pt x="97673" y="4499"/>
                  <a:pt x="97414" y="4519"/>
                  <a:pt x="97174" y="4563"/>
                </a:cubicBezTo>
                <a:cubicBezTo>
                  <a:pt x="96507" y="4563"/>
                  <a:pt x="91953" y="7009"/>
                  <a:pt x="90503" y="7116"/>
                </a:cubicBezTo>
                <a:cubicBezTo>
                  <a:pt x="90174" y="7116"/>
                  <a:pt x="89729" y="7116"/>
                  <a:pt x="89507" y="7231"/>
                </a:cubicBezTo>
                <a:cubicBezTo>
                  <a:pt x="88395" y="7560"/>
                  <a:pt x="87506" y="8121"/>
                  <a:pt x="86945" y="8672"/>
                </a:cubicBezTo>
                <a:cubicBezTo>
                  <a:pt x="86394" y="9232"/>
                  <a:pt x="79607" y="11340"/>
                  <a:pt x="78718" y="11456"/>
                </a:cubicBezTo>
                <a:cubicBezTo>
                  <a:pt x="76680" y="11802"/>
                  <a:pt x="74725" y="11945"/>
                  <a:pt x="72885" y="11945"/>
                </a:cubicBezTo>
                <a:cubicBezTo>
                  <a:pt x="64088" y="11945"/>
                  <a:pt x="57931" y="8672"/>
                  <a:pt x="57931" y="8672"/>
                </a:cubicBezTo>
                <a:cubicBezTo>
                  <a:pt x="56999" y="8367"/>
                  <a:pt x="57031" y="7771"/>
                  <a:pt x="56062" y="7771"/>
                </a:cubicBezTo>
                <a:cubicBezTo>
                  <a:pt x="55986" y="7771"/>
                  <a:pt x="55903" y="7775"/>
                  <a:pt x="55814" y="7783"/>
                </a:cubicBezTo>
                <a:cubicBezTo>
                  <a:pt x="55369" y="7783"/>
                  <a:pt x="48369" y="5452"/>
                  <a:pt x="47586" y="5230"/>
                </a:cubicBezTo>
                <a:cubicBezTo>
                  <a:pt x="47035" y="5114"/>
                  <a:pt x="46813" y="5230"/>
                  <a:pt x="46475" y="5008"/>
                </a:cubicBezTo>
                <a:cubicBezTo>
                  <a:pt x="45808" y="4670"/>
                  <a:pt x="43699" y="2562"/>
                  <a:pt x="43139" y="2339"/>
                </a:cubicBezTo>
                <a:cubicBezTo>
                  <a:pt x="42143" y="2001"/>
                  <a:pt x="37135" y="1112"/>
                  <a:pt x="36468" y="889"/>
                </a:cubicBezTo>
                <a:cubicBezTo>
                  <a:pt x="34912" y="445"/>
                  <a:pt x="33693" y="0"/>
                  <a:pt x="3191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3" name="Google Shape;288;p25">
            <a:extLst>
              <a:ext uri="{FF2B5EF4-FFF2-40B4-BE49-F238E27FC236}">
                <a16:creationId xmlns:a16="http://schemas.microsoft.com/office/drawing/2014/main" id="{1D5C4D8E-6056-C6E1-10DF-A0304CFB66D8}"/>
              </a:ext>
            </a:extLst>
          </p:cNvPr>
          <p:cNvSpPr>
            <a:spLocks/>
          </p:cNvSpPr>
          <p:nvPr/>
        </p:nvSpPr>
        <p:spPr bwMode="auto">
          <a:xfrm>
            <a:off x="4008438" y="6118225"/>
            <a:ext cx="1990725" cy="763588"/>
          </a:xfrm>
          <a:custGeom>
            <a:avLst/>
            <a:gdLst>
              <a:gd name="T0" fmla="*/ 53709 w 285721"/>
              <a:gd name="T1" fmla="*/ 1 h 99376"/>
              <a:gd name="T2" fmla="*/ 39478 w 285721"/>
              <a:gd name="T3" fmla="*/ 2730 h 99376"/>
              <a:gd name="T4" fmla="*/ 9890 w 285721"/>
              <a:gd name="T5" fmla="*/ 22284 h 99376"/>
              <a:gd name="T6" fmla="*/ 9404 w 285721"/>
              <a:gd name="T7" fmla="*/ 22281 h 99376"/>
              <a:gd name="T8" fmla="*/ 5242 w 285721"/>
              <a:gd name="T9" fmla="*/ 19039 h 99376"/>
              <a:gd name="T10" fmla="*/ 0 w 285721"/>
              <a:gd name="T11" fmla="*/ 21420 h 99376"/>
              <a:gd name="T12" fmla="*/ 129 w 285721"/>
              <a:gd name="T13" fmla="*/ 99128 h 99376"/>
              <a:gd name="T14" fmla="*/ 285720 w 285721"/>
              <a:gd name="T15" fmla="*/ 99375 h 99376"/>
              <a:gd name="T16" fmla="*/ 270129 w 285721"/>
              <a:gd name="T17" fmla="*/ 84279 h 99376"/>
              <a:gd name="T18" fmla="*/ 262210 w 285721"/>
              <a:gd name="T19" fmla="*/ 82171 h 99376"/>
              <a:gd name="T20" fmla="*/ 251568 w 285721"/>
              <a:gd name="T21" fmla="*/ 72767 h 99376"/>
              <a:gd name="T22" fmla="*/ 239442 w 285721"/>
              <a:gd name="T23" fmla="*/ 69926 h 99376"/>
              <a:gd name="T24" fmla="*/ 226691 w 285721"/>
              <a:gd name="T25" fmla="*/ 56314 h 99376"/>
              <a:gd name="T26" fmla="*/ 218460 w 285721"/>
              <a:gd name="T27" fmla="*/ 53121 h 99376"/>
              <a:gd name="T28" fmla="*/ 218489 w 285721"/>
              <a:gd name="T29" fmla="*/ 53191 h 99376"/>
              <a:gd name="T30" fmla="*/ 218489 w 285721"/>
              <a:gd name="T31" fmla="*/ 53191 h 99376"/>
              <a:gd name="T32" fmla="*/ 208259 w 285721"/>
              <a:gd name="T33" fmla="*/ 46781 h 99376"/>
              <a:gd name="T34" fmla="*/ 196613 w 285721"/>
              <a:gd name="T35" fmla="*/ 44257 h 99376"/>
              <a:gd name="T36" fmla="*/ 180165 w 285721"/>
              <a:gd name="T37" fmla="*/ 47029 h 99376"/>
              <a:gd name="T38" fmla="*/ 179368 w 285721"/>
              <a:gd name="T39" fmla="*/ 47168 h 99376"/>
              <a:gd name="T40" fmla="*/ 168534 w 285721"/>
              <a:gd name="T41" fmla="*/ 38991 h 99376"/>
              <a:gd name="T42" fmla="*/ 161238 w 285721"/>
              <a:gd name="T43" fmla="*/ 37258 h 99376"/>
              <a:gd name="T44" fmla="*/ 137104 w 285721"/>
              <a:gd name="T45" fmla="*/ 24390 h 99376"/>
              <a:gd name="T46" fmla="*/ 135609 w 285721"/>
              <a:gd name="T47" fmla="*/ 24263 h 99376"/>
              <a:gd name="T48" fmla="*/ 128323 w 285721"/>
              <a:gd name="T49" fmla="*/ 26736 h 99376"/>
              <a:gd name="T50" fmla="*/ 120162 w 285721"/>
              <a:gd name="T51" fmla="*/ 28451 h 99376"/>
              <a:gd name="T52" fmla="*/ 93676 w 285721"/>
              <a:gd name="T53" fmla="*/ 13748 h 99376"/>
              <a:gd name="T54" fmla="*/ 83777 w 285721"/>
              <a:gd name="T55" fmla="*/ 7185 h 99376"/>
              <a:gd name="T56" fmla="*/ 53709 w 285721"/>
              <a:gd name="T57" fmla="*/ 1 h 99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5721" h="99376" extrusionOk="0">
                <a:moveTo>
                  <a:pt x="53709" y="1"/>
                </a:moveTo>
                <a:cubicBezTo>
                  <a:pt x="48156" y="1"/>
                  <a:pt x="43020" y="783"/>
                  <a:pt x="39478" y="2730"/>
                </a:cubicBezTo>
                <a:cubicBezTo>
                  <a:pt x="31376" y="7149"/>
                  <a:pt x="29850" y="22284"/>
                  <a:pt x="9890" y="22284"/>
                </a:cubicBezTo>
                <a:cubicBezTo>
                  <a:pt x="9729" y="22284"/>
                  <a:pt x="9567" y="22283"/>
                  <a:pt x="9404" y="22281"/>
                </a:cubicBezTo>
                <a:cubicBezTo>
                  <a:pt x="9404" y="22281"/>
                  <a:pt x="8323" y="19039"/>
                  <a:pt x="5242" y="19039"/>
                </a:cubicBezTo>
                <a:cubicBezTo>
                  <a:pt x="3899" y="19039"/>
                  <a:pt x="2178" y="19654"/>
                  <a:pt x="0" y="21420"/>
                </a:cubicBezTo>
                <a:lnTo>
                  <a:pt x="129" y="99128"/>
                </a:lnTo>
                <a:cubicBezTo>
                  <a:pt x="129" y="99128"/>
                  <a:pt x="167049" y="99375"/>
                  <a:pt x="285720" y="99375"/>
                </a:cubicBezTo>
                <a:cubicBezTo>
                  <a:pt x="285720" y="99375"/>
                  <a:pt x="280276" y="91951"/>
                  <a:pt x="270129" y="84279"/>
                </a:cubicBezTo>
                <a:cubicBezTo>
                  <a:pt x="269139" y="83537"/>
                  <a:pt x="263200" y="82913"/>
                  <a:pt x="262210" y="82171"/>
                </a:cubicBezTo>
                <a:cubicBezTo>
                  <a:pt x="258121" y="79577"/>
                  <a:pt x="255647" y="74994"/>
                  <a:pt x="251568" y="72767"/>
                </a:cubicBezTo>
                <a:cubicBezTo>
                  <a:pt x="247480" y="70539"/>
                  <a:pt x="240798" y="70915"/>
                  <a:pt x="239442" y="69926"/>
                </a:cubicBezTo>
                <a:cubicBezTo>
                  <a:pt x="238818" y="69431"/>
                  <a:pt x="229414" y="58542"/>
                  <a:pt x="226691" y="56314"/>
                </a:cubicBezTo>
                <a:cubicBezTo>
                  <a:pt x="226691" y="56314"/>
                  <a:pt x="218979" y="53121"/>
                  <a:pt x="218460" y="53121"/>
                </a:cubicBezTo>
                <a:cubicBezTo>
                  <a:pt x="218417" y="53121"/>
                  <a:pt x="218423" y="53143"/>
                  <a:pt x="218489" y="53191"/>
                </a:cubicBezTo>
                <a:cubicBezTo>
                  <a:pt x="217931" y="52801"/>
                  <a:pt x="210985" y="47969"/>
                  <a:pt x="208259" y="46781"/>
                </a:cubicBezTo>
                <a:cubicBezTo>
                  <a:pt x="204055" y="45067"/>
                  <a:pt x="200589" y="44257"/>
                  <a:pt x="196613" y="44257"/>
                </a:cubicBezTo>
                <a:cubicBezTo>
                  <a:pt x="192276" y="44257"/>
                  <a:pt x="187334" y="45221"/>
                  <a:pt x="180165" y="47029"/>
                </a:cubicBezTo>
                <a:cubicBezTo>
                  <a:pt x="179918" y="47123"/>
                  <a:pt x="179651" y="47168"/>
                  <a:pt x="179368" y="47168"/>
                </a:cubicBezTo>
                <a:cubicBezTo>
                  <a:pt x="176678" y="47168"/>
                  <a:pt x="172456" y="43128"/>
                  <a:pt x="168534" y="38991"/>
                </a:cubicBezTo>
                <a:cubicBezTo>
                  <a:pt x="167049" y="37506"/>
                  <a:pt x="162099" y="38001"/>
                  <a:pt x="161238" y="37258"/>
                </a:cubicBezTo>
                <a:cubicBezTo>
                  <a:pt x="154556" y="32180"/>
                  <a:pt x="140450" y="24756"/>
                  <a:pt x="137104" y="24390"/>
                </a:cubicBezTo>
                <a:cubicBezTo>
                  <a:pt x="136612" y="24304"/>
                  <a:pt x="136113" y="24263"/>
                  <a:pt x="135609" y="24263"/>
                </a:cubicBezTo>
                <a:cubicBezTo>
                  <a:pt x="133199" y="24263"/>
                  <a:pt x="130673" y="25205"/>
                  <a:pt x="128323" y="26736"/>
                </a:cubicBezTo>
                <a:cubicBezTo>
                  <a:pt x="125588" y="27935"/>
                  <a:pt x="122848" y="28451"/>
                  <a:pt x="120162" y="28451"/>
                </a:cubicBezTo>
                <a:cubicBezTo>
                  <a:pt x="108995" y="28451"/>
                  <a:pt x="98759" y="19533"/>
                  <a:pt x="93676" y="13748"/>
                </a:cubicBezTo>
                <a:cubicBezTo>
                  <a:pt x="87737" y="11145"/>
                  <a:pt x="87855" y="12016"/>
                  <a:pt x="83777" y="7185"/>
                </a:cubicBezTo>
                <a:cubicBezTo>
                  <a:pt x="79876" y="3711"/>
                  <a:pt x="65803" y="1"/>
                  <a:pt x="5370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pt-BR"/>
          </a:p>
        </p:txBody>
      </p:sp>
      <p:sp>
        <p:nvSpPr>
          <p:cNvPr id="4" name="Google Shape;289;p25">
            <a:extLst>
              <a:ext uri="{FF2B5EF4-FFF2-40B4-BE49-F238E27FC236}">
                <a16:creationId xmlns:a16="http://schemas.microsoft.com/office/drawing/2014/main" id="{CC4A58E2-D59F-779F-E1B6-713B33841225}"/>
              </a:ext>
            </a:extLst>
          </p:cNvPr>
          <p:cNvSpPr/>
          <p:nvPr/>
        </p:nvSpPr>
        <p:spPr>
          <a:xfrm flipH="1">
            <a:off x="9866313" y="6083300"/>
            <a:ext cx="2393950" cy="833438"/>
          </a:xfrm>
          <a:custGeom>
            <a:avLst/>
            <a:gdLst/>
            <a:ahLst/>
            <a:cxnLst/>
            <a:rect l="l" t="t" r="r" b="b"/>
            <a:pathLst>
              <a:path w="285721" h="99376" extrusionOk="0">
                <a:moveTo>
                  <a:pt x="53709" y="1"/>
                </a:moveTo>
                <a:cubicBezTo>
                  <a:pt x="48156" y="1"/>
                  <a:pt x="43020" y="783"/>
                  <a:pt x="39478" y="2730"/>
                </a:cubicBezTo>
                <a:cubicBezTo>
                  <a:pt x="31376" y="7149"/>
                  <a:pt x="29850" y="22284"/>
                  <a:pt x="9890" y="22284"/>
                </a:cubicBezTo>
                <a:cubicBezTo>
                  <a:pt x="9729" y="22284"/>
                  <a:pt x="9567" y="22283"/>
                  <a:pt x="9404" y="22281"/>
                </a:cubicBezTo>
                <a:cubicBezTo>
                  <a:pt x="9404" y="22281"/>
                  <a:pt x="8323" y="19039"/>
                  <a:pt x="5242" y="19039"/>
                </a:cubicBezTo>
                <a:cubicBezTo>
                  <a:pt x="3899" y="19039"/>
                  <a:pt x="2178" y="19654"/>
                  <a:pt x="0" y="21420"/>
                </a:cubicBezTo>
                <a:lnTo>
                  <a:pt x="129" y="99128"/>
                </a:lnTo>
                <a:cubicBezTo>
                  <a:pt x="129" y="99128"/>
                  <a:pt x="167049" y="99375"/>
                  <a:pt x="285720" y="99375"/>
                </a:cubicBezTo>
                <a:cubicBezTo>
                  <a:pt x="285720" y="99375"/>
                  <a:pt x="280276" y="91951"/>
                  <a:pt x="270129" y="84279"/>
                </a:cubicBezTo>
                <a:cubicBezTo>
                  <a:pt x="269139" y="83537"/>
                  <a:pt x="263200" y="82913"/>
                  <a:pt x="262210" y="82171"/>
                </a:cubicBezTo>
                <a:cubicBezTo>
                  <a:pt x="258121" y="79577"/>
                  <a:pt x="255647" y="74994"/>
                  <a:pt x="251568" y="72767"/>
                </a:cubicBezTo>
                <a:cubicBezTo>
                  <a:pt x="247480" y="70539"/>
                  <a:pt x="240798" y="70915"/>
                  <a:pt x="239442" y="69926"/>
                </a:cubicBezTo>
                <a:cubicBezTo>
                  <a:pt x="238818" y="69431"/>
                  <a:pt x="229414" y="58542"/>
                  <a:pt x="226691" y="56314"/>
                </a:cubicBezTo>
                <a:cubicBezTo>
                  <a:pt x="226691" y="56314"/>
                  <a:pt x="218979" y="53121"/>
                  <a:pt x="218460" y="53121"/>
                </a:cubicBezTo>
                <a:cubicBezTo>
                  <a:pt x="218417" y="53121"/>
                  <a:pt x="218423" y="53143"/>
                  <a:pt x="218489" y="53191"/>
                </a:cubicBezTo>
                <a:lnTo>
                  <a:pt x="218489" y="53191"/>
                </a:lnTo>
                <a:cubicBezTo>
                  <a:pt x="217931" y="52801"/>
                  <a:pt x="210985" y="47969"/>
                  <a:pt x="208259" y="46781"/>
                </a:cubicBezTo>
                <a:cubicBezTo>
                  <a:pt x="204055" y="45067"/>
                  <a:pt x="200589" y="44257"/>
                  <a:pt x="196613" y="44257"/>
                </a:cubicBezTo>
                <a:cubicBezTo>
                  <a:pt x="192276" y="44257"/>
                  <a:pt x="187334" y="45221"/>
                  <a:pt x="180165" y="47029"/>
                </a:cubicBezTo>
                <a:cubicBezTo>
                  <a:pt x="179918" y="47123"/>
                  <a:pt x="179651" y="47168"/>
                  <a:pt x="179368" y="47168"/>
                </a:cubicBezTo>
                <a:cubicBezTo>
                  <a:pt x="176678" y="47168"/>
                  <a:pt x="172456" y="43128"/>
                  <a:pt x="168534" y="38991"/>
                </a:cubicBezTo>
                <a:cubicBezTo>
                  <a:pt x="167049" y="37506"/>
                  <a:pt x="162099" y="38001"/>
                  <a:pt x="161238" y="37258"/>
                </a:cubicBezTo>
                <a:cubicBezTo>
                  <a:pt x="154556" y="32180"/>
                  <a:pt x="140450" y="24756"/>
                  <a:pt x="137104" y="24390"/>
                </a:cubicBezTo>
                <a:cubicBezTo>
                  <a:pt x="136612" y="24304"/>
                  <a:pt x="136113" y="24263"/>
                  <a:pt x="135609" y="24263"/>
                </a:cubicBezTo>
                <a:cubicBezTo>
                  <a:pt x="133199" y="24263"/>
                  <a:pt x="130673" y="25205"/>
                  <a:pt x="128323" y="26736"/>
                </a:cubicBezTo>
                <a:cubicBezTo>
                  <a:pt x="125588" y="27935"/>
                  <a:pt x="122848" y="28451"/>
                  <a:pt x="120162" y="28451"/>
                </a:cubicBezTo>
                <a:cubicBezTo>
                  <a:pt x="108995" y="28451"/>
                  <a:pt x="98759" y="19533"/>
                  <a:pt x="93676" y="13748"/>
                </a:cubicBezTo>
                <a:cubicBezTo>
                  <a:pt x="87737" y="11145"/>
                  <a:pt x="87855" y="12016"/>
                  <a:pt x="83777" y="7185"/>
                </a:cubicBezTo>
                <a:cubicBezTo>
                  <a:pt x="79876" y="3711"/>
                  <a:pt x="65803" y="1"/>
                  <a:pt x="5370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pic>
        <p:nvPicPr>
          <p:cNvPr id="5" name="Google Shape;290;p25">
            <a:extLst>
              <a:ext uri="{FF2B5EF4-FFF2-40B4-BE49-F238E27FC236}">
                <a16:creationId xmlns:a16="http://schemas.microsoft.com/office/drawing/2014/main" id="{3C77E152-160C-0921-673D-4F2B6C24236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" t="25378" r="1169" b="25676"/>
          <a:stretch>
            <a:fillRect/>
          </a:stretch>
        </p:blipFill>
        <p:spPr bwMode="auto">
          <a:xfrm rot="21459991">
            <a:off x="-601663" y="5811838"/>
            <a:ext cx="5395913" cy="152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1089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2;p26">
            <a:extLst>
              <a:ext uri="{FF2B5EF4-FFF2-40B4-BE49-F238E27FC236}">
                <a16:creationId xmlns:a16="http://schemas.microsoft.com/office/drawing/2014/main" id="{DE4C55E5-3D4C-A459-6292-C2EB2EE3D583}"/>
              </a:ext>
            </a:extLst>
          </p:cNvPr>
          <p:cNvSpPr/>
          <p:nvPr/>
        </p:nvSpPr>
        <p:spPr>
          <a:xfrm>
            <a:off x="0" y="5876925"/>
            <a:ext cx="12192000" cy="981075"/>
          </a:xfrm>
          <a:custGeom>
            <a:avLst/>
            <a:gdLst/>
            <a:ahLst/>
            <a:cxnLst/>
            <a:rect l="l" t="t" r="r" b="b"/>
            <a:pathLst>
              <a:path w="224129" h="29753" extrusionOk="0">
                <a:moveTo>
                  <a:pt x="16274" y="1"/>
                </a:moveTo>
                <a:lnTo>
                  <a:pt x="5540" y="3795"/>
                </a:lnTo>
                <a:lnTo>
                  <a:pt x="1" y="7934"/>
                </a:lnTo>
                <a:lnTo>
                  <a:pt x="1" y="29752"/>
                </a:lnTo>
                <a:lnTo>
                  <a:pt x="224129" y="29752"/>
                </a:lnTo>
                <a:lnTo>
                  <a:pt x="224129" y="23396"/>
                </a:lnTo>
                <a:lnTo>
                  <a:pt x="223952" y="23335"/>
                </a:lnTo>
                <a:lnTo>
                  <a:pt x="220629" y="19135"/>
                </a:lnTo>
                <a:lnTo>
                  <a:pt x="214912" y="19135"/>
                </a:lnTo>
                <a:lnTo>
                  <a:pt x="207384" y="19429"/>
                </a:lnTo>
                <a:lnTo>
                  <a:pt x="202834" y="15229"/>
                </a:lnTo>
                <a:lnTo>
                  <a:pt x="196184" y="14585"/>
                </a:lnTo>
                <a:lnTo>
                  <a:pt x="187727" y="9162"/>
                </a:lnTo>
                <a:lnTo>
                  <a:pt x="182300" y="9162"/>
                </a:lnTo>
                <a:lnTo>
                  <a:pt x="176293" y="11262"/>
                </a:lnTo>
                <a:lnTo>
                  <a:pt x="170226" y="12485"/>
                </a:lnTo>
                <a:lnTo>
                  <a:pt x="164799" y="10385"/>
                </a:lnTo>
                <a:lnTo>
                  <a:pt x="158148" y="9162"/>
                </a:lnTo>
                <a:lnTo>
                  <a:pt x="153309" y="9745"/>
                </a:lnTo>
                <a:lnTo>
                  <a:pt x="145142" y="9745"/>
                </a:lnTo>
                <a:lnTo>
                  <a:pt x="140941" y="12195"/>
                </a:lnTo>
                <a:lnTo>
                  <a:pt x="138197" y="12195"/>
                </a:lnTo>
                <a:lnTo>
                  <a:pt x="133064" y="15345"/>
                </a:lnTo>
                <a:lnTo>
                  <a:pt x="132308" y="15401"/>
                </a:lnTo>
                <a:lnTo>
                  <a:pt x="127757" y="11145"/>
                </a:lnTo>
                <a:lnTo>
                  <a:pt x="121107" y="10562"/>
                </a:lnTo>
                <a:lnTo>
                  <a:pt x="112357" y="11145"/>
                </a:lnTo>
                <a:lnTo>
                  <a:pt x="105529" y="7528"/>
                </a:lnTo>
                <a:lnTo>
                  <a:pt x="97595" y="6012"/>
                </a:lnTo>
                <a:lnTo>
                  <a:pt x="95145" y="8462"/>
                </a:lnTo>
                <a:lnTo>
                  <a:pt x="88789" y="8462"/>
                </a:lnTo>
                <a:lnTo>
                  <a:pt x="84005" y="9045"/>
                </a:lnTo>
                <a:lnTo>
                  <a:pt x="78227" y="5718"/>
                </a:lnTo>
                <a:lnTo>
                  <a:pt x="70121" y="5718"/>
                </a:lnTo>
                <a:lnTo>
                  <a:pt x="65860" y="8112"/>
                </a:lnTo>
                <a:lnTo>
                  <a:pt x="63177" y="8112"/>
                </a:lnTo>
                <a:lnTo>
                  <a:pt x="57287" y="11729"/>
                </a:lnTo>
                <a:lnTo>
                  <a:pt x="54954" y="9162"/>
                </a:lnTo>
                <a:lnTo>
                  <a:pt x="45792" y="10735"/>
                </a:lnTo>
                <a:lnTo>
                  <a:pt x="39376" y="10212"/>
                </a:lnTo>
                <a:lnTo>
                  <a:pt x="32959" y="7001"/>
                </a:lnTo>
                <a:lnTo>
                  <a:pt x="27008" y="2161"/>
                </a:lnTo>
                <a:lnTo>
                  <a:pt x="16274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pic>
        <p:nvPicPr>
          <p:cNvPr id="3" name="Google Shape;293;p26">
            <a:extLst>
              <a:ext uri="{FF2B5EF4-FFF2-40B4-BE49-F238E27FC236}">
                <a16:creationId xmlns:a16="http://schemas.microsoft.com/office/drawing/2014/main" id="{D04C46E2-99E4-2E83-46FE-3A7FCA31AE8B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" t="14796" r="55223" b="20863"/>
          <a:stretch>
            <a:fillRect/>
          </a:stretch>
        </p:blipFill>
        <p:spPr bwMode="auto">
          <a:xfrm>
            <a:off x="9463088" y="4594225"/>
            <a:ext cx="3849687" cy="348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294;p26">
            <a:extLst>
              <a:ext uri="{FF2B5EF4-FFF2-40B4-BE49-F238E27FC236}">
                <a16:creationId xmlns:a16="http://schemas.microsoft.com/office/drawing/2014/main" id="{2C8462B3-5B90-A968-1F51-CCB78B8F1D8C}"/>
              </a:ext>
            </a:extLst>
          </p:cNvPr>
          <p:cNvSpPr/>
          <p:nvPr/>
        </p:nvSpPr>
        <p:spPr>
          <a:xfrm>
            <a:off x="-109538" y="6245225"/>
            <a:ext cx="7023101" cy="612775"/>
          </a:xfrm>
          <a:custGeom>
            <a:avLst/>
            <a:gdLst/>
            <a:ahLst/>
            <a:cxnLst/>
            <a:rect l="l" t="t" r="r" b="b"/>
            <a:pathLst>
              <a:path w="285635" h="31914" extrusionOk="0">
                <a:moveTo>
                  <a:pt x="31914" y="0"/>
                </a:moveTo>
                <a:cubicBezTo>
                  <a:pt x="30464" y="0"/>
                  <a:pt x="28685" y="116"/>
                  <a:pt x="27467" y="667"/>
                </a:cubicBezTo>
                <a:cubicBezTo>
                  <a:pt x="27244" y="783"/>
                  <a:pt x="27129" y="783"/>
                  <a:pt x="26906" y="889"/>
                </a:cubicBezTo>
                <a:cubicBezTo>
                  <a:pt x="24683" y="1557"/>
                  <a:pt x="7560" y="6226"/>
                  <a:pt x="0" y="6786"/>
                </a:cubicBezTo>
                <a:lnTo>
                  <a:pt x="445" y="31913"/>
                </a:lnTo>
                <a:lnTo>
                  <a:pt x="285634" y="31913"/>
                </a:lnTo>
                <a:lnTo>
                  <a:pt x="285296" y="11563"/>
                </a:lnTo>
                <a:cubicBezTo>
                  <a:pt x="278403" y="13457"/>
                  <a:pt x="271287" y="15014"/>
                  <a:pt x="264732" y="17344"/>
                </a:cubicBezTo>
                <a:cubicBezTo>
                  <a:pt x="260614" y="18794"/>
                  <a:pt x="255944" y="20795"/>
                  <a:pt x="251274" y="21685"/>
                </a:cubicBezTo>
                <a:lnTo>
                  <a:pt x="250945" y="21685"/>
                </a:lnTo>
                <a:cubicBezTo>
                  <a:pt x="249389" y="21462"/>
                  <a:pt x="244941" y="21240"/>
                  <a:pt x="244497" y="20902"/>
                </a:cubicBezTo>
                <a:cubicBezTo>
                  <a:pt x="241935" y="18794"/>
                  <a:pt x="237488" y="16793"/>
                  <a:pt x="236376" y="16348"/>
                </a:cubicBezTo>
                <a:cubicBezTo>
                  <a:pt x="235602" y="16010"/>
                  <a:pt x="231377" y="14347"/>
                  <a:pt x="231039" y="14124"/>
                </a:cubicBezTo>
                <a:cubicBezTo>
                  <a:pt x="230710" y="13902"/>
                  <a:pt x="229598" y="13342"/>
                  <a:pt x="229153" y="13342"/>
                </a:cubicBezTo>
                <a:cubicBezTo>
                  <a:pt x="227819" y="13235"/>
                  <a:pt x="224261" y="12123"/>
                  <a:pt x="224039" y="12007"/>
                </a:cubicBezTo>
                <a:cubicBezTo>
                  <a:pt x="223816" y="11901"/>
                  <a:pt x="221477" y="11456"/>
                  <a:pt x="221148" y="11456"/>
                </a:cubicBezTo>
                <a:cubicBezTo>
                  <a:pt x="219863" y="11354"/>
                  <a:pt x="217011" y="10992"/>
                  <a:pt x="216145" y="10992"/>
                </a:cubicBezTo>
                <a:cubicBezTo>
                  <a:pt x="216035" y="10992"/>
                  <a:pt x="215956" y="10998"/>
                  <a:pt x="215918" y="11011"/>
                </a:cubicBezTo>
                <a:cubicBezTo>
                  <a:pt x="215473" y="11011"/>
                  <a:pt x="215367" y="10896"/>
                  <a:pt x="214922" y="10896"/>
                </a:cubicBezTo>
                <a:cubicBezTo>
                  <a:pt x="214032" y="11011"/>
                  <a:pt x="211586" y="11785"/>
                  <a:pt x="210804" y="12007"/>
                </a:cubicBezTo>
                <a:cubicBezTo>
                  <a:pt x="210359" y="12123"/>
                  <a:pt x="210136" y="12452"/>
                  <a:pt x="209585" y="12452"/>
                </a:cubicBezTo>
                <a:cubicBezTo>
                  <a:pt x="209511" y="12477"/>
                  <a:pt x="209443" y="12487"/>
                  <a:pt x="209378" y="12487"/>
                </a:cubicBezTo>
                <a:cubicBezTo>
                  <a:pt x="209206" y="12487"/>
                  <a:pt x="209056" y="12422"/>
                  <a:pt x="208886" y="12422"/>
                </a:cubicBezTo>
                <a:cubicBezTo>
                  <a:pt x="208826" y="12422"/>
                  <a:pt x="208763" y="12430"/>
                  <a:pt x="208696" y="12452"/>
                </a:cubicBezTo>
                <a:cubicBezTo>
                  <a:pt x="207468" y="12675"/>
                  <a:pt x="194464" y="16010"/>
                  <a:pt x="194019" y="16010"/>
                </a:cubicBezTo>
                <a:cubicBezTo>
                  <a:pt x="193681" y="16126"/>
                  <a:pt x="185792" y="17237"/>
                  <a:pt x="185009" y="17789"/>
                </a:cubicBezTo>
                <a:cubicBezTo>
                  <a:pt x="184787" y="17904"/>
                  <a:pt x="183790" y="18572"/>
                  <a:pt x="183568" y="18794"/>
                </a:cubicBezTo>
                <a:cubicBezTo>
                  <a:pt x="183123" y="19123"/>
                  <a:pt x="182456" y="19345"/>
                  <a:pt x="181896" y="19683"/>
                </a:cubicBezTo>
                <a:cubicBezTo>
                  <a:pt x="180900" y="20350"/>
                  <a:pt x="179788" y="21018"/>
                  <a:pt x="178676" y="21791"/>
                </a:cubicBezTo>
                <a:cubicBezTo>
                  <a:pt x="178141" y="22193"/>
                  <a:pt x="177322" y="22395"/>
                  <a:pt x="176512" y="22395"/>
                </a:cubicBezTo>
                <a:cubicBezTo>
                  <a:pt x="175977" y="22395"/>
                  <a:pt x="175445" y="22306"/>
                  <a:pt x="175003" y="22129"/>
                </a:cubicBezTo>
                <a:cubicBezTo>
                  <a:pt x="172895" y="21347"/>
                  <a:pt x="170110" y="20012"/>
                  <a:pt x="168892" y="19461"/>
                </a:cubicBezTo>
                <a:cubicBezTo>
                  <a:pt x="168447" y="19239"/>
                  <a:pt x="168109" y="19016"/>
                  <a:pt x="167664" y="18794"/>
                </a:cubicBezTo>
                <a:cubicBezTo>
                  <a:pt x="166169" y="17996"/>
                  <a:pt x="164864" y="17756"/>
                  <a:pt x="163652" y="17756"/>
                </a:cubicBezTo>
                <a:cubicBezTo>
                  <a:pt x="161808" y="17756"/>
                  <a:pt x="160176" y="18312"/>
                  <a:pt x="158408" y="18312"/>
                </a:cubicBezTo>
                <a:cubicBezTo>
                  <a:pt x="157281" y="18312"/>
                  <a:pt x="156097" y="18086"/>
                  <a:pt x="154767" y="17344"/>
                </a:cubicBezTo>
                <a:cubicBezTo>
                  <a:pt x="153993" y="16793"/>
                  <a:pt x="148212" y="14453"/>
                  <a:pt x="145428" y="14231"/>
                </a:cubicBezTo>
                <a:cubicBezTo>
                  <a:pt x="144958" y="14198"/>
                  <a:pt x="144511" y="14183"/>
                  <a:pt x="144083" y="14183"/>
                </a:cubicBezTo>
                <a:cubicBezTo>
                  <a:pt x="140249" y="14183"/>
                  <a:pt x="137899" y="15399"/>
                  <a:pt x="134203" y="15903"/>
                </a:cubicBezTo>
                <a:cubicBezTo>
                  <a:pt x="132503" y="16137"/>
                  <a:pt x="129942" y="16278"/>
                  <a:pt x="127427" y="16278"/>
                </a:cubicBezTo>
                <a:cubicBezTo>
                  <a:pt x="125165" y="16278"/>
                  <a:pt x="122941" y="16164"/>
                  <a:pt x="121412" y="15903"/>
                </a:cubicBezTo>
                <a:cubicBezTo>
                  <a:pt x="116965" y="15236"/>
                  <a:pt x="116520" y="12345"/>
                  <a:pt x="113967" y="10451"/>
                </a:cubicBezTo>
                <a:cubicBezTo>
                  <a:pt x="113078" y="9677"/>
                  <a:pt x="111744" y="9010"/>
                  <a:pt x="110294" y="8450"/>
                </a:cubicBezTo>
                <a:cubicBezTo>
                  <a:pt x="109965" y="8343"/>
                  <a:pt x="109404" y="8227"/>
                  <a:pt x="108960" y="8227"/>
                </a:cubicBezTo>
                <a:cubicBezTo>
                  <a:pt x="106736" y="8121"/>
                  <a:pt x="106291" y="8227"/>
                  <a:pt x="105179" y="7009"/>
                </a:cubicBezTo>
                <a:cubicBezTo>
                  <a:pt x="104281" y="6206"/>
                  <a:pt x="100479" y="4499"/>
                  <a:pt x="97948" y="4499"/>
                </a:cubicBezTo>
                <a:cubicBezTo>
                  <a:pt x="97673" y="4499"/>
                  <a:pt x="97414" y="4519"/>
                  <a:pt x="97174" y="4563"/>
                </a:cubicBezTo>
                <a:cubicBezTo>
                  <a:pt x="96507" y="4563"/>
                  <a:pt x="91953" y="7009"/>
                  <a:pt x="90503" y="7116"/>
                </a:cubicBezTo>
                <a:cubicBezTo>
                  <a:pt x="90174" y="7116"/>
                  <a:pt x="89729" y="7116"/>
                  <a:pt x="89507" y="7231"/>
                </a:cubicBezTo>
                <a:cubicBezTo>
                  <a:pt x="88395" y="7560"/>
                  <a:pt x="87506" y="8121"/>
                  <a:pt x="86945" y="8672"/>
                </a:cubicBezTo>
                <a:cubicBezTo>
                  <a:pt x="86394" y="9232"/>
                  <a:pt x="79607" y="11340"/>
                  <a:pt x="78718" y="11456"/>
                </a:cubicBezTo>
                <a:cubicBezTo>
                  <a:pt x="76680" y="11802"/>
                  <a:pt x="74725" y="11945"/>
                  <a:pt x="72885" y="11945"/>
                </a:cubicBezTo>
                <a:cubicBezTo>
                  <a:pt x="64088" y="11945"/>
                  <a:pt x="57931" y="8672"/>
                  <a:pt x="57931" y="8672"/>
                </a:cubicBezTo>
                <a:cubicBezTo>
                  <a:pt x="56999" y="8367"/>
                  <a:pt x="57031" y="7771"/>
                  <a:pt x="56062" y="7771"/>
                </a:cubicBezTo>
                <a:cubicBezTo>
                  <a:pt x="55986" y="7771"/>
                  <a:pt x="55903" y="7775"/>
                  <a:pt x="55814" y="7783"/>
                </a:cubicBezTo>
                <a:cubicBezTo>
                  <a:pt x="55369" y="7783"/>
                  <a:pt x="48369" y="5452"/>
                  <a:pt x="47586" y="5230"/>
                </a:cubicBezTo>
                <a:cubicBezTo>
                  <a:pt x="47035" y="5114"/>
                  <a:pt x="46813" y="5230"/>
                  <a:pt x="46475" y="5008"/>
                </a:cubicBezTo>
                <a:cubicBezTo>
                  <a:pt x="45808" y="4670"/>
                  <a:pt x="43699" y="2562"/>
                  <a:pt x="43139" y="2339"/>
                </a:cubicBezTo>
                <a:cubicBezTo>
                  <a:pt x="42143" y="2001"/>
                  <a:pt x="37135" y="1112"/>
                  <a:pt x="36468" y="889"/>
                </a:cubicBezTo>
                <a:cubicBezTo>
                  <a:pt x="34912" y="445"/>
                  <a:pt x="33693" y="0"/>
                  <a:pt x="3191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pic>
        <p:nvPicPr>
          <p:cNvPr id="5" name="Google Shape;295;p26">
            <a:extLst>
              <a:ext uri="{FF2B5EF4-FFF2-40B4-BE49-F238E27FC236}">
                <a16:creationId xmlns:a16="http://schemas.microsoft.com/office/drawing/2014/main" id="{17BA36E1-D531-B530-F37B-DAA7D29523E4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0" b="12566"/>
          <a:stretch>
            <a:fillRect/>
          </a:stretch>
        </p:blipFill>
        <p:spPr bwMode="auto">
          <a:xfrm>
            <a:off x="5818188" y="6121400"/>
            <a:ext cx="225742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oogle Shape;296;p26">
            <a:extLst>
              <a:ext uri="{FF2B5EF4-FFF2-40B4-BE49-F238E27FC236}">
                <a16:creationId xmlns:a16="http://schemas.microsoft.com/office/drawing/2014/main" id="{74D1D8B9-370C-A05A-CB15-BF7C8C42603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" t="19847" r="49921" b="33659"/>
          <a:stretch>
            <a:fillRect/>
          </a:stretch>
        </p:blipFill>
        <p:spPr bwMode="auto">
          <a:xfrm>
            <a:off x="7396163" y="5664200"/>
            <a:ext cx="3119437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26722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052736"/>
            <a:ext cx="12192000" cy="364902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000" b="1">
                <a:solidFill>
                  <a:schemeClr val="accent4">
                    <a:lumMod val="75000"/>
                  </a:schemeClr>
                </a:solidFill>
                <a:latin typeface="Nunito" panose="00000800000000000000" pitchFamily="2" charset="0"/>
                <a:cs typeface="Arial" pitchFamily="34" charset="0"/>
              </a:defRPr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35360" y="1600200"/>
            <a:ext cx="11521280" cy="49971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latin typeface="Nunito" panose="00000800000000000000" pitchFamily="2" charset="0"/>
                <a:cs typeface="Arial" pitchFamily="34" charset="0"/>
              </a:defRPr>
            </a:lvl1pPr>
            <a:lvl2pPr marL="0" indent="0">
              <a:buNone/>
              <a:defRPr sz="1600">
                <a:latin typeface="Nunito" panose="00000800000000000000" pitchFamily="2" charset="0"/>
                <a:cs typeface="Arial" pitchFamily="34" charset="0"/>
              </a:defRPr>
            </a:lvl2pPr>
            <a:lvl3pPr marL="0" indent="0">
              <a:buNone/>
              <a:defRPr sz="1600">
                <a:latin typeface="Nunito" panose="00000800000000000000" pitchFamily="2" charset="0"/>
                <a:cs typeface="Arial" pitchFamily="34" charset="0"/>
              </a:defRPr>
            </a:lvl3pPr>
            <a:lvl4pPr marL="0" indent="0">
              <a:buNone/>
              <a:defRPr sz="1600">
                <a:latin typeface="Nunito" panose="00000800000000000000" pitchFamily="2" charset="0"/>
                <a:cs typeface="Arial" pitchFamily="34" charset="0"/>
              </a:defRPr>
            </a:lvl4pPr>
            <a:lvl5pPr marL="0" indent="0">
              <a:buNone/>
              <a:defRPr sz="1600">
                <a:latin typeface="Nunito" panose="00000800000000000000" pitchFamily="2" charset="0"/>
                <a:cs typeface="Arial" pitchFamily="34" charset="0"/>
              </a:defRPr>
            </a:lvl5pPr>
          </a:lstStyle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6815543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1052736"/>
            <a:ext cx="12192000" cy="364902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000" b="1">
                <a:solidFill>
                  <a:schemeClr val="accent4">
                    <a:lumMod val="75000"/>
                  </a:schemeClr>
                </a:solidFill>
                <a:latin typeface="Nunito" panose="00000800000000000000" pitchFamily="2" charset="0"/>
                <a:cs typeface="Arial" pitchFamily="34" charset="0"/>
              </a:defRPr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8" name="Espaço Reservado para Conteúdo 2"/>
          <p:cNvSpPr>
            <a:spLocks noGrp="1"/>
          </p:cNvSpPr>
          <p:nvPr>
            <p:ph idx="1"/>
          </p:nvPr>
        </p:nvSpPr>
        <p:spPr>
          <a:xfrm>
            <a:off x="335360" y="1600200"/>
            <a:ext cx="11521280" cy="49971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latin typeface="Nunito" panose="00000800000000000000" pitchFamily="2" charset="0"/>
                <a:cs typeface="Arial" pitchFamily="34" charset="0"/>
              </a:defRPr>
            </a:lvl1pPr>
            <a:lvl2pPr marL="0" indent="0">
              <a:buNone/>
              <a:defRPr sz="1600">
                <a:latin typeface="Nunito" panose="00000800000000000000" pitchFamily="2" charset="0"/>
                <a:cs typeface="Arial" pitchFamily="34" charset="0"/>
              </a:defRPr>
            </a:lvl2pPr>
            <a:lvl3pPr marL="0" indent="0">
              <a:buNone/>
              <a:defRPr sz="1600">
                <a:latin typeface="Nunito" panose="00000800000000000000" pitchFamily="2" charset="0"/>
                <a:cs typeface="Arial" pitchFamily="34" charset="0"/>
              </a:defRPr>
            </a:lvl3pPr>
            <a:lvl4pPr marL="0" indent="0">
              <a:buNone/>
              <a:defRPr sz="1600">
                <a:latin typeface="Nunito" panose="00000800000000000000" pitchFamily="2" charset="0"/>
                <a:cs typeface="Arial" pitchFamily="34" charset="0"/>
              </a:defRPr>
            </a:lvl4pPr>
            <a:lvl5pPr marL="0" indent="0">
              <a:buNone/>
              <a:defRPr sz="1600">
                <a:latin typeface="Nunito" panose="00000800000000000000" pitchFamily="2" charset="0"/>
                <a:cs typeface="Arial" pitchFamily="34" charset="0"/>
              </a:defRPr>
            </a:lvl5pPr>
          </a:lstStyle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3629982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166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5" Type="http://schemas.openxmlformats.org/officeDocument/2006/relationships/slideLayout" Target="../slideLayouts/slideLayout27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4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FFFF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6;p1">
            <a:extLst>
              <a:ext uri="{FF2B5EF4-FFF2-40B4-BE49-F238E27FC236}">
                <a16:creationId xmlns:a16="http://schemas.microsoft.com/office/drawing/2014/main" id="{D65DDFCE-DB1C-AE0C-F4B1-03743F5688F6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950913" y="593725"/>
            <a:ext cx="10290175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altLang="pt-BR">
              <a:sym typeface="Arial" panose="020B0604020202020204" pitchFamily="34" charset="0"/>
            </a:endParaRPr>
          </a:p>
        </p:txBody>
      </p:sp>
      <p:sp>
        <p:nvSpPr>
          <p:cNvPr id="7" name="Google Shape;7;p1">
            <a:extLst>
              <a:ext uri="{FF2B5EF4-FFF2-40B4-BE49-F238E27FC236}">
                <a16:creationId xmlns:a16="http://schemas.microsoft.com/office/drawing/2014/main" id="{13E128E3-8A67-F124-F765-B0F66B552A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50913" y="1536700"/>
            <a:ext cx="10290175" cy="4554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4" r:id="rId1"/>
    <p:sldLayoutId id="2147483701" r:id="rId2"/>
    <p:sldLayoutId id="2147483705" r:id="rId3"/>
    <p:sldLayoutId id="2147483706" r:id="rId4"/>
    <p:sldLayoutId id="2147483707" r:id="rId5"/>
    <p:sldLayoutId id="2147483702" r:id="rId6"/>
    <p:sldLayoutId id="2147483708" r:id="rId7"/>
    <p:sldLayoutId id="2147483709" r:id="rId8"/>
    <p:sldLayoutId id="2147483703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  <p:sldLayoutId id="2147483723" r:id="rId23"/>
    <p:sldLayoutId id="2147483724" r:id="rId24"/>
    <p:sldLayoutId id="2147483725" r:id="rId2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Nunito" pitchFamily="2" charset="0"/>
          <a:ea typeface="Nunito" pitchFamily="2" charset="0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Nunito" pitchFamily="2" charset="0"/>
          <a:ea typeface="Nunito" pitchFamily="2" charset="0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Nunito" pitchFamily="2" charset="0"/>
          <a:ea typeface="Nunito" pitchFamily="2" charset="0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Nunito" pitchFamily="2" charset="0"/>
          <a:ea typeface="Nunito" pitchFamily="2" charset="0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Nunito" pitchFamily="2" charset="0"/>
          <a:ea typeface="Nunito" pitchFamily="2" charset="0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Nunito" pitchFamily="2" charset="0"/>
          <a:ea typeface="Nunito" pitchFamily="2" charset="0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97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hyperlink" Target="https://www.youtube.com/watch?v=MSsGDhNYrUI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s://www.youtube.com/watch?v=KuYx6WjG5oc&amp;t=136s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://geofacil.blogspot.com.br/2011/05/imagens-do-encontro-de-placas-na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26487B65-87A0-71DF-FDB5-1300EC2D46D8}"/>
              </a:ext>
            </a:extLst>
          </p:cNvPr>
          <p:cNvSpPr/>
          <p:nvPr/>
        </p:nvSpPr>
        <p:spPr>
          <a:xfrm>
            <a:off x="831147" y="5929341"/>
            <a:ext cx="242859" cy="242859"/>
          </a:xfrm>
          <a:custGeom>
            <a:avLst/>
            <a:gdLst/>
            <a:ahLst/>
            <a:cxnLst/>
            <a:rect l="l" t="t" r="r" b="b"/>
            <a:pathLst>
              <a:path w="364288" h="364288">
                <a:moveTo>
                  <a:pt x="0" y="0"/>
                </a:moveTo>
                <a:lnTo>
                  <a:pt x="364288" y="0"/>
                </a:lnTo>
                <a:lnTo>
                  <a:pt x="364288" y="364288"/>
                </a:lnTo>
                <a:lnTo>
                  <a:pt x="0" y="3642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CD88B154-36E6-4D43-244D-341BCBA65E7B}"/>
              </a:ext>
            </a:extLst>
          </p:cNvPr>
          <p:cNvGrpSpPr/>
          <p:nvPr/>
        </p:nvGrpSpPr>
        <p:grpSpPr>
          <a:xfrm>
            <a:off x="696115" y="672494"/>
            <a:ext cx="2225816" cy="478255"/>
            <a:chOff x="0" y="0"/>
            <a:chExt cx="4451633" cy="95651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1BD8C8F-9D8F-6DBB-2CF1-7A5BE981845A}"/>
                </a:ext>
              </a:extLst>
            </p:cNvPr>
            <p:cNvSpPr/>
            <p:nvPr/>
          </p:nvSpPr>
          <p:spPr>
            <a:xfrm>
              <a:off x="0" y="0"/>
              <a:ext cx="928685" cy="956511"/>
            </a:xfrm>
            <a:custGeom>
              <a:avLst/>
              <a:gdLst/>
              <a:ahLst/>
              <a:cxnLst/>
              <a:rect l="l" t="t" r="r" b="b"/>
              <a:pathLst>
                <a:path w="928685" h="956511">
                  <a:moveTo>
                    <a:pt x="0" y="0"/>
                  </a:moveTo>
                  <a:lnTo>
                    <a:pt x="928685" y="0"/>
                  </a:lnTo>
                  <a:lnTo>
                    <a:pt x="928685" y="956511"/>
                  </a:lnTo>
                  <a:lnTo>
                    <a:pt x="0" y="9565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5D9E346F-AC51-FB59-5B7D-6C54AB4ED1F3}"/>
                </a:ext>
              </a:extLst>
            </p:cNvPr>
            <p:cNvSpPr txBox="1"/>
            <p:nvPr/>
          </p:nvSpPr>
          <p:spPr>
            <a:xfrm>
              <a:off x="1398062" y="171358"/>
              <a:ext cx="3053571" cy="5707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ts val="2334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67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unito Bold"/>
                  <a:ea typeface="+mn-ea"/>
                  <a:cs typeface="Arial" panose="020B0604020202020204" pitchFamily="34" charset="0"/>
                </a:rPr>
                <a:t>AULA </a:t>
              </a:r>
              <a:r>
                <a:rPr lang="en-US" sz="1667" dirty="0">
                  <a:solidFill>
                    <a:srgbClr val="000000"/>
                  </a:solidFill>
                  <a:latin typeface="Nunito Bold"/>
                </a:rPr>
                <a:t>24</a:t>
              </a:r>
              <a:endParaRPr kumimoji="0" lang="en-US" sz="16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Bold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8" name="TextBox 9">
            <a:extLst>
              <a:ext uri="{FF2B5EF4-FFF2-40B4-BE49-F238E27FC236}">
                <a16:creationId xmlns:a16="http://schemas.microsoft.com/office/drawing/2014/main" id="{DDFA1193-3EF4-C800-CE74-F9D09062DFB6}"/>
              </a:ext>
            </a:extLst>
          </p:cNvPr>
          <p:cNvSpPr txBox="1"/>
          <p:nvPr/>
        </p:nvSpPr>
        <p:spPr>
          <a:xfrm>
            <a:off x="1227293" y="5948010"/>
            <a:ext cx="3749611" cy="226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801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5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" pitchFamily="2" charset="0"/>
                <a:ea typeface="+mn-ea"/>
                <a:cs typeface="Arial" panose="020B0604020202020204" pitchFamily="34" charset="0"/>
              </a:rPr>
              <a:t>6ª ANO</a:t>
            </a:r>
          </a:p>
        </p:txBody>
      </p:sp>
      <p:grpSp>
        <p:nvGrpSpPr>
          <p:cNvPr id="9" name="Group 10">
            <a:extLst>
              <a:ext uri="{FF2B5EF4-FFF2-40B4-BE49-F238E27FC236}">
                <a16:creationId xmlns:a16="http://schemas.microsoft.com/office/drawing/2014/main" id="{45D818E2-2CB2-5E33-E579-A06F82F87802}"/>
              </a:ext>
            </a:extLst>
          </p:cNvPr>
          <p:cNvGrpSpPr/>
          <p:nvPr/>
        </p:nvGrpSpPr>
        <p:grpSpPr>
          <a:xfrm>
            <a:off x="543637" y="1202007"/>
            <a:ext cx="5530515" cy="3622787"/>
            <a:chOff x="0" y="133351"/>
            <a:chExt cx="11061030" cy="7245575"/>
          </a:xfrm>
        </p:grpSpPr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93342F44-A3FB-11A5-D2F3-E09E2E9123DC}"/>
                </a:ext>
              </a:extLst>
            </p:cNvPr>
            <p:cNvSpPr txBox="1"/>
            <p:nvPr/>
          </p:nvSpPr>
          <p:spPr>
            <a:xfrm>
              <a:off x="0" y="133351"/>
              <a:ext cx="11061030" cy="7245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ts val="9387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8000" b="0" i="0" u="none" strike="noStrike" kern="1200" cap="none" spc="-384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unito Bold"/>
                  <a:ea typeface="+mn-ea"/>
                  <a:cs typeface="Arial" panose="020B0604020202020204" pitchFamily="34" charset="0"/>
                </a:rPr>
                <a:t>Agentes internos </a:t>
              </a:r>
              <a:r>
                <a:rPr kumimoji="0" lang="pt-BR" sz="8000" b="0" i="0" u="none" strike="noStrike" kern="1200" cap="none" spc="-384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unito Bold"/>
                  <a:ea typeface="+mn-ea"/>
                  <a:cs typeface="Arial" panose="020B0604020202020204" pitchFamily="34" charset="0"/>
                </a:rPr>
                <a:t>do relevo</a:t>
              </a:r>
              <a:endParaRPr kumimoji="0" lang="pt-BR" sz="8000" b="0" i="0" u="none" strike="noStrike" kern="1200" cap="none" spc="-38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Bold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TextBox 12">
              <a:extLst>
                <a:ext uri="{FF2B5EF4-FFF2-40B4-BE49-F238E27FC236}">
                  <a16:creationId xmlns:a16="http://schemas.microsoft.com/office/drawing/2014/main" id="{3880A9CA-5237-587F-7F37-8049A56B8A98}"/>
                </a:ext>
              </a:extLst>
            </p:cNvPr>
            <p:cNvSpPr txBox="1"/>
            <p:nvPr/>
          </p:nvSpPr>
          <p:spPr>
            <a:xfrm>
              <a:off x="0" y="5093524"/>
              <a:ext cx="11061030" cy="5642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ts val="216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713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FFFF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oogle Shape;307;p30">
            <a:extLst>
              <a:ext uri="{FF2B5EF4-FFF2-40B4-BE49-F238E27FC236}">
                <a16:creationId xmlns:a16="http://schemas.microsoft.com/office/drawing/2014/main" id="{1C73A1D3-D7C6-CEBB-2EBB-6B3AC0802CEE}"/>
              </a:ext>
            </a:extLst>
          </p:cNvPr>
          <p:cNvGrpSpPr>
            <a:grpSpLocks/>
          </p:cNvGrpSpPr>
          <p:nvPr/>
        </p:nvGrpSpPr>
        <p:grpSpPr bwMode="auto">
          <a:xfrm>
            <a:off x="7683500" y="2060575"/>
            <a:ext cx="4311650" cy="654050"/>
            <a:chOff x="3472550" y="2190275"/>
            <a:chExt cx="3910550" cy="592900"/>
          </a:xfrm>
        </p:grpSpPr>
        <p:sp>
          <p:nvSpPr>
            <p:cNvPr id="308" name="Google Shape;308;p30">
              <a:extLst>
                <a:ext uri="{FF2B5EF4-FFF2-40B4-BE49-F238E27FC236}">
                  <a16:creationId xmlns:a16="http://schemas.microsoft.com/office/drawing/2014/main" id="{DB0F75EE-755B-4B40-CFAA-1F7BE57509BF}"/>
                </a:ext>
              </a:extLst>
            </p:cNvPr>
            <p:cNvSpPr/>
            <p:nvPr/>
          </p:nvSpPr>
          <p:spPr>
            <a:xfrm>
              <a:off x="3472550" y="2190275"/>
              <a:ext cx="3910550" cy="591461"/>
            </a:xfrm>
            <a:custGeom>
              <a:avLst/>
              <a:gdLst/>
              <a:ahLst/>
              <a:cxnLst/>
              <a:rect l="l" t="t" r="r" b="b"/>
              <a:pathLst>
                <a:path w="156422" h="23657" extrusionOk="0">
                  <a:moveTo>
                    <a:pt x="78253" y="0"/>
                  </a:moveTo>
                  <a:cubicBezTo>
                    <a:pt x="75081" y="0"/>
                    <a:pt x="71908" y="381"/>
                    <a:pt x="68887" y="1287"/>
                  </a:cubicBezTo>
                  <a:cubicBezTo>
                    <a:pt x="66017" y="2042"/>
                    <a:pt x="62845" y="4006"/>
                    <a:pt x="63069" y="6876"/>
                  </a:cubicBezTo>
                  <a:cubicBezTo>
                    <a:pt x="63147" y="7553"/>
                    <a:pt x="63371" y="8157"/>
                    <a:pt x="63147" y="8761"/>
                  </a:cubicBezTo>
                  <a:cubicBezTo>
                    <a:pt x="62882" y="9780"/>
                    <a:pt x="61916" y="10047"/>
                    <a:pt x="60797" y="10047"/>
                  </a:cubicBezTo>
                  <a:cubicBezTo>
                    <a:pt x="60005" y="10047"/>
                    <a:pt x="59137" y="9914"/>
                    <a:pt x="58386" y="9819"/>
                  </a:cubicBezTo>
                  <a:cubicBezTo>
                    <a:pt x="57987" y="9762"/>
                    <a:pt x="57594" y="9735"/>
                    <a:pt x="57205" y="9735"/>
                  </a:cubicBezTo>
                  <a:cubicBezTo>
                    <a:pt x="52436" y="9735"/>
                    <a:pt x="48360" y="13777"/>
                    <a:pt x="43963" y="16012"/>
                  </a:cubicBezTo>
                  <a:cubicBezTo>
                    <a:pt x="39249" y="18499"/>
                    <a:pt x="33835" y="18832"/>
                    <a:pt x="28405" y="18832"/>
                  </a:cubicBezTo>
                  <a:cubicBezTo>
                    <a:pt x="27397" y="18832"/>
                    <a:pt x="26388" y="18821"/>
                    <a:pt x="25383" y="18809"/>
                  </a:cubicBezTo>
                  <a:lnTo>
                    <a:pt x="21226" y="18809"/>
                  </a:lnTo>
                  <a:cubicBezTo>
                    <a:pt x="18507" y="18882"/>
                    <a:pt x="761" y="19565"/>
                    <a:pt x="229" y="22284"/>
                  </a:cubicBezTo>
                  <a:cubicBezTo>
                    <a:pt x="1" y="23433"/>
                    <a:pt x="4146" y="23657"/>
                    <a:pt x="7692" y="23657"/>
                  </a:cubicBezTo>
                  <a:cubicBezTo>
                    <a:pt x="9965" y="23657"/>
                    <a:pt x="11993" y="23565"/>
                    <a:pt x="12465" y="23565"/>
                  </a:cubicBezTo>
                  <a:lnTo>
                    <a:pt x="118887" y="23565"/>
                  </a:lnTo>
                  <a:cubicBezTo>
                    <a:pt x="125204" y="23565"/>
                    <a:pt x="131522" y="23633"/>
                    <a:pt x="137828" y="23633"/>
                  </a:cubicBezTo>
                  <a:cubicBezTo>
                    <a:pt x="143056" y="23633"/>
                    <a:pt x="148275" y="23586"/>
                    <a:pt x="153479" y="23414"/>
                  </a:cubicBezTo>
                  <a:cubicBezTo>
                    <a:pt x="154156" y="23414"/>
                    <a:pt x="154838" y="23341"/>
                    <a:pt x="155364" y="23039"/>
                  </a:cubicBezTo>
                  <a:cubicBezTo>
                    <a:pt x="155968" y="22737"/>
                    <a:pt x="156421" y="22133"/>
                    <a:pt x="156270" y="21450"/>
                  </a:cubicBezTo>
                  <a:cubicBezTo>
                    <a:pt x="155745" y="18580"/>
                    <a:pt x="149551" y="17674"/>
                    <a:pt x="147358" y="17450"/>
                  </a:cubicBezTo>
                  <a:cubicBezTo>
                    <a:pt x="143509" y="16997"/>
                    <a:pt x="139582" y="17371"/>
                    <a:pt x="135727" y="16695"/>
                  </a:cubicBezTo>
                  <a:cubicBezTo>
                    <a:pt x="131274" y="15861"/>
                    <a:pt x="126965" y="14278"/>
                    <a:pt x="122434" y="13595"/>
                  </a:cubicBezTo>
                  <a:cubicBezTo>
                    <a:pt x="121130" y="13397"/>
                    <a:pt x="119787" y="13283"/>
                    <a:pt x="118444" y="13283"/>
                  </a:cubicBezTo>
                  <a:cubicBezTo>
                    <a:pt x="115662" y="13283"/>
                    <a:pt x="112882" y="13773"/>
                    <a:pt x="110461" y="15025"/>
                  </a:cubicBezTo>
                  <a:lnTo>
                    <a:pt x="110461" y="15025"/>
                  </a:lnTo>
                  <a:cubicBezTo>
                    <a:pt x="111752" y="13942"/>
                    <a:pt x="112417" y="12075"/>
                    <a:pt x="112240" y="10350"/>
                  </a:cubicBezTo>
                  <a:cubicBezTo>
                    <a:pt x="112011" y="8157"/>
                    <a:pt x="110579" y="6272"/>
                    <a:pt x="108839" y="4912"/>
                  </a:cubicBezTo>
                  <a:cubicBezTo>
                    <a:pt x="106573" y="3178"/>
                    <a:pt x="103893" y="2427"/>
                    <a:pt x="101120" y="2427"/>
                  </a:cubicBezTo>
                  <a:cubicBezTo>
                    <a:pt x="96408" y="2427"/>
                    <a:pt x="91429" y="4595"/>
                    <a:pt x="87769" y="7782"/>
                  </a:cubicBezTo>
                  <a:cubicBezTo>
                    <a:pt x="88525" y="5438"/>
                    <a:pt x="87165" y="2949"/>
                    <a:pt x="85123" y="1589"/>
                  </a:cubicBezTo>
                  <a:cubicBezTo>
                    <a:pt x="83087" y="302"/>
                    <a:pt x="80591" y="0"/>
                    <a:pt x="78253" y="0"/>
                  </a:cubicBezTo>
                  <a:close/>
                </a:path>
              </a:pathLst>
            </a:custGeom>
            <a:solidFill>
              <a:srgbClr val="FFFFFF">
                <a:alpha val="33930"/>
              </a:srgbClr>
            </a:solidFill>
            <a:ln>
              <a:noFill/>
            </a:ln>
          </p:spPr>
          <p:txBody>
            <a:bodyPr spcFirstLastPara="1" lIns="121900" tIns="121900" rIns="121900" bIns="121900" anchor="ctr"/>
            <a:lstStyle/>
            <a:p>
              <a:pPr defTabSz="121917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30">
              <a:extLst>
                <a:ext uri="{FF2B5EF4-FFF2-40B4-BE49-F238E27FC236}">
                  <a16:creationId xmlns:a16="http://schemas.microsoft.com/office/drawing/2014/main" id="{B592ADC3-FDFB-D07B-29A6-37AC31580D97}"/>
                </a:ext>
              </a:extLst>
            </p:cNvPr>
            <p:cNvSpPr/>
            <p:nvPr/>
          </p:nvSpPr>
          <p:spPr>
            <a:xfrm>
              <a:off x="3472550" y="2413332"/>
              <a:ext cx="3910550" cy="369843"/>
            </a:xfrm>
            <a:custGeom>
              <a:avLst/>
              <a:gdLst/>
              <a:ahLst/>
              <a:cxnLst/>
              <a:rect l="l" t="t" r="r" b="b"/>
              <a:pathLst>
                <a:path w="156417" h="14804" extrusionOk="0">
                  <a:moveTo>
                    <a:pt x="100526" y="0"/>
                  </a:moveTo>
                  <a:cubicBezTo>
                    <a:pt x="97130" y="0"/>
                    <a:pt x="93728" y="1360"/>
                    <a:pt x="90634" y="2949"/>
                  </a:cubicBezTo>
                  <a:cubicBezTo>
                    <a:pt x="86707" y="4985"/>
                    <a:pt x="84816" y="10804"/>
                    <a:pt x="80435" y="10804"/>
                  </a:cubicBezTo>
                  <a:lnTo>
                    <a:pt x="79909" y="10804"/>
                  </a:lnTo>
                  <a:cubicBezTo>
                    <a:pt x="79456" y="8913"/>
                    <a:pt x="78622" y="6725"/>
                    <a:pt x="76810" y="5891"/>
                  </a:cubicBezTo>
                  <a:cubicBezTo>
                    <a:pt x="75903" y="5438"/>
                    <a:pt x="74846" y="5438"/>
                    <a:pt x="73789" y="5438"/>
                  </a:cubicBezTo>
                  <a:cubicBezTo>
                    <a:pt x="73033" y="5438"/>
                    <a:pt x="72206" y="5366"/>
                    <a:pt x="71372" y="5366"/>
                  </a:cubicBezTo>
                  <a:cubicBezTo>
                    <a:pt x="68429" y="5366"/>
                    <a:pt x="65481" y="5589"/>
                    <a:pt x="62761" y="6725"/>
                  </a:cubicBezTo>
                  <a:cubicBezTo>
                    <a:pt x="60194" y="7783"/>
                    <a:pt x="58006" y="9595"/>
                    <a:pt x="55589" y="10876"/>
                  </a:cubicBezTo>
                  <a:cubicBezTo>
                    <a:pt x="52719" y="12465"/>
                    <a:pt x="49094" y="12840"/>
                    <a:pt x="45469" y="12840"/>
                  </a:cubicBezTo>
                  <a:cubicBezTo>
                    <a:pt x="42599" y="12840"/>
                    <a:pt x="39650" y="12616"/>
                    <a:pt x="37082" y="12616"/>
                  </a:cubicBezTo>
                  <a:lnTo>
                    <a:pt x="5137" y="12616"/>
                  </a:lnTo>
                  <a:cubicBezTo>
                    <a:pt x="4605" y="12616"/>
                    <a:pt x="3245" y="12387"/>
                    <a:pt x="2115" y="12387"/>
                  </a:cubicBezTo>
                  <a:cubicBezTo>
                    <a:pt x="1584" y="12387"/>
                    <a:pt x="1131" y="12465"/>
                    <a:pt x="907" y="12616"/>
                  </a:cubicBezTo>
                  <a:cubicBezTo>
                    <a:pt x="526" y="12840"/>
                    <a:pt x="303" y="13142"/>
                    <a:pt x="224" y="13372"/>
                  </a:cubicBezTo>
                  <a:cubicBezTo>
                    <a:pt x="1" y="14580"/>
                    <a:pt x="4152" y="14804"/>
                    <a:pt x="7705" y="14804"/>
                  </a:cubicBezTo>
                  <a:cubicBezTo>
                    <a:pt x="9668" y="14804"/>
                    <a:pt x="11402" y="14731"/>
                    <a:pt x="12158" y="14653"/>
                  </a:cubicBezTo>
                  <a:lnTo>
                    <a:pt x="118882" y="14653"/>
                  </a:lnTo>
                  <a:cubicBezTo>
                    <a:pt x="121976" y="14653"/>
                    <a:pt x="125075" y="14731"/>
                    <a:pt x="128169" y="14731"/>
                  </a:cubicBezTo>
                  <a:lnTo>
                    <a:pt x="137311" y="14731"/>
                  </a:lnTo>
                  <a:cubicBezTo>
                    <a:pt x="142519" y="14731"/>
                    <a:pt x="147655" y="14731"/>
                    <a:pt x="152791" y="14502"/>
                  </a:cubicBezTo>
                  <a:lnTo>
                    <a:pt x="153474" y="14502"/>
                  </a:lnTo>
                  <a:cubicBezTo>
                    <a:pt x="154151" y="14502"/>
                    <a:pt x="154833" y="14429"/>
                    <a:pt x="155359" y="14127"/>
                  </a:cubicBezTo>
                  <a:cubicBezTo>
                    <a:pt x="155963" y="13825"/>
                    <a:pt x="156416" y="13221"/>
                    <a:pt x="156344" y="12616"/>
                  </a:cubicBezTo>
                  <a:lnTo>
                    <a:pt x="156042" y="12616"/>
                  </a:lnTo>
                  <a:cubicBezTo>
                    <a:pt x="154833" y="12616"/>
                    <a:pt x="150151" y="12616"/>
                    <a:pt x="144785" y="12538"/>
                  </a:cubicBezTo>
                  <a:lnTo>
                    <a:pt x="124320" y="12538"/>
                  </a:lnTo>
                  <a:cubicBezTo>
                    <a:pt x="125226" y="10200"/>
                    <a:pt x="123033" y="7632"/>
                    <a:pt x="120616" y="7178"/>
                  </a:cubicBezTo>
                  <a:cubicBezTo>
                    <a:pt x="120163" y="7100"/>
                    <a:pt x="119559" y="7027"/>
                    <a:pt x="118882" y="7027"/>
                  </a:cubicBezTo>
                  <a:cubicBezTo>
                    <a:pt x="115933" y="7027"/>
                    <a:pt x="111631" y="7783"/>
                    <a:pt x="109740" y="8538"/>
                  </a:cubicBezTo>
                  <a:cubicBezTo>
                    <a:pt x="110272" y="4459"/>
                    <a:pt x="106495" y="834"/>
                    <a:pt x="102417" y="151"/>
                  </a:cubicBezTo>
                  <a:cubicBezTo>
                    <a:pt x="101813" y="0"/>
                    <a:pt x="101130" y="0"/>
                    <a:pt x="100526" y="0"/>
                  </a:cubicBezTo>
                  <a:close/>
                </a:path>
              </a:pathLst>
            </a:custGeom>
            <a:solidFill>
              <a:srgbClr val="FFFFFF">
                <a:alpha val="33930"/>
              </a:srgbClr>
            </a:solidFill>
            <a:ln>
              <a:noFill/>
            </a:ln>
          </p:spPr>
          <p:txBody>
            <a:bodyPr spcFirstLastPara="1" lIns="121900" tIns="121900" rIns="121900" bIns="121900" anchor="ctr"/>
            <a:lstStyle/>
            <a:p>
              <a:pPr defTabSz="121917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5603" name="Google Shape;310;p30">
            <a:extLst>
              <a:ext uri="{FF2B5EF4-FFF2-40B4-BE49-F238E27FC236}">
                <a16:creationId xmlns:a16="http://schemas.microsoft.com/office/drawing/2014/main" id="{74F493D9-C91F-56E1-3B28-73F3752EC02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1739900" y="1928813"/>
            <a:ext cx="8712200" cy="3000375"/>
          </a:xfrm>
        </p:spPr>
        <p:txBody>
          <a:bodyPr lIns="121900" tIns="121900" rIns="121900" bIns="121900"/>
          <a:lstStyle/>
          <a:p>
            <a:pPr eaLnBrk="1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Font typeface="Concert One" panose="020F0502020204030204" pitchFamily="2" charset="0"/>
              <a:buNone/>
            </a:pPr>
            <a:r>
              <a:rPr lang="pt-BR" altLang="pt-BR" sz="9600" b="1" dirty="0">
                <a:solidFill>
                  <a:srgbClr val="093261"/>
                </a:solidFill>
                <a:cs typeface="Concert One" panose="020F0502020204030204" pitchFamily="2" charset="0"/>
                <a:sym typeface="Concert One" panose="020F0502020204030204" pitchFamily="2" charset="0"/>
              </a:rPr>
              <a:t>Agentes internos do relevo</a:t>
            </a:r>
          </a:p>
        </p:txBody>
      </p:sp>
      <p:sp>
        <p:nvSpPr>
          <p:cNvPr id="312" name="Google Shape;312;p30">
            <a:extLst>
              <a:ext uri="{FF2B5EF4-FFF2-40B4-BE49-F238E27FC236}">
                <a16:creationId xmlns:a16="http://schemas.microsoft.com/office/drawing/2014/main" id="{A888E5B6-21BA-C14D-5CBF-6D57049A6DAB}"/>
              </a:ext>
            </a:extLst>
          </p:cNvPr>
          <p:cNvSpPr/>
          <p:nvPr/>
        </p:nvSpPr>
        <p:spPr>
          <a:xfrm>
            <a:off x="0" y="550863"/>
            <a:ext cx="2366963" cy="336550"/>
          </a:xfrm>
          <a:custGeom>
            <a:avLst/>
            <a:gdLst/>
            <a:ahLst/>
            <a:cxnLst/>
            <a:rect l="l" t="t" r="r" b="b"/>
            <a:pathLst>
              <a:path w="173540" h="10935" extrusionOk="0">
                <a:moveTo>
                  <a:pt x="84797" y="1"/>
                </a:moveTo>
                <a:cubicBezTo>
                  <a:pt x="83978" y="1"/>
                  <a:pt x="83048" y="1"/>
                  <a:pt x="82117" y="113"/>
                </a:cubicBezTo>
                <a:cubicBezTo>
                  <a:pt x="81308" y="113"/>
                  <a:pt x="80256" y="234"/>
                  <a:pt x="79214" y="234"/>
                </a:cubicBezTo>
                <a:cubicBezTo>
                  <a:pt x="78861" y="234"/>
                  <a:pt x="78395" y="234"/>
                  <a:pt x="78051" y="113"/>
                </a:cubicBezTo>
                <a:lnTo>
                  <a:pt x="77818" y="113"/>
                </a:lnTo>
                <a:cubicBezTo>
                  <a:pt x="77121" y="113"/>
                  <a:pt x="76302" y="234"/>
                  <a:pt x="75492" y="578"/>
                </a:cubicBezTo>
                <a:cubicBezTo>
                  <a:pt x="74794" y="699"/>
                  <a:pt x="73510" y="931"/>
                  <a:pt x="71770" y="931"/>
                </a:cubicBezTo>
                <a:cubicBezTo>
                  <a:pt x="71305" y="1043"/>
                  <a:pt x="70607" y="1043"/>
                  <a:pt x="69788" y="1164"/>
                </a:cubicBezTo>
                <a:cubicBezTo>
                  <a:pt x="69788" y="1276"/>
                  <a:pt x="69677" y="1276"/>
                  <a:pt x="69556" y="1276"/>
                </a:cubicBezTo>
                <a:cubicBezTo>
                  <a:pt x="69211" y="1397"/>
                  <a:pt x="68281" y="1862"/>
                  <a:pt x="67583" y="2327"/>
                </a:cubicBezTo>
                <a:cubicBezTo>
                  <a:pt x="66885" y="2904"/>
                  <a:pt x="63628" y="3258"/>
                  <a:pt x="60139" y="3258"/>
                </a:cubicBezTo>
                <a:lnTo>
                  <a:pt x="58743" y="3258"/>
                </a:lnTo>
                <a:cubicBezTo>
                  <a:pt x="56184" y="3258"/>
                  <a:pt x="53504" y="3137"/>
                  <a:pt x="50945" y="3137"/>
                </a:cubicBezTo>
                <a:lnTo>
                  <a:pt x="47921" y="3137"/>
                </a:lnTo>
                <a:cubicBezTo>
                  <a:pt x="47456" y="3258"/>
                  <a:pt x="46879" y="3258"/>
                  <a:pt x="46293" y="3258"/>
                </a:cubicBezTo>
                <a:cubicBezTo>
                  <a:pt x="43390" y="3258"/>
                  <a:pt x="40598" y="3025"/>
                  <a:pt x="38849" y="2560"/>
                </a:cubicBezTo>
                <a:cubicBezTo>
                  <a:pt x="37109" y="2206"/>
                  <a:pt x="34661" y="1741"/>
                  <a:pt x="31991" y="1741"/>
                </a:cubicBezTo>
                <a:cubicBezTo>
                  <a:pt x="30828" y="1741"/>
                  <a:pt x="29665" y="1862"/>
                  <a:pt x="28381" y="1974"/>
                </a:cubicBezTo>
                <a:cubicBezTo>
                  <a:pt x="28381" y="2095"/>
                  <a:pt x="28269" y="2095"/>
                  <a:pt x="28148" y="2095"/>
                </a:cubicBezTo>
                <a:lnTo>
                  <a:pt x="28036" y="2095"/>
                </a:lnTo>
                <a:cubicBezTo>
                  <a:pt x="27683" y="1974"/>
                  <a:pt x="27217" y="1974"/>
                  <a:pt x="26752" y="1974"/>
                </a:cubicBezTo>
                <a:cubicBezTo>
                  <a:pt x="26054" y="1974"/>
                  <a:pt x="25356" y="1974"/>
                  <a:pt x="25124" y="2095"/>
                </a:cubicBezTo>
                <a:cubicBezTo>
                  <a:pt x="24779" y="2206"/>
                  <a:pt x="23961" y="2327"/>
                  <a:pt x="23151" y="2327"/>
                </a:cubicBezTo>
                <a:cubicBezTo>
                  <a:pt x="22221" y="2327"/>
                  <a:pt x="21402" y="2206"/>
                  <a:pt x="21057" y="2095"/>
                </a:cubicBezTo>
                <a:cubicBezTo>
                  <a:pt x="19541" y="1276"/>
                  <a:pt x="16284" y="234"/>
                  <a:pt x="9891" y="234"/>
                </a:cubicBezTo>
                <a:lnTo>
                  <a:pt x="8840" y="234"/>
                </a:lnTo>
                <a:cubicBezTo>
                  <a:pt x="8142" y="234"/>
                  <a:pt x="4308" y="234"/>
                  <a:pt x="1396" y="1862"/>
                </a:cubicBezTo>
                <a:cubicBezTo>
                  <a:pt x="1163" y="1974"/>
                  <a:pt x="698" y="2095"/>
                  <a:pt x="0" y="2206"/>
                </a:cubicBezTo>
                <a:lnTo>
                  <a:pt x="0" y="10934"/>
                </a:lnTo>
                <a:cubicBezTo>
                  <a:pt x="354" y="10934"/>
                  <a:pt x="819" y="10813"/>
                  <a:pt x="1284" y="10813"/>
                </a:cubicBezTo>
                <a:lnTo>
                  <a:pt x="5471" y="10813"/>
                </a:lnTo>
                <a:cubicBezTo>
                  <a:pt x="6169" y="10813"/>
                  <a:pt x="6979" y="10702"/>
                  <a:pt x="7909" y="10581"/>
                </a:cubicBezTo>
                <a:cubicBezTo>
                  <a:pt x="8496" y="10469"/>
                  <a:pt x="9891" y="10348"/>
                  <a:pt x="11520" y="10237"/>
                </a:cubicBezTo>
                <a:cubicBezTo>
                  <a:pt x="12097" y="10237"/>
                  <a:pt x="12683" y="10237"/>
                  <a:pt x="13613" y="10116"/>
                </a:cubicBezTo>
                <a:lnTo>
                  <a:pt x="13725" y="10116"/>
                </a:lnTo>
                <a:cubicBezTo>
                  <a:pt x="14079" y="10004"/>
                  <a:pt x="15121" y="9771"/>
                  <a:pt x="15707" y="9418"/>
                </a:cubicBezTo>
                <a:cubicBezTo>
                  <a:pt x="16517" y="9073"/>
                  <a:pt x="19662" y="8841"/>
                  <a:pt x="23263" y="8841"/>
                </a:cubicBezTo>
                <a:lnTo>
                  <a:pt x="24658" y="8841"/>
                </a:lnTo>
                <a:cubicBezTo>
                  <a:pt x="27106" y="8841"/>
                  <a:pt x="29776" y="8952"/>
                  <a:pt x="32335" y="8952"/>
                </a:cubicBezTo>
                <a:cubicBezTo>
                  <a:pt x="33387" y="8952"/>
                  <a:pt x="34317" y="8841"/>
                  <a:pt x="35248" y="8841"/>
                </a:cubicBezTo>
                <a:lnTo>
                  <a:pt x="36988" y="8841"/>
                </a:lnTo>
                <a:cubicBezTo>
                  <a:pt x="40012" y="8841"/>
                  <a:pt x="42803" y="9073"/>
                  <a:pt x="44553" y="9306"/>
                </a:cubicBezTo>
                <a:cubicBezTo>
                  <a:pt x="46293" y="9539"/>
                  <a:pt x="48740" y="9771"/>
                  <a:pt x="51299" y="9771"/>
                </a:cubicBezTo>
                <a:cubicBezTo>
                  <a:pt x="52574" y="9771"/>
                  <a:pt x="53858" y="9771"/>
                  <a:pt x="55133" y="9539"/>
                </a:cubicBezTo>
                <a:cubicBezTo>
                  <a:pt x="55486" y="9650"/>
                  <a:pt x="56063" y="9650"/>
                  <a:pt x="56649" y="9650"/>
                </a:cubicBezTo>
                <a:cubicBezTo>
                  <a:pt x="57347" y="9650"/>
                  <a:pt x="57924" y="9650"/>
                  <a:pt x="58157" y="9539"/>
                </a:cubicBezTo>
                <a:cubicBezTo>
                  <a:pt x="58622" y="9539"/>
                  <a:pt x="59441" y="9418"/>
                  <a:pt x="60139" y="9418"/>
                </a:cubicBezTo>
                <a:cubicBezTo>
                  <a:pt x="61069" y="9418"/>
                  <a:pt x="62000" y="9539"/>
                  <a:pt x="62344" y="9650"/>
                </a:cubicBezTo>
                <a:cubicBezTo>
                  <a:pt x="63861" y="10116"/>
                  <a:pt x="66997" y="10813"/>
                  <a:pt x="73510" y="10813"/>
                </a:cubicBezTo>
                <a:lnTo>
                  <a:pt x="74562" y="10813"/>
                </a:lnTo>
                <a:cubicBezTo>
                  <a:pt x="75139" y="10813"/>
                  <a:pt x="79093" y="10702"/>
                  <a:pt x="81885" y="9771"/>
                </a:cubicBezTo>
                <a:cubicBezTo>
                  <a:pt x="82350" y="9539"/>
                  <a:pt x="83867" y="9418"/>
                  <a:pt x="85374" y="9418"/>
                </a:cubicBezTo>
                <a:cubicBezTo>
                  <a:pt x="86537" y="9418"/>
                  <a:pt x="87700" y="9539"/>
                  <a:pt x="88398" y="9650"/>
                </a:cubicBezTo>
                <a:cubicBezTo>
                  <a:pt x="90380" y="10004"/>
                  <a:pt x="93284" y="10237"/>
                  <a:pt x="97359" y="10237"/>
                </a:cubicBezTo>
                <a:cubicBezTo>
                  <a:pt x="99685" y="10237"/>
                  <a:pt x="102356" y="10116"/>
                  <a:pt x="105501" y="9883"/>
                </a:cubicBezTo>
                <a:lnTo>
                  <a:pt x="105613" y="9883"/>
                </a:lnTo>
                <a:cubicBezTo>
                  <a:pt x="105734" y="9883"/>
                  <a:pt x="105845" y="10004"/>
                  <a:pt x="105966" y="10004"/>
                </a:cubicBezTo>
                <a:cubicBezTo>
                  <a:pt x="106776" y="10116"/>
                  <a:pt x="110033" y="10702"/>
                  <a:pt x="115039" y="10702"/>
                </a:cubicBezTo>
                <a:lnTo>
                  <a:pt x="115150" y="10702"/>
                </a:lnTo>
                <a:cubicBezTo>
                  <a:pt x="115616" y="10702"/>
                  <a:pt x="117709" y="10934"/>
                  <a:pt x="120389" y="10934"/>
                </a:cubicBezTo>
                <a:cubicBezTo>
                  <a:pt x="121897" y="10934"/>
                  <a:pt x="123646" y="10934"/>
                  <a:pt x="125274" y="10702"/>
                </a:cubicBezTo>
                <a:lnTo>
                  <a:pt x="125507" y="10702"/>
                </a:lnTo>
                <a:cubicBezTo>
                  <a:pt x="125972" y="10702"/>
                  <a:pt x="130160" y="10581"/>
                  <a:pt x="132365" y="10237"/>
                </a:cubicBezTo>
                <a:cubicBezTo>
                  <a:pt x="133649" y="10004"/>
                  <a:pt x="135622" y="9883"/>
                  <a:pt x="137836" y="9883"/>
                </a:cubicBezTo>
                <a:cubicBezTo>
                  <a:pt x="143066" y="9771"/>
                  <a:pt x="152138" y="9539"/>
                  <a:pt x="158540" y="8720"/>
                </a:cubicBezTo>
                <a:cubicBezTo>
                  <a:pt x="159005" y="8720"/>
                  <a:pt x="173540" y="6282"/>
                  <a:pt x="164002" y="4067"/>
                </a:cubicBezTo>
                <a:cubicBezTo>
                  <a:pt x="160978" y="3258"/>
                  <a:pt x="153069" y="2793"/>
                  <a:pt x="146676" y="2793"/>
                </a:cubicBezTo>
                <a:cubicBezTo>
                  <a:pt x="145392" y="2793"/>
                  <a:pt x="144117" y="2793"/>
                  <a:pt x="142954" y="2904"/>
                </a:cubicBezTo>
                <a:lnTo>
                  <a:pt x="142601" y="2904"/>
                </a:lnTo>
                <a:cubicBezTo>
                  <a:pt x="142256" y="3025"/>
                  <a:pt x="140860" y="3258"/>
                  <a:pt x="133649" y="3258"/>
                </a:cubicBezTo>
                <a:cubicBezTo>
                  <a:pt x="131202" y="3258"/>
                  <a:pt x="127945" y="3258"/>
                  <a:pt x="123879" y="3137"/>
                </a:cubicBezTo>
                <a:lnTo>
                  <a:pt x="121087" y="3137"/>
                </a:lnTo>
                <a:cubicBezTo>
                  <a:pt x="118993" y="3137"/>
                  <a:pt x="116900" y="3137"/>
                  <a:pt x="115039" y="3258"/>
                </a:cubicBezTo>
                <a:cubicBezTo>
                  <a:pt x="113987" y="3258"/>
                  <a:pt x="113057" y="3369"/>
                  <a:pt x="112126" y="3369"/>
                </a:cubicBezTo>
                <a:cubicBezTo>
                  <a:pt x="107362" y="3369"/>
                  <a:pt x="102821" y="2904"/>
                  <a:pt x="100849" y="2095"/>
                </a:cubicBezTo>
                <a:cubicBezTo>
                  <a:pt x="99685" y="1741"/>
                  <a:pt x="98290" y="1276"/>
                  <a:pt x="96894" y="1164"/>
                </a:cubicBezTo>
                <a:cubicBezTo>
                  <a:pt x="94800" y="1043"/>
                  <a:pt x="93172" y="811"/>
                  <a:pt x="91888" y="578"/>
                </a:cubicBezTo>
                <a:cubicBezTo>
                  <a:pt x="90027" y="234"/>
                  <a:pt x="87589" y="1"/>
                  <a:pt x="84797" y="1"/>
                </a:cubicBezTo>
                <a:close/>
              </a:path>
            </a:pathLst>
          </a:custGeom>
          <a:solidFill>
            <a:srgbClr val="FFFFFF">
              <a:alpha val="33930"/>
            </a:srgbClr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 defTabSz="121917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5605" name="Google Shape;313;p30">
            <a:extLst>
              <a:ext uri="{FF2B5EF4-FFF2-40B4-BE49-F238E27FC236}">
                <a16:creationId xmlns:a16="http://schemas.microsoft.com/office/drawing/2014/main" id="{2930B5B4-32C2-2A3F-8736-A99855529083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-180975" y="4254500"/>
            <a:ext cx="3062288" cy="463550"/>
            <a:chOff x="3472550" y="2190275"/>
            <a:chExt cx="3910550" cy="592900"/>
          </a:xfrm>
        </p:grpSpPr>
        <p:sp>
          <p:nvSpPr>
            <p:cNvPr id="314" name="Google Shape;314;p30">
              <a:extLst>
                <a:ext uri="{FF2B5EF4-FFF2-40B4-BE49-F238E27FC236}">
                  <a16:creationId xmlns:a16="http://schemas.microsoft.com/office/drawing/2014/main" id="{BEDC2F1F-90FB-BD96-F257-3924C7E43984}"/>
                </a:ext>
              </a:extLst>
            </p:cNvPr>
            <p:cNvSpPr/>
            <p:nvPr/>
          </p:nvSpPr>
          <p:spPr>
            <a:xfrm>
              <a:off x="3472550" y="2190275"/>
              <a:ext cx="3910550" cy="590870"/>
            </a:xfrm>
            <a:custGeom>
              <a:avLst/>
              <a:gdLst/>
              <a:ahLst/>
              <a:cxnLst/>
              <a:rect l="l" t="t" r="r" b="b"/>
              <a:pathLst>
                <a:path w="156422" h="23657" extrusionOk="0">
                  <a:moveTo>
                    <a:pt x="78253" y="0"/>
                  </a:moveTo>
                  <a:cubicBezTo>
                    <a:pt x="75081" y="0"/>
                    <a:pt x="71908" y="381"/>
                    <a:pt x="68887" y="1287"/>
                  </a:cubicBezTo>
                  <a:cubicBezTo>
                    <a:pt x="66017" y="2042"/>
                    <a:pt x="62845" y="4006"/>
                    <a:pt x="63069" y="6876"/>
                  </a:cubicBezTo>
                  <a:cubicBezTo>
                    <a:pt x="63147" y="7553"/>
                    <a:pt x="63371" y="8157"/>
                    <a:pt x="63147" y="8761"/>
                  </a:cubicBezTo>
                  <a:cubicBezTo>
                    <a:pt x="62882" y="9780"/>
                    <a:pt x="61916" y="10047"/>
                    <a:pt x="60797" y="10047"/>
                  </a:cubicBezTo>
                  <a:cubicBezTo>
                    <a:pt x="60005" y="10047"/>
                    <a:pt x="59137" y="9914"/>
                    <a:pt x="58386" y="9819"/>
                  </a:cubicBezTo>
                  <a:cubicBezTo>
                    <a:pt x="57987" y="9762"/>
                    <a:pt x="57594" y="9735"/>
                    <a:pt x="57205" y="9735"/>
                  </a:cubicBezTo>
                  <a:cubicBezTo>
                    <a:pt x="52436" y="9735"/>
                    <a:pt x="48360" y="13777"/>
                    <a:pt x="43963" y="16012"/>
                  </a:cubicBezTo>
                  <a:cubicBezTo>
                    <a:pt x="39249" y="18499"/>
                    <a:pt x="33835" y="18832"/>
                    <a:pt x="28405" y="18832"/>
                  </a:cubicBezTo>
                  <a:cubicBezTo>
                    <a:pt x="27397" y="18832"/>
                    <a:pt x="26388" y="18821"/>
                    <a:pt x="25383" y="18809"/>
                  </a:cubicBezTo>
                  <a:lnTo>
                    <a:pt x="21226" y="18809"/>
                  </a:lnTo>
                  <a:cubicBezTo>
                    <a:pt x="18507" y="18882"/>
                    <a:pt x="761" y="19565"/>
                    <a:pt x="229" y="22284"/>
                  </a:cubicBezTo>
                  <a:cubicBezTo>
                    <a:pt x="1" y="23433"/>
                    <a:pt x="4146" y="23657"/>
                    <a:pt x="7692" y="23657"/>
                  </a:cubicBezTo>
                  <a:cubicBezTo>
                    <a:pt x="9965" y="23657"/>
                    <a:pt x="11993" y="23565"/>
                    <a:pt x="12465" y="23565"/>
                  </a:cubicBezTo>
                  <a:lnTo>
                    <a:pt x="118887" y="23565"/>
                  </a:lnTo>
                  <a:cubicBezTo>
                    <a:pt x="125204" y="23565"/>
                    <a:pt x="131522" y="23633"/>
                    <a:pt x="137828" y="23633"/>
                  </a:cubicBezTo>
                  <a:cubicBezTo>
                    <a:pt x="143056" y="23633"/>
                    <a:pt x="148275" y="23586"/>
                    <a:pt x="153479" y="23414"/>
                  </a:cubicBezTo>
                  <a:cubicBezTo>
                    <a:pt x="154156" y="23414"/>
                    <a:pt x="154838" y="23341"/>
                    <a:pt x="155364" y="23039"/>
                  </a:cubicBezTo>
                  <a:cubicBezTo>
                    <a:pt x="155968" y="22737"/>
                    <a:pt x="156421" y="22133"/>
                    <a:pt x="156270" y="21450"/>
                  </a:cubicBezTo>
                  <a:cubicBezTo>
                    <a:pt x="155745" y="18580"/>
                    <a:pt x="149551" y="17674"/>
                    <a:pt x="147358" y="17450"/>
                  </a:cubicBezTo>
                  <a:cubicBezTo>
                    <a:pt x="143509" y="16997"/>
                    <a:pt x="139582" y="17371"/>
                    <a:pt x="135727" y="16695"/>
                  </a:cubicBezTo>
                  <a:cubicBezTo>
                    <a:pt x="131274" y="15861"/>
                    <a:pt x="126965" y="14278"/>
                    <a:pt x="122434" y="13595"/>
                  </a:cubicBezTo>
                  <a:cubicBezTo>
                    <a:pt x="121130" y="13397"/>
                    <a:pt x="119787" y="13283"/>
                    <a:pt x="118444" y="13283"/>
                  </a:cubicBezTo>
                  <a:cubicBezTo>
                    <a:pt x="115662" y="13283"/>
                    <a:pt x="112882" y="13773"/>
                    <a:pt x="110461" y="15025"/>
                  </a:cubicBezTo>
                  <a:lnTo>
                    <a:pt x="110461" y="15025"/>
                  </a:lnTo>
                  <a:cubicBezTo>
                    <a:pt x="111752" y="13942"/>
                    <a:pt x="112417" y="12075"/>
                    <a:pt x="112240" y="10350"/>
                  </a:cubicBezTo>
                  <a:cubicBezTo>
                    <a:pt x="112011" y="8157"/>
                    <a:pt x="110579" y="6272"/>
                    <a:pt x="108839" y="4912"/>
                  </a:cubicBezTo>
                  <a:cubicBezTo>
                    <a:pt x="106573" y="3178"/>
                    <a:pt x="103893" y="2427"/>
                    <a:pt x="101120" y="2427"/>
                  </a:cubicBezTo>
                  <a:cubicBezTo>
                    <a:pt x="96408" y="2427"/>
                    <a:pt x="91429" y="4595"/>
                    <a:pt x="87769" y="7782"/>
                  </a:cubicBezTo>
                  <a:cubicBezTo>
                    <a:pt x="88525" y="5438"/>
                    <a:pt x="87165" y="2949"/>
                    <a:pt x="85123" y="1589"/>
                  </a:cubicBezTo>
                  <a:cubicBezTo>
                    <a:pt x="83087" y="302"/>
                    <a:pt x="80591" y="0"/>
                    <a:pt x="78253" y="0"/>
                  </a:cubicBezTo>
                  <a:close/>
                </a:path>
              </a:pathLst>
            </a:custGeom>
            <a:solidFill>
              <a:srgbClr val="FFFFFF">
                <a:alpha val="33930"/>
              </a:srgbClr>
            </a:solidFill>
            <a:ln>
              <a:noFill/>
            </a:ln>
          </p:spPr>
          <p:txBody>
            <a:bodyPr spcFirstLastPara="1" lIns="121900" tIns="121900" rIns="121900" bIns="121900" anchor="ctr"/>
            <a:lstStyle/>
            <a:p>
              <a:pPr defTabSz="121917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30">
              <a:extLst>
                <a:ext uri="{FF2B5EF4-FFF2-40B4-BE49-F238E27FC236}">
                  <a16:creationId xmlns:a16="http://schemas.microsoft.com/office/drawing/2014/main" id="{E1701CD0-B2B5-6256-9DA4-9D801E644B3C}"/>
                </a:ext>
              </a:extLst>
            </p:cNvPr>
            <p:cNvSpPr/>
            <p:nvPr/>
          </p:nvSpPr>
          <p:spPr>
            <a:xfrm>
              <a:off x="3472550" y="2413628"/>
              <a:ext cx="3910550" cy="369547"/>
            </a:xfrm>
            <a:custGeom>
              <a:avLst/>
              <a:gdLst/>
              <a:ahLst/>
              <a:cxnLst/>
              <a:rect l="l" t="t" r="r" b="b"/>
              <a:pathLst>
                <a:path w="156417" h="14804" extrusionOk="0">
                  <a:moveTo>
                    <a:pt x="100526" y="0"/>
                  </a:moveTo>
                  <a:cubicBezTo>
                    <a:pt x="97130" y="0"/>
                    <a:pt x="93728" y="1360"/>
                    <a:pt x="90634" y="2949"/>
                  </a:cubicBezTo>
                  <a:cubicBezTo>
                    <a:pt x="86707" y="4985"/>
                    <a:pt x="84816" y="10804"/>
                    <a:pt x="80435" y="10804"/>
                  </a:cubicBezTo>
                  <a:lnTo>
                    <a:pt x="79909" y="10804"/>
                  </a:lnTo>
                  <a:cubicBezTo>
                    <a:pt x="79456" y="8913"/>
                    <a:pt x="78622" y="6725"/>
                    <a:pt x="76810" y="5891"/>
                  </a:cubicBezTo>
                  <a:cubicBezTo>
                    <a:pt x="75903" y="5438"/>
                    <a:pt x="74846" y="5438"/>
                    <a:pt x="73789" y="5438"/>
                  </a:cubicBezTo>
                  <a:cubicBezTo>
                    <a:pt x="73033" y="5438"/>
                    <a:pt x="72206" y="5366"/>
                    <a:pt x="71372" y="5366"/>
                  </a:cubicBezTo>
                  <a:cubicBezTo>
                    <a:pt x="68429" y="5366"/>
                    <a:pt x="65481" y="5589"/>
                    <a:pt x="62761" y="6725"/>
                  </a:cubicBezTo>
                  <a:cubicBezTo>
                    <a:pt x="60194" y="7783"/>
                    <a:pt x="58006" y="9595"/>
                    <a:pt x="55589" y="10876"/>
                  </a:cubicBezTo>
                  <a:cubicBezTo>
                    <a:pt x="52719" y="12465"/>
                    <a:pt x="49094" y="12840"/>
                    <a:pt x="45469" y="12840"/>
                  </a:cubicBezTo>
                  <a:cubicBezTo>
                    <a:pt x="42599" y="12840"/>
                    <a:pt x="39650" y="12616"/>
                    <a:pt x="37082" y="12616"/>
                  </a:cubicBezTo>
                  <a:lnTo>
                    <a:pt x="5137" y="12616"/>
                  </a:lnTo>
                  <a:cubicBezTo>
                    <a:pt x="4605" y="12616"/>
                    <a:pt x="3245" y="12387"/>
                    <a:pt x="2115" y="12387"/>
                  </a:cubicBezTo>
                  <a:cubicBezTo>
                    <a:pt x="1584" y="12387"/>
                    <a:pt x="1131" y="12465"/>
                    <a:pt x="907" y="12616"/>
                  </a:cubicBezTo>
                  <a:cubicBezTo>
                    <a:pt x="526" y="12840"/>
                    <a:pt x="303" y="13142"/>
                    <a:pt x="224" y="13372"/>
                  </a:cubicBezTo>
                  <a:cubicBezTo>
                    <a:pt x="1" y="14580"/>
                    <a:pt x="4152" y="14804"/>
                    <a:pt x="7705" y="14804"/>
                  </a:cubicBezTo>
                  <a:cubicBezTo>
                    <a:pt x="9668" y="14804"/>
                    <a:pt x="11402" y="14731"/>
                    <a:pt x="12158" y="14653"/>
                  </a:cubicBezTo>
                  <a:lnTo>
                    <a:pt x="118882" y="14653"/>
                  </a:lnTo>
                  <a:cubicBezTo>
                    <a:pt x="121976" y="14653"/>
                    <a:pt x="125075" y="14731"/>
                    <a:pt x="128169" y="14731"/>
                  </a:cubicBezTo>
                  <a:lnTo>
                    <a:pt x="137311" y="14731"/>
                  </a:lnTo>
                  <a:cubicBezTo>
                    <a:pt x="142519" y="14731"/>
                    <a:pt x="147655" y="14731"/>
                    <a:pt x="152791" y="14502"/>
                  </a:cubicBezTo>
                  <a:lnTo>
                    <a:pt x="153474" y="14502"/>
                  </a:lnTo>
                  <a:cubicBezTo>
                    <a:pt x="154151" y="14502"/>
                    <a:pt x="154833" y="14429"/>
                    <a:pt x="155359" y="14127"/>
                  </a:cubicBezTo>
                  <a:cubicBezTo>
                    <a:pt x="155963" y="13825"/>
                    <a:pt x="156416" y="13221"/>
                    <a:pt x="156344" y="12616"/>
                  </a:cubicBezTo>
                  <a:lnTo>
                    <a:pt x="156042" y="12616"/>
                  </a:lnTo>
                  <a:cubicBezTo>
                    <a:pt x="154833" y="12616"/>
                    <a:pt x="150151" y="12616"/>
                    <a:pt x="144785" y="12538"/>
                  </a:cubicBezTo>
                  <a:lnTo>
                    <a:pt x="124320" y="12538"/>
                  </a:lnTo>
                  <a:cubicBezTo>
                    <a:pt x="125226" y="10200"/>
                    <a:pt x="123033" y="7632"/>
                    <a:pt x="120616" y="7178"/>
                  </a:cubicBezTo>
                  <a:cubicBezTo>
                    <a:pt x="120163" y="7100"/>
                    <a:pt x="119559" y="7027"/>
                    <a:pt x="118882" y="7027"/>
                  </a:cubicBezTo>
                  <a:cubicBezTo>
                    <a:pt x="115933" y="7027"/>
                    <a:pt x="111631" y="7783"/>
                    <a:pt x="109740" y="8538"/>
                  </a:cubicBezTo>
                  <a:cubicBezTo>
                    <a:pt x="110272" y="4459"/>
                    <a:pt x="106495" y="834"/>
                    <a:pt x="102417" y="151"/>
                  </a:cubicBezTo>
                  <a:cubicBezTo>
                    <a:pt x="101813" y="0"/>
                    <a:pt x="101130" y="0"/>
                    <a:pt x="100526" y="0"/>
                  </a:cubicBezTo>
                  <a:close/>
                </a:path>
              </a:pathLst>
            </a:custGeom>
            <a:solidFill>
              <a:srgbClr val="FFFFFF">
                <a:alpha val="33930"/>
              </a:srgbClr>
            </a:solidFill>
            <a:ln>
              <a:noFill/>
            </a:ln>
          </p:spPr>
          <p:txBody>
            <a:bodyPr spcFirstLastPara="1" lIns="121900" tIns="121900" rIns="121900" bIns="121900" anchor="ctr"/>
            <a:lstStyle/>
            <a:p>
              <a:pPr defTabSz="121917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aixaDeTexto 3">
            <a:extLst>
              <a:ext uri="{FF2B5EF4-FFF2-40B4-BE49-F238E27FC236}">
                <a16:creationId xmlns:a16="http://schemas.microsoft.com/office/drawing/2014/main" id="{7B0F15B1-B1E5-A060-01E9-E44AC30B0A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0" y="1557338"/>
            <a:ext cx="8636000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2400" b="1">
                <a:solidFill>
                  <a:srgbClr val="093261"/>
                </a:solidFill>
                <a:latin typeface="Nunito" pitchFamily="2" charset="0"/>
              </a:rPr>
              <a:t>Nesta aula você vai aprender sobre os agentes internos suas consequências para a superfície terrestre e em nossas vidas. </a:t>
            </a:r>
          </a:p>
          <a:p>
            <a:pPr algn="ctr" eaLnBrk="1" hangingPunct="1"/>
            <a:r>
              <a:rPr lang="pt-BR" altLang="pt-BR" sz="2400" b="1">
                <a:solidFill>
                  <a:srgbClr val="093261"/>
                </a:solidFill>
                <a:latin typeface="Nunito" pitchFamily="2" charset="0"/>
              </a:rPr>
              <a:t>Ao final da aula você estará pronto para diferenciar os tipos de agentes internos (tectonismo e vulcanismo), bem como suas características.</a:t>
            </a:r>
          </a:p>
          <a:p>
            <a:pPr algn="just" eaLnBrk="1" hangingPunct="1"/>
            <a:endParaRPr lang="pt-BR" altLang="pt-BR" sz="2000">
              <a:latin typeface="Nunito" pitchFamily="2" charset="0"/>
            </a:endParaRPr>
          </a:p>
        </p:txBody>
      </p:sp>
      <p:pic>
        <p:nvPicPr>
          <p:cNvPr id="27651" name="Picture 7" descr="Fiat Argo Vulcao Sticker by Fiat Brasil">
            <a:extLst>
              <a:ext uri="{FF2B5EF4-FFF2-40B4-BE49-F238E27FC236}">
                <a16:creationId xmlns:a16="http://schemas.microsoft.com/office/drawing/2014/main" id="{E3F19676-CADF-6C6D-FAEB-D921D500D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3302000"/>
            <a:ext cx="4319588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aixaDeTexto 3">
            <a:extLst>
              <a:ext uri="{FF2B5EF4-FFF2-40B4-BE49-F238E27FC236}">
                <a16:creationId xmlns:a16="http://schemas.microsoft.com/office/drawing/2014/main" id="{5852E114-6EEA-66B0-EE4E-A4E457DE5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0150" y="1557338"/>
            <a:ext cx="9864725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>
                <a:latin typeface="Nunito" pitchFamily="2" charset="0"/>
              </a:rPr>
              <a:t>       Os agentes internos da Terra como, por exemplo, os tsunamis, assim como os terremotos e o vulcanismo, são fenômenos naturais catastróficos para o homem, mas são essenciais para a formação de novas rochas e solos, assim como renovar a atmosfera. É importante estudar o tema da aula para que o homem aprenda a conviver com esses fenômenos e a se prevenir em relação a novas manifestações dessa poderosa força que vem do interior da Terra. 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  <a:p>
            <a:pPr algn="just" eaLnBrk="1" hangingPunct="1"/>
            <a:endParaRPr lang="pt-BR" altLang="pt-BR">
              <a:latin typeface="Nunito" pitchFamily="2" charset="0"/>
            </a:endParaRP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Assista ao vídeo abaixo, de </a:t>
            </a:r>
            <a:r>
              <a:rPr lang="pt-BR" altLang="pt-BR" b="1">
                <a:solidFill>
                  <a:srgbClr val="0F0F0F"/>
                </a:solidFill>
                <a:latin typeface="Nunito" pitchFamily="2" charset="0"/>
              </a:rPr>
              <a:t>Como Funcionam os Tsunamis Gigantes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</p:txBody>
      </p:sp>
      <p:pic>
        <p:nvPicPr>
          <p:cNvPr id="28675" name="Picture 6" descr="Switch Click Sticker">
            <a:hlinkClick r:id="rId2"/>
            <a:extLst>
              <a:ext uri="{FF2B5EF4-FFF2-40B4-BE49-F238E27FC236}">
                <a16:creationId xmlns:a16="http://schemas.microsoft.com/office/drawing/2014/main" id="{46573FAF-9639-D36B-AF13-094601FF1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400526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ítulo 1">
            <a:extLst>
              <a:ext uri="{FF2B5EF4-FFF2-40B4-BE49-F238E27FC236}">
                <a16:creationId xmlns:a16="http://schemas.microsoft.com/office/drawing/2014/main" id="{076EBFC6-22D5-688A-74EB-B7C2BE55C7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12850" y="1047750"/>
            <a:ext cx="8642350" cy="7921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z="2400">
                <a:solidFill>
                  <a:srgbClr val="093261"/>
                </a:solidFill>
              </a:rPr>
              <a:t>Você Sabia?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1E86097-0F46-2314-300C-9353194C3F2C}"/>
              </a:ext>
            </a:extLst>
          </p:cNvPr>
          <p:cNvSpPr/>
          <p:nvPr/>
        </p:nvSpPr>
        <p:spPr>
          <a:xfrm>
            <a:off x="1200150" y="1720850"/>
            <a:ext cx="8928100" cy="39703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t-BR" i="1" dirty="0">
                <a:latin typeface="Nunito" pitchFamily="2" charset="0"/>
                <a:cs typeface="Arial" charset="0"/>
              </a:rPr>
              <a:t>O relevo terrestre é resultante da atuação de dois conjuntos de forças denominadas agentes do relevo, que compreendem os agentes internos ou criadores do relevo e os agentes externos ou modificadores do relevo. </a:t>
            </a:r>
          </a:p>
          <a:p>
            <a:pPr algn="just"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Podemos considerar agentes internos e externos, </a:t>
            </a: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respectivamente:</a:t>
            </a:r>
          </a:p>
          <a:p>
            <a:pPr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marL="342900" indent="-342900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Águas correntes e intemperismo;</a:t>
            </a:r>
          </a:p>
          <a:p>
            <a:pPr marL="342900" indent="-342900" eaLnBrk="1" hangingPunct="1">
              <a:buFontTx/>
              <a:buAutoNum type="alphaLcParenR"/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b) Águas correntes e seres vivos;</a:t>
            </a:r>
          </a:p>
          <a:p>
            <a:pPr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c) Vento e vulcanismo;</a:t>
            </a:r>
          </a:p>
          <a:p>
            <a:pPr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d) Tectonismo e intemperismo.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85DA5B9-423C-11D1-C4D5-479CE1C99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4032" y="2278276"/>
            <a:ext cx="3924032" cy="4104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aixaDeTexto 5">
            <a:extLst>
              <a:ext uri="{FF2B5EF4-FFF2-40B4-BE49-F238E27FC236}">
                <a16:creationId xmlns:a16="http://schemas.microsoft.com/office/drawing/2014/main" id="{1A348604-8D51-4C21-3CC4-89F199609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488" y="836613"/>
            <a:ext cx="9432925" cy="480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>
                <a:solidFill>
                  <a:srgbClr val="093261"/>
                </a:solidFill>
                <a:latin typeface="Nunito" pitchFamily="2" charset="0"/>
              </a:rPr>
              <a:t>GABARITO: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A letra </a:t>
            </a:r>
            <a:r>
              <a:rPr lang="pt-BR" altLang="pt-BR">
                <a:solidFill>
                  <a:srgbClr val="FF0000"/>
                </a:solidFill>
                <a:latin typeface="Nunito" pitchFamily="2" charset="0"/>
              </a:rPr>
              <a:t>a</a:t>
            </a:r>
            <a:r>
              <a:rPr lang="pt-BR" altLang="pt-BR">
                <a:latin typeface="Nunito" pitchFamily="2" charset="0"/>
              </a:rPr>
              <a:t> está errada, pois o intemperismo realmente é um agente externo modificador do relevo, porém, águas correntes não são consideradas modeladores internos do relevo.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A letra </a:t>
            </a:r>
            <a:r>
              <a:rPr lang="pt-BR" altLang="pt-BR">
                <a:solidFill>
                  <a:srgbClr val="FF0000"/>
                </a:solidFill>
                <a:latin typeface="Nunito" pitchFamily="2" charset="0"/>
              </a:rPr>
              <a:t>b</a:t>
            </a:r>
            <a:r>
              <a:rPr lang="pt-BR" altLang="pt-BR">
                <a:latin typeface="Nunito" pitchFamily="2" charset="0"/>
              </a:rPr>
              <a:t> está errada, uma vez que as águas correntes não são consideradas agente interno modificador do relevo.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A letra</a:t>
            </a:r>
            <a:r>
              <a:rPr lang="pt-BR" altLang="pt-BR">
                <a:solidFill>
                  <a:srgbClr val="FF0000"/>
                </a:solidFill>
                <a:latin typeface="Nunito" pitchFamily="2" charset="0"/>
              </a:rPr>
              <a:t> c </a:t>
            </a:r>
            <a:r>
              <a:rPr lang="pt-BR" altLang="pt-BR">
                <a:latin typeface="Nunito" pitchFamily="2" charset="0"/>
              </a:rPr>
              <a:t>está errada, já que o vento é um elemento modificador do relevo, no entanto, é considerado um agente externo, e não interno. O vulcanismo é um elemento interno modificador do relevo.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  <a:p>
            <a:pPr algn="just" eaLnBrk="1" hangingPunct="1"/>
            <a:r>
              <a:rPr lang="pt-BR" altLang="pt-BR" b="1">
                <a:latin typeface="Nunito" pitchFamily="2" charset="0"/>
              </a:rPr>
              <a:t>A letra </a:t>
            </a:r>
            <a:r>
              <a:rPr lang="pt-BR" altLang="pt-BR" b="1">
                <a:solidFill>
                  <a:srgbClr val="00B050"/>
                </a:solidFill>
                <a:latin typeface="Nunito" pitchFamily="2" charset="0"/>
              </a:rPr>
              <a:t>D</a:t>
            </a:r>
            <a:r>
              <a:rPr lang="pt-BR" altLang="pt-BR" b="1">
                <a:latin typeface="Nunito" pitchFamily="2" charset="0"/>
              </a:rPr>
              <a:t> é a correta, pois o tectonismo consiste numa ação endógena, ou seja, no interior da terra, manifestando-se pela tectônica das placas. O intemperismo é um agente exógeno, consiste num conjunto de elementos físicos e químicos que modelam o relevo (chuvas, ventos, temperatura, etc.) </a:t>
            </a:r>
            <a:endParaRPr lang="pt-BR" altLang="pt-BR">
              <a:latin typeface="Nunito" pitchFamily="2" charset="0"/>
            </a:endParaRPr>
          </a:p>
          <a:p>
            <a:pPr algn="just" eaLnBrk="1" hangingPunct="1"/>
            <a:endParaRPr lang="pt-BR" altLang="pt-BR">
              <a:latin typeface="Nunito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aixaDeTexto 7">
            <a:extLst>
              <a:ext uri="{FF2B5EF4-FFF2-40B4-BE49-F238E27FC236}">
                <a16:creationId xmlns:a16="http://schemas.microsoft.com/office/drawing/2014/main" id="{8F87A6B8-0D75-C934-F202-E992EDF8E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4613" y="1449388"/>
            <a:ext cx="9072562" cy="452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Muitos cientistas afirmam que o planeta Terra é um organismo vivo. Nele, existem processos e fenômenos que existem sem a interferência dos seres humanos como, por exemplo, as tempestades, as correntes marítimas, as estações do ano, as tsunamis e até os terremotos. Alguns desses fenômenos ocorrem na superfície terrestre e outros surgem do interior da Terra. </a:t>
            </a:r>
          </a:p>
          <a:p>
            <a:pPr algn="just"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Com relação ao texto acima, pode-se dizer que a formação do relevo é um processo: </a:t>
            </a:r>
          </a:p>
          <a:p>
            <a:pPr algn="just"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contínuo, do qual participam diversos agentes, como as águas correntes, o vento, os seres vivos e o intemperismo;</a:t>
            </a: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flexível, onde atuam os agentes que ocorrem do interior para o exterior da superfície, como o vulcanismo, o intemperismo e o tectonismo; </a:t>
            </a: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diversificado, devido à ação dos agentes externos nos diferentes tipos de relevo, independentemente da área de sua ocorrência; </a:t>
            </a: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d) concentrado, devido à ocorrência de diferentes agentes erosivos, tais como o vulcanismo, as geleiras e as águas marinhas.</a:t>
            </a:r>
          </a:p>
        </p:txBody>
      </p:sp>
      <p:sp>
        <p:nvSpPr>
          <p:cNvPr id="31747" name="Título 1">
            <a:extLst>
              <a:ext uri="{FF2B5EF4-FFF2-40B4-BE49-F238E27FC236}">
                <a16:creationId xmlns:a16="http://schemas.microsoft.com/office/drawing/2014/main" id="{FF03AB0E-0771-4FB0-4F89-75E27F7526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350963" y="885825"/>
            <a:ext cx="8642350" cy="7921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z="2400">
                <a:solidFill>
                  <a:srgbClr val="093261"/>
                </a:solidFill>
              </a:rPr>
              <a:t>Você Sabia?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aixaDeTexto 2">
            <a:extLst>
              <a:ext uri="{FF2B5EF4-FFF2-40B4-BE49-F238E27FC236}">
                <a16:creationId xmlns:a16="http://schemas.microsoft.com/office/drawing/2014/main" id="{A0F4C910-A68B-38AD-E106-0AF34E46E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825" y="1484313"/>
            <a:ext cx="8858250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endParaRPr lang="pt-BR" altLang="pt-BR" sz="1400" b="1">
              <a:latin typeface="Nunito" pitchFamily="2" charset="0"/>
            </a:endParaRPr>
          </a:p>
          <a:p>
            <a:pPr algn="just" eaLnBrk="1" hangingPunct="1"/>
            <a:r>
              <a:rPr lang="pt-BR" altLang="pt-BR" b="1">
                <a:solidFill>
                  <a:srgbClr val="093261"/>
                </a:solidFill>
                <a:latin typeface="Nunito" pitchFamily="2" charset="0"/>
              </a:rPr>
              <a:t>GABARITO:</a:t>
            </a:r>
          </a:p>
          <a:p>
            <a:pPr algn="just" eaLnBrk="1" hangingPunct="1"/>
            <a:endParaRPr lang="pt-BR" altLang="pt-BR" b="1">
              <a:latin typeface="Nunito" pitchFamily="2" charset="0"/>
            </a:endParaRPr>
          </a:p>
          <a:p>
            <a:pPr algn="just" eaLnBrk="1" hangingPunct="1"/>
            <a:r>
              <a:rPr lang="pt-BR" altLang="pt-BR" b="1">
                <a:latin typeface="Nunito" pitchFamily="2" charset="0"/>
              </a:rPr>
              <a:t>A letra </a:t>
            </a:r>
            <a:r>
              <a:rPr lang="pt-BR" altLang="pt-BR" b="1">
                <a:solidFill>
                  <a:srgbClr val="00B050"/>
                </a:solidFill>
                <a:latin typeface="Nunito" pitchFamily="2" charset="0"/>
              </a:rPr>
              <a:t>A</a:t>
            </a:r>
            <a:r>
              <a:rPr lang="pt-BR" altLang="pt-BR" b="1">
                <a:latin typeface="Nunito" pitchFamily="2" charset="0"/>
              </a:rPr>
              <a:t> está correta, uma vez que a formação do relevo é um processo contínuo.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A letra </a:t>
            </a:r>
            <a:r>
              <a:rPr lang="pt-BR" altLang="pt-BR">
                <a:solidFill>
                  <a:srgbClr val="FF0000"/>
                </a:solidFill>
                <a:latin typeface="Nunito" pitchFamily="2" charset="0"/>
              </a:rPr>
              <a:t>b</a:t>
            </a:r>
            <a:r>
              <a:rPr lang="pt-BR" altLang="pt-BR">
                <a:latin typeface="Nunito" pitchFamily="2" charset="0"/>
              </a:rPr>
              <a:t> está errada, uma vez que atuam os agentes estruturais sim, porém o intemperismo é agente externo e não interno.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A letra </a:t>
            </a:r>
            <a:r>
              <a:rPr lang="pt-BR" altLang="pt-BR">
                <a:solidFill>
                  <a:srgbClr val="FF0000"/>
                </a:solidFill>
                <a:latin typeface="Nunito" pitchFamily="2" charset="0"/>
              </a:rPr>
              <a:t>c </a:t>
            </a:r>
            <a:r>
              <a:rPr lang="pt-BR" altLang="pt-BR">
                <a:latin typeface="Nunito" pitchFamily="2" charset="0"/>
              </a:rPr>
              <a:t>está errada, pois é um processo diversificado mesmo, todavia a ação dos agentes externos nos diversos tipos de relevo está diretamente relacionada à área de sua ocorrência.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A letra </a:t>
            </a:r>
            <a:r>
              <a:rPr lang="pt-BR" altLang="pt-BR">
                <a:solidFill>
                  <a:srgbClr val="FF0000"/>
                </a:solidFill>
                <a:latin typeface="Nunito" pitchFamily="2" charset="0"/>
              </a:rPr>
              <a:t>d</a:t>
            </a:r>
            <a:r>
              <a:rPr lang="pt-BR" altLang="pt-BR">
                <a:latin typeface="Nunito" pitchFamily="2" charset="0"/>
              </a:rPr>
              <a:t> está errada, já que entre os diferentes agentes erosivos de destruição não podemos incluir o vulcanismo, uma vez que este é agente interno.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ítulo 1">
            <a:extLst>
              <a:ext uri="{FF2B5EF4-FFF2-40B4-BE49-F238E27FC236}">
                <a16:creationId xmlns:a16="http://schemas.microsoft.com/office/drawing/2014/main" id="{E5C24769-47AF-2B96-3A1D-2C4D5CD7558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847850" y="849313"/>
            <a:ext cx="8496300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pt-BR" altLang="pt-BR" sz="2400">
                <a:solidFill>
                  <a:srgbClr val="093261"/>
                </a:solidFill>
              </a:rPr>
              <a:t>Camadas Internas da Terra</a:t>
            </a:r>
          </a:p>
        </p:txBody>
      </p:sp>
      <p:sp>
        <p:nvSpPr>
          <p:cNvPr id="33795" name="CaixaDeTexto 3">
            <a:extLst>
              <a:ext uri="{FF2B5EF4-FFF2-40B4-BE49-F238E27FC236}">
                <a16:creationId xmlns:a16="http://schemas.microsoft.com/office/drawing/2014/main" id="{C031F8CE-0646-0939-4B87-D6DC8B58C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0150" y="2792413"/>
            <a:ext cx="4895850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 sz="1700">
                <a:latin typeface="Nunito" pitchFamily="2" charset="0"/>
              </a:rPr>
              <a:t>Como já vimos em aulas anteriores, a Terra possui camadas externas e internas. Agora vamos relembrar as camadas internas, pois suas movimentações irão originar os movimentos das placas tectônicas, o tectonismo e o vulcanismo, que estudaremos a diante. Observe a imagem abaixo e identifique as camadas internas da Terra:</a:t>
            </a:r>
          </a:p>
        </p:txBody>
      </p:sp>
      <p:pic>
        <p:nvPicPr>
          <p:cNvPr id="33796" name="Picture 7" descr="Camadas da Terra - Geologia - InfoEscola">
            <a:extLst>
              <a:ext uri="{FF2B5EF4-FFF2-40B4-BE49-F238E27FC236}">
                <a16:creationId xmlns:a16="http://schemas.microsoft.com/office/drawing/2014/main" id="{B5F96F57-17F6-3C8B-A546-3521A7469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2084388"/>
            <a:ext cx="5072062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ítulo 1">
            <a:extLst>
              <a:ext uri="{FF2B5EF4-FFF2-40B4-BE49-F238E27FC236}">
                <a16:creationId xmlns:a16="http://schemas.microsoft.com/office/drawing/2014/main" id="{50E42ADC-B4D3-6FA4-40B1-E3B7542CB75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736725" y="755650"/>
            <a:ext cx="8820150" cy="504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pt-BR" altLang="pt-BR" sz="2400">
                <a:solidFill>
                  <a:srgbClr val="093261"/>
                </a:solidFill>
              </a:rPr>
              <a:t>Placas Tectônicas </a:t>
            </a:r>
          </a:p>
        </p:txBody>
      </p:sp>
      <p:sp>
        <p:nvSpPr>
          <p:cNvPr id="34819" name="CaixaDeTexto 3">
            <a:extLst>
              <a:ext uri="{FF2B5EF4-FFF2-40B4-BE49-F238E27FC236}">
                <a16:creationId xmlns:a16="http://schemas.microsoft.com/office/drawing/2014/main" id="{7D84212D-C0D5-4A4C-B26E-4032AA67E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025" y="1270000"/>
            <a:ext cx="95059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>
                <a:latin typeface="Nunito" pitchFamily="2" charset="0"/>
              </a:rPr>
              <a:t>As </a:t>
            </a:r>
            <a:r>
              <a:rPr lang="pt-BR" altLang="pt-BR" b="1">
                <a:latin typeface="Nunito" pitchFamily="2" charset="0"/>
              </a:rPr>
              <a:t>placas tectônicas</a:t>
            </a:r>
            <a:r>
              <a:rPr lang="pt-BR" altLang="pt-BR">
                <a:latin typeface="Nunito" pitchFamily="2" charset="0"/>
              </a:rPr>
              <a:t> são porções da crosta terrestre que cobrem o manto. Elas se movimentam, pois estão flutuando sobre o magma e, por isso, provocam uma intensa atividade geológica, dando origem a terremotos, vulcanismo, dentre outros fenômenos. Estão relacionadas aos agentes internos do relevo.</a:t>
            </a:r>
          </a:p>
        </p:txBody>
      </p:sp>
      <p:sp>
        <p:nvSpPr>
          <p:cNvPr id="34820" name="CaixaDeTexto 6">
            <a:extLst>
              <a:ext uri="{FF2B5EF4-FFF2-40B4-BE49-F238E27FC236}">
                <a16:creationId xmlns:a16="http://schemas.microsoft.com/office/drawing/2014/main" id="{6B267AC0-3AD2-16C1-9B87-23C3E6849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6050" y="2678113"/>
            <a:ext cx="2578100" cy="313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>
                <a:latin typeface="Nunito" pitchFamily="2" charset="0"/>
              </a:rPr>
              <a:t>Observe no  mapa ao  lado  o nome da placa tectônica que o Brasil está inserido. </a:t>
            </a: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Você vê alguma relação desta localização com o fato de termos poucos terremotos? </a:t>
            </a: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Converse com o seu professor!</a:t>
            </a:r>
          </a:p>
        </p:txBody>
      </p:sp>
      <p:pic>
        <p:nvPicPr>
          <p:cNvPr id="34821" name="Picture 8" descr="Placas tectônicas: tipos, movimentos, limites - Mundo Educação">
            <a:extLst>
              <a:ext uri="{FF2B5EF4-FFF2-40B4-BE49-F238E27FC236}">
                <a16:creationId xmlns:a16="http://schemas.microsoft.com/office/drawing/2014/main" id="{7BC70685-35E3-1F7B-E313-514020C04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2538413"/>
            <a:ext cx="571500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ítulo 1">
            <a:extLst>
              <a:ext uri="{FF2B5EF4-FFF2-40B4-BE49-F238E27FC236}">
                <a16:creationId xmlns:a16="http://schemas.microsoft.com/office/drawing/2014/main" id="{7E0D15A6-CFA6-4B91-18A5-C2574A32688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776413" y="765175"/>
            <a:ext cx="8639175" cy="504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pt-BR" altLang="pt-BR" sz="2400">
                <a:solidFill>
                  <a:srgbClr val="093261"/>
                </a:solidFill>
              </a:rPr>
              <a:t>Os Agentes do Relevo</a:t>
            </a:r>
          </a:p>
        </p:txBody>
      </p:sp>
      <p:sp>
        <p:nvSpPr>
          <p:cNvPr id="35843" name="CaixaDeTexto 4">
            <a:extLst>
              <a:ext uri="{FF2B5EF4-FFF2-40B4-BE49-F238E27FC236}">
                <a16:creationId xmlns:a16="http://schemas.microsoft.com/office/drawing/2014/main" id="{33BA3EF1-7115-A39C-EE2C-05BC54ED5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588" y="1557338"/>
            <a:ext cx="9720262" cy="394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>
                <a:latin typeface="Nunito" pitchFamily="2" charset="0"/>
              </a:rPr>
              <a:t>A superfície terrestre está sendo modificada constantemente, ou por fenômenos da própria natureza ou até mesmo pelos homens. 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Então, iremos chamar tudo aquilo que possa alterar o relevo terrestre de agentes do relevo. Dependendo de onde ele surja, iremos classifica-los em dois tipos: Agentes Internos que são os fenômenos que transformam e criam a superfície terrestre e são formados pela força do interior da Terra. Também podem ser chamados de agentes  transformadores do relevo ou endógenos. Exemplo: terremotos, tsunamis e vulcões.  E os Agente Externos que são os fenômenos que ocorrem na superfície, ou seja, na parte externa da Terra e que irão modelar e esculpir nosso relevo. Podem ser chamados de agentes modeladores do relevo ou exógenos. Exemplos: tempestades de chuva, calor do sol, força dos ventos e até a ação humana.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Vamos entender um pouco sobre os agentes internos:</a:t>
            </a:r>
          </a:p>
          <a:p>
            <a:pPr algn="just" eaLnBrk="1" hangingPunct="1"/>
            <a:endParaRPr lang="pt-BR" altLang="pt-BR" sz="1600">
              <a:latin typeface="Nunito" pitchFamily="2" charset="0"/>
            </a:endParaRPr>
          </a:p>
        </p:txBody>
      </p:sp>
      <p:pic>
        <p:nvPicPr>
          <p:cNvPr id="35844" name="Picture 6" descr="Professora Regina Bolico : Agentes internos (endógenos)">
            <a:hlinkClick r:id="rId2"/>
            <a:extLst>
              <a:ext uri="{FF2B5EF4-FFF2-40B4-BE49-F238E27FC236}">
                <a16:creationId xmlns:a16="http://schemas.microsoft.com/office/drawing/2014/main" id="{1746AE10-2317-6497-98D8-D68E868D6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0"/>
          <a:stretch>
            <a:fillRect/>
          </a:stretch>
        </p:blipFill>
        <p:spPr bwMode="auto">
          <a:xfrm>
            <a:off x="7104063" y="4633913"/>
            <a:ext cx="3311525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aixaDeTexto 4">
            <a:extLst>
              <a:ext uri="{FF2B5EF4-FFF2-40B4-BE49-F238E27FC236}">
                <a16:creationId xmlns:a16="http://schemas.microsoft.com/office/drawing/2014/main" id="{57D20CF6-123B-D753-290E-E02ECB527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025" y="1844675"/>
            <a:ext cx="6084888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>
                <a:latin typeface="Nunito" pitchFamily="2" charset="0"/>
              </a:rPr>
              <a:t>As placas tectônicas são grandes blocos de rochas que cobrem o manto. Devido ao movimento dessas placas, podem ocorrer diversos fenômenos. </a:t>
            </a: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Clique na imagem e veja belas imagens relacionadas a este assunto:</a:t>
            </a:r>
          </a:p>
        </p:txBody>
      </p:sp>
      <p:sp>
        <p:nvSpPr>
          <p:cNvPr id="36867" name="Título 1">
            <a:extLst>
              <a:ext uri="{FF2B5EF4-FFF2-40B4-BE49-F238E27FC236}">
                <a16:creationId xmlns:a16="http://schemas.microsoft.com/office/drawing/2014/main" id="{F4162EFF-B3ED-980D-26BE-AA8BD87287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87488" y="915988"/>
            <a:ext cx="8497887" cy="7921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z="2400">
                <a:solidFill>
                  <a:srgbClr val="093261"/>
                </a:solidFill>
              </a:rPr>
              <a:t>Você Sabia?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693CBA0-F908-3967-1A3C-2FCAB4F6FB96}"/>
              </a:ext>
            </a:extLst>
          </p:cNvPr>
          <p:cNvSpPr txBox="1"/>
          <p:nvPr/>
        </p:nvSpPr>
        <p:spPr>
          <a:xfrm>
            <a:off x="1343025" y="3735388"/>
            <a:ext cx="9577388" cy="2862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Assinale a alternativa que contenha o nome dos fenômenos que ocorre pela movimentação das placas:</a:t>
            </a:r>
          </a:p>
          <a:p>
            <a:pPr algn="just"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Terremotos, tsunamis e vulcões;</a:t>
            </a:r>
          </a:p>
          <a:p>
            <a:pPr marL="342900" indent="-342900" algn="just" eaLnBrk="1" hangingPunct="1">
              <a:buFontTx/>
              <a:buAutoNum type="alphaLcParenR"/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Furacão, terremoto e ventania;</a:t>
            </a:r>
          </a:p>
          <a:p>
            <a:pPr marL="342900" indent="-342900" algn="just" eaLnBrk="1" hangingPunct="1">
              <a:buFontTx/>
              <a:buAutoNum type="alphaLcParenR"/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 Vulcão, tempestade e tsunami;</a:t>
            </a:r>
          </a:p>
          <a:p>
            <a:pPr marL="342900" indent="-342900" algn="just" eaLnBrk="1" hangingPunct="1">
              <a:buFontTx/>
              <a:buAutoNum type="alphaLcParenR"/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 Desmoronamento de terra, terremoto e furacão. </a:t>
            </a:r>
          </a:p>
        </p:txBody>
      </p:sp>
      <p:pic>
        <p:nvPicPr>
          <p:cNvPr id="16389" name="Picture 4">
            <a:hlinkClick r:id="rId2"/>
            <a:extLst>
              <a:ext uri="{FF2B5EF4-FFF2-40B4-BE49-F238E27FC236}">
                <a16:creationId xmlns:a16="http://schemas.microsoft.com/office/drawing/2014/main" id="{9906F8E7-91FD-3B52-9B66-1BD0A917A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8246" y="1450486"/>
            <a:ext cx="3419936" cy="2291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aixaDeTexto 4">
            <a:extLst>
              <a:ext uri="{FF2B5EF4-FFF2-40B4-BE49-F238E27FC236}">
                <a16:creationId xmlns:a16="http://schemas.microsoft.com/office/drawing/2014/main" id="{9E1A13C6-12DA-0569-FBA5-A602B5EC6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050" y="1412875"/>
            <a:ext cx="9575800" cy="3692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pt-BR" altLang="pt-BR" b="1" dirty="0">
              <a:solidFill>
                <a:schemeClr val="accent3">
                  <a:lumMod val="75000"/>
                </a:schemeClr>
              </a:solidFill>
              <a:latin typeface="Nunito" pitchFamily="2" charset="0"/>
            </a:endParaRPr>
          </a:p>
          <a:p>
            <a:pPr eaLnBrk="1" hangingPunct="1">
              <a:defRPr/>
            </a:pPr>
            <a:r>
              <a:rPr lang="pt-BR" altLang="pt-BR" b="1" dirty="0">
                <a:solidFill>
                  <a:srgbClr val="093261"/>
                </a:solidFill>
                <a:latin typeface="Nunito" pitchFamily="2" charset="0"/>
              </a:rPr>
              <a:t>GABARITO:</a:t>
            </a:r>
          </a:p>
          <a:p>
            <a:pPr eaLnBrk="1" hangingPunct="1">
              <a:defRPr/>
            </a:pPr>
            <a:endParaRPr lang="pt-BR" altLang="pt-BR" dirty="0">
              <a:latin typeface="Nunito" pitchFamily="2" charset="0"/>
            </a:endParaRPr>
          </a:p>
          <a:p>
            <a:pPr algn="just" eaLnBrk="1" hangingPunct="1">
              <a:defRPr/>
            </a:pPr>
            <a:r>
              <a:rPr lang="pt-BR" altLang="pt-BR" b="1" dirty="0">
                <a:latin typeface="Nunito" pitchFamily="2" charset="0"/>
              </a:rPr>
              <a:t>A letra </a:t>
            </a:r>
            <a:r>
              <a:rPr lang="pt-BR" altLang="pt-BR" b="1" dirty="0">
                <a:solidFill>
                  <a:srgbClr val="00B050"/>
                </a:solidFill>
                <a:latin typeface="Nunito" pitchFamily="2" charset="0"/>
              </a:rPr>
              <a:t>A</a:t>
            </a:r>
            <a:r>
              <a:rPr lang="pt-BR" altLang="pt-BR" b="1" dirty="0">
                <a:latin typeface="Nunito" pitchFamily="2" charset="0"/>
              </a:rPr>
              <a:t> está correta.</a:t>
            </a:r>
          </a:p>
          <a:p>
            <a:pPr algn="just" eaLnBrk="1" hangingPunct="1">
              <a:defRPr/>
            </a:pPr>
            <a:endParaRPr lang="pt-BR" altLang="pt-BR" dirty="0">
              <a:latin typeface="Nunito" pitchFamily="2" charset="0"/>
            </a:endParaRPr>
          </a:p>
          <a:p>
            <a:pPr algn="just" eaLnBrk="1" hangingPunct="1">
              <a:defRPr/>
            </a:pPr>
            <a:r>
              <a:rPr lang="pt-BR" altLang="pt-BR" dirty="0">
                <a:latin typeface="Nunito" pitchFamily="2" charset="0"/>
              </a:rPr>
              <a:t>A letra </a:t>
            </a:r>
            <a:r>
              <a:rPr lang="pt-BR" altLang="pt-BR" dirty="0">
                <a:solidFill>
                  <a:srgbClr val="FF0000"/>
                </a:solidFill>
                <a:latin typeface="Nunito" pitchFamily="2" charset="0"/>
              </a:rPr>
              <a:t>B</a:t>
            </a:r>
            <a:r>
              <a:rPr lang="pt-BR" altLang="pt-BR" dirty="0">
                <a:latin typeface="Nunito" pitchFamily="2" charset="0"/>
              </a:rPr>
              <a:t> está errada. Os furacões não ocorrem pela movimentação das placas tectônicas, mas são fenômenos da atmosfera. </a:t>
            </a:r>
          </a:p>
          <a:p>
            <a:pPr algn="just" eaLnBrk="1" hangingPunct="1">
              <a:defRPr/>
            </a:pPr>
            <a:endParaRPr lang="pt-BR" altLang="pt-BR" dirty="0">
              <a:latin typeface="Nunito" pitchFamily="2" charset="0"/>
            </a:endParaRPr>
          </a:p>
          <a:p>
            <a:pPr algn="just" eaLnBrk="1" hangingPunct="1">
              <a:defRPr/>
            </a:pPr>
            <a:r>
              <a:rPr lang="pt-BR" altLang="pt-BR" dirty="0">
                <a:latin typeface="Nunito" pitchFamily="2" charset="0"/>
              </a:rPr>
              <a:t>A letra </a:t>
            </a:r>
            <a:r>
              <a:rPr lang="pt-BR" altLang="pt-BR" dirty="0">
                <a:solidFill>
                  <a:srgbClr val="FF0000"/>
                </a:solidFill>
                <a:latin typeface="Nunito" pitchFamily="2" charset="0"/>
              </a:rPr>
              <a:t>C</a:t>
            </a:r>
            <a:r>
              <a:rPr lang="pt-BR" altLang="pt-BR" dirty="0">
                <a:latin typeface="Nunito" pitchFamily="2" charset="0"/>
              </a:rPr>
              <a:t> está errada. As tempestades não ocorrem pela movimentação das placas tectônicas, mas são fenômenos da atmosfera. </a:t>
            </a:r>
          </a:p>
          <a:p>
            <a:pPr algn="just" eaLnBrk="1" hangingPunct="1">
              <a:defRPr/>
            </a:pPr>
            <a:endParaRPr lang="pt-BR" altLang="pt-BR" b="1" dirty="0">
              <a:latin typeface="Nunito" pitchFamily="2" charset="0"/>
            </a:endParaRPr>
          </a:p>
          <a:p>
            <a:pPr algn="just" eaLnBrk="1" hangingPunct="1">
              <a:defRPr/>
            </a:pPr>
            <a:r>
              <a:rPr lang="pt-BR" altLang="pt-BR" dirty="0">
                <a:latin typeface="Nunito" pitchFamily="2" charset="0"/>
              </a:rPr>
              <a:t>A letra </a:t>
            </a:r>
            <a:r>
              <a:rPr lang="pt-BR" altLang="pt-BR" dirty="0">
                <a:solidFill>
                  <a:srgbClr val="FF0000"/>
                </a:solidFill>
                <a:latin typeface="Nunito" pitchFamily="2" charset="0"/>
              </a:rPr>
              <a:t>D</a:t>
            </a:r>
            <a:r>
              <a:rPr lang="pt-BR" altLang="pt-BR" dirty="0">
                <a:latin typeface="Nunito" pitchFamily="2" charset="0"/>
              </a:rPr>
              <a:t> está errada. O desmoronamento de terra e os furacões não ocorrem pela movimentação das placas tectônicas, mas são fenômenos da atmosfera.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CaixaDeTexto 5">
            <a:extLst>
              <a:ext uri="{FF2B5EF4-FFF2-40B4-BE49-F238E27FC236}">
                <a16:creationId xmlns:a16="http://schemas.microsoft.com/office/drawing/2014/main" id="{50295CD6-FB37-8FEE-FD58-7DC96FF34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050" y="1484313"/>
            <a:ext cx="9793288" cy="529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Na formação da superfície terrestre muitas aspectos devem ser levados em consideração como, por exemplo, os agentes interno e os agentes externos. Sobre este assunto, leias as frases abaixo:</a:t>
            </a:r>
          </a:p>
          <a:p>
            <a:pPr algn="just"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I – A existência de fenômenos como o vulcanismo e terremotos podem destruir enormes planícies e até matar centenas de pessoas. </a:t>
            </a: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II – A ocupação da população na superfície terrestre deve ser planejada pois há lugares onde ocorrem muitos terremotos, vulcões e tsunamis.</a:t>
            </a: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III – A construção de rodovias e ferrovias não são modificados com os fenômenos internos da Terra como o vulcanismo e os terremotos. </a:t>
            </a:r>
          </a:p>
          <a:p>
            <a:pPr algn="just" eaLnBrk="1" hangingPunct="1">
              <a:defRPr/>
            </a:pPr>
            <a:endParaRPr lang="pt-BR" dirty="0">
              <a:solidFill>
                <a:schemeClr val="accent1">
                  <a:lumMod val="75000"/>
                </a:schemeClr>
              </a:solidFill>
              <a:latin typeface="Nunito" pitchFamily="2" charset="0"/>
              <a:cs typeface="Arial" charset="0"/>
            </a:endParaRPr>
          </a:p>
          <a:p>
            <a:pPr algn="just" eaLnBrk="1" hangingPunct="1">
              <a:defRPr/>
            </a:pPr>
            <a:endParaRPr lang="pt-BR" dirty="0">
              <a:solidFill>
                <a:schemeClr val="accent1">
                  <a:lumMod val="75000"/>
                </a:schemeClr>
              </a:solidFill>
              <a:latin typeface="Nunito" pitchFamily="2" charset="0"/>
              <a:cs typeface="Arial" charset="0"/>
            </a:endParaRP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Assinale a opção que contém a(s) afirmativa(s) correta(s):</a:t>
            </a:r>
          </a:p>
          <a:p>
            <a:pPr marL="342900" indent="-342900"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a) apenas I;</a:t>
            </a: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b) apenas II e III;</a:t>
            </a: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c) apenas I e III;</a:t>
            </a: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d) apenas I e II.</a:t>
            </a:r>
          </a:p>
          <a:p>
            <a:pPr algn="just" eaLnBrk="1" hangingPunct="1">
              <a:defRPr/>
            </a:pPr>
            <a:endParaRPr lang="pt-BR" sz="1600" dirty="0">
              <a:solidFill>
                <a:schemeClr val="accent1">
                  <a:lumMod val="75000"/>
                </a:schemeClr>
              </a:solidFill>
              <a:latin typeface="Nunito" pitchFamily="2" charset="0"/>
              <a:cs typeface="Arial" charset="0"/>
            </a:endParaRPr>
          </a:p>
          <a:p>
            <a:pPr algn="just" eaLnBrk="1" hangingPunct="1">
              <a:defRPr/>
            </a:pPr>
            <a:endParaRPr lang="pt-BR" sz="1600" dirty="0">
              <a:latin typeface="Nunito" pitchFamily="2" charset="0"/>
              <a:cs typeface="Arial" charset="0"/>
            </a:endParaRPr>
          </a:p>
        </p:txBody>
      </p:sp>
      <p:sp>
        <p:nvSpPr>
          <p:cNvPr id="38915" name="Título 1">
            <a:extLst>
              <a:ext uri="{FF2B5EF4-FFF2-40B4-BE49-F238E27FC236}">
                <a16:creationId xmlns:a16="http://schemas.microsoft.com/office/drawing/2014/main" id="{0D86C2D7-73C0-F164-5699-6C97C2D57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050" y="981075"/>
            <a:ext cx="849788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400" b="1">
                <a:solidFill>
                  <a:srgbClr val="093261"/>
                </a:solidFill>
                <a:latin typeface="Nunito" pitchFamily="2" charset="0"/>
              </a:rPr>
              <a:t>Você Sabia?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CaixaDeTexto 5">
            <a:extLst>
              <a:ext uri="{FF2B5EF4-FFF2-40B4-BE49-F238E27FC236}">
                <a16:creationId xmlns:a16="http://schemas.microsoft.com/office/drawing/2014/main" id="{CCBDA852-7A56-3313-A204-A5C6043EE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825" y="1341438"/>
            <a:ext cx="907415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endParaRPr lang="pt-BR" altLang="pt-BR" sz="1600" b="1">
              <a:latin typeface="Nunito" pitchFamily="2" charset="0"/>
            </a:endParaRPr>
          </a:p>
          <a:p>
            <a:pPr algn="just" eaLnBrk="1" hangingPunct="1"/>
            <a:r>
              <a:rPr lang="pt-BR" altLang="pt-BR" b="1">
                <a:solidFill>
                  <a:srgbClr val="093261"/>
                </a:solidFill>
                <a:latin typeface="Nunito" pitchFamily="2" charset="0"/>
              </a:rPr>
              <a:t>GABARITO: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A letra </a:t>
            </a:r>
            <a:r>
              <a:rPr lang="pt-BR" altLang="pt-BR">
                <a:solidFill>
                  <a:srgbClr val="FF0000"/>
                </a:solidFill>
                <a:latin typeface="Nunito" pitchFamily="2" charset="0"/>
              </a:rPr>
              <a:t>A</a:t>
            </a:r>
            <a:r>
              <a:rPr lang="pt-BR" altLang="pt-BR">
                <a:latin typeface="Nunito" pitchFamily="2" charset="0"/>
              </a:rPr>
              <a:t> está errada, pois além da afirmativa I, também está correta a afirmativa II.</a:t>
            </a:r>
          </a:p>
          <a:p>
            <a:pPr algn="just" eaLnBrk="1" hangingPunct="1"/>
            <a:endParaRPr lang="pt-BR" altLang="pt-BR" b="1">
              <a:latin typeface="Nunito" pitchFamily="2" charset="0"/>
            </a:endParaRP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A letra</a:t>
            </a:r>
            <a:r>
              <a:rPr lang="pt-BR" altLang="pt-BR">
                <a:solidFill>
                  <a:srgbClr val="FF0000"/>
                </a:solidFill>
                <a:latin typeface="Nunito" pitchFamily="2" charset="0"/>
              </a:rPr>
              <a:t> B </a:t>
            </a:r>
            <a:r>
              <a:rPr lang="pt-BR" altLang="pt-BR">
                <a:latin typeface="Nunito" pitchFamily="2" charset="0"/>
              </a:rPr>
              <a:t>está errada, pois a afirmativa III é incorreta.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A letra </a:t>
            </a:r>
            <a:r>
              <a:rPr lang="pt-BR" altLang="pt-BR">
                <a:solidFill>
                  <a:srgbClr val="FF0000"/>
                </a:solidFill>
                <a:latin typeface="Nunito" pitchFamily="2" charset="0"/>
              </a:rPr>
              <a:t>C</a:t>
            </a:r>
            <a:r>
              <a:rPr lang="pt-BR" altLang="pt-BR">
                <a:latin typeface="Nunito" pitchFamily="2" charset="0"/>
              </a:rPr>
              <a:t> está errada, pois a afirmativa III também está errada, uma vez que deveriam ser avaliados os riscos de vulcanismo e terremotos nas regiões, antes das construções.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  <a:p>
            <a:pPr algn="just" eaLnBrk="1" hangingPunct="1"/>
            <a:r>
              <a:rPr lang="pt-BR" altLang="pt-BR" b="1">
                <a:latin typeface="Nunito" pitchFamily="2" charset="0"/>
              </a:rPr>
              <a:t>A letra </a:t>
            </a:r>
            <a:r>
              <a:rPr lang="pt-BR" altLang="pt-BR" b="1">
                <a:solidFill>
                  <a:srgbClr val="00B050"/>
                </a:solidFill>
                <a:latin typeface="Nunito" pitchFamily="2" charset="0"/>
              </a:rPr>
              <a:t>D</a:t>
            </a:r>
            <a:r>
              <a:rPr lang="pt-BR" altLang="pt-BR" b="1">
                <a:latin typeface="Nunito" pitchFamily="2" charset="0"/>
              </a:rPr>
              <a:t> está correta. Parabéns!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CaixaDeTexto 11">
            <a:extLst>
              <a:ext uri="{FF2B5EF4-FFF2-40B4-BE49-F238E27FC236}">
                <a16:creationId xmlns:a16="http://schemas.microsoft.com/office/drawing/2014/main" id="{85719391-05D5-B80B-51C4-05C0ECCBB9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8" y="1484313"/>
            <a:ext cx="9072562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Coloque (V) para as alternativas verdadeiras e (F) para as alternativas falsas.</a:t>
            </a:r>
          </a:p>
          <a:p>
            <a:pPr algn="just"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(  ) Núcleo é a camada intermediária e acredita-se que ele seja formado por ferro.</a:t>
            </a: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(  ) O manto é formado por um material quente e pastoso chamado magma.</a:t>
            </a: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(  ) As três camadas da Terra são: solo, subsolo e rocha base.</a:t>
            </a:r>
          </a:p>
          <a:p>
            <a:pPr algn="just"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A sequência correta é:</a:t>
            </a: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V-V-V;</a:t>
            </a: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F-F-F;</a:t>
            </a: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F-V-F;</a:t>
            </a: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V-F-V.</a:t>
            </a:r>
          </a:p>
          <a:p>
            <a:pPr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</p:txBody>
      </p:sp>
      <p:sp>
        <p:nvSpPr>
          <p:cNvPr id="40963" name="Título 1">
            <a:extLst>
              <a:ext uri="{FF2B5EF4-FFF2-40B4-BE49-F238E27FC236}">
                <a16:creationId xmlns:a16="http://schemas.microsoft.com/office/drawing/2014/main" id="{EC13BFA9-A9EB-A935-AF4B-CF01A9760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8" y="981075"/>
            <a:ext cx="8497887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400" b="1">
                <a:solidFill>
                  <a:srgbClr val="093261"/>
                </a:solidFill>
                <a:latin typeface="Nunito" pitchFamily="2" charset="0"/>
              </a:rPr>
              <a:t>Você Sabia?</a:t>
            </a:r>
          </a:p>
        </p:txBody>
      </p:sp>
      <p:pic>
        <p:nvPicPr>
          <p:cNvPr id="40964" name="Picture 7" descr="As camadas internas da Terra - Minas Júnior Consultoria Mineral">
            <a:extLst>
              <a:ext uri="{FF2B5EF4-FFF2-40B4-BE49-F238E27FC236}">
                <a16:creationId xmlns:a16="http://schemas.microsoft.com/office/drawing/2014/main" id="{E7A3B95C-CDB6-26B9-890C-B2960CC41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924175"/>
            <a:ext cx="4606925" cy="33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CaixaDeTexto 11">
            <a:extLst>
              <a:ext uri="{FF2B5EF4-FFF2-40B4-BE49-F238E27FC236}">
                <a16:creationId xmlns:a16="http://schemas.microsoft.com/office/drawing/2014/main" id="{5F0E6D29-9FF5-0658-F556-56EF10957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025" y="1484313"/>
            <a:ext cx="9505950" cy="369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endParaRPr lang="pt-BR" altLang="pt-BR" b="1">
              <a:latin typeface="Nunito" pitchFamily="2" charset="0"/>
            </a:endParaRPr>
          </a:p>
          <a:p>
            <a:pPr algn="just" eaLnBrk="1" hangingPunct="1"/>
            <a:r>
              <a:rPr lang="pt-BR" altLang="pt-BR" b="1">
                <a:solidFill>
                  <a:srgbClr val="093261"/>
                </a:solidFill>
                <a:latin typeface="Nunito" pitchFamily="2" charset="0"/>
              </a:rPr>
              <a:t>GABARITO: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A letra </a:t>
            </a:r>
            <a:r>
              <a:rPr lang="pt-BR" altLang="pt-BR">
                <a:solidFill>
                  <a:srgbClr val="00B050"/>
                </a:solidFill>
                <a:latin typeface="Nunito" pitchFamily="2" charset="0"/>
              </a:rPr>
              <a:t>A</a:t>
            </a:r>
            <a:r>
              <a:rPr lang="pt-BR" altLang="pt-BR">
                <a:latin typeface="Nunito" pitchFamily="2" charset="0"/>
              </a:rPr>
              <a:t> está errada, pois a 1ª e a 3ª afirmativas são falsas, as três camadas internas da Terra são núcleo, manto e crosta terrestre.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A letra </a:t>
            </a:r>
            <a:r>
              <a:rPr lang="pt-BR" altLang="pt-BR">
                <a:solidFill>
                  <a:srgbClr val="00B050"/>
                </a:solidFill>
                <a:latin typeface="Nunito" pitchFamily="2" charset="0"/>
              </a:rPr>
              <a:t>B</a:t>
            </a:r>
            <a:r>
              <a:rPr lang="pt-BR" altLang="pt-BR">
                <a:latin typeface="Nunito" pitchFamily="2" charset="0"/>
              </a:rPr>
              <a:t> está errada, pois apenas a 2ª e 4ª afirmativas são verdadeiras, o núcleo é a camada mais interna da Terra.</a:t>
            </a:r>
          </a:p>
          <a:p>
            <a:pPr algn="just" eaLnBrk="1" hangingPunct="1"/>
            <a:br>
              <a:rPr lang="pt-BR" altLang="pt-BR">
                <a:latin typeface="Nunito" pitchFamily="2" charset="0"/>
              </a:rPr>
            </a:br>
            <a:r>
              <a:rPr lang="pt-BR" altLang="pt-BR" b="1">
                <a:latin typeface="Nunito" pitchFamily="2" charset="0"/>
              </a:rPr>
              <a:t>A letra </a:t>
            </a:r>
            <a:r>
              <a:rPr lang="pt-BR" altLang="pt-BR" b="1">
                <a:solidFill>
                  <a:srgbClr val="FF0000"/>
                </a:solidFill>
                <a:latin typeface="Nunito" pitchFamily="2" charset="0"/>
              </a:rPr>
              <a:t>C</a:t>
            </a:r>
            <a:r>
              <a:rPr lang="pt-BR" altLang="pt-BR" b="1">
                <a:latin typeface="Nunito" pitchFamily="2" charset="0"/>
              </a:rPr>
              <a:t> está correta!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A letra </a:t>
            </a:r>
            <a:r>
              <a:rPr lang="pt-BR" altLang="pt-BR">
                <a:solidFill>
                  <a:srgbClr val="00B050"/>
                </a:solidFill>
                <a:latin typeface="Nunito" pitchFamily="2" charset="0"/>
              </a:rPr>
              <a:t>D</a:t>
            </a:r>
            <a:r>
              <a:rPr lang="pt-BR" altLang="pt-BR">
                <a:latin typeface="Nunito" pitchFamily="2" charset="0"/>
              </a:rPr>
              <a:t> está errada, a sequência correta seria o inverso: F-V-F-V.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1">
            <a:extLst>
              <a:ext uri="{FF2B5EF4-FFF2-40B4-BE49-F238E27FC236}">
                <a16:creationId xmlns:a16="http://schemas.microsoft.com/office/drawing/2014/main" id="{0C70745D-AFA9-0423-FD39-7AAA71BF9D0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774825" y="1052513"/>
            <a:ext cx="8893175" cy="461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pt-BR" altLang="pt-BR" sz="2400">
                <a:solidFill>
                  <a:srgbClr val="093261"/>
                </a:solidFill>
              </a:rPr>
              <a:t>Os Agentes Internos do Relevo</a:t>
            </a:r>
          </a:p>
        </p:txBody>
      </p:sp>
      <p:sp>
        <p:nvSpPr>
          <p:cNvPr id="43011" name="CaixaDeTexto 4">
            <a:extLst>
              <a:ext uri="{FF2B5EF4-FFF2-40B4-BE49-F238E27FC236}">
                <a16:creationId xmlns:a16="http://schemas.microsoft.com/office/drawing/2014/main" id="{7337FE2F-5914-6CE8-BAAD-8F9897AEC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563" y="1660525"/>
            <a:ext cx="97917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>
                <a:latin typeface="Nunito" pitchFamily="2" charset="0"/>
              </a:rPr>
              <a:t>    As placas tectônicas deslizam sobre o manto, que é uma camada pastosa encontrada no interior</a:t>
            </a:r>
            <a:r>
              <a:rPr lang="pt-BR" altLang="pt-BR" b="1">
                <a:latin typeface="Nunito" pitchFamily="2" charset="0"/>
              </a:rPr>
              <a:t> </a:t>
            </a:r>
            <a:r>
              <a:rPr lang="pt-BR" altLang="pt-BR">
                <a:latin typeface="Nunito" pitchFamily="2" charset="0"/>
              </a:rPr>
              <a:t>do nosso planeta (origem das lavas vulcânicas).                               </a:t>
            </a: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    Os movimentos destas placas, que podem ser lentos ou intensos, atuam na crosta formando e transformando grandes porções do relevo terrestre, como as montanhas e as depressões.</a:t>
            </a:r>
          </a:p>
        </p:txBody>
      </p:sp>
      <p:sp>
        <p:nvSpPr>
          <p:cNvPr id="43012" name="CaixaDeTexto 7">
            <a:extLst>
              <a:ext uri="{FF2B5EF4-FFF2-40B4-BE49-F238E27FC236}">
                <a16:creationId xmlns:a16="http://schemas.microsoft.com/office/drawing/2014/main" id="{DF596739-D7FF-7B09-345B-CDCB9E08B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0488" y="2997200"/>
            <a:ext cx="571817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>
                <a:latin typeface="Nunito" pitchFamily="2" charset="0"/>
              </a:rPr>
              <a:t>    Como estes fenômenos se originam no interior na Terra, devido às grandes pressões e às altas temperaturas, são classificados como agentes internos do relevo: o tectonismo e o vulcanismo.                                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  <a:p>
            <a:pPr eaLnBrk="1" hangingPunct="1"/>
            <a:endParaRPr lang="pt-BR" altLang="pt-BR">
              <a:latin typeface="Nunito" pitchFamily="2" charset="0"/>
            </a:endParaRPr>
          </a:p>
        </p:txBody>
      </p:sp>
      <p:pic>
        <p:nvPicPr>
          <p:cNvPr id="20486" name="Picture 6" descr="Vulcanismo na formação do relevo - Mundo Educação">
            <a:extLst>
              <a:ext uri="{FF2B5EF4-FFF2-40B4-BE49-F238E27FC236}">
                <a16:creationId xmlns:a16="http://schemas.microsoft.com/office/drawing/2014/main" id="{2E25C319-1AA4-E98B-F0C0-4AAC9734D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8995" y="2862358"/>
            <a:ext cx="4038961" cy="2873355"/>
          </a:xfrm>
          <a:prstGeom prst="roundRect">
            <a:avLst>
              <a:gd name="adj" fmla="val 8629"/>
            </a:avLst>
          </a:prstGeom>
          <a:noFill/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1ECBA61A-5A95-C37E-F308-BB2E8B7A5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359780"/>
            <a:ext cx="2088232" cy="1986708"/>
          </a:xfrm>
          <a:prstGeom prst="ellipse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ítulo 1">
            <a:extLst>
              <a:ext uri="{FF2B5EF4-FFF2-40B4-BE49-F238E27FC236}">
                <a16:creationId xmlns:a16="http://schemas.microsoft.com/office/drawing/2014/main" id="{F934C46C-1E88-8138-766F-11051476942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28763" y="946150"/>
            <a:ext cx="8893175" cy="431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pt-BR" altLang="pt-BR" sz="2400">
                <a:solidFill>
                  <a:srgbClr val="093261"/>
                </a:solidFill>
              </a:rPr>
              <a:t>Tectonismo: dobras  ou dobramentos</a:t>
            </a:r>
          </a:p>
        </p:txBody>
      </p:sp>
      <p:sp>
        <p:nvSpPr>
          <p:cNvPr id="21507" name="CaixaDeTexto 3">
            <a:extLst>
              <a:ext uri="{FF2B5EF4-FFF2-40B4-BE49-F238E27FC236}">
                <a16:creationId xmlns:a16="http://schemas.microsoft.com/office/drawing/2014/main" id="{6DB51C80-8020-BB9C-3991-4A0B14950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463" y="2205038"/>
            <a:ext cx="4752975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>
                <a:latin typeface="Nunito" pitchFamily="2" charset="0"/>
              </a:rPr>
              <a:t>As </a:t>
            </a:r>
            <a:r>
              <a:rPr lang="pt-BR" altLang="pt-BR" b="1">
                <a:latin typeface="Nunito" pitchFamily="2" charset="0"/>
              </a:rPr>
              <a:t>dobras</a:t>
            </a:r>
            <a:r>
              <a:rPr lang="pt-BR" altLang="pt-BR">
                <a:latin typeface="Nunito" pitchFamily="2" charset="0"/>
              </a:rPr>
              <a:t> são o resultado de movimentos lentos, prolongados e horizontais que atuam no choque entre placas tectônicas, compostas por material menos resistente e mais maleável na superfície terrestre (rochas sedimentares), formando dobras, que originaram as grandes cordilheiras, como a dos Andes, Alpes, Himalaia e Montanhas Rochosas. Observe a imagem ao lado.</a:t>
            </a:r>
          </a:p>
        </p:txBody>
      </p:sp>
      <p:pic>
        <p:nvPicPr>
          <p:cNvPr id="39940" name="Imagem 4" descr="dobras.jpg">
            <a:extLst>
              <a:ext uri="{FF2B5EF4-FFF2-40B4-BE49-F238E27FC236}">
                <a16:creationId xmlns:a16="http://schemas.microsoft.com/office/drawing/2014/main" id="{21EE368A-3946-FD2D-9D68-8BADE15857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94488" y="1773238"/>
            <a:ext cx="3722687" cy="4032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m 4" descr="dobras.jpg">
            <a:extLst>
              <a:ext uri="{FF2B5EF4-FFF2-40B4-BE49-F238E27FC236}">
                <a16:creationId xmlns:a16="http://schemas.microsoft.com/office/drawing/2014/main" id="{128C646F-8362-CB84-6A53-93F84A1C06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82938" y="273050"/>
            <a:ext cx="5826125" cy="6311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ítulo 1">
            <a:extLst>
              <a:ext uri="{FF2B5EF4-FFF2-40B4-BE49-F238E27FC236}">
                <a16:creationId xmlns:a16="http://schemas.microsoft.com/office/drawing/2014/main" id="{03C4C435-C32C-E667-E77F-63ACCC724E5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774825" y="981075"/>
            <a:ext cx="8642350" cy="431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pt-BR" altLang="pt-BR" sz="2400">
                <a:solidFill>
                  <a:srgbClr val="093261"/>
                </a:solidFill>
              </a:rPr>
              <a:t>Tectonismo: falhas ou fraturas</a:t>
            </a:r>
          </a:p>
        </p:txBody>
      </p:sp>
      <p:sp>
        <p:nvSpPr>
          <p:cNvPr id="45059" name="CaixaDeTexto 6">
            <a:extLst>
              <a:ext uri="{FF2B5EF4-FFF2-40B4-BE49-F238E27FC236}">
                <a16:creationId xmlns:a16="http://schemas.microsoft.com/office/drawing/2014/main" id="{41BF8DB9-CBD6-6BD3-3464-BAB78FDC9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825" y="2163763"/>
            <a:ext cx="4321175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>
                <a:latin typeface="Nunito" pitchFamily="2" charset="0"/>
              </a:rPr>
              <a:t>Estes fenômenos ocorrem quando pressões, principalmente verticais, atuam sobre as rochas mais duras da superfície terrestre (rochas magmáticas e metamórficas), provocando fraturas que se deslocam lateralmente, dando origem aos vales, como a serra do Mar na região sudeste do Brasil e falhas, como a de Santo André na Califórnia (EUA).   Observe a imagem ao lado.  </a:t>
            </a:r>
            <a:endParaRPr lang="pt-BR" altLang="pt-BR" sz="1600">
              <a:latin typeface="Nunito" pitchFamily="2" charset="0"/>
            </a:endParaRPr>
          </a:p>
        </p:txBody>
      </p:sp>
      <p:pic>
        <p:nvPicPr>
          <p:cNvPr id="45060" name="Picture 8" descr="Falhas Geológicas - Cola da Web">
            <a:extLst>
              <a:ext uri="{FF2B5EF4-FFF2-40B4-BE49-F238E27FC236}">
                <a16:creationId xmlns:a16="http://schemas.microsoft.com/office/drawing/2014/main" id="{086082C4-D923-535E-639A-970890D91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2046288"/>
            <a:ext cx="4608513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ítulo 1">
            <a:extLst>
              <a:ext uri="{FF2B5EF4-FFF2-40B4-BE49-F238E27FC236}">
                <a16:creationId xmlns:a16="http://schemas.microsoft.com/office/drawing/2014/main" id="{C42050CE-CD22-94F0-039F-D43DF69A3A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85925" y="836613"/>
            <a:ext cx="8964613" cy="576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pt-BR" altLang="pt-BR" sz="2400">
                <a:solidFill>
                  <a:srgbClr val="093261"/>
                </a:solidFill>
              </a:rPr>
              <a:t>Vulcanismo</a:t>
            </a:r>
          </a:p>
        </p:txBody>
      </p:sp>
      <p:pic>
        <p:nvPicPr>
          <p:cNvPr id="44036" name="Imagem 5" descr="Vulcão.png">
            <a:extLst>
              <a:ext uri="{FF2B5EF4-FFF2-40B4-BE49-F238E27FC236}">
                <a16:creationId xmlns:a16="http://schemas.microsoft.com/office/drawing/2014/main" id="{C70434A3-8985-0FB6-9DD0-37F58184861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2024" y="1263400"/>
            <a:ext cx="4824536" cy="4331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6084" name="CaixaDeTexto 4">
            <a:extLst>
              <a:ext uri="{FF2B5EF4-FFF2-40B4-BE49-F238E27FC236}">
                <a16:creationId xmlns:a16="http://schemas.microsoft.com/office/drawing/2014/main" id="{D40E1A26-936A-86CD-A67F-409CAAFAD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088" y="1519238"/>
            <a:ext cx="4826000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>
                <a:latin typeface="Nunito" pitchFamily="2" charset="0"/>
              </a:rPr>
              <a:t>Diferente do tectonismo, que apenas modifica a aparência da superfície da Terra, construindo novas formas de relevo, o </a:t>
            </a:r>
            <a:r>
              <a:rPr lang="pt-BR" altLang="pt-BR" b="1">
                <a:latin typeface="Nunito" pitchFamily="2" charset="0"/>
              </a:rPr>
              <a:t>vulcanismo</a:t>
            </a:r>
            <a:r>
              <a:rPr lang="pt-BR" altLang="pt-BR">
                <a:latin typeface="Nunito" pitchFamily="2" charset="0"/>
              </a:rPr>
              <a:t> é o fenômeno do extravasamento do magma na superfície terrestre quando encontra uma fenda geológica. De um vulcão são expelidas lavas (rochas derretidas), gases e partículas quentes de poeira. A lava, ao se solidificar  forma solos férteis para a agricultura. A acumulação e consolidação da lava expelida pelos vulcões podem dar origem a montanhas e ilhas. Observe a imagem ao lado: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ítulo 1">
            <a:extLst>
              <a:ext uri="{FF2B5EF4-FFF2-40B4-BE49-F238E27FC236}">
                <a16:creationId xmlns:a16="http://schemas.microsoft.com/office/drawing/2014/main" id="{DD2E0FB8-2D84-AA0D-430D-7FE6952E2C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74825" y="1052513"/>
            <a:ext cx="8351838" cy="504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z="2400">
                <a:solidFill>
                  <a:srgbClr val="093261"/>
                </a:solidFill>
              </a:rPr>
              <a:t>Você Sabia?</a:t>
            </a:r>
          </a:p>
        </p:txBody>
      </p:sp>
      <p:sp>
        <p:nvSpPr>
          <p:cNvPr id="47107" name="CaixaDeTexto 4">
            <a:extLst>
              <a:ext uri="{FF2B5EF4-FFF2-40B4-BE49-F238E27FC236}">
                <a16:creationId xmlns:a16="http://schemas.microsoft.com/office/drawing/2014/main" id="{94B0D220-5746-0201-49EB-DC882AE55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825" y="1700213"/>
            <a:ext cx="8569325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 sz="1400" i="1">
                <a:latin typeface="Nunito" pitchFamily="2" charset="0"/>
              </a:rPr>
              <a:t>“O vulcanismo é um fenômeno naturais mais importantes que acontecem na crosta terrestre e principalmente no fundo dos oceanos, que cobrem 2/3 da superfície de nosso planeta são totalmente formados de lavas. (...) </a:t>
            </a:r>
          </a:p>
          <a:p>
            <a:pPr algn="just" eaLnBrk="1" hangingPunct="1"/>
            <a:r>
              <a:rPr lang="pt-BR" altLang="pt-BR" sz="1400" i="1">
                <a:latin typeface="Nunito" pitchFamily="2" charset="0"/>
              </a:rPr>
              <a:t>O vulcanismo teve papel determinante nos primórdios da formação geológica de nosso globo, além disso ele também é responsável pelo aparecimento de novas terras e na subsistência de milhares de pessoas</a:t>
            </a:r>
            <a:r>
              <a:rPr lang="pt-BR" altLang="pt-BR" sz="1400" i="1">
                <a:solidFill>
                  <a:srgbClr val="FFFF00"/>
                </a:solidFill>
                <a:latin typeface="Nunito" pitchFamily="2" charset="0"/>
              </a:rPr>
              <a:t>. </a:t>
            </a:r>
            <a:r>
              <a:rPr lang="pt-BR" altLang="pt-BR" sz="1400" i="1">
                <a:latin typeface="Nunito" pitchFamily="2" charset="0"/>
              </a:rPr>
              <a:t>(...)”</a:t>
            </a:r>
          </a:p>
          <a:p>
            <a:pPr eaLnBrk="1" hangingPunct="1"/>
            <a:r>
              <a:rPr lang="pt-BR" altLang="pt-BR">
                <a:latin typeface="Nunito" pitchFamily="2" charset="0"/>
              </a:rPr>
              <a:t> </a:t>
            </a:r>
          </a:p>
          <a:p>
            <a:pPr eaLnBrk="1" hangingPunct="1"/>
            <a:r>
              <a:rPr lang="pt-BR" altLang="pt-BR">
                <a:latin typeface="Nunito" pitchFamily="2" charset="0"/>
              </a:rPr>
              <a:t>As lavas vulcânicas formam:</a:t>
            </a:r>
          </a:p>
          <a:p>
            <a:pPr eaLnBrk="1" hangingPunct="1"/>
            <a:endParaRPr lang="pt-BR" altLang="pt-BR">
              <a:latin typeface="Nunito" pitchFamily="2" charset="0"/>
            </a:endParaRPr>
          </a:p>
          <a:p>
            <a:pPr eaLnBrk="1" hangingPunct="1"/>
            <a:r>
              <a:rPr lang="pt-BR" altLang="pt-BR">
                <a:latin typeface="Nunito" pitchFamily="2" charset="0"/>
              </a:rPr>
              <a:t>a) Solos pobres;</a:t>
            </a:r>
          </a:p>
          <a:p>
            <a:pPr eaLnBrk="1" hangingPunct="1"/>
            <a:endParaRPr lang="pt-BR" altLang="pt-BR">
              <a:latin typeface="Nunito" pitchFamily="2" charset="0"/>
            </a:endParaRPr>
          </a:p>
          <a:p>
            <a:pPr eaLnBrk="1" hangingPunct="1"/>
            <a:r>
              <a:rPr lang="pt-BR" altLang="pt-BR">
                <a:latin typeface="Nunito" pitchFamily="2" charset="0"/>
              </a:rPr>
              <a:t>b) Solos férteis; </a:t>
            </a:r>
          </a:p>
          <a:p>
            <a:pPr eaLnBrk="1" hangingPunct="1"/>
            <a:endParaRPr lang="pt-BR" altLang="pt-BR">
              <a:latin typeface="Nunito" pitchFamily="2" charset="0"/>
            </a:endParaRPr>
          </a:p>
          <a:p>
            <a:pPr eaLnBrk="1" hangingPunct="1"/>
            <a:r>
              <a:rPr lang="pt-BR" altLang="pt-BR">
                <a:latin typeface="Nunito" pitchFamily="2" charset="0"/>
              </a:rPr>
              <a:t>c) Solos ácidos;</a:t>
            </a:r>
          </a:p>
          <a:p>
            <a:pPr eaLnBrk="1" hangingPunct="1"/>
            <a:endParaRPr lang="pt-BR" altLang="pt-BR">
              <a:latin typeface="Nunito" pitchFamily="2" charset="0"/>
            </a:endParaRPr>
          </a:p>
          <a:p>
            <a:pPr eaLnBrk="1" hangingPunct="1"/>
            <a:r>
              <a:rPr lang="pt-BR" altLang="pt-BR">
                <a:latin typeface="Nunito" pitchFamily="2" charset="0"/>
              </a:rPr>
              <a:t>d) Solos improdutivos.</a:t>
            </a:r>
          </a:p>
          <a:p>
            <a:pPr eaLnBrk="1" hangingPunct="1"/>
            <a:endParaRPr lang="pt-BR" altLang="pt-BR">
              <a:latin typeface="Nunito" pitchFamily="2" charset="0"/>
            </a:endParaRPr>
          </a:p>
        </p:txBody>
      </p:sp>
      <p:pic>
        <p:nvPicPr>
          <p:cNvPr id="47108" name="Picture 5" descr="Benedict Cumberbatch Avengers Sticker by Marvel Studios">
            <a:extLst>
              <a:ext uri="{FF2B5EF4-FFF2-40B4-BE49-F238E27FC236}">
                <a16:creationId xmlns:a16="http://schemas.microsoft.com/office/drawing/2014/main" id="{27E62205-69C5-4638-0CC3-70891AB0A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663" y="4437063"/>
            <a:ext cx="2195512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CaixaDeTexto 4">
            <a:extLst>
              <a:ext uri="{FF2B5EF4-FFF2-40B4-BE49-F238E27FC236}">
                <a16:creationId xmlns:a16="http://schemas.microsoft.com/office/drawing/2014/main" id="{46209993-1811-E724-2CA4-0542D8A87C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8" y="1557338"/>
            <a:ext cx="8713787" cy="335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endParaRPr lang="pt-BR" altLang="pt-BR" b="1">
              <a:latin typeface="Nunito" pitchFamily="2" charset="0"/>
            </a:endParaRPr>
          </a:p>
          <a:p>
            <a:pPr algn="just" eaLnBrk="1" hangingPunct="1"/>
            <a:r>
              <a:rPr lang="pt-BR" altLang="pt-BR" b="1">
                <a:solidFill>
                  <a:srgbClr val="093261"/>
                </a:solidFill>
                <a:latin typeface="Nunito" pitchFamily="2" charset="0"/>
              </a:rPr>
              <a:t>GABARITO:</a:t>
            </a:r>
          </a:p>
          <a:p>
            <a:pPr algn="just" eaLnBrk="1" hangingPunct="1"/>
            <a:endParaRPr lang="pt-BR" altLang="pt-BR" sz="1400" i="1">
              <a:latin typeface="Nunito" pitchFamily="2" charset="0"/>
            </a:endParaRP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A letra </a:t>
            </a:r>
            <a:r>
              <a:rPr lang="pt-BR" altLang="pt-BR">
                <a:solidFill>
                  <a:srgbClr val="FF0000"/>
                </a:solidFill>
                <a:latin typeface="Nunito" pitchFamily="2" charset="0"/>
              </a:rPr>
              <a:t>A</a:t>
            </a:r>
            <a:r>
              <a:rPr lang="pt-BR" altLang="pt-BR">
                <a:latin typeface="Nunito" pitchFamily="2" charset="0"/>
              </a:rPr>
              <a:t> está errada, pois  as lavas vulcânicas formam solos férteis e não pobres.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  <a:p>
            <a:pPr algn="just" eaLnBrk="1" hangingPunct="1"/>
            <a:r>
              <a:rPr lang="pt-BR" altLang="pt-BR" b="1">
                <a:latin typeface="Nunito" pitchFamily="2" charset="0"/>
              </a:rPr>
              <a:t>A letra </a:t>
            </a:r>
            <a:r>
              <a:rPr lang="pt-BR" altLang="pt-BR" b="1">
                <a:solidFill>
                  <a:srgbClr val="00B050"/>
                </a:solidFill>
                <a:latin typeface="Nunito" pitchFamily="2" charset="0"/>
              </a:rPr>
              <a:t>B</a:t>
            </a:r>
            <a:r>
              <a:rPr lang="pt-BR" altLang="pt-BR" b="1">
                <a:latin typeface="Nunito" pitchFamily="2" charset="0"/>
              </a:rPr>
              <a:t> está correta!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A letra </a:t>
            </a:r>
            <a:r>
              <a:rPr lang="pt-BR" altLang="pt-BR">
                <a:solidFill>
                  <a:srgbClr val="FF0000"/>
                </a:solidFill>
                <a:latin typeface="Nunito" pitchFamily="2" charset="0"/>
              </a:rPr>
              <a:t>C</a:t>
            </a:r>
            <a:r>
              <a:rPr lang="pt-BR" altLang="pt-BR">
                <a:latin typeface="Nunito" pitchFamily="2" charset="0"/>
              </a:rPr>
              <a:t> está errada, já que as lavas vulcânicas geram solos férteis e não ácidos.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  <a:p>
            <a:pPr algn="just" eaLnBrk="1" hangingPunct="1"/>
            <a:r>
              <a:rPr lang="pt-BR" altLang="pt-BR">
                <a:latin typeface="Nunito" pitchFamily="2" charset="0"/>
              </a:rPr>
              <a:t>A letra </a:t>
            </a:r>
            <a:r>
              <a:rPr lang="pt-BR" altLang="pt-BR">
                <a:solidFill>
                  <a:srgbClr val="FF0000"/>
                </a:solidFill>
                <a:latin typeface="Nunito" pitchFamily="2" charset="0"/>
              </a:rPr>
              <a:t>C</a:t>
            </a:r>
            <a:r>
              <a:rPr lang="pt-BR" altLang="pt-BR">
                <a:latin typeface="Nunito" pitchFamily="2" charset="0"/>
              </a:rPr>
              <a:t> está errada, já que as lavas vulcânicas geram solos férteis e não improdutivos.</a:t>
            </a:r>
          </a:p>
          <a:p>
            <a:pPr algn="just" eaLnBrk="1" hangingPunct="1"/>
            <a:endParaRPr lang="pt-BR" altLang="pt-BR">
              <a:latin typeface="Nunito" pitchFamily="2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dobra.jpg">
            <a:extLst>
              <a:ext uri="{FF2B5EF4-FFF2-40B4-BE49-F238E27FC236}">
                <a16:creationId xmlns:a16="http://schemas.microsoft.com/office/drawing/2014/main" id="{FBECECFD-244F-B55F-FBB0-195C9B5AA67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0017" y="2060849"/>
            <a:ext cx="4033097" cy="3765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92FD03AD-FBFD-884F-3270-997FAC4C5F27}"/>
              </a:ext>
            </a:extLst>
          </p:cNvPr>
          <p:cNvSpPr txBox="1"/>
          <p:nvPr/>
        </p:nvSpPr>
        <p:spPr>
          <a:xfrm>
            <a:off x="1774825" y="2276475"/>
            <a:ext cx="4465638" cy="314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Observando a imagem, podemos dizer que é uma representação de que tipo de movimento interno:</a:t>
            </a:r>
          </a:p>
          <a:p>
            <a:pPr algn="just"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Tectonismo por falha;</a:t>
            </a:r>
          </a:p>
          <a:p>
            <a:pPr marL="342900" indent="-342900" algn="just" eaLnBrk="1" hangingPunct="1">
              <a:buFontTx/>
              <a:buAutoNum type="alphaLcParenR"/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Vulcanismo;</a:t>
            </a:r>
          </a:p>
          <a:p>
            <a:pPr marL="342900" indent="-342900" algn="just" eaLnBrk="1" hangingPunct="1">
              <a:buFontTx/>
              <a:buAutoNum type="alphaLcParenR"/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Tectonismo por dobra;</a:t>
            </a:r>
          </a:p>
          <a:p>
            <a:pPr marL="342900" indent="-342900" algn="just" eaLnBrk="1" hangingPunct="1">
              <a:buFontTx/>
              <a:buAutoNum type="alphaLcParenR"/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Terremoto.</a:t>
            </a:r>
          </a:p>
        </p:txBody>
      </p:sp>
      <p:sp>
        <p:nvSpPr>
          <p:cNvPr id="49156" name="Título 1">
            <a:extLst>
              <a:ext uri="{FF2B5EF4-FFF2-40B4-BE49-F238E27FC236}">
                <a16:creationId xmlns:a16="http://schemas.microsoft.com/office/drawing/2014/main" id="{48572B54-448E-92B6-2DB3-3E23F34D1A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74825" y="1362075"/>
            <a:ext cx="8351838" cy="504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z="2400">
                <a:solidFill>
                  <a:srgbClr val="093261"/>
                </a:solidFill>
              </a:rPr>
              <a:t>Você Sabia?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12862C3-900F-6DFD-6BFC-8C55ACD80A4A}"/>
              </a:ext>
            </a:extLst>
          </p:cNvPr>
          <p:cNvSpPr txBox="1"/>
          <p:nvPr/>
        </p:nvSpPr>
        <p:spPr>
          <a:xfrm>
            <a:off x="1912938" y="1974850"/>
            <a:ext cx="9415462" cy="286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Olhando agora esta outra imagem, podemos afirmar que esta representação o movimento interno chamado de:</a:t>
            </a:r>
          </a:p>
          <a:p>
            <a:pPr algn="just"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Tectonismo por falha;</a:t>
            </a:r>
          </a:p>
          <a:p>
            <a:pPr marL="342900" indent="-342900" algn="just" eaLnBrk="1" hangingPunct="1">
              <a:buFontTx/>
              <a:buAutoNum type="alphaLcParenR"/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Terremoto;</a:t>
            </a:r>
          </a:p>
          <a:p>
            <a:pPr marL="342900" indent="-342900" algn="just" eaLnBrk="1" hangingPunct="1">
              <a:buFontTx/>
              <a:buAutoNum type="alphaLcParenR"/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Tectonismo por dobra;</a:t>
            </a:r>
          </a:p>
          <a:p>
            <a:pPr marL="342900" indent="-342900" algn="just" eaLnBrk="1" hangingPunct="1">
              <a:buFontTx/>
              <a:buAutoNum type="alphaLcParenR"/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Vulcanismo.</a:t>
            </a:r>
          </a:p>
        </p:txBody>
      </p:sp>
      <p:sp>
        <p:nvSpPr>
          <p:cNvPr id="51203" name="Título 1">
            <a:extLst>
              <a:ext uri="{FF2B5EF4-FFF2-40B4-BE49-F238E27FC236}">
                <a16:creationId xmlns:a16="http://schemas.microsoft.com/office/drawing/2014/main" id="{FC87710B-ABCF-A2F6-B581-F4691AB484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41513" y="1214438"/>
            <a:ext cx="8351837" cy="504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z="2400">
                <a:solidFill>
                  <a:srgbClr val="093261"/>
                </a:solidFill>
              </a:rPr>
              <a:t>Você Sabia?</a:t>
            </a:r>
          </a:p>
        </p:txBody>
      </p:sp>
      <p:pic>
        <p:nvPicPr>
          <p:cNvPr id="51204" name="Picture 7" descr="O que é tectonismo? - Brasil Escola">
            <a:extLst>
              <a:ext uri="{FF2B5EF4-FFF2-40B4-BE49-F238E27FC236}">
                <a16:creationId xmlns:a16="http://schemas.microsoft.com/office/drawing/2014/main" id="{DF8E3CD1-79DA-8E33-711C-812985D59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07" b="50000"/>
          <a:stretch>
            <a:fillRect/>
          </a:stretch>
        </p:blipFill>
        <p:spPr bwMode="auto">
          <a:xfrm>
            <a:off x="5568950" y="3036888"/>
            <a:ext cx="57594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CDEFE91-81C8-20B0-CD6D-685BACD22ECF}"/>
              </a:ext>
            </a:extLst>
          </p:cNvPr>
          <p:cNvSpPr txBox="1"/>
          <p:nvPr/>
        </p:nvSpPr>
        <p:spPr>
          <a:xfrm>
            <a:off x="2100263" y="1484313"/>
            <a:ext cx="7991475" cy="4800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defRPr/>
            </a:pPr>
            <a:endParaRPr lang="pt-BR" b="1" dirty="0">
              <a:latin typeface="Nunito" pitchFamily="2" charset="0"/>
              <a:cs typeface="Arial" charset="0"/>
            </a:endParaRPr>
          </a:p>
          <a:p>
            <a:pPr algn="just" eaLnBrk="1" hangingPunct="1">
              <a:defRPr/>
            </a:pPr>
            <a:r>
              <a:rPr lang="pt-BR" b="1" dirty="0">
                <a:solidFill>
                  <a:schemeClr val="accent3">
                    <a:lumMod val="75000"/>
                  </a:schemeClr>
                </a:solidFill>
                <a:latin typeface="Nunito" pitchFamily="2" charset="0"/>
                <a:cs typeface="Arial" charset="0"/>
              </a:rPr>
              <a:t>GABARITO:</a:t>
            </a:r>
          </a:p>
          <a:p>
            <a:pPr algn="just"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algn="just" eaLnBrk="1" hangingPunct="1">
              <a:defRPr/>
            </a:pPr>
            <a:r>
              <a:rPr lang="pt-BR" b="1" dirty="0">
                <a:latin typeface="Nunito" pitchFamily="2" charset="0"/>
                <a:cs typeface="Arial" charset="0"/>
              </a:rPr>
              <a:t>A letra </a:t>
            </a:r>
            <a:r>
              <a:rPr lang="pt-BR" b="1" dirty="0">
                <a:solidFill>
                  <a:srgbClr val="00B050"/>
                </a:solidFill>
                <a:latin typeface="Nunito" pitchFamily="2" charset="0"/>
                <a:cs typeface="Arial" charset="0"/>
              </a:rPr>
              <a:t>A</a:t>
            </a:r>
            <a:r>
              <a:rPr lang="pt-BR" b="1" dirty="0">
                <a:latin typeface="Nunito" pitchFamily="2" charset="0"/>
                <a:cs typeface="Arial" charset="0"/>
              </a:rPr>
              <a:t> está correta, pois a imagem mostra tectonismo por falha, também chamado de falhamento.</a:t>
            </a:r>
          </a:p>
          <a:p>
            <a:pPr algn="just"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marL="342900" indent="-342900"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A letra </a:t>
            </a:r>
            <a:r>
              <a:rPr lang="pt-BR" dirty="0">
                <a:solidFill>
                  <a:srgbClr val="FF0000"/>
                </a:solidFill>
                <a:latin typeface="Nunito" pitchFamily="2" charset="0"/>
                <a:cs typeface="Arial" charset="0"/>
              </a:rPr>
              <a:t>B</a:t>
            </a:r>
            <a:r>
              <a:rPr lang="pt-BR" dirty="0">
                <a:latin typeface="Nunito" pitchFamily="2" charset="0"/>
                <a:cs typeface="Arial" charset="0"/>
              </a:rPr>
              <a:t> está errada, uma vez que a imagem não mostra o terremoto, mas sim </a:t>
            </a:r>
          </a:p>
          <a:p>
            <a:pPr marL="342900" indent="-342900"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o tectonismo por falha.</a:t>
            </a:r>
          </a:p>
          <a:p>
            <a:pPr marL="342900" indent="-342900" algn="just" eaLnBrk="1" hangingPunct="1">
              <a:buFontTx/>
              <a:buAutoNum type="alphaLcParenR"/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marL="342900" indent="-342900"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A letra </a:t>
            </a:r>
            <a:r>
              <a:rPr lang="pt-BR" dirty="0">
                <a:solidFill>
                  <a:srgbClr val="FF0000"/>
                </a:solidFill>
                <a:latin typeface="Nunito" pitchFamily="2" charset="0"/>
                <a:cs typeface="Arial" charset="0"/>
              </a:rPr>
              <a:t>C</a:t>
            </a:r>
            <a:r>
              <a:rPr lang="pt-BR" dirty="0">
                <a:latin typeface="Nunito" pitchFamily="2" charset="0"/>
                <a:cs typeface="Arial" charset="0"/>
              </a:rPr>
              <a:t> está errada, pois a imagem representa o tectonismo por falha e não por </a:t>
            </a:r>
          </a:p>
          <a:p>
            <a:pPr marL="342900" indent="-342900"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dobra.</a:t>
            </a:r>
          </a:p>
          <a:p>
            <a:pPr marL="342900" indent="-342900" algn="just"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marL="342900" indent="-342900"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A letra </a:t>
            </a:r>
            <a:r>
              <a:rPr lang="pt-BR" dirty="0">
                <a:solidFill>
                  <a:srgbClr val="FF0000"/>
                </a:solidFill>
                <a:latin typeface="Nunito" pitchFamily="2" charset="0"/>
                <a:cs typeface="Arial" charset="0"/>
              </a:rPr>
              <a:t>D</a:t>
            </a:r>
            <a:r>
              <a:rPr lang="pt-BR" dirty="0">
                <a:latin typeface="Nunito" pitchFamily="2" charset="0"/>
                <a:cs typeface="Arial" charset="0"/>
              </a:rPr>
              <a:t> está errada, já que a imagem não representa vulcanismo, mas sim um </a:t>
            </a:r>
          </a:p>
          <a:p>
            <a:pPr marL="342900" indent="-342900"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tectonismo por falha.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CaixaDeTexto 10">
            <a:extLst>
              <a:ext uri="{FF2B5EF4-FFF2-40B4-BE49-F238E27FC236}">
                <a16:creationId xmlns:a16="http://schemas.microsoft.com/office/drawing/2014/main" id="{E1AE5A67-BFBD-8469-7E31-1DC99C1B7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1844675"/>
            <a:ext cx="431958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Marque a opção que melhor completa a frase abaixo:</a:t>
            </a:r>
          </a:p>
          <a:p>
            <a:pPr algn="just"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As erupções vulcânicas...</a:t>
            </a: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 </a:t>
            </a:r>
          </a:p>
          <a:p>
            <a:pPr marL="342900" indent="-342900" algn="just" eaLnBrk="1" hangingPunct="1">
              <a:buFont typeface="+mj-lt"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São previsíveis e podem ser controladas;</a:t>
            </a:r>
          </a:p>
          <a:p>
            <a:pPr marL="342900" indent="-342900"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 </a:t>
            </a:r>
          </a:p>
          <a:p>
            <a:pPr marL="342900" indent="-342900"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b)   São imprevisíveis e causam danos;  </a:t>
            </a:r>
          </a:p>
          <a:p>
            <a:pPr marL="342900" indent="-342900"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 </a:t>
            </a:r>
          </a:p>
          <a:p>
            <a:pPr marL="342900" indent="-342900"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c)  São previsíveis e não causam danos;</a:t>
            </a:r>
          </a:p>
          <a:p>
            <a:pPr marL="342900" indent="-342900" algn="just" eaLnBrk="1" hangingPunct="1">
              <a:buFont typeface="+mj-lt"/>
              <a:buAutoNum type="alphaLcParenR"/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marL="342900" indent="-342900"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d) São imprevisíveis e podem ser controladas.</a:t>
            </a: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 </a:t>
            </a: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 </a:t>
            </a:r>
          </a:p>
          <a:p>
            <a:pPr algn="just"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B8AC9D6E-1226-BC8C-D257-371ED54F80E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941513" y="1214438"/>
            <a:ext cx="8351837" cy="5048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pt-BR" altLang="pt-BR" sz="2400" dirty="0">
                <a:solidFill>
                  <a:schemeClr val="accent3">
                    <a:lumMod val="75000"/>
                  </a:schemeClr>
                </a:solidFill>
              </a:rPr>
              <a:t>Você Sabia?</a:t>
            </a:r>
          </a:p>
        </p:txBody>
      </p:sp>
      <p:pic>
        <p:nvPicPr>
          <p:cNvPr id="53252" name="Picture 7" descr="Erupção vulcânica - Geologia - InfoEscola">
            <a:extLst>
              <a:ext uri="{FF2B5EF4-FFF2-40B4-BE49-F238E27FC236}">
                <a16:creationId xmlns:a16="http://schemas.microsoft.com/office/drawing/2014/main" id="{8CAAA604-409B-19FE-87A5-E38B84FD0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3" y="1466850"/>
            <a:ext cx="3168650" cy="473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10">
            <a:extLst>
              <a:ext uri="{FF2B5EF4-FFF2-40B4-BE49-F238E27FC236}">
                <a16:creationId xmlns:a16="http://schemas.microsoft.com/office/drawing/2014/main" id="{6941C79B-4BA6-2066-E5AE-881798257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8" y="1484313"/>
            <a:ext cx="9361487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t-BR" b="1" dirty="0">
                <a:solidFill>
                  <a:srgbClr val="093261"/>
                </a:solidFill>
                <a:latin typeface="Nunito" pitchFamily="2" charset="0"/>
                <a:cs typeface="Arial" charset="0"/>
              </a:rPr>
              <a:t>GABARITO:</a:t>
            </a:r>
          </a:p>
          <a:p>
            <a:pPr algn="just" eaLnBrk="1" hangingPunct="1">
              <a:defRPr/>
            </a:pPr>
            <a:endParaRPr lang="pt-BR" dirty="0">
              <a:solidFill>
                <a:prstClr val="black"/>
              </a:solidFill>
              <a:latin typeface="Nunito" pitchFamily="2" charset="0"/>
              <a:cs typeface="Arial" charset="0"/>
            </a:endParaRPr>
          </a:p>
          <a:p>
            <a:pPr algn="just" eaLnBrk="1" hangingPunct="1">
              <a:defRPr/>
            </a:pPr>
            <a:r>
              <a:rPr lang="pt-BR" dirty="0">
                <a:solidFill>
                  <a:prstClr val="black"/>
                </a:solidFill>
                <a:latin typeface="Nunito" pitchFamily="2" charset="0"/>
                <a:cs typeface="Arial" charset="0"/>
              </a:rPr>
              <a:t>A letra </a:t>
            </a:r>
            <a:r>
              <a:rPr lang="pt-BR" dirty="0">
                <a:solidFill>
                  <a:srgbClr val="FF0000"/>
                </a:solidFill>
                <a:latin typeface="Nunito" pitchFamily="2" charset="0"/>
                <a:cs typeface="Arial" charset="0"/>
              </a:rPr>
              <a:t>A</a:t>
            </a:r>
            <a:r>
              <a:rPr lang="pt-BR" dirty="0">
                <a:solidFill>
                  <a:prstClr val="black"/>
                </a:solidFill>
                <a:latin typeface="Nunito" pitchFamily="2" charset="0"/>
                <a:cs typeface="Arial" charset="0"/>
              </a:rPr>
              <a:t> está completamente errada, pois as erupções vulcânicas não são previsíveis nem podem ser controladas.</a:t>
            </a:r>
          </a:p>
          <a:p>
            <a:pPr algn="just" eaLnBrk="1" hangingPunct="1">
              <a:defRPr/>
            </a:pPr>
            <a:endParaRPr lang="pt-BR" dirty="0">
              <a:solidFill>
                <a:prstClr val="black"/>
              </a:solidFill>
              <a:latin typeface="Nunito" pitchFamily="2" charset="0"/>
              <a:cs typeface="Arial" charset="0"/>
            </a:endParaRPr>
          </a:p>
          <a:p>
            <a:pPr algn="just" eaLnBrk="1" hangingPunct="1">
              <a:defRPr/>
            </a:pPr>
            <a:r>
              <a:rPr lang="pt-BR" b="1" dirty="0">
                <a:solidFill>
                  <a:prstClr val="black"/>
                </a:solidFill>
                <a:latin typeface="Nunito" pitchFamily="2" charset="0"/>
                <a:cs typeface="Arial" charset="0"/>
              </a:rPr>
              <a:t>A letra </a:t>
            </a:r>
            <a:r>
              <a:rPr lang="pt-BR" b="1" dirty="0">
                <a:solidFill>
                  <a:srgbClr val="00B050"/>
                </a:solidFill>
                <a:latin typeface="Nunito" pitchFamily="2" charset="0"/>
                <a:cs typeface="Arial" charset="0"/>
              </a:rPr>
              <a:t>B</a:t>
            </a:r>
            <a:r>
              <a:rPr lang="pt-BR" b="1" dirty="0">
                <a:solidFill>
                  <a:prstClr val="black"/>
                </a:solidFill>
                <a:latin typeface="Nunito" pitchFamily="2" charset="0"/>
                <a:cs typeface="Arial" charset="0"/>
              </a:rPr>
              <a:t> está correta, já que as erupções vulcânicas são imprevisíveis e causam danos.  </a:t>
            </a:r>
          </a:p>
          <a:p>
            <a:pPr marL="342900" indent="-342900" algn="just" eaLnBrk="1" hangingPunct="1">
              <a:defRPr/>
            </a:pPr>
            <a:endParaRPr lang="pt-BR" dirty="0">
              <a:solidFill>
                <a:prstClr val="black"/>
              </a:solidFill>
              <a:latin typeface="Nunito" pitchFamily="2" charset="0"/>
              <a:cs typeface="Arial" charset="0"/>
            </a:endParaRPr>
          </a:p>
          <a:p>
            <a:pPr marL="342900" indent="-342900" algn="just" eaLnBrk="1" hangingPunct="1">
              <a:defRPr/>
            </a:pPr>
            <a:r>
              <a:rPr lang="pt-BR" dirty="0">
                <a:solidFill>
                  <a:prstClr val="black"/>
                </a:solidFill>
                <a:latin typeface="Nunito" pitchFamily="2" charset="0"/>
                <a:cs typeface="Arial" charset="0"/>
              </a:rPr>
              <a:t>A letra</a:t>
            </a:r>
            <a:r>
              <a:rPr lang="pt-BR" dirty="0">
                <a:solidFill>
                  <a:srgbClr val="FF0000"/>
                </a:solidFill>
                <a:latin typeface="Nunito" pitchFamily="2" charset="0"/>
                <a:cs typeface="Arial" charset="0"/>
              </a:rPr>
              <a:t> C </a:t>
            </a:r>
            <a:r>
              <a:rPr lang="pt-BR" dirty="0">
                <a:solidFill>
                  <a:prstClr val="black"/>
                </a:solidFill>
                <a:latin typeface="Nunito" pitchFamily="2" charset="0"/>
                <a:cs typeface="Arial" charset="0"/>
              </a:rPr>
              <a:t>está completamente errada, uma vez que as erupções vulcânicas não </a:t>
            </a:r>
          </a:p>
          <a:p>
            <a:pPr marL="342900" indent="-342900" algn="just" eaLnBrk="1" hangingPunct="1">
              <a:defRPr/>
            </a:pPr>
            <a:r>
              <a:rPr lang="pt-BR" dirty="0">
                <a:solidFill>
                  <a:prstClr val="black"/>
                </a:solidFill>
                <a:latin typeface="Nunito" pitchFamily="2" charset="0"/>
                <a:cs typeface="Arial" charset="0"/>
              </a:rPr>
              <a:t>são previsíveis e causam danos</a:t>
            </a:r>
          </a:p>
          <a:p>
            <a:pPr marL="342900" indent="-342900" algn="just" eaLnBrk="1" hangingPunct="1">
              <a:buFont typeface="+mj-lt"/>
              <a:buAutoNum type="alphaLcParenR"/>
              <a:defRPr/>
            </a:pPr>
            <a:endParaRPr lang="pt-BR" dirty="0">
              <a:solidFill>
                <a:prstClr val="black"/>
              </a:solidFill>
              <a:latin typeface="Nunito" pitchFamily="2" charset="0"/>
              <a:cs typeface="Arial" charset="0"/>
            </a:endParaRPr>
          </a:p>
          <a:p>
            <a:pPr marL="342900" indent="-342900" algn="just" eaLnBrk="1" hangingPunct="1">
              <a:defRPr/>
            </a:pPr>
            <a:r>
              <a:rPr lang="pt-BR" dirty="0">
                <a:solidFill>
                  <a:prstClr val="black"/>
                </a:solidFill>
                <a:latin typeface="Nunito" pitchFamily="2" charset="0"/>
                <a:cs typeface="Arial" charset="0"/>
              </a:rPr>
              <a:t>A letra</a:t>
            </a:r>
            <a:r>
              <a:rPr lang="pt-BR" dirty="0">
                <a:solidFill>
                  <a:srgbClr val="FF0000"/>
                </a:solidFill>
                <a:latin typeface="Nunito" pitchFamily="2" charset="0"/>
                <a:cs typeface="Arial" charset="0"/>
              </a:rPr>
              <a:t> D </a:t>
            </a:r>
            <a:r>
              <a:rPr lang="pt-BR" dirty="0">
                <a:solidFill>
                  <a:prstClr val="black"/>
                </a:solidFill>
                <a:latin typeface="Nunito" pitchFamily="2" charset="0"/>
                <a:cs typeface="Arial" charset="0"/>
              </a:rPr>
              <a:t>está errada, pois as erupções vulcânicas são imprevisíveis sim, mas não </a:t>
            </a:r>
          </a:p>
          <a:p>
            <a:pPr marL="342900" indent="-342900" algn="just" eaLnBrk="1" hangingPunct="1">
              <a:defRPr/>
            </a:pPr>
            <a:r>
              <a:rPr lang="pt-BR" dirty="0">
                <a:solidFill>
                  <a:prstClr val="black"/>
                </a:solidFill>
                <a:latin typeface="Nunito" pitchFamily="2" charset="0"/>
                <a:cs typeface="Arial" charset="0"/>
              </a:rPr>
              <a:t>podem ser controladas.</a:t>
            </a:r>
          </a:p>
          <a:p>
            <a:pPr algn="just" eaLnBrk="1" hangingPunct="1">
              <a:defRPr/>
            </a:pPr>
            <a:r>
              <a:rPr lang="pt-BR" dirty="0">
                <a:solidFill>
                  <a:prstClr val="black"/>
                </a:solidFill>
                <a:latin typeface="Nunito" pitchFamily="2" charset="0"/>
                <a:cs typeface="Arial" charset="0"/>
              </a:rPr>
              <a:t> </a:t>
            </a:r>
          </a:p>
          <a:p>
            <a:pPr algn="just" eaLnBrk="1" hangingPunct="1">
              <a:defRPr/>
            </a:pPr>
            <a:r>
              <a:rPr lang="pt-BR" dirty="0">
                <a:solidFill>
                  <a:prstClr val="black"/>
                </a:solidFill>
                <a:latin typeface="Nunito" pitchFamily="2" charset="0"/>
                <a:cs typeface="Arial" charset="0"/>
              </a:rPr>
              <a:t> </a:t>
            </a:r>
          </a:p>
          <a:p>
            <a:pPr algn="just" eaLnBrk="1" hangingPunct="1">
              <a:defRPr/>
            </a:pPr>
            <a:endParaRPr lang="pt-BR" dirty="0">
              <a:solidFill>
                <a:prstClr val="black"/>
              </a:solidFill>
              <a:latin typeface="Nunito" pitchFamily="2" charset="0"/>
              <a:cs typeface="Arial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CaixaDeTexto 7">
            <a:extLst>
              <a:ext uri="{FF2B5EF4-FFF2-40B4-BE49-F238E27FC236}">
                <a16:creationId xmlns:a16="http://schemas.microsoft.com/office/drawing/2014/main" id="{8E42780A-92F1-5F2A-319E-975807DB1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8" y="1700213"/>
            <a:ext cx="8785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t-BR" altLang="pt-BR">
              <a:latin typeface="Nunito" pitchFamily="2" charset="0"/>
            </a:endParaRPr>
          </a:p>
        </p:txBody>
      </p:sp>
      <p:sp>
        <p:nvSpPr>
          <p:cNvPr id="55299" name="CaixaDeTexto 9">
            <a:extLst>
              <a:ext uri="{FF2B5EF4-FFF2-40B4-BE49-F238E27FC236}">
                <a16:creationId xmlns:a16="http://schemas.microsoft.com/office/drawing/2014/main" id="{716D0427-303D-E7CD-2F13-27484775A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825" y="1700213"/>
            <a:ext cx="8497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t-BR" altLang="pt-BR">
              <a:latin typeface="Nunito" pitchFamily="2" charset="0"/>
            </a:endParaRPr>
          </a:p>
        </p:txBody>
      </p:sp>
      <p:sp>
        <p:nvSpPr>
          <p:cNvPr id="54277" name="CaixaDeTexto 11">
            <a:extLst>
              <a:ext uri="{FF2B5EF4-FFF2-40B4-BE49-F238E27FC236}">
                <a16:creationId xmlns:a16="http://schemas.microsoft.com/office/drawing/2014/main" id="{F5F9832A-96EB-7D58-00D9-479C4F1C6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8925" y="2070100"/>
            <a:ext cx="972185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Observe o texto abaixo e complete as lacunas:</a:t>
            </a:r>
          </a:p>
          <a:p>
            <a:pPr algn="just"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“</a:t>
            </a:r>
            <a:r>
              <a:rPr lang="pt-BR" i="1" dirty="0">
                <a:latin typeface="Nunito" pitchFamily="2" charset="0"/>
                <a:cs typeface="Arial" charset="0"/>
              </a:rPr>
              <a:t>O fenômeno do vulcanismo é um exemplo de agente _____________. A partir dos vulcões podem surgir as _____________ e as ________________, formas de relevo muito comuns nas áreas de intensa atividade sísmica.”</a:t>
            </a:r>
          </a:p>
          <a:p>
            <a:pPr algn="just" eaLnBrk="1" hangingPunct="1">
              <a:defRPr/>
            </a:pPr>
            <a:endParaRPr lang="pt-BR" i="1" dirty="0">
              <a:latin typeface="Nunito" pitchFamily="2" charset="0"/>
              <a:cs typeface="Arial" charset="0"/>
            </a:endParaRP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As palavras que preenchem corretamente as lacunas acima são:</a:t>
            </a:r>
          </a:p>
          <a:p>
            <a:pPr algn="just"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Externo, planícies, falhas. </a:t>
            </a: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Internos, ilhas, planícies.</a:t>
            </a: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Externo, montanhas, ilhas. </a:t>
            </a:r>
          </a:p>
          <a:p>
            <a:pPr marL="342900" indent="-342900" algn="just" eaLnBrk="1" hangingPunct="1">
              <a:buFontTx/>
              <a:buAutoNum type="alphaLcParenR"/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Interno, ilhas, montanhas. </a:t>
            </a:r>
          </a:p>
        </p:txBody>
      </p:sp>
      <p:sp>
        <p:nvSpPr>
          <p:cNvPr id="55301" name="Título 1">
            <a:extLst>
              <a:ext uri="{FF2B5EF4-FFF2-40B4-BE49-F238E27FC236}">
                <a16:creationId xmlns:a16="http://schemas.microsoft.com/office/drawing/2014/main" id="{0B34A216-8FAF-09BF-470A-8F4974AA96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74800" y="1447800"/>
            <a:ext cx="8351838" cy="504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z="2400">
                <a:solidFill>
                  <a:srgbClr val="093261"/>
                </a:solidFill>
              </a:rPr>
              <a:t>Você Sabia?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ítulo 1">
            <a:extLst>
              <a:ext uri="{FF2B5EF4-FFF2-40B4-BE49-F238E27FC236}">
                <a16:creationId xmlns:a16="http://schemas.microsoft.com/office/drawing/2014/main" id="{5D8F1462-65C0-3887-C6B9-5F1C0B6925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897063" y="1484313"/>
            <a:ext cx="8353425" cy="576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z="1800">
                <a:solidFill>
                  <a:srgbClr val="093261"/>
                </a:solidFill>
              </a:rPr>
              <a:t>GABARITO:</a:t>
            </a:r>
          </a:p>
        </p:txBody>
      </p:sp>
      <p:sp>
        <p:nvSpPr>
          <p:cNvPr id="3" name="CaixaDeTexto 11">
            <a:extLst>
              <a:ext uri="{FF2B5EF4-FFF2-40B4-BE49-F238E27FC236}">
                <a16:creationId xmlns:a16="http://schemas.microsoft.com/office/drawing/2014/main" id="{EC867D62-8F0C-021E-B1B3-554D932AE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625" y="1655763"/>
            <a:ext cx="8950325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algn="just"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A letra </a:t>
            </a:r>
            <a:r>
              <a:rPr lang="pt-BR" dirty="0">
                <a:solidFill>
                  <a:srgbClr val="FF0000"/>
                </a:solidFill>
                <a:latin typeface="Nunito" pitchFamily="2" charset="0"/>
                <a:cs typeface="Arial" charset="0"/>
              </a:rPr>
              <a:t>A</a:t>
            </a:r>
            <a:r>
              <a:rPr lang="pt-BR" dirty="0">
                <a:latin typeface="Nunito" pitchFamily="2" charset="0"/>
                <a:cs typeface="Arial" charset="0"/>
              </a:rPr>
              <a:t> está errada. O vulcanismo é um fenômeno dos agentes internos. </a:t>
            </a:r>
          </a:p>
          <a:p>
            <a:pPr marL="342900" indent="-342900" eaLnBrk="1" hangingPunct="1">
              <a:buFont typeface="+mj-lt"/>
              <a:buAutoNum type="alphaLcParenR"/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algn="just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A letra</a:t>
            </a:r>
            <a:r>
              <a:rPr lang="pt-BR" dirty="0">
                <a:solidFill>
                  <a:srgbClr val="FF0000"/>
                </a:solidFill>
                <a:latin typeface="Nunito" pitchFamily="2" charset="0"/>
                <a:cs typeface="Arial" charset="0"/>
              </a:rPr>
              <a:t> B </a:t>
            </a:r>
            <a:r>
              <a:rPr lang="pt-BR" dirty="0">
                <a:latin typeface="Nunito" pitchFamily="2" charset="0"/>
                <a:cs typeface="Arial" charset="0"/>
              </a:rPr>
              <a:t>está errada. O vulcanismo é um fenômeno dos agentes internos mas não fazem surgir as planícies. </a:t>
            </a:r>
          </a:p>
          <a:p>
            <a:pPr marL="342900" indent="-342900" eaLnBrk="1" hangingPunct="1">
              <a:buFont typeface="+mj-lt"/>
              <a:buAutoNum type="alphaLcParenR"/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marL="342900" indent="-342900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A letra </a:t>
            </a:r>
            <a:r>
              <a:rPr lang="pt-BR" dirty="0">
                <a:solidFill>
                  <a:srgbClr val="FF0000"/>
                </a:solidFill>
                <a:latin typeface="Nunito" pitchFamily="2" charset="0"/>
                <a:cs typeface="Arial" charset="0"/>
              </a:rPr>
              <a:t>C</a:t>
            </a:r>
            <a:r>
              <a:rPr lang="pt-BR" dirty="0">
                <a:latin typeface="Nunito" pitchFamily="2" charset="0"/>
                <a:cs typeface="Arial" charset="0"/>
              </a:rPr>
              <a:t> está errada. O vulcanismo é um fenômeno dos agentes internos. </a:t>
            </a:r>
          </a:p>
          <a:p>
            <a:pPr marL="342900" indent="-342900"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  <a:p>
            <a:pPr marL="342900" indent="-342900" eaLnBrk="1" hangingPunct="1">
              <a:defRPr/>
            </a:pPr>
            <a:r>
              <a:rPr lang="pt-BR" dirty="0">
                <a:latin typeface="Nunito" pitchFamily="2" charset="0"/>
                <a:cs typeface="Arial" charset="0"/>
              </a:rPr>
              <a:t>A letra </a:t>
            </a:r>
            <a:r>
              <a:rPr lang="pt-BR" dirty="0">
                <a:solidFill>
                  <a:srgbClr val="00B050"/>
                </a:solidFill>
                <a:latin typeface="Nunito" pitchFamily="2" charset="0"/>
                <a:cs typeface="Arial" charset="0"/>
              </a:rPr>
              <a:t>D</a:t>
            </a:r>
            <a:r>
              <a:rPr lang="pt-BR" dirty="0">
                <a:latin typeface="Nunito" pitchFamily="2" charset="0"/>
                <a:cs typeface="Arial" charset="0"/>
              </a:rPr>
              <a:t> é a opção correta. </a:t>
            </a:r>
          </a:p>
          <a:p>
            <a:pPr marL="342900" indent="-342900" eaLnBrk="1" hangingPunct="1">
              <a:defRPr/>
            </a:pPr>
            <a:endParaRPr lang="pt-BR" dirty="0">
              <a:latin typeface="Nunito" pitchFamily="2" charset="0"/>
              <a:cs typeface="Arial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ítulo 1">
            <a:extLst>
              <a:ext uri="{FF2B5EF4-FFF2-40B4-BE49-F238E27FC236}">
                <a16:creationId xmlns:a16="http://schemas.microsoft.com/office/drawing/2014/main" id="{2B20563B-68F7-A73A-8B32-F196CE7AA68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962150" y="1125538"/>
            <a:ext cx="8893175" cy="431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>
                <a:solidFill>
                  <a:schemeClr val="tx1"/>
                </a:solidFill>
              </a:rPr>
              <a:t> </a:t>
            </a:r>
            <a:r>
              <a:rPr lang="pt-BR" altLang="pt-BR">
                <a:solidFill>
                  <a:srgbClr val="093261"/>
                </a:solidFill>
              </a:rPr>
              <a:t>Na próxima aula...</a:t>
            </a:r>
          </a:p>
        </p:txBody>
      </p:sp>
      <p:sp>
        <p:nvSpPr>
          <p:cNvPr id="34819" name="CaixaDeTexto 3">
            <a:extLst>
              <a:ext uri="{FF2B5EF4-FFF2-40B4-BE49-F238E27FC236}">
                <a16:creationId xmlns:a16="http://schemas.microsoft.com/office/drawing/2014/main" id="{1D33E43A-6968-8E38-AF08-53E4DCEF5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1700213"/>
            <a:ext cx="8135937" cy="217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pt-BR">
                <a:latin typeface="Nunito" pitchFamily="2" charset="0"/>
              </a:rPr>
              <a:t>Nesta aula estudamos sobre os, agentes internos do relevo mas e os agentes externos? </a:t>
            </a:r>
          </a:p>
          <a:p>
            <a:pPr algn="just" eaLnBrk="1" hangingPunct="1">
              <a:spcBef>
                <a:spcPct val="50000"/>
              </a:spcBef>
            </a:pPr>
            <a:r>
              <a:rPr lang="pt-BR" altLang="pt-BR">
                <a:latin typeface="Nunito" pitchFamily="2" charset="0"/>
              </a:rPr>
              <a:t>Ah! Isto é assunto para a próxima aula!</a:t>
            </a:r>
          </a:p>
          <a:p>
            <a:pPr algn="just" eaLnBrk="1" hangingPunct="1">
              <a:spcBef>
                <a:spcPct val="50000"/>
              </a:spcBef>
            </a:pPr>
            <a:endParaRPr lang="pt-BR" altLang="pt-BR">
              <a:latin typeface="Nunito" pitchFamily="2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>
              <a:latin typeface="Nunito" pitchFamily="2" charset="0"/>
            </a:endParaRPr>
          </a:p>
          <a:p>
            <a:pPr algn="just" eaLnBrk="1" hangingPunct="1"/>
            <a:endParaRPr lang="pt-BR" altLang="pt-BR">
              <a:latin typeface="Nunito" pitchFamily="2" charset="0"/>
            </a:endParaRPr>
          </a:p>
        </p:txBody>
      </p:sp>
      <p:pic>
        <p:nvPicPr>
          <p:cNvPr id="57348" name="Picture 6" descr="Achievement Hunter Bk Sticker by Rooster Teeth">
            <a:extLst>
              <a:ext uri="{FF2B5EF4-FFF2-40B4-BE49-F238E27FC236}">
                <a16:creationId xmlns:a16="http://schemas.microsoft.com/office/drawing/2014/main" id="{17307A68-B5C4-F4CE-B6C6-19A2301A9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05038"/>
            <a:ext cx="5219700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ll About Volcanoes Minitheme by Slidesgo">
  <a:themeElements>
    <a:clrScheme name="Simple Light">
      <a:dk1>
        <a:srgbClr val="093261"/>
      </a:dk1>
      <a:lt1>
        <a:srgbClr val="61D1F1"/>
      </a:lt1>
      <a:dk2>
        <a:srgbClr val="BAF0FF"/>
      </a:dk2>
      <a:lt2>
        <a:srgbClr val="42A6B7"/>
      </a:lt2>
      <a:accent1>
        <a:srgbClr val="4A8BBA"/>
      </a:accent1>
      <a:accent2>
        <a:srgbClr val="008857"/>
      </a:accent2>
      <a:accent3>
        <a:srgbClr val="4FA787"/>
      </a:accent3>
      <a:accent4>
        <a:srgbClr val="8ECE74"/>
      </a:accent4>
      <a:accent5>
        <a:srgbClr val="FD9961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3651</TotalTime>
  <Words>2463</Words>
  <Application>Microsoft Office PowerPoint</Application>
  <PresentationFormat>Widescreen</PresentationFormat>
  <Paragraphs>249</Paragraphs>
  <Slides>31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31</vt:i4>
      </vt:variant>
    </vt:vector>
  </HeadingPairs>
  <TitlesOfParts>
    <vt:vector size="43" baseType="lpstr">
      <vt:lpstr>Nunito Bold</vt:lpstr>
      <vt:lpstr>Darker Grotesque SemiBold</vt:lpstr>
      <vt:lpstr>Concert One</vt:lpstr>
      <vt:lpstr>Nunito Sans</vt:lpstr>
      <vt:lpstr>Nunito</vt:lpstr>
      <vt:lpstr>Arial</vt:lpstr>
      <vt:lpstr>Bebas Neue</vt:lpstr>
      <vt:lpstr>Calibri</vt:lpstr>
      <vt:lpstr>Albert Sans</vt:lpstr>
      <vt:lpstr>Tema do Office</vt:lpstr>
      <vt:lpstr>All About Volcanoes Minitheme by Slidesgo</vt:lpstr>
      <vt:lpstr>1_Tema do Office</vt:lpstr>
      <vt:lpstr>Apresentação do PowerPoint</vt:lpstr>
      <vt:lpstr>Agentes internos do relevo</vt:lpstr>
      <vt:lpstr>Apresentação do PowerPoint</vt:lpstr>
      <vt:lpstr>Apresentação do PowerPoint</vt:lpstr>
      <vt:lpstr>Você Sabia?</vt:lpstr>
      <vt:lpstr>Apresentação do PowerPoint</vt:lpstr>
      <vt:lpstr>Você Sabia?</vt:lpstr>
      <vt:lpstr>Apresentação do PowerPoint</vt:lpstr>
      <vt:lpstr>Camadas Internas da Terra</vt:lpstr>
      <vt:lpstr>Placas Tectônicas </vt:lpstr>
      <vt:lpstr>Os Agentes do Relevo</vt:lpstr>
      <vt:lpstr>Você Sabia?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Os Agentes Internos do Relevo</vt:lpstr>
      <vt:lpstr>Tectonismo: dobras  ou dobramentos</vt:lpstr>
      <vt:lpstr>Tectonismo: falhas ou fraturas</vt:lpstr>
      <vt:lpstr>Vulcanismo</vt:lpstr>
      <vt:lpstr>Você Sabia?</vt:lpstr>
      <vt:lpstr>Apresentação do PowerPoint</vt:lpstr>
      <vt:lpstr>Você Sabia?</vt:lpstr>
      <vt:lpstr>Você Sabia?</vt:lpstr>
      <vt:lpstr>Apresentação do PowerPoint</vt:lpstr>
      <vt:lpstr>Você Sabia?</vt:lpstr>
      <vt:lpstr>Apresentação do PowerPoint</vt:lpstr>
      <vt:lpstr>Você Sabia?</vt:lpstr>
      <vt:lpstr>GABARITO:</vt:lpstr>
      <vt:lpstr> Na próxima aula...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joao helio</dc:creator>
  <cp:lastModifiedBy>joao helio</cp:lastModifiedBy>
  <cp:revision>222</cp:revision>
  <dcterms:created xsi:type="dcterms:W3CDTF">2011-09-15T14:39:50Z</dcterms:created>
  <dcterms:modified xsi:type="dcterms:W3CDTF">2024-01-12T22:20:07Z</dcterms:modified>
</cp:coreProperties>
</file>